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743" r:id="rId2"/>
    <p:sldId id="744" r:id="rId3"/>
    <p:sldId id="739" r:id="rId4"/>
    <p:sldId id="740" r:id="rId5"/>
    <p:sldId id="737" r:id="rId6"/>
    <p:sldId id="277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BB59"/>
    <a:srgbClr val="F79646"/>
    <a:srgbClr val="F8A057"/>
    <a:srgbClr val="F8A7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170" y="54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1144C-6D7C-459A-9A74-E1BD3C43C40C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FB1DA-DFE4-427D-8D04-5B9B986AEA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24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619272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98837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793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97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557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114835"/>
            <a:ext cx="10972800" cy="114300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3599723" y="6532260"/>
            <a:ext cx="5376597" cy="369316"/>
          </a:xfrm>
          <a:prstGeom prst="rect">
            <a:avLst/>
          </a:prstGeom>
          <a:noFill/>
        </p:spPr>
        <p:txBody>
          <a:bodyPr wrap="square" lIns="121905" tIns="60952" rIns="121905" bIns="60952" rtlCol="0">
            <a:spAutoFit/>
          </a:bodyPr>
          <a:lstStyle/>
          <a:p>
            <a:pPr algn="ctr"/>
            <a:r>
              <a:rPr lang="en-US" altLang="zh-CN" sz="1600" dirty="0">
                <a:hlinkClick r:id="rId7"/>
              </a:rPr>
              <a:t>http://yourfreetemplates.com</a:t>
            </a:r>
            <a:endParaRPr lang="zh-CN" altLang="en-US" sz="16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1264568"/>
            <a:ext cx="12192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17" y="6496567"/>
            <a:ext cx="822367" cy="30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60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algn="ctr" defTabSz="121902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33" indent="-457133" algn="l" defTabSz="121902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53" indent="-380944" algn="l" defTabSz="121902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774" indent="-304755" algn="l" defTabSz="121902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284" indent="-304755" algn="l" defTabSz="121902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795" indent="-304755" algn="l" defTabSz="121902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04" indent="-304755" algn="l" defTabSz="121902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14" indent="-304755" algn="l" defTabSz="121902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24" indent="-304755" algn="l" defTabSz="121902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34" indent="-304755" algn="l" defTabSz="121902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3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4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5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07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>
            <a:extLst>
              <a:ext uri="{FF2B5EF4-FFF2-40B4-BE49-F238E27FC236}">
                <a16:creationId xmlns:a16="http://schemas.microsoft.com/office/drawing/2014/main" id="{4C55C5C8-F737-8D1C-5DC3-2529825EF376}"/>
              </a:ext>
            </a:extLst>
          </p:cNvPr>
          <p:cNvSpPr>
            <a:spLocks noEditPoints="1"/>
          </p:cNvSpPr>
          <p:nvPr/>
        </p:nvSpPr>
        <p:spPr bwMode="auto">
          <a:xfrm>
            <a:off x="2316519" y="1432933"/>
            <a:ext cx="2685029" cy="5057240"/>
          </a:xfrm>
          <a:custGeom>
            <a:avLst/>
            <a:gdLst>
              <a:gd name="T0" fmla="*/ 609 w 2060"/>
              <a:gd name="T1" fmla="*/ 3480 h 3880"/>
              <a:gd name="T2" fmla="*/ 683 w 2060"/>
              <a:gd name="T3" fmla="*/ 3591 h 3880"/>
              <a:gd name="T4" fmla="*/ 792 w 2060"/>
              <a:gd name="T5" fmla="*/ 3700 h 3880"/>
              <a:gd name="T6" fmla="*/ 890 w 2060"/>
              <a:gd name="T7" fmla="*/ 3788 h 3880"/>
              <a:gd name="T8" fmla="*/ 902 w 2060"/>
              <a:gd name="T9" fmla="*/ 3838 h 3880"/>
              <a:gd name="T10" fmla="*/ 817 w 2060"/>
              <a:gd name="T11" fmla="*/ 3862 h 3880"/>
              <a:gd name="T12" fmla="*/ 724 w 2060"/>
              <a:gd name="T13" fmla="*/ 3797 h 3880"/>
              <a:gd name="T14" fmla="*/ 671 w 2060"/>
              <a:gd name="T15" fmla="*/ 3711 h 3880"/>
              <a:gd name="T16" fmla="*/ 627 w 2060"/>
              <a:gd name="T17" fmla="*/ 3626 h 3880"/>
              <a:gd name="T18" fmla="*/ 576 w 2060"/>
              <a:gd name="T19" fmla="*/ 3511 h 3880"/>
              <a:gd name="T20" fmla="*/ 725 w 2060"/>
              <a:gd name="T21" fmla="*/ 2643 h 3880"/>
              <a:gd name="T22" fmla="*/ 641 w 2060"/>
              <a:gd name="T23" fmla="*/ 2596 h 3880"/>
              <a:gd name="T24" fmla="*/ 706 w 2060"/>
              <a:gd name="T25" fmla="*/ 2655 h 3880"/>
              <a:gd name="T26" fmla="*/ 798 w 2060"/>
              <a:gd name="T27" fmla="*/ 2685 h 3880"/>
              <a:gd name="T28" fmla="*/ 911 w 2060"/>
              <a:gd name="T29" fmla="*/ 2722 h 3880"/>
              <a:gd name="T30" fmla="*/ 973 w 2060"/>
              <a:gd name="T31" fmla="*/ 2820 h 3880"/>
              <a:gd name="T32" fmla="*/ 1007 w 2060"/>
              <a:gd name="T33" fmla="*/ 2917 h 3880"/>
              <a:gd name="T34" fmla="*/ 881 w 2060"/>
              <a:gd name="T35" fmla="*/ 2891 h 3880"/>
              <a:gd name="T36" fmla="*/ 757 w 2060"/>
              <a:gd name="T37" fmla="*/ 2876 h 3880"/>
              <a:gd name="T38" fmla="*/ 736 w 2060"/>
              <a:gd name="T39" fmla="*/ 2788 h 3880"/>
              <a:gd name="T40" fmla="*/ 724 w 2060"/>
              <a:gd name="T41" fmla="*/ 2702 h 3880"/>
              <a:gd name="T42" fmla="*/ 679 w 2060"/>
              <a:gd name="T43" fmla="*/ 2690 h 3880"/>
              <a:gd name="T44" fmla="*/ 590 w 2060"/>
              <a:gd name="T45" fmla="*/ 2649 h 3880"/>
              <a:gd name="T46" fmla="*/ 1244 w 2060"/>
              <a:gd name="T47" fmla="*/ 2063 h 3880"/>
              <a:gd name="T48" fmla="*/ 354 w 2060"/>
              <a:gd name="T49" fmla="*/ 11 h 3880"/>
              <a:gd name="T50" fmla="*/ 822 w 2060"/>
              <a:gd name="T51" fmla="*/ 10 h 3880"/>
              <a:gd name="T52" fmla="*/ 1193 w 2060"/>
              <a:gd name="T53" fmla="*/ 7 h 3880"/>
              <a:gd name="T54" fmla="*/ 1736 w 2060"/>
              <a:gd name="T55" fmla="*/ 2 h 3880"/>
              <a:gd name="T56" fmla="*/ 2027 w 2060"/>
              <a:gd name="T57" fmla="*/ 175 h 3880"/>
              <a:gd name="T58" fmla="*/ 2038 w 2060"/>
              <a:gd name="T59" fmla="*/ 599 h 3880"/>
              <a:gd name="T60" fmla="*/ 2048 w 2060"/>
              <a:gd name="T61" fmla="*/ 858 h 3880"/>
              <a:gd name="T62" fmla="*/ 2003 w 2060"/>
              <a:gd name="T63" fmla="*/ 1294 h 3880"/>
              <a:gd name="T64" fmla="*/ 1905 w 2060"/>
              <a:gd name="T65" fmla="*/ 1553 h 3880"/>
              <a:gd name="T66" fmla="*/ 1701 w 2060"/>
              <a:gd name="T67" fmla="*/ 1695 h 3880"/>
              <a:gd name="T68" fmla="*/ 1535 w 2060"/>
              <a:gd name="T69" fmla="*/ 1748 h 3880"/>
              <a:gd name="T70" fmla="*/ 1433 w 2060"/>
              <a:gd name="T71" fmla="*/ 1862 h 3880"/>
              <a:gd name="T72" fmla="*/ 1345 w 2060"/>
              <a:gd name="T73" fmla="*/ 2013 h 3880"/>
              <a:gd name="T74" fmla="*/ 1273 w 2060"/>
              <a:gd name="T75" fmla="*/ 2058 h 3880"/>
              <a:gd name="T76" fmla="*/ 1188 w 2060"/>
              <a:gd name="T77" fmla="*/ 2061 h 3880"/>
              <a:gd name="T78" fmla="*/ 1163 w 2060"/>
              <a:gd name="T79" fmla="*/ 2028 h 3880"/>
              <a:gd name="T80" fmla="*/ 1152 w 2060"/>
              <a:gd name="T81" fmla="*/ 2081 h 3880"/>
              <a:gd name="T82" fmla="*/ 1071 w 2060"/>
              <a:gd name="T83" fmla="*/ 2110 h 3880"/>
              <a:gd name="T84" fmla="*/ 1101 w 2060"/>
              <a:gd name="T85" fmla="*/ 2031 h 3880"/>
              <a:gd name="T86" fmla="*/ 1057 w 2060"/>
              <a:gd name="T87" fmla="*/ 2034 h 3880"/>
              <a:gd name="T88" fmla="*/ 1065 w 2060"/>
              <a:gd name="T89" fmla="*/ 2125 h 3880"/>
              <a:gd name="T90" fmla="*/ 1018 w 2060"/>
              <a:gd name="T91" fmla="*/ 2146 h 3880"/>
              <a:gd name="T92" fmla="*/ 906 w 2060"/>
              <a:gd name="T93" fmla="*/ 2092 h 3880"/>
              <a:gd name="T94" fmla="*/ 825 w 2060"/>
              <a:gd name="T95" fmla="*/ 2039 h 3880"/>
              <a:gd name="T96" fmla="*/ 879 w 2060"/>
              <a:gd name="T97" fmla="*/ 1936 h 3880"/>
              <a:gd name="T98" fmla="*/ 852 w 2060"/>
              <a:gd name="T99" fmla="*/ 1831 h 3880"/>
              <a:gd name="T100" fmla="*/ 796 w 2060"/>
              <a:gd name="T101" fmla="*/ 1706 h 3880"/>
              <a:gd name="T102" fmla="*/ 775 w 2060"/>
              <a:gd name="T103" fmla="*/ 1624 h 3880"/>
              <a:gd name="T104" fmla="*/ 744 w 2060"/>
              <a:gd name="T105" fmla="*/ 1618 h 3880"/>
              <a:gd name="T106" fmla="*/ 636 w 2060"/>
              <a:gd name="T107" fmla="*/ 1518 h 3880"/>
              <a:gd name="T108" fmla="*/ 487 w 2060"/>
              <a:gd name="T109" fmla="*/ 1521 h 3880"/>
              <a:gd name="T110" fmla="*/ 339 w 2060"/>
              <a:gd name="T111" fmla="*/ 1528 h 3880"/>
              <a:gd name="T112" fmla="*/ 214 w 2060"/>
              <a:gd name="T113" fmla="*/ 1587 h 3880"/>
              <a:gd name="T114" fmla="*/ 83 w 2060"/>
              <a:gd name="T115" fmla="*/ 1516 h 3880"/>
              <a:gd name="T116" fmla="*/ 107 w 2060"/>
              <a:gd name="T117" fmla="*/ 1371 h 3880"/>
              <a:gd name="T118" fmla="*/ 305 w 2060"/>
              <a:gd name="T119" fmla="*/ 1268 h 3880"/>
              <a:gd name="T120" fmla="*/ 486 w 2060"/>
              <a:gd name="T121" fmla="*/ 1129 h 3880"/>
              <a:gd name="T122" fmla="*/ 359 w 2060"/>
              <a:gd name="T123" fmla="*/ 708 h 3880"/>
              <a:gd name="T124" fmla="*/ 157 w 2060"/>
              <a:gd name="T125" fmla="*/ 205 h 3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60" h="3880">
                <a:moveTo>
                  <a:pt x="822" y="3880"/>
                </a:moveTo>
                <a:lnTo>
                  <a:pt x="820" y="3880"/>
                </a:lnTo>
                <a:lnTo>
                  <a:pt x="822" y="3879"/>
                </a:lnTo>
                <a:lnTo>
                  <a:pt x="822" y="3880"/>
                </a:lnTo>
                <a:close/>
                <a:moveTo>
                  <a:pt x="814" y="3877"/>
                </a:moveTo>
                <a:lnTo>
                  <a:pt x="813" y="3877"/>
                </a:lnTo>
                <a:lnTo>
                  <a:pt x="813" y="3876"/>
                </a:lnTo>
                <a:lnTo>
                  <a:pt x="814" y="3876"/>
                </a:lnTo>
                <a:lnTo>
                  <a:pt x="814" y="3877"/>
                </a:lnTo>
                <a:close/>
                <a:moveTo>
                  <a:pt x="816" y="3871"/>
                </a:moveTo>
                <a:lnTo>
                  <a:pt x="817" y="3871"/>
                </a:lnTo>
                <a:lnTo>
                  <a:pt x="817" y="3873"/>
                </a:lnTo>
                <a:lnTo>
                  <a:pt x="816" y="3873"/>
                </a:lnTo>
                <a:lnTo>
                  <a:pt x="816" y="3874"/>
                </a:lnTo>
                <a:lnTo>
                  <a:pt x="814" y="3874"/>
                </a:lnTo>
                <a:lnTo>
                  <a:pt x="814" y="3876"/>
                </a:lnTo>
                <a:lnTo>
                  <a:pt x="813" y="3876"/>
                </a:lnTo>
                <a:lnTo>
                  <a:pt x="813" y="3874"/>
                </a:lnTo>
                <a:lnTo>
                  <a:pt x="813" y="3873"/>
                </a:lnTo>
                <a:lnTo>
                  <a:pt x="814" y="3873"/>
                </a:lnTo>
                <a:lnTo>
                  <a:pt x="814" y="3871"/>
                </a:lnTo>
                <a:lnTo>
                  <a:pt x="816" y="3871"/>
                </a:lnTo>
                <a:close/>
                <a:moveTo>
                  <a:pt x="914" y="3845"/>
                </a:moveTo>
                <a:lnTo>
                  <a:pt x="912" y="3845"/>
                </a:lnTo>
                <a:lnTo>
                  <a:pt x="912" y="3844"/>
                </a:lnTo>
                <a:lnTo>
                  <a:pt x="914" y="3844"/>
                </a:lnTo>
                <a:lnTo>
                  <a:pt x="914" y="3845"/>
                </a:lnTo>
                <a:close/>
                <a:moveTo>
                  <a:pt x="656" y="3692"/>
                </a:moveTo>
                <a:lnTo>
                  <a:pt x="656" y="3691"/>
                </a:lnTo>
                <a:lnTo>
                  <a:pt x="655" y="3691"/>
                </a:lnTo>
                <a:lnTo>
                  <a:pt x="656" y="3691"/>
                </a:lnTo>
                <a:lnTo>
                  <a:pt x="656" y="3692"/>
                </a:lnTo>
                <a:close/>
                <a:moveTo>
                  <a:pt x="652" y="3682"/>
                </a:moveTo>
                <a:lnTo>
                  <a:pt x="652" y="3683"/>
                </a:lnTo>
                <a:lnTo>
                  <a:pt x="652" y="3682"/>
                </a:lnTo>
                <a:lnTo>
                  <a:pt x="652" y="3680"/>
                </a:lnTo>
                <a:lnTo>
                  <a:pt x="652" y="3682"/>
                </a:lnTo>
                <a:close/>
                <a:moveTo>
                  <a:pt x="558" y="3433"/>
                </a:moveTo>
                <a:lnTo>
                  <a:pt x="558" y="3435"/>
                </a:lnTo>
                <a:lnTo>
                  <a:pt x="558" y="3436"/>
                </a:lnTo>
                <a:lnTo>
                  <a:pt x="560" y="3436"/>
                </a:lnTo>
                <a:lnTo>
                  <a:pt x="560" y="3438"/>
                </a:lnTo>
                <a:lnTo>
                  <a:pt x="561" y="3438"/>
                </a:lnTo>
                <a:lnTo>
                  <a:pt x="561" y="3439"/>
                </a:lnTo>
                <a:lnTo>
                  <a:pt x="561" y="3441"/>
                </a:lnTo>
                <a:lnTo>
                  <a:pt x="561" y="3442"/>
                </a:lnTo>
                <a:lnTo>
                  <a:pt x="561" y="3444"/>
                </a:lnTo>
                <a:lnTo>
                  <a:pt x="563" y="3444"/>
                </a:lnTo>
                <a:lnTo>
                  <a:pt x="563" y="3446"/>
                </a:lnTo>
                <a:lnTo>
                  <a:pt x="564" y="3446"/>
                </a:lnTo>
                <a:lnTo>
                  <a:pt x="566" y="3446"/>
                </a:lnTo>
                <a:lnTo>
                  <a:pt x="569" y="3447"/>
                </a:lnTo>
                <a:lnTo>
                  <a:pt x="569" y="3446"/>
                </a:lnTo>
                <a:lnTo>
                  <a:pt x="570" y="3446"/>
                </a:lnTo>
                <a:lnTo>
                  <a:pt x="572" y="3446"/>
                </a:lnTo>
                <a:lnTo>
                  <a:pt x="572" y="3444"/>
                </a:lnTo>
                <a:lnTo>
                  <a:pt x="573" y="3442"/>
                </a:lnTo>
                <a:lnTo>
                  <a:pt x="575" y="3442"/>
                </a:lnTo>
                <a:lnTo>
                  <a:pt x="576" y="3442"/>
                </a:lnTo>
                <a:lnTo>
                  <a:pt x="578" y="3442"/>
                </a:lnTo>
                <a:lnTo>
                  <a:pt x="579" y="3442"/>
                </a:lnTo>
                <a:lnTo>
                  <a:pt x="581" y="3442"/>
                </a:lnTo>
                <a:lnTo>
                  <a:pt x="581" y="3441"/>
                </a:lnTo>
                <a:lnTo>
                  <a:pt x="582" y="3441"/>
                </a:lnTo>
                <a:lnTo>
                  <a:pt x="584" y="3439"/>
                </a:lnTo>
                <a:lnTo>
                  <a:pt x="584" y="3438"/>
                </a:lnTo>
                <a:lnTo>
                  <a:pt x="585" y="3438"/>
                </a:lnTo>
                <a:lnTo>
                  <a:pt x="585" y="3436"/>
                </a:lnTo>
                <a:lnTo>
                  <a:pt x="587" y="3436"/>
                </a:lnTo>
                <a:lnTo>
                  <a:pt x="587" y="3438"/>
                </a:lnTo>
                <a:lnTo>
                  <a:pt x="587" y="3439"/>
                </a:lnTo>
                <a:lnTo>
                  <a:pt x="588" y="3439"/>
                </a:lnTo>
                <a:lnTo>
                  <a:pt x="588" y="3441"/>
                </a:lnTo>
                <a:lnTo>
                  <a:pt x="590" y="3441"/>
                </a:lnTo>
                <a:lnTo>
                  <a:pt x="590" y="3442"/>
                </a:lnTo>
                <a:lnTo>
                  <a:pt x="591" y="3442"/>
                </a:lnTo>
                <a:lnTo>
                  <a:pt x="591" y="3444"/>
                </a:lnTo>
                <a:lnTo>
                  <a:pt x="593" y="3444"/>
                </a:lnTo>
                <a:lnTo>
                  <a:pt x="593" y="3446"/>
                </a:lnTo>
                <a:lnTo>
                  <a:pt x="594" y="3444"/>
                </a:lnTo>
                <a:lnTo>
                  <a:pt x="596" y="3446"/>
                </a:lnTo>
                <a:lnTo>
                  <a:pt x="596" y="3447"/>
                </a:lnTo>
                <a:lnTo>
                  <a:pt x="597" y="3447"/>
                </a:lnTo>
                <a:lnTo>
                  <a:pt x="599" y="3449"/>
                </a:lnTo>
                <a:lnTo>
                  <a:pt x="599" y="3450"/>
                </a:lnTo>
                <a:lnTo>
                  <a:pt x="600" y="3450"/>
                </a:lnTo>
                <a:lnTo>
                  <a:pt x="600" y="3452"/>
                </a:lnTo>
                <a:lnTo>
                  <a:pt x="600" y="3453"/>
                </a:lnTo>
                <a:lnTo>
                  <a:pt x="602" y="3453"/>
                </a:lnTo>
                <a:lnTo>
                  <a:pt x="603" y="3453"/>
                </a:lnTo>
                <a:lnTo>
                  <a:pt x="603" y="3455"/>
                </a:lnTo>
                <a:lnTo>
                  <a:pt x="605" y="3455"/>
                </a:lnTo>
                <a:lnTo>
                  <a:pt x="605" y="3456"/>
                </a:lnTo>
                <a:lnTo>
                  <a:pt x="603" y="3456"/>
                </a:lnTo>
                <a:lnTo>
                  <a:pt x="603" y="3458"/>
                </a:lnTo>
                <a:lnTo>
                  <a:pt x="603" y="3459"/>
                </a:lnTo>
                <a:lnTo>
                  <a:pt x="603" y="3461"/>
                </a:lnTo>
                <a:lnTo>
                  <a:pt x="603" y="3462"/>
                </a:lnTo>
                <a:lnTo>
                  <a:pt x="602" y="3462"/>
                </a:lnTo>
                <a:lnTo>
                  <a:pt x="602" y="3464"/>
                </a:lnTo>
                <a:lnTo>
                  <a:pt x="603" y="3464"/>
                </a:lnTo>
                <a:lnTo>
                  <a:pt x="603" y="3465"/>
                </a:lnTo>
                <a:lnTo>
                  <a:pt x="603" y="3467"/>
                </a:lnTo>
                <a:lnTo>
                  <a:pt x="603" y="3468"/>
                </a:lnTo>
                <a:lnTo>
                  <a:pt x="605" y="3468"/>
                </a:lnTo>
                <a:lnTo>
                  <a:pt x="605" y="3470"/>
                </a:lnTo>
                <a:lnTo>
                  <a:pt x="606" y="3471"/>
                </a:lnTo>
                <a:lnTo>
                  <a:pt x="606" y="3473"/>
                </a:lnTo>
                <a:lnTo>
                  <a:pt x="608" y="3474"/>
                </a:lnTo>
                <a:lnTo>
                  <a:pt x="608" y="3476"/>
                </a:lnTo>
                <a:lnTo>
                  <a:pt x="608" y="3477"/>
                </a:lnTo>
                <a:lnTo>
                  <a:pt x="608" y="3479"/>
                </a:lnTo>
                <a:lnTo>
                  <a:pt x="609" y="3479"/>
                </a:lnTo>
                <a:lnTo>
                  <a:pt x="609" y="3480"/>
                </a:lnTo>
                <a:lnTo>
                  <a:pt x="608" y="3480"/>
                </a:lnTo>
                <a:lnTo>
                  <a:pt x="608" y="3482"/>
                </a:lnTo>
                <a:lnTo>
                  <a:pt x="609" y="3483"/>
                </a:lnTo>
                <a:lnTo>
                  <a:pt x="609" y="3485"/>
                </a:lnTo>
                <a:lnTo>
                  <a:pt x="609" y="3486"/>
                </a:lnTo>
                <a:lnTo>
                  <a:pt x="611" y="3486"/>
                </a:lnTo>
                <a:lnTo>
                  <a:pt x="611" y="3488"/>
                </a:lnTo>
                <a:lnTo>
                  <a:pt x="611" y="3489"/>
                </a:lnTo>
                <a:lnTo>
                  <a:pt x="612" y="3489"/>
                </a:lnTo>
                <a:lnTo>
                  <a:pt x="612" y="3491"/>
                </a:lnTo>
                <a:lnTo>
                  <a:pt x="614" y="3491"/>
                </a:lnTo>
                <a:lnTo>
                  <a:pt x="615" y="3491"/>
                </a:lnTo>
                <a:lnTo>
                  <a:pt x="617" y="3491"/>
                </a:lnTo>
                <a:lnTo>
                  <a:pt x="618" y="3491"/>
                </a:lnTo>
                <a:lnTo>
                  <a:pt x="618" y="3489"/>
                </a:lnTo>
                <a:lnTo>
                  <a:pt x="620" y="3489"/>
                </a:lnTo>
                <a:lnTo>
                  <a:pt x="621" y="3489"/>
                </a:lnTo>
                <a:lnTo>
                  <a:pt x="621" y="3491"/>
                </a:lnTo>
                <a:lnTo>
                  <a:pt x="623" y="3491"/>
                </a:lnTo>
                <a:lnTo>
                  <a:pt x="623" y="3492"/>
                </a:lnTo>
                <a:lnTo>
                  <a:pt x="624" y="3494"/>
                </a:lnTo>
                <a:lnTo>
                  <a:pt x="626" y="3494"/>
                </a:lnTo>
                <a:lnTo>
                  <a:pt x="626" y="3495"/>
                </a:lnTo>
                <a:lnTo>
                  <a:pt x="626" y="3497"/>
                </a:lnTo>
                <a:lnTo>
                  <a:pt x="627" y="3497"/>
                </a:lnTo>
                <a:lnTo>
                  <a:pt x="629" y="3497"/>
                </a:lnTo>
                <a:lnTo>
                  <a:pt x="629" y="3499"/>
                </a:lnTo>
                <a:lnTo>
                  <a:pt x="629" y="3500"/>
                </a:lnTo>
                <a:lnTo>
                  <a:pt x="629" y="3502"/>
                </a:lnTo>
                <a:lnTo>
                  <a:pt x="630" y="3502"/>
                </a:lnTo>
                <a:lnTo>
                  <a:pt x="630" y="3503"/>
                </a:lnTo>
                <a:lnTo>
                  <a:pt x="630" y="3505"/>
                </a:lnTo>
                <a:lnTo>
                  <a:pt x="630" y="3506"/>
                </a:lnTo>
                <a:lnTo>
                  <a:pt x="630" y="3508"/>
                </a:lnTo>
                <a:lnTo>
                  <a:pt x="632" y="3508"/>
                </a:lnTo>
                <a:lnTo>
                  <a:pt x="632" y="3509"/>
                </a:lnTo>
                <a:lnTo>
                  <a:pt x="632" y="3512"/>
                </a:lnTo>
                <a:lnTo>
                  <a:pt x="632" y="3514"/>
                </a:lnTo>
                <a:lnTo>
                  <a:pt x="632" y="3515"/>
                </a:lnTo>
                <a:lnTo>
                  <a:pt x="632" y="3517"/>
                </a:lnTo>
                <a:lnTo>
                  <a:pt x="632" y="3518"/>
                </a:lnTo>
                <a:lnTo>
                  <a:pt x="632" y="3520"/>
                </a:lnTo>
                <a:lnTo>
                  <a:pt x="633" y="3520"/>
                </a:lnTo>
                <a:lnTo>
                  <a:pt x="633" y="3521"/>
                </a:lnTo>
                <a:lnTo>
                  <a:pt x="633" y="3523"/>
                </a:lnTo>
                <a:lnTo>
                  <a:pt x="633" y="3524"/>
                </a:lnTo>
                <a:lnTo>
                  <a:pt x="635" y="3524"/>
                </a:lnTo>
                <a:lnTo>
                  <a:pt x="635" y="3526"/>
                </a:lnTo>
                <a:lnTo>
                  <a:pt x="635" y="3527"/>
                </a:lnTo>
                <a:lnTo>
                  <a:pt x="636" y="3527"/>
                </a:lnTo>
                <a:lnTo>
                  <a:pt x="636" y="3529"/>
                </a:lnTo>
                <a:lnTo>
                  <a:pt x="636" y="3530"/>
                </a:lnTo>
                <a:lnTo>
                  <a:pt x="638" y="3530"/>
                </a:lnTo>
                <a:lnTo>
                  <a:pt x="638" y="3532"/>
                </a:lnTo>
                <a:lnTo>
                  <a:pt x="639" y="3532"/>
                </a:lnTo>
                <a:lnTo>
                  <a:pt x="639" y="3533"/>
                </a:lnTo>
                <a:lnTo>
                  <a:pt x="639" y="3535"/>
                </a:lnTo>
                <a:lnTo>
                  <a:pt x="641" y="3535"/>
                </a:lnTo>
                <a:lnTo>
                  <a:pt x="641" y="3536"/>
                </a:lnTo>
                <a:lnTo>
                  <a:pt x="643" y="3536"/>
                </a:lnTo>
                <a:lnTo>
                  <a:pt x="643" y="3538"/>
                </a:lnTo>
                <a:lnTo>
                  <a:pt x="644" y="3538"/>
                </a:lnTo>
                <a:lnTo>
                  <a:pt x="644" y="3539"/>
                </a:lnTo>
                <a:lnTo>
                  <a:pt x="646" y="3541"/>
                </a:lnTo>
                <a:lnTo>
                  <a:pt x="647" y="3541"/>
                </a:lnTo>
                <a:lnTo>
                  <a:pt x="647" y="3542"/>
                </a:lnTo>
                <a:lnTo>
                  <a:pt x="649" y="3542"/>
                </a:lnTo>
                <a:lnTo>
                  <a:pt x="649" y="3544"/>
                </a:lnTo>
                <a:lnTo>
                  <a:pt x="650" y="3544"/>
                </a:lnTo>
                <a:lnTo>
                  <a:pt x="652" y="3544"/>
                </a:lnTo>
                <a:lnTo>
                  <a:pt x="653" y="3545"/>
                </a:lnTo>
                <a:lnTo>
                  <a:pt x="655" y="3545"/>
                </a:lnTo>
                <a:lnTo>
                  <a:pt x="655" y="3547"/>
                </a:lnTo>
                <a:lnTo>
                  <a:pt x="656" y="3547"/>
                </a:lnTo>
                <a:lnTo>
                  <a:pt x="656" y="3548"/>
                </a:lnTo>
                <a:lnTo>
                  <a:pt x="656" y="3550"/>
                </a:lnTo>
                <a:lnTo>
                  <a:pt x="656" y="3552"/>
                </a:lnTo>
                <a:lnTo>
                  <a:pt x="658" y="3552"/>
                </a:lnTo>
                <a:lnTo>
                  <a:pt x="658" y="3553"/>
                </a:lnTo>
                <a:lnTo>
                  <a:pt x="658" y="3555"/>
                </a:lnTo>
                <a:lnTo>
                  <a:pt x="659" y="3555"/>
                </a:lnTo>
                <a:lnTo>
                  <a:pt x="659" y="3556"/>
                </a:lnTo>
                <a:lnTo>
                  <a:pt x="661" y="3558"/>
                </a:lnTo>
                <a:lnTo>
                  <a:pt x="662" y="3559"/>
                </a:lnTo>
                <a:lnTo>
                  <a:pt x="664" y="3559"/>
                </a:lnTo>
                <a:lnTo>
                  <a:pt x="664" y="3561"/>
                </a:lnTo>
                <a:lnTo>
                  <a:pt x="665" y="3562"/>
                </a:lnTo>
                <a:lnTo>
                  <a:pt x="667" y="3564"/>
                </a:lnTo>
                <a:lnTo>
                  <a:pt x="668" y="3565"/>
                </a:lnTo>
                <a:lnTo>
                  <a:pt x="670" y="3567"/>
                </a:lnTo>
                <a:lnTo>
                  <a:pt x="671" y="3567"/>
                </a:lnTo>
                <a:lnTo>
                  <a:pt x="671" y="3568"/>
                </a:lnTo>
                <a:lnTo>
                  <a:pt x="673" y="3568"/>
                </a:lnTo>
                <a:lnTo>
                  <a:pt x="673" y="3570"/>
                </a:lnTo>
                <a:lnTo>
                  <a:pt x="674" y="3570"/>
                </a:lnTo>
                <a:lnTo>
                  <a:pt x="674" y="3571"/>
                </a:lnTo>
                <a:lnTo>
                  <a:pt x="674" y="3573"/>
                </a:lnTo>
                <a:lnTo>
                  <a:pt x="676" y="3573"/>
                </a:lnTo>
                <a:lnTo>
                  <a:pt x="676" y="3574"/>
                </a:lnTo>
                <a:lnTo>
                  <a:pt x="677" y="3574"/>
                </a:lnTo>
                <a:lnTo>
                  <a:pt x="677" y="3576"/>
                </a:lnTo>
                <a:lnTo>
                  <a:pt x="679" y="3577"/>
                </a:lnTo>
                <a:lnTo>
                  <a:pt x="679" y="3579"/>
                </a:lnTo>
                <a:lnTo>
                  <a:pt x="680" y="3579"/>
                </a:lnTo>
                <a:lnTo>
                  <a:pt x="680" y="3580"/>
                </a:lnTo>
                <a:lnTo>
                  <a:pt x="680" y="3582"/>
                </a:lnTo>
                <a:lnTo>
                  <a:pt x="682" y="3582"/>
                </a:lnTo>
                <a:lnTo>
                  <a:pt x="682" y="3583"/>
                </a:lnTo>
                <a:lnTo>
                  <a:pt x="682" y="3585"/>
                </a:lnTo>
                <a:lnTo>
                  <a:pt x="682" y="3586"/>
                </a:lnTo>
                <a:lnTo>
                  <a:pt x="682" y="3588"/>
                </a:lnTo>
                <a:lnTo>
                  <a:pt x="683" y="3588"/>
                </a:lnTo>
                <a:lnTo>
                  <a:pt x="683" y="3589"/>
                </a:lnTo>
                <a:lnTo>
                  <a:pt x="683" y="3591"/>
                </a:lnTo>
                <a:lnTo>
                  <a:pt x="685" y="3592"/>
                </a:lnTo>
                <a:lnTo>
                  <a:pt x="686" y="3594"/>
                </a:lnTo>
                <a:lnTo>
                  <a:pt x="686" y="3595"/>
                </a:lnTo>
                <a:lnTo>
                  <a:pt x="688" y="3595"/>
                </a:lnTo>
                <a:lnTo>
                  <a:pt x="688" y="3597"/>
                </a:lnTo>
                <a:lnTo>
                  <a:pt x="689" y="3597"/>
                </a:lnTo>
                <a:lnTo>
                  <a:pt x="689" y="3598"/>
                </a:lnTo>
                <a:lnTo>
                  <a:pt x="691" y="3600"/>
                </a:lnTo>
                <a:lnTo>
                  <a:pt x="692" y="3601"/>
                </a:lnTo>
                <a:lnTo>
                  <a:pt x="692" y="3603"/>
                </a:lnTo>
                <a:lnTo>
                  <a:pt x="694" y="3603"/>
                </a:lnTo>
                <a:lnTo>
                  <a:pt x="694" y="3605"/>
                </a:lnTo>
                <a:lnTo>
                  <a:pt x="695" y="3606"/>
                </a:lnTo>
                <a:lnTo>
                  <a:pt x="697" y="3608"/>
                </a:lnTo>
                <a:lnTo>
                  <a:pt x="698" y="3609"/>
                </a:lnTo>
                <a:lnTo>
                  <a:pt x="698" y="3611"/>
                </a:lnTo>
                <a:lnTo>
                  <a:pt x="698" y="3612"/>
                </a:lnTo>
                <a:lnTo>
                  <a:pt x="700" y="3612"/>
                </a:lnTo>
                <a:lnTo>
                  <a:pt x="700" y="3614"/>
                </a:lnTo>
                <a:lnTo>
                  <a:pt x="701" y="3615"/>
                </a:lnTo>
                <a:lnTo>
                  <a:pt x="701" y="3617"/>
                </a:lnTo>
                <a:lnTo>
                  <a:pt x="703" y="3617"/>
                </a:lnTo>
                <a:lnTo>
                  <a:pt x="703" y="3618"/>
                </a:lnTo>
                <a:lnTo>
                  <a:pt x="704" y="3618"/>
                </a:lnTo>
                <a:lnTo>
                  <a:pt x="706" y="3620"/>
                </a:lnTo>
                <a:lnTo>
                  <a:pt x="707" y="3621"/>
                </a:lnTo>
                <a:lnTo>
                  <a:pt x="709" y="3623"/>
                </a:lnTo>
                <a:lnTo>
                  <a:pt x="709" y="3624"/>
                </a:lnTo>
                <a:lnTo>
                  <a:pt x="709" y="3626"/>
                </a:lnTo>
                <a:lnTo>
                  <a:pt x="710" y="3626"/>
                </a:lnTo>
                <a:lnTo>
                  <a:pt x="710" y="3627"/>
                </a:lnTo>
                <a:lnTo>
                  <a:pt x="712" y="3627"/>
                </a:lnTo>
                <a:lnTo>
                  <a:pt x="712" y="3629"/>
                </a:lnTo>
                <a:lnTo>
                  <a:pt x="713" y="3630"/>
                </a:lnTo>
                <a:lnTo>
                  <a:pt x="715" y="3632"/>
                </a:lnTo>
                <a:lnTo>
                  <a:pt x="716" y="3632"/>
                </a:lnTo>
                <a:lnTo>
                  <a:pt x="716" y="3633"/>
                </a:lnTo>
                <a:lnTo>
                  <a:pt x="718" y="3635"/>
                </a:lnTo>
                <a:lnTo>
                  <a:pt x="719" y="3636"/>
                </a:lnTo>
                <a:lnTo>
                  <a:pt x="719" y="3638"/>
                </a:lnTo>
                <a:lnTo>
                  <a:pt x="721" y="3638"/>
                </a:lnTo>
                <a:lnTo>
                  <a:pt x="721" y="3639"/>
                </a:lnTo>
                <a:lnTo>
                  <a:pt x="722" y="3639"/>
                </a:lnTo>
                <a:lnTo>
                  <a:pt x="724" y="3641"/>
                </a:lnTo>
                <a:lnTo>
                  <a:pt x="724" y="3642"/>
                </a:lnTo>
                <a:lnTo>
                  <a:pt x="725" y="3642"/>
                </a:lnTo>
                <a:lnTo>
                  <a:pt x="725" y="3644"/>
                </a:lnTo>
                <a:lnTo>
                  <a:pt x="727" y="3644"/>
                </a:lnTo>
                <a:lnTo>
                  <a:pt x="727" y="3645"/>
                </a:lnTo>
                <a:lnTo>
                  <a:pt x="728" y="3645"/>
                </a:lnTo>
                <a:lnTo>
                  <a:pt x="730" y="3647"/>
                </a:lnTo>
                <a:lnTo>
                  <a:pt x="731" y="3647"/>
                </a:lnTo>
                <a:lnTo>
                  <a:pt x="731" y="3648"/>
                </a:lnTo>
                <a:lnTo>
                  <a:pt x="733" y="3648"/>
                </a:lnTo>
                <a:lnTo>
                  <a:pt x="733" y="3650"/>
                </a:lnTo>
                <a:lnTo>
                  <a:pt x="735" y="3650"/>
                </a:lnTo>
                <a:lnTo>
                  <a:pt x="735" y="3651"/>
                </a:lnTo>
                <a:lnTo>
                  <a:pt x="736" y="3651"/>
                </a:lnTo>
                <a:lnTo>
                  <a:pt x="738" y="3651"/>
                </a:lnTo>
                <a:lnTo>
                  <a:pt x="739" y="3651"/>
                </a:lnTo>
                <a:lnTo>
                  <a:pt x="739" y="3653"/>
                </a:lnTo>
                <a:lnTo>
                  <a:pt x="741" y="3653"/>
                </a:lnTo>
                <a:lnTo>
                  <a:pt x="741" y="3654"/>
                </a:lnTo>
                <a:lnTo>
                  <a:pt x="742" y="3654"/>
                </a:lnTo>
                <a:lnTo>
                  <a:pt x="744" y="3656"/>
                </a:lnTo>
                <a:lnTo>
                  <a:pt x="745" y="3656"/>
                </a:lnTo>
                <a:lnTo>
                  <a:pt x="745" y="3658"/>
                </a:lnTo>
                <a:lnTo>
                  <a:pt x="747" y="3658"/>
                </a:lnTo>
                <a:lnTo>
                  <a:pt x="748" y="3658"/>
                </a:lnTo>
                <a:lnTo>
                  <a:pt x="748" y="3659"/>
                </a:lnTo>
                <a:lnTo>
                  <a:pt x="750" y="3659"/>
                </a:lnTo>
                <a:lnTo>
                  <a:pt x="751" y="3659"/>
                </a:lnTo>
                <a:lnTo>
                  <a:pt x="751" y="3661"/>
                </a:lnTo>
                <a:lnTo>
                  <a:pt x="753" y="3661"/>
                </a:lnTo>
                <a:lnTo>
                  <a:pt x="753" y="3662"/>
                </a:lnTo>
                <a:lnTo>
                  <a:pt x="754" y="3662"/>
                </a:lnTo>
                <a:lnTo>
                  <a:pt x="756" y="3662"/>
                </a:lnTo>
                <a:lnTo>
                  <a:pt x="756" y="3664"/>
                </a:lnTo>
                <a:lnTo>
                  <a:pt x="757" y="3664"/>
                </a:lnTo>
                <a:lnTo>
                  <a:pt x="757" y="3665"/>
                </a:lnTo>
                <a:lnTo>
                  <a:pt x="759" y="3665"/>
                </a:lnTo>
                <a:lnTo>
                  <a:pt x="760" y="3667"/>
                </a:lnTo>
                <a:lnTo>
                  <a:pt x="760" y="3668"/>
                </a:lnTo>
                <a:lnTo>
                  <a:pt x="762" y="3668"/>
                </a:lnTo>
                <a:lnTo>
                  <a:pt x="763" y="3670"/>
                </a:lnTo>
                <a:lnTo>
                  <a:pt x="765" y="3671"/>
                </a:lnTo>
                <a:lnTo>
                  <a:pt x="766" y="3673"/>
                </a:lnTo>
                <a:lnTo>
                  <a:pt x="768" y="3673"/>
                </a:lnTo>
                <a:lnTo>
                  <a:pt x="769" y="3674"/>
                </a:lnTo>
                <a:lnTo>
                  <a:pt x="769" y="3676"/>
                </a:lnTo>
                <a:lnTo>
                  <a:pt x="771" y="3676"/>
                </a:lnTo>
                <a:lnTo>
                  <a:pt x="771" y="3677"/>
                </a:lnTo>
                <a:lnTo>
                  <a:pt x="772" y="3679"/>
                </a:lnTo>
                <a:lnTo>
                  <a:pt x="772" y="3680"/>
                </a:lnTo>
                <a:lnTo>
                  <a:pt x="774" y="3680"/>
                </a:lnTo>
                <a:lnTo>
                  <a:pt x="774" y="3682"/>
                </a:lnTo>
                <a:lnTo>
                  <a:pt x="775" y="3683"/>
                </a:lnTo>
                <a:lnTo>
                  <a:pt x="777" y="3685"/>
                </a:lnTo>
                <a:lnTo>
                  <a:pt x="778" y="3686"/>
                </a:lnTo>
                <a:lnTo>
                  <a:pt x="778" y="3688"/>
                </a:lnTo>
                <a:lnTo>
                  <a:pt x="780" y="3688"/>
                </a:lnTo>
                <a:lnTo>
                  <a:pt x="780" y="3689"/>
                </a:lnTo>
                <a:lnTo>
                  <a:pt x="781" y="3691"/>
                </a:lnTo>
                <a:lnTo>
                  <a:pt x="783" y="3692"/>
                </a:lnTo>
                <a:lnTo>
                  <a:pt x="783" y="3694"/>
                </a:lnTo>
                <a:lnTo>
                  <a:pt x="784" y="3694"/>
                </a:lnTo>
                <a:lnTo>
                  <a:pt x="784" y="3695"/>
                </a:lnTo>
                <a:lnTo>
                  <a:pt x="786" y="3695"/>
                </a:lnTo>
                <a:lnTo>
                  <a:pt x="787" y="3695"/>
                </a:lnTo>
                <a:lnTo>
                  <a:pt x="787" y="3697"/>
                </a:lnTo>
                <a:lnTo>
                  <a:pt x="789" y="3698"/>
                </a:lnTo>
                <a:lnTo>
                  <a:pt x="789" y="3700"/>
                </a:lnTo>
                <a:lnTo>
                  <a:pt x="790" y="3700"/>
                </a:lnTo>
                <a:lnTo>
                  <a:pt x="792" y="3700"/>
                </a:lnTo>
                <a:lnTo>
                  <a:pt x="792" y="3701"/>
                </a:lnTo>
                <a:lnTo>
                  <a:pt x="793" y="3701"/>
                </a:lnTo>
                <a:lnTo>
                  <a:pt x="793" y="3703"/>
                </a:lnTo>
                <a:lnTo>
                  <a:pt x="795" y="3703"/>
                </a:lnTo>
                <a:lnTo>
                  <a:pt x="795" y="3704"/>
                </a:lnTo>
                <a:lnTo>
                  <a:pt x="796" y="3704"/>
                </a:lnTo>
                <a:lnTo>
                  <a:pt x="798" y="3704"/>
                </a:lnTo>
                <a:lnTo>
                  <a:pt x="798" y="3706"/>
                </a:lnTo>
                <a:lnTo>
                  <a:pt x="799" y="3706"/>
                </a:lnTo>
                <a:lnTo>
                  <a:pt x="799" y="3707"/>
                </a:lnTo>
                <a:lnTo>
                  <a:pt x="801" y="3707"/>
                </a:lnTo>
                <a:lnTo>
                  <a:pt x="801" y="3709"/>
                </a:lnTo>
                <a:lnTo>
                  <a:pt x="802" y="3709"/>
                </a:lnTo>
                <a:lnTo>
                  <a:pt x="804" y="3711"/>
                </a:lnTo>
                <a:lnTo>
                  <a:pt x="805" y="3711"/>
                </a:lnTo>
                <a:lnTo>
                  <a:pt x="805" y="3712"/>
                </a:lnTo>
                <a:lnTo>
                  <a:pt x="807" y="3712"/>
                </a:lnTo>
                <a:lnTo>
                  <a:pt x="807" y="3714"/>
                </a:lnTo>
                <a:lnTo>
                  <a:pt x="808" y="3715"/>
                </a:lnTo>
                <a:lnTo>
                  <a:pt x="810" y="3715"/>
                </a:lnTo>
                <a:lnTo>
                  <a:pt x="810" y="3717"/>
                </a:lnTo>
                <a:lnTo>
                  <a:pt x="811" y="3718"/>
                </a:lnTo>
                <a:lnTo>
                  <a:pt x="813" y="3718"/>
                </a:lnTo>
                <a:lnTo>
                  <a:pt x="813" y="3720"/>
                </a:lnTo>
                <a:lnTo>
                  <a:pt x="814" y="3720"/>
                </a:lnTo>
                <a:lnTo>
                  <a:pt x="814" y="3721"/>
                </a:lnTo>
                <a:lnTo>
                  <a:pt x="816" y="3721"/>
                </a:lnTo>
                <a:lnTo>
                  <a:pt x="816" y="3723"/>
                </a:lnTo>
                <a:lnTo>
                  <a:pt x="817" y="3724"/>
                </a:lnTo>
                <a:lnTo>
                  <a:pt x="819" y="3726"/>
                </a:lnTo>
                <a:lnTo>
                  <a:pt x="820" y="3726"/>
                </a:lnTo>
                <a:lnTo>
                  <a:pt x="820" y="3727"/>
                </a:lnTo>
                <a:lnTo>
                  <a:pt x="822" y="3727"/>
                </a:lnTo>
                <a:lnTo>
                  <a:pt x="822" y="3729"/>
                </a:lnTo>
                <a:lnTo>
                  <a:pt x="823" y="3729"/>
                </a:lnTo>
                <a:lnTo>
                  <a:pt x="823" y="3730"/>
                </a:lnTo>
                <a:lnTo>
                  <a:pt x="825" y="3732"/>
                </a:lnTo>
                <a:lnTo>
                  <a:pt x="827" y="3732"/>
                </a:lnTo>
                <a:lnTo>
                  <a:pt x="827" y="3733"/>
                </a:lnTo>
                <a:lnTo>
                  <a:pt x="828" y="3733"/>
                </a:lnTo>
                <a:lnTo>
                  <a:pt x="830" y="3735"/>
                </a:lnTo>
                <a:lnTo>
                  <a:pt x="831" y="3735"/>
                </a:lnTo>
                <a:lnTo>
                  <a:pt x="831" y="3736"/>
                </a:lnTo>
                <a:lnTo>
                  <a:pt x="833" y="3736"/>
                </a:lnTo>
                <a:lnTo>
                  <a:pt x="834" y="3736"/>
                </a:lnTo>
                <a:lnTo>
                  <a:pt x="834" y="3738"/>
                </a:lnTo>
                <a:lnTo>
                  <a:pt x="836" y="3738"/>
                </a:lnTo>
                <a:lnTo>
                  <a:pt x="836" y="3739"/>
                </a:lnTo>
                <a:lnTo>
                  <a:pt x="837" y="3739"/>
                </a:lnTo>
                <a:lnTo>
                  <a:pt x="837" y="3741"/>
                </a:lnTo>
                <a:lnTo>
                  <a:pt x="837" y="3742"/>
                </a:lnTo>
                <a:lnTo>
                  <a:pt x="839" y="3742"/>
                </a:lnTo>
                <a:lnTo>
                  <a:pt x="839" y="3744"/>
                </a:lnTo>
                <a:lnTo>
                  <a:pt x="840" y="3744"/>
                </a:lnTo>
                <a:lnTo>
                  <a:pt x="840" y="3745"/>
                </a:lnTo>
                <a:lnTo>
                  <a:pt x="842" y="3745"/>
                </a:lnTo>
                <a:lnTo>
                  <a:pt x="842" y="3747"/>
                </a:lnTo>
                <a:lnTo>
                  <a:pt x="843" y="3747"/>
                </a:lnTo>
                <a:lnTo>
                  <a:pt x="843" y="3748"/>
                </a:lnTo>
                <a:lnTo>
                  <a:pt x="845" y="3748"/>
                </a:lnTo>
                <a:lnTo>
                  <a:pt x="845" y="3750"/>
                </a:lnTo>
                <a:lnTo>
                  <a:pt x="846" y="3750"/>
                </a:lnTo>
                <a:lnTo>
                  <a:pt x="848" y="3750"/>
                </a:lnTo>
                <a:lnTo>
                  <a:pt x="848" y="3751"/>
                </a:lnTo>
                <a:lnTo>
                  <a:pt x="849" y="3751"/>
                </a:lnTo>
                <a:lnTo>
                  <a:pt x="851" y="3751"/>
                </a:lnTo>
                <a:lnTo>
                  <a:pt x="851" y="3753"/>
                </a:lnTo>
                <a:lnTo>
                  <a:pt x="852" y="3753"/>
                </a:lnTo>
                <a:lnTo>
                  <a:pt x="852" y="3754"/>
                </a:lnTo>
                <a:lnTo>
                  <a:pt x="854" y="3754"/>
                </a:lnTo>
                <a:lnTo>
                  <a:pt x="854" y="3756"/>
                </a:lnTo>
                <a:lnTo>
                  <a:pt x="855" y="3756"/>
                </a:lnTo>
                <a:lnTo>
                  <a:pt x="855" y="3757"/>
                </a:lnTo>
                <a:lnTo>
                  <a:pt x="855" y="3759"/>
                </a:lnTo>
                <a:lnTo>
                  <a:pt x="857" y="3759"/>
                </a:lnTo>
                <a:lnTo>
                  <a:pt x="858" y="3759"/>
                </a:lnTo>
                <a:lnTo>
                  <a:pt x="860" y="3759"/>
                </a:lnTo>
                <a:lnTo>
                  <a:pt x="860" y="3760"/>
                </a:lnTo>
                <a:lnTo>
                  <a:pt x="860" y="3762"/>
                </a:lnTo>
                <a:lnTo>
                  <a:pt x="861" y="3762"/>
                </a:lnTo>
                <a:lnTo>
                  <a:pt x="861" y="3764"/>
                </a:lnTo>
                <a:lnTo>
                  <a:pt x="863" y="3764"/>
                </a:lnTo>
                <a:lnTo>
                  <a:pt x="863" y="3765"/>
                </a:lnTo>
                <a:lnTo>
                  <a:pt x="863" y="3767"/>
                </a:lnTo>
                <a:lnTo>
                  <a:pt x="864" y="3767"/>
                </a:lnTo>
                <a:lnTo>
                  <a:pt x="864" y="3768"/>
                </a:lnTo>
                <a:lnTo>
                  <a:pt x="866" y="3768"/>
                </a:lnTo>
                <a:lnTo>
                  <a:pt x="867" y="3768"/>
                </a:lnTo>
                <a:lnTo>
                  <a:pt x="867" y="3770"/>
                </a:lnTo>
                <a:lnTo>
                  <a:pt x="867" y="3771"/>
                </a:lnTo>
                <a:lnTo>
                  <a:pt x="869" y="3771"/>
                </a:lnTo>
                <a:lnTo>
                  <a:pt x="869" y="3773"/>
                </a:lnTo>
                <a:lnTo>
                  <a:pt x="870" y="3773"/>
                </a:lnTo>
                <a:lnTo>
                  <a:pt x="872" y="3773"/>
                </a:lnTo>
                <a:lnTo>
                  <a:pt x="873" y="3773"/>
                </a:lnTo>
                <a:lnTo>
                  <a:pt x="873" y="3774"/>
                </a:lnTo>
                <a:lnTo>
                  <a:pt x="875" y="3774"/>
                </a:lnTo>
                <a:lnTo>
                  <a:pt x="876" y="3774"/>
                </a:lnTo>
                <a:lnTo>
                  <a:pt x="876" y="3776"/>
                </a:lnTo>
                <a:lnTo>
                  <a:pt x="878" y="3777"/>
                </a:lnTo>
                <a:lnTo>
                  <a:pt x="878" y="3779"/>
                </a:lnTo>
                <a:lnTo>
                  <a:pt x="879" y="3779"/>
                </a:lnTo>
                <a:lnTo>
                  <a:pt x="879" y="3780"/>
                </a:lnTo>
                <a:lnTo>
                  <a:pt x="881" y="3782"/>
                </a:lnTo>
                <a:lnTo>
                  <a:pt x="882" y="3782"/>
                </a:lnTo>
                <a:lnTo>
                  <a:pt x="882" y="3783"/>
                </a:lnTo>
                <a:lnTo>
                  <a:pt x="884" y="3783"/>
                </a:lnTo>
                <a:lnTo>
                  <a:pt x="885" y="3783"/>
                </a:lnTo>
                <a:lnTo>
                  <a:pt x="885" y="3785"/>
                </a:lnTo>
                <a:lnTo>
                  <a:pt x="885" y="3786"/>
                </a:lnTo>
                <a:lnTo>
                  <a:pt x="887" y="3786"/>
                </a:lnTo>
                <a:lnTo>
                  <a:pt x="888" y="3786"/>
                </a:lnTo>
                <a:lnTo>
                  <a:pt x="888" y="3788"/>
                </a:lnTo>
                <a:lnTo>
                  <a:pt x="890" y="3788"/>
                </a:lnTo>
                <a:lnTo>
                  <a:pt x="890" y="3789"/>
                </a:lnTo>
                <a:lnTo>
                  <a:pt x="891" y="3789"/>
                </a:lnTo>
                <a:lnTo>
                  <a:pt x="893" y="3789"/>
                </a:lnTo>
                <a:lnTo>
                  <a:pt x="894" y="3791"/>
                </a:lnTo>
                <a:lnTo>
                  <a:pt x="894" y="3792"/>
                </a:lnTo>
                <a:lnTo>
                  <a:pt x="896" y="3792"/>
                </a:lnTo>
                <a:lnTo>
                  <a:pt x="896" y="3794"/>
                </a:lnTo>
                <a:lnTo>
                  <a:pt x="896" y="3795"/>
                </a:lnTo>
                <a:lnTo>
                  <a:pt x="896" y="3797"/>
                </a:lnTo>
                <a:lnTo>
                  <a:pt x="897" y="3797"/>
                </a:lnTo>
                <a:lnTo>
                  <a:pt x="899" y="3798"/>
                </a:lnTo>
                <a:lnTo>
                  <a:pt x="900" y="3798"/>
                </a:lnTo>
                <a:lnTo>
                  <a:pt x="902" y="3798"/>
                </a:lnTo>
                <a:lnTo>
                  <a:pt x="902" y="3800"/>
                </a:lnTo>
                <a:lnTo>
                  <a:pt x="903" y="3800"/>
                </a:lnTo>
                <a:lnTo>
                  <a:pt x="903" y="3801"/>
                </a:lnTo>
                <a:lnTo>
                  <a:pt x="905" y="3803"/>
                </a:lnTo>
                <a:lnTo>
                  <a:pt x="906" y="3803"/>
                </a:lnTo>
                <a:lnTo>
                  <a:pt x="908" y="3803"/>
                </a:lnTo>
                <a:lnTo>
                  <a:pt x="909" y="3804"/>
                </a:lnTo>
                <a:lnTo>
                  <a:pt x="911" y="3804"/>
                </a:lnTo>
                <a:lnTo>
                  <a:pt x="911" y="3806"/>
                </a:lnTo>
                <a:lnTo>
                  <a:pt x="912" y="3806"/>
                </a:lnTo>
                <a:lnTo>
                  <a:pt x="912" y="3807"/>
                </a:lnTo>
                <a:lnTo>
                  <a:pt x="914" y="3809"/>
                </a:lnTo>
                <a:lnTo>
                  <a:pt x="915" y="3809"/>
                </a:lnTo>
                <a:lnTo>
                  <a:pt x="915" y="3810"/>
                </a:lnTo>
                <a:lnTo>
                  <a:pt x="917" y="3810"/>
                </a:lnTo>
                <a:lnTo>
                  <a:pt x="917" y="3812"/>
                </a:lnTo>
                <a:lnTo>
                  <a:pt x="918" y="3813"/>
                </a:lnTo>
                <a:lnTo>
                  <a:pt x="920" y="3815"/>
                </a:lnTo>
                <a:lnTo>
                  <a:pt x="920" y="3817"/>
                </a:lnTo>
                <a:lnTo>
                  <a:pt x="922" y="3818"/>
                </a:lnTo>
                <a:lnTo>
                  <a:pt x="923" y="3820"/>
                </a:lnTo>
                <a:lnTo>
                  <a:pt x="922" y="3820"/>
                </a:lnTo>
                <a:lnTo>
                  <a:pt x="923" y="3821"/>
                </a:lnTo>
                <a:lnTo>
                  <a:pt x="925" y="3821"/>
                </a:lnTo>
                <a:lnTo>
                  <a:pt x="925" y="3823"/>
                </a:lnTo>
                <a:lnTo>
                  <a:pt x="926" y="3823"/>
                </a:lnTo>
                <a:lnTo>
                  <a:pt x="926" y="3824"/>
                </a:lnTo>
                <a:lnTo>
                  <a:pt x="928" y="3826"/>
                </a:lnTo>
                <a:lnTo>
                  <a:pt x="928" y="3827"/>
                </a:lnTo>
                <a:lnTo>
                  <a:pt x="928" y="3829"/>
                </a:lnTo>
                <a:lnTo>
                  <a:pt x="929" y="3829"/>
                </a:lnTo>
                <a:lnTo>
                  <a:pt x="929" y="3830"/>
                </a:lnTo>
                <a:lnTo>
                  <a:pt x="931" y="3830"/>
                </a:lnTo>
                <a:lnTo>
                  <a:pt x="931" y="3832"/>
                </a:lnTo>
                <a:lnTo>
                  <a:pt x="932" y="3832"/>
                </a:lnTo>
                <a:lnTo>
                  <a:pt x="932" y="3833"/>
                </a:lnTo>
                <a:lnTo>
                  <a:pt x="934" y="3833"/>
                </a:lnTo>
                <a:lnTo>
                  <a:pt x="934" y="3835"/>
                </a:lnTo>
                <a:lnTo>
                  <a:pt x="935" y="3835"/>
                </a:lnTo>
                <a:lnTo>
                  <a:pt x="935" y="3836"/>
                </a:lnTo>
                <a:lnTo>
                  <a:pt x="937" y="3836"/>
                </a:lnTo>
                <a:lnTo>
                  <a:pt x="937" y="3838"/>
                </a:lnTo>
                <a:lnTo>
                  <a:pt x="938" y="3838"/>
                </a:lnTo>
                <a:lnTo>
                  <a:pt x="938" y="3839"/>
                </a:lnTo>
                <a:lnTo>
                  <a:pt x="940" y="3839"/>
                </a:lnTo>
                <a:lnTo>
                  <a:pt x="941" y="3839"/>
                </a:lnTo>
                <a:lnTo>
                  <a:pt x="941" y="3841"/>
                </a:lnTo>
                <a:lnTo>
                  <a:pt x="941" y="3842"/>
                </a:lnTo>
                <a:lnTo>
                  <a:pt x="943" y="3842"/>
                </a:lnTo>
                <a:lnTo>
                  <a:pt x="943" y="3841"/>
                </a:lnTo>
                <a:lnTo>
                  <a:pt x="944" y="3841"/>
                </a:lnTo>
                <a:lnTo>
                  <a:pt x="946" y="3841"/>
                </a:lnTo>
                <a:lnTo>
                  <a:pt x="946" y="3842"/>
                </a:lnTo>
                <a:lnTo>
                  <a:pt x="944" y="3842"/>
                </a:lnTo>
                <a:lnTo>
                  <a:pt x="943" y="3844"/>
                </a:lnTo>
                <a:lnTo>
                  <a:pt x="943" y="3845"/>
                </a:lnTo>
                <a:lnTo>
                  <a:pt x="941" y="3845"/>
                </a:lnTo>
                <a:lnTo>
                  <a:pt x="941" y="3847"/>
                </a:lnTo>
                <a:lnTo>
                  <a:pt x="940" y="3847"/>
                </a:lnTo>
                <a:lnTo>
                  <a:pt x="940" y="3845"/>
                </a:lnTo>
                <a:lnTo>
                  <a:pt x="940" y="3847"/>
                </a:lnTo>
                <a:lnTo>
                  <a:pt x="938" y="3847"/>
                </a:lnTo>
                <a:lnTo>
                  <a:pt x="937" y="3847"/>
                </a:lnTo>
                <a:lnTo>
                  <a:pt x="937" y="3848"/>
                </a:lnTo>
                <a:lnTo>
                  <a:pt x="937" y="3850"/>
                </a:lnTo>
                <a:lnTo>
                  <a:pt x="935" y="3850"/>
                </a:lnTo>
                <a:lnTo>
                  <a:pt x="934" y="3850"/>
                </a:lnTo>
                <a:lnTo>
                  <a:pt x="934" y="3848"/>
                </a:lnTo>
                <a:lnTo>
                  <a:pt x="934" y="3847"/>
                </a:lnTo>
                <a:lnTo>
                  <a:pt x="934" y="3848"/>
                </a:lnTo>
                <a:lnTo>
                  <a:pt x="934" y="3847"/>
                </a:lnTo>
                <a:lnTo>
                  <a:pt x="932" y="3847"/>
                </a:lnTo>
                <a:lnTo>
                  <a:pt x="932" y="3845"/>
                </a:lnTo>
                <a:lnTo>
                  <a:pt x="931" y="3845"/>
                </a:lnTo>
                <a:lnTo>
                  <a:pt x="929" y="3845"/>
                </a:lnTo>
                <a:lnTo>
                  <a:pt x="929" y="3844"/>
                </a:lnTo>
                <a:lnTo>
                  <a:pt x="928" y="3844"/>
                </a:lnTo>
                <a:lnTo>
                  <a:pt x="928" y="3842"/>
                </a:lnTo>
                <a:lnTo>
                  <a:pt x="926" y="3842"/>
                </a:lnTo>
                <a:lnTo>
                  <a:pt x="925" y="3842"/>
                </a:lnTo>
                <a:lnTo>
                  <a:pt x="923" y="3842"/>
                </a:lnTo>
                <a:lnTo>
                  <a:pt x="922" y="3842"/>
                </a:lnTo>
                <a:lnTo>
                  <a:pt x="920" y="3842"/>
                </a:lnTo>
                <a:lnTo>
                  <a:pt x="918" y="3842"/>
                </a:lnTo>
                <a:lnTo>
                  <a:pt x="917" y="3842"/>
                </a:lnTo>
                <a:lnTo>
                  <a:pt x="915" y="3842"/>
                </a:lnTo>
                <a:lnTo>
                  <a:pt x="914" y="3842"/>
                </a:lnTo>
                <a:lnTo>
                  <a:pt x="912" y="3842"/>
                </a:lnTo>
                <a:lnTo>
                  <a:pt x="911" y="3842"/>
                </a:lnTo>
                <a:lnTo>
                  <a:pt x="909" y="3842"/>
                </a:lnTo>
                <a:lnTo>
                  <a:pt x="909" y="3841"/>
                </a:lnTo>
                <a:lnTo>
                  <a:pt x="908" y="3842"/>
                </a:lnTo>
                <a:lnTo>
                  <a:pt x="908" y="3841"/>
                </a:lnTo>
                <a:lnTo>
                  <a:pt x="908" y="3842"/>
                </a:lnTo>
                <a:lnTo>
                  <a:pt x="908" y="3841"/>
                </a:lnTo>
                <a:lnTo>
                  <a:pt x="908" y="3839"/>
                </a:lnTo>
                <a:lnTo>
                  <a:pt x="906" y="3839"/>
                </a:lnTo>
                <a:lnTo>
                  <a:pt x="905" y="3839"/>
                </a:lnTo>
                <a:lnTo>
                  <a:pt x="903" y="3839"/>
                </a:lnTo>
                <a:lnTo>
                  <a:pt x="903" y="3838"/>
                </a:lnTo>
                <a:lnTo>
                  <a:pt x="902" y="3838"/>
                </a:lnTo>
                <a:lnTo>
                  <a:pt x="900" y="3838"/>
                </a:lnTo>
                <a:lnTo>
                  <a:pt x="900" y="3836"/>
                </a:lnTo>
                <a:lnTo>
                  <a:pt x="899" y="3836"/>
                </a:lnTo>
                <a:lnTo>
                  <a:pt x="897" y="3835"/>
                </a:lnTo>
                <a:lnTo>
                  <a:pt x="896" y="3835"/>
                </a:lnTo>
                <a:lnTo>
                  <a:pt x="896" y="3833"/>
                </a:lnTo>
                <a:lnTo>
                  <a:pt x="894" y="3833"/>
                </a:lnTo>
                <a:lnTo>
                  <a:pt x="893" y="3833"/>
                </a:lnTo>
                <a:lnTo>
                  <a:pt x="891" y="3833"/>
                </a:lnTo>
                <a:lnTo>
                  <a:pt x="890" y="3833"/>
                </a:lnTo>
                <a:lnTo>
                  <a:pt x="888" y="3832"/>
                </a:lnTo>
                <a:lnTo>
                  <a:pt x="887" y="3832"/>
                </a:lnTo>
                <a:lnTo>
                  <a:pt x="885" y="3832"/>
                </a:lnTo>
                <a:lnTo>
                  <a:pt x="884" y="3832"/>
                </a:lnTo>
                <a:lnTo>
                  <a:pt x="882" y="3832"/>
                </a:lnTo>
                <a:lnTo>
                  <a:pt x="881" y="3833"/>
                </a:lnTo>
                <a:lnTo>
                  <a:pt x="879" y="3833"/>
                </a:lnTo>
                <a:lnTo>
                  <a:pt x="878" y="3833"/>
                </a:lnTo>
                <a:lnTo>
                  <a:pt x="876" y="3833"/>
                </a:lnTo>
                <a:lnTo>
                  <a:pt x="875" y="3833"/>
                </a:lnTo>
                <a:lnTo>
                  <a:pt x="875" y="3835"/>
                </a:lnTo>
                <a:lnTo>
                  <a:pt x="873" y="3835"/>
                </a:lnTo>
                <a:lnTo>
                  <a:pt x="872" y="3835"/>
                </a:lnTo>
                <a:lnTo>
                  <a:pt x="872" y="3836"/>
                </a:lnTo>
                <a:lnTo>
                  <a:pt x="870" y="3836"/>
                </a:lnTo>
                <a:lnTo>
                  <a:pt x="872" y="3838"/>
                </a:lnTo>
                <a:lnTo>
                  <a:pt x="870" y="3838"/>
                </a:lnTo>
                <a:lnTo>
                  <a:pt x="870" y="3839"/>
                </a:lnTo>
                <a:lnTo>
                  <a:pt x="869" y="3839"/>
                </a:lnTo>
                <a:lnTo>
                  <a:pt x="867" y="3839"/>
                </a:lnTo>
                <a:lnTo>
                  <a:pt x="866" y="3841"/>
                </a:lnTo>
                <a:lnTo>
                  <a:pt x="866" y="3839"/>
                </a:lnTo>
                <a:lnTo>
                  <a:pt x="864" y="3839"/>
                </a:lnTo>
                <a:lnTo>
                  <a:pt x="864" y="3841"/>
                </a:lnTo>
                <a:lnTo>
                  <a:pt x="863" y="3841"/>
                </a:lnTo>
                <a:lnTo>
                  <a:pt x="861" y="3841"/>
                </a:lnTo>
                <a:lnTo>
                  <a:pt x="861" y="3842"/>
                </a:lnTo>
                <a:lnTo>
                  <a:pt x="861" y="3844"/>
                </a:lnTo>
                <a:lnTo>
                  <a:pt x="861" y="3845"/>
                </a:lnTo>
                <a:lnTo>
                  <a:pt x="860" y="3847"/>
                </a:lnTo>
                <a:lnTo>
                  <a:pt x="861" y="3847"/>
                </a:lnTo>
                <a:lnTo>
                  <a:pt x="860" y="3848"/>
                </a:lnTo>
                <a:lnTo>
                  <a:pt x="860" y="3850"/>
                </a:lnTo>
                <a:lnTo>
                  <a:pt x="860" y="3851"/>
                </a:lnTo>
                <a:lnTo>
                  <a:pt x="860" y="3853"/>
                </a:lnTo>
                <a:lnTo>
                  <a:pt x="860" y="3854"/>
                </a:lnTo>
                <a:lnTo>
                  <a:pt x="858" y="3854"/>
                </a:lnTo>
                <a:lnTo>
                  <a:pt x="858" y="3856"/>
                </a:lnTo>
                <a:lnTo>
                  <a:pt x="858" y="3857"/>
                </a:lnTo>
                <a:lnTo>
                  <a:pt x="857" y="3857"/>
                </a:lnTo>
                <a:lnTo>
                  <a:pt x="857" y="3859"/>
                </a:lnTo>
                <a:lnTo>
                  <a:pt x="855" y="3859"/>
                </a:lnTo>
                <a:lnTo>
                  <a:pt x="854" y="3859"/>
                </a:lnTo>
                <a:lnTo>
                  <a:pt x="852" y="3859"/>
                </a:lnTo>
                <a:lnTo>
                  <a:pt x="851" y="3859"/>
                </a:lnTo>
                <a:lnTo>
                  <a:pt x="849" y="3859"/>
                </a:lnTo>
                <a:lnTo>
                  <a:pt x="849" y="3860"/>
                </a:lnTo>
                <a:lnTo>
                  <a:pt x="848" y="3860"/>
                </a:lnTo>
                <a:lnTo>
                  <a:pt x="846" y="3860"/>
                </a:lnTo>
                <a:lnTo>
                  <a:pt x="845" y="3860"/>
                </a:lnTo>
                <a:lnTo>
                  <a:pt x="845" y="3859"/>
                </a:lnTo>
                <a:lnTo>
                  <a:pt x="843" y="3859"/>
                </a:lnTo>
                <a:lnTo>
                  <a:pt x="842" y="3859"/>
                </a:lnTo>
                <a:lnTo>
                  <a:pt x="840" y="3859"/>
                </a:lnTo>
                <a:lnTo>
                  <a:pt x="839" y="3859"/>
                </a:lnTo>
                <a:lnTo>
                  <a:pt x="839" y="3860"/>
                </a:lnTo>
                <a:lnTo>
                  <a:pt x="837" y="3862"/>
                </a:lnTo>
                <a:lnTo>
                  <a:pt x="837" y="3863"/>
                </a:lnTo>
                <a:lnTo>
                  <a:pt x="837" y="3865"/>
                </a:lnTo>
                <a:lnTo>
                  <a:pt x="837" y="3866"/>
                </a:lnTo>
                <a:lnTo>
                  <a:pt x="836" y="3866"/>
                </a:lnTo>
                <a:lnTo>
                  <a:pt x="834" y="3866"/>
                </a:lnTo>
                <a:lnTo>
                  <a:pt x="834" y="3868"/>
                </a:lnTo>
                <a:lnTo>
                  <a:pt x="833" y="3868"/>
                </a:lnTo>
                <a:lnTo>
                  <a:pt x="833" y="3870"/>
                </a:lnTo>
                <a:lnTo>
                  <a:pt x="831" y="3868"/>
                </a:lnTo>
                <a:lnTo>
                  <a:pt x="830" y="3868"/>
                </a:lnTo>
                <a:lnTo>
                  <a:pt x="830" y="3870"/>
                </a:lnTo>
                <a:lnTo>
                  <a:pt x="830" y="3868"/>
                </a:lnTo>
                <a:lnTo>
                  <a:pt x="828" y="3868"/>
                </a:lnTo>
                <a:lnTo>
                  <a:pt x="828" y="3870"/>
                </a:lnTo>
                <a:lnTo>
                  <a:pt x="827" y="3871"/>
                </a:lnTo>
                <a:lnTo>
                  <a:pt x="827" y="3870"/>
                </a:lnTo>
                <a:lnTo>
                  <a:pt x="827" y="3871"/>
                </a:lnTo>
                <a:lnTo>
                  <a:pt x="825" y="3871"/>
                </a:lnTo>
                <a:lnTo>
                  <a:pt x="825" y="3873"/>
                </a:lnTo>
                <a:lnTo>
                  <a:pt x="825" y="3874"/>
                </a:lnTo>
                <a:lnTo>
                  <a:pt x="825" y="3876"/>
                </a:lnTo>
                <a:lnTo>
                  <a:pt x="825" y="3877"/>
                </a:lnTo>
                <a:lnTo>
                  <a:pt x="825" y="3879"/>
                </a:lnTo>
                <a:lnTo>
                  <a:pt x="823" y="3879"/>
                </a:lnTo>
                <a:lnTo>
                  <a:pt x="822" y="3879"/>
                </a:lnTo>
                <a:lnTo>
                  <a:pt x="822" y="3877"/>
                </a:lnTo>
                <a:lnTo>
                  <a:pt x="822" y="3876"/>
                </a:lnTo>
                <a:lnTo>
                  <a:pt x="823" y="3876"/>
                </a:lnTo>
                <a:lnTo>
                  <a:pt x="823" y="3874"/>
                </a:lnTo>
                <a:lnTo>
                  <a:pt x="822" y="3874"/>
                </a:lnTo>
                <a:lnTo>
                  <a:pt x="822" y="3873"/>
                </a:lnTo>
                <a:lnTo>
                  <a:pt x="820" y="3873"/>
                </a:lnTo>
                <a:lnTo>
                  <a:pt x="819" y="3873"/>
                </a:lnTo>
                <a:lnTo>
                  <a:pt x="819" y="3871"/>
                </a:lnTo>
                <a:lnTo>
                  <a:pt x="817" y="3871"/>
                </a:lnTo>
                <a:lnTo>
                  <a:pt x="817" y="3870"/>
                </a:lnTo>
                <a:lnTo>
                  <a:pt x="819" y="3870"/>
                </a:lnTo>
                <a:lnTo>
                  <a:pt x="819" y="3868"/>
                </a:lnTo>
                <a:lnTo>
                  <a:pt x="817" y="3868"/>
                </a:lnTo>
                <a:lnTo>
                  <a:pt x="819" y="3868"/>
                </a:lnTo>
                <a:lnTo>
                  <a:pt x="819" y="3866"/>
                </a:lnTo>
                <a:lnTo>
                  <a:pt x="820" y="3866"/>
                </a:lnTo>
                <a:lnTo>
                  <a:pt x="820" y="3865"/>
                </a:lnTo>
                <a:lnTo>
                  <a:pt x="819" y="3865"/>
                </a:lnTo>
                <a:lnTo>
                  <a:pt x="819" y="3863"/>
                </a:lnTo>
                <a:lnTo>
                  <a:pt x="819" y="3862"/>
                </a:lnTo>
                <a:lnTo>
                  <a:pt x="817" y="3862"/>
                </a:lnTo>
                <a:lnTo>
                  <a:pt x="817" y="3860"/>
                </a:lnTo>
                <a:lnTo>
                  <a:pt x="816" y="3860"/>
                </a:lnTo>
                <a:lnTo>
                  <a:pt x="816" y="3859"/>
                </a:lnTo>
                <a:lnTo>
                  <a:pt x="816" y="3857"/>
                </a:lnTo>
                <a:lnTo>
                  <a:pt x="814" y="3856"/>
                </a:lnTo>
                <a:lnTo>
                  <a:pt x="814" y="3854"/>
                </a:lnTo>
                <a:lnTo>
                  <a:pt x="813" y="3854"/>
                </a:lnTo>
                <a:lnTo>
                  <a:pt x="813" y="3853"/>
                </a:lnTo>
                <a:lnTo>
                  <a:pt x="811" y="3853"/>
                </a:lnTo>
                <a:lnTo>
                  <a:pt x="811" y="3851"/>
                </a:lnTo>
                <a:lnTo>
                  <a:pt x="810" y="3850"/>
                </a:lnTo>
                <a:lnTo>
                  <a:pt x="808" y="3850"/>
                </a:lnTo>
                <a:lnTo>
                  <a:pt x="807" y="3850"/>
                </a:lnTo>
                <a:lnTo>
                  <a:pt x="807" y="3848"/>
                </a:lnTo>
                <a:lnTo>
                  <a:pt x="805" y="3848"/>
                </a:lnTo>
                <a:lnTo>
                  <a:pt x="805" y="3850"/>
                </a:lnTo>
                <a:lnTo>
                  <a:pt x="804" y="3850"/>
                </a:lnTo>
                <a:lnTo>
                  <a:pt x="804" y="3851"/>
                </a:lnTo>
                <a:lnTo>
                  <a:pt x="802" y="3851"/>
                </a:lnTo>
                <a:lnTo>
                  <a:pt x="802" y="3853"/>
                </a:lnTo>
                <a:lnTo>
                  <a:pt x="802" y="3851"/>
                </a:lnTo>
                <a:lnTo>
                  <a:pt x="801" y="3850"/>
                </a:lnTo>
                <a:lnTo>
                  <a:pt x="801" y="3848"/>
                </a:lnTo>
                <a:lnTo>
                  <a:pt x="799" y="3848"/>
                </a:lnTo>
                <a:lnTo>
                  <a:pt x="799" y="3847"/>
                </a:lnTo>
                <a:lnTo>
                  <a:pt x="798" y="3847"/>
                </a:lnTo>
                <a:lnTo>
                  <a:pt x="798" y="3845"/>
                </a:lnTo>
                <a:lnTo>
                  <a:pt x="796" y="3845"/>
                </a:lnTo>
                <a:lnTo>
                  <a:pt x="796" y="3844"/>
                </a:lnTo>
                <a:lnTo>
                  <a:pt x="795" y="3844"/>
                </a:lnTo>
                <a:lnTo>
                  <a:pt x="795" y="3842"/>
                </a:lnTo>
                <a:lnTo>
                  <a:pt x="793" y="3842"/>
                </a:lnTo>
                <a:lnTo>
                  <a:pt x="793" y="3841"/>
                </a:lnTo>
                <a:lnTo>
                  <a:pt x="792" y="3841"/>
                </a:lnTo>
                <a:lnTo>
                  <a:pt x="792" y="3842"/>
                </a:lnTo>
                <a:lnTo>
                  <a:pt x="792" y="3841"/>
                </a:lnTo>
                <a:lnTo>
                  <a:pt x="790" y="3841"/>
                </a:lnTo>
                <a:lnTo>
                  <a:pt x="790" y="3842"/>
                </a:lnTo>
                <a:lnTo>
                  <a:pt x="789" y="3844"/>
                </a:lnTo>
                <a:lnTo>
                  <a:pt x="787" y="3844"/>
                </a:lnTo>
                <a:lnTo>
                  <a:pt x="786" y="3844"/>
                </a:lnTo>
                <a:lnTo>
                  <a:pt x="784" y="3844"/>
                </a:lnTo>
                <a:lnTo>
                  <a:pt x="784" y="3842"/>
                </a:lnTo>
                <a:lnTo>
                  <a:pt x="784" y="3841"/>
                </a:lnTo>
                <a:lnTo>
                  <a:pt x="783" y="3841"/>
                </a:lnTo>
                <a:lnTo>
                  <a:pt x="783" y="3839"/>
                </a:lnTo>
                <a:lnTo>
                  <a:pt x="781" y="3839"/>
                </a:lnTo>
                <a:lnTo>
                  <a:pt x="781" y="3838"/>
                </a:lnTo>
                <a:lnTo>
                  <a:pt x="781" y="3836"/>
                </a:lnTo>
                <a:lnTo>
                  <a:pt x="780" y="3836"/>
                </a:lnTo>
                <a:lnTo>
                  <a:pt x="780" y="3835"/>
                </a:lnTo>
                <a:lnTo>
                  <a:pt x="778" y="3835"/>
                </a:lnTo>
                <a:lnTo>
                  <a:pt x="778" y="3833"/>
                </a:lnTo>
                <a:lnTo>
                  <a:pt x="778" y="3832"/>
                </a:lnTo>
                <a:lnTo>
                  <a:pt x="777" y="3832"/>
                </a:lnTo>
                <a:lnTo>
                  <a:pt x="777" y="3830"/>
                </a:lnTo>
                <a:lnTo>
                  <a:pt x="777" y="3829"/>
                </a:lnTo>
                <a:lnTo>
                  <a:pt x="775" y="3829"/>
                </a:lnTo>
                <a:lnTo>
                  <a:pt x="774" y="3829"/>
                </a:lnTo>
                <a:lnTo>
                  <a:pt x="772" y="3829"/>
                </a:lnTo>
                <a:lnTo>
                  <a:pt x="772" y="3827"/>
                </a:lnTo>
                <a:lnTo>
                  <a:pt x="771" y="3827"/>
                </a:lnTo>
                <a:lnTo>
                  <a:pt x="771" y="3826"/>
                </a:lnTo>
                <a:lnTo>
                  <a:pt x="769" y="3826"/>
                </a:lnTo>
                <a:lnTo>
                  <a:pt x="769" y="3824"/>
                </a:lnTo>
                <a:lnTo>
                  <a:pt x="768" y="3823"/>
                </a:lnTo>
                <a:lnTo>
                  <a:pt x="768" y="3821"/>
                </a:lnTo>
                <a:lnTo>
                  <a:pt x="766" y="3821"/>
                </a:lnTo>
                <a:lnTo>
                  <a:pt x="765" y="3821"/>
                </a:lnTo>
                <a:lnTo>
                  <a:pt x="765" y="3820"/>
                </a:lnTo>
                <a:lnTo>
                  <a:pt x="763" y="3820"/>
                </a:lnTo>
                <a:lnTo>
                  <a:pt x="763" y="3818"/>
                </a:lnTo>
                <a:lnTo>
                  <a:pt x="762" y="3818"/>
                </a:lnTo>
                <a:lnTo>
                  <a:pt x="760" y="3818"/>
                </a:lnTo>
                <a:lnTo>
                  <a:pt x="759" y="3817"/>
                </a:lnTo>
                <a:lnTo>
                  <a:pt x="757" y="3817"/>
                </a:lnTo>
                <a:lnTo>
                  <a:pt x="756" y="3817"/>
                </a:lnTo>
                <a:lnTo>
                  <a:pt x="756" y="3815"/>
                </a:lnTo>
                <a:lnTo>
                  <a:pt x="754" y="3815"/>
                </a:lnTo>
                <a:lnTo>
                  <a:pt x="753" y="3815"/>
                </a:lnTo>
                <a:lnTo>
                  <a:pt x="753" y="3813"/>
                </a:lnTo>
                <a:lnTo>
                  <a:pt x="753" y="3812"/>
                </a:lnTo>
                <a:lnTo>
                  <a:pt x="753" y="3810"/>
                </a:lnTo>
                <a:lnTo>
                  <a:pt x="753" y="3809"/>
                </a:lnTo>
                <a:lnTo>
                  <a:pt x="751" y="3809"/>
                </a:lnTo>
                <a:lnTo>
                  <a:pt x="751" y="3807"/>
                </a:lnTo>
                <a:lnTo>
                  <a:pt x="750" y="3806"/>
                </a:lnTo>
                <a:lnTo>
                  <a:pt x="748" y="3806"/>
                </a:lnTo>
                <a:lnTo>
                  <a:pt x="747" y="3806"/>
                </a:lnTo>
                <a:lnTo>
                  <a:pt x="747" y="3804"/>
                </a:lnTo>
                <a:lnTo>
                  <a:pt x="748" y="3804"/>
                </a:lnTo>
                <a:lnTo>
                  <a:pt x="747" y="3804"/>
                </a:lnTo>
                <a:lnTo>
                  <a:pt x="747" y="3803"/>
                </a:lnTo>
                <a:lnTo>
                  <a:pt x="745" y="3803"/>
                </a:lnTo>
                <a:lnTo>
                  <a:pt x="745" y="3801"/>
                </a:lnTo>
                <a:lnTo>
                  <a:pt x="744" y="3801"/>
                </a:lnTo>
                <a:lnTo>
                  <a:pt x="742" y="3801"/>
                </a:lnTo>
                <a:lnTo>
                  <a:pt x="741" y="3801"/>
                </a:lnTo>
                <a:lnTo>
                  <a:pt x="739" y="3801"/>
                </a:lnTo>
                <a:lnTo>
                  <a:pt x="739" y="3800"/>
                </a:lnTo>
                <a:lnTo>
                  <a:pt x="738" y="3800"/>
                </a:lnTo>
                <a:lnTo>
                  <a:pt x="736" y="3800"/>
                </a:lnTo>
                <a:lnTo>
                  <a:pt x="735" y="3800"/>
                </a:lnTo>
                <a:lnTo>
                  <a:pt x="735" y="3798"/>
                </a:lnTo>
                <a:lnTo>
                  <a:pt x="733" y="3798"/>
                </a:lnTo>
                <a:lnTo>
                  <a:pt x="731" y="3798"/>
                </a:lnTo>
                <a:lnTo>
                  <a:pt x="730" y="3798"/>
                </a:lnTo>
                <a:lnTo>
                  <a:pt x="730" y="3797"/>
                </a:lnTo>
                <a:lnTo>
                  <a:pt x="730" y="3795"/>
                </a:lnTo>
                <a:lnTo>
                  <a:pt x="728" y="3795"/>
                </a:lnTo>
                <a:lnTo>
                  <a:pt x="727" y="3795"/>
                </a:lnTo>
                <a:lnTo>
                  <a:pt x="725" y="3795"/>
                </a:lnTo>
                <a:lnTo>
                  <a:pt x="724" y="3795"/>
                </a:lnTo>
                <a:lnTo>
                  <a:pt x="724" y="3797"/>
                </a:lnTo>
                <a:lnTo>
                  <a:pt x="722" y="3797"/>
                </a:lnTo>
                <a:lnTo>
                  <a:pt x="722" y="3795"/>
                </a:lnTo>
                <a:lnTo>
                  <a:pt x="721" y="3795"/>
                </a:lnTo>
                <a:lnTo>
                  <a:pt x="721" y="3794"/>
                </a:lnTo>
                <a:lnTo>
                  <a:pt x="721" y="3792"/>
                </a:lnTo>
                <a:lnTo>
                  <a:pt x="721" y="3791"/>
                </a:lnTo>
                <a:lnTo>
                  <a:pt x="722" y="3791"/>
                </a:lnTo>
                <a:lnTo>
                  <a:pt x="722" y="3789"/>
                </a:lnTo>
                <a:lnTo>
                  <a:pt x="721" y="3789"/>
                </a:lnTo>
                <a:lnTo>
                  <a:pt x="721" y="3788"/>
                </a:lnTo>
                <a:lnTo>
                  <a:pt x="719" y="3788"/>
                </a:lnTo>
                <a:lnTo>
                  <a:pt x="719" y="3786"/>
                </a:lnTo>
                <a:lnTo>
                  <a:pt x="718" y="3786"/>
                </a:lnTo>
                <a:lnTo>
                  <a:pt x="716" y="3786"/>
                </a:lnTo>
                <a:lnTo>
                  <a:pt x="716" y="3785"/>
                </a:lnTo>
                <a:lnTo>
                  <a:pt x="716" y="3783"/>
                </a:lnTo>
                <a:lnTo>
                  <a:pt x="715" y="3783"/>
                </a:lnTo>
                <a:lnTo>
                  <a:pt x="713" y="3783"/>
                </a:lnTo>
                <a:lnTo>
                  <a:pt x="712" y="3783"/>
                </a:lnTo>
                <a:lnTo>
                  <a:pt x="710" y="3783"/>
                </a:lnTo>
                <a:lnTo>
                  <a:pt x="709" y="3783"/>
                </a:lnTo>
                <a:lnTo>
                  <a:pt x="709" y="3782"/>
                </a:lnTo>
                <a:lnTo>
                  <a:pt x="707" y="3782"/>
                </a:lnTo>
                <a:lnTo>
                  <a:pt x="706" y="3782"/>
                </a:lnTo>
                <a:lnTo>
                  <a:pt x="706" y="3783"/>
                </a:lnTo>
                <a:lnTo>
                  <a:pt x="704" y="3783"/>
                </a:lnTo>
                <a:lnTo>
                  <a:pt x="704" y="3782"/>
                </a:lnTo>
                <a:lnTo>
                  <a:pt x="706" y="3782"/>
                </a:lnTo>
                <a:lnTo>
                  <a:pt x="704" y="3782"/>
                </a:lnTo>
                <a:lnTo>
                  <a:pt x="704" y="3780"/>
                </a:lnTo>
                <a:lnTo>
                  <a:pt x="704" y="3779"/>
                </a:lnTo>
                <a:lnTo>
                  <a:pt x="706" y="3779"/>
                </a:lnTo>
                <a:lnTo>
                  <a:pt x="706" y="3777"/>
                </a:lnTo>
                <a:lnTo>
                  <a:pt x="706" y="3776"/>
                </a:lnTo>
                <a:lnTo>
                  <a:pt x="706" y="3774"/>
                </a:lnTo>
                <a:lnTo>
                  <a:pt x="706" y="3773"/>
                </a:lnTo>
                <a:lnTo>
                  <a:pt x="704" y="3773"/>
                </a:lnTo>
                <a:lnTo>
                  <a:pt x="704" y="3771"/>
                </a:lnTo>
                <a:lnTo>
                  <a:pt x="704" y="3770"/>
                </a:lnTo>
                <a:lnTo>
                  <a:pt x="704" y="3768"/>
                </a:lnTo>
                <a:lnTo>
                  <a:pt x="703" y="3768"/>
                </a:lnTo>
                <a:lnTo>
                  <a:pt x="703" y="3767"/>
                </a:lnTo>
                <a:lnTo>
                  <a:pt x="703" y="3765"/>
                </a:lnTo>
                <a:lnTo>
                  <a:pt x="703" y="3764"/>
                </a:lnTo>
                <a:lnTo>
                  <a:pt x="701" y="3764"/>
                </a:lnTo>
                <a:lnTo>
                  <a:pt x="703" y="3762"/>
                </a:lnTo>
                <a:lnTo>
                  <a:pt x="701" y="3760"/>
                </a:lnTo>
                <a:lnTo>
                  <a:pt x="700" y="3759"/>
                </a:lnTo>
                <a:lnTo>
                  <a:pt x="698" y="3759"/>
                </a:lnTo>
                <a:lnTo>
                  <a:pt x="698" y="3757"/>
                </a:lnTo>
                <a:lnTo>
                  <a:pt x="697" y="3757"/>
                </a:lnTo>
                <a:lnTo>
                  <a:pt x="697" y="3756"/>
                </a:lnTo>
                <a:lnTo>
                  <a:pt x="695" y="3756"/>
                </a:lnTo>
                <a:lnTo>
                  <a:pt x="695" y="3754"/>
                </a:lnTo>
                <a:lnTo>
                  <a:pt x="695" y="3753"/>
                </a:lnTo>
                <a:lnTo>
                  <a:pt x="694" y="3753"/>
                </a:lnTo>
                <a:lnTo>
                  <a:pt x="695" y="3753"/>
                </a:lnTo>
                <a:lnTo>
                  <a:pt x="695" y="3751"/>
                </a:lnTo>
                <a:lnTo>
                  <a:pt x="694" y="3751"/>
                </a:lnTo>
                <a:lnTo>
                  <a:pt x="694" y="3750"/>
                </a:lnTo>
                <a:lnTo>
                  <a:pt x="694" y="3748"/>
                </a:lnTo>
                <a:lnTo>
                  <a:pt x="692" y="3747"/>
                </a:lnTo>
                <a:lnTo>
                  <a:pt x="692" y="3745"/>
                </a:lnTo>
                <a:lnTo>
                  <a:pt x="692" y="3744"/>
                </a:lnTo>
                <a:lnTo>
                  <a:pt x="692" y="3742"/>
                </a:lnTo>
                <a:lnTo>
                  <a:pt x="694" y="3742"/>
                </a:lnTo>
                <a:lnTo>
                  <a:pt x="694" y="3741"/>
                </a:lnTo>
                <a:lnTo>
                  <a:pt x="692" y="3741"/>
                </a:lnTo>
                <a:lnTo>
                  <a:pt x="694" y="3741"/>
                </a:lnTo>
                <a:lnTo>
                  <a:pt x="692" y="3739"/>
                </a:lnTo>
                <a:lnTo>
                  <a:pt x="694" y="3739"/>
                </a:lnTo>
                <a:lnTo>
                  <a:pt x="694" y="3738"/>
                </a:lnTo>
                <a:lnTo>
                  <a:pt x="694" y="3736"/>
                </a:lnTo>
                <a:lnTo>
                  <a:pt x="694" y="3735"/>
                </a:lnTo>
                <a:lnTo>
                  <a:pt x="695" y="3735"/>
                </a:lnTo>
                <a:lnTo>
                  <a:pt x="694" y="3733"/>
                </a:lnTo>
                <a:lnTo>
                  <a:pt x="694" y="3732"/>
                </a:lnTo>
                <a:lnTo>
                  <a:pt x="694" y="3730"/>
                </a:lnTo>
                <a:lnTo>
                  <a:pt x="692" y="3730"/>
                </a:lnTo>
                <a:lnTo>
                  <a:pt x="691" y="3730"/>
                </a:lnTo>
                <a:lnTo>
                  <a:pt x="691" y="3729"/>
                </a:lnTo>
                <a:lnTo>
                  <a:pt x="689" y="3729"/>
                </a:lnTo>
                <a:lnTo>
                  <a:pt x="689" y="3727"/>
                </a:lnTo>
                <a:lnTo>
                  <a:pt x="688" y="3727"/>
                </a:lnTo>
                <a:lnTo>
                  <a:pt x="686" y="3727"/>
                </a:lnTo>
                <a:lnTo>
                  <a:pt x="686" y="3726"/>
                </a:lnTo>
                <a:lnTo>
                  <a:pt x="685" y="3726"/>
                </a:lnTo>
                <a:lnTo>
                  <a:pt x="685" y="3724"/>
                </a:lnTo>
                <a:lnTo>
                  <a:pt x="683" y="3724"/>
                </a:lnTo>
                <a:lnTo>
                  <a:pt x="682" y="3724"/>
                </a:lnTo>
                <a:lnTo>
                  <a:pt x="682" y="3723"/>
                </a:lnTo>
                <a:lnTo>
                  <a:pt x="680" y="3723"/>
                </a:lnTo>
                <a:lnTo>
                  <a:pt x="679" y="3723"/>
                </a:lnTo>
                <a:lnTo>
                  <a:pt x="679" y="3721"/>
                </a:lnTo>
                <a:lnTo>
                  <a:pt x="679" y="3720"/>
                </a:lnTo>
                <a:lnTo>
                  <a:pt x="677" y="3720"/>
                </a:lnTo>
                <a:lnTo>
                  <a:pt x="676" y="3720"/>
                </a:lnTo>
                <a:lnTo>
                  <a:pt x="676" y="3718"/>
                </a:lnTo>
                <a:lnTo>
                  <a:pt x="674" y="3718"/>
                </a:lnTo>
                <a:lnTo>
                  <a:pt x="674" y="3720"/>
                </a:lnTo>
                <a:lnTo>
                  <a:pt x="673" y="3720"/>
                </a:lnTo>
                <a:lnTo>
                  <a:pt x="673" y="3718"/>
                </a:lnTo>
                <a:lnTo>
                  <a:pt x="674" y="3717"/>
                </a:lnTo>
                <a:lnTo>
                  <a:pt x="674" y="3718"/>
                </a:lnTo>
                <a:lnTo>
                  <a:pt x="674" y="3717"/>
                </a:lnTo>
                <a:lnTo>
                  <a:pt x="676" y="3717"/>
                </a:lnTo>
                <a:lnTo>
                  <a:pt x="676" y="3715"/>
                </a:lnTo>
                <a:lnTo>
                  <a:pt x="677" y="3715"/>
                </a:lnTo>
                <a:lnTo>
                  <a:pt x="676" y="3715"/>
                </a:lnTo>
                <a:lnTo>
                  <a:pt x="676" y="3714"/>
                </a:lnTo>
                <a:lnTo>
                  <a:pt x="676" y="3712"/>
                </a:lnTo>
                <a:lnTo>
                  <a:pt x="674" y="3712"/>
                </a:lnTo>
                <a:lnTo>
                  <a:pt x="673" y="3711"/>
                </a:lnTo>
                <a:lnTo>
                  <a:pt x="671" y="3711"/>
                </a:lnTo>
                <a:lnTo>
                  <a:pt x="671" y="3709"/>
                </a:lnTo>
                <a:lnTo>
                  <a:pt x="671" y="3707"/>
                </a:lnTo>
                <a:lnTo>
                  <a:pt x="670" y="3707"/>
                </a:lnTo>
                <a:lnTo>
                  <a:pt x="670" y="3706"/>
                </a:lnTo>
                <a:lnTo>
                  <a:pt x="668" y="3706"/>
                </a:lnTo>
                <a:lnTo>
                  <a:pt x="668" y="3704"/>
                </a:lnTo>
                <a:lnTo>
                  <a:pt x="667" y="3704"/>
                </a:lnTo>
                <a:lnTo>
                  <a:pt x="667" y="3703"/>
                </a:lnTo>
                <a:lnTo>
                  <a:pt x="665" y="3703"/>
                </a:lnTo>
                <a:lnTo>
                  <a:pt x="665" y="3701"/>
                </a:lnTo>
                <a:lnTo>
                  <a:pt x="667" y="3701"/>
                </a:lnTo>
                <a:lnTo>
                  <a:pt x="667" y="3700"/>
                </a:lnTo>
                <a:lnTo>
                  <a:pt x="665" y="3698"/>
                </a:lnTo>
                <a:lnTo>
                  <a:pt x="664" y="3697"/>
                </a:lnTo>
                <a:lnTo>
                  <a:pt x="664" y="3695"/>
                </a:lnTo>
                <a:lnTo>
                  <a:pt x="662" y="3695"/>
                </a:lnTo>
                <a:lnTo>
                  <a:pt x="662" y="3694"/>
                </a:lnTo>
                <a:lnTo>
                  <a:pt x="661" y="3694"/>
                </a:lnTo>
                <a:lnTo>
                  <a:pt x="661" y="3692"/>
                </a:lnTo>
                <a:lnTo>
                  <a:pt x="659" y="3692"/>
                </a:lnTo>
                <a:lnTo>
                  <a:pt x="659" y="3691"/>
                </a:lnTo>
                <a:lnTo>
                  <a:pt x="659" y="3689"/>
                </a:lnTo>
                <a:lnTo>
                  <a:pt x="659" y="3691"/>
                </a:lnTo>
                <a:lnTo>
                  <a:pt x="658" y="3691"/>
                </a:lnTo>
                <a:lnTo>
                  <a:pt x="658" y="3689"/>
                </a:lnTo>
                <a:lnTo>
                  <a:pt x="659" y="3689"/>
                </a:lnTo>
                <a:lnTo>
                  <a:pt x="658" y="3689"/>
                </a:lnTo>
                <a:lnTo>
                  <a:pt x="659" y="3688"/>
                </a:lnTo>
                <a:lnTo>
                  <a:pt x="659" y="3686"/>
                </a:lnTo>
                <a:lnTo>
                  <a:pt x="659" y="3685"/>
                </a:lnTo>
                <a:lnTo>
                  <a:pt x="658" y="3685"/>
                </a:lnTo>
                <a:lnTo>
                  <a:pt x="658" y="3683"/>
                </a:lnTo>
                <a:lnTo>
                  <a:pt x="658" y="3682"/>
                </a:lnTo>
                <a:lnTo>
                  <a:pt x="656" y="3682"/>
                </a:lnTo>
                <a:lnTo>
                  <a:pt x="656" y="3680"/>
                </a:lnTo>
                <a:lnTo>
                  <a:pt x="656" y="3679"/>
                </a:lnTo>
                <a:lnTo>
                  <a:pt x="655" y="3679"/>
                </a:lnTo>
                <a:lnTo>
                  <a:pt x="653" y="3679"/>
                </a:lnTo>
                <a:lnTo>
                  <a:pt x="653" y="3677"/>
                </a:lnTo>
                <a:lnTo>
                  <a:pt x="652" y="3676"/>
                </a:lnTo>
                <a:lnTo>
                  <a:pt x="652" y="3677"/>
                </a:lnTo>
                <a:lnTo>
                  <a:pt x="650" y="3677"/>
                </a:lnTo>
                <a:lnTo>
                  <a:pt x="649" y="3677"/>
                </a:lnTo>
                <a:lnTo>
                  <a:pt x="649" y="3679"/>
                </a:lnTo>
                <a:lnTo>
                  <a:pt x="647" y="3679"/>
                </a:lnTo>
                <a:lnTo>
                  <a:pt x="647" y="3680"/>
                </a:lnTo>
                <a:lnTo>
                  <a:pt x="647" y="3679"/>
                </a:lnTo>
                <a:lnTo>
                  <a:pt x="646" y="3679"/>
                </a:lnTo>
                <a:lnTo>
                  <a:pt x="646" y="3680"/>
                </a:lnTo>
                <a:lnTo>
                  <a:pt x="646" y="3679"/>
                </a:lnTo>
                <a:lnTo>
                  <a:pt x="644" y="3679"/>
                </a:lnTo>
                <a:lnTo>
                  <a:pt x="646" y="3679"/>
                </a:lnTo>
                <a:lnTo>
                  <a:pt x="644" y="3677"/>
                </a:lnTo>
                <a:lnTo>
                  <a:pt x="646" y="3676"/>
                </a:lnTo>
                <a:lnTo>
                  <a:pt x="644" y="3676"/>
                </a:lnTo>
                <a:lnTo>
                  <a:pt x="643" y="3676"/>
                </a:lnTo>
                <a:lnTo>
                  <a:pt x="644" y="3676"/>
                </a:lnTo>
                <a:lnTo>
                  <a:pt x="643" y="3674"/>
                </a:lnTo>
                <a:lnTo>
                  <a:pt x="644" y="3674"/>
                </a:lnTo>
                <a:lnTo>
                  <a:pt x="643" y="3674"/>
                </a:lnTo>
                <a:lnTo>
                  <a:pt x="643" y="3673"/>
                </a:lnTo>
                <a:lnTo>
                  <a:pt x="641" y="3673"/>
                </a:lnTo>
                <a:lnTo>
                  <a:pt x="639" y="3673"/>
                </a:lnTo>
                <a:lnTo>
                  <a:pt x="639" y="3671"/>
                </a:lnTo>
                <a:lnTo>
                  <a:pt x="639" y="3670"/>
                </a:lnTo>
                <a:lnTo>
                  <a:pt x="641" y="3670"/>
                </a:lnTo>
                <a:lnTo>
                  <a:pt x="639" y="3670"/>
                </a:lnTo>
                <a:lnTo>
                  <a:pt x="639" y="3668"/>
                </a:lnTo>
                <a:lnTo>
                  <a:pt x="641" y="3668"/>
                </a:lnTo>
                <a:lnTo>
                  <a:pt x="641" y="3667"/>
                </a:lnTo>
                <a:lnTo>
                  <a:pt x="641" y="3665"/>
                </a:lnTo>
                <a:lnTo>
                  <a:pt x="641" y="3664"/>
                </a:lnTo>
                <a:lnTo>
                  <a:pt x="641" y="3662"/>
                </a:lnTo>
                <a:lnTo>
                  <a:pt x="641" y="3661"/>
                </a:lnTo>
                <a:lnTo>
                  <a:pt x="641" y="3659"/>
                </a:lnTo>
                <a:lnTo>
                  <a:pt x="639" y="3659"/>
                </a:lnTo>
                <a:lnTo>
                  <a:pt x="639" y="3658"/>
                </a:lnTo>
                <a:lnTo>
                  <a:pt x="638" y="3658"/>
                </a:lnTo>
                <a:lnTo>
                  <a:pt x="636" y="3658"/>
                </a:lnTo>
                <a:lnTo>
                  <a:pt x="636" y="3656"/>
                </a:lnTo>
                <a:lnTo>
                  <a:pt x="635" y="3656"/>
                </a:lnTo>
                <a:lnTo>
                  <a:pt x="633" y="3656"/>
                </a:lnTo>
                <a:lnTo>
                  <a:pt x="633" y="3658"/>
                </a:lnTo>
                <a:lnTo>
                  <a:pt x="632" y="3658"/>
                </a:lnTo>
                <a:lnTo>
                  <a:pt x="630" y="3656"/>
                </a:lnTo>
                <a:lnTo>
                  <a:pt x="632" y="3656"/>
                </a:lnTo>
                <a:lnTo>
                  <a:pt x="633" y="3654"/>
                </a:lnTo>
                <a:lnTo>
                  <a:pt x="633" y="3653"/>
                </a:lnTo>
                <a:lnTo>
                  <a:pt x="635" y="3653"/>
                </a:lnTo>
                <a:lnTo>
                  <a:pt x="633" y="3651"/>
                </a:lnTo>
                <a:lnTo>
                  <a:pt x="635" y="3651"/>
                </a:lnTo>
                <a:lnTo>
                  <a:pt x="635" y="3650"/>
                </a:lnTo>
                <a:lnTo>
                  <a:pt x="635" y="3648"/>
                </a:lnTo>
                <a:lnTo>
                  <a:pt x="635" y="3647"/>
                </a:lnTo>
                <a:lnTo>
                  <a:pt x="635" y="3645"/>
                </a:lnTo>
                <a:lnTo>
                  <a:pt x="635" y="3644"/>
                </a:lnTo>
                <a:lnTo>
                  <a:pt x="635" y="3642"/>
                </a:lnTo>
                <a:lnTo>
                  <a:pt x="633" y="3642"/>
                </a:lnTo>
                <a:lnTo>
                  <a:pt x="635" y="3642"/>
                </a:lnTo>
                <a:lnTo>
                  <a:pt x="633" y="3642"/>
                </a:lnTo>
                <a:lnTo>
                  <a:pt x="633" y="3641"/>
                </a:lnTo>
                <a:lnTo>
                  <a:pt x="633" y="3639"/>
                </a:lnTo>
                <a:lnTo>
                  <a:pt x="633" y="3638"/>
                </a:lnTo>
                <a:lnTo>
                  <a:pt x="632" y="3638"/>
                </a:lnTo>
                <a:lnTo>
                  <a:pt x="632" y="3636"/>
                </a:lnTo>
                <a:lnTo>
                  <a:pt x="632" y="3635"/>
                </a:lnTo>
                <a:lnTo>
                  <a:pt x="630" y="3633"/>
                </a:lnTo>
                <a:lnTo>
                  <a:pt x="630" y="3632"/>
                </a:lnTo>
                <a:lnTo>
                  <a:pt x="629" y="3632"/>
                </a:lnTo>
                <a:lnTo>
                  <a:pt x="629" y="3630"/>
                </a:lnTo>
                <a:lnTo>
                  <a:pt x="629" y="3629"/>
                </a:lnTo>
                <a:lnTo>
                  <a:pt x="627" y="3629"/>
                </a:lnTo>
                <a:lnTo>
                  <a:pt x="627" y="3627"/>
                </a:lnTo>
                <a:lnTo>
                  <a:pt x="627" y="3626"/>
                </a:lnTo>
                <a:lnTo>
                  <a:pt x="627" y="3624"/>
                </a:lnTo>
                <a:lnTo>
                  <a:pt x="627" y="3623"/>
                </a:lnTo>
                <a:lnTo>
                  <a:pt x="626" y="3623"/>
                </a:lnTo>
                <a:lnTo>
                  <a:pt x="626" y="3621"/>
                </a:lnTo>
                <a:lnTo>
                  <a:pt x="626" y="3620"/>
                </a:lnTo>
                <a:lnTo>
                  <a:pt x="627" y="3618"/>
                </a:lnTo>
                <a:lnTo>
                  <a:pt x="626" y="3618"/>
                </a:lnTo>
                <a:lnTo>
                  <a:pt x="626" y="3617"/>
                </a:lnTo>
                <a:lnTo>
                  <a:pt x="626" y="3615"/>
                </a:lnTo>
                <a:lnTo>
                  <a:pt x="626" y="3614"/>
                </a:lnTo>
                <a:lnTo>
                  <a:pt x="624" y="3612"/>
                </a:lnTo>
                <a:lnTo>
                  <a:pt x="626" y="3612"/>
                </a:lnTo>
                <a:lnTo>
                  <a:pt x="624" y="3611"/>
                </a:lnTo>
                <a:lnTo>
                  <a:pt x="626" y="3611"/>
                </a:lnTo>
                <a:lnTo>
                  <a:pt x="624" y="3609"/>
                </a:lnTo>
                <a:lnTo>
                  <a:pt x="624" y="3608"/>
                </a:lnTo>
                <a:lnTo>
                  <a:pt x="624" y="3606"/>
                </a:lnTo>
                <a:lnTo>
                  <a:pt x="624" y="3605"/>
                </a:lnTo>
                <a:lnTo>
                  <a:pt x="623" y="3605"/>
                </a:lnTo>
                <a:lnTo>
                  <a:pt x="623" y="3603"/>
                </a:lnTo>
                <a:lnTo>
                  <a:pt x="621" y="3603"/>
                </a:lnTo>
                <a:lnTo>
                  <a:pt x="621" y="3601"/>
                </a:lnTo>
                <a:lnTo>
                  <a:pt x="621" y="3600"/>
                </a:lnTo>
                <a:lnTo>
                  <a:pt x="620" y="3600"/>
                </a:lnTo>
                <a:lnTo>
                  <a:pt x="620" y="3598"/>
                </a:lnTo>
                <a:lnTo>
                  <a:pt x="620" y="3597"/>
                </a:lnTo>
                <a:lnTo>
                  <a:pt x="618" y="3597"/>
                </a:lnTo>
                <a:lnTo>
                  <a:pt x="618" y="3595"/>
                </a:lnTo>
                <a:lnTo>
                  <a:pt x="617" y="3595"/>
                </a:lnTo>
                <a:lnTo>
                  <a:pt x="617" y="3594"/>
                </a:lnTo>
                <a:lnTo>
                  <a:pt x="615" y="3594"/>
                </a:lnTo>
                <a:lnTo>
                  <a:pt x="615" y="3592"/>
                </a:lnTo>
                <a:lnTo>
                  <a:pt x="615" y="3591"/>
                </a:lnTo>
                <a:lnTo>
                  <a:pt x="615" y="3589"/>
                </a:lnTo>
                <a:lnTo>
                  <a:pt x="614" y="3589"/>
                </a:lnTo>
                <a:lnTo>
                  <a:pt x="614" y="3588"/>
                </a:lnTo>
                <a:lnTo>
                  <a:pt x="614" y="3586"/>
                </a:lnTo>
                <a:lnTo>
                  <a:pt x="612" y="3586"/>
                </a:lnTo>
                <a:lnTo>
                  <a:pt x="612" y="3585"/>
                </a:lnTo>
                <a:lnTo>
                  <a:pt x="612" y="3583"/>
                </a:lnTo>
                <a:lnTo>
                  <a:pt x="611" y="3583"/>
                </a:lnTo>
                <a:lnTo>
                  <a:pt x="611" y="3582"/>
                </a:lnTo>
                <a:lnTo>
                  <a:pt x="609" y="3582"/>
                </a:lnTo>
                <a:lnTo>
                  <a:pt x="609" y="3580"/>
                </a:lnTo>
                <a:lnTo>
                  <a:pt x="608" y="3580"/>
                </a:lnTo>
                <a:lnTo>
                  <a:pt x="608" y="3579"/>
                </a:lnTo>
                <a:lnTo>
                  <a:pt x="606" y="3579"/>
                </a:lnTo>
                <a:lnTo>
                  <a:pt x="606" y="3577"/>
                </a:lnTo>
                <a:lnTo>
                  <a:pt x="605" y="3577"/>
                </a:lnTo>
                <a:lnTo>
                  <a:pt x="603" y="3577"/>
                </a:lnTo>
                <a:lnTo>
                  <a:pt x="603" y="3576"/>
                </a:lnTo>
                <a:lnTo>
                  <a:pt x="602" y="3574"/>
                </a:lnTo>
                <a:lnTo>
                  <a:pt x="602" y="3573"/>
                </a:lnTo>
                <a:lnTo>
                  <a:pt x="600" y="3573"/>
                </a:lnTo>
                <a:lnTo>
                  <a:pt x="600" y="3571"/>
                </a:lnTo>
                <a:lnTo>
                  <a:pt x="599" y="3571"/>
                </a:lnTo>
                <a:lnTo>
                  <a:pt x="597" y="3570"/>
                </a:lnTo>
                <a:lnTo>
                  <a:pt x="596" y="3570"/>
                </a:lnTo>
                <a:lnTo>
                  <a:pt x="596" y="3568"/>
                </a:lnTo>
                <a:lnTo>
                  <a:pt x="594" y="3568"/>
                </a:lnTo>
                <a:lnTo>
                  <a:pt x="594" y="3567"/>
                </a:lnTo>
                <a:lnTo>
                  <a:pt x="593" y="3565"/>
                </a:lnTo>
                <a:lnTo>
                  <a:pt x="593" y="3564"/>
                </a:lnTo>
                <a:lnTo>
                  <a:pt x="591" y="3564"/>
                </a:lnTo>
                <a:lnTo>
                  <a:pt x="591" y="3562"/>
                </a:lnTo>
                <a:lnTo>
                  <a:pt x="593" y="3562"/>
                </a:lnTo>
                <a:lnTo>
                  <a:pt x="591" y="3562"/>
                </a:lnTo>
                <a:lnTo>
                  <a:pt x="590" y="3561"/>
                </a:lnTo>
                <a:lnTo>
                  <a:pt x="588" y="3561"/>
                </a:lnTo>
                <a:lnTo>
                  <a:pt x="588" y="3559"/>
                </a:lnTo>
                <a:lnTo>
                  <a:pt x="588" y="3558"/>
                </a:lnTo>
                <a:lnTo>
                  <a:pt x="588" y="3556"/>
                </a:lnTo>
                <a:lnTo>
                  <a:pt x="588" y="3555"/>
                </a:lnTo>
                <a:lnTo>
                  <a:pt x="587" y="3553"/>
                </a:lnTo>
                <a:lnTo>
                  <a:pt x="587" y="3552"/>
                </a:lnTo>
                <a:lnTo>
                  <a:pt x="587" y="3550"/>
                </a:lnTo>
                <a:lnTo>
                  <a:pt x="585" y="3550"/>
                </a:lnTo>
                <a:lnTo>
                  <a:pt x="585" y="3548"/>
                </a:lnTo>
                <a:lnTo>
                  <a:pt x="585" y="3547"/>
                </a:lnTo>
                <a:lnTo>
                  <a:pt x="584" y="3547"/>
                </a:lnTo>
                <a:lnTo>
                  <a:pt x="584" y="3545"/>
                </a:lnTo>
                <a:lnTo>
                  <a:pt x="584" y="3544"/>
                </a:lnTo>
                <a:lnTo>
                  <a:pt x="582" y="3542"/>
                </a:lnTo>
                <a:lnTo>
                  <a:pt x="582" y="3541"/>
                </a:lnTo>
                <a:lnTo>
                  <a:pt x="584" y="3539"/>
                </a:lnTo>
                <a:lnTo>
                  <a:pt x="584" y="3538"/>
                </a:lnTo>
                <a:lnTo>
                  <a:pt x="584" y="3536"/>
                </a:lnTo>
                <a:lnTo>
                  <a:pt x="584" y="3535"/>
                </a:lnTo>
                <a:lnTo>
                  <a:pt x="582" y="3533"/>
                </a:lnTo>
                <a:lnTo>
                  <a:pt x="582" y="3532"/>
                </a:lnTo>
                <a:lnTo>
                  <a:pt x="582" y="3530"/>
                </a:lnTo>
                <a:lnTo>
                  <a:pt x="582" y="3529"/>
                </a:lnTo>
                <a:lnTo>
                  <a:pt x="584" y="3529"/>
                </a:lnTo>
                <a:lnTo>
                  <a:pt x="584" y="3527"/>
                </a:lnTo>
                <a:lnTo>
                  <a:pt x="584" y="3526"/>
                </a:lnTo>
                <a:lnTo>
                  <a:pt x="582" y="3526"/>
                </a:lnTo>
                <a:lnTo>
                  <a:pt x="582" y="3524"/>
                </a:lnTo>
                <a:lnTo>
                  <a:pt x="581" y="3524"/>
                </a:lnTo>
                <a:lnTo>
                  <a:pt x="581" y="3523"/>
                </a:lnTo>
                <a:lnTo>
                  <a:pt x="579" y="3523"/>
                </a:lnTo>
                <a:lnTo>
                  <a:pt x="579" y="3521"/>
                </a:lnTo>
                <a:lnTo>
                  <a:pt x="578" y="3521"/>
                </a:lnTo>
                <a:lnTo>
                  <a:pt x="579" y="3521"/>
                </a:lnTo>
                <a:lnTo>
                  <a:pt x="579" y="3520"/>
                </a:lnTo>
                <a:lnTo>
                  <a:pt x="578" y="3520"/>
                </a:lnTo>
                <a:lnTo>
                  <a:pt x="578" y="3518"/>
                </a:lnTo>
                <a:lnTo>
                  <a:pt x="578" y="3517"/>
                </a:lnTo>
                <a:lnTo>
                  <a:pt x="576" y="3517"/>
                </a:lnTo>
                <a:lnTo>
                  <a:pt x="576" y="3515"/>
                </a:lnTo>
                <a:lnTo>
                  <a:pt x="576" y="3514"/>
                </a:lnTo>
                <a:lnTo>
                  <a:pt x="575" y="3514"/>
                </a:lnTo>
                <a:lnTo>
                  <a:pt x="575" y="3512"/>
                </a:lnTo>
                <a:lnTo>
                  <a:pt x="576" y="3512"/>
                </a:lnTo>
                <a:lnTo>
                  <a:pt x="576" y="3511"/>
                </a:lnTo>
                <a:lnTo>
                  <a:pt x="576" y="3509"/>
                </a:lnTo>
                <a:lnTo>
                  <a:pt x="575" y="3508"/>
                </a:lnTo>
                <a:lnTo>
                  <a:pt x="575" y="3506"/>
                </a:lnTo>
                <a:lnTo>
                  <a:pt x="573" y="3506"/>
                </a:lnTo>
                <a:lnTo>
                  <a:pt x="573" y="3505"/>
                </a:lnTo>
                <a:lnTo>
                  <a:pt x="573" y="3503"/>
                </a:lnTo>
                <a:lnTo>
                  <a:pt x="573" y="3502"/>
                </a:lnTo>
                <a:lnTo>
                  <a:pt x="573" y="3500"/>
                </a:lnTo>
                <a:lnTo>
                  <a:pt x="573" y="3499"/>
                </a:lnTo>
                <a:lnTo>
                  <a:pt x="572" y="3499"/>
                </a:lnTo>
                <a:lnTo>
                  <a:pt x="572" y="3497"/>
                </a:lnTo>
                <a:lnTo>
                  <a:pt x="572" y="3495"/>
                </a:lnTo>
                <a:lnTo>
                  <a:pt x="572" y="3494"/>
                </a:lnTo>
                <a:lnTo>
                  <a:pt x="570" y="3492"/>
                </a:lnTo>
                <a:lnTo>
                  <a:pt x="570" y="3491"/>
                </a:lnTo>
                <a:lnTo>
                  <a:pt x="569" y="3491"/>
                </a:lnTo>
                <a:lnTo>
                  <a:pt x="569" y="3489"/>
                </a:lnTo>
                <a:lnTo>
                  <a:pt x="569" y="3488"/>
                </a:lnTo>
                <a:lnTo>
                  <a:pt x="567" y="3488"/>
                </a:lnTo>
                <a:lnTo>
                  <a:pt x="567" y="3486"/>
                </a:lnTo>
                <a:lnTo>
                  <a:pt x="567" y="3485"/>
                </a:lnTo>
                <a:lnTo>
                  <a:pt x="566" y="3483"/>
                </a:lnTo>
                <a:lnTo>
                  <a:pt x="566" y="3482"/>
                </a:lnTo>
                <a:lnTo>
                  <a:pt x="566" y="3480"/>
                </a:lnTo>
                <a:lnTo>
                  <a:pt x="564" y="3480"/>
                </a:lnTo>
                <a:lnTo>
                  <a:pt x="564" y="3479"/>
                </a:lnTo>
                <a:lnTo>
                  <a:pt x="563" y="3479"/>
                </a:lnTo>
                <a:lnTo>
                  <a:pt x="561" y="3477"/>
                </a:lnTo>
                <a:lnTo>
                  <a:pt x="560" y="3477"/>
                </a:lnTo>
                <a:lnTo>
                  <a:pt x="558" y="3477"/>
                </a:lnTo>
                <a:lnTo>
                  <a:pt x="557" y="3477"/>
                </a:lnTo>
                <a:lnTo>
                  <a:pt x="557" y="3476"/>
                </a:lnTo>
                <a:lnTo>
                  <a:pt x="557" y="3474"/>
                </a:lnTo>
                <a:lnTo>
                  <a:pt x="555" y="3474"/>
                </a:lnTo>
                <a:lnTo>
                  <a:pt x="555" y="3473"/>
                </a:lnTo>
                <a:lnTo>
                  <a:pt x="554" y="3473"/>
                </a:lnTo>
                <a:lnTo>
                  <a:pt x="554" y="3471"/>
                </a:lnTo>
                <a:lnTo>
                  <a:pt x="552" y="3471"/>
                </a:lnTo>
                <a:lnTo>
                  <a:pt x="551" y="3471"/>
                </a:lnTo>
                <a:lnTo>
                  <a:pt x="549" y="3471"/>
                </a:lnTo>
                <a:lnTo>
                  <a:pt x="547" y="3471"/>
                </a:lnTo>
                <a:lnTo>
                  <a:pt x="546" y="3471"/>
                </a:lnTo>
                <a:lnTo>
                  <a:pt x="544" y="3473"/>
                </a:lnTo>
                <a:lnTo>
                  <a:pt x="543" y="3473"/>
                </a:lnTo>
                <a:lnTo>
                  <a:pt x="541" y="3473"/>
                </a:lnTo>
                <a:lnTo>
                  <a:pt x="540" y="3473"/>
                </a:lnTo>
                <a:lnTo>
                  <a:pt x="538" y="3473"/>
                </a:lnTo>
                <a:lnTo>
                  <a:pt x="537" y="3473"/>
                </a:lnTo>
                <a:lnTo>
                  <a:pt x="537" y="3471"/>
                </a:lnTo>
                <a:lnTo>
                  <a:pt x="537" y="3470"/>
                </a:lnTo>
                <a:lnTo>
                  <a:pt x="537" y="3468"/>
                </a:lnTo>
                <a:lnTo>
                  <a:pt x="537" y="3467"/>
                </a:lnTo>
                <a:lnTo>
                  <a:pt x="538" y="3467"/>
                </a:lnTo>
                <a:lnTo>
                  <a:pt x="538" y="3465"/>
                </a:lnTo>
                <a:lnTo>
                  <a:pt x="537" y="3465"/>
                </a:lnTo>
                <a:lnTo>
                  <a:pt x="537" y="3464"/>
                </a:lnTo>
                <a:lnTo>
                  <a:pt x="538" y="3464"/>
                </a:lnTo>
                <a:lnTo>
                  <a:pt x="537" y="3464"/>
                </a:lnTo>
                <a:lnTo>
                  <a:pt x="537" y="3462"/>
                </a:lnTo>
                <a:lnTo>
                  <a:pt x="537" y="3461"/>
                </a:lnTo>
                <a:lnTo>
                  <a:pt x="537" y="3459"/>
                </a:lnTo>
                <a:lnTo>
                  <a:pt x="537" y="3458"/>
                </a:lnTo>
                <a:lnTo>
                  <a:pt x="538" y="3458"/>
                </a:lnTo>
                <a:lnTo>
                  <a:pt x="538" y="3456"/>
                </a:lnTo>
                <a:lnTo>
                  <a:pt x="538" y="3455"/>
                </a:lnTo>
                <a:lnTo>
                  <a:pt x="538" y="3453"/>
                </a:lnTo>
                <a:lnTo>
                  <a:pt x="538" y="3452"/>
                </a:lnTo>
                <a:lnTo>
                  <a:pt x="538" y="3450"/>
                </a:lnTo>
                <a:lnTo>
                  <a:pt x="538" y="3449"/>
                </a:lnTo>
                <a:lnTo>
                  <a:pt x="538" y="3447"/>
                </a:lnTo>
                <a:lnTo>
                  <a:pt x="538" y="3446"/>
                </a:lnTo>
                <a:lnTo>
                  <a:pt x="538" y="3444"/>
                </a:lnTo>
                <a:lnTo>
                  <a:pt x="538" y="3442"/>
                </a:lnTo>
                <a:lnTo>
                  <a:pt x="538" y="3441"/>
                </a:lnTo>
                <a:lnTo>
                  <a:pt x="537" y="3441"/>
                </a:lnTo>
                <a:lnTo>
                  <a:pt x="535" y="3439"/>
                </a:lnTo>
                <a:lnTo>
                  <a:pt x="537" y="3439"/>
                </a:lnTo>
                <a:lnTo>
                  <a:pt x="540" y="3439"/>
                </a:lnTo>
                <a:lnTo>
                  <a:pt x="541" y="3439"/>
                </a:lnTo>
                <a:lnTo>
                  <a:pt x="543" y="3439"/>
                </a:lnTo>
                <a:lnTo>
                  <a:pt x="543" y="3438"/>
                </a:lnTo>
                <a:lnTo>
                  <a:pt x="544" y="3438"/>
                </a:lnTo>
                <a:lnTo>
                  <a:pt x="546" y="3438"/>
                </a:lnTo>
                <a:lnTo>
                  <a:pt x="547" y="3436"/>
                </a:lnTo>
                <a:lnTo>
                  <a:pt x="549" y="3436"/>
                </a:lnTo>
                <a:lnTo>
                  <a:pt x="549" y="3435"/>
                </a:lnTo>
                <a:lnTo>
                  <a:pt x="551" y="3435"/>
                </a:lnTo>
                <a:lnTo>
                  <a:pt x="552" y="3435"/>
                </a:lnTo>
                <a:lnTo>
                  <a:pt x="554" y="3435"/>
                </a:lnTo>
                <a:lnTo>
                  <a:pt x="554" y="3433"/>
                </a:lnTo>
                <a:lnTo>
                  <a:pt x="554" y="3432"/>
                </a:lnTo>
                <a:lnTo>
                  <a:pt x="555" y="3432"/>
                </a:lnTo>
                <a:lnTo>
                  <a:pt x="557" y="3432"/>
                </a:lnTo>
                <a:lnTo>
                  <a:pt x="557" y="3433"/>
                </a:lnTo>
                <a:lnTo>
                  <a:pt x="558" y="3433"/>
                </a:lnTo>
                <a:close/>
                <a:moveTo>
                  <a:pt x="560" y="3429"/>
                </a:moveTo>
                <a:lnTo>
                  <a:pt x="561" y="3429"/>
                </a:lnTo>
                <a:lnTo>
                  <a:pt x="561" y="3430"/>
                </a:lnTo>
                <a:lnTo>
                  <a:pt x="561" y="3432"/>
                </a:lnTo>
                <a:lnTo>
                  <a:pt x="560" y="3432"/>
                </a:lnTo>
                <a:lnTo>
                  <a:pt x="560" y="3433"/>
                </a:lnTo>
                <a:lnTo>
                  <a:pt x="560" y="3432"/>
                </a:lnTo>
                <a:lnTo>
                  <a:pt x="560" y="3430"/>
                </a:lnTo>
                <a:lnTo>
                  <a:pt x="558" y="3430"/>
                </a:lnTo>
                <a:lnTo>
                  <a:pt x="558" y="3429"/>
                </a:lnTo>
                <a:lnTo>
                  <a:pt x="558" y="3430"/>
                </a:lnTo>
                <a:lnTo>
                  <a:pt x="560" y="3430"/>
                </a:lnTo>
                <a:lnTo>
                  <a:pt x="560" y="3429"/>
                </a:lnTo>
                <a:close/>
                <a:moveTo>
                  <a:pt x="525" y="3436"/>
                </a:moveTo>
                <a:lnTo>
                  <a:pt x="523" y="3435"/>
                </a:lnTo>
                <a:lnTo>
                  <a:pt x="525" y="3435"/>
                </a:lnTo>
                <a:lnTo>
                  <a:pt x="525" y="3436"/>
                </a:lnTo>
                <a:close/>
                <a:moveTo>
                  <a:pt x="727" y="2643"/>
                </a:moveTo>
                <a:lnTo>
                  <a:pt x="725" y="2643"/>
                </a:lnTo>
                <a:lnTo>
                  <a:pt x="725" y="2641"/>
                </a:lnTo>
                <a:lnTo>
                  <a:pt x="725" y="2640"/>
                </a:lnTo>
                <a:lnTo>
                  <a:pt x="725" y="2641"/>
                </a:lnTo>
                <a:lnTo>
                  <a:pt x="727" y="2641"/>
                </a:lnTo>
                <a:lnTo>
                  <a:pt x="727" y="2643"/>
                </a:lnTo>
                <a:close/>
                <a:moveTo>
                  <a:pt x="537" y="2588"/>
                </a:moveTo>
                <a:lnTo>
                  <a:pt x="538" y="2588"/>
                </a:lnTo>
                <a:lnTo>
                  <a:pt x="540" y="2590"/>
                </a:lnTo>
                <a:lnTo>
                  <a:pt x="541" y="2590"/>
                </a:lnTo>
                <a:lnTo>
                  <a:pt x="543" y="2590"/>
                </a:lnTo>
                <a:lnTo>
                  <a:pt x="543" y="2591"/>
                </a:lnTo>
                <a:lnTo>
                  <a:pt x="544" y="2591"/>
                </a:lnTo>
                <a:lnTo>
                  <a:pt x="546" y="2591"/>
                </a:lnTo>
                <a:lnTo>
                  <a:pt x="547" y="2591"/>
                </a:lnTo>
                <a:lnTo>
                  <a:pt x="547" y="2590"/>
                </a:lnTo>
                <a:lnTo>
                  <a:pt x="549" y="2590"/>
                </a:lnTo>
                <a:lnTo>
                  <a:pt x="549" y="2591"/>
                </a:lnTo>
                <a:lnTo>
                  <a:pt x="551" y="2591"/>
                </a:lnTo>
                <a:lnTo>
                  <a:pt x="552" y="2591"/>
                </a:lnTo>
                <a:lnTo>
                  <a:pt x="552" y="2593"/>
                </a:lnTo>
                <a:lnTo>
                  <a:pt x="554" y="2593"/>
                </a:lnTo>
                <a:lnTo>
                  <a:pt x="555" y="2593"/>
                </a:lnTo>
                <a:lnTo>
                  <a:pt x="555" y="2594"/>
                </a:lnTo>
                <a:lnTo>
                  <a:pt x="557" y="2594"/>
                </a:lnTo>
                <a:lnTo>
                  <a:pt x="557" y="2596"/>
                </a:lnTo>
                <a:lnTo>
                  <a:pt x="558" y="2596"/>
                </a:lnTo>
                <a:lnTo>
                  <a:pt x="558" y="2594"/>
                </a:lnTo>
                <a:lnTo>
                  <a:pt x="560" y="2596"/>
                </a:lnTo>
                <a:lnTo>
                  <a:pt x="560" y="2594"/>
                </a:lnTo>
                <a:lnTo>
                  <a:pt x="560" y="2596"/>
                </a:lnTo>
                <a:lnTo>
                  <a:pt x="561" y="2596"/>
                </a:lnTo>
                <a:lnTo>
                  <a:pt x="563" y="2596"/>
                </a:lnTo>
                <a:lnTo>
                  <a:pt x="564" y="2596"/>
                </a:lnTo>
                <a:lnTo>
                  <a:pt x="566" y="2596"/>
                </a:lnTo>
                <a:lnTo>
                  <a:pt x="567" y="2598"/>
                </a:lnTo>
                <a:lnTo>
                  <a:pt x="569" y="2598"/>
                </a:lnTo>
                <a:lnTo>
                  <a:pt x="570" y="2598"/>
                </a:lnTo>
                <a:lnTo>
                  <a:pt x="572" y="2598"/>
                </a:lnTo>
                <a:lnTo>
                  <a:pt x="573" y="2598"/>
                </a:lnTo>
                <a:lnTo>
                  <a:pt x="575" y="2598"/>
                </a:lnTo>
                <a:lnTo>
                  <a:pt x="576" y="2598"/>
                </a:lnTo>
                <a:lnTo>
                  <a:pt x="576" y="2596"/>
                </a:lnTo>
                <a:lnTo>
                  <a:pt x="578" y="2596"/>
                </a:lnTo>
                <a:lnTo>
                  <a:pt x="579" y="2596"/>
                </a:lnTo>
                <a:lnTo>
                  <a:pt x="579" y="2594"/>
                </a:lnTo>
                <a:lnTo>
                  <a:pt x="581" y="2594"/>
                </a:lnTo>
                <a:lnTo>
                  <a:pt x="581" y="2596"/>
                </a:lnTo>
                <a:lnTo>
                  <a:pt x="582" y="2596"/>
                </a:lnTo>
                <a:lnTo>
                  <a:pt x="584" y="2598"/>
                </a:lnTo>
                <a:lnTo>
                  <a:pt x="585" y="2598"/>
                </a:lnTo>
                <a:lnTo>
                  <a:pt x="585" y="2596"/>
                </a:lnTo>
                <a:lnTo>
                  <a:pt x="587" y="2596"/>
                </a:lnTo>
                <a:lnTo>
                  <a:pt x="587" y="2598"/>
                </a:lnTo>
                <a:lnTo>
                  <a:pt x="587" y="2596"/>
                </a:lnTo>
                <a:lnTo>
                  <a:pt x="587" y="2598"/>
                </a:lnTo>
                <a:lnTo>
                  <a:pt x="588" y="2598"/>
                </a:lnTo>
                <a:lnTo>
                  <a:pt x="588" y="2596"/>
                </a:lnTo>
                <a:lnTo>
                  <a:pt x="588" y="2598"/>
                </a:lnTo>
                <a:lnTo>
                  <a:pt x="590" y="2598"/>
                </a:lnTo>
                <a:lnTo>
                  <a:pt x="591" y="2598"/>
                </a:lnTo>
                <a:lnTo>
                  <a:pt x="591" y="2596"/>
                </a:lnTo>
                <a:lnTo>
                  <a:pt x="591" y="2598"/>
                </a:lnTo>
                <a:lnTo>
                  <a:pt x="591" y="2596"/>
                </a:lnTo>
                <a:lnTo>
                  <a:pt x="593" y="2596"/>
                </a:lnTo>
                <a:lnTo>
                  <a:pt x="594" y="2596"/>
                </a:lnTo>
                <a:lnTo>
                  <a:pt x="594" y="2594"/>
                </a:lnTo>
                <a:lnTo>
                  <a:pt x="596" y="2594"/>
                </a:lnTo>
                <a:lnTo>
                  <a:pt x="596" y="2596"/>
                </a:lnTo>
                <a:lnTo>
                  <a:pt x="597" y="2596"/>
                </a:lnTo>
                <a:lnTo>
                  <a:pt x="597" y="2598"/>
                </a:lnTo>
                <a:lnTo>
                  <a:pt x="599" y="2598"/>
                </a:lnTo>
                <a:lnTo>
                  <a:pt x="600" y="2598"/>
                </a:lnTo>
                <a:lnTo>
                  <a:pt x="600" y="2599"/>
                </a:lnTo>
                <a:lnTo>
                  <a:pt x="602" y="2599"/>
                </a:lnTo>
                <a:lnTo>
                  <a:pt x="603" y="2598"/>
                </a:lnTo>
                <a:lnTo>
                  <a:pt x="605" y="2598"/>
                </a:lnTo>
                <a:lnTo>
                  <a:pt x="606" y="2598"/>
                </a:lnTo>
                <a:lnTo>
                  <a:pt x="608" y="2598"/>
                </a:lnTo>
                <a:lnTo>
                  <a:pt x="609" y="2598"/>
                </a:lnTo>
                <a:lnTo>
                  <a:pt x="611" y="2598"/>
                </a:lnTo>
                <a:lnTo>
                  <a:pt x="612" y="2599"/>
                </a:lnTo>
                <a:lnTo>
                  <a:pt x="614" y="2599"/>
                </a:lnTo>
                <a:lnTo>
                  <a:pt x="614" y="2598"/>
                </a:lnTo>
                <a:lnTo>
                  <a:pt x="615" y="2598"/>
                </a:lnTo>
                <a:lnTo>
                  <a:pt x="617" y="2598"/>
                </a:lnTo>
                <a:lnTo>
                  <a:pt x="615" y="2598"/>
                </a:lnTo>
                <a:lnTo>
                  <a:pt x="615" y="2596"/>
                </a:lnTo>
                <a:lnTo>
                  <a:pt x="617" y="2596"/>
                </a:lnTo>
                <a:lnTo>
                  <a:pt x="617" y="2598"/>
                </a:lnTo>
                <a:lnTo>
                  <a:pt x="618" y="2598"/>
                </a:lnTo>
                <a:lnTo>
                  <a:pt x="620" y="2598"/>
                </a:lnTo>
                <a:lnTo>
                  <a:pt x="621" y="2598"/>
                </a:lnTo>
                <a:lnTo>
                  <a:pt x="621" y="2599"/>
                </a:lnTo>
                <a:lnTo>
                  <a:pt x="623" y="2599"/>
                </a:lnTo>
                <a:lnTo>
                  <a:pt x="624" y="2599"/>
                </a:lnTo>
                <a:lnTo>
                  <a:pt x="624" y="2601"/>
                </a:lnTo>
                <a:lnTo>
                  <a:pt x="624" y="2599"/>
                </a:lnTo>
                <a:lnTo>
                  <a:pt x="626" y="2599"/>
                </a:lnTo>
                <a:lnTo>
                  <a:pt x="627" y="2599"/>
                </a:lnTo>
                <a:lnTo>
                  <a:pt x="629" y="2599"/>
                </a:lnTo>
                <a:lnTo>
                  <a:pt x="629" y="2598"/>
                </a:lnTo>
                <a:lnTo>
                  <a:pt x="630" y="2598"/>
                </a:lnTo>
                <a:lnTo>
                  <a:pt x="632" y="2598"/>
                </a:lnTo>
                <a:lnTo>
                  <a:pt x="632" y="2596"/>
                </a:lnTo>
                <a:lnTo>
                  <a:pt x="633" y="2596"/>
                </a:lnTo>
                <a:lnTo>
                  <a:pt x="633" y="2598"/>
                </a:lnTo>
                <a:lnTo>
                  <a:pt x="635" y="2598"/>
                </a:lnTo>
                <a:lnTo>
                  <a:pt x="636" y="2598"/>
                </a:lnTo>
                <a:lnTo>
                  <a:pt x="636" y="2596"/>
                </a:lnTo>
                <a:lnTo>
                  <a:pt x="636" y="2598"/>
                </a:lnTo>
                <a:lnTo>
                  <a:pt x="638" y="2598"/>
                </a:lnTo>
                <a:lnTo>
                  <a:pt x="638" y="2596"/>
                </a:lnTo>
                <a:lnTo>
                  <a:pt x="639" y="2594"/>
                </a:lnTo>
                <a:lnTo>
                  <a:pt x="641" y="2596"/>
                </a:lnTo>
                <a:lnTo>
                  <a:pt x="643" y="2596"/>
                </a:lnTo>
                <a:lnTo>
                  <a:pt x="643" y="2594"/>
                </a:lnTo>
                <a:lnTo>
                  <a:pt x="644" y="2594"/>
                </a:lnTo>
                <a:lnTo>
                  <a:pt x="644" y="2593"/>
                </a:lnTo>
                <a:lnTo>
                  <a:pt x="644" y="2591"/>
                </a:lnTo>
                <a:lnTo>
                  <a:pt x="646" y="2591"/>
                </a:lnTo>
                <a:lnTo>
                  <a:pt x="646" y="2593"/>
                </a:lnTo>
                <a:lnTo>
                  <a:pt x="647" y="2593"/>
                </a:lnTo>
                <a:lnTo>
                  <a:pt x="647" y="2594"/>
                </a:lnTo>
                <a:lnTo>
                  <a:pt x="649" y="2594"/>
                </a:lnTo>
                <a:lnTo>
                  <a:pt x="649" y="2596"/>
                </a:lnTo>
                <a:lnTo>
                  <a:pt x="649" y="2598"/>
                </a:lnTo>
                <a:lnTo>
                  <a:pt x="650" y="2598"/>
                </a:lnTo>
                <a:lnTo>
                  <a:pt x="652" y="2598"/>
                </a:lnTo>
                <a:lnTo>
                  <a:pt x="653" y="2599"/>
                </a:lnTo>
                <a:lnTo>
                  <a:pt x="653" y="2601"/>
                </a:lnTo>
                <a:lnTo>
                  <a:pt x="655" y="2601"/>
                </a:lnTo>
                <a:lnTo>
                  <a:pt x="655" y="2602"/>
                </a:lnTo>
                <a:lnTo>
                  <a:pt x="655" y="2604"/>
                </a:lnTo>
                <a:lnTo>
                  <a:pt x="655" y="2605"/>
                </a:lnTo>
                <a:lnTo>
                  <a:pt x="656" y="2605"/>
                </a:lnTo>
                <a:lnTo>
                  <a:pt x="658" y="2605"/>
                </a:lnTo>
                <a:lnTo>
                  <a:pt x="658" y="2607"/>
                </a:lnTo>
                <a:lnTo>
                  <a:pt x="656" y="2607"/>
                </a:lnTo>
                <a:lnTo>
                  <a:pt x="656" y="2608"/>
                </a:lnTo>
                <a:lnTo>
                  <a:pt x="656" y="2610"/>
                </a:lnTo>
                <a:lnTo>
                  <a:pt x="658" y="2610"/>
                </a:lnTo>
                <a:lnTo>
                  <a:pt x="658" y="2611"/>
                </a:lnTo>
                <a:lnTo>
                  <a:pt x="659" y="2611"/>
                </a:lnTo>
                <a:lnTo>
                  <a:pt x="661" y="2613"/>
                </a:lnTo>
                <a:lnTo>
                  <a:pt x="662" y="2613"/>
                </a:lnTo>
                <a:lnTo>
                  <a:pt x="664" y="2613"/>
                </a:lnTo>
                <a:lnTo>
                  <a:pt x="664" y="2614"/>
                </a:lnTo>
                <a:lnTo>
                  <a:pt x="665" y="2614"/>
                </a:lnTo>
                <a:lnTo>
                  <a:pt x="667" y="2614"/>
                </a:lnTo>
                <a:lnTo>
                  <a:pt x="668" y="2614"/>
                </a:lnTo>
                <a:lnTo>
                  <a:pt x="668" y="2613"/>
                </a:lnTo>
                <a:lnTo>
                  <a:pt x="670" y="2613"/>
                </a:lnTo>
                <a:lnTo>
                  <a:pt x="670" y="2614"/>
                </a:lnTo>
                <a:lnTo>
                  <a:pt x="671" y="2614"/>
                </a:lnTo>
                <a:lnTo>
                  <a:pt x="670" y="2616"/>
                </a:lnTo>
                <a:lnTo>
                  <a:pt x="670" y="2617"/>
                </a:lnTo>
                <a:lnTo>
                  <a:pt x="670" y="2619"/>
                </a:lnTo>
                <a:lnTo>
                  <a:pt x="668" y="2619"/>
                </a:lnTo>
                <a:lnTo>
                  <a:pt x="668" y="2620"/>
                </a:lnTo>
                <a:lnTo>
                  <a:pt x="670" y="2620"/>
                </a:lnTo>
                <a:lnTo>
                  <a:pt x="670" y="2622"/>
                </a:lnTo>
                <a:lnTo>
                  <a:pt x="671" y="2622"/>
                </a:lnTo>
                <a:lnTo>
                  <a:pt x="673" y="2622"/>
                </a:lnTo>
                <a:lnTo>
                  <a:pt x="674" y="2622"/>
                </a:lnTo>
                <a:lnTo>
                  <a:pt x="674" y="2623"/>
                </a:lnTo>
                <a:lnTo>
                  <a:pt x="676" y="2623"/>
                </a:lnTo>
                <a:lnTo>
                  <a:pt x="676" y="2625"/>
                </a:lnTo>
                <a:lnTo>
                  <a:pt x="677" y="2625"/>
                </a:lnTo>
                <a:lnTo>
                  <a:pt x="676" y="2625"/>
                </a:lnTo>
                <a:lnTo>
                  <a:pt x="676" y="2626"/>
                </a:lnTo>
                <a:lnTo>
                  <a:pt x="677" y="2626"/>
                </a:lnTo>
                <a:lnTo>
                  <a:pt x="679" y="2626"/>
                </a:lnTo>
                <a:lnTo>
                  <a:pt x="679" y="2628"/>
                </a:lnTo>
                <a:lnTo>
                  <a:pt x="680" y="2628"/>
                </a:lnTo>
                <a:lnTo>
                  <a:pt x="680" y="2629"/>
                </a:lnTo>
                <a:lnTo>
                  <a:pt x="680" y="2631"/>
                </a:lnTo>
                <a:lnTo>
                  <a:pt x="682" y="2631"/>
                </a:lnTo>
                <a:lnTo>
                  <a:pt x="683" y="2631"/>
                </a:lnTo>
                <a:lnTo>
                  <a:pt x="685" y="2631"/>
                </a:lnTo>
                <a:lnTo>
                  <a:pt x="685" y="2632"/>
                </a:lnTo>
                <a:lnTo>
                  <a:pt x="686" y="2632"/>
                </a:lnTo>
                <a:lnTo>
                  <a:pt x="686" y="2634"/>
                </a:lnTo>
                <a:lnTo>
                  <a:pt x="686" y="2632"/>
                </a:lnTo>
                <a:lnTo>
                  <a:pt x="688" y="2632"/>
                </a:lnTo>
                <a:lnTo>
                  <a:pt x="689" y="2632"/>
                </a:lnTo>
                <a:lnTo>
                  <a:pt x="689" y="2634"/>
                </a:lnTo>
                <a:lnTo>
                  <a:pt x="691" y="2634"/>
                </a:lnTo>
                <a:lnTo>
                  <a:pt x="691" y="2635"/>
                </a:lnTo>
                <a:lnTo>
                  <a:pt x="692" y="2635"/>
                </a:lnTo>
                <a:lnTo>
                  <a:pt x="694" y="2635"/>
                </a:lnTo>
                <a:lnTo>
                  <a:pt x="695" y="2635"/>
                </a:lnTo>
                <a:lnTo>
                  <a:pt x="695" y="2637"/>
                </a:lnTo>
                <a:lnTo>
                  <a:pt x="697" y="2637"/>
                </a:lnTo>
                <a:lnTo>
                  <a:pt x="698" y="2638"/>
                </a:lnTo>
                <a:lnTo>
                  <a:pt x="700" y="2638"/>
                </a:lnTo>
                <a:lnTo>
                  <a:pt x="700" y="2637"/>
                </a:lnTo>
                <a:lnTo>
                  <a:pt x="701" y="2637"/>
                </a:lnTo>
                <a:lnTo>
                  <a:pt x="701" y="2638"/>
                </a:lnTo>
                <a:lnTo>
                  <a:pt x="703" y="2638"/>
                </a:lnTo>
                <a:lnTo>
                  <a:pt x="701" y="2638"/>
                </a:lnTo>
                <a:lnTo>
                  <a:pt x="703" y="2638"/>
                </a:lnTo>
                <a:lnTo>
                  <a:pt x="703" y="2637"/>
                </a:lnTo>
                <a:lnTo>
                  <a:pt x="703" y="2638"/>
                </a:lnTo>
                <a:lnTo>
                  <a:pt x="703" y="2640"/>
                </a:lnTo>
                <a:lnTo>
                  <a:pt x="701" y="2640"/>
                </a:lnTo>
                <a:lnTo>
                  <a:pt x="700" y="2640"/>
                </a:lnTo>
                <a:lnTo>
                  <a:pt x="700" y="2641"/>
                </a:lnTo>
                <a:lnTo>
                  <a:pt x="700" y="2643"/>
                </a:lnTo>
                <a:lnTo>
                  <a:pt x="701" y="2643"/>
                </a:lnTo>
                <a:lnTo>
                  <a:pt x="701" y="2644"/>
                </a:lnTo>
                <a:lnTo>
                  <a:pt x="703" y="2644"/>
                </a:lnTo>
                <a:lnTo>
                  <a:pt x="704" y="2644"/>
                </a:lnTo>
                <a:lnTo>
                  <a:pt x="706" y="2644"/>
                </a:lnTo>
                <a:lnTo>
                  <a:pt x="706" y="2646"/>
                </a:lnTo>
                <a:lnTo>
                  <a:pt x="706" y="2647"/>
                </a:lnTo>
                <a:lnTo>
                  <a:pt x="704" y="2647"/>
                </a:lnTo>
                <a:lnTo>
                  <a:pt x="704" y="2649"/>
                </a:lnTo>
                <a:lnTo>
                  <a:pt x="703" y="2649"/>
                </a:lnTo>
                <a:lnTo>
                  <a:pt x="703" y="2651"/>
                </a:lnTo>
                <a:lnTo>
                  <a:pt x="704" y="2651"/>
                </a:lnTo>
                <a:lnTo>
                  <a:pt x="706" y="2651"/>
                </a:lnTo>
                <a:lnTo>
                  <a:pt x="707" y="2651"/>
                </a:lnTo>
                <a:lnTo>
                  <a:pt x="707" y="2652"/>
                </a:lnTo>
                <a:lnTo>
                  <a:pt x="709" y="2652"/>
                </a:lnTo>
                <a:lnTo>
                  <a:pt x="707" y="2652"/>
                </a:lnTo>
                <a:lnTo>
                  <a:pt x="707" y="2654"/>
                </a:lnTo>
                <a:lnTo>
                  <a:pt x="707" y="2655"/>
                </a:lnTo>
                <a:lnTo>
                  <a:pt x="706" y="2655"/>
                </a:lnTo>
                <a:lnTo>
                  <a:pt x="706" y="2657"/>
                </a:lnTo>
                <a:lnTo>
                  <a:pt x="706" y="2658"/>
                </a:lnTo>
                <a:lnTo>
                  <a:pt x="707" y="2658"/>
                </a:lnTo>
                <a:lnTo>
                  <a:pt x="707" y="2660"/>
                </a:lnTo>
                <a:lnTo>
                  <a:pt x="709" y="2660"/>
                </a:lnTo>
                <a:lnTo>
                  <a:pt x="710" y="2660"/>
                </a:lnTo>
                <a:lnTo>
                  <a:pt x="710" y="2661"/>
                </a:lnTo>
                <a:lnTo>
                  <a:pt x="712" y="2661"/>
                </a:lnTo>
                <a:lnTo>
                  <a:pt x="713" y="2661"/>
                </a:lnTo>
                <a:lnTo>
                  <a:pt x="715" y="2661"/>
                </a:lnTo>
                <a:lnTo>
                  <a:pt x="716" y="2661"/>
                </a:lnTo>
                <a:lnTo>
                  <a:pt x="716" y="2660"/>
                </a:lnTo>
                <a:lnTo>
                  <a:pt x="718" y="2660"/>
                </a:lnTo>
                <a:lnTo>
                  <a:pt x="719" y="2660"/>
                </a:lnTo>
                <a:lnTo>
                  <a:pt x="719" y="2658"/>
                </a:lnTo>
                <a:lnTo>
                  <a:pt x="719" y="2657"/>
                </a:lnTo>
                <a:lnTo>
                  <a:pt x="721" y="2657"/>
                </a:lnTo>
                <a:lnTo>
                  <a:pt x="721" y="2655"/>
                </a:lnTo>
                <a:lnTo>
                  <a:pt x="722" y="2655"/>
                </a:lnTo>
                <a:lnTo>
                  <a:pt x="724" y="2655"/>
                </a:lnTo>
                <a:lnTo>
                  <a:pt x="724" y="2654"/>
                </a:lnTo>
                <a:lnTo>
                  <a:pt x="725" y="2654"/>
                </a:lnTo>
                <a:lnTo>
                  <a:pt x="725" y="2655"/>
                </a:lnTo>
                <a:lnTo>
                  <a:pt x="727" y="2655"/>
                </a:lnTo>
                <a:lnTo>
                  <a:pt x="728" y="2655"/>
                </a:lnTo>
                <a:lnTo>
                  <a:pt x="727" y="2657"/>
                </a:lnTo>
                <a:lnTo>
                  <a:pt x="728" y="2657"/>
                </a:lnTo>
                <a:lnTo>
                  <a:pt x="730" y="2657"/>
                </a:lnTo>
                <a:lnTo>
                  <a:pt x="730" y="2655"/>
                </a:lnTo>
                <a:lnTo>
                  <a:pt x="730" y="2657"/>
                </a:lnTo>
                <a:lnTo>
                  <a:pt x="730" y="2655"/>
                </a:lnTo>
                <a:lnTo>
                  <a:pt x="731" y="2654"/>
                </a:lnTo>
                <a:lnTo>
                  <a:pt x="730" y="2654"/>
                </a:lnTo>
                <a:lnTo>
                  <a:pt x="730" y="2652"/>
                </a:lnTo>
                <a:lnTo>
                  <a:pt x="728" y="2652"/>
                </a:lnTo>
                <a:lnTo>
                  <a:pt x="728" y="2651"/>
                </a:lnTo>
                <a:lnTo>
                  <a:pt x="730" y="2651"/>
                </a:lnTo>
                <a:lnTo>
                  <a:pt x="730" y="2649"/>
                </a:lnTo>
                <a:lnTo>
                  <a:pt x="731" y="2649"/>
                </a:lnTo>
                <a:lnTo>
                  <a:pt x="733" y="2649"/>
                </a:lnTo>
                <a:lnTo>
                  <a:pt x="733" y="2647"/>
                </a:lnTo>
                <a:lnTo>
                  <a:pt x="735" y="2647"/>
                </a:lnTo>
                <a:lnTo>
                  <a:pt x="736" y="2647"/>
                </a:lnTo>
                <a:lnTo>
                  <a:pt x="738" y="2647"/>
                </a:lnTo>
                <a:lnTo>
                  <a:pt x="738" y="2649"/>
                </a:lnTo>
                <a:lnTo>
                  <a:pt x="739" y="2647"/>
                </a:lnTo>
                <a:lnTo>
                  <a:pt x="741" y="2647"/>
                </a:lnTo>
                <a:lnTo>
                  <a:pt x="742" y="2647"/>
                </a:lnTo>
                <a:lnTo>
                  <a:pt x="742" y="2649"/>
                </a:lnTo>
                <a:lnTo>
                  <a:pt x="742" y="2651"/>
                </a:lnTo>
                <a:lnTo>
                  <a:pt x="744" y="2651"/>
                </a:lnTo>
                <a:lnTo>
                  <a:pt x="744" y="2652"/>
                </a:lnTo>
                <a:lnTo>
                  <a:pt x="744" y="2654"/>
                </a:lnTo>
                <a:lnTo>
                  <a:pt x="745" y="2654"/>
                </a:lnTo>
                <a:lnTo>
                  <a:pt x="745" y="2655"/>
                </a:lnTo>
                <a:lnTo>
                  <a:pt x="747" y="2655"/>
                </a:lnTo>
                <a:lnTo>
                  <a:pt x="747" y="2657"/>
                </a:lnTo>
                <a:lnTo>
                  <a:pt x="747" y="2658"/>
                </a:lnTo>
                <a:lnTo>
                  <a:pt x="748" y="2658"/>
                </a:lnTo>
                <a:lnTo>
                  <a:pt x="748" y="2660"/>
                </a:lnTo>
                <a:lnTo>
                  <a:pt x="750" y="2660"/>
                </a:lnTo>
                <a:lnTo>
                  <a:pt x="751" y="2660"/>
                </a:lnTo>
                <a:lnTo>
                  <a:pt x="750" y="2660"/>
                </a:lnTo>
                <a:lnTo>
                  <a:pt x="751" y="2660"/>
                </a:lnTo>
                <a:lnTo>
                  <a:pt x="753" y="2658"/>
                </a:lnTo>
                <a:lnTo>
                  <a:pt x="754" y="2658"/>
                </a:lnTo>
                <a:lnTo>
                  <a:pt x="756" y="2658"/>
                </a:lnTo>
                <a:lnTo>
                  <a:pt x="757" y="2660"/>
                </a:lnTo>
                <a:lnTo>
                  <a:pt x="759" y="2660"/>
                </a:lnTo>
                <a:lnTo>
                  <a:pt x="759" y="2661"/>
                </a:lnTo>
                <a:lnTo>
                  <a:pt x="760" y="2661"/>
                </a:lnTo>
                <a:lnTo>
                  <a:pt x="762" y="2663"/>
                </a:lnTo>
                <a:lnTo>
                  <a:pt x="763" y="2663"/>
                </a:lnTo>
                <a:lnTo>
                  <a:pt x="765" y="2663"/>
                </a:lnTo>
                <a:lnTo>
                  <a:pt x="765" y="2664"/>
                </a:lnTo>
                <a:lnTo>
                  <a:pt x="766" y="2664"/>
                </a:lnTo>
                <a:lnTo>
                  <a:pt x="766" y="2666"/>
                </a:lnTo>
                <a:lnTo>
                  <a:pt x="766" y="2667"/>
                </a:lnTo>
                <a:lnTo>
                  <a:pt x="768" y="2667"/>
                </a:lnTo>
                <a:lnTo>
                  <a:pt x="768" y="2669"/>
                </a:lnTo>
                <a:lnTo>
                  <a:pt x="769" y="2669"/>
                </a:lnTo>
                <a:lnTo>
                  <a:pt x="769" y="2670"/>
                </a:lnTo>
                <a:lnTo>
                  <a:pt x="771" y="2670"/>
                </a:lnTo>
                <a:lnTo>
                  <a:pt x="772" y="2670"/>
                </a:lnTo>
                <a:lnTo>
                  <a:pt x="772" y="2672"/>
                </a:lnTo>
                <a:lnTo>
                  <a:pt x="774" y="2672"/>
                </a:lnTo>
                <a:lnTo>
                  <a:pt x="775" y="2673"/>
                </a:lnTo>
                <a:lnTo>
                  <a:pt x="777" y="2673"/>
                </a:lnTo>
                <a:lnTo>
                  <a:pt x="775" y="2673"/>
                </a:lnTo>
                <a:lnTo>
                  <a:pt x="777" y="2673"/>
                </a:lnTo>
                <a:lnTo>
                  <a:pt x="777" y="2675"/>
                </a:lnTo>
                <a:lnTo>
                  <a:pt x="778" y="2675"/>
                </a:lnTo>
                <a:lnTo>
                  <a:pt x="778" y="2676"/>
                </a:lnTo>
                <a:lnTo>
                  <a:pt x="780" y="2676"/>
                </a:lnTo>
                <a:lnTo>
                  <a:pt x="781" y="2676"/>
                </a:lnTo>
                <a:lnTo>
                  <a:pt x="783" y="2676"/>
                </a:lnTo>
                <a:lnTo>
                  <a:pt x="784" y="2676"/>
                </a:lnTo>
                <a:lnTo>
                  <a:pt x="786" y="2676"/>
                </a:lnTo>
                <a:lnTo>
                  <a:pt x="786" y="2678"/>
                </a:lnTo>
                <a:lnTo>
                  <a:pt x="786" y="2679"/>
                </a:lnTo>
                <a:lnTo>
                  <a:pt x="787" y="2679"/>
                </a:lnTo>
                <a:lnTo>
                  <a:pt x="787" y="2681"/>
                </a:lnTo>
                <a:lnTo>
                  <a:pt x="789" y="2681"/>
                </a:lnTo>
                <a:lnTo>
                  <a:pt x="789" y="2682"/>
                </a:lnTo>
                <a:lnTo>
                  <a:pt x="790" y="2682"/>
                </a:lnTo>
                <a:lnTo>
                  <a:pt x="790" y="2684"/>
                </a:lnTo>
                <a:lnTo>
                  <a:pt x="792" y="2684"/>
                </a:lnTo>
                <a:lnTo>
                  <a:pt x="792" y="2685"/>
                </a:lnTo>
                <a:lnTo>
                  <a:pt x="793" y="2685"/>
                </a:lnTo>
                <a:lnTo>
                  <a:pt x="795" y="2685"/>
                </a:lnTo>
                <a:lnTo>
                  <a:pt x="796" y="2685"/>
                </a:lnTo>
                <a:lnTo>
                  <a:pt x="796" y="2687"/>
                </a:lnTo>
                <a:lnTo>
                  <a:pt x="796" y="2685"/>
                </a:lnTo>
                <a:lnTo>
                  <a:pt x="798" y="2685"/>
                </a:lnTo>
                <a:lnTo>
                  <a:pt x="799" y="2685"/>
                </a:lnTo>
                <a:lnTo>
                  <a:pt x="799" y="2684"/>
                </a:lnTo>
                <a:lnTo>
                  <a:pt x="799" y="2685"/>
                </a:lnTo>
                <a:lnTo>
                  <a:pt x="801" y="2685"/>
                </a:lnTo>
                <a:lnTo>
                  <a:pt x="801" y="2684"/>
                </a:lnTo>
                <a:lnTo>
                  <a:pt x="802" y="2684"/>
                </a:lnTo>
                <a:lnTo>
                  <a:pt x="804" y="2684"/>
                </a:lnTo>
                <a:lnTo>
                  <a:pt x="805" y="2684"/>
                </a:lnTo>
                <a:lnTo>
                  <a:pt x="805" y="2685"/>
                </a:lnTo>
                <a:lnTo>
                  <a:pt x="807" y="2685"/>
                </a:lnTo>
                <a:lnTo>
                  <a:pt x="808" y="2685"/>
                </a:lnTo>
                <a:lnTo>
                  <a:pt x="808" y="2687"/>
                </a:lnTo>
                <a:lnTo>
                  <a:pt x="808" y="2688"/>
                </a:lnTo>
                <a:lnTo>
                  <a:pt x="810" y="2688"/>
                </a:lnTo>
                <a:lnTo>
                  <a:pt x="811" y="2688"/>
                </a:lnTo>
                <a:lnTo>
                  <a:pt x="813" y="2688"/>
                </a:lnTo>
                <a:lnTo>
                  <a:pt x="814" y="2687"/>
                </a:lnTo>
                <a:lnTo>
                  <a:pt x="816" y="2687"/>
                </a:lnTo>
                <a:lnTo>
                  <a:pt x="817" y="2687"/>
                </a:lnTo>
                <a:lnTo>
                  <a:pt x="817" y="2685"/>
                </a:lnTo>
                <a:lnTo>
                  <a:pt x="817" y="2687"/>
                </a:lnTo>
                <a:lnTo>
                  <a:pt x="819" y="2687"/>
                </a:lnTo>
                <a:lnTo>
                  <a:pt x="820" y="2687"/>
                </a:lnTo>
                <a:lnTo>
                  <a:pt x="822" y="2687"/>
                </a:lnTo>
                <a:lnTo>
                  <a:pt x="822" y="2688"/>
                </a:lnTo>
                <a:lnTo>
                  <a:pt x="823" y="2688"/>
                </a:lnTo>
                <a:lnTo>
                  <a:pt x="825" y="2688"/>
                </a:lnTo>
                <a:lnTo>
                  <a:pt x="825" y="2687"/>
                </a:lnTo>
                <a:lnTo>
                  <a:pt x="827" y="2687"/>
                </a:lnTo>
                <a:lnTo>
                  <a:pt x="828" y="2687"/>
                </a:lnTo>
                <a:lnTo>
                  <a:pt x="830" y="2687"/>
                </a:lnTo>
                <a:lnTo>
                  <a:pt x="830" y="2688"/>
                </a:lnTo>
                <a:lnTo>
                  <a:pt x="831" y="2688"/>
                </a:lnTo>
                <a:lnTo>
                  <a:pt x="833" y="2688"/>
                </a:lnTo>
                <a:lnTo>
                  <a:pt x="833" y="2690"/>
                </a:lnTo>
                <a:lnTo>
                  <a:pt x="834" y="2690"/>
                </a:lnTo>
                <a:lnTo>
                  <a:pt x="836" y="2690"/>
                </a:lnTo>
                <a:lnTo>
                  <a:pt x="836" y="2691"/>
                </a:lnTo>
                <a:lnTo>
                  <a:pt x="837" y="2691"/>
                </a:lnTo>
                <a:lnTo>
                  <a:pt x="837" y="2693"/>
                </a:lnTo>
                <a:lnTo>
                  <a:pt x="839" y="2693"/>
                </a:lnTo>
                <a:lnTo>
                  <a:pt x="839" y="2694"/>
                </a:lnTo>
                <a:lnTo>
                  <a:pt x="840" y="2694"/>
                </a:lnTo>
                <a:lnTo>
                  <a:pt x="842" y="2694"/>
                </a:lnTo>
                <a:lnTo>
                  <a:pt x="842" y="2696"/>
                </a:lnTo>
                <a:lnTo>
                  <a:pt x="843" y="2696"/>
                </a:lnTo>
                <a:lnTo>
                  <a:pt x="845" y="2696"/>
                </a:lnTo>
                <a:lnTo>
                  <a:pt x="846" y="2696"/>
                </a:lnTo>
                <a:lnTo>
                  <a:pt x="846" y="2697"/>
                </a:lnTo>
                <a:lnTo>
                  <a:pt x="848" y="2697"/>
                </a:lnTo>
                <a:lnTo>
                  <a:pt x="849" y="2697"/>
                </a:lnTo>
                <a:lnTo>
                  <a:pt x="851" y="2699"/>
                </a:lnTo>
                <a:lnTo>
                  <a:pt x="852" y="2699"/>
                </a:lnTo>
                <a:lnTo>
                  <a:pt x="854" y="2699"/>
                </a:lnTo>
                <a:lnTo>
                  <a:pt x="854" y="2697"/>
                </a:lnTo>
                <a:lnTo>
                  <a:pt x="855" y="2697"/>
                </a:lnTo>
                <a:lnTo>
                  <a:pt x="855" y="2699"/>
                </a:lnTo>
                <a:lnTo>
                  <a:pt x="855" y="2700"/>
                </a:lnTo>
                <a:lnTo>
                  <a:pt x="857" y="2700"/>
                </a:lnTo>
                <a:lnTo>
                  <a:pt x="857" y="2702"/>
                </a:lnTo>
                <a:lnTo>
                  <a:pt x="858" y="2702"/>
                </a:lnTo>
                <a:lnTo>
                  <a:pt x="860" y="2702"/>
                </a:lnTo>
                <a:lnTo>
                  <a:pt x="860" y="2704"/>
                </a:lnTo>
                <a:lnTo>
                  <a:pt x="861" y="2704"/>
                </a:lnTo>
                <a:lnTo>
                  <a:pt x="863" y="2704"/>
                </a:lnTo>
                <a:lnTo>
                  <a:pt x="864" y="2704"/>
                </a:lnTo>
                <a:lnTo>
                  <a:pt x="866" y="2704"/>
                </a:lnTo>
                <a:lnTo>
                  <a:pt x="866" y="2705"/>
                </a:lnTo>
                <a:lnTo>
                  <a:pt x="867" y="2705"/>
                </a:lnTo>
                <a:lnTo>
                  <a:pt x="867" y="2707"/>
                </a:lnTo>
                <a:lnTo>
                  <a:pt x="869" y="2707"/>
                </a:lnTo>
                <a:lnTo>
                  <a:pt x="869" y="2708"/>
                </a:lnTo>
                <a:lnTo>
                  <a:pt x="870" y="2708"/>
                </a:lnTo>
                <a:lnTo>
                  <a:pt x="872" y="2708"/>
                </a:lnTo>
                <a:lnTo>
                  <a:pt x="872" y="2710"/>
                </a:lnTo>
                <a:lnTo>
                  <a:pt x="872" y="2708"/>
                </a:lnTo>
                <a:lnTo>
                  <a:pt x="873" y="2708"/>
                </a:lnTo>
                <a:lnTo>
                  <a:pt x="873" y="2707"/>
                </a:lnTo>
                <a:lnTo>
                  <a:pt x="875" y="2707"/>
                </a:lnTo>
                <a:lnTo>
                  <a:pt x="876" y="2707"/>
                </a:lnTo>
                <a:lnTo>
                  <a:pt x="878" y="2707"/>
                </a:lnTo>
                <a:lnTo>
                  <a:pt x="879" y="2707"/>
                </a:lnTo>
                <a:lnTo>
                  <a:pt x="879" y="2705"/>
                </a:lnTo>
                <a:lnTo>
                  <a:pt x="881" y="2705"/>
                </a:lnTo>
                <a:lnTo>
                  <a:pt x="881" y="2707"/>
                </a:lnTo>
                <a:lnTo>
                  <a:pt x="882" y="2707"/>
                </a:lnTo>
                <a:lnTo>
                  <a:pt x="882" y="2708"/>
                </a:lnTo>
                <a:lnTo>
                  <a:pt x="884" y="2708"/>
                </a:lnTo>
                <a:lnTo>
                  <a:pt x="884" y="2710"/>
                </a:lnTo>
                <a:lnTo>
                  <a:pt x="884" y="2711"/>
                </a:lnTo>
                <a:lnTo>
                  <a:pt x="885" y="2711"/>
                </a:lnTo>
                <a:lnTo>
                  <a:pt x="885" y="2713"/>
                </a:lnTo>
                <a:lnTo>
                  <a:pt x="887" y="2713"/>
                </a:lnTo>
                <a:lnTo>
                  <a:pt x="887" y="2714"/>
                </a:lnTo>
                <a:lnTo>
                  <a:pt x="888" y="2714"/>
                </a:lnTo>
                <a:lnTo>
                  <a:pt x="888" y="2716"/>
                </a:lnTo>
                <a:lnTo>
                  <a:pt x="890" y="2717"/>
                </a:lnTo>
                <a:lnTo>
                  <a:pt x="890" y="2719"/>
                </a:lnTo>
                <a:lnTo>
                  <a:pt x="891" y="2719"/>
                </a:lnTo>
                <a:lnTo>
                  <a:pt x="891" y="2720"/>
                </a:lnTo>
                <a:lnTo>
                  <a:pt x="893" y="2720"/>
                </a:lnTo>
                <a:lnTo>
                  <a:pt x="894" y="2720"/>
                </a:lnTo>
                <a:lnTo>
                  <a:pt x="896" y="2720"/>
                </a:lnTo>
                <a:lnTo>
                  <a:pt x="897" y="2720"/>
                </a:lnTo>
                <a:lnTo>
                  <a:pt x="899" y="2720"/>
                </a:lnTo>
                <a:lnTo>
                  <a:pt x="900" y="2720"/>
                </a:lnTo>
                <a:lnTo>
                  <a:pt x="902" y="2720"/>
                </a:lnTo>
                <a:lnTo>
                  <a:pt x="903" y="2720"/>
                </a:lnTo>
                <a:lnTo>
                  <a:pt x="905" y="2720"/>
                </a:lnTo>
                <a:lnTo>
                  <a:pt x="906" y="2720"/>
                </a:lnTo>
                <a:lnTo>
                  <a:pt x="908" y="2720"/>
                </a:lnTo>
                <a:lnTo>
                  <a:pt x="909" y="2720"/>
                </a:lnTo>
                <a:lnTo>
                  <a:pt x="909" y="2722"/>
                </a:lnTo>
                <a:lnTo>
                  <a:pt x="911" y="2722"/>
                </a:lnTo>
                <a:lnTo>
                  <a:pt x="911" y="2723"/>
                </a:lnTo>
                <a:lnTo>
                  <a:pt x="912" y="2723"/>
                </a:lnTo>
                <a:lnTo>
                  <a:pt x="912" y="2725"/>
                </a:lnTo>
                <a:lnTo>
                  <a:pt x="912" y="2726"/>
                </a:lnTo>
                <a:lnTo>
                  <a:pt x="914" y="2726"/>
                </a:lnTo>
                <a:lnTo>
                  <a:pt x="915" y="2726"/>
                </a:lnTo>
                <a:lnTo>
                  <a:pt x="917" y="2726"/>
                </a:lnTo>
                <a:lnTo>
                  <a:pt x="917" y="2728"/>
                </a:lnTo>
                <a:lnTo>
                  <a:pt x="915" y="2728"/>
                </a:lnTo>
                <a:lnTo>
                  <a:pt x="915" y="2729"/>
                </a:lnTo>
                <a:lnTo>
                  <a:pt x="914" y="2729"/>
                </a:lnTo>
                <a:lnTo>
                  <a:pt x="912" y="2729"/>
                </a:lnTo>
                <a:lnTo>
                  <a:pt x="912" y="2731"/>
                </a:lnTo>
                <a:lnTo>
                  <a:pt x="914" y="2732"/>
                </a:lnTo>
                <a:lnTo>
                  <a:pt x="914" y="2734"/>
                </a:lnTo>
                <a:lnTo>
                  <a:pt x="915" y="2734"/>
                </a:lnTo>
                <a:lnTo>
                  <a:pt x="915" y="2735"/>
                </a:lnTo>
                <a:lnTo>
                  <a:pt x="915" y="2737"/>
                </a:lnTo>
                <a:lnTo>
                  <a:pt x="915" y="2738"/>
                </a:lnTo>
                <a:lnTo>
                  <a:pt x="915" y="2740"/>
                </a:lnTo>
                <a:lnTo>
                  <a:pt x="915" y="2741"/>
                </a:lnTo>
                <a:lnTo>
                  <a:pt x="914" y="2741"/>
                </a:lnTo>
                <a:lnTo>
                  <a:pt x="914" y="2743"/>
                </a:lnTo>
                <a:lnTo>
                  <a:pt x="912" y="2743"/>
                </a:lnTo>
                <a:lnTo>
                  <a:pt x="912" y="2744"/>
                </a:lnTo>
                <a:lnTo>
                  <a:pt x="912" y="2746"/>
                </a:lnTo>
                <a:lnTo>
                  <a:pt x="911" y="2746"/>
                </a:lnTo>
                <a:lnTo>
                  <a:pt x="911" y="2747"/>
                </a:lnTo>
                <a:lnTo>
                  <a:pt x="911" y="2749"/>
                </a:lnTo>
                <a:lnTo>
                  <a:pt x="912" y="2749"/>
                </a:lnTo>
                <a:lnTo>
                  <a:pt x="911" y="2750"/>
                </a:lnTo>
                <a:lnTo>
                  <a:pt x="912" y="2750"/>
                </a:lnTo>
                <a:lnTo>
                  <a:pt x="911" y="2750"/>
                </a:lnTo>
                <a:lnTo>
                  <a:pt x="911" y="2752"/>
                </a:lnTo>
                <a:lnTo>
                  <a:pt x="911" y="2753"/>
                </a:lnTo>
                <a:lnTo>
                  <a:pt x="912" y="2753"/>
                </a:lnTo>
                <a:lnTo>
                  <a:pt x="912" y="2755"/>
                </a:lnTo>
                <a:lnTo>
                  <a:pt x="912" y="2757"/>
                </a:lnTo>
                <a:lnTo>
                  <a:pt x="914" y="2757"/>
                </a:lnTo>
                <a:lnTo>
                  <a:pt x="914" y="2758"/>
                </a:lnTo>
                <a:lnTo>
                  <a:pt x="914" y="2760"/>
                </a:lnTo>
                <a:lnTo>
                  <a:pt x="915" y="2761"/>
                </a:lnTo>
                <a:lnTo>
                  <a:pt x="917" y="2763"/>
                </a:lnTo>
                <a:lnTo>
                  <a:pt x="917" y="2761"/>
                </a:lnTo>
                <a:lnTo>
                  <a:pt x="918" y="2763"/>
                </a:lnTo>
                <a:lnTo>
                  <a:pt x="920" y="2761"/>
                </a:lnTo>
                <a:lnTo>
                  <a:pt x="920" y="2763"/>
                </a:lnTo>
                <a:lnTo>
                  <a:pt x="922" y="2764"/>
                </a:lnTo>
                <a:lnTo>
                  <a:pt x="922" y="2766"/>
                </a:lnTo>
                <a:lnTo>
                  <a:pt x="923" y="2767"/>
                </a:lnTo>
                <a:lnTo>
                  <a:pt x="925" y="2767"/>
                </a:lnTo>
                <a:lnTo>
                  <a:pt x="925" y="2769"/>
                </a:lnTo>
                <a:lnTo>
                  <a:pt x="926" y="2770"/>
                </a:lnTo>
                <a:lnTo>
                  <a:pt x="928" y="2772"/>
                </a:lnTo>
                <a:lnTo>
                  <a:pt x="928" y="2773"/>
                </a:lnTo>
                <a:lnTo>
                  <a:pt x="929" y="2773"/>
                </a:lnTo>
                <a:lnTo>
                  <a:pt x="929" y="2775"/>
                </a:lnTo>
                <a:lnTo>
                  <a:pt x="931" y="2775"/>
                </a:lnTo>
                <a:lnTo>
                  <a:pt x="931" y="2776"/>
                </a:lnTo>
                <a:lnTo>
                  <a:pt x="931" y="2778"/>
                </a:lnTo>
                <a:lnTo>
                  <a:pt x="932" y="2778"/>
                </a:lnTo>
                <a:lnTo>
                  <a:pt x="932" y="2779"/>
                </a:lnTo>
                <a:lnTo>
                  <a:pt x="934" y="2781"/>
                </a:lnTo>
                <a:lnTo>
                  <a:pt x="934" y="2782"/>
                </a:lnTo>
                <a:lnTo>
                  <a:pt x="935" y="2782"/>
                </a:lnTo>
                <a:lnTo>
                  <a:pt x="935" y="2784"/>
                </a:lnTo>
                <a:lnTo>
                  <a:pt x="935" y="2785"/>
                </a:lnTo>
                <a:lnTo>
                  <a:pt x="937" y="2785"/>
                </a:lnTo>
                <a:lnTo>
                  <a:pt x="937" y="2787"/>
                </a:lnTo>
                <a:lnTo>
                  <a:pt x="938" y="2787"/>
                </a:lnTo>
                <a:lnTo>
                  <a:pt x="937" y="2787"/>
                </a:lnTo>
                <a:lnTo>
                  <a:pt x="938" y="2788"/>
                </a:lnTo>
                <a:lnTo>
                  <a:pt x="940" y="2788"/>
                </a:lnTo>
                <a:lnTo>
                  <a:pt x="940" y="2790"/>
                </a:lnTo>
                <a:lnTo>
                  <a:pt x="941" y="2790"/>
                </a:lnTo>
                <a:lnTo>
                  <a:pt x="941" y="2788"/>
                </a:lnTo>
                <a:lnTo>
                  <a:pt x="941" y="2790"/>
                </a:lnTo>
                <a:lnTo>
                  <a:pt x="943" y="2790"/>
                </a:lnTo>
                <a:lnTo>
                  <a:pt x="943" y="2791"/>
                </a:lnTo>
                <a:lnTo>
                  <a:pt x="943" y="2793"/>
                </a:lnTo>
                <a:lnTo>
                  <a:pt x="944" y="2793"/>
                </a:lnTo>
                <a:lnTo>
                  <a:pt x="944" y="2794"/>
                </a:lnTo>
                <a:lnTo>
                  <a:pt x="944" y="2796"/>
                </a:lnTo>
                <a:lnTo>
                  <a:pt x="946" y="2796"/>
                </a:lnTo>
                <a:lnTo>
                  <a:pt x="947" y="2796"/>
                </a:lnTo>
                <a:lnTo>
                  <a:pt x="947" y="2797"/>
                </a:lnTo>
                <a:lnTo>
                  <a:pt x="949" y="2797"/>
                </a:lnTo>
                <a:lnTo>
                  <a:pt x="950" y="2799"/>
                </a:lnTo>
                <a:lnTo>
                  <a:pt x="950" y="2800"/>
                </a:lnTo>
                <a:lnTo>
                  <a:pt x="952" y="2800"/>
                </a:lnTo>
                <a:lnTo>
                  <a:pt x="952" y="2802"/>
                </a:lnTo>
                <a:lnTo>
                  <a:pt x="953" y="2802"/>
                </a:lnTo>
                <a:lnTo>
                  <a:pt x="953" y="2803"/>
                </a:lnTo>
                <a:lnTo>
                  <a:pt x="955" y="2803"/>
                </a:lnTo>
                <a:lnTo>
                  <a:pt x="955" y="2805"/>
                </a:lnTo>
                <a:lnTo>
                  <a:pt x="956" y="2805"/>
                </a:lnTo>
                <a:lnTo>
                  <a:pt x="956" y="2806"/>
                </a:lnTo>
                <a:lnTo>
                  <a:pt x="958" y="2806"/>
                </a:lnTo>
                <a:lnTo>
                  <a:pt x="958" y="2808"/>
                </a:lnTo>
                <a:lnTo>
                  <a:pt x="959" y="2808"/>
                </a:lnTo>
                <a:lnTo>
                  <a:pt x="961" y="2810"/>
                </a:lnTo>
                <a:lnTo>
                  <a:pt x="962" y="2811"/>
                </a:lnTo>
                <a:lnTo>
                  <a:pt x="964" y="2813"/>
                </a:lnTo>
                <a:lnTo>
                  <a:pt x="965" y="2813"/>
                </a:lnTo>
                <a:lnTo>
                  <a:pt x="965" y="2814"/>
                </a:lnTo>
                <a:lnTo>
                  <a:pt x="967" y="2814"/>
                </a:lnTo>
                <a:lnTo>
                  <a:pt x="968" y="2814"/>
                </a:lnTo>
                <a:lnTo>
                  <a:pt x="968" y="2816"/>
                </a:lnTo>
                <a:lnTo>
                  <a:pt x="970" y="2816"/>
                </a:lnTo>
                <a:lnTo>
                  <a:pt x="970" y="2817"/>
                </a:lnTo>
                <a:lnTo>
                  <a:pt x="971" y="2817"/>
                </a:lnTo>
                <a:lnTo>
                  <a:pt x="971" y="2819"/>
                </a:lnTo>
                <a:lnTo>
                  <a:pt x="973" y="2819"/>
                </a:lnTo>
                <a:lnTo>
                  <a:pt x="973" y="2820"/>
                </a:lnTo>
                <a:lnTo>
                  <a:pt x="973" y="2822"/>
                </a:lnTo>
                <a:lnTo>
                  <a:pt x="974" y="2822"/>
                </a:lnTo>
                <a:lnTo>
                  <a:pt x="974" y="2823"/>
                </a:lnTo>
                <a:lnTo>
                  <a:pt x="974" y="2825"/>
                </a:lnTo>
                <a:lnTo>
                  <a:pt x="974" y="2826"/>
                </a:lnTo>
                <a:lnTo>
                  <a:pt x="974" y="2828"/>
                </a:lnTo>
                <a:lnTo>
                  <a:pt x="976" y="2828"/>
                </a:lnTo>
                <a:lnTo>
                  <a:pt x="976" y="2829"/>
                </a:lnTo>
                <a:lnTo>
                  <a:pt x="977" y="2829"/>
                </a:lnTo>
                <a:lnTo>
                  <a:pt x="977" y="2831"/>
                </a:lnTo>
                <a:lnTo>
                  <a:pt x="977" y="2832"/>
                </a:lnTo>
                <a:lnTo>
                  <a:pt x="977" y="2834"/>
                </a:lnTo>
                <a:lnTo>
                  <a:pt x="979" y="2834"/>
                </a:lnTo>
                <a:lnTo>
                  <a:pt x="979" y="2835"/>
                </a:lnTo>
                <a:lnTo>
                  <a:pt x="980" y="2835"/>
                </a:lnTo>
                <a:lnTo>
                  <a:pt x="982" y="2835"/>
                </a:lnTo>
                <a:lnTo>
                  <a:pt x="982" y="2837"/>
                </a:lnTo>
                <a:lnTo>
                  <a:pt x="983" y="2837"/>
                </a:lnTo>
                <a:lnTo>
                  <a:pt x="985" y="2837"/>
                </a:lnTo>
                <a:lnTo>
                  <a:pt x="985" y="2838"/>
                </a:lnTo>
                <a:lnTo>
                  <a:pt x="985" y="2837"/>
                </a:lnTo>
                <a:lnTo>
                  <a:pt x="983" y="2837"/>
                </a:lnTo>
                <a:lnTo>
                  <a:pt x="982" y="2837"/>
                </a:lnTo>
                <a:lnTo>
                  <a:pt x="980" y="2837"/>
                </a:lnTo>
                <a:lnTo>
                  <a:pt x="980" y="2838"/>
                </a:lnTo>
                <a:lnTo>
                  <a:pt x="979" y="2838"/>
                </a:lnTo>
                <a:lnTo>
                  <a:pt x="979" y="2840"/>
                </a:lnTo>
                <a:lnTo>
                  <a:pt x="979" y="2841"/>
                </a:lnTo>
                <a:lnTo>
                  <a:pt x="979" y="2843"/>
                </a:lnTo>
                <a:lnTo>
                  <a:pt x="980" y="2843"/>
                </a:lnTo>
                <a:lnTo>
                  <a:pt x="980" y="2844"/>
                </a:lnTo>
                <a:lnTo>
                  <a:pt x="982" y="2846"/>
                </a:lnTo>
                <a:lnTo>
                  <a:pt x="982" y="2847"/>
                </a:lnTo>
                <a:lnTo>
                  <a:pt x="983" y="2847"/>
                </a:lnTo>
                <a:lnTo>
                  <a:pt x="983" y="2846"/>
                </a:lnTo>
                <a:lnTo>
                  <a:pt x="983" y="2847"/>
                </a:lnTo>
                <a:lnTo>
                  <a:pt x="985" y="2847"/>
                </a:lnTo>
                <a:lnTo>
                  <a:pt x="986" y="2846"/>
                </a:lnTo>
                <a:lnTo>
                  <a:pt x="988" y="2846"/>
                </a:lnTo>
                <a:lnTo>
                  <a:pt x="988" y="2844"/>
                </a:lnTo>
                <a:lnTo>
                  <a:pt x="989" y="2846"/>
                </a:lnTo>
                <a:lnTo>
                  <a:pt x="989" y="2847"/>
                </a:lnTo>
                <a:lnTo>
                  <a:pt x="991" y="2847"/>
                </a:lnTo>
                <a:lnTo>
                  <a:pt x="991" y="2849"/>
                </a:lnTo>
                <a:lnTo>
                  <a:pt x="992" y="2849"/>
                </a:lnTo>
                <a:lnTo>
                  <a:pt x="994" y="2849"/>
                </a:lnTo>
                <a:lnTo>
                  <a:pt x="994" y="2847"/>
                </a:lnTo>
                <a:lnTo>
                  <a:pt x="995" y="2847"/>
                </a:lnTo>
                <a:lnTo>
                  <a:pt x="997" y="2849"/>
                </a:lnTo>
                <a:lnTo>
                  <a:pt x="998" y="2850"/>
                </a:lnTo>
                <a:lnTo>
                  <a:pt x="998" y="2852"/>
                </a:lnTo>
                <a:lnTo>
                  <a:pt x="1000" y="2852"/>
                </a:lnTo>
                <a:lnTo>
                  <a:pt x="1000" y="2853"/>
                </a:lnTo>
                <a:lnTo>
                  <a:pt x="1000" y="2855"/>
                </a:lnTo>
                <a:lnTo>
                  <a:pt x="1001" y="2855"/>
                </a:lnTo>
                <a:lnTo>
                  <a:pt x="1001" y="2856"/>
                </a:lnTo>
                <a:lnTo>
                  <a:pt x="1001" y="2858"/>
                </a:lnTo>
                <a:lnTo>
                  <a:pt x="1003" y="2858"/>
                </a:lnTo>
                <a:lnTo>
                  <a:pt x="1004" y="2859"/>
                </a:lnTo>
                <a:lnTo>
                  <a:pt x="1006" y="2859"/>
                </a:lnTo>
                <a:lnTo>
                  <a:pt x="1006" y="2861"/>
                </a:lnTo>
                <a:lnTo>
                  <a:pt x="1006" y="2863"/>
                </a:lnTo>
                <a:lnTo>
                  <a:pt x="1006" y="2864"/>
                </a:lnTo>
                <a:lnTo>
                  <a:pt x="1006" y="2866"/>
                </a:lnTo>
                <a:lnTo>
                  <a:pt x="1007" y="2866"/>
                </a:lnTo>
                <a:lnTo>
                  <a:pt x="1007" y="2867"/>
                </a:lnTo>
                <a:lnTo>
                  <a:pt x="1009" y="2866"/>
                </a:lnTo>
                <a:lnTo>
                  <a:pt x="1007" y="2867"/>
                </a:lnTo>
                <a:lnTo>
                  <a:pt x="1009" y="2867"/>
                </a:lnTo>
                <a:lnTo>
                  <a:pt x="1009" y="2869"/>
                </a:lnTo>
                <a:lnTo>
                  <a:pt x="1009" y="2870"/>
                </a:lnTo>
                <a:lnTo>
                  <a:pt x="1009" y="2872"/>
                </a:lnTo>
                <a:lnTo>
                  <a:pt x="1010" y="2872"/>
                </a:lnTo>
                <a:lnTo>
                  <a:pt x="1010" y="2873"/>
                </a:lnTo>
                <a:lnTo>
                  <a:pt x="1012" y="2873"/>
                </a:lnTo>
                <a:lnTo>
                  <a:pt x="1010" y="2873"/>
                </a:lnTo>
                <a:lnTo>
                  <a:pt x="1010" y="2875"/>
                </a:lnTo>
                <a:lnTo>
                  <a:pt x="1010" y="2876"/>
                </a:lnTo>
                <a:lnTo>
                  <a:pt x="1012" y="2876"/>
                </a:lnTo>
                <a:lnTo>
                  <a:pt x="1012" y="2878"/>
                </a:lnTo>
                <a:lnTo>
                  <a:pt x="1012" y="2879"/>
                </a:lnTo>
                <a:lnTo>
                  <a:pt x="1012" y="2881"/>
                </a:lnTo>
                <a:lnTo>
                  <a:pt x="1012" y="2882"/>
                </a:lnTo>
                <a:lnTo>
                  <a:pt x="1014" y="2882"/>
                </a:lnTo>
                <a:lnTo>
                  <a:pt x="1014" y="2884"/>
                </a:lnTo>
                <a:lnTo>
                  <a:pt x="1014" y="2885"/>
                </a:lnTo>
                <a:lnTo>
                  <a:pt x="1014" y="2887"/>
                </a:lnTo>
                <a:lnTo>
                  <a:pt x="1015" y="2888"/>
                </a:lnTo>
                <a:lnTo>
                  <a:pt x="1015" y="2890"/>
                </a:lnTo>
                <a:lnTo>
                  <a:pt x="1017" y="2890"/>
                </a:lnTo>
                <a:lnTo>
                  <a:pt x="1017" y="2891"/>
                </a:lnTo>
                <a:lnTo>
                  <a:pt x="1017" y="2893"/>
                </a:lnTo>
                <a:lnTo>
                  <a:pt x="1017" y="2894"/>
                </a:lnTo>
                <a:lnTo>
                  <a:pt x="1017" y="2896"/>
                </a:lnTo>
                <a:lnTo>
                  <a:pt x="1017" y="2897"/>
                </a:lnTo>
                <a:lnTo>
                  <a:pt x="1017" y="2899"/>
                </a:lnTo>
                <a:lnTo>
                  <a:pt x="1017" y="2900"/>
                </a:lnTo>
                <a:lnTo>
                  <a:pt x="1017" y="2902"/>
                </a:lnTo>
                <a:lnTo>
                  <a:pt x="1017" y="2903"/>
                </a:lnTo>
                <a:lnTo>
                  <a:pt x="1015" y="2903"/>
                </a:lnTo>
                <a:lnTo>
                  <a:pt x="1015" y="2905"/>
                </a:lnTo>
                <a:lnTo>
                  <a:pt x="1015" y="2906"/>
                </a:lnTo>
                <a:lnTo>
                  <a:pt x="1015" y="2908"/>
                </a:lnTo>
                <a:lnTo>
                  <a:pt x="1015" y="2909"/>
                </a:lnTo>
                <a:lnTo>
                  <a:pt x="1015" y="2911"/>
                </a:lnTo>
                <a:lnTo>
                  <a:pt x="1015" y="2912"/>
                </a:lnTo>
                <a:lnTo>
                  <a:pt x="1015" y="2914"/>
                </a:lnTo>
                <a:lnTo>
                  <a:pt x="1014" y="2914"/>
                </a:lnTo>
                <a:lnTo>
                  <a:pt x="1012" y="2914"/>
                </a:lnTo>
                <a:lnTo>
                  <a:pt x="1012" y="2916"/>
                </a:lnTo>
                <a:lnTo>
                  <a:pt x="1010" y="2916"/>
                </a:lnTo>
                <a:lnTo>
                  <a:pt x="1009" y="2916"/>
                </a:lnTo>
                <a:lnTo>
                  <a:pt x="1009" y="2917"/>
                </a:lnTo>
                <a:lnTo>
                  <a:pt x="1007" y="2917"/>
                </a:lnTo>
                <a:lnTo>
                  <a:pt x="1006" y="2917"/>
                </a:lnTo>
                <a:lnTo>
                  <a:pt x="1004" y="2919"/>
                </a:lnTo>
                <a:lnTo>
                  <a:pt x="1003" y="2919"/>
                </a:lnTo>
                <a:lnTo>
                  <a:pt x="1003" y="2920"/>
                </a:lnTo>
                <a:lnTo>
                  <a:pt x="1001" y="2922"/>
                </a:lnTo>
                <a:lnTo>
                  <a:pt x="1001" y="2923"/>
                </a:lnTo>
                <a:lnTo>
                  <a:pt x="1000" y="2923"/>
                </a:lnTo>
                <a:lnTo>
                  <a:pt x="1000" y="2925"/>
                </a:lnTo>
                <a:lnTo>
                  <a:pt x="998" y="2925"/>
                </a:lnTo>
                <a:lnTo>
                  <a:pt x="998" y="2926"/>
                </a:lnTo>
                <a:lnTo>
                  <a:pt x="997" y="2926"/>
                </a:lnTo>
                <a:lnTo>
                  <a:pt x="995" y="2928"/>
                </a:lnTo>
                <a:lnTo>
                  <a:pt x="994" y="2928"/>
                </a:lnTo>
                <a:lnTo>
                  <a:pt x="992" y="2928"/>
                </a:lnTo>
                <a:lnTo>
                  <a:pt x="991" y="2928"/>
                </a:lnTo>
                <a:lnTo>
                  <a:pt x="989" y="2928"/>
                </a:lnTo>
                <a:lnTo>
                  <a:pt x="989" y="2929"/>
                </a:lnTo>
                <a:lnTo>
                  <a:pt x="988" y="2929"/>
                </a:lnTo>
                <a:lnTo>
                  <a:pt x="986" y="2929"/>
                </a:lnTo>
                <a:lnTo>
                  <a:pt x="986" y="2931"/>
                </a:lnTo>
                <a:lnTo>
                  <a:pt x="985" y="2931"/>
                </a:lnTo>
                <a:lnTo>
                  <a:pt x="983" y="2931"/>
                </a:lnTo>
                <a:lnTo>
                  <a:pt x="983" y="2932"/>
                </a:lnTo>
                <a:lnTo>
                  <a:pt x="982" y="2932"/>
                </a:lnTo>
                <a:lnTo>
                  <a:pt x="980" y="2932"/>
                </a:lnTo>
                <a:lnTo>
                  <a:pt x="979" y="2932"/>
                </a:lnTo>
                <a:lnTo>
                  <a:pt x="979" y="2931"/>
                </a:lnTo>
                <a:lnTo>
                  <a:pt x="977" y="2931"/>
                </a:lnTo>
                <a:lnTo>
                  <a:pt x="976" y="2931"/>
                </a:lnTo>
                <a:lnTo>
                  <a:pt x="976" y="2929"/>
                </a:lnTo>
                <a:lnTo>
                  <a:pt x="974" y="2929"/>
                </a:lnTo>
                <a:lnTo>
                  <a:pt x="974" y="2928"/>
                </a:lnTo>
                <a:lnTo>
                  <a:pt x="973" y="2928"/>
                </a:lnTo>
                <a:lnTo>
                  <a:pt x="971" y="2928"/>
                </a:lnTo>
                <a:lnTo>
                  <a:pt x="970" y="2928"/>
                </a:lnTo>
                <a:lnTo>
                  <a:pt x="970" y="2926"/>
                </a:lnTo>
                <a:lnTo>
                  <a:pt x="968" y="2926"/>
                </a:lnTo>
                <a:lnTo>
                  <a:pt x="967" y="2926"/>
                </a:lnTo>
                <a:lnTo>
                  <a:pt x="965" y="2926"/>
                </a:lnTo>
                <a:lnTo>
                  <a:pt x="965" y="2925"/>
                </a:lnTo>
                <a:lnTo>
                  <a:pt x="964" y="2925"/>
                </a:lnTo>
                <a:lnTo>
                  <a:pt x="962" y="2925"/>
                </a:lnTo>
                <a:lnTo>
                  <a:pt x="961" y="2925"/>
                </a:lnTo>
                <a:lnTo>
                  <a:pt x="961" y="2923"/>
                </a:lnTo>
                <a:lnTo>
                  <a:pt x="959" y="2923"/>
                </a:lnTo>
                <a:lnTo>
                  <a:pt x="959" y="2922"/>
                </a:lnTo>
                <a:lnTo>
                  <a:pt x="958" y="2922"/>
                </a:lnTo>
                <a:lnTo>
                  <a:pt x="956" y="2922"/>
                </a:lnTo>
                <a:lnTo>
                  <a:pt x="956" y="2920"/>
                </a:lnTo>
                <a:lnTo>
                  <a:pt x="955" y="2920"/>
                </a:lnTo>
                <a:lnTo>
                  <a:pt x="953" y="2920"/>
                </a:lnTo>
                <a:lnTo>
                  <a:pt x="953" y="2919"/>
                </a:lnTo>
                <a:lnTo>
                  <a:pt x="952" y="2919"/>
                </a:lnTo>
                <a:lnTo>
                  <a:pt x="950" y="2916"/>
                </a:lnTo>
                <a:lnTo>
                  <a:pt x="949" y="2916"/>
                </a:lnTo>
                <a:lnTo>
                  <a:pt x="949" y="2914"/>
                </a:lnTo>
                <a:lnTo>
                  <a:pt x="947" y="2914"/>
                </a:lnTo>
                <a:lnTo>
                  <a:pt x="946" y="2914"/>
                </a:lnTo>
                <a:lnTo>
                  <a:pt x="944" y="2914"/>
                </a:lnTo>
                <a:lnTo>
                  <a:pt x="944" y="2912"/>
                </a:lnTo>
                <a:lnTo>
                  <a:pt x="943" y="2912"/>
                </a:lnTo>
                <a:lnTo>
                  <a:pt x="943" y="2911"/>
                </a:lnTo>
                <a:lnTo>
                  <a:pt x="941" y="2909"/>
                </a:lnTo>
                <a:lnTo>
                  <a:pt x="941" y="2908"/>
                </a:lnTo>
                <a:lnTo>
                  <a:pt x="940" y="2906"/>
                </a:lnTo>
                <a:lnTo>
                  <a:pt x="938" y="2906"/>
                </a:lnTo>
                <a:lnTo>
                  <a:pt x="937" y="2905"/>
                </a:lnTo>
                <a:lnTo>
                  <a:pt x="935" y="2903"/>
                </a:lnTo>
                <a:lnTo>
                  <a:pt x="934" y="2903"/>
                </a:lnTo>
                <a:lnTo>
                  <a:pt x="934" y="2902"/>
                </a:lnTo>
                <a:lnTo>
                  <a:pt x="932" y="2902"/>
                </a:lnTo>
                <a:lnTo>
                  <a:pt x="931" y="2902"/>
                </a:lnTo>
                <a:lnTo>
                  <a:pt x="929" y="2902"/>
                </a:lnTo>
                <a:lnTo>
                  <a:pt x="928" y="2900"/>
                </a:lnTo>
                <a:lnTo>
                  <a:pt x="926" y="2900"/>
                </a:lnTo>
                <a:lnTo>
                  <a:pt x="925" y="2900"/>
                </a:lnTo>
                <a:lnTo>
                  <a:pt x="923" y="2900"/>
                </a:lnTo>
                <a:lnTo>
                  <a:pt x="922" y="2900"/>
                </a:lnTo>
                <a:lnTo>
                  <a:pt x="920" y="2900"/>
                </a:lnTo>
                <a:lnTo>
                  <a:pt x="920" y="2899"/>
                </a:lnTo>
                <a:lnTo>
                  <a:pt x="918" y="2899"/>
                </a:lnTo>
                <a:lnTo>
                  <a:pt x="917" y="2899"/>
                </a:lnTo>
                <a:lnTo>
                  <a:pt x="917" y="2897"/>
                </a:lnTo>
                <a:lnTo>
                  <a:pt x="915" y="2897"/>
                </a:lnTo>
                <a:lnTo>
                  <a:pt x="914" y="2897"/>
                </a:lnTo>
                <a:lnTo>
                  <a:pt x="912" y="2896"/>
                </a:lnTo>
                <a:lnTo>
                  <a:pt x="911" y="2896"/>
                </a:lnTo>
                <a:lnTo>
                  <a:pt x="909" y="2894"/>
                </a:lnTo>
                <a:lnTo>
                  <a:pt x="908" y="2894"/>
                </a:lnTo>
                <a:lnTo>
                  <a:pt x="908" y="2893"/>
                </a:lnTo>
                <a:lnTo>
                  <a:pt x="906" y="2893"/>
                </a:lnTo>
                <a:lnTo>
                  <a:pt x="905" y="2893"/>
                </a:lnTo>
                <a:lnTo>
                  <a:pt x="905" y="2891"/>
                </a:lnTo>
                <a:lnTo>
                  <a:pt x="903" y="2891"/>
                </a:lnTo>
                <a:lnTo>
                  <a:pt x="902" y="2891"/>
                </a:lnTo>
                <a:lnTo>
                  <a:pt x="900" y="2891"/>
                </a:lnTo>
                <a:lnTo>
                  <a:pt x="899" y="2891"/>
                </a:lnTo>
                <a:lnTo>
                  <a:pt x="897" y="2891"/>
                </a:lnTo>
                <a:lnTo>
                  <a:pt x="897" y="2890"/>
                </a:lnTo>
                <a:lnTo>
                  <a:pt x="897" y="2891"/>
                </a:lnTo>
                <a:lnTo>
                  <a:pt x="897" y="2890"/>
                </a:lnTo>
                <a:lnTo>
                  <a:pt x="896" y="2890"/>
                </a:lnTo>
                <a:lnTo>
                  <a:pt x="894" y="2890"/>
                </a:lnTo>
                <a:lnTo>
                  <a:pt x="893" y="2890"/>
                </a:lnTo>
                <a:lnTo>
                  <a:pt x="891" y="2891"/>
                </a:lnTo>
                <a:lnTo>
                  <a:pt x="891" y="2890"/>
                </a:lnTo>
                <a:lnTo>
                  <a:pt x="890" y="2890"/>
                </a:lnTo>
                <a:lnTo>
                  <a:pt x="888" y="2890"/>
                </a:lnTo>
                <a:lnTo>
                  <a:pt x="887" y="2890"/>
                </a:lnTo>
                <a:lnTo>
                  <a:pt x="887" y="2891"/>
                </a:lnTo>
                <a:lnTo>
                  <a:pt x="885" y="2891"/>
                </a:lnTo>
                <a:lnTo>
                  <a:pt x="884" y="2891"/>
                </a:lnTo>
                <a:lnTo>
                  <a:pt x="882" y="2891"/>
                </a:lnTo>
                <a:lnTo>
                  <a:pt x="881" y="2891"/>
                </a:lnTo>
                <a:lnTo>
                  <a:pt x="881" y="2890"/>
                </a:lnTo>
                <a:lnTo>
                  <a:pt x="879" y="2891"/>
                </a:lnTo>
                <a:lnTo>
                  <a:pt x="879" y="2890"/>
                </a:lnTo>
                <a:lnTo>
                  <a:pt x="878" y="2890"/>
                </a:lnTo>
                <a:lnTo>
                  <a:pt x="878" y="2891"/>
                </a:lnTo>
                <a:lnTo>
                  <a:pt x="876" y="2891"/>
                </a:lnTo>
                <a:lnTo>
                  <a:pt x="876" y="2893"/>
                </a:lnTo>
                <a:lnTo>
                  <a:pt x="875" y="2893"/>
                </a:lnTo>
                <a:lnTo>
                  <a:pt x="873" y="2893"/>
                </a:lnTo>
                <a:lnTo>
                  <a:pt x="873" y="2891"/>
                </a:lnTo>
                <a:lnTo>
                  <a:pt x="872" y="2891"/>
                </a:lnTo>
                <a:lnTo>
                  <a:pt x="870" y="2891"/>
                </a:lnTo>
                <a:lnTo>
                  <a:pt x="869" y="2891"/>
                </a:lnTo>
                <a:lnTo>
                  <a:pt x="869" y="2893"/>
                </a:lnTo>
                <a:lnTo>
                  <a:pt x="867" y="2891"/>
                </a:lnTo>
                <a:lnTo>
                  <a:pt x="866" y="2891"/>
                </a:lnTo>
                <a:lnTo>
                  <a:pt x="864" y="2891"/>
                </a:lnTo>
                <a:lnTo>
                  <a:pt x="863" y="2891"/>
                </a:lnTo>
                <a:lnTo>
                  <a:pt x="861" y="2891"/>
                </a:lnTo>
                <a:lnTo>
                  <a:pt x="860" y="2891"/>
                </a:lnTo>
                <a:lnTo>
                  <a:pt x="860" y="2890"/>
                </a:lnTo>
                <a:lnTo>
                  <a:pt x="858" y="2890"/>
                </a:lnTo>
                <a:lnTo>
                  <a:pt x="857" y="2890"/>
                </a:lnTo>
                <a:lnTo>
                  <a:pt x="855" y="2890"/>
                </a:lnTo>
                <a:lnTo>
                  <a:pt x="854" y="2890"/>
                </a:lnTo>
                <a:lnTo>
                  <a:pt x="852" y="2890"/>
                </a:lnTo>
                <a:lnTo>
                  <a:pt x="851" y="2890"/>
                </a:lnTo>
                <a:lnTo>
                  <a:pt x="849" y="2890"/>
                </a:lnTo>
                <a:lnTo>
                  <a:pt x="848" y="2890"/>
                </a:lnTo>
                <a:lnTo>
                  <a:pt x="848" y="2891"/>
                </a:lnTo>
                <a:lnTo>
                  <a:pt x="846" y="2891"/>
                </a:lnTo>
                <a:lnTo>
                  <a:pt x="845" y="2891"/>
                </a:lnTo>
                <a:lnTo>
                  <a:pt x="843" y="2891"/>
                </a:lnTo>
                <a:lnTo>
                  <a:pt x="843" y="2893"/>
                </a:lnTo>
                <a:lnTo>
                  <a:pt x="842" y="2893"/>
                </a:lnTo>
                <a:lnTo>
                  <a:pt x="840" y="2893"/>
                </a:lnTo>
                <a:lnTo>
                  <a:pt x="839" y="2893"/>
                </a:lnTo>
                <a:lnTo>
                  <a:pt x="837" y="2893"/>
                </a:lnTo>
                <a:lnTo>
                  <a:pt x="837" y="2894"/>
                </a:lnTo>
                <a:lnTo>
                  <a:pt x="836" y="2894"/>
                </a:lnTo>
                <a:lnTo>
                  <a:pt x="834" y="2894"/>
                </a:lnTo>
                <a:lnTo>
                  <a:pt x="834" y="2896"/>
                </a:lnTo>
                <a:lnTo>
                  <a:pt x="833" y="2896"/>
                </a:lnTo>
                <a:lnTo>
                  <a:pt x="831" y="2896"/>
                </a:lnTo>
                <a:lnTo>
                  <a:pt x="831" y="2897"/>
                </a:lnTo>
                <a:lnTo>
                  <a:pt x="830" y="2897"/>
                </a:lnTo>
                <a:lnTo>
                  <a:pt x="828" y="2897"/>
                </a:lnTo>
                <a:lnTo>
                  <a:pt x="827" y="2897"/>
                </a:lnTo>
                <a:lnTo>
                  <a:pt x="827" y="2896"/>
                </a:lnTo>
                <a:lnTo>
                  <a:pt x="825" y="2896"/>
                </a:lnTo>
                <a:lnTo>
                  <a:pt x="823" y="2896"/>
                </a:lnTo>
                <a:lnTo>
                  <a:pt x="822" y="2896"/>
                </a:lnTo>
                <a:lnTo>
                  <a:pt x="822" y="2894"/>
                </a:lnTo>
                <a:lnTo>
                  <a:pt x="820" y="2894"/>
                </a:lnTo>
                <a:lnTo>
                  <a:pt x="819" y="2894"/>
                </a:lnTo>
                <a:lnTo>
                  <a:pt x="817" y="2894"/>
                </a:lnTo>
                <a:lnTo>
                  <a:pt x="816" y="2894"/>
                </a:lnTo>
                <a:lnTo>
                  <a:pt x="814" y="2894"/>
                </a:lnTo>
                <a:lnTo>
                  <a:pt x="813" y="2894"/>
                </a:lnTo>
                <a:lnTo>
                  <a:pt x="813" y="2893"/>
                </a:lnTo>
                <a:lnTo>
                  <a:pt x="811" y="2893"/>
                </a:lnTo>
                <a:lnTo>
                  <a:pt x="810" y="2893"/>
                </a:lnTo>
                <a:lnTo>
                  <a:pt x="808" y="2893"/>
                </a:lnTo>
                <a:lnTo>
                  <a:pt x="807" y="2893"/>
                </a:lnTo>
                <a:lnTo>
                  <a:pt x="807" y="2894"/>
                </a:lnTo>
                <a:lnTo>
                  <a:pt x="805" y="2894"/>
                </a:lnTo>
                <a:lnTo>
                  <a:pt x="804" y="2894"/>
                </a:lnTo>
                <a:lnTo>
                  <a:pt x="802" y="2894"/>
                </a:lnTo>
                <a:lnTo>
                  <a:pt x="801" y="2894"/>
                </a:lnTo>
                <a:lnTo>
                  <a:pt x="799" y="2894"/>
                </a:lnTo>
                <a:lnTo>
                  <a:pt x="798" y="2894"/>
                </a:lnTo>
                <a:lnTo>
                  <a:pt x="798" y="2893"/>
                </a:lnTo>
                <a:lnTo>
                  <a:pt x="796" y="2893"/>
                </a:lnTo>
                <a:lnTo>
                  <a:pt x="796" y="2891"/>
                </a:lnTo>
                <a:lnTo>
                  <a:pt x="795" y="2891"/>
                </a:lnTo>
                <a:lnTo>
                  <a:pt x="793" y="2891"/>
                </a:lnTo>
                <a:lnTo>
                  <a:pt x="793" y="2890"/>
                </a:lnTo>
                <a:lnTo>
                  <a:pt x="792" y="2890"/>
                </a:lnTo>
                <a:lnTo>
                  <a:pt x="792" y="2891"/>
                </a:lnTo>
                <a:lnTo>
                  <a:pt x="790" y="2891"/>
                </a:lnTo>
                <a:lnTo>
                  <a:pt x="789" y="2891"/>
                </a:lnTo>
                <a:lnTo>
                  <a:pt x="787" y="2891"/>
                </a:lnTo>
                <a:lnTo>
                  <a:pt x="786" y="2891"/>
                </a:lnTo>
                <a:lnTo>
                  <a:pt x="784" y="2891"/>
                </a:lnTo>
                <a:lnTo>
                  <a:pt x="783" y="2891"/>
                </a:lnTo>
                <a:lnTo>
                  <a:pt x="783" y="2890"/>
                </a:lnTo>
                <a:lnTo>
                  <a:pt x="781" y="2890"/>
                </a:lnTo>
                <a:lnTo>
                  <a:pt x="780" y="2890"/>
                </a:lnTo>
                <a:lnTo>
                  <a:pt x="778" y="2890"/>
                </a:lnTo>
                <a:lnTo>
                  <a:pt x="778" y="2888"/>
                </a:lnTo>
                <a:lnTo>
                  <a:pt x="777" y="2888"/>
                </a:lnTo>
                <a:lnTo>
                  <a:pt x="775" y="2888"/>
                </a:lnTo>
                <a:lnTo>
                  <a:pt x="774" y="2888"/>
                </a:lnTo>
                <a:lnTo>
                  <a:pt x="772" y="2888"/>
                </a:lnTo>
                <a:lnTo>
                  <a:pt x="772" y="2887"/>
                </a:lnTo>
                <a:lnTo>
                  <a:pt x="771" y="2887"/>
                </a:lnTo>
                <a:lnTo>
                  <a:pt x="771" y="2885"/>
                </a:lnTo>
                <a:lnTo>
                  <a:pt x="769" y="2885"/>
                </a:lnTo>
                <a:lnTo>
                  <a:pt x="769" y="2884"/>
                </a:lnTo>
                <a:lnTo>
                  <a:pt x="769" y="2885"/>
                </a:lnTo>
                <a:lnTo>
                  <a:pt x="768" y="2885"/>
                </a:lnTo>
                <a:lnTo>
                  <a:pt x="768" y="2884"/>
                </a:lnTo>
                <a:lnTo>
                  <a:pt x="766" y="2884"/>
                </a:lnTo>
                <a:lnTo>
                  <a:pt x="765" y="2884"/>
                </a:lnTo>
                <a:lnTo>
                  <a:pt x="765" y="2882"/>
                </a:lnTo>
                <a:lnTo>
                  <a:pt x="763" y="2882"/>
                </a:lnTo>
                <a:lnTo>
                  <a:pt x="763" y="2881"/>
                </a:lnTo>
                <a:lnTo>
                  <a:pt x="762" y="2881"/>
                </a:lnTo>
                <a:lnTo>
                  <a:pt x="760" y="2881"/>
                </a:lnTo>
                <a:lnTo>
                  <a:pt x="760" y="2879"/>
                </a:lnTo>
                <a:lnTo>
                  <a:pt x="760" y="2878"/>
                </a:lnTo>
                <a:lnTo>
                  <a:pt x="760" y="2876"/>
                </a:lnTo>
                <a:lnTo>
                  <a:pt x="759" y="2876"/>
                </a:lnTo>
                <a:lnTo>
                  <a:pt x="757" y="2876"/>
                </a:lnTo>
                <a:lnTo>
                  <a:pt x="757" y="2875"/>
                </a:lnTo>
                <a:lnTo>
                  <a:pt x="757" y="2873"/>
                </a:lnTo>
                <a:lnTo>
                  <a:pt x="757" y="2872"/>
                </a:lnTo>
                <a:lnTo>
                  <a:pt x="756" y="2872"/>
                </a:lnTo>
                <a:lnTo>
                  <a:pt x="756" y="2870"/>
                </a:lnTo>
                <a:lnTo>
                  <a:pt x="754" y="2870"/>
                </a:lnTo>
                <a:lnTo>
                  <a:pt x="753" y="2870"/>
                </a:lnTo>
                <a:lnTo>
                  <a:pt x="753" y="2869"/>
                </a:lnTo>
                <a:lnTo>
                  <a:pt x="751" y="2869"/>
                </a:lnTo>
                <a:lnTo>
                  <a:pt x="751" y="2870"/>
                </a:lnTo>
                <a:lnTo>
                  <a:pt x="751" y="2869"/>
                </a:lnTo>
                <a:lnTo>
                  <a:pt x="750" y="2869"/>
                </a:lnTo>
                <a:lnTo>
                  <a:pt x="750" y="2867"/>
                </a:lnTo>
                <a:lnTo>
                  <a:pt x="750" y="2866"/>
                </a:lnTo>
                <a:lnTo>
                  <a:pt x="748" y="2866"/>
                </a:lnTo>
                <a:lnTo>
                  <a:pt x="748" y="2864"/>
                </a:lnTo>
                <a:lnTo>
                  <a:pt x="748" y="2863"/>
                </a:lnTo>
                <a:lnTo>
                  <a:pt x="748" y="2861"/>
                </a:lnTo>
                <a:lnTo>
                  <a:pt x="748" y="2859"/>
                </a:lnTo>
                <a:lnTo>
                  <a:pt x="747" y="2859"/>
                </a:lnTo>
                <a:lnTo>
                  <a:pt x="745" y="2858"/>
                </a:lnTo>
                <a:lnTo>
                  <a:pt x="745" y="2856"/>
                </a:lnTo>
                <a:lnTo>
                  <a:pt x="745" y="2855"/>
                </a:lnTo>
                <a:lnTo>
                  <a:pt x="744" y="2855"/>
                </a:lnTo>
                <a:lnTo>
                  <a:pt x="742" y="2855"/>
                </a:lnTo>
                <a:lnTo>
                  <a:pt x="742" y="2856"/>
                </a:lnTo>
                <a:lnTo>
                  <a:pt x="742" y="2855"/>
                </a:lnTo>
                <a:lnTo>
                  <a:pt x="741" y="2855"/>
                </a:lnTo>
                <a:lnTo>
                  <a:pt x="741" y="2853"/>
                </a:lnTo>
                <a:lnTo>
                  <a:pt x="741" y="2852"/>
                </a:lnTo>
                <a:lnTo>
                  <a:pt x="741" y="2850"/>
                </a:lnTo>
                <a:lnTo>
                  <a:pt x="739" y="2850"/>
                </a:lnTo>
                <a:lnTo>
                  <a:pt x="739" y="2849"/>
                </a:lnTo>
                <a:lnTo>
                  <a:pt x="738" y="2849"/>
                </a:lnTo>
                <a:lnTo>
                  <a:pt x="738" y="2850"/>
                </a:lnTo>
                <a:lnTo>
                  <a:pt x="738" y="2849"/>
                </a:lnTo>
                <a:lnTo>
                  <a:pt x="736" y="2849"/>
                </a:lnTo>
                <a:lnTo>
                  <a:pt x="736" y="2847"/>
                </a:lnTo>
                <a:lnTo>
                  <a:pt x="735" y="2847"/>
                </a:lnTo>
                <a:lnTo>
                  <a:pt x="735" y="2846"/>
                </a:lnTo>
                <a:lnTo>
                  <a:pt x="733" y="2844"/>
                </a:lnTo>
                <a:lnTo>
                  <a:pt x="735" y="2844"/>
                </a:lnTo>
                <a:lnTo>
                  <a:pt x="733" y="2844"/>
                </a:lnTo>
                <a:lnTo>
                  <a:pt x="733" y="2843"/>
                </a:lnTo>
                <a:lnTo>
                  <a:pt x="733" y="2841"/>
                </a:lnTo>
                <a:lnTo>
                  <a:pt x="731" y="2841"/>
                </a:lnTo>
                <a:lnTo>
                  <a:pt x="731" y="2840"/>
                </a:lnTo>
                <a:lnTo>
                  <a:pt x="730" y="2840"/>
                </a:lnTo>
                <a:lnTo>
                  <a:pt x="730" y="2838"/>
                </a:lnTo>
                <a:lnTo>
                  <a:pt x="730" y="2837"/>
                </a:lnTo>
                <a:lnTo>
                  <a:pt x="730" y="2835"/>
                </a:lnTo>
                <a:lnTo>
                  <a:pt x="728" y="2835"/>
                </a:lnTo>
                <a:lnTo>
                  <a:pt x="728" y="2834"/>
                </a:lnTo>
                <a:lnTo>
                  <a:pt x="728" y="2832"/>
                </a:lnTo>
                <a:lnTo>
                  <a:pt x="727" y="2832"/>
                </a:lnTo>
                <a:lnTo>
                  <a:pt x="727" y="2831"/>
                </a:lnTo>
                <a:lnTo>
                  <a:pt x="727" y="2829"/>
                </a:lnTo>
                <a:lnTo>
                  <a:pt x="727" y="2828"/>
                </a:lnTo>
                <a:lnTo>
                  <a:pt x="725" y="2828"/>
                </a:lnTo>
                <a:lnTo>
                  <a:pt x="725" y="2826"/>
                </a:lnTo>
                <a:lnTo>
                  <a:pt x="725" y="2825"/>
                </a:lnTo>
                <a:lnTo>
                  <a:pt x="725" y="2826"/>
                </a:lnTo>
                <a:lnTo>
                  <a:pt x="725" y="2825"/>
                </a:lnTo>
                <a:lnTo>
                  <a:pt x="724" y="2825"/>
                </a:lnTo>
                <a:lnTo>
                  <a:pt x="724" y="2823"/>
                </a:lnTo>
                <a:lnTo>
                  <a:pt x="722" y="2822"/>
                </a:lnTo>
                <a:lnTo>
                  <a:pt x="724" y="2822"/>
                </a:lnTo>
                <a:lnTo>
                  <a:pt x="722" y="2822"/>
                </a:lnTo>
                <a:lnTo>
                  <a:pt x="722" y="2820"/>
                </a:lnTo>
                <a:lnTo>
                  <a:pt x="724" y="2820"/>
                </a:lnTo>
                <a:lnTo>
                  <a:pt x="724" y="2819"/>
                </a:lnTo>
                <a:lnTo>
                  <a:pt x="725" y="2819"/>
                </a:lnTo>
                <a:lnTo>
                  <a:pt x="725" y="2817"/>
                </a:lnTo>
                <a:lnTo>
                  <a:pt x="724" y="2817"/>
                </a:lnTo>
                <a:lnTo>
                  <a:pt x="725" y="2817"/>
                </a:lnTo>
                <a:lnTo>
                  <a:pt x="725" y="2816"/>
                </a:lnTo>
                <a:lnTo>
                  <a:pt x="727" y="2814"/>
                </a:lnTo>
                <a:lnTo>
                  <a:pt x="725" y="2814"/>
                </a:lnTo>
                <a:lnTo>
                  <a:pt x="727" y="2814"/>
                </a:lnTo>
                <a:lnTo>
                  <a:pt x="727" y="2813"/>
                </a:lnTo>
                <a:lnTo>
                  <a:pt x="728" y="2813"/>
                </a:lnTo>
                <a:lnTo>
                  <a:pt x="730" y="2813"/>
                </a:lnTo>
                <a:lnTo>
                  <a:pt x="730" y="2811"/>
                </a:lnTo>
                <a:lnTo>
                  <a:pt x="730" y="2810"/>
                </a:lnTo>
                <a:lnTo>
                  <a:pt x="728" y="2810"/>
                </a:lnTo>
                <a:lnTo>
                  <a:pt x="728" y="2808"/>
                </a:lnTo>
                <a:lnTo>
                  <a:pt x="728" y="2806"/>
                </a:lnTo>
                <a:lnTo>
                  <a:pt x="730" y="2806"/>
                </a:lnTo>
                <a:lnTo>
                  <a:pt x="730" y="2805"/>
                </a:lnTo>
                <a:lnTo>
                  <a:pt x="730" y="2803"/>
                </a:lnTo>
                <a:lnTo>
                  <a:pt x="731" y="2803"/>
                </a:lnTo>
                <a:lnTo>
                  <a:pt x="731" y="2802"/>
                </a:lnTo>
                <a:lnTo>
                  <a:pt x="731" y="2803"/>
                </a:lnTo>
                <a:lnTo>
                  <a:pt x="731" y="2802"/>
                </a:lnTo>
                <a:lnTo>
                  <a:pt x="733" y="2802"/>
                </a:lnTo>
                <a:lnTo>
                  <a:pt x="735" y="2800"/>
                </a:lnTo>
                <a:lnTo>
                  <a:pt x="735" y="2799"/>
                </a:lnTo>
                <a:lnTo>
                  <a:pt x="733" y="2799"/>
                </a:lnTo>
                <a:lnTo>
                  <a:pt x="733" y="2797"/>
                </a:lnTo>
                <a:lnTo>
                  <a:pt x="733" y="2796"/>
                </a:lnTo>
                <a:lnTo>
                  <a:pt x="731" y="2796"/>
                </a:lnTo>
                <a:lnTo>
                  <a:pt x="731" y="2794"/>
                </a:lnTo>
                <a:lnTo>
                  <a:pt x="730" y="2793"/>
                </a:lnTo>
                <a:lnTo>
                  <a:pt x="730" y="2791"/>
                </a:lnTo>
                <a:lnTo>
                  <a:pt x="728" y="2791"/>
                </a:lnTo>
                <a:lnTo>
                  <a:pt x="730" y="2791"/>
                </a:lnTo>
                <a:lnTo>
                  <a:pt x="728" y="2791"/>
                </a:lnTo>
                <a:lnTo>
                  <a:pt x="728" y="2790"/>
                </a:lnTo>
                <a:lnTo>
                  <a:pt x="730" y="2790"/>
                </a:lnTo>
                <a:lnTo>
                  <a:pt x="731" y="2790"/>
                </a:lnTo>
                <a:lnTo>
                  <a:pt x="733" y="2790"/>
                </a:lnTo>
                <a:lnTo>
                  <a:pt x="733" y="2788"/>
                </a:lnTo>
                <a:lnTo>
                  <a:pt x="735" y="2788"/>
                </a:lnTo>
                <a:lnTo>
                  <a:pt x="736" y="2788"/>
                </a:lnTo>
                <a:lnTo>
                  <a:pt x="736" y="2787"/>
                </a:lnTo>
                <a:lnTo>
                  <a:pt x="736" y="2788"/>
                </a:lnTo>
                <a:lnTo>
                  <a:pt x="738" y="2787"/>
                </a:lnTo>
                <a:lnTo>
                  <a:pt x="738" y="2785"/>
                </a:lnTo>
                <a:lnTo>
                  <a:pt x="738" y="2784"/>
                </a:lnTo>
                <a:lnTo>
                  <a:pt x="738" y="2782"/>
                </a:lnTo>
                <a:lnTo>
                  <a:pt x="736" y="2782"/>
                </a:lnTo>
                <a:lnTo>
                  <a:pt x="736" y="2781"/>
                </a:lnTo>
                <a:lnTo>
                  <a:pt x="736" y="2779"/>
                </a:lnTo>
                <a:lnTo>
                  <a:pt x="735" y="2779"/>
                </a:lnTo>
                <a:lnTo>
                  <a:pt x="735" y="2778"/>
                </a:lnTo>
                <a:lnTo>
                  <a:pt x="736" y="2778"/>
                </a:lnTo>
                <a:lnTo>
                  <a:pt x="736" y="2776"/>
                </a:lnTo>
                <a:lnTo>
                  <a:pt x="738" y="2776"/>
                </a:lnTo>
                <a:lnTo>
                  <a:pt x="739" y="2776"/>
                </a:lnTo>
                <a:lnTo>
                  <a:pt x="741" y="2776"/>
                </a:lnTo>
                <a:lnTo>
                  <a:pt x="741" y="2775"/>
                </a:lnTo>
                <a:lnTo>
                  <a:pt x="742" y="2775"/>
                </a:lnTo>
                <a:lnTo>
                  <a:pt x="744" y="2775"/>
                </a:lnTo>
                <a:lnTo>
                  <a:pt x="744" y="2776"/>
                </a:lnTo>
                <a:lnTo>
                  <a:pt x="744" y="2775"/>
                </a:lnTo>
                <a:lnTo>
                  <a:pt x="745" y="2775"/>
                </a:lnTo>
                <a:lnTo>
                  <a:pt x="747" y="2775"/>
                </a:lnTo>
                <a:lnTo>
                  <a:pt x="747" y="2773"/>
                </a:lnTo>
                <a:lnTo>
                  <a:pt x="748" y="2773"/>
                </a:lnTo>
                <a:lnTo>
                  <a:pt x="748" y="2772"/>
                </a:lnTo>
                <a:lnTo>
                  <a:pt x="748" y="2770"/>
                </a:lnTo>
                <a:lnTo>
                  <a:pt x="747" y="2770"/>
                </a:lnTo>
                <a:lnTo>
                  <a:pt x="747" y="2769"/>
                </a:lnTo>
                <a:lnTo>
                  <a:pt x="745" y="2769"/>
                </a:lnTo>
                <a:lnTo>
                  <a:pt x="745" y="2767"/>
                </a:lnTo>
                <a:lnTo>
                  <a:pt x="745" y="2769"/>
                </a:lnTo>
                <a:lnTo>
                  <a:pt x="745" y="2767"/>
                </a:lnTo>
                <a:lnTo>
                  <a:pt x="747" y="2767"/>
                </a:lnTo>
                <a:lnTo>
                  <a:pt x="747" y="2766"/>
                </a:lnTo>
                <a:lnTo>
                  <a:pt x="745" y="2766"/>
                </a:lnTo>
                <a:lnTo>
                  <a:pt x="745" y="2764"/>
                </a:lnTo>
                <a:lnTo>
                  <a:pt x="744" y="2764"/>
                </a:lnTo>
                <a:lnTo>
                  <a:pt x="744" y="2766"/>
                </a:lnTo>
                <a:lnTo>
                  <a:pt x="742" y="2766"/>
                </a:lnTo>
                <a:lnTo>
                  <a:pt x="742" y="2767"/>
                </a:lnTo>
                <a:lnTo>
                  <a:pt x="741" y="2767"/>
                </a:lnTo>
                <a:lnTo>
                  <a:pt x="741" y="2766"/>
                </a:lnTo>
                <a:lnTo>
                  <a:pt x="739" y="2766"/>
                </a:lnTo>
                <a:lnTo>
                  <a:pt x="739" y="2764"/>
                </a:lnTo>
                <a:lnTo>
                  <a:pt x="739" y="2763"/>
                </a:lnTo>
                <a:lnTo>
                  <a:pt x="738" y="2763"/>
                </a:lnTo>
                <a:lnTo>
                  <a:pt x="738" y="2761"/>
                </a:lnTo>
                <a:lnTo>
                  <a:pt x="736" y="2761"/>
                </a:lnTo>
                <a:lnTo>
                  <a:pt x="736" y="2760"/>
                </a:lnTo>
                <a:lnTo>
                  <a:pt x="738" y="2760"/>
                </a:lnTo>
                <a:lnTo>
                  <a:pt x="736" y="2760"/>
                </a:lnTo>
                <a:lnTo>
                  <a:pt x="736" y="2758"/>
                </a:lnTo>
                <a:lnTo>
                  <a:pt x="736" y="2757"/>
                </a:lnTo>
                <a:lnTo>
                  <a:pt x="735" y="2757"/>
                </a:lnTo>
                <a:lnTo>
                  <a:pt x="735" y="2755"/>
                </a:lnTo>
                <a:lnTo>
                  <a:pt x="736" y="2755"/>
                </a:lnTo>
                <a:lnTo>
                  <a:pt x="736" y="2753"/>
                </a:lnTo>
                <a:lnTo>
                  <a:pt x="736" y="2752"/>
                </a:lnTo>
                <a:lnTo>
                  <a:pt x="736" y="2750"/>
                </a:lnTo>
                <a:lnTo>
                  <a:pt x="736" y="2749"/>
                </a:lnTo>
                <a:lnTo>
                  <a:pt x="735" y="2749"/>
                </a:lnTo>
                <a:lnTo>
                  <a:pt x="735" y="2747"/>
                </a:lnTo>
                <a:lnTo>
                  <a:pt x="735" y="2746"/>
                </a:lnTo>
                <a:lnTo>
                  <a:pt x="735" y="2744"/>
                </a:lnTo>
                <a:lnTo>
                  <a:pt x="733" y="2744"/>
                </a:lnTo>
                <a:lnTo>
                  <a:pt x="731" y="2743"/>
                </a:lnTo>
                <a:lnTo>
                  <a:pt x="731" y="2741"/>
                </a:lnTo>
                <a:lnTo>
                  <a:pt x="731" y="2740"/>
                </a:lnTo>
                <a:lnTo>
                  <a:pt x="730" y="2740"/>
                </a:lnTo>
                <a:lnTo>
                  <a:pt x="730" y="2738"/>
                </a:lnTo>
                <a:lnTo>
                  <a:pt x="728" y="2738"/>
                </a:lnTo>
                <a:lnTo>
                  <a:pt x="728" y="2737"/>
                </a:lnTo>
                <a:lnTo>
                  <a:pt x="728" y="2735"/>
                </a:lnTo>
                <a:lnTo>
                  <a:pt x="730" y="2735"/>
                </a:lnTo>
                <a:lnTo>
                  <a:pt x="730" y="2734"/>
                </a:lnTo>
                <a:lnTo>
                  <a:pt x="728" y="2734"/>
                </a:lnTo>
                <a:lnTo>
                  <a:pt x="730" y="2732"/>
                </a:lnTo>
                <a:lnTo>
                  <a:pt x="728" y="2732"/>
                </a:lnTo>
                <a:lnTo>
                  <a:pt x="728" y="2731"/>
                </a:lnTo>
                <a:lnTo>
                  <a:pt x="730" y="2731"/>
                </a:lnTo>
                <a:lnTo>
                  <a:pt x="730" y="2729"/>
                </a:lnTo>
                <a:lnTo>
                  <a:pt x="731" y="2729"/>
                </a:lnTo>
                <a:lnTo>
                  <a:pt x="731" y="2728"/>
                </a:lnTo>
                <a:lnTo>
                  <a:pt x="730" y="2728"/>
                </a:lnTo>
                <a:lnTo>
                  <a:pt x="731" y="2728"/>
                </a:lnTo>
                <a:lnTo>
                  <a:pt x="731" y="2726"/>
                </a:lnTo>
                <a:lnTo>
                  <a:pt x="730" y="2726"/>
                </a:lnTo>
                <a:lnTo>
                  <a:pt x="730" y="2725"/>
                </a:lnTo>
                <a:lnTo>
                  <a:pt x="728" y="2725"/>
                </a:lnTo>
                <a:lnTo>
                  <a:pt x="727" y="2725"/>
                </a:lnTo>
                <a:lnTo>
                  <a:pt x="727" y="2723"/>
                </a:lnTo>
                <a:lnTo>
                  <a:pt x="728" y="2723"/>
                </a:lnTo>
                <a:lnTo>
                  <a:pt x="728" y="2722"/>
                </a:lnTo>
                <a:lnTo>
                  <a:pt x="728" y="2720"/>
                </a:lnTo>
                <a:lnTo>
                  <a:pt x="728" y="2719"/>
                </a:lnTo>
                <a:lnTo>
                  <a:pt x="730" y="2719"/>
                </a:lnTo>
                <a:lnTo>
                  <a:pt x="730" y="2717"/>
                </a:lnTo>
                <a:lnTo>
                  <a:pt x="730" y="2716"/>
                </a:lnTo>
                <a:lnTo>
                  <a:pt x="728" y="2716"/>
                </a:lnTo>
                <a:lnTo>
                  <a:pt x="728" y="2714"/>
                </a:lnTo>
                <a:lnTo>
                  <a:pt x="727" y="2714"/>
                </a:lnTo>
                <a:lnTo>
                  <a:pt x="728" y="2714"/>
                </a:lnTo>
                <a:lnTo>
                  <a:pt x="728" y="2713"/>
                </a:lnTo>
                <a:lnTo>
                  <a:pt x="727" y="2713"/>
                </a:lnTo>
                <a:lnTo>
                  <a:pt x="727" y="2711"/>
                </a:lnTo>
                <a:lnTo>
                  <a:pt x="727" y="2710"/>
                </a:lnTo>
                <a:lnTo>
                  <a:pt x="725" y="2710"/>
                </a:lnTo>
                <a:lnTo>
                  <a:pt x="725" y="2708"/>
                </a:lnTo>
                <a:lnTo>
                  <a:pt x="725" y="2707"/>
                </a:lnTo>
                <a:lnTo>
                  <a:pt x="725" y="2705"/>
                </a:lnTo>
                <a:lnTo>
                  <a:pt x="724" y="2705"/>
                </a:lnTo>
                <a:lnTo>
                  <a:pt x="724" y="2704"/>
                </a:lnTo>
                <a:lnTo>
                  <a:pt x="724" y="2702"/>
                </a:lnTo>
                <a:lnTo>
                  <a:pt x="722" y="2702"/>
                </a:lnTo>
                <a:lnTo>
                  <a:pt x="722" y="2700"/>
                </a:lnTo>
                <a:lnTo>
                  <a:pt x="722" y="2702"/>
                </a:lnTo>
                <a:lnTo>
                  <a:pt x="721" y="2700"/>
                </a:lnTo>
                <a:lnTo>
                  <a:pt x="719" y="2700"/>
                </a:lnTo>
                <a:lnTo>
                  <a:pt x="719" y="2699"/>
                </a:lnTo>
                <a:lnTo>
                  <a:pt x="718" y="2699"/>
                </a:lnTo>
                <a:lnTo>
                  <a:pt x="716" y="2699"/>
                </a:lnTo>
                <a:lnTo>
                  <a:pt x="716" y="2697"/>
                </a:lnTo>
                <a:lnTo>
                  <a:pt x="716" y="2699"/>
                </a:lnTo>
                <a:lnTo>
                  <a:pt x="715" y="2699"/>
                </a:lnTo>
                <a:lnTo>
                  <a:pt x="713" y="2699"/>
                </a:lnTo>
                <a:lnTo>
                  <a:pt x="713" y="2697"/>
                </a:lnTo>
                <a:lnTo>
                  <a:pt x="713" y="2699"/>
                </a:lnTo>
                <a:lnTo>
                  <a:pt x="712" y="2697"/>
                </a:lnTo>
                <a:lnTo>
                  <a:pt x="710" y="2697"/>
                </a:lnTo>
                <a:lnTo>
                  <a:pt x="710" y="2699"/>
                </a:lnTo>
                <a:lnTo>
                  <a:pt x="709" y="2699"/>
                </a:lnTo>
                <a:lnTo>
                  <a:pt x="707" y="2699"/>
                </a:lnTo>
                <a:lnTo>
                  <a:pt x="707" y="2697"/>
                </a:lnTo>
                <a:lnTo>
                  <a:pt x="707" y="2699"/>
                </a:lnTo>
                <a:lnTo>
                  <a:pt x="706" y="2699"/>
                </a:lnTo>
                <a:lnTo>
                  <a:pt x="706" y="2697"/>
                </a:lnTo>
                <a:lnTo>
                  <a:pt x="707" y="2697"/>
                </a:lnTo>
                <a:lnTo>
                  <a:pt x="706" y="2697"/>
                </a:lnTo>
                <a:lnTo>
                  <a:pt x="706" y="2696"/>
                </a:lnTo>
                <a:lnTo>
                  <a:pt x="704" y="2696"/>
                </a:lnTo>
                <a:lnTo>
                  <a:pt x="704" y="2694"/>
                </a:lnTo>
                <a:lnTo>
                  <a:pt x="704" y="2696"/>
                </a:lnTo>
                <a:lnTo>
                  <a:pt x="703" y="2696"/>
                </a:lnTo>
                <a:lnTo>
                  <a:pt x="703" y="2694"/>
                </a:lnTo>
                <a:lnTo>
                  <a:pt x="701" y="2694"/>
                </a:lnTo>
                <a:lnTo>
                  <a:pt x="700" y="2694"/>
                </a:lnTo>
                <a:lnTo>
                  <a:pt x="700" y="2693"/>
                </a:lnTo>
                <a:lnTo>
                  <a:pt x="698" y="2693"/>
                </a:lnTo>
                <a:lnTo>
                  <a:pt x="698" y="2691"/>
                </a:lnTo>
                <a:lnTo>
                  <a:pt x="697" y="2691"/>
                </a:lnTo>
                <a:lnTo>
                  <a:pt x="697" y="2690"/>
                </a:lnTo>
                <a:lnTo>
                  <a:pt x="695" y="2690"/>
                </a:lnTo>
                <a:lnTo>
                  <a:pt x="695" y="2688"/>
                </a:lnTo>
                <a:lnTo>
                  <a:pt x="695" y="2687"/>
                </a:lnTo>
                <a:lnTo>
                  <a:pt x="694" y="2687"/>
                </a:lnTo>
                <a:lnTo>
                  <a:pt x="694" y="2685"/>
                </a:lnTo>
                <a:lnTo>
                  <a:pt x="695" y="2685"/>
                </a:lnTo>
                <a:lnTo>
                  <a:pt x="697" y="2684"/>
                </a:lnTo>
                <a:lnTo>
                  <a:pt x="695" y="2684"/>
                </a:lnTo>
                <a:lnTo>
                  <a:pt x="695" y="2682"/>
                </a:lnTo>
                <a:lnTo>
                  <a:pt x="695" y="2681"/>
                </a:lnTo>
                <a:lnTo>
                  <a:pt x="697" y="2681"/>
                </a:lnTo>
                <a:lnTo>
                  <a:pt x="697" y="2679"/>
                </a:lnTo>
                <a:lnTo>
                  <a:pt x="697" y="2681"/>
                </a:lnTo>
                <a:lnTo>
                  <a:pt x="697" y="2682"/>
                </a:lnTo>
                <a:lnTo>
                  <a:pt x="698" y="2682"/>
                </a:lnTo>
                <a:lnTo>
                  <a:pt x="698" y="2681"/>
                </a:lnTo>
                <a:lnTo>
                  <a:pt x="698" y="2679"/>
                </a:lnTo>
                <a:lnTo>
                  <a:pt x="700" y="2679"/>
                </a:lnTo>
                <a:lnTo>
                  <a:pt x="700" y="2678"/>
                </a:lnTo>
                <a:lnTo>
                  <a:pt x="701" y="2678"/>
                </a:lnTo>
                <a:lnTo>
                  <a:pt x="701" y="2676"/>
                </a:lnTo>
                <a:lnTo>
                  <a:pt x="701" y="2675"/>
                </a:lnTo>
                <a:lnTo>
                  <a:pt x="703" y="2673"/>
                </a:lnTo>
                <a:lnTo>
                  <a:pt x="703" y="2672"/>
                </a:lnTo>
                <a:lnTo>
                  <a:pt x="703" y="2670"/>
                </a:lnTo>
                <a:lnTo>
                  <a:pt x="701" y="2670"/>
                </a:lnTo>
                <a:lnTo>
                  <a:pt x="701" y="2672"/>
                </a:lnTo>
                <a:lnTo>
                  <a:pt x="700" y="2672"/>
                </a:lnTo>
                <a:lnTo>
                  <a:pt x="700" y="2673"/>
                </a:lnTo>
                <a:lnTo>
                  <a:pt x="698" y="2673"/>
                </a:lnTo>
                <a:lnTo>
                  <a:pt x="697" y="2673"/>
                </a:lnTo>
                <a:lnTo>
                  <a:pt x="697" y="2675"/>
                </a:lnTo>
                <a:lnTo>
                  <a:pt x="697" y="2676"/>
                </a:lnTo>
                <a:lnTo>
                  <a:pt x="695" y="2676"/>
                </a:lnTo>
                <a:lnTo>
                  <a:pt x="695" y="2678"/>
                </a:lnTo>
                <a:lnTo>
                  <a:pt x="694" y="2678"/>
                </a:lnTo>
                <a:lnTo>
                  <a:pt x="692" y="2678"/>
                </a:lnTo>
                <a:lnTo>
                  <a:pt x="691" y="2678"/>
                </a:lnTo>
                <a:lnTo>
                  <a:pt x="691" y="2679"/>
                </a:lnTo>
                <a:lnTo>
                  <a:pt x="689" y="2679"/>
                </a:lnTo>
                <a:lnTo>
                  <a:pt x="689" y="2681"/>
                </a:lnTo>
                <a:lnTo>
                  <a:pt x="689" y="2682"/>
                </a:lnTo>
                <a:lnTo>
                  <a:pt x="689" y="2684"/>
                </a:lnTo>
                <a:lnTo>
                  <a:pt x="688" y="2684"/>
                </a:lnTo>
                <a:lnTo>
                  <a:pt x="688" y="2685"/>
                </a:lnTo>
                <a:lnTo>
                  <a:pt x="686" y="2685"/>
                </a:lnTo>
                <a:lnTo>
                  <a:pt x="686" y="2687"/>
                </a:lnTo>
                <a:lnTo>
                  <a:pt x="685" y="2687"/>
                </a:lnTo>
                <a:lnTo>
                  <a:pt x="686" y="2688"/>
                </a:lnTo>
                <a:lnTo>
                  <a:pt x="686" y="2690"/>
                </a:lnTo>
                <a:lnTo>
                  <a:pt x="686" y="2691"/>
                </a:lnTo>
                <a:lnTo>
                  <a:pt x="686" y="2693"/>
                </a:lnTo>
                <a:lnTo>
                  <a:pt x="685" y="2693"/>
                </a:lnTo>
                <a:lnTo>
                  <a:pt x="686" y="2694"/>
                </a:lnTo>
                <a:lnTo>
                  <a:pt x="685" y="2694"/>
                </a:lnTo>
                <a:lnTo>
                  <a:pt x="686" y="2694"/>
                </a:lnTo>
                <a:lnTo>
                  <a:pt x="686" y="2696"/>
                </a:lnTo>
                <a:lnTo>
                  <a:pt x="686" y="2697"/>
                </a:lnTo>
                <a:lnTo>
                  <a:pt x="685" y="2697"/>
                </a:lnTo>
                <a:lnTo>
                  <a:pt x="683" y="2696"/>
                </a:lnTo>
                <a:lnTo>
                  <a:pt x="682" y="2696"/>
                </a:lnTo>
                <a:lnTo>
                  <a:pt x="682" y="2697"/>
                </a:lnTo>
                <a:lnTo>
                  <a:pt x="680" y="2697"/>
                </a:lnTo>
                <a:lnTo>
                  <a:pt x="680" y="2696"/>
                </a:lnTo>
                <a:lnTo>
                  <a:pt x="680" y="2697"/>
                </a:lnTo>
                <a:lnTo>
                  <a:pt x="680" y="2696"/>
                </a:lnTo>
                <a:lnTo>
                  <a:pt x="679" y="2694"/>
                </a:lnTo>
                <a:lnTo>
                  <a:pt x="680" y="2694"/>
                </a:lnTo>
                <a:lnTo>
                  <a:pt x="680" y="2693"/>
                </a:lnTo>
                <a:lnTo>
                  <a:pt x="679" y="2693"/>
                </a:lnTo>
                <a:lnTo>
                  <a:pt x="680" y="2693"/>
                </a:lnTo>
                <a:lnTo>
                  <a:pt x="679" y="2693"/>
                </a:lnTo>
                <a:lnTo>
                  <a:pt x="679" y="2691"/>
                </a:lnTo>
                <a:lnTo>
                  <a:pt x="680" y="2691"/>
                </a:lnTo>
                <a:lnTo>
                  <a:pt x="680" y="2690"/>
                </a:lnTo>
                <a:lnTo>
                  <a:pt x="679" y="2690"/>
                </a:lnTo>
                <a:lnTo>
                  <a:pt x="679" y="2688"/>
                </a:lnTo>
                <a:lnTo>
                  <a:pt x="677" y="2688"/>
                </a:lnTo>
                <a:lnTo>
                  <a:pt x="676" y="2688"/>
                </a:lnTo>
                <a:lnTo>
                  <a:pt x="676" y="2687"/>
                </a:lnTo>
                <a:lnTo>
                  <a:pt x="674" y="2687"/>
                </a:lnTo>
                <a:lnTo>
                  <a:pt x="674" y="2685"/>
                </a:lnTo>
                <a:lnTo>
                  <a:pt x="673" y="2685"/>
                </a:lnTo>
                <a:lnTo>
                  <a:pt x="673" y="2684"/>
                </a:lnTo>
                <a:lnTo>
                  <a:pt x="671" y="2684"/>
                </a:lnTo>
                <a:lnTo>
                  <a:pt x="671" y="2682"/>
                </a:lnTo>
                <a:lnTo>
                  <a:pt x="670" y="2682"/>
                </a:lnTo>
                <a:lnTo>
                  <a:pt x="670" y="2681"/>
                </a:lnTo>
                <a:lnTo>
                  <a:pt x="668" y="2681"/>
                </a:lnTo>
                <a:lnTo>
                  <a:pt x="667" y="2681"/>
                </a:lnTo>
                <a:lnTo>
                  <a:pt x="665" y="2681"/>
                </a:lnTo>
                <a:lnTo>
                  <a:pt x="664" y="2681"/>
                </a:lnTo>
                <a:lnTo>
                  <a:pt x="662" y="2681"/>
                </a:lnTo>
                <a:lnTo>
                  <a:pt x="661" y="2681"/>
                </a:lnTo>
                <a:lnTo>
                  <a:pt x="659" y="2682"/>
                </a:lnTo>
                <a:lnTo>
                  <a:pt x="659" y="2681"/>
                </a:lnTo>
                <a:lnTo>
                  <a:pt x="659" y="2682"/>
                </a:lnTo>
                <a:lnTo>
                  <a:pt x="658" y="2682"/>
                </a:lnTo>
                <a:lnTo>
                  <a:pt x="656" y="2682"/>
                </a:lnTo>
                <a:lnTo>
                  <a:pt x="656" y="2681"/>
                </a:lnTo>
                <a:lnTo>
                  <a:pt x="655" y="2681"/>
                </a:lnTo>
                <a:lnTo>
                  <a:pt x="655" y="2682"/>
                </a:lnTo>
                <a:lnTo>
                  <a:pt x="655" y="2684"/>
                </a:lnTo>
                <a:lnTo>
                  <a:pt x="653" y="2684"/>
                </a:lnTo>
                <a:lnTo>
                  <a:pt x="652" y="2684"/>
                </a:lnTo>
                <a:lnTo>
                  <a:pt x="652" y="2682"/>
                </a:lnTo>
                <a:lnTo>
                  <a:pt x="652" y="2684"/>
                </a:lnTo>
                <a:lnTo>
                  <a:pt x="652" y="2682"/>
                </a:lnTo>
                <a:lnTo>
                  <a:pt x="650" y="2682"/>
                </a:lnTo>
                <a:lnTo>
                  <a:pt x="649" y="2681"/>
                </a:lnTo>
                <a:lnTo>
                  <a:pt x="649" y="2679"/>
                </a:lnTo>
                <a:lnTo>
                  <a:pt x="649" y="2678"/>
                </a:lnTo>
                <a:lnTo>
                  <a:pt x="649" y="2676"/>
                </a:lnTo>
                <a:lnTo>
                  <a:pt x="649" y="2675"/>
                </a:lnTo>
                <a:lnTo>
                  <a:pt x="649" y="2673"/>
                </a:lnTo>
                <a:lnTo>
                  <a:pt x="647" y="2673"/>
                </a:lnTo>
                <a:lnTo>
                  <a:pt x="646" y="2673"/>
                </a:lnTo>
                <a:lnTo>
                  <a:pt x="644" y="2673"/>
                </a:lnTo>
                <a:lnTo>
                  <a:pt x="643" y="2673"/>
                </a:lnTo>
                <a:lnTo>
                  <a:pt x="641" y="2673"/>
                </a:lnTo>
                <a:lnTo>
                  <a:pt x="639" y="2673"/>
                </a:lnTo>
                <a:lnTo>
                  <a:pt x="639" y="2675"/>
                </a:lnTo>
                <a:lnTo>
                  <a:pt x="638" y="2675"/>
                </a:lnTo>
                <a:lnTo>
                  <a:pt x="636" y="2675"/>
                </a:lnTo>
                <a:lnTo>
                  <a:pt x="635" y="2675"/>
                </a:lnTo>
                <a:lnTo>
                  <a:pt x="635" y="2673"/>
                </a:lnTo>
                <a:lnTo>
                  <a:pt x="633" y="2673"/>
                </a:lnTo>
                <a:lnTo>
                  <a:pt x="632" y="2672"/>
                </a:lnTo>
                <a:lnTo>
                  <a:pt x="630" y="2672"/>
                </a:lnTo>
                <a:lnTo>
                  <a:pt x="630" y="2673"/>
                </a:lnTo>
                <a:lnTo>
                  <a:pt x="629" y="2673"/>
                </a:lnTo>
                <a:lnTo>
                  <a:pt x="627" y="2673"/>
                </a:lnTo>
                <a:lnTo>
                  <a:pt x="627" y="2672"/>
                </a:lnTo>
                <a:lnTo>
                  <a:pt x="626" y="2672"/>
                </a:lnTo>
                <a:lnTo>
                  <a:pt x="626" y="2670"/>
                </a:lnTo>
                <a:lnTo>
                  <a:pt x="626" y="2672"/>
                </a:lnTo>
                <a:lnTo>
                  <a:pt x="624" y="2672"/>
                </a:lnTo>
                <a:lnTo>
                  <a:pt x="623" y="2673"/>
                </a:lnTo>
                <a:lnTo>
                  <a:pt x="621" y="2673"/>
                </a:lnTo>
                <a:lnTo>
                  <a:pt x="621" y="2675"/>
                </a:lnTo>
                <a:lnTo>
                  <a:pt x="620" y="2675"/>
                </a:lnTo>
                <a:lnTo>
                  <a:pt x="620" y="2676"/>
                </a:lnTo>
                <a:lnTo>
                  <a:pt x="618" y="2676"/>
                </a:lnTo>
                <a:lnTo>
                  <a:pt x="617" y="2676"/>
                </a:lnTo>
                <a:lnTo>
                  <a:pt x="615" y="2676"/>
                </a:lnTo>
                <a:lnTo>
                  <a:pt x="614" y="2676"/>
                </a:lnTo>
                <a:lnTo>
                  <a:pt x="612" y="2676"/>
                </a:lnTo>
                <a:lnTo>
                  <a:pt x="611" y="2676"/>
                </a:lnTo>
                <a:lnTo>
                  <a:pt x="611" y="2675"/>
                </a:lnTo>
                <a:lnTo>
                  <a:pt x="609" y="2675"/>
                </a:lnTo>
                <a:lnTo>
                  <a:pt x="608" y="2675"/>
                </a:lnTo>
                <a:lnTo>
                  <a:pt x="608" y="2673"/>
                </a:lnTo>
                <a:lnTo>
                  <a:pt x="606" y="2673"/>
                </a:lnTo>
                <a:lnTo>
                  <a:pt x="605" y="2673"/>
                </a:lnTo>
                <a:lnTo>
                  <a:pt x="605" y="2675"/>
                </a:lnTo>
                <a:lnTo>
                  <a:pt x="605" y="2673"/>
                </a:lnTo>
                <a:lnTo>
                  <a:pt x="603" y="2672"/>
                </a:lnTo>
                <a:lnTo>
                  <a:pt x="603" y="2670"/>
                </a:lnTo>
                <a:lnTo>
                  <a:pt x="603" y="2669"/>
                </a:lnTo>
                <a:lnTo>
                  <a:pt x="602" y="2669"/>
                </a:lnTo>
                <a:lnTo>
                  <a:pt x="602" y="2667"/>
                </a:lnTo>
                <a:lnTo>
                  <a:pt x="600" y="2667"/>
                </a:lnTo>
                <a:lnTo>
                  <a:pt x="599" y="2667"/>
                </a:lnTo>
                <a:lnTo>
                  <a:pt x="597" y="2667"/>
                </a:lnTo>
                <a:lnTo>
                  <a:pt x="597" y="2666"/>
                </a:lnTo>
                <a:lnTo>
                  <a:pt x="596" y="2666"/>
                </a:lnTo>
                <a:lnTo>
                  <a:pt x="594" y="2666"/>
                </a:lnTo>
                <a:lnTo>
                  <a:pt x="594" y="2664"/>
                </a:lnTo>
                <a:lnTo>
                  <a:pt x="593" y="2664"/>
                </a:lnTo>
                <a:lnTo>
                  <a:pt x="591" y="2666"/>
                </a:lnTo>
                <a:lnTo>
                  <a:pt x="590" y="2666"/>
                </a:lnTo>
                <a:lnTo>
                  <a:pt x="590" y="2664"/>
                </a:lnTo>
                <a:lnTo>
                  <a:pt x="588" y="2664"/>
                </a:lnTo>
                <a:lnTo>
                  <a:pt x="588" y="2663"/>
                </a:lnTo>
                <a:lnTo>
                  <a:pt x="587" y="2663"/>
                </a:lnTo>
                <a:lnTo>
                  <a:pt x="587" y="2661"/>
                </a:lnTo>
                <a:lnTo>
                  <a:pt x="588" y="2661"/>
                </a:lnTo>
                <a:lnTo>
                  <a:pt x="588" y="2660"/>
                </a:lnTo>
                <a:lnTo>
                  <a:pt x="588" y="2658"/>
                </a:lnTo>
                <a:lnTo>
                  <a:pt x="588" y="2657"/>
                </a:lnTo>
                <a:lnTo>
                  <a:pt x="590" y="2657"/>
                </a:lnTo>
                <a:lnTo>
                  <a:pt x="591" y="2657"/>
                </a:lnTo>
                <a:lnTo>
                  <a:pt x="591" y="2655"/>
                </a:lnTo>
                <a:lnTo>
                  <a:pt x="593" y="2655"/>
                </a:lnTo>
                <a:lnTo>
                  <a:pt x="591" y="2655"/>
                </a:lnTo>
                <a:lnTo>
                  <a:pt x="591" y="2654"/>
                </a:lnTo>
                <a:lnTo>
                  <a:pt x="590" y="2654"/>
                </a:lnTo>
                <a:lnTo>
                  <a:pt x="590" y="2652"/>
                </a:lnTo>
                <a:lnTo>
                  <a:pt x="590" y="2651"/>
                </a:lnTo>
                <a:lnTo>
                  <a:pt x="590" y="2649"/>
                </a:lnTo>
                <a:lnTo>
                  <a:pt x="588" y="2649"/>
                </a:lnTo>
                <a:lnTo>
                  <a:pt x="588" y="2647"/>
                </a:lnTo>
                <a:lnTo>
                  <a:pt x="587" y="2647"/>
                </a:lnTo>
                <a:lnTo>
                  <a:pt x="585" y="2647"/>
                </a:lnTo>
                <a:lnTo>
                  <a:pt x="584" y="2647"/>
                </a:lnTo>
                <a:lnTo>
                  <a:pt x="582" y="2647"/>
                </a:lnTo>
                <a:lnTo>
                  <a:pt x="582" y="2649"/>
                </a:lnTo>
                <a:lnTo>
                  <a:pt x="582" y="2647"/>
                </a:lnTo>
                <a:lnTo>
                  <a:pt x="582" y="2646"/>
                </a:lnTo>
                <a:lnTo>
                  <a:pt x="581" y="2646"/>
                </a:lnTo>
                <a:lnTo>
                  <a:pt x="581" y="2644"/>
                </a:lnTo>
                <a:lnTo>
                  <a:pt x="579" y="2644"/>
                </a:lnTo>
                <a:lnTo>
                  <a:pt x="579" y="2643"/>
                </a:lnTo>
                <a:lnTo>
                  <a:pt x="578" y="2643"/>
                </a:lnTo>
                <a:lnTo>
                  <a:pt x="578" y="2641"/>
                </a:lnTo>
                <a:lnTo>
                  <a:pt x="578" y="2640"/>
                </a:lnTo>
                <a:lnTo>
                  <a:pt x="576" y="2640"/>
                </a:lnTo>
                <a:lnTo>
                  <a:pt x="576" y="2638"/>
                </a:lnTo>
                <a:lnTo>
                  <a:pt x="575" y="2638"/>
                </a:lnTo>
                <a:lnTo>
                  <a:pt x="573" y="2638"/>
                </a:lnTo>
                <a:lnTo>
                  <a:pt x="573" y="2637"/>
                </a:lnTo>
                <a:lnTo>
                  <a:pt x="573" y="2635"/>
                </a:lnTo>
                <a:lnTo>
                  <a:pt x="572" y="2635"/>
                </a:lnTo>
                <a:lnTo>
                  <a:pt x="572" y="2634"/>
                </a:lnTo>
                <a:lnTo>
                  <a:pt x="570" y="2634"/>
                </a:lnTo>
                <a:lnTo>
                  <a:pt x="570" y="2632"/>
                </a:lnTo>
                <a:lnTo>
                  <a:pt x="570" y="2631"/>
                </a:lnTo>
                <a:lnTo>
                  <a:pt x="569" y="2631"/>
                </a:lnTo>
                <a:lnTo>
                  <a:pt x="569" y="2629"/>
                </a:lnTo>
                <a:lnTo>
                  <a:pt x="569" y="2628"/>
                </a:lnTo>
                <a:lnTo>
                  <a:pt x="569" y="2626"/>
                </a:lnTo>
                <a:lnTo>
                  <a:pt x="567" y="2626"/>
                </a:lnTo>
                <a:lnTo>
                  <a:pt x="567" y="2625"/>
                </a:lnTo>
                <a:lnTo>
                  <a:pt x="567" y="2623"/>
                </a:lnTo>
                <a:lnTo>
                  <a:pt x="566" y="2623"/>
                </a:lnTo>
                <a:lnTo>
                  <a:pt x="564" y="2622"/>
                </a:lnTo>
                <a:lnTo>
                  <a:pt x="563" y="2622"/>
                </a:lnTo>
                <a:lnTo>
                  <a:pt x="561" y="2623"/>
                </a:lnTo>
                <a:lnTo>
                  <a:pt x="561" y="2622"/>
                </a:lnTo>
                <a:lnTo>
                  <a:pt x="560" y="2622"/>
                </a:lnTo>
                <a:lnTo>
                  <a:pt x="560" y="2620"/>
                </a:lnTo>
                <a:lnTo>
                  <a:pt x="560" y="2619"/>
                </a:lnTo>
                <a:lnTo>
                  <a:pt x="560" y="2617"/>
                </a:lnTo>
                <a:lnTo>
                  <a:pt x="558" y="2617"/>
                </a:lnTo>
                <a:lnTo>
                  <a:pt x="557" y="2617"/>
                </a:lnTo>
                <a:lnTo>
                  <a:pt x="557" y="2616"/>
                </a:lnTo>
                <a:lnTo>
                  <a:pt x="558" y="2616"/>
                </a:lnTo>
                <a:lnTo>
                  <a:pt x="558" y="2614"/>
                </a:lnTo>
                <a:lnTo>
                  <a:pt x="558" y="2613"/>
                </a:lnTo>
                <a:lnTo>
                  <a:pt x="557" y="2613"/>
                </a:lnTo>
                <a:lnTo>
                  <a:pt x="557" y="2611"/>
                </a:lnTo>
                <a:lnTo>
                  <a:pt x="555" y="2611"/>
                </a:lnTo>
                <a:lnTo>
                  <a:pt x="555" y="2610"/>
                </a:lnTo>
                <a:lnTo>
                  <a:pt x="554" y="2610"/>
                </a:lnTo>
                <a:lnTo>
                  <a:pt x="552" y="2610"/>
                </a:lnTo>
                <a:lnTo>
                  <a:pt x="552" y="2608"/>
                </a:lnTo>
                <a:lnTo>
                  <a:pt x="551" y="2608"/>
                </a:lnTo>
                <a:lnTo>
                  <a:pt x="549" y="2608"/>
                </a:lnTo>
                <a:lnTo>
                  <a:pt x="547" y="2608"/>
                </a:lnTo>
                <a:lnTo>
                  <a:pt x="546" y="2607"/>
                </a:lnTo>
                <a:lnTo>
                  <a:pt x="544" y="2605"/>
                </a:lnTo>
                <a:lnTo>
                  <a:pt x="544" y="2604"/>
                </a:lnTo>
                <a:lnTo>
                  <a:pt x="543" y="2604"/>
                </a:lnTo>
                <a:lnTo>
                  <a:pt x="543" y="2602"/>
                </a:lnTo>
                <a:lnTo>
                  <a:pt x="543" y="2601"/>
                </a:lnTo>
                <a:lnTo>
                  <a:pt x="543" y="2599"/>
                </a:lnTo>
                <a:lnTo>
                  <a:pt x="543" y="2598"/>
                </a:lnTo>
                <a:lnTo>
                  <a:pt x="543" y="2596"/>
                </a:lnTo>
                <a:lnTo>
                  <a:pt x="541" y="2596"/>
                </a:lnTo>
                <a:lnTo>
                  <a:pt x="541" y="2594"/>
                </a:lnTo>
                <a:lnTo>
                  <a:pt x="541" y="2593"/>
                </a:lnTo>
                <a:lnTo>
                  <a:pt x="540" y="2593"/>
                </a:lnTo>
                <a:lnTo>
                  <a:pt x="538" y="2593"/>
                </a:lnTo>
                <a:lnTo>
                  <a:pt x="538" y="2591"/>
                </a:lnTo>
                <a:lnTo>
                  <a:pt x="538" y="2590"/>
                </a:lnTo>
                <a:lnTo>
                  <a:pt x="537" y="2590"/>
                </a:lnTo>
                <a:lnTo>
                  <a:pt x="537" y="2588"/>
                </a:lnTo>
                <a:close/>
                <a:moveTo>
                  <a:pt x="1279" y="2089"/>
                </a:moveTo>
                <a:lnTo>
                  <a:pt x="1279" y="2090"/>
                </a:lnTo>
                <a:lnTo>
                  <a:pt x="1279" y="2092"/>
                </a:lnTo>
                <a:lnTo>
                  <a:pt x="1277" y="2092"/>
                </a:lnTo>
                <a:lnTo>
                  <a:pt x="1276" y="2092"/>
                </a:lnTo>
                <a:lnTo>
                  <a:pt x="1276" y="2090"/>
                </a:lnTo>
                <a:lnTo>
                  <a:pt x="1276" y="2089"/>
                </a:lnTo>
                <a:lnTo>
                  <a:pt x="1276" y="2090"/>
                </a:lnTo>
                <a:lnTo>
                  <a:pt x="1276" y="2089"/>
                </a:lnTo>
                <a:lnTo>
                  <a:pt x="1277" y="2087"/>
                </a:lnTo>
                <a:lnTo>
                  <a:pt x="1279" y="2087"/>
                </a:lnTo>
                <a:lnTo>
                  <a:pt x="1279" y="2089"/>
                </a:lnTo>
                <a:close/>
                <a:moveTo>
                  <a:pt x="1315" y="2081"/>
                </a:moveTo>
                <a:lnTo>
                  <a:pt x="1314" y="2081"/>
                </a:lnTo>
                <a:lnTo>
                  <a:pt x="1314" y="2080"/>
                </a:lnTo>
                <a:lnTo>
                  <a:pt x="1315" y="2080"/>
                </a:lnTo>
                <a:lnTo>
                  <a:pt x="1315" y="2081"/>
                </a:lnTo>
                <a:close/>
                <a:moveTo>
                  <a:pt x="1243" y="2084"/>
                </a:moveTo>
                <a:lnTo>
                  <a:pt x="1243" y="2086"/>
                </a:lnTo>
                <a:lnTo>
                  <a:pt x="1243" y="2084"/>
                </a:lnTo>
                <a:lnTo>
                  <a:pt x="1243" y="2087"/>
                </a:lnTo>
                <a:lnTo>
                  <a:pt x="1241" y="2089"/>
                </a:lnTo>
                <a:lnTo>
                  <a:pt x="1238" y="2089"/>
                </a:lnTo>
                <a:lnTo>
                  <a:pt x="1240" y="2084"/>
                </a:lnTo>
                <a:lnTo>
                  <a:pt x="1240" y="2083"/>
                </a:lnTo>
                <a:lnTo>
                  <a:pt x="1240" y="2084"/>
                </a:lnTo>
                <a:lnTo>
                  <a:pt x="1241" y="2084"/>
                </a:lnTo>
                <a:lnTo>
                  <a:pt x="1243" y="2084"/>
                </a:lnTo>
                <a:close/>
                <a:moveTo>
                  <a:pt x="1247" y="2064"/>
                </a:moveTo>
                <a:lnTo>
                  <a:pt x="1247" y="2066"/>
                </a:lnTo>
                <a:lnTo>
                  <a:pt x="1246" y="2067"/>
                </a:lnTo>
                <a:lnTo>
                  <a:pt x="1244" y="2067"/>
                </a:lnTo>
                <a:lnTo>
                  <a:pt x="1244" y="2066"/>
                </a:lnTo>
                <a:lnTo>
                  <a:pt x="1243" y="2066"/>
                </a:lnTo>
                <a:lnTo>
                  <a:pt x="1243" y="2064"/>
                </a:lnTo>
                <a:lnTo>
                  <a:pt x="1244" y="2064"/>
                </a:lnTo>
                <a:lnTo>
                  <a:pt x="1244" y="2063"/>
                </a:lnTo>
                <a:lnTo>
                  <a:pt x="1246" y="2063"/>
                </a:lnTo>
                <a:lnTo>
                  <a:pt x="1247" y="2063"/>
                </a:lnTo>
                <a:lnTo>
                  <a:pt x="1247" y="2064"/>
                </a:lnTo>
                <a:close/>
                <a:moveTo>
                  <a:pt x="1213" y="2052"/>
                </a:moveTo>
                <a:lnTo>
                  <a:pt x="1214" y="2052"/>
                </a:lnTo>
                <a:lnTo>
                  <a:pt x="1213" y="2054"/>
                </a:lnTo>
                <a:lnTo>
                  <a:pt x="1211" y="2054"/>
                </a:lnTo>
                <a:lnTo>
                  <a:pt x="1210" y="2054"/>
                </a:lnTo>
                <a:lnTo>
                  <a:pt x="1208" y="2054"/>
                </a:lnTo>
                <a:lnTo>
                  <a:pt x="1208" y="2052"/>
                </a:lnTo>
                <a:lnTo>
                  <a:pt x="1208" y="2051"/>
                </a:lnTo>
                <a:lnTo>
                  <a:pt x="1210" y="2051"/>
                </a:lnTo>
                <a:lnTo>
                  <a:pt x="1211" y="2051"/>
                </a:lnTo>
                <a:lnTo>
                  <a:pt x="1213" y="2051"/>
                </a:lnTo>
                <a:lnTo>
                  <a:pt x="1213" y="2052"/>
                </a:lnTo>
                <a:close/>
                <a:moveTo>
                  <a:pt x="97" y="11"/>
                </a:moveTo>
                <a:lnTo>
                  <a:pt x="98" y="11"/>
                </a:lnTo>
                <a:lnTo>
                  <a:pt x="100" y="11"/>
                </a:lnTo>
                <a:lnTo>
                  <a:pt x="101" y="11"/>
                </a:lnTo>
                <a:lnTo>
                  <a:pt x="101" y="13"/>
                </a:lnTo>
                <a:lnTo>
                  <a:pt x="100" y="14"/>
                </a:lnTo>
                <a:lnTo>
                  <a:pt x="97" y="17"/>
                </a:lnTo>
                <a:lnTo>
                  <a:pt x="97" y="19"/>
                </a:lnTo>
                <a:lnTo>
                  <a:pt x="97" y="20"/>
                </a:lnTo>
                <a:lnTo>
                  <a:pt x="95" y="22"/>
                </a:lnTo>
                <a:lnTo>
                  <a:pt x="95" y="23"/>
                </a:lnTo>
                <a:lnTo>
                  <a:pt x="97" y="25"/>
                </a:lnTo>
                <a:lnTo>
                  <a:pt x="97" y="28"/>
                </a:lnTo>
                <a:lnTo>
                  <a:pt x="98" y="29"/>
                </a:lnTo>
                <a:lnTo>
                  <a:pt x="98" y="31"/>
                </a:lnTo>
                <a:lnTo>
                  <a:pt x="100" y="31"/>
                </a:lnTo>
                <a:lnTo>
                  <a:pt x="100" y="32"/>
                </a:lnTo>
                <a:lnTo>
                  <a:pt x="101" y="32"/>
                </a:lnTo>
                <a:lnTo>
                  <a:pt x="101" y="34"/>
                </a:lnTo>
                <a:lnTo>
                  <a:pt x="103" y="34"/>
                </a:lnTo>
                <a:lnTo>
                  <a:pt x="104" y="35"/>
                </a:lnTo>
                <a:lnTo>
                  <a:pt x="104" y="37"/>
                </a:lnTo>
                <a:lnTo>
                  <a:pt x="106" y="37"/>
                </a:lnTo>
                <a:lnTo>
                  <a:pt x="106" y="38"/>
                </a:lnTo>
                <a:lnTo>
                  <a:pt x="107" y="40"/>
                </a:lnTo>
                <a:lnTo>
                  <a:pt x="109" y="40"/>
                </a:lnTo>
                <a:lnTo>
                  <a:pt x="115" y="40"/>
                </a:lnTo>
                <a:lnTo>
                  <a:pt x="116" y="40"/>
                </a:lnTo>
                <a:lnTo>
                  <a:pt x="122" y="40"/>
                </a:lnTo>
                <a:lnTo>
                  <a:pt x="125" y="40"/>
                </a:lnTo>
                <a:lnTo>
                  <a:pt x="133" y="40"/>
                </a:lnTo>
                <a:lnTo>
                  <a:pt x="143" y="40"/>
                </a:lnTo>
                <a:lnTo>
                  <a:pt x="143" y="26"/>
                </a:lnTo>
                <a:lnTo>
                  <a:pt x="143" y="16"/>
                </a:lnTo>
                <a:lnTo>
                  <a:pt x="143" y="14"/>
                </a:lnTo>
                <a:lnTo>
                  <a:pt x="143" y="13"/>
                </a:lnTo>
                <a:lnTo>
                  <a:pt x="143" y="11"/>
                </a:lnTo>
                <a:lnTo>
                  <a:pt x="157" y="11"/>
                </a:lnTo>
                <a:lnTo>
                  <a:pt x="158" y="11"/>
                </a:lnTo>
                <a:lnTo>
                  <a:pt x="160" y="13"/>
                </a:lnTo>
                <a:lnTo>
                  <a:pt x="170" y="13"/>
                </a:lnTo>
                <a:lnTo>
                  <a:pt x="172" y="13"/>
                </a:lnTo>
                <a:lnTo>
                  <a:pt x="173" y="13"/>
                </a:lnTo>
                <a:lnTo>
                  <a:pt x="175" y="13"/>
                </a:lnTo>
                <a:lnTo>
                  <a:pt x="176" y="13"/>
                </a:lnTo>
                <a:lnTo>
                  <a:pt x="186" y="13"/>
                </a:lnTo>
                <a:lnTo>
                  <a:pt x="189" y="13"/>
                </a:lnTo>
                <a:lnTo>
                  <a:pt x="196" y="13"/>
                </a:lnTo>
                <a:lnTo>
                  <a:pt x="199" y="13"/>
                </a:lnTo>
                <a:lnTo>
                  <a:pt x="211" y="13"/>
                </a:lnTo>
                <a:lnTo>
                  <a:pt x="216" y="13"/>
                </a:lnTo>
                <a:lnTo>
                  <a:pt x="223" y="13"/>
                </a:lnTo>
                <a:lnTo>
                  <a:pt x="225" y="13"/>
                </a:lnTo>
                <a:lnTo>
                  <a:pt x="229" y="13"/>
                </a:lnTo>
                <a:lnTo>
                  <a:pt x="231" y="13"/>
                </a:lnTo>
                <a:lnTo>
                  <a:pt x="232" y="13"/>
                </a:lnTo>
                <a:lnTo>
                  <a:pt x="235" y="11"/>
                </a:lnTo>
                <a:lnTo>
                  <a:pt x="238" y="11"/>
                </a:lnTo>
                <a:lnTo>
                  <a:pt x="240" y="11"/>
                </a:lnTo>
                <a:lnTo>
                  <a:pt x="241" y="11"/>
                </a:lnTo>
                <a:lnTo>
                  <a:pt x="249" y="11"/>
                </a:lnTo>
                <a:lnTo>
                  <a:pt x="250" y="11"/>
                </a:lnTo>
                <a:lnTo>
                  <a:pt x="252" y="11"/>
                </a:lnTo>
                <a:lnTo>
                  <a:pt x="253" y="11"/>
                </a:lnTo>
                <a:lnTo>
                  <a:pt x="255" y="11"/>
                </a:lnTo>
                <a:lnTo>
                  <a:pt x="256" y="11"/>
                </a:lnTo>
                <a:lnTo>
                  <a:pt x="259" y="11"/>
                </a:lnTo>
                <a:lnTo>
                  <a:pt x="261" y="11"/>
                </a:lnTo>
                <a:lnTo>
                  <a:pt x="264" y="11"/>
                </a:lnTo>
                <a:lnTo>
                  <a:pt x="267" y="11"/>
                </a:lnTo>
                <a:lnTo>
                  <a:pt x="270" y="11"/>
                </a:lnTo>
                <a:lnTo>
                  <a:pt x="273" y="11"/>
                </a:lnTo>
                <a:lnTo>
                  <a:pt x="276" y="11"/>
                </a:lnTo>
                <a:lnTo>
                  <a:pt x="278" y="11"/>
                </a:lnTo>
                <a:lnTo>
                  <a:pt x="281" y="11"/>
                </a:lnTo>
                <a:lnTo>
                  <a:pt x="282" y="11"/>
                </a:lnTo>
                <a:lnTo>
                  <a:pt x="284" y="11"/>
                </a:lnTo>
                <a:lnTo>
                  <a:pt x="287" y="11"/>
                </a:lnTo>
                <a:lnTo>
                  <a:pt x="290" y="11"/>
                </a:lnTo>
                <a:lnTo>
                  <a:pt x="291" y="11"/>
                </a:lnTo>
                <a:lnTo>
                  <a:pt x="294" y="11"/>
                </a:lnTo>
                <a:lnTo>
                  <a:pt x="296" y="11"/>
                </a:lnTo>
                <a:lnTo>
                  <a:pt x="297" y="11"/>
                </a:lnTo>
                <a:lnTo>
                  <a:pt x="305" y="11"/>
                </a:lnTo>
                <a:lnTo>
                  <a:pt x="311" y="11"/>
                </a:lnTo>
                <a:lnTo>
                  <a:pt x="312" y="11"/>
                </a:lnTo>
                <a:lnTo>
                  <a:pt x="314" y="11"/>
                </a:lnTo>
                <a:lnTo>
                  <a:pt x="318" y="11"/>
                </a:lnTo>
                <a:lnTo>
                  <a:pt x="320" y="11"/>
                </a:lnTo>
                <a:lnTo>
                  <a:pt x="324" y="11"/>
                </a:lnTo>
                <a:lnTo>
                  <a:pt x="327" y="11"/>
                </a:lnTo>
                <a:lnTo>
                  <a:pt x="335" y="11"/>
                </a:lnTo>
                <a:lnTo>
                  <a:pt x="339" y="11"/>
                </a:lnTo>
                <a:lnTo>
                  <a:pt x="344" y="11"/>
                </a:lnTo>
                <a:lnTo>
                  <a:pt x="345" y="11"/>
                </a:lnTo>
                <a:lnTo>
                  <a:pt x="347" y="11"/>
                </a:lnTo>
                <a:lnTo>
                  <a:pt x="351" y="11"/>
                </a:lnTo>
                <a:lnTo>
                  <a:pt x="353" y="11"/>
                </a:lnTo>
                <a:lnTo>
                  <a:pt x="354" y="11"/>
                </a:lnTo>
                <a:lnTo>
                  <a:pt x="356" y="11"/>
                </a:lnTo>
                <a:lnTo>
                  <a:pt x="357" y="11"/>
                </a:lnTo>
                <a:lnTo>
                  <a:pt x="365" y="11"/>
                </a:lnTo>
                <a:lnTo>
                  <a:pt x="367" y="11"/>
                </a:lnTo>
                <a:lnTo>
                  <a:pt x="371" y="11"/>
                </a:lnTo>
                <a:lnTo>
                  <a:pt x="373" y="11"/>
                </a:lnTo>
                <a:lnTo>
                  <a:pt x="374" y="11"/>
                </a:lnTo>
                <a:lnTo>
                  <a:pt x="376" y="11"/>
                </a:lnTo>
                <a:lnTo>
                  <a:pt x="379" y="11"/>
                </a:lnTo>
                <a:lnTo>
                  <a:pt x="380" y="11"/>
                </a:lnTo>
                <a:lnTo>
                  <a:pt x="382" y="11"/>
                </a:lnTo>
                <a:lnTo>
                  <a:pt x="385" y="11"/>
                </a:lnTo>
                <a:lnTo>
                  <a:pt x="388" y="11"/>
                </a:lnTo>
                <a:lnTo>
                  <a:pt x="392" y="11"/>
                </a:lnTo>
                <a:lnTo>
                  <a:pt x="394" y="11"/>
                </a:lnTo>
                <a:lnTo>
                  <a:pt x="395" y="11"/>
                </a:lnTo>
                <a:lnTo>
                  <a:pt x="397" y="11"/>
                </a:lnTo>
                <a:lnTo>
                  <a:pt x="400" y="11"/>
                </a:lnTo>
                <a:lnTo>
                  <a:pt x="401" y="11"/>
                </a:lnTo>
                <a:lnTo>
                  <a:pt x="403" y="11"/>
                </a:lnTo>
                <a:lnTo>
                  <a:pt x="404" y="11"/>
                </a:lnTo>
                <a:lnTo>
                  <a:pt x="406" y="11"/>
                </a:lnTo>
                <a:lnTo>
                  <a:pt x="410" y="11"/>
                </a:lnTo>
                <a:lnTo>
                  <a:pt x="415" y="11"/>
                </a:lnTo>
                <a:lnTo>
                  <a:pt x="416" y="11"/>
                </a:lnTo>
                <a:lnTo>
                  <a:pt x="418" y="11"/>
                </a:lnTo>
                <a:lnTo>
                  <a:pt x="419" y="11"/>
                </a:lnTo>
                <a:lnTo>
                  <a:pt x="449" y="11"/>
                </a:lnTo>
                <a:lnTo>
                  <a:pt x="459" y="11"/>
                </a:lnTo>
                <a:lnTo>
                  <a:pt x="460" y="11"/>
                </a:lnTo>
                <a:lnTo>
                  <a:pt x="466" y="11"/>
                </a:lnTo>
                <a:lnTo>
                  <a:pt x="469" y="11"/>
                </a:lnTo>
                <a:lnTo>
                  <a:pt x="472" y="11"/>
                </a:lnTo>
                <a:lnTo>
                  <a:pt x="474" y="11"/>
                </a:lnTo>
                <a:lnTo>
                  <a:pt x="478" y="11"/>
                </a:lnTo>
                <a:lnTo>
                  <a:pt x="480" y="11"/>
                </a:lnTo>
                <a:lnTo>
                  <a:pt x="484" y="11"/>
                </a:lnTo>
                <a:lnTo>
                  <a:pt x="490" y="11"/>
                </a:lnTo>
                <a:lnTo>
                  <a:pt x="492" y="11"/>
                </a:lnTo>
                <a:lnTo>
                  <a:pt x="501" y="11"/>
                </a:lnTo>
                <a:lnTo>
                  <a:pt x="504" y="11"/>
                </a:lnTo>
                <a:lnTo>
                  <a:pt x="505" y="11"/>
                </a:lnTo>
                <a:lnTo>
                  <a:pt x="507" y="11"/>
                </a:lnTo>
                <a:lnTo>
                  <a:pt x="510" y="11"/>
                </a:lnTo>
                <a:lnTo>
                  <a:pt x="511" y="11"/>
                </a:lnTo>
                <a:lnTo>
                  <a:pt x="513" y="11"/>
                </a:lnTo>
                <a:lnTo>
                  <a:pt x="520" y="11"/>
                </a:lnTo>
                <a:lnTo>
                  <a:pt x="523" y="11"/>
                </a:lnTo>
                <a:lnTo>
                  <a:pt x="528" y="11"/>
                </a:lnTo>
                <a:lnTo>
                  <a:pt x="534" y="11"/>
                </a:lnTo>
                <a:lnTo>
                  <a:pt x="535" y="11"/>
                </a:lnTo>
                <a:lnTo>
                  <a:pt x="537" y="11"/>
                </a:lnTo>
                <a:lnTo>
                  <a:pt x="538" y="11"/>
                </a:lnTo>
                <a:lnTo>
                  <a:pt x="540" y="11"/>
                </a:lnTo>
                <a:lnTo>
                  <a:pt x="541" y="11"/>
                </a:lnTo>
                <a:lnTo>
                  <a:pt x="544" y="11"/>
                </a:lnTo>
                <a:lnTo>
                  <a:pt x="547" y="11"/>
                </a:lnTo>
                <a:lnTo>
                  <a:pt x="549" y="11"/>
                </a:lnTo>
                <a:lnTo>
                  <a:pt x="563" y="11"/>
                </a:lnTo>
                <a:lnTo>
                  <a:pt x="566" y="11"/>
                </a:lnTo>
                <a:lnTo>
                  <a:pt x="567" y="11"/>
                </a:lnTo>
                <a:lnTo>
                  <a:pt x="588" y="11"/>
                </a:lnTo>
                <a:lnTo>
                  <a:pt x="591" y="11"/>
                </a:lnTo>
                <a:lnTo>
                  <a:pt x="594" y="11"/>
                </a:lnTo>
                <a:lnTo>
                  <a:pt x="597" y="11"/>
                </a:lnTo>
                <a:lnTo>
                  <a:pt x="605" y="11"/>
                </a:lnTo>
                <a:lnTo>
                  <a:pt x="606" y="11"/>
                </a:lnTo>
                <a:lnTo>
                  <a:pt x="608" y="11"/>
                </a:lnTo>
                <a:lnTo>
                  <a:pt x="609" y="11"/>
                </a:lnTo>
                <a:lnTo>
                  <a:pt x="611" y="11"/>
                </a:lnTo>
                <a:lnTo>
                  <a:pt x="612" y="11"/>
                </a:lnTo>
                <a:lnTo>
                  <a:pt x="614" y="11"/>
                </a:lnTo>
                <a:lnTo>
                  <a:pt x="615" y="11"/>
                </a:lnTo>
                <a:lnTo>
                  <a:pt x="617" y="11"/>
                </a:lnTo>
                <a:lnTo>
                  <a:pt x="618" y="11"/>
                </a:lnTo>
                <a:lnTo>
                  <a:pt x="620" y="11"/>
                </a:lnTo>
                <a:lnTo>
                  <a:pt x="623" y="11"/>
                </a:lnTo>
                <a:lnTo>
                  <a:pt x="624" y="11"/>
                </a:lnTo>
                <a:lnTo>
                  <a:pt x="627" y="11"/>
                </a:lnTo>
                <a:lnTo>
                  <a:pt x="629" y="11"/>
                </a:lnTo>
                <a:lnTo>
                  <a:pt x="630" y="11"/>
                </a:lnTo>
                <a:lnTo>
                  <a:pt x="632" y="11"/>
                </a:lnTo>
                <a:lnTo>
                  <a:pt x="633" y="11"/>
                </a:lnTo>
                <a:lnTo>
                  <a:pt x="635" y="11"/>
                </a:lnTo>
                <a:lnTo>
                  <a:pt x="636" y="11"/>
                </a:lnTo>
                <a:lnTo>
                  <a:pt x="638" y="11"/>
                </a:lnTo>
                <a:lnTo>
                  <a:pt x="639" y="11"/>
                </a:lnTo>
                <a:lnTo>
                  <a:pt x="646" y="11"/>
                </a:lnTo>
                <a:lnTo>
                  <a:pt x="647" y="11"/>
                </a:lnTo>
                <a:lnTo>
                  <a:pt x="661" y="11"/>
                </a:lnTo>
                <a:lnTo>
                  <a:pt x="674" y="11"/>
                </a:lnTo>
                <a:lnTo>
                  <a:pt x="676" y="11"/>
                </a:lnTo>
                <a:lnTo>
                  <a:pt x="688" y="11"/>
                </a:lnTo>
                <a:lnTo>
                  <a:pt x="701" y="11"/>
                </a:lnTo>
                <a:lnTo>
                  <a:pt x="716" y="11"/>
                </a:lnTo>
                <a:lnTo>
                  <a:pt x="730" y="11"/>
                </a:lnTo>
                <a:lnTo>
                  <a:pt x="741" y="11"/>
                </a:lnTo>
                <a:lnTo>
                  <a:pt x="744" y="11"/>
                </a:lnTo>
                <a:lnTo>
                  <a:pt x="753" y="11"/>
                </a:lnTo>
                <a:lnTo>
                  <a:pt x="759" y="11"/>
                </a:lnTo>
                <a:lnTo>
                  <a:pt x="765" y="11"/>
                </a:lnTo>
                <a:lnTo>
                  <a:pt x="771" y="11"/>
                </a:lnTo>
                <a:lnTo>
                  <a:pt x="772" y="11"/>
                </a:lnTo>
                <a:lnTo>
                  <a:pt x="775" y="10"/>
                </a:lnTo>
                <a:lnTo>
                  <a:pt x="786" y="10"/>
                </a:lnTo>
                <a:lnTo>
                  <a:pt x="795" y="10"/>
                </a:lnTo>
                <a:lnTo>
                  <a:pt x="799" y="10"/>
                </a:lnTo>
                <a:lnTo>
                  <a:pt x="807" y="10"/>
                </a:lnTo>
                <a:lnTo>
                  <a:pt x="813" y="10"/>
                </a:lnTo>
                <a:lnTo>
                  <a:pt x="814" y="10"/>
                </a:lnTo>
                <a:lnTo>
                  <a:pt x="816" y="10"/>
                </a:lnTo>
                <a:lnTo>
                  <a:pt x="819" y="10"/>
                </a:lnTo>
                <a:lnTo>
                  <a:pt x="820" y="10"/>
                </a:lnTo>
                <a:lnTo>
                  <a:pt x="822" y="10"/>
                </a:lnTo>
                <a:lnTo>
                  <a:pt x="823" y="10"/>
                </a:lnTo>
                <a:lnTo>
                  <a:pt x="827" y="10"/>
                </a:lnTo>
                <a:lnTo>
                  <a:pt x="828" y="10"/>
                </a:lnTo>
                <a:lnTo>
                  <a:pt x="830" y="10"/>
                </a:lnTo>
                <a:lnTo>
                  <a:pt x="831" y="10"/>
                </a:lnTo>
                <a:lnTo>
                  <a:pt x="834" y="10"/>
                </a:lnTo>
                <a:lnTo>
                  <a:pt x="837" y="10"/>
                </a:lnTo>
                <a:lnTo>
                  <a:pt x="839" y="10"/>
                </a:lnTo>
                <a:lnTo>
                  <a:pt x="842" y="10"/>
                </a:lnTo>
                <a:lnTo>
                  <a:pt x="849" y="10"/>
                </a:lnTo>
                <a:lnTo>
                  <a:pt x="855" y="10"/>
                </a:lnTo>
                <a:lnTo>
                  <a:pt x="869" y="10"/>
                </a:lnTo>
                <a:lnTo>
                  <a:pt x="870" y="10"/>
                </a:lnTo>
                <a:lnTo>
                  <a:pt x="876" y="10"/>
                </a:lnTo>
                <a:lnTo>
                  <a:pt x="878" y="10"/>
                </a:lnTo>
                <a:lnTo>
                  <a:pt x="882" y="10"/>
                </a:lnTo>
                <a:lnTo>
                  <a:pt x="884" y="10"/>
                </a:lnTo>
                <a:lnTo>
                  <a:pt x="890" y="10"/>
                </a:lnTo>
                <a:lnTo>
                  <a:pt x="891" y="10"/>
                </a:lnTo>
                <a:lnTo>
                  <a:pt x="893" y="10"/>
                </a:lnTo>
                <a:lnTo>
                  <a:pt x="894" y="10"/>
                </a:lnTo>
                <a:lnTo>
                  <a:pt x="896" y="10"/>
                </a:lnTo>
                <a:lnTo>
                  <a:pt x="897" y="10"/>
                </a:lnTo>
                <a:lnTo>
                  <a:pt x="899" y="10"/>
                </a:lnTo>
                <a:lnTo>
                  <a:pt x="903" y="10"/>
                </a:lnTo>
                <a:lnTo>
                  <a:pt x="903" y="8"/>
                </a:lnTo>
                <a:lnTo>
                  <a:pt x="908" y="8"/>
                </a:lnTo>
                <a:lnTo>
                  <a:pt x="911" y="8"/>
                </a:lnTo>
                <a:lnTo>
                  <a:pt x="912" y="8"/>
                </a:lnTo>
                <a:lnTo>
                  <a:pt x="917" y="8"/>
                </a:lnTo>
                <a:lnTo>
                  <a:pt x="918" y="8"/>
                </a:lnTo>
                <a:lnTo>
                  <a:pt x="923" y="8"/>
                </a:lnTo>
                <a:lnTo>
                  <a:pt x="925" y="8"/>
                </a:lnTo>
                <a:lnTo>
                  <a:pt x="928" y="8"/>
                </a:lnTo>
                <a:lnTo>
                  <a:pt x="932" y="8"/>
                </a:lnTo>
                <a:lnTo>
                  <a:pt x="953" y="8"/>
                </a:lnTo>
                <a:lnTo>
                  <a:pt x="955" y="8"/>
                </a:lnTo>
                <a:lnTo>
                  <a:pt x="964" y="8"/>
                </a:lnTo>
                <a:lnTo>
                  <a:pt x="967" y="8"/>
                </a:lnTo>
                <a:lnTo>
                  <a:pt x="971" y="8"/>
                </a:lnTo>
                <a:lnTo>
                  <a:pt x="976" y="8"/>
                </a:lnTo>
                <a:lnTo>
                  <a:pt x="980" y="8"/>
                </a:lnTo>
                <a:lnTo>
                  <a:pt x="983" y="8"/>
                </a:lnTo>
                <a:lnTo>
                  <a:pt x="988" y="8"/>
                </a:lnTo>
                <a:lnTo>
                  <a:pt x="995" y="8"/>
                </a:lnTo>
                <a:lnTo>
                  <a:pt x="1001" y="8"/>
                </a:lnTo>
                <a:lnTo>
                  <a:pt x="1003" y="8"/>
                </a:lnTo>
                <a:lnTo>
                  <a:pt x="1006" y="8"/>
                </a:lnTo>
                <a:lnTo>
                  <a:pt x="1009" y="7"/>
                </a:lnTo>
                <a:lnTo>
                  <a:pt x="1010" y="7"/>
                </a:lnTo>
                <a:lnTo>
                  <a:pt x="1012" y="7"/>
                </a:lnTo>
                <a:lnTo>
                  <a:pt x="1017" y="7"/>
                </a:lnTo>
                <a:lnTo>
                  <a:pt x="1020" y="7"/>
                </a:lnTo>
                <a:lnTo>
                  <a:pt x="1024" y="7"/>
                </a:lnTo>
                <a:lnTo>
                  <a:pt x="1029" y="7"/>
                </a:lnTo>
                <a:lnTo>
                  <a:pt x="1030" y="7"/>
                </a:lnTo>
                <a:lnTo>
                  <a:pt x="1032" y="7"/>
                </a:lnTo>
                <a:lnTo>
                  <a:pt x="1038" y="7"/>
                </a:lnTo>
                <a:lnTo>
                  <a:pt x="1041" y="7"/>
                </a:lnTo>
                <a:lnTo>
                  <a:pt x="1044" y="7"/>
                </a:lnTo>
                <a:lnTo>
                  <a:pt x="1045" y="7"/>
                </a:lnTo>
                <a:lnTo>
                  <a:pt x="1048" y="7"/>
                </a:lnTo>
                <a:lnTo>
                  <a:pt x="1051" y="7"/>
                </a:lnTo>
                <a:lnTo>
                  <a:pt x="1053" y="7"/>
                </a:lnTo>
                <a:lnTo>
                  <a:pt x="1056" y="7"/>
                </a:lnTo>
                <a:lnTo>
                  <a:pt x="1057" y="7"/>
                </a:lnTo>
                <a:lnTo>
                  <a:pt x="1062" y="7"/>
                </a:lnTo>
                <a:lnTo>
                  <a:pt x="1063" y="7"/>
                </a:lnTo>
                <a:lnTo>
                  <a:pt x="1066" y="7"/>
                </a:lnTo>
                <a:lnTo>
                  <a:pt x="1071" y="7"/>
                </a:lnTo>
                <a:lnTo>
                  <a:pt x="1072" y="7"/>
                </a:lnTo>
                <a:lnTo>
                  <a:pt x="1075" y="7"/>
                </a:lnTo>
                <a:lnTo>
                  <a:pt x="1078" y="7"/>
                </a:lnTo>
                <a:lnTo>
                  <a:pt x="1080" y="7"/>
                </a:lnTo>
                <a:lnTo>
                  <a:pt x="1084" y="7"/>
                </a:lnTo>
                <a:lnTo>
                  <a:pt x="1086" y="7"/>
                </a:lnTo>
                <a:lnTo>
                  <a:pt x="1090" y="7"/>
                </a:lnTo>
                <a:lnTo>
                  <a:pt x="1093" y="7"/>
                </a:lnTo>
                <a:lnTo>
                  <a:pt x="1095" y="7"/>
                </a:lnTo>
                <a:lnTo>
                  <a:pt x="1096" y="7"/>
                </a:lnTo>
                <a:lnTo>
                  <a:pt x="1098" y="7"/>
                </a:lnTo>
                <a:lnTo>
                  <a:pt x="1099" y="7"/>
                </a:lnTo>
                <a:lnTo>
                  <a:pt x="1101" y="7"/>
                </a:lnTo>
                <a:lnTo>
                  <a:pt x="1102" y="7"/>
                </a:lnTo>
                <a:lnTo>
                  <a:pt x="1107" y="7"/>
                </a:lnTo>
                <a:lnTo>
                  <a:pt x="1109" y="7"/>
                </a:lnTo>
                <a:lnTo>
                  <a:pt x="1110" y="7"/>
                </a:lnTo>
                <a:lnTo>
                  <a:pt x="1115" y="7"/>
                </a:lnTo>
                <a:lnTo>
                  <a:pt x="1116" y="7"/>
                </a:lnTo>
                <a:lnTo>
                  <a:pt x="1122" y="7"/>
                </a:lnTo>
                <a:lnTo>
                  <a:pt x="1128" y="7"/>
                </a:lnTo>
                <a:lnTo>
                  <a:pt x="1130" y="7"/>
                </a:lnTo>
                <a:lnTo>
                  <a:pt x="1136" y="7"/>
                </a:lnTo>
                <a:lnTo>
                  <a:pt x="1139" y="7"/>
                </a:lnTo>
                <a:lnTo>
                  <a:pt x="1142" y="7"/>
                </a:lnTo>
                <a:lnTo>
                  <a:pt x="1143" y="7"/>
                </a:lnTo>
                <a:lnTo>
                  <a:pt x="1149" y="7"/>
                </a:lnTo>
                <a:lnTo>
                  <a:pt x="1151" y="7"/>
                </a:lnTo>
                <a:lnTo>
                  <a:pt x="1157" y="7"/>
                </a:lnTo>
                <a:lnTo>
                  <a:pt x="1158" y="7"/>
                </a:lnTo>
                <a:lnTo>
                  <a:pt x="1161" y="7"/>
                </a:lnTo>
                <a:lnTo>
                  <a:pt x="1163" y="7"/>
                </a:lnTo>
                <a:lnTo>
                  <a:pt x="1164" y="7"/>
                </a:lnTo>
                <a:lnTo>
                  <a:pt x="1166" y="7"/>
                </a:lnTo>
                <a:lnTo>
                  <a:pt x="1167" y="7"/>
                </a:lnTo>
                <a:lnTo>
                  <a:pt x="1169" y="7"/>
                </a:lnTo>
                <a:lnTo>
                  <a:pt x="1170" y="7"/>
                </a:lnTo>
                <a:lnTo>
                  <a:pt x="1172" y="7"/>
                </a:lnTo>
                <a:lnTo>
                  <a:pt x="1173" y="7"/>
                </a:lnTo>
                <a:lnTo>
                  <a:pt x="1175" y="7"/>
                </a:lnTo>
                <a:lnTo>
                  <a:pt x="1178" y="7"/>
                </a:lnTo>
                <a:lnTo>
                  <a:pt x="1184" y="7"/>
                </a:lnTo>
                <a:lnTo>
                  <a:pt x="1191" y="7"/>
                </a:lnTo>
                <a:lnTo>
                  <a:pt x="1193" y="7"/>
                </a:lnTo>
                <a:lnTo>
                  <a:pt x="1194" y="7"/>
                </a:lnTo>
                <a:lnTo>
                  <a:pt x="1199" y="7"/>
                </a:lnTo>
                <a:lnTo>
                  <a:pt x="1201" y="7"/>
                </a:lnTo>
                <a:lnTo>
                  <a:pt x="1205" y="7"/>
                </a:lnTo>
                <a:lnTo>
                  <a:pt x="1213" y="7"/>
                </a:lnTo>
                <a:lnTo>
                  <a:pt x="1220" y="7"/>
                </a:lnTo>
                <a:lnTo>
                  <a:pt x="1223" y="7"/>
                </a:lnTo>
                <a:lnTo>
                  <a:pt x="1226" y="7"/>
                </a:lnTo>
                <a:lnTo>
                  <a:pt x="1228" y="7"/>
                </a:lnTo>
                <a:lnTo>
                  <a:pt x="1229" y="7"/>
                </a:lnTo>
                <a:lnTo>
                  <a:pt x="1231" y="7"/>
                </a:lnTo>
                <a:lnTo>
                  <a:pt x="1234" y="7"/>
                </a:lnTo>
                <a:lnTo>
                  <a:pt x="1237" y="7"/>
                </a:lnTo>
                <a:lnTo>
                  <a:pt x="1241" y="7"/>
                </a:lnTo>
                <a:lnTo>
                  <a:pt x="1244" y="7"/>
                </a:lnTo>
                <a:lnTo>
                  <a:pt x="1246" y="7"/>
                </a:lnTo>
                <a:lnTo>
                  <a:pt x="1247" y="7"/>
                </a:lnTo>
                <a:lnTo>
                  <a:pt x="1250" y="7"/>
                </a:lnTo>
                <a:lnTo>
                  <a:pt x="1252" y="7"/>
                </a:lnTo>
                <a:lnTo>
                  <a:pt x="1253" y="7"/>
                </a:lnTo>
                <a:lnTo>
                  <a:pt x="1255" y="7"/>
                </a:lnTo>
                <a:lnTo>
                  <a:pt x="1256" y="7"/>
                </a:lnTo>
                <a:lnTo>
                  <a:pt x="1262" y="7"/>
                </a:lnTo>
                <a:lnTo>
                  <a:pt x="1265" y="7"/>
                </a:lnTo>
                <a:lnTo>
                  <a:pt x="1276" y="5"/>
                </a:lnTo>
                <a:lnTo>
                  <a:pt x="1291" y="5"/>
                </a:lnTo>
                <a:lnTo>
                  <a:pt x="1296" y="5"/>
                </a:lnTo>
                <a:lnTo>
                  <a:pt x="1299" y="5"/>
                </a:lnTo>
                <a:lnTo>
                  <a:pt x="1303" y="5"/>
                </a:lnTo>
                <a:lnTo>
                  <a:pt x="1305" y="5"/>
                </a:lnTo>
                <a:lnTo>
                  <a:pt x="1317" y="5"/>
                </a:lnTo>
                <a:lnTo>
                  <a:pt x="1318" y="5"/>
                </a:lnTo>
                <a:lnTo>
                  <a:pt x="1333" y="5"/>
                </a:lnTo>
                <a:lnTo>
                  <a:pt x="1339" y="5"/>
                </a:lnTo>
                <a:lnTo>
                  <a:pt x="1341" y="5"/>
                </a:lnTo>
                <a:lnTo>
                  <a:pt x="1347" y="5"/>
                </a:lnTo>
                <a:lnTo>
                  <a:pt x="1356" y="5"/>
                </a:lnTo>
                <a:lnTo>
                  <a:pt x="1362" y="5"/>
                </a:lnTo>
                <a:lnTo>
                  <a:pt x="1375" y="5"/>
                </a:lnTo>
                <a:lnTo>
                  <a:pt x="1378" y="5"/>
                </a:lnTo>
                <a:lnTo>
                  <a:pt x="1391" y="3"/>
                </a:lnTo>
                <a:lnTo>
                  <a:pt x="1401" y="3"/>
                </a:lnTo>
                <a:lnTo>
                  <a:pt x="1404" y="3"/>
                </a:lnTo>
                <a:lnTo>
                  <a:pt x="1418" y="3"/>
                </a:lnTo>
                <a:lnTo>
                  <a:pt x="1431" y="3"/>
                </a:lnTo>
                <a:lnTo>
                  <a:pt x="1433" y="3"/>
                </a:lnTo>
                <a:lnTo>
                  <a:pt x="1443" y="3"/>
                </a:lnTo>
                <a:lnTo>
                  <a:pt x="1445" y="3"/>
                </a:lnTo>
                <a:lnTo>
                  <a:pt x="1446" y="3"/>
                </a:lnTo>
                <a:lnTo>
                  <a:pt x="1454" y="3"/>
                </a:lnTo>
                <a:lnTo>
                  <a:pt x="1458" y="3"/>
                </a:lnTo>
                <a:lnTo>
                  <a:pt x="1461" y="3"/>
                </a:lnTo>
                <a:lnTo>
                  <a:pt x="1467" y="3"/>
                </a:lnTo>
                <a:lnTo>
                  <a:pt x="1475" y="3"/>
                </a:lnTo>
                <a:lnTo>
                  <a:pt x="1478" y="3"/>
                </a:lnTo>
                <a:lnTo>
                  <a:pt x="1480" y="3"/>
                </a:lnTo>
                <a:lnTo>
                  <a:pt x="1483" y="3"/>
                </a:lnTo>
                <a:lnTo>
                  <a:pt x="1487" y="3"/>
                </a:lnTo>
                <a:lnTo>
                  <a:pt x="1489" y="3"/>
                </a:lnTo>
                <a:lnTo>
                  <a:pt x="1490" y="3"/>
                </a:lnTo>
                <a:lnTo>
                  <a:pt x="1492" y="3"/>
                </a:lnTo>
                <a:lnTo>
                  <a:pt x="1496" y="2"/>
                </a:lnTo>
                <a:lnTo>
                  <a:pt x="1501" y="2"/>
                </a:lnTo>
                <a:lnTo>
                  <a:pt x="1504" y="2"/>
                </a:lnTo>
                <a:lnTo>
                  <a:pt x="1510" y="2"/>
                </a:lnTo>
                <a:lnTo>
                  <a:pt x="1511" y="2"/>
                </a:lnTo>
                <a:lnTo>
                  <a:pt x="1517" y="2"/>
                </a:lnTo>
                <a:lnTo>
                  <a:pt x="1519" y="2"/>
                </a:lnTo>
                <a:lnTo>
                  <a:pt x="1520" y="2"/>
                </a:lnTo>
                <a:lnTo>
                  <a:pt x="1525" y="2"/>
                </a:lnTo>
                <a:lnTo>
                  <a:pt x="1528" y="2"/>
                </a:lnTo>
                <a:lnTo>
                  <a:pt x="1529" y="2"/>
                </a:lnTo>
                <a:lnTo>
                  <a:pt x="1531" y="2"/>
                </a:lnTo>
                <a:lnTo>
                  <a:pt x="1532" y="2"/>
                </a:lnTo>
                <a:lnTo>
                  <a:pt x="1535" y="2"/>
                </a:lnTo>
                <a:lnTo>
                  <a:pt x="1537" y="2"/>
                </a:lnTo>
                <a:lnTo>
                  <a:pt x="1540" y="2"/>
                </a:lnTo>
                <a:lnTo>
                  <a:pt x="1541" y="2"/>
                </a:lnTo>
                <a:lnTo>
                  <a:pt x="1543" y="2"/>
                </a:lnTo>
                <a:lnTo>
                  <a:pt x="1544" y="2"/>
                </a:lnTo>
                <a:lnTo>
                  <a:pt x="1546" y="2"/>
                </a:lnTo>
                <a:lnTo>
                  <a:pt x="1552" y="2"/>
                </a:lnTo>
                <a:lnTo>
                  <a:pt x="1553" y="2"/>
                </a:lnTo>
                <a:lnTo>
                  <a:pt x="1555" y="2"/>
                </a:lnTo>
                <a:lnTo>
                  <a:pt x="1556" y="2"/>
                </a:lnTo>
                <a:lnTo>
                  <a:pt x="1559" y="2"/>
                </a:lnTo>
                <a:lnTo>
                  <a:pt x="1564" y="2"/>
                </a:lnTo>
                <a:lnTo>
                  <a:pt x="1573" y="2"/>
                </a:lnTo>
                <a:lnTo>
                  <a:pt x="1582" y="2"/>
                </a:lnTo>
                <a:lnTo>
                  <a:pt x="1591" y="2"/>
                </a:lnTo>
                <a:lnTo>
                  <a:pt x="1600" y="2"/>
                </a:lnTo>
                <a:lnTo>
                  <a:pt x="1611" y="2"/>
                </a:lnTo>
                <a:lnTo>
                  <a:pt x="1620" y="2"/>
                </a:lnTo>
                <a:lnTo>
                  <a:pt x="1629" y="2"/>
                </a:lnTo>
                <a:lnTo>
                  <a:pt x="1630" y="2"/>
                </a:lnTo>
                <a:lnTo>
                  <a:pt x="1638" y="2"/>
                </a:lnTo>
                <a:lnTo>
                  <a:pt x="1647" y="2"/>
                </a:lnTo>
                <a:lnTo>
                  <a:pt x="1657" y="2"/>
                </a:lnTo>
                <a:lnTo>
                  <a:pt x="1659" y="2"/>
                </a:lnTo>
                <a:lnTo>
                  <a:pt x="1667" y="2"/>
                </a:lnTo>
                <a:lnTo>
                  <a:pt x="1673" y="2"/>
                </a:lnTo>
                <a:lnTo>
                  <a:pt x="1676" y="2"/>
                </a:lnTo>
                <a:lnTo>
                  <a:pt x="1685" y="2"/>
                </a:lnTo>
                <a:lnTo>
                  <a:pt x="1688" y="2"/>
                </a:lnTo>
                <a:lnTo>
                  <a:pt x="1695" y="2"/>
                </a:lnTo>
                <a:lnTo>
                  <a:pt x="1700" y="2"/>
                </a:lnTo>
                <a:lnTo>
                  <a:pt x="1704" y="2"/>
                </a:lnTo>
                <a:lnTo>
                  <a:pt x="1713" y="2"/>
                </a:lnTo>
                <a:lnTo>
                  <a:pt x="1722" y="2"/>
                </a:lnTo>
                <a:lnTo>
                  <a:pt x="1725" y="2"/>
                </a:lnTo>
                <a:lnTo>
                  <a:pt x="1727" y="2"/>
                </a:lnTo>
                <a:lnTo>
                  <a:pt x="1728" y="2"/>
                </a:lnTo>
                <a:lnTo>
                  <a:pt x="1730" y="2"/>
                </a:lnTo>
                <a:lnTo>
                  <a:pt x="1736" y="2"/>
                </a:lnTo>
                <a:lnTo>
                  <a:pt x="1745" y="2"/>
                </a:lnTo>
                <a:lnTo>
                  <a:pt x="1751" y="2"/>
                </a:lnTo>
                <a:lnTo>
                  <a:pt x="1756" y="2"/>
                </a:lnTo>
                <a:lnTo>
                  <a:pt x="1757" y="2"/>
                </a:lnTo>
                <a:lnTo>
                  <a:pt x="1759" y="2"/>
                </a:lnTo>
                <a:lnTo>
                  <a:pt x="1763" y="2"/>
                </a:lnTo>
                <a:lnTo>
                  <a:pt x="1765" y="2"/>
                </a:lnTo>
                <a:lnTo>
                  <a:pt x="1772" y="2"/>
                </a:lnTo>
                <a:lnTo>
                  <a:pt x="1778" y="2"/>
                </a:lnTo>
                <a:lnTo>
                  <a:pt x="1780" y="2"/>
                </a:lnTo>
                <a:lnTo>
                  <a:pt x="1789" y="2"/>
                </a:lnTo>
                <a:lnTo>
                  <a:pt x="1793" y="2"/>
                </a:lnTo>
                <a:lnTo>
                  <a:pt x="1801" y="2"/>
                </a:lnTo>
                <a:lnTo>
                  <a:pt x="1807" y="2"/>
                </a:lnTo>
                <a:lnTo>
                  <a:pt x="1813" y="2"/>
                </a:lnTo>
                <a:lnTo>
                  <a:pt x="1814" y="2"/>
                </a:lnTo>
                <a:lnTo>
                  <a:pt x="1822" y="2"/>
                </a:lnTo>
                <a:lnTo>
                  <a:pt x="1823" y="2"/>
                </a:lnTo>
                <a:lnTo>
                  <a:pt x="1826" y="2"/>
                </a:lnTo>
                <a:lnTo>
                  <a:pt x="1837" y="0"/>
                </a:lnTo>
                <a:lnTo>
                  <a:pt x="1846" y="0"/>
                </a:lnTo>
                <a:lnTo>
                  <a:pt x="1855" y="0"/>
                </a:lnTo>
                <a:lnTo>
                  <a:pt x="1857" y="0"/>
                </a:lnTo>
                <a:lnTo>
                  <a:pt x="1864" y="0"/>
                </a:lnTo>
                <a:lnTo>
                  <a:pt x="1875" y="0"/>
                </a:lnTo>
                <a:lnTo>
                  <a:pt x="1884" y="0"/>
                </a:lnTo>
                <a:lnTo>
                  <a:pt x="1888" y="0"/>
                </a:lnTo>
                <a:lnTo>
                  <a:pt x="1890" y="0"/>
                </a:lnTo>
                <a:lnTo>
                  <a:pt x="1893" y="0"/>
                </a:lnTo>
                <a:lnTo>
                  <a:pt x="1896" y="0"/>
                </a:lnTo>
                <a:lnTo>
                  <a:pt x="1897" y="0"/>
                </a:lnTo>
                <a:lnTo>
                  <a:pt x="1899" y="0"/>
                </a:lnTo>
                <a:lnTo>
                  <a:pt x="1900" y="0"/>
                </a:lnTo>
                <a:lnTo>
                  <a:pt x="1903" y="0"/>
                </a:lnTo>
                <a:lnTo>
                  <a:pt x="1906" y="0"/>
                </a:lnTo>
                <a:lnTo>
                  <a:pt x="1912" y="0"/>
                </a:lnTo>
                <a:lnTo>
                  <a:pt x="1917" y="0"/>
                </a:lnTo>
                <a:lnTo>
                  <a:pt x="1918" y="0"/>
                </a:lnTo>
                <a:lnTo>
                  <a:pt x="1924" y="0"/>
                </a:lnTo>
                <a:lnTo>
                  <a:pt x="1927" y="2"/>
                </a:lnTo>
                <a:lnTo>
                  <a:pt x="1930" y="2"/>
                </a:lnTo>
                <a:lnTo>
                  <a:pt x="1932" y="2"/>
                </a:lnTo>
                <a:lnTo>
                  <a:pt x="1935" y="2"/>
                </a:lnTo>
                <a:lnTo>
                  <a:pt x="1941" y="2"/>
                </a:lnTo>
                <a:lnTo>
                  <a:pt x="1947" y="2"/>
                </a:lnTo>
                <a:lnTo>
                  <a:pt x="1950" y="2"/>
                </a:lnTo>
                <a:lnTo>
                  <a:pt x="1952" y="2"/>
                </a:lnTo>
                <a:lnTo>
                  <a:pt x="1955" y="2"/>
                </a:lnTo>
                <a:lnTo>
                  <a:pt x="1956" y="2"/>
                </a:lnTo>
                <a:lnTo>
                  <a:pt x="1958" y="2"/>
                </a:lnTo>
                <a:lnTo>
                  <a:pt x="1961" y="2"/>
                </a:lnTo>
                <a:lnTo>
                  <a:pt x="1962" y="2"/>
                </a:lnTo>
                <a:lnTo>
                  <a:pt x="1964" y="2"/>
                </a:lnTo>
                <a:lnTo>
                  <a:pt x="1965" y="2"/>
                </a:lnTo>
                <a:lnTo>
                  <a:pt x="1967" y="2"/>
                </a:lnTo>
                <a:lnTo>
                  <a:pt x="1970" y="2"/>
                </a:lnTo>
                <a:lnTo>
                  <a:pt x="1971" y="2"/>
                </a:lnTo>
                <a:lnTo>
                  <a:pt x="1980" y="2"/>
                </a:lnTo>
                <a:lnTo>
                  <a:pt x="1989" y="2"/>
                </a:lnTo>
                <a:lnTo>
                  <a:pt x="1997" y="2"/>
                </a:lnTo>
                <a:lnTo>
                  <a:pt x="2003" y="2"/>
                </a:lnTo>
                <a:lnTo>
                  <a:pt x="2004" y="2"/>
                </a:lnTo>
                <a:lnTo>
                  <a:pt x="2007" y="2"/>
                </a:lnTo>
                <a:lnTo>
                  <a:pt x="2009" y="2"/>
                </a:lnTo>
                <a:lnTo>
                  <a:pt x="2010" y="2"/>
                </a:lnTo>
                <a:lnTo>
                  <a:pt x="2015" y="2"/>
                </a:lnTo>
                <a:lnTo>
                  <a:pt x="2025" y="2"/>
                </a:lnTo>
                <a:lnTo>
                  <a:pt x="2025" y="7"/>
                </a:lnTo>
                <a:lnTo>
                  <a:pt x="2025" y="10"/>
                </a:lnTo>
                <a:lnTo>
                  <a:pt x="2025" y="16"/>
                </a:lnTo>
                <a:lnTo>
                  <a:pt x="2025" y="19"/>
                </a:lnTo>
                <a:lnTo>
                  <a:pt x="2025" y="31"/>
                </a:lnTo>
                <a:lnTo>
                  <a:pt x="2025" y="34"/>
                </a:lnTo>
                <a:lnTo>
                  <a:pt x="2025" y="35"/>
                </a:lnTo>
                <a:lnTo>
                  <a:pt x="2025" y="41"/>
                </a:lnTo>
                <a:lnTo>
                  <a:pt x="2025" y="43"/>
                </a:lnTo>
                <a:lnTo>
                  <a:pt x="2025" y="60"/>
                </a:lnTo>
                <a:lnTo>
                  <a:pt x="2025" y="64"/>
                </a:lnTo>
                <a:lnTo>
                  <a:pt x="2025" y="73"/>
                </a:lnTo>
                <a:lnTo>
                  <a:pt x="2027" y="88"/>
                </a:lnTo>
                <a:lnTo>
                  <a:pt x="2027" y="103"/>
                </a:lnTo>
                <a:lnTo>
                  <a:pt x="2027" y="106"/>
                </a:lnTo>
                <a:lnTo>
                  <a:pt x="2027" y="109"/>
                </a:lnTo>
                <a:lnTo>
                  <a:pt x="2027" y="111"/>
                </a:lnTo>
                <a:lnTo>
                  <a:pt x="2027" y="113"/>
                </a:lnTo>
                <a:lnTo>
                  <a:pt x="2027" y="114"/>
                </a:lnTo>
                <a:lnTo>
                  <a:pt x="2027" y="116"/>
                </a:lnTo>
                <a:lnTo>
                  <a:pt x="2027" y="117"/>
                </a:lnTo>
                <a:lnTo>
                  <a:pt x="2027" y="119"/>
                </a:lnTo>
                <a:lnTo>
                  <a:pt x="2027" y="120"/>
                </a:lnTo>
                <a:lnTo>
                  <a:pt x="2027" y="123"/>
                </a:lnTo>
                <a:lnTo>
                  <a:pt x="2027" y="125"/>
                </a:lnTo>
                <a:lnTo>
                  <a:pt x="2027" y="131"/>
                </a:lnTo>
                <a:lnTo>
                  <a:pt x="2027" y="132"/>
                </a:lnTo>
                <a:lnTo>
                  <a:pt x="2027" y="135"/>
                </a:lnTo>
                <a:lnTo>
                  <a:pt x="2027" y="137"/>
                </a:lnTo>
                <a:lnTo>
                  <a:pt x="2027" y="138"/>
                </a:lnTo>
                <a:lnTo>
                  <a:pt x="2027" y="140"/>
                </a:lnTo>
                <a:lnTo>
                  <a:pt x="2027" y="143"/>
                </a:lnTo>
                <a:lnTo>
                  <a:pt x="2027" y="144"/>
                </a:lnTo>
                <a:lnTo>
                  <a:pt x="2027" y="146"/>
                </a:lnTo>
                <a:lnTo>
                  <a:pt x="2027" y="147"/>
                </a:lnTo>
                <a:lnTo>
                  <a:pt x="2027" y="149"/>
                </a:lnTo>
                <a:lnTo>
                  <a:pt x="2027" y="152"/>
                </a:lnTo>
                <a:lnTo>
                  <a:pt x="2027" y="153"/>
                </a:lnTo>
                <a:lnTo>
                  <a:pt x="2027" y="155"/>
                </a:lnTo>
                <a:lnTo>
                  <a:pt x="2027" y="158"/>
                </a:lnTo>
                <a:lnTo>
                  <a:pt x="2027" y="159"/>
                </a:lnTo>
                <a:lnTo>
                  <a:pt x="2027" y="161"/>
                </a:lnTo>
                <a:lnTo>
                  <a:pt x="2027" y="169"/>
                </a:lnTo>
                <a:lnTo>
                  <a:pt x="2027" y="170"/>
                </a:lnTo>
                <a:lnTo>
                  <a:pt x="2027" y="172"/>
                </a:lnTo>
                <a:lnTo>
                  <a:pt x="2027" y="173"/>
                </a:lnTo>
                <a:lnTo>
                  <a:pt x="2027" y="175"/>
                </a:lnTo>
                <a:lnTo>
                  <a:pt x="2027" y="176"/>
                </a:lnTo>
                <a:lnTo>
                  <a:pt x="2027" y="179"/>
                </a:lnTo>
                <a:lnTo>
                  <a:pt x="2027" y="184"/>
                </a:lnTo>
                <a:lnTo>
                  <a:pt x="2027" y="191"/>
                </a:lnTo>
                <a:lnTo>
                  <a:pt x="2027" y="193"/>
                </a:lnTo>
                <a:lnTo>
                  <a:pt x="2027" y="194"/>
                </a:lnTo>
                <a:lnTo>
                  <a:pt x="2027" y="196"/>
                </a:lnTo>
                <a:lnTo>
                  <a:pt x="2027" y="197"/>
                </a:lnTo>
                <a:lnTo>
                  <a:pt x="2027" y="199"/>
                </a:lnTo>
                <a:lnTo>
                  <a:pt x="2027" y="200"/>
                </a:lnTo>
                <a:lnTo>
                  <a:pt x="2027" y="202"/>
                </a:lnTo>
                <a:lnTo>
                  <a:pt x="2027" y="209"/>
                </a:lnTo>
                <a:lnTo>
                  <a:pt x="2027" y="215"/>
                </a:lnTo>
                <a:lnTo>
                  <a:pt x="2027" y="231"/>
                </a:lnTo>
                <a:lnTo>
                  <a:pt x="2027" y="259"/>
                </a:lnTo>
                <a:lnTo>
                  <a:pt x="2027" y="264"/>
                </a:lnTo>
                <a:lnTo>
                  <a:pt x="2027" y="265"/>
                </a:lnTo>
                <a:lnTo>
                  <a:pt x="2027" y="272"/>
                </a:lnTo>
                <a:lnTo>
                  <a:pt x="2027" y="273"/>
                </a:lnTo>
                <a:lnTo>
                  <a:pt x="2027" y="278"/>
                </a:lnTo>
                <a:lnTo>
                  <a:pt x="2027" y="279"/>
                </a:lnTo>
                <a:lnTo>
                  <a:pt x="2027" y="281"/>
                </a:lnTo>
                <a:lnTo>
                  <a:pt x="2027" y="282"/>
                </a:lnTo>
                <a:lnTo>
                  <a:pt x="2027" y="284"/>
                </a:lnTo>
                <a:lnTo>
                  <a:pt x="2027" y="285"/>
                </a:lnTo>
                <a:lnTo>
                  <a:pt x="2027" y="288"/>
                </a:lnTo>
                <a:lnTo>
                  <a:pt x="2027" y="294"/>
                </a:lnTo>
                <a:lnTo>
                  <a:pt x="2027" y="296"/>
                </a:lnTo>
                <a:lnTo>
                  <a:pt x="2027" y="299"/>
                </a:lnTo>
                <a:lnTo>
                  <a:pt x="2027" y="300"/>
                </a:lnTo>
                <a:lnTo>
                  <a:pt x="2027" y="302"/>
                </a:lnTo>
                <a:lnTo>
                  <a:pt x="2027" y="303"/>
                </a:lnTo>
                <a:lnTo>
                  <a:pt x="2027" y="305"/>
                </a:lnTo>
                <a:lnTo>
                  <a:pt x="2027" y="308"/>
                </a:lnTo>
                <a:lnTo>
                  <a:pt x="2027" y="309"/>
                </a:lnTo>
                <a:lnTo>
                  <a:pt x="2027" y="315"/>
                </a:lnTo>
                <a:lnTo>
                  <a:pt x="2027" y="321"/>
                </a:lnTo>
                <a:lnTo>
                  <a:pt x="2027" y="344"/>
                </a:lnTo>
                <a:lnTo>
                  <a:pt x="2027" y="349"/>
                </a:lnTo>
                <a:lnTo>
                  <a:pt x="2027" y="350"/>
                </a:lnTo>
                <a:lnTo>
                  <a:pt x="2027" y="352"/>
                </a:lnTo>
                <a:lnTo>
                  <a:pt x="2027" y="359"/>
                </a:lnTo>
                <a:lnTo>
                  <a:pt x="2027" y="367"/>
                </a:lnTo>
                <a:lnTo>
                  <a:pt x="2027" y="368"/>
                </a:lnTo>
                <a:lnTo>
                  <a:pt x="2027" y="371"/>
                </a:lnTo>
                <a:lnTo>
                  <a:pt x="2027" y="373"/>
                </a:lnTo>
                <a:lnTo>
                  <a:pt x="2027" y="379"/>
                </a:lnTo>
                <a:lnTo>
                  <a:pt x="2027" y="381"/>
                </a:lnTo>
                <a:lnTo>
                  <a:pt x="2027" y="382"/>
                </a:lnTo>
                <a:lnTo>
                  <a:pt x="2027" y="384"/>
                </a:lnTo>
                <a:lnTo>
                  <a:pt x="2027" y="385"/>
                </a:lnTo>
                <a:lnTo>
                  <a:pt x="2027" y="387"/>
                </a:lnTo>
                <a:lnTo>
                  <a:pt x="2027" y="388"/>
                </a:lnTo>
                <a:lnTo>
                  <a:pt x="2027" y="390"/>
                </a:lnTo>
                <a:lnTo>
                  <a:pt x="2027" y="391"/>
                </a:lnTo>
                <a:lnTo>
                  <a:pt x="2027" y="393"/>
                </a:lnTo>
                <a:lnTo>
                  <a:pt x="2027" y="394"/>
                </a:lnTo>
                <a:lnTo>
                  <a:pt x="2027" y="397"/>
                </a:lnTo>
                <a:lnTo>
                  <a:pt x="2027" y="400"/>
                </a:lnTo>
                <a:lnTo>
                  <a:pt x="2027" y="402"/>
                </a:lnTo>
                <a:lnTo>
                  <a:pt x="2027" y="403"/>
                </a:lnTo>
                <a:lnTo>
                  <a:pt x="2027" y="405"/>
                </a:lnTo>
                <a:lnTo>
                  <a:pt x="2027" y="406"/>
                </a:lnTo>
                <a:lnTo>
                  <a:pt x="2027" y="408"/>
                </a:lnTo>
                <a:lnTo>
                  <a:pt x="2027" y="415"/>
                </a:lnTo>
                <a:lnTo>
                  <a:pt x="2027" y="417"/>
                </a:lnTo>
                <a:lnTo>
                  <a:pt x="2027" y="423"/>
                </a:lnTo>
                <a:lnTo>
                  <a:pt x="2027" y="426"/>
                </a:lnTo>
                <a:lnTo>
                  <a:pt x="2027" y="427"/>
                </a:lnTo>
                <a:lnTo>
                  <a:pt x="2027" y="429"/>
                </a:lnTo>
                <a:lnTo>
                  <a:pt x="2027" y="431"/>
                </a:lnTo>
                <a:lnTo>
                  <a:pt x="2027" y="437"/>
                </a:lnTo>
                <a:lnTo>
                  <a:pt x="2027" y="438"/>
                </a:lnTo>
                <a:lnTo>
                  <a:pt x="2027" y="443"/>
                </a:lnTo>
                <a:lnTo>
                  <a:pt x="2027" y="444"/>
                </a:lnTo>
                <a:lnTo>
                  <a:pt x="2027" y="447"/>
                </a:lnTo>
                <a:lnTo>
                  <a:pt x="2027" y="452"/>
                </a:lnTo>
                <a:lnTo>
                  <a:pt x="2027" y="453"/>
                </a:lnTo>
                <a:lnTo>
                  <a:pt x="2027" y="455"/>
                </a:lnTo>
                <a:lnTo>
                  <a:pt x="2027" y="456"/>
                </a:lnTo>
                <a:lnTo>
                  <a:pt x="2027" y="458"/>
                </a:lnTo>
                <a:lnTo>
                  <a:pt x="2027" y="459"/>
                </a:lnTo>
                <a:lnTo>
                  <a:pt x="2027" y="461"/>
                </a:lnTo>
                <a:lnTo>
                  <a:pt x="2027" y="464"/>
                </a:lnTo>
                <a:lnTo>
                  <a:pt x="2027" y="473"/>
                </a:lnTo>
                <a:lnTo>
                  <a:pt x="2027" y="480"/>
                </a:lnTo>
                <a:lnTo>
                  <a:pt x="2027" y="487"/>
                </a:lnTo>
                <a:lnTo>
                  <a:pt x="2027" y="490"/>
                </a:lnTo>
                <a:lnTo>
                  <a:pt x="2027" y="494"/>
                </a:lnTo>
                <a:lnTo>
                  <a:pt x="2027" y="515"/>
                </a:lnTo>
                <a:lnTo>
                  <a:pt x="2030" y="515"/>
                </a:lnTo>
                <a:lnTo>
                  <a:pt x="2036" y="515"/>
                </a:lnTo>
                <a:lnTo>
                  <a:pt x="2038" y="515"/>
                </a:lnTo>
                <a:lnTo>
                  <a:pt x="2038" y="524"/>
                </a:lnTo>
                <a:lnTo>
                  <a:pt x="2038" y="530"/>
                </a:lnTo>
                <a:lnTo>
                  <a:pt x="2038" y="546"/>
                </a:lnTo>
                <a:lnTo>
                  <a:pt x="2038" y="555"/>
                </a:lnTo>
                <a:lnTo>
                  <a:pt x="2038" y="571"/>
                </a:lnTo>
                <a:lnTo>
                  <a:pt x="2038" y="573"/>
                </a:lnTo>
                <a:lnTo>
                  <a:pt x="2038" y="574"/>
                </a:lnTo>
                <a:lnTo>
                  <a:pt x="2038" y="576"/>
                </a:lnTo>
                <a:lnTo>
                  <a:pt x="2038" y="580"/>
                </a:lnTo>
                <a:lnTo>
                  <a:pt x="2038" y="582"/>
                </a:lnTo>
                <a:lnTo>
                  <a:pt x="2038" y="583"/>
                </a:lnTo>
                <a:lnTo>
                  <a:pt x="2038" y="585"/>
                </a:lnTo>
                <a:lnTo>
                  <a:pt x="2038" y="586"/>
                </a:lnTo>
                <a:lnTo>
                  <a:pt x="2038" y="588"/>
                </a:lnTo>
                <a:lnTo>
                  <a:pt x="2038" y="590"/>
                </a:lnTo>
                <a:lnTo>
                  <a:pt x="2038" y="591"/>
                </a:lnTo>
                <a:lnTo>
                  <a:pt x="2038" y="593"/>
                </a:lnTo>
                <a:lnTo>
                  <a:pt x="2038" y="594"/>
                </a:lnTo>
                <a:lnTo>
                  <a:pt x="2038" y="596"/>
                </a:lnTo>
                <a:lnTo>
                  <a:pt x="2038" y="597"/>
                </a:lnTo>
                <a:lnTo>
                  <a:pt x="2038" y="599"/>
                </a:lnTo>
                <a:lnTo>
                  <a:pt x="2038" y="600"/>
                </a:lnTo>
                <a:lnTo>
                  <a:pt x="2038" y="602"/>
                </a:lnTo>
                <a:lnTo>
                  <a:pt x="2038" y="605"/>
                </a:lnTo>
                <a:lnTo>
                  <a:pt x="2038" y="612"/>
                </a:lnTo>
                <a:lnTo>
                  <a:pt x="2038" y="615"/>
                </a:lnTo>
                <a:lnTo>
                  <a:pt x="2038" y="617"/>
                </a:lnTo>
                <a:lnTo>
                  <a:pt x="2038" y="618"/>
                </a:lnTo>
                <a:lnTo>
                  <a:pt x="2038" y="620"/>
                </a:lnTo>
                <a:lnTo>
                  <a:pt x="2038" y="621"/>
                </a:lnTo>
                <a:lnTo>
                  <a:pt x="2038" y="623"/>
                </a:lnTo>
                <a:lnTo>
                  <a:pt x="2038" y="624"/>
                </a:lnTo>
                <a:lnTo>
                  <a:pt x="2038" y="626"/>
                </a:lnTo>
                <a:lnTo>
                  <a:pt x="2038" y="627"/>
                </a:lnTo>
                <a:lnTo>
                  <a:pt x="2038" y="629"/>
                </a:lnTo>
                <a:lnTo>
                  <a:pt x="2038" y="630"/>
                </a:lnTo>
                <a:lnTo>
                  <a:pt x="2038" y="632"/>
                </a:lnTo>
                <a:lnTo>
                  <a:pt x="2038" y="633"/>
                </a:lnTo>
                <a:lnTo>
                  <a:pt x="2038" y="635"/>
                </a:lnTo>
                <a:lnTo>
                  <a:pt x="2038" y="636"/>
                </a:lnTo>
                <a:lnTo>
                  <a:pt x="2038" y="638"/>
                </a:lnTo>
                <a:lnTo>
                  <a:pt x="2038" y="640"/>
                </a:lnTo>
                <a:lnTo>
                  <a:pt x="2038" y="644"/>
                </a:lnTo>
                <a:lnTo>
                  <a:pt x="2038" y="646"/>
                </a:lnTo>
                <a:lnTo>
                  <a:pt x="2038" y="647"/>
                </a:lnTo>
                <a:lnTo>
                  <a:pt x="2038" y="649"/>
                </a:lnTo>
                <a:lnTo>
                  <a:pt x="2038" y="650"/>
                </a:lnTo>
                <a:lnTo>
                  <a:pt x="2038" y="652"/>
                </a:lnTo>
                <a:lnTo>
                  <a:pt x="2038" y="653"/>
                </a:lnTo>
                <a:lnTo>
                  <a:pt x="2038" y="655"/>
                </a:lnTo>
                <a:lnTo>
                  <a:pt x="2038" y="656"/>
                </a:lnTo>
                <a:lnTo>
                  <a:pt x="2038" y="658"/>
                </a:lnTo>
                <a:lnTo>
                  <a:pt x="2038" y="659"/>
                </a:lnTo>
                <a:lnTo>
                  <a:pt x="2038" y="661"/>
                </a:lnTo>
                <a:lnTo>
                  <a:pt x="2038" y="662"/>
                </a:lnTo>
                <a:lnTo>
                  <a:pt x="2038" y="664"/>
                </a:lnTo>
                <a:lnTo>
                  <a:pt x="2038" y="665"/>
                </a:lnTo>
                <a:lnTo>
                  <a:pt x="2038" y="667"/>
                </a:lnTo>
                <a:lnTo>
                  <a:pt x="2038" y="668"/>
                </a:lnTo>
                <a:lnTo>
                  <a:pt x="2038" y="670"/>
                </a:lnTo>
                <a:lnTo>
                  <a:pt x="2038" y="671"/>
                </a:lnTo>
                <a:lnTo>
                  <a:pt x="2038" y="673"/>
                </a:lnTo>
                <a:lnTo>
                  <a:pt x="2038" y="674"/>
                </a:lnTo>
                <a:lnTo>
                  <a:pt x="2038" y="676"/>
                </a:lnTo>
                <a:lnTo>
                  <a:pt x="2038" y="679"/>
                </a:lnTo>
                <a:lnTo>
                  <a:pt x="2038" y="680"/>
                </a:lnTo>
                <a:lnTo>
                  <a:pt x="2038" y="682"/>
                </a:lnTo>
                <a:lnTo>
                  <a:pt x="2038" y="683"/>
                </a:lnTo>
                <a:lnTo>
                  <a:pt x="2038" y="685"/>
                </a:lnTo>
                <a:lnTo>
                  <a:pt x="2038" y="686"/>
                </a:lnTo>
                <a:lnTo>
                  <a:pt x="2038" y="688"/>
                </a:lnTo>
                <a:lnTo>
                  <a:pt x="2038" y="691"/>
                </a:lnTo>
                <a:lnTo>
                  <a:pt x="2038" y="694"/>
                </a:lnTo>
                <a:lnTo>
                  <a:pt x="2038" y="696"/>
                </a:lnTo>
                <a:lnTo>
                  <a:pt x="2038" y="697"/>
                </a:lnTo>
                <a:lnTo>
                  <a:pt x="2038" y="700"/>
                </a:lnTo>
                <a:lnTo>
                  <a:pt x="2038" y="702"/>
                </a:lnTo>
                <a:lnTo>
                  <a:pt x="2038" y="703"/>
                </a:lnTo>
                <a:lnTo>
                  <a:pt x="2038" y="705"/>
                </a:lnTo>
                <a:lnTo>
                  <a:pt x="2038" y="708"/>
                </a:lnTo>
                <a:lnTo>
                  <a:pt x="2038" y="709"/>
                </a:lnTo>
                <a:lnTo>
                  <a:pt x="2038" y="711"/>
                </a:lnTo>
                <a:lnTo>
                  <a:pt x="2038" y="712"/>
                </a:lnTo>
                <a:lnTo>
                  <a:pt x="2038" y="714"/>
                </a:lnTo>
                <a:lnTo>
                  <a:pt x="2038" y="715"/>
                </a:lnTo>
                <a:lnTo>
                  <a:pt x="2038" y="717"/>
                </a:lnTo>
                <a:lnTo>
                  <a:pt x="2038" y="718"/>
                </a:lnTo>
                <a:lnTo>
                  <a:pt x="2038" y="720"/>
                </a:lnTo>
                <a:lnTo>
                  <a:pt x="2039" y="721"/>
                </a:lnTo>
                <a:lnTo>
                  <a:pt x="2039" y="723"/>
                </a:lnTo>
                <a:lnTo>
                  <a:pt x="2039" y="724"/>
                </a:lnTo>
                <a:lnTo>
                  <a:pt x="2039" y="726"/>
                </a:lnTo>
                <a:lnTo>
                  <a:pt x="2039" y="727"/>
                </a:lnTo>
                <a:lnTo>
                  <a:pt x="2039" y="730"/>
                </a:lnTo>
                <a:lnTo>
                  <a:pt x="2039" y="732"/>
                </a:lnTo>
                <a:lnTo>
                  <a:pt x="2039" y="733"/>
                </a:lnTo>
                <a:lnTo>
                  <a:pt x="2039" y="735"/>
                </a:lnTo>
                <a:lnTo>
                  <a:pt x="2039" y="738"/>
                </a:lnTo>
                <a:lnTo>
                  <a:pt x="2039" y="741"/>
                </a:lnTo>
                <a:lnTo>
                  <a:pt x="2039" y="742"/>
                </a:lnTo>
                <a:lnTo>
                  <a:pt x="2041" y="746"/>
                </a:lnTo>
                <a:lnTo>
                  <a:pt x="2041" y="750"/>
                </a:lnTo>
                <a:lnTo>
                  <a:pt x="2041" y="755"/>
                </a:lnTo>
                <a:lnTo>
                  <a:pt x="2041" y="759"/>
                </a:lnTo>
                <a:lnTo>
                  <a:pt x="2041" y="764"/>
                </a:lnTo>
                <a:lnTo>
                  <a:pt x="2041" y="765"/>
                </a:lnTo>
                <a:lnTo>
                  <a:pt x="2042" y="767"/>
                </a:lnTo>
                <a:lnTo>
                  <a:pt x="2042" y="768"/>
                </a:lnTo>
                <a:lnTo>
                  <a:pt x="2042" y="770"/>
                </a:lnTo>
                <a:lnTo>
                  <a:pt x="2042" y="771"/>
                </a:lnTo>
                <a:lnTo>
                  <a:pt x="2042" y="773"/>
                </a:lnTo>
                <a:lnTo>
                  <a:pt x="2042" y="774"/>
                </a:lnTo>
                <a:lnTo>
                  <a:pt x="2042" y="776"/>
                </a:lnTo>
                <a:lnTo>
                  <a:pt x="2042" y="777"/>
                </a:lnTo>
                <a:lnTo>
                  <a:pt x="2042" y="780"/>
                </a:lnTo>
                <a:lnTo>
                  <a:pt x="2042" y="783"/>
                </a:lnTo>
                <a:lnTo>
                  <a:pt x="2042" y="785"/>
                </a:lnTo>
                <a:lnTo>
                  <a:pt x="2042" y="786"/>
                </a:lnTo>
                <a:lnTo>
                  <a:pt x="2044" y="788"/>
                </a:lnTo>
                <a:lnTo>
                  <a:pt x="2044" y="789"/>
                </a:lnTo>
                <a:lnTo>
                  <a:pt x="2044" y="794"/>
                </a:lnTo>
                <a:lnTo>
                  <a:pt x="2044" y="797"/>
                </a:lnTo>
                <a:lnTo>
                  <a:pt x="2044" y="800"/>
                </a:lnTo>
                <a:lnTo>
                  <a:pt x="2044" y="802"/>
                </a:lnTo>
                <a:lnTo>
                  <a:pt x="2044" y="809"/>
                </a:lnTo>
                <a:lnTo>
                  <a:pt x="2045" y="814"/>
                </a:lnTo>
                <a:lnTo>
                  <a:pt x="2045" y="815"/>
                </a:lnTo>
                <a:lnTo>
                  <a:pt x="2045" y="826"/>
                </a:lnTo>
                <a:lnTo>
                  <a:pt x="2045" y="830"/>
                </a:lnTo>
                <a:lnTo>
                  <a:pt x="2047" y="839"/>
                </a:lnTo>
                <a:lnTo>
                  <a:pt x="2047" y="844"/>
                </a:lnTo>
                <a:lnTo>
                  <a:pt x="2047" y="848"/>
                </a:lnTo>
                <a:lnTo>
                  <a:pt x="2047" y="852"/>
                </a:lnTo>
                <a:lnTo>
                  <a:pt x="2047" y="855"/>
                </a:lnTo>
                <a:lnTo>
                  <a:pt x="2048" y="858"/>
                </a:lnTo>
                <a:lnTo>
                  <a:pt x="2048" y="865"/>
                </a:lnTo>
                <a:lnTo>
                  <a:pt x="2048" y="868"/>
                </a:lnTo>
                <a:lnTo>
                  <a:pt x="2048" y="871"/>
                </a:lnTo>
                <a:lnTo>
                  <a:pt x="2048" y="874"/>
                </a:lnTo>
                <a:lnTo>
                  <a:pt x="2050" y="879"/>
                </a:lnTo>
                <a:lnTo>
                  <a:pt x="2050" y="880"/>
                </a:lnTo>
                <a:lnTo>
                  <a:pt x="2050" y="882"/>
                </a:lnTo>
                <a:lnTo>
                  <a:pt x="2050" y="885"/>
                </a:lnTo>
                <a:lnTo>
                  <a:pt x="2050" y="886"/>
                </a:lnTo>
                <a:lnTo>
                  <a:pt x="2050" y="888"/>
                </a:lnTo>
                <a:lnTo>
                  <a:pt x="2050" y="889"/>
                </a:lnTo>
                <a:lnTo>
                  <a:pt x="2050" y="891"/>
                </a:lnTo>
                <a:lnTo>
                  <a:pt x="2050" y="892"/>
                </a:lnTo>
                <a:lnTo>
                  <a:pt x="2050" y="894"/>
                </a:lnTo>
                <a:lnTo>
                  <a:pt x="2050" y="895"/>
                </a:lnTo>
                <a:lnTo>
                  <a:pt x="2050" y="897"/>
                </a:lnTo>
                <a:lnTo>
                  <a:pt x="2050" y="898"/>
                </a:lnTo>
                <a:lnTo>
                  <a:pt x="2051" y="900"/>
                </a:lnTo>
                <a:lnTo>
                  <a:pt x="2051" y="903"/>
                </a:lnTo>
                <a:lnTo>
                  <a:pt x="2051" y="905"/>
                </a:lnTo>
                <a:lnTo>
                  <a:pt x="2051" y="909"/>
                </a:lnTo>
                <a:lnTo>
                  <a:pt x="2051" y="914"/>
                </a:lnTo>
                <a:lnTo>
                  <a:pt x="2051" y="918"/>
                </a:lnTo>
                <a:lnTo>
                  <a:pt x="2053" y="923"/>
                </a:lnTo>
                <a:lnTo>
                  <a:pt x="2053" y="929"/>
                </a:lnTo>
                <a:lnTo>
                  <a:pt x="2053" y="932"/>
                </a:lnTo>
                <a:lnTo>
                  <a:pt x="2053" y="933"/>
                </a:lnTo>
                <a:lnTo>
                  <a:pt x="2053" y="938"/>
                </a:lnTo>
                <a:lnTo>
                  <a:pt x="2053" y="941"/>
                </a:lnTo>
                <a:lnTo>
                  <a:pt x="2054" y="947"/>
                </a:lnTo>
                <a:lnTo>
                  <a:pt x="2054" y="951"/>
                </a:lnTo>
                <a:lnTo>
                  <a:pt x="2054" y="954"/>
                </a:lnTo>
                <a:lnTo>
                  <a:pt x="2054" y="956"/>
                </a:lnTo>
                <a:lnTo>
                  <a:pt x="2054" y="958"/>
                </a:lnTo>
                <a:lnTo>
                  <a:pt x="2054" y="967"/>
                </a:lnTo>
                <a:lnTo>
                  <a:pt x="2056" y="974"/>
                </a:lnTo>
                <a:lnTo>
                  <a:pt x="2056" y="982"/>
                </a:lnTo>
                <a:lnTo>
                  <a:pt x="2057" y="989"/>
                </a:lnTo>
                <a:lnTo>
                  <a:pt x="2057" y="995"/>
                </a:lnTo>
                <a:lnTo>
                  <a:pt x="2057" y="1006"/>
                </a:lnTo>
                <a:lnTo>
                  <a:pt x="2057" y="1007"/>
                </a:lnTo>
                <a:lnTo>
                  <a:pt x="2059" y="1012"/>
                </a:lnTo>
                <a:lnTo>
                  <a:pt x="2059" y="1017"/>
                </a:lnTo>
                <a:lnTo>
                  <a:pt x="2059" y="1018"/>
                </a:lnTo>
                <a:lnTo>
                  <a:pt x="2059" y="1021"/>
                </a:lnTo>
                <a:lnTo>
                  <a:pt x="2059" y="1032"/>
                </a:lnTo>
                <a:lnTo>
                  <a:pt x="2060" y="1035"/>
                </a:lnTo>
                <a:lnTo>
                  <a:pt x="2057" y="1045"/>
                </a:lnTo>
                <a:lnTo>
                  <a:pt x="2057" y="1047"/>
                </a:lnTo>
                <a:lnTo>
                  <a:pt x="2056" y="1051"/>
                </a:lnTo>
                <a:lnTo>
                  <a:pt x="2054" y="1056"/>
                </a:lnTo>
                <a:lnTo>
                  <a:pt x="2054" y="1057"/>
                </a:lnTo>
                <a:lnTo>
                  <a:pt x="2054" y="1059"/>
                </a:lnTo>
                <a:lnTo>
                  <a:pt x="2054" y="1062"/>
                </a:lnTo>
                <a:lnTo>
                  <a:pt x="2053" y="1067"/>
                </a:lnTo>
                <a:lnTo>
                  <a:pt x="2053" y="1070"/>
                </a:lnTo>
                <a:lnTo>
                  <a:pt x="2051" y="1070"/>
                </a:lnTo>
                <a:lnTo>
                  <a:pt x="2051" y="1074"/>
                </a:lnTo>
                <a:lnTo>
                  <a:pt x="2050" y="1079"/>
                </a:lnTo>
                <a:lnTo>
                  <a:pt x="2050" y="1083"/>
                </a:lnTo>
                <a:lnTo>
                  <a:pt x="2050" y="1085"/>
                </a:lnTo>
                <a:lnTo>
                  <a:pt x="2048" y="1086"/>
                </a:lnTo>
                <a:lnTo>
                  <a:pt x="2048" y="1088"/>
                </a:lnTo>
                <a:lnTo>
                  <a:pt x="2047" y="1092"/>
                </a:lnTo>
                <a:lnTo>
                  <a:pt x="2045" y="1106"/>
                </a:lnTo>
                <a:lnTo>
                  <a:pt x="2044" y="1110"/>
                </a:lnTo>
                <a:lnTo>
                  <a:pt x="2044" y="1112"/>
                </a:lnTo>
                <a:lnTo>
                  <a:pt x="2042" y="1115"/>
                </a:lnTo>
                <a:lnTo>
                  <a:pt x="2042" y="1118"/>
                </a:lnTo>
                <a:lnTo>
                  <a:pt x="2041" y="1123"/>
                </a:lnTo>
                <a:lnTo>
                  <a:pt x="2041" y="1129"/>
                </a:lnTo>
                <a:lnTo>
                  <a:pt x="2039" y="1130"/>
                </a:lnTo>
                <a:lnTo>
                  <a:pt x="2039" y="1132"/>
                </a:lnTo>
                <a:lnTo>
                  <a:pt x="2039" y="1133"/>
                </a:lnTo>
                <a:lnTo>
                  <a:pt x="2038" y="1136"/>
                </a:lnTo>
                <a:lnTo>
                  <a:pt x="2038" y="1139"/>
                </a:lnTo>
                <a:lnTo>
                  <a:pt x="2038" y="1141"/>
                </a:lnTo>
                <a:lnTo>
                  <a:pt x="2036" y="1144"/>
                </a:lnTo>
                <a:lnTo>
                  <a:pt x="2036" y="1147"/>
                </a:lnTo>
                <a:lnTo>
                  <a:pt x="2036" y="1148"/>
                </a:lnTo>
                <a:lnTo>
                  <a:pt x="2035" y="1153"/>
                </a:lnTo>
                <a:lnTo>
                  <a:pt x="2035" y="1157"/>
                </a:lnTo>
                <a:lnTo>
                  <a:pt x="2033" y="1157"/>
                </a:lnTo>
                <a:lnTo>
                  <a:pt x="2033" y="1163"/>
                </a:lnTo>
                <a:lnTo>
                  <a:pt x="2032" y="1166"/>
                </a:lnTo>
                <a:lnTo>
                  <a:pt x="2032" y="1168"/>
                </a:lnTo>
                <a:lnTo>
                  <a:pt x="2032" y="1170"/>
                </a:lnTo>
                <a:lnTo>
                  <a:pt x="2032" y="1171"/>
                </a:lnTo>
                <a:lnTo>
                  <a:pt x="2029" y="1180"/>
                </a:lnTo>
                <a:lnTo>
                  <a:pt x="2027" y="1189"/>
                </a:lnTo>
                <a:lnTo>
                  <a:pt x="2027" y="1191"/>
                </a:lnTo>
                <a:lnTo>
                  <a:pt x="2025" y="1200"/>
                </a:lnTo>
                <a:lnTo>
                  <a:pt x="2024" y="1204"/>
                </a:lnTo>
                <a:lnTo>
                  <a:pt x="2024" y="1206"/>
                </a:lnTo>
                <a:lnTo>
                  <a:pt x="2024" y="1207"/>
                </a:lnTo>
                <a:lnTo>
                  <a:pt x="2022" y="1210"/>
                </a:lnTo>
                <a:lnTo>
                  <a:pt x="2022" y="1212"/>
                </a:lnTo>
                <a:lnTo>
                  <a:pt x="2021" y="1215"/>
                </a:lnTo>
                <a:lnTo>
                  <a:pt x="2015" y="1244"/>
                </a:lnTo>
                <a:lnTo>
                  <a:pt x="2015" y="1248"/>
                </a:lnTo>
                <a:lnTo>
                  <a:pt x="2013" y="1253"/>
                </a:lnTo>
                <a:lnTo>
                  <a:pt x="2012" y="1265"/>
                </a:lnTo>
                <a:lnTo>
                  <a:pt x="2010" y="1266"/>
                </a:lnTo>
                <a:lnTo>
                  <a:pt x="2010" y="1268"/>
                </a:lnTo>
                <a:lnTo>
                  <a:pt x="2010" y="1271"/>
                </a:lnTo>
                <a:lnTo>
                  <a:pt x="2010" y="1272"/>
                </a:lnTo>
                <a:lnTo>
                  <a:pt x="2009" y="1274"/>
                </a:lnTo>
                <a:lnTo>
                  <a:pt x="2009" y="1276"/>
                </a:lnTo>
                <a:lnTo>
                  <a:pt x="2009" y="1279"/>
                </a:lnTo>
                <a:lnTo>
                  <a:pt x="2007" y="1280"/>
                </a:lnTo>
                <a:lnTo>
                  <a:pt x="2006" y="1285"/>
                </a:lnTo>
                <a:lnTo>
                  <a:pt x="2004" y="1289"/>
                </a:lnTo>
                <a:lnTo>
                  <a:pt x="2003" y="1291"/>
                </a:lnTo>
                <a:lnTo>
                  <a:pt x="2003" y="1294"/>
                </a:lnTo>
                <a:lnTo>
                  <a:pt x="2003" y="1295"/>
                </a:lnTo>
                <a:lnTo>
                  <a:pt x="2001" y="1300"/>
                </a:lnTo>
                <a:lnTo>
                  <a:pt x="2001" y="1301"/>
                </a:lnTo>
                <a:lnTo>
                  <a:pt x="2001" y="1303"/>
                </a:lnTo>
                <a:lnTo>
                  <a:pt x="2000" y="1307"/>
                </a:lnTo>
                <a:lnTo>
                  <a:pt x="2000" y="1309"/>
                </a:lnTo>
                <a:lnTo>
                  <a:pt x="1998" y="1309"/>
                </a:lnTo>
                <a:lnTo>
                  <a:pt x="1998" y="1313"/>
                </a:lnTo>
                <a:lnTo>
                  <a:pt x="1997" y="1316"/>
                </a:lnTo>
                <a:lnTo>
                  <a:pt x="1995" y="1325"/>
                </a:lnTo>
                <a:lnTo>
                  <a:pt x="1992" y="1332"/>
                </a:lnTo>
                <a:lnTo>
                  <a:pt x="1991" y="1336"/>
                </a:lnTo>
                <a:lnTo>
                  <a:pt x="1991" y="1338"/>
                </a:lnTo>
                <a:lnTo>
                  <a:pt x="1991" y="1339"/>
                </a:lnTo>
                <a:lnTo>
                  <a:pt x="1988" y="1348"/>
                </a:lnTo>
                <a:lnTo>
                  <a:pt x="1986" y="1350"/>
                </a:lnTo>
                <a:lnTo>
                  <a:pt x="1986" y="1351"/>
                </a:lnTo>
                <a:lnTo>
                  <a:pt x="1986" y="1353"/>
                </a:lnTo>
                <a:lnTo>
                  <a:pt x="1985" y="1356"/>
                </a:lnTo>
                <a:lnTo>
                  <a:pt x="1985" y="1357"/>
                </a:lnTo>
                <a:lnTo>
                  <a:pt x="1983" y="1359"/>
                </a:lnTo>
                <a:lnTo>
                  <a:pt x="1983" y="1362"/>
                </a:lnTo>
                <a:lnTo>
                  <a:pt x="1982" y="1363"/>
                </a:lnTo>
                <a:lnTo>
                  <a:pt x="1979" y="1372"/>
                </a:lnTo>
                <a:lnTo>
                  <a:pt x="1979" y="1375"/>
                </a:lnTo>
                <a:lnTo>
                  <a:pt x="1977" y="1378"/>
                </a:lnTo>
                <a:lnTo>
                  <a:pt x="1977" y="1380"/>
                </a:lnTo>
                <a:lnTo>
                  <a:pt x="1976" y="1382"/>
                </a:lnTo>
                <a:lnTo>
                  <a:pt x="1974" y="1385"/>
                </a:lnTo>
                <a:lnTo>
                  <a:pt x="1970" y="1400"/>
                </a:lnTo>
                <a:lnTo>
                  <a:pt x="1968" y="1406"/>
                </a:lnTo>
                <a:lnTo>
                  <a:pt x="1968" y="1407"/>
                </a:lnTo>
                <a:lnTo>
                  <a:pt x="1967" y="1407"/>
                </a:lnTo>
                <a:lnTo>
                  <a:pt x="1967" y="1409"/>
                </a:lnTo>
                <a:lnTo>
                  <a:pt x="1967" y="1410"/>
                </a:lnTo>
                <a:lnTo>
                  <a:pt x="1965" y="1412"/>
                </a:lnTo>
                <a:lnTo>
                  <a:pt x="1965" y="1415"/>
                </a:lnTo>
                <a:lnTo>
                  <a:pt x="1964" y="1418"/>
                </a:lnTo>
                <a:lnTo>
                  <a:pt x="1964" y="1419"/>
                </a:lnTo>
                <a:lnTo>
                  <a:pt x="1962" y="1421"/>
                </a:lnTo>
                <a:lnTo>
                  <a:pt x="1962" y="1422"/>
                </a:lnTo>
                <a:lnTo>
                  <a:pt x="1961" y="1424"/>
                </a:lnTo>
                <a:lnTo>
                  <a:pt x="1961" y="1427"/>
                </a:lnTo>
                <a:lnTo>
                  <a:pt x="1961" y="1428"/>
                </a:lnTo>
                <a:lnTo>
                  <a:pt x="1959" y="1428"/>
                </a:lnTo>
                <a:lnTo>
                  <a:pt x="1959" y="1430"/>
                </a:lnTo>
                <a:lnTo>
                  <a:pt x="1959" y="1431"/>
                </a:lnTo>
                <a:lnTo>
                  <a:pt x="1958" y="1433"/>
                </a:lnTo>
                <a:lnTo>
                  <a:pt x="1958" y="1435"/>
                </a:lnTo>
                <a:lnTo>
                  <a:pt x="1958" y="1436"/>
                </a:lnTo>
                <a:lnTo>
                  <a:pt x="1956" y="1438"/>
                </a:lnTo>
                <a:lnTo>
                  <a:pt x="1956" y="1439"/>
                </a:lnTo>
                <a:lnTo>
                  <a:pt x="1956" y="1441"/>
                </a:lnTo>
                <a:lnTo>
                  <a:pt x="1955" y="1441"/>
                </a:lnTo>
                <a:lnTo>
                  <a:pt x="1955" y="1442"/>
                </a:lnTo>
                <a:lnTo>
                  <a:pt x="1955" y="1444"/>
                </a:lnTo>
                <a:lnTo>
                  <a:pt x="1955" y="1445"/>
                </a:lnTo>
                <a:lnTo>
                  <a:pt x="1953" y="1447"/>
                </a:lnTo>
                <a:lnTo>
                  <a:pt x="1953" y="1448"/>
                </a:lnTo>
                <a:lnTo>
                  <a:pt x="1952" y="1453"/>
                </a:lnTo>
                <a:lnTo>
                  <a:pt x="1950" y="1454"/>
                </a:lnTo>
                <a:lnTo>
                  <a:pt x="1950" y="1456"/>
                </a:lnTo>
                <a:lnTo>
                  <a:pt x="1949" y="1459"/>
                </a:lnTo>
                <a:lnTo>
                  <a:pt x="1949" y="1460"/>
                </a:lnTo>
                <a:lnTo>
                  <a:pt x="1949" y="1462"/>
                </a:lnTo>
                <a:lnTo>
                  <a:pt x="1947" y="1465"/>
                </a:lnTo>
                <a:lnTo>
                  <a:pt x="1946" y="1468"/>
                </a:lnTo>
                <a:lnTo>
                  <a:pt x="1946" y="1469"/>
                </a:lnTo>
                <a:lnTo>
                  <a:pt x="1944" y="1475"/>
                </a:lnTo>
                <a:lnTo>
                  <a:pt x="1944" y="1477"/>
                </a:lnTo>
                <a:lnTo>
                  <a:pt x="1941" y="1483"/>
                </a:lnTo>
                <a:lnTo>
                  <a:pt x="1941" y="1488"/>
                </a:lnTo>
                <a:lnTo>
                  <a:pt x="1940" y="1491"/>
                </a:lnTo>
                <a:lnTo>
                  <a:pt x="1940" y="1492"/>
                </a:lnTo>
                <a:lnTo>
                  <a:pt x="1938" y="1497"/>
                </a:lnTo>
                <a:lnTo>
                  <a:pt x="1937" y="1498"/>
                </a:lnTo>
                <a:lnTo>
                  <a:pt x="1937" y="1501"/>
                </a:lnTo>
                <a:lnTo>
                  <a:pt x="1935" y="1503"/>
                </a:lnTo>
                <a:lnTo>
                  <a:pt x="1935" y="1504"/>
                </a:lnTo>
                <a:lnTo>
                  <a:pt x="1935" y="1506"/>
                </a:lnTo>
                <a:lnTo>
                  <a:pt x="1935" y="1507"/>
                </a:lnTo>
                <a:lnTo>
                  <a:pt x="1933" y="1509"/>
                </a:lnTo>
                <a:lnTo>
                  <a:pt x="1933" y="1512"/>
                </a:lnTo>
                <a:lnTo>
                  <a:pt x="1932" y="1513"/>
                </a:lnTo>
                <a:lnTo>
                  <a:pt x="1932" y="1515"/>
                </a:lnTo>
                <a:lnTo>
                  <a:pt x="1930" y="1518"/>
                </a:lnTo>
                <a:lnTo>
                  <a:pt x="1930" y="1519"/>
                </a:lnTo>
                <a:lnTo>
                  <a:pt x="1930" y="1521"/>
                </a:lnTo>
                <a:lnTo>
                  <a:pt x="1930" y="1522"/>
                </a:lnTo>
                <a:lnTo>
                  <a:pt x="1930" y="1524"/>
                </a:lnTo>
                <a:lnTo>
                  <a:pt x="1930" y="1525"/>
                </a:lnTo>
                <a:lnTo>
                  <a:pt x="1930" y="1527"/>
                </a:lnTo>
                <a:lnTo>
                  <a:pt x="1929" y="1528"/>
                </a:lnTo>
                <a:lnTo>
                  <a:pt x="1929" y="1533"/>
                </a:lnTo>
                <a:lnTo>
                  <a:pt x="1929" y="1536"/>
                </a:lnTo>
                <a:lnTo>
                  <a:pt x="1929" y="1537"/>
                </a:lnTo>
                <a:lnTo>
                  <a:pt x="1927" y="1541"/>
                </a:lnTo>
                <a:lnTo>
                  <a:pt x="1927" y="1542"/>
                </a:lnTo>
                <a:lnTo>
                  <a:pt x="1927" y="1544"/>
                </a:lnTo>
                <a:lnTo>
                  <a:pt x="1927" y="1545"/>
                </a:lnTo>
                <a:lnTo>
                  <a:pt x="1927" y="1548"/>
                </a:lnTo>
                <a:lnTo>
                  <a:pt x="1926" y="1550"/>
                </a:lnTo>
                <a:lnTo>
                  <a:pt x="1924" y="1551"/>
                </a:lnTo>
                <a:lnTo>
                  <a:pt x="1921" y="1553"/>
                </a:lnTo>
                <a:lnTo>
                  <a:pt x="1920" y="1553"/>
                </a:lnTo>
                <a:lnTo>
                  <a:pt x="1918" y="1554"/>
                </a:lnTo>
                <a:lnTo>
                  <a:pt x="1917" y="1554"/>
                </a:lnTo>
                <a:lnTo>
                  <a:pt x="1915" y="1554"/>
                </a:lnTo>
                <a:lnTo>
                  <a:pt x="1912" y="1554"/>
                </a:lnTo>
                <a:lnTo>
                  <a:pt x="1911" y="1554"/>
                </a:lnTo>
                <a:lnTo>
                  <a:pt x="1909" y="1554"/>
                </a:lnTo>
                <a:lnTo>
                  <a:pt x="1908" y="1553"/>
                </a:lnTo>
                <a:lnTo>
                  <a:pt x="1906" y="1553"/>
                </a:lnTo>
                <a:lnTo>
                  <a:pt x="1905" y="1553"/>
                </a:lnTo>
                <a:lnTo>
                  <a:pt x="1903" y="1553"/>
                </a:lnTo>
                <a:lnTo>
                  <a:pt x="1902" y="1553"/>
                </a:lnTo>
                <a:lnTo>
                  <a:pt x="1902" y="1551"/>
                </a:lnTo>
                <a:lnTo>
                  <a:pt x="1900" y="1551"/>
                </a:lnTo>
                <a:lnTo>
                  <a:pt x="1899" y="1551"/>
                </a:lnTo>
                <a:lnTo>
                  <a:pt x="1897" y="1551"/>
                </a:lnTo>
                <a:lnTo>
                  <a:pt x="1894" y="1551"/>
                </a:lnTo>
                <a:lnTo>
                  <a:pt x="1893" y="1550"/>
                </a:lnTo>
                <a:lnTo>
                  <a:pt x="1891" y="1550"/>
                </a:lnTo>
                <a:lnTo>
                  <a:pt x="1890" y="1550"/>
                </a:lnTo>
                <a:lnTo>
                  <a:pt x="1888" y="1550"/>
                </a:lnTo>
                <a:lnTo>
                  <a:pt x="1887" y="1550"/>
                </a:lnTo>
                <a:lnTo>
                  <a:pt x="1887" y="1548"/>
                </a:lnTo>
                <a:lnTo>
                  <a:pt x="1885" y="1548"/>
                </a:lnTo>
                <a:lnTo>
                  <a:pt x="1884" y="1548"/>
                </a:lnTo>
                <a:lnTo>
                  <a:pt x="1882" y="1548"/>
                </a:lnTo>
                <a:lnTo>
                  <a:pt x="1881" y="1548"/>
                </a:lnTo>
                <a:lnTo>
                  <a:pt x="1878" y="1548"/>
                </a:lnTo>
                <a:lnTo>
                  <a:pt x="1872" y="1547"/>
                </a:lnTo>
                <a:lnTo>
                  <a:pt x="1869" y="1545"/>
                </a:lnTo>
                <a:lnTo>
                  <a:pt x="1867" y="1545"/>
                </a:lnTo>
                <a:lnTo>
                  <a:pt x="1867" y="1547"/>
                </a:lnTo>
                <a:lnTo>
                  <a:pt x="1867" y="1548"/>
                </a:lnTo>
                <a:lnTo>
                  <a:pt x="1867" y="1551"/>
                </a:lnTo>
                <a:lnTo>
                  <a:pt x="1867" y="1553"/>
                </a:lnTo>
                <a:lnTo>
                  <a:pt x="1867" y="1554"/>
                </a:lnTo>
                <a:lnTo>
                  <a:pt x="1867" y="1556"/>
                </a:lnTo>
                <a:lnTo>
                  <a:pt x="1867" y="1565"/>
                </a:lnTo>
                <a:lnTo>
                  <a:pt x="1869" y="1568"/>
                </a:lnTo>
                <a:lnTo>
                  <a:pt x="1869" y="1569"/>
                </a:lnTo>
                <a:lnTo>
                  <a:pt x="1869" y="1571"/>
                </a:lnTo>
                <a:lnTo>
                  <a:pt x="1867" y="1581"/>
                </a:lnTo>
                <a:lnTo>
                  <a:pt x="1863" y="1581"/>
                </a:lnTo>
                <a:lnTo>
                  <a:pt x="1861" y="1581"/>
                </a:lnTo>
                <a:lnTo>
                  <a:pt x="1860" y="1581"/>
                </a:lnTo>
                <a:lnTo>
                  <a:pt x="1854" y="1581"/>
                </a:lnTo>
                <a:lnTo>
                  <a:pt x="1849" y="1581"/>
                </a:lnTo>
                <a:lnTo>
                  <a:pt x="1848" y="1581"/>
                </a:lnTo>
                <a:lnTo>
                  <a:pt x="1845" y="1581"/>
                </a:lnTo>
                <a:lnTo>
                  <a:pt x="1840" y="1581"/>
                </a:lnTo>
                <a:lnTo>
                  <a:pt x="1838" y="1583"/>
                </a:lnTo>
                <a:lnTo>
                  <a:pt x="1838" y="1584"/>
                </a:lnTo>
                <a:lnTo>
                  <a:pt x="1835" y="1590"/>
                </a:lnTo>
                <a:lnTo>
                  <a:pt x="1831" y="1598"/>
                </a:lnTo>
                <a:lnTo>
                  <a:pt x="1829" y="1600"/>
                </a:lnTo>
                <a:lnTo>
                  <a:pt x="1829" y="1601"/>
                </a:lnTo>
                <a:lnTo>
                  <a:pt x="1826" y="1609"/>
                </a:lnTo>
                <a:lnTo>
                  <a:pt x="1825" y="1610"/>
                </a:lnTo>
                <a:lnTo>
                  <a:pt x="1822" y="1616"/>
                </a:lnTo>
                <a:lnTo>
                  <a:pt x="1822" y="1618"/>
                </a:lnTo>
                <a:lnTo>
                  <a:pt x="1820" y="1619"/>
                </a:lnTo>
                <a:lnTo>
                  <a:pt x="1817" y="1625"/>
                </a:lnTo>
                <a:lnTo>
                  <a:pt x="1814" y="1631"/>
                </a:lnTo>
                <a:lnTo>
                  <a:pt x="1811" y="1637"/>
                </a:lnTo>
                <a:lnTo>
                  <a:pt x="1811" y="1639"/>
                </a:lnTo>
                <a:lnTo>
                  <a:pt x="1811" y="1645"/>
                </a:lnTo>
                <a:lnTo>
                  <a:pt x="1811" y="1648"/>
                </a:lnTo>
                <a:lnTo>
                  <a:pt x="1811" y="1650"/>
                </a:lnTo>
                <a:lnTo>
                  <a:pt x="1811" y="1651"/>
                </a:lnTo>
                <a:lnTo>
                  <a:pt x="1813" y="1651"/>
                </a:lnTo>
                <a:lnTo>
                  <a:pt x="1823" y="1651"/>
                </a:lnTo>
                <a:lnTo>
                  <a:pt x="1825" y="1651"/>
                </a:lnTo>
                <a:lnTo>
                  <a:pt x="1826" y="1651"/>
                </a:lnTo>
                <a:lnTo>
                  <a:pt x="1826" y="1659"/>
                </a:lnTo>
                <a:lnTo>
                  <a:pt x="1826" y="1663"/>
                </a:lnTo>
                <a:lnTo>
                  <a:pt x="1826" y="1671"/>
                </a:lnTo>
                <a:lnTo>
                  <a:pt x="1826" y="1680"/>
                </a:lnTo>
                <a:lnTo>
                  <a:pt x="1834" y="1686"/>
                </a:lnTo>
                <a:lnTo>
                  <a:pt x="1835" y="1687"/>
                </a:lnTo>
                <a:lnTo>
                  <a:pt x="1840" y="1692"/>
                </a:lnTo>
                <a:lnTo>
                  <a:pt x="1841" y="1693"/>
                </a:lnTo>
                <a:lnTo>
                  <a:pt x="1843" y="1693"/>
                </a:lnTo>
                <a:lnTo>
                  <a:pt x="1840" y="1693"/>
                </a:lnTo>
                <a:lnTo>
                  <a:pt x="1832" y="1693"/>
                </a:lnTo>
                <a:lnTo>
                  <a:pt x="1831" y="1693"/>
                </a:lnTo>
                <a:lnTo>
                  <a:pt x="1829" y="1693"/>
                </a:lnTo>
                <a:lnTo>
                  <a:pt x="1828" y="1693"/>
                </a:lnTo>
                <a:lnTo>
                  <a:pt x="1826" y="1693"/>
                </a:lnTo>
                <a:lnTo>
                  <a:pt x="1825" y="1693"/>
                </a:lnTo>
                <a:lnTo>
                  <a:pt x="1823" y="1693"/>
                </a:lnTo>
                <a:lnTo>
                  <a:pt x="1820" y="1693"/>
                </a:lnTo>
                <a:lnTo>
                  <a:pt x="1816" y="1693"/>
                </a:lnTo>
                <a:lnTo>
                  <a:pt x="1814" y="1693"/>
                </a:lnTo>
                <a:lnTo>
                  <a:pt x="1810" y="1693"/>
                </a:lnTo>
                <a:lnTo>
                  <a:pt x="1802" y="1693"/>
                </a:lnTo>
                <a:lnTo>
                  <a:pt x="1793" y="1693"/>
                </a:lnTo>
                <a:lnTo>
                  <a:pt x="1792" y="1693"/>
                </a:lnTo>
                <a:lnTo>
                  <a:pt x="1789" y="1693"/>
                </a:lnTo>
                <a:lnTo>
                  <a:pt x="1786" y="1693"/>
                </a:lnTo>
                <a:lnTo>
                  <a:pt x="1784" y="1693"/>
                </a:lnTo>
                <a:lnTo>
                  <a:pt x="1777" y="1693"/>
                </a:lnTo>
                <a:lnTo>
                  <a:pt x="1768" y="1693"/>
                </a:lnTo>
                <a:lnTo>
                  <a:pt x="1760" y="1692"/>
                </a:lnTo>
                <a:lnTo>
                  <a:pt x="1757" y="1692"/>
                </a:lnTo>
                <a:lnTo>
                  <a:pt x="1754" y="1692"/>
                </a:lnTo>
                <a:lnTo>
                  <a:pt x="1749" y="1692"/>
                </a:lnTo>
                <a:lnTo>
                  <a:pt x="1748" y="1692"/>
                </a:lnTo>
                <a:lnTo>
                  <a:pt x="1746" y="1692"/>
                </a:lnTo>
                <a:lnTo>
                  <a:pt x="1743" y="1692"/>
                </a:lnTo>
                <a:lnTo>
                  <a:pt x="1739" y="1692"/>
                </a:lnTo>
                <a:lnTo>
                  <a:pt x="1737" y="1692"/>
                </a:lnTo>
                <a:lnTo>
                  <a:pt x="1736" y="1692"/>
                </a:lnTo>
                <a:lnTo>
                  <a:pt x="1733" y="1692"/>
                </a:lnTo>
                <a:lnTo>
                  <a:pt x="1731" y="1692"/>
                </a:lnTo>
                <a:lnTo>
                  <a:pt x="1727" y="1693"/>
                </a:lnTo>
                <a:lnTo>
                  <a:pt x="1724" y="1693"/>
                </a:lnTo>
                <a:lnTo>
                  <a:pt x="1721" y="1693"/>
                </a:lnTo>
                <a:lnTo>
                  <a:pt x="1718" y="1693"/>
                </a:lnTo>
                <a:lnTo>
                  <a:pt x="1716" y="1693"/>
                </a:lnTo>
                <a:lnTo>
                  <a:pt x="1712" y="1693"/>
                </a:lnTo>
                <a:lnTo>
                  <a:pt x="1707" y="1695"/>
                </a:lnTo>
                <a:lnTo>
                  <a:pt x="1706" y="1695"/>
                </a:lnTo>
                <a:lnTo>
                  <a:pt x="1704" y="1695"/>
                </a:lnTo>
                <a:lnTo>
                  <a:pt x="1701" y="1695"/>
                </a:lnTo>
                <a:lnTo>
                  <a:pt x="1700" y="1695"/>
                </a:lnTo>
                <a:lnTo>
                  <a:pt x="1695" y="1695"/>
                </a:lnTo>
                <a:lnTo>
                  <a:pt x="1692" y="1695"/>
                </a:lnTo>
                <a:lnTo>
                  <a:pt x="1689" y="1695"/>
                </a:lnTo>
                <a:lnTo>
                  <a:pt x="1685" y="1695"/>
                </a:lnTo>
                <a:lnTo>
                  <a:pt x="1682" y="1695"/>
                </a:lnTo>
                <a:lnTo>
                  <a:pt x="1677" y="1693"/>
                </a:lnTo>
                <a:lnTo>
                  <a:pt x="1676" y="1693"/>
                </a:lnTo>
                <a:lnTo>
                  <a:pt x="1673" y="1693"/>
                </a:lnTo>
                <a:lnTo>
                  <a:pt x="1667" y="1693"/>
                </a:lnTo>
                <a:lnTo>
                  <a:pt x="1659" y="1693"/>
                </a:lnTo>
                <a:lnTo>
                  <a:pt x="1656" y="1693"/>
                </a:lnTo>
                <a:lnTo>
                  <a:pt x="1654" y="1693"/>
                </a:lnTo>
                <a:lnTo>
                  <a:pt x="1653" y="1693"/>
                </a:lnTo>
                <a:lnTo>
                  <a:pt x="1650" y="1693"/>
                </a:lnTo>
                <a:lnTo>
                  <a:pt x="1647" y="1693"/>
                </a:lnTo>
                <a:lnTo>
                  <a:pt x="1645" y="1693"/>
                </a:lnTo>
                <a:lnTo>
                  <a:pt x="1644" y="1693"/>
                </a:lnTo>
                <a:lnTo>
                  <a:pt x="1642" y="1693"/>
                </a:lnTo>
                <a:lnTo>
                  <a:pt x="1641" y="1693"/>
                </a:lnTo>
                <a:lnTo>
                  <a:pt x="1639" y="1693"/>
                </a:lnTo>
                <a:lnTo>
                  <a:pt x="1638" y="1693"/>
                </a:lnTo>
                <a:lnTo>
                  <a:pt x="1636" y="1693"/>
                </a:lnTo>
                <a:lnTo>
                  <a:pt x="1635" y="1693"/>
                </a:lnTo>
                <a:lnTo>
                  <a:pt x="1633" y="1692"/>
                </a:lnTo>
                <a:lnTo>
                  <a:pt x="1632" y="1692"/>
                </a:lnTo>
                <a:lnTo>
                  <a:pt x="1630" y="1692"/>
                </a:lnTo>
                <a:lnTo>
                  <a:pt x="1629" y="1692"/>
                </a:lnTo>
                <a:lnTo>
                  <a:pt x="1627" y="1692"/>
                </a:lnTo>
                <a:lnTo>
                  <a:pt x="1626" y="1692"/>
                </a:lnTo>
                <a:lnTo>
                  <a:pt x="1626" y="1690"/>
                </a:lnTo>
                <a:lnTo>
                  <a:pt x="1626" y="1692"/>
                </a:lnTo>
                <a:lnTo>
                  <a:pt x="1626" y="1693"/>
                </a:lnTo>
                <a:lnTo>
                  <a:pt x="1624" y="1693"/>
                </a:lnTo>
                <a:lnTo>
                  <a:pt x="1623" y="1693"/>
                </a:lnTo>
                <a:lnTo>
                  <a:pt x="1621" y="1693"/>
                </a:lnTo>
                <a:lnTo>
                  <a:pt x="1620" y="1693"/>
                </a:lnTo>
                <a:lnTo>
                  <a:pt x="1618" y="1693"/>
                </a:lnTo>
                <a:lnTo>
                  <a:pt x="1617" y="1693"/>
                </a:lnTo>
                <a:lnTo>
                  <a:pt x="1615" y="1693"/>
                </a:lnTo>
                <a:lnTo>
                  <a:pt x="1614" y="1693"/>
                </a:lnTo>
                <a:lnTo>
                  <a:pt x="1612" y="1693"/>
                </a:lnTo>
                <a:lnTo>
                  <a:pt x="1611" y="1693"/>
                </a:lnTo>
                <a:lnTo>
                  <a:pt x="1609" y="1693"/>
                </a:lnTo>
                <a:lnTo>
                  <a:pt x="1608" y="1693"/>
                </a:lnTo>
                <a:lnTo>
                  <a:pt x="1606" y="1693"/>
                </a:lnTo>
                <a:lnTo>
                  <a:pt x="1605" y="1693"/>
                </a:lnTo>
                <a:lnTo>
                  <a:pt x="1603" y="1693"/>
                </a:lnTo>
                <a:lnTo>
                  <a:pt x="1602" y="1693"/>
                </a:lnTo>
                <a:lnTo>
                  <a:pt x="1599" y="1693"/>
                </a:lnTo>
                <a:lnTo>
                  <a:pt x="1597" y="1693"/>
                </a:lnTo>
                <a:lnTo>
                  <a:pt x="1596" y="1693"/>
                </a:lnTo>
                <a:lnTo>
                  <a:pt x="1594" y="1693"/>
                </a:lnTo>
                <a:lnTo>
                  <a:pt x="1593" y="1693"/>
                </a:lnTo>
                <a:lnTo>
                  <a:pt x="1591" y="1693"/>
                </a:lnTo>
                <a:lnTo>
                  <a:pt x="1590" y="1693"/>
                </a:lnTo>
                <a:lnTo>
                  <a:pt x="1588" y="1693"/>
                </a:lnTo>
                <a:lnTo>
                  <a:pt x="1587" y="1693"/>
                </a:lnTo>
                <a:lnTo>
                  <a:pt x="1585" y="1693"/>
                </a:lnTo>
                <a:lnTo>
                  <a:pt x="1584" y="1693"/>
                </a:lnTo>
                <a:lnTo>
                  <a:pt x="1582" y="1693"/>
                </a:lnTo>
                <a:lnTo>
                  <a:pt x="1581" y="1693"/>
                </a:lnTo>
                <a:lnTo>
                  <a:pt x="1579" y="1693"/>
                </a:lnTo>
                <a:lnTo>
                  <a:pt x="1578" y="1693"/>
                </a:lnTo>
                <a:lnTo>
                  <a:pt x="1576" y="1693"/>
                </a:lnTo>
                <a:lnTo>
                  <a:pt x="1575" y="1693"/>
                </a:lnTo>
                <a:lnTo>
                  <a:pt x="1573" y="1693"/>
                </a:lnTo>
                <a:lnTo>
                  <a:pt x="1572" y="1693"/>
                </a:lnTo>
                <a:lnTo>
                  <a:pt x="1567" y="1693"/>
                </a:lnTo>
                <a:lnTo>
                  <a:pt x="1565" y="1693"/>
                </a:lnTo>
                <a:lnTo>
                  <a:pt x="1562" y="1693"/>
                </a:lnTo>
                <a:lnTo>
                  <a:pt x="1561" y="1693"/>
                </a:lnTo>
                <a:lnTo>
                  <a:pt x="1559" y="1693"/>
                </a:lnTo>
                <a:lnTo>
                  <a:pt x="1555" y="1693"/>
                </a:lnTo>
                <a:lnTo>
                  <a:pt x="1553" y="1693"/>
                </a:lnTo>
                <a:lnTo>
                  <a:pt x="1552" y="1693"/>
                </a:lnTo>
                <a:lnTo>
                  <a:pt x="1550" y="1693"/>
                </a:lnTo>
                <a:lnTo>
                  <a:pt x="1549" y="1693"/>
                </a:lnTo>
                <a:lnTo>
                  <a:pt x="1546" y="1693"/>
                </a:lnTo>
                <a:lnTo>
                  <a:pt x="1544" y="1693"/>
                </a:lnTo>
                <a:lnTo>
                  <a:pt x="1541" y="1693"/>
                </a:lnTo>
                <a:lnTo>
                  <a:pt x="1538" y="1693"/>
                </a:lnTo>
                <a:lnTo>
                  <a:pt x="1537" y="1693"/>
                </a:lnTo>
                <a:lnTo>
                  <a:pt x="1535" y="1693"/>
                </a:lnTo>
                <a:lnTo>
                  <a:pt x="1535" y="1695"/>
                </a:lnTo>
                <a:lnTo>
                  <a:pt x="1535" y="1698"/>
                </a:lnTo>
                <a:lnTo>
                  <a:pt x="1535" y="1700"/>
                </a:lnTo>
                <a:lnTo>
                  <a:pt x="1535" y="1701"/>
                </a:lnTo>
                <a:lnTo>
                  <a:pt x="1535" y="1703"/>
                </a:lnTo>
                <a:lnTo>
                  <a:pt x="1535" y="1704"/>
                </a:lnTo>
                <a:lnTo>
                  <a:pt x="1535" y="1706"/>
                </a:lnTo>
                <a:lnTo>
                  <a:pt x="1535" y="1707"/>
                </a:lnTo>
                <a:lnTo>
                  <a:pt x="1535" y="1709"/>
                </a:lnTo>
                <a:lnTo>
                  <a:pt x="1535" y="1710"/>
                </a:lnTo>
                <a:lnTo>
                  <a:pt x="1535" y="1712"/>
                </a:lnTo>
                <a:lnTo>
                  <a:pt x="1535" y="1713"/>
                </a:lnTo>
                <a:lnTo>
                  <a:pt x="1535" y="1715"/>
                </a:lnTo>
                <a:lnTo>
                  <a:pt x="1535" y="1716"/>
                </a:lnTo>
                <a:lnTo>
                  <a:pt x="1535" y="1718"/>
                </a:lnTo>
                <a:lnTo>
                  <a:pt x="1535" y="1719"/>
                </a:lnTo>
                <a:lnTo>
                  <a:pt x="1535" y="1721"/>
                </a:lnTo>
                <a:lnTo>
                  <a:pt x="1535" y="1724"/>
                </a:lnTo>
                <a:lnTo>
                  <a:pt x="1535" y="1725"/>
                </a:lnTo>
                <a:lnTo>
                  <a:pt x="1535" y="1727"/>
                </a:lnTo>
                <a:lnTo>
                  <a:pt x="1535" y="1728"/>
                </a:lnTo>
                <a:lnTo>
                  <a:pt x="1535" y="1730"/>
                </a:lnTo>
                <a:lnTo>
                  <a:pt x="1535" y="1734"/>
                </a:lnTo>
                <a:lnTo>
                  <a:pt x="1535" y="1736"/>
                </a:lnTo>
                <a:lnTo>
                  <a:pt x="1535" y="1739"/>
                </a:lnTo>
                <a:lnTo>
                  <a:pt x="1535" y="1740"/>
                </a:lnTo>
                <a:lnTo>
                  <a:pt x="1535" y="1742"/>
                </a:lnTo>
                <a:lnTo>
                  <a:pt x="1535" y="1745"/>
                </a:lnTo>
                <a:lnTo>
                  <a:pt x="1535" y="1746"/>
                </a:lnTo>
                <a:lnTo>
                  <a:pt x="1535" y="1748"/>
                </a:lnTo>
                <a:lnTo>
                  <a:pt x="1535" y="1749"/>
                </a:lnTo>
                <a:lnTo>
                  <a:pt x="1535" y="1751"/>
                </a:lnTo>
                <a:lnTo>
                  <a:pt x="1535" y="1753"/>
                </a:lnTo>
                <a:lnTo>
                  <a:pt x="1535" y="1754"/>
                </a:lnTo>
                <a:lnTo>
                  <a:pt x="1535" y="1756"/>
                </a:lnTo>
                <a:lnTo>
                  <a:pt x="1535" y="1757"/>
                </a:lnTo>
                <a:lnTo>
                  <a:pt x="1535" y="1759"/>
                </a:lnTo>
                <a:lnTo>
                  <a:pt x="1535" y="1760"/>
                </a:lnTo>
                <a:lnTo>
                  <a:pt x="1535" y="1762"/>
                </a:lnTo>
                <a:lnTo>
                  <a:pt x="1535" y="1763"/>
                </a:lnTo>
                <a:lnTo>
                  <a:pt x="1535" y="1765"/>
                </a:lnTo>
                <a:lnTo>
                  <a:pt x="1535" y="1766"/>
                </a:lnTo>
                <a:lnTo>
                  <a:pt x="1535" y="1769"/>
                </a:lnTo>
                <a:lnTo>
                  <a:pt x="1535" y="1771"/>
                </a:lnTo>
                <a:lnTo>
                  <a:pt x="1535" y="1772"/>
                </a:lnTo>
                <a:lnTo>
                  <a:pt x="1535" y="1777"/>
                </a:lnTo>
                <a:lnTo>
                  <a:pt x="1531" y="1777"/>
                </a:lnTo>
                <a:lnTo>
                  <a:pt x="1528" y="1777"/>
                </a:lnTo>
                <a:lnTo>
                  <a:pt x="1526" y="1777"/>
                </a:lnTo>
                <a:lnTo>
                  <a:pt x="1525" y="1777"/>
                </a:lnTo>
                <a:lnTo>
                  <a:pt x="1523" y="1777"/>
                </a:lnTo>
                <a:lnTo>
                  <a:pt x="1522" y="1777"/>
                </a:lnTo>
                <a:lnTo>
                  <a:pt x="1522" y="1778"/>
                </a:lnTo>
                <a:lnTo>
                  <a:pt x="1522" y="1780"/>
                </a:lnTo>
                <a:lnTo>
                  <a:pt x="1522" y="1781"/>
                </a:lnTo>
                <a:lnTo>
                  <a:pt x="1522" y="1784"/>
                </a:lnTo>
                <a:lnTo>
                  <a:pt x="1522" y="1786"/>
                </a:lnTo>
                <a:lnTo>
                  <a:pt x="1522" y="1789"/>
                </a:lnTo>
                <a:lnTo>
                  <a:pt x="1522" y="1790"/>
                </a:lnTo>
                <a:lnTo>
                  <a:pt x="1522" y="1792"/>
                </a:lnTo>
                <a:lnTo>
                  <a:pt x="1520" y="1792"/>
                </a:lnTo>
                <a:lnTo>
                  <a:pt x="1517" y="1792"/>
                </a:lnTo>
                <a:lnTo>
                  <a:pt x="1516" y="1792"/>
                </a:lnTo>
                <a:lnTo>
                  <a:pt x="1514" y="1792"/>
                </a:lnTo>
                <a:lnTo>
                  <a:pt x="1513" y="1792"/>
                </a:lnTo>
                <a:lnTo>
                  <a:pt x="1511" y="1792"/>
                </a:lnTo>
                <a:lnTo>
                  <a:pt x="1508" y="1792"/>
                </a:lnTo>
                <a:lnTo>
                  <a:pt x="1508" y="1793"/>
                </a:lnTo>
                <a:lnTo>
                  <a:pt x="1508" y="1795"/>
                </a:lnTo>
                <a:lnTo>
                  <a:pt x="1508" y="1796"/>
                </a:lnTo>
                <a:lnTo>
                  <a:pt x="1508" y="1798"/>
                </a:lnTo>
                <a:lnTo>
                  <a:pt x="1508" y="1799"/>
                </a:lnTo>
                <a:lnTo>
                  <a:pt x="1508" y="1801"/>
                </a:lnTo>
                <a:lnTo>
                  <a:pt x="1508" y="1802"/>
                </a:lnTo>
                <a:lnTo>
                  <a:pt x="1508" y="1804"/>
                </a:lnTo>
                <a:lnTo>
                  <a:pt x="1508" y="1806"/>
                </a:lnTo>
                <a:lnTo>
                  <a:pt x="1507" y="1806"/>
                </a:lnTo>
                <a:lnTo>
                  <a:pt x="1505" y="1806"/>
                </a:lnTo>
                <a:lnTo>
                  <a:pt x="1504" y="1806"/>
                </a:lnTo>
                <a:lnTo>
                  <a:pt x="1502" y="1806"/>
                </a:lnTo>
                <a:lnTo>
                  <a:pt x="1501" y="1806"/>
                </a:lnTo>
                <a:lnTo>
                  <a:pt x="1499" y="1806"/>
                </a:lnTo>
                <a:lnTo>
                  <a:pt x="1498" y="1806"/>
                </a:lnTo>
                <a:lnTo>
                  <a:pt x="1496" y="1806"/>
                </a:lnTo>
                <a:lnTo>
                  <a:pt x="1495" y="1806"/>
                </a:lnTo>
                <a:lnTo>
                  <a:pt x="1495" y="1810"/>
                </a:lnTo>
                <a:lnTo>
                  <a:pt x="1495" y="1812"/>
                </a:lnTo>
                <a:lnTo>
                  <a:pt x="1495" y="1813"/>
                </a:lnTo>
                <a:lnTo>
                  <a:pt x="1495" y="1815"/>
                </a:lnTo>
                <a:lnTo>
                  <a:pt x="1495" y="1816"/>
                </a:lnTo>
                <a:lnTo>
                  <a:pt x="1495" y="1819"/>
                </a:lnTo>
                <a:lnTo>
                  <a:pt x="1493" y="1819"/>
                </a:lnTo>
                <a:lnTo>
                  <a:pt x="1492" y="1819"/>
                </a:lnTo>
                <a:lnTo>
                  <a:pt x="1489" y="1819"/>
                </a:lnTo>
                <a:lnTo>
                  <a:pt x="1484" y="1819"/>
                </a:lnTo>
                <a:lnTo>
                  <a:pt x="1483" y="1819"/>
                </a:lnTo>
                <a:lnTo>
                  <a:pt x="1481" y="1819"/>
                </a:lnTo>
                <a:lnTo>
                  <a:pt x="1480" y="1819"/>
                </a:lnTo>
                <a:lnTo>
                  <a:pt x="1480" y="1821"/>
                </a:lnTo>
                <a:lnTo>
                  <a:pt x="1480" y="1822"/>
                </a:lnTo>
                <a:lnTo>
                  <a:pt x="1481" y="1822"/>
                </a:lnTo>
                <a:lnTo>
                  <a:pt x="1481" y="1824"/>
                </a:lnTo>
                <a:lnTo>
                  <a:pt x="1481" y="1825"/>
                </a:lnTo>
                <a:lnTo>
                  <a:pt x="1481" y="1827"/>
                </a:lnTo>
                <a:lnTo>
                  <a:pt x="1481" y="1828"/>
                </a:lnTo>
                <a:lnTo>
                  <a:pt x="1481" y="1830"/>
                </a:lnTo>
                <a:lnTo>
                  <a:pt x="1481" y="1831"/>
                </a:lnTo>
                <a:lnTo>
                  <a:pt x="1481" y="1833"/>
                </a:lnTo>
                <a:lnTo>
                  <a:pt x="1480" y="1833"/>
                </a:lnTo>
                <a:lnTo>
                  <a:pt x="1477" y="1834"/>
                </a:lnTo>
                <a:lnTo>
                  <a:pt x="1475" y="1834"/>
                </a:lnTo>
                <a:lnTo>
                  <a:pt x="1470" y="1834"/>
                </a:lnTo>
                <a:lnTo>
                  <a:pt x="1469" y="1834"/>
                </a:lnTo>
                <a:lnTo>
                  <a:pt x="1466" y="1834"/>
                </a:lnTo>
                <a:lnTo>
                  <a:pt x="1464" y="1834"/>
                </a:lnTo>
                <a:lnTo>
                  <a:pt x="1461" y="1834"/>
                </a:lnTo>
                <a:lnTo>
                  <a:pt x="1460" y="1834"/>
                </a:lnTo>
                <a:lnTo>
                  <a:pt x="1458" y="1834"/>
                </a:lnTo>
                <a:lnTo>
                  <a:pt x="1452" y="1834"/>
                </a:lnTo>
                <a:lnTo>
                  <a:pt x="1452" y="1836"/>
                </a:lnTo>
                <a:lnTo>
                  <a:pt x="1452" y="1837"/>
                </a:lnTo>
                <a:lnTo>
                  <a:pt x="1452" y="1839"/>
                </a:lnTo>
                <a:lnTo>
                  <a:pt x="1452" y="1840"/>
                </a:lnTo>
                <a:lnTo>
                  <a:pt x="1452" y="1843"/>
                </a:lnTo>
                <a:lnTo>
                  <a:pt x="1452" y="1845"/>
                </a:lnTo>
                <a:lnTo>
                  <a:pt x="1452" y="1846"/>
                </a:lnTo>
                <a:lnTo>
                  <a:pt x="1452" y="1848"/>
                </a:lnTo>
                <a:lnTo>
                  <a:pt x="1446" y="1848"/>
                </a:lnTo>
                <a:lnTo>
                  <a:pt x="1445" y="1848"/>
                </a:lnTo>
                <a:lnTo>
                  <a:pt x="1443" y="1848"/>
                </a:lnTo>
                <a:lnTo>
                  <a:pt x="1442" y="1848"/>
                </a:lnTo>
                <a:lnTo>
                  <a:pt x="1439" y="1848"/>
                </a:lnTo>
                <a:lnTo>
                  <a:pt x="1439" y="1849"/>
                </a:lnTo>
                <a:lnTo>
                  <a:pt x="1439" y="1852"/>
                </a:lnTo>
                <a:lnTo>
                  <a:pt x="1439" y="1854"/>
                </a:lnTo>
                <a:lnTo>
                  <a:pt x="1437" y="1855"/>
                </a:lnTo>
                <a:lnTo>
                  <a:pt x="1436" y="1855"/>
                </a:lnTo>
                <a:lnTo>
                  <a:pt x="1434" y="1855"/>
                </a:lnTo>
                <a:lnTo>
                  <a:pt x="1433" y="1855"/>
                </a:lnTo>
                <a:lnTo>
                  <a:pt x="1431" y="1855"/>
                </a:lnTo>
                <a:lnTo>
                  <a:pt x="1433" y="1857"/>
                </a:lnTo>
                <a:lnTo>
                  <a:pt x="1433" y="1859"/>
                </a:lnTo>
                <a:lnTo>
                  <a:pt x="1433" y="1860"/>
                </a:lnTo>
                <a:lnTo>
                  <a:pt x="1433" y="1862"/>
                </a:lnTo>
                <a:lnTo>
                  <a:pt x="1431" y="1862"/>
                </a:lnTo>
                <a:lnTo>
                  <a:pt x="1430" y="1862"/>
                </a:lnTo>
                <a:lnTo>
                  <a:pt x="1428" y="1862"/>
                </a:lnTo>
                <a:lnTo>
                  <a:pt x="1425" y="1862"/>
                </a:lnTo>
                <a:lnTo>
                  <a:pt x="1425" y="1863"/>
                </a:lnTo>
                <a:lnTo>
                  <a:pt x="1425" y="1865"/>
                </a:lnTo>
                <a:lnTo>
                  <a:pt x="1425" y="1866"/>
                </a:lnTo>
                <a:lnTo>
                  <a:pt x="1425" y="1868"/>
                </a:lnTo>
                <a:lnTo>
                  <a:pt x="1425" y="1869"/>
                </a:lnTo>
                <a:lnTo>
                  <a:pt x="1425" y="1871"/>
                </a:lnTo>
                <a:lnTo>
                  <a:pt x="1425" y="1872"/>
                </a:lnTo>
                <a:lnTo>
                  <a:pt x="1422" y="1872"/>
                </a:lnTo>
                <a:lnTo>
                  <a:pt x="1421" y="1872"/>
                </a:lnTo>
                <a:lnTo>
                  <a:pt x="1419" y="1872"/>
                </a:lnTo>
                <a:lnTo>
                  <a:pt x="1419" y="1874"/>
                </a:lnTo>
                <a:lnTo>
                  <a:pt x="1419" y="1877"/>
                </a:lnTo>
                <a:lnTo>
                  <a:pt x="1419" y="1878"/>
                </a:lnTo>
                <a:lnTo>
                  <a:pt x="1418" y="1878"/>
                </a:lnTo>
                <a:lnTo>
                  <a:pt x="1415" y="1878"/>
                </a:lnTo>
                <a:lnTo>
                  <a:pt x="1413" y="1878"/>
                </a:lnTo>
                <a:lnTo>
                  <a:pt x="1412" y="1878"/>
                </a:lnTo>
                <a:lnTo>
                  <a:pt x="1412" y="1880"/>
                </a:lnTo>
                <a:lnTo>
                  <a:pt x="1412" y="1881"/>
                </a:lnTo>
                <a:lnTo>
                  <a:pt x="1412" y="1883"/>
                </a:lnTo>
                <a:lnTo>
                  <a:pt x="1412" y="1884"/>
                </a:lnTo>
                <a:lnTo>
                  <a:pt x="1412" y="1886"/>
                </a:lnTo>
                <a:lnTo>
                  <a:pt x="1410" y="1886"/>
                </a:lnTo>
                <a:lnTo>
                  <a:pt x="1409" y="1886"/>
                </a:lnTo>
                <a:lnTo>
                  <a:pt x="1407" y="1886"/>
                </a:lnTo>
                <a:lnTo>
                  <a:pt x="1406" y="1886"/>
                </a:lnTo>
                <a:lnTo>
                  <a:pt x="1404" y="1886"/>
                </a:lnTo>
                <a:lnTo>
                  <a:pt x="1404" y="1887"/>
                </a:lnTo>
                <a:lnTo>
                  <a:pt x="1404" y="1889"/>
                </a:lnTo>
                <a:lnTo>
                  <a:pt x="1404" y="1890"/>
                </a:lnTo>
                <a:lnTo>
                  <a:pt x="1404" y="1892"/>
                </a:lnTo>
                <a:lnTo>
                  <a:pt x="1404" y="1893"/>
                </a:lnTo>
                <a:lnTo>
                  <a:pt x="1404" y="1895"/>
                </a:lnTo>
                <a:lnTo>
                  <a:pt x="1404" y="1896"/>
                </a:lnTo>
                <a:lnTo>
                  <a:pt x="1404" y="1898"/>
                </a:lnTo>
                <a:lnTo>
                  <a:pt x="1404" y="1899"/>
                </a:lnTo>
                <a:lnTo>
                  <a:pt x="1404" y="1901"/>
                </a:lnTo>
                <a:lnTo>
                  <a:pt x="1406" y="1907"/>
                </a:lnTo>
                <a:lnTo>
                  <a:pt x="1404" y="1907"/>
                </a:lnTo>
                <a:lnTo>
                  <a:pt x="1403" y="1907"/>
                </a:lnTo>
                <a:lnTo>
                  <a:pt x="1403" y="1908"/>
                </a:lnTo>
                <a:lnTo>
                  <a:pt x="1401" y="1910"/>
                </a:lnTo>
                <a:lnTo>
                  <a:pt x="1401" y="1912"/>
                </a:lnTo>
                <a:lnTo>
                  <a:pt x="1400" y="1912"/>
                </a:lnTo>
                <a:lnTo>
                  <a:pt x="1400" y="1913"/>
                </a:lnTo>
                <a:lnTo>
                  <a:pt x="1398" y="1913"/>
                </a:lnTo>
                <a:lnTo>
                  <a:pt x="1398" y="1915"/>
                </a:lnTo>
                <a:lnTo>
                  <a:pt x="1398" y="1918"/>
                </a:lnTo>
                <a:lnTo>
                  <a:pt x="1398" y="1919"/>
                </a:lnTo>
                <a:lnTo>
                  <a:pt x="1398" y="1921"/>
                </a:lnTo>
                <a:lnTo>
                  <a:pt x="1398" y="1922"/>
                </a:lnTo>
                <a:lnTo>
                  <a:pt x="1398" y="1924"/>
                </a:lnTo>
                <a:lnTo>
                  <a:pt x="1398" y="1925"/>
                </a:lnTo>
                <a:lnTo>
                  <a:pt x="1398" y="1927"/>
                </a:lnTo>
                <a:lnTo>
                  <a:pt x="1398" y="1928"/>
                </a:lnTo>
                <a:lnTo>
                  <a:pt x="1398" y="1931"/>
                </a:lnTo>
                <a:lnTo>
                  <a:pt x="1398" y="1933"/>
                </a:lnTo>
                <a:lnTo>
                  <a:pt x="1398" y="1934"/>
                </a:lnTo>
                <a:lnTo>
                  <a:pt x="1398" y="1936"/>
                </a:lnTo>
                <a:lnTo>
                  <a:pt x="1398" y="1937"/>
                </a:lnTo>
                <a:lnTo>
                  <a:pt x="1397" y="1937"/>
                </a:lnTo>
                <a:lnTo>
                  <a:pt x="1395" y="1939"/>
                </a:lnTo>
                <a:lnTo>
                  <a:pt x="1394" y="1939"/>
                </a:lnTo>
                <a:lnTo>
                  <a:pt x="1394" y="1940"/>
                </a:lnTo>
                <a:lnTo>
                  <a:pt x="1392" y="1940"/>
                </a:lnTo>
                <a:lnTo>
                  <a:pt x="1391" y="1940"/>
                </a:lnTo>
                <a:lnTo>
                  <a:pt x="1389" y="1940"/>
                </a:lnTo>
                <a:lnTo>
                  <a:pt x="1389" y="1942"/>
                </a:lnTo>
                <a:lnTo>
                  <a:pt x="1388" y="1943"/>
                </a:lnTo>
                <a:lnTo>
                  <a:pt x="1386" y="1943"/>
                </a:lnTo>
                <a:lnTo>
                  <a:pt x="1386" y="1945"/>
                </a:lnTo>
                <a:lnTo>
                  <a:pt x="1385" y="1945"/>
                </a:lnTo>
                <a:lnTo>
                  <a:pt x="1383" y="1945"/>
                </a:lnTo>
                <a:lnTo>
                  <a:pt x="1383" y="1946"/>
                </a:lnTo>
                <a:lnTo>
                  <a:pt x="1382" y="1948"/>
                </a:lnTo>
                <a:lnTo>
                  <a:pt x="1380" y="1949"/>
                </a:lnTo>
                <a:lnTo>
                  <a:pt x="1378" y="1951"/>
                </a:lnTo>
                <a:lnTo>
                  <a:pt x="1377" y="1954"/>
                </a:lnTo>
                <a:lnTo>
                  <a:pt x="1375" y="1954"/>
                </a:lnTo>
                <a:lnTo>
                  <a:pt x="1375" y="1955"/>
                </a:lnTo>
                <a:lnTo>
                  <a:pt x="1374" y="1955"/>
                </a:lnTo>
                <a:lnTo>
                  <a:pt x="1374" y="1957"/>
                </a:lnTo>
                <a:lnTo>
                  <a:pt x="1372" y="1958"/>
                </a:lnTo>
                <a:lnTo>
                  <a:pt x="1371" y="1961"/>
                </a:lnTo>
                <a:lnTo>
                  <a:pt x="1369" y="1961"/>
                </a:lnTo>
                <a:lnTo>
                  <a:pt x="1369" y="1963"/>
                </a:lnTo>
                <a:lnTo>
                  <a:pt x="1368" y="1965"/>
                </a:lnTo>
                <a:lnTo>
                  <a:pt x="1365" y="1968"/>
                </a:lnTo>
                <a:lnTo>
                  <a:pt x="1365" y="1969"/>
                </a:lnTo>
                <a:lnTo>
                  <a:pt x="1363" y="1969"/>
                </a:lnTo>
                <a:lnTo>
                  <a:pt x="1363" y="1971"/>
                </a:lnTo>
                <a:lnTo>
                  <a:pt x="1363" y="1972"/>
                </a:lnTo>
                <a:lnTo>
                  <a:pt x="1363" y="1974"/>
                </a:lnTo>
                <a:lnTo>
                  <a:pt x="1362" y="1975"/>
                </a:lnTo>
                <a:lnTo>
                  <a:pt x="1362" y="1978"/>
                </a:lnTo>
                <a:lnTo>
                  <a:pt x="1362" y="1980"/>
                </a:lnTo>
                <a:lnTo>
                  <a:pt x="1360" y="1983"/>
                </a:lnTo>
                <a:lnTo>
                  <a:pt x="1359" y="1984"/>
                </a:lnTo>
                <a:lnTo>
                  <a:pt x="1359" y="1986"/>
                </a:lnTo>
                <a:lnTo>
                  <a:pt x="1357" y="1987"/>
                </a:lnTo>
                <a:lnTo>
                  <a:pt x="1354" y="1993"/>
                </a:lnTo>
                <a:lnTo>
                  <a:pt x="1354" y="1995"/>
                </a:lnTo>
                <a:lnTo>
                  <a:pt x="1353" y="1996"/>
                </a:lnTo>
                <a:lnTo>
                  <a:pt x="1353" y="1998"/>
                </a:lnTo>
                <a:lnTo>
                  <a:pt x="1351" y="1999"/>
                </a:lnTo>
                <a:lnTo>
                  <a:pt x="1351" y="2001"/>
                </a:lnTo>
                <a:lnTo>
                  <a:pt x="1350" y="2001"/>
                </a:lnTo>
                <a:lnTo>
                  <a:pt x="1350" y="2002"/>
                </a:lnTo>
                <a:lnTo>
                  <a:pt x="1348" y="2004"/>
                </a:lnTo>
                <a:lnTo>
                  <a:pt x="1345" y="2013"/>
                </a:lnTo>
                <a:lnTo>
                  <a:pt x="1345" y="2014"/>
                </a:lnTo>
                <a:lnTo>
                  <a:pt x="1345" y="2016"/>
                </a:lnTo>
                <a:lnTo>
                  <a:pt x="1344" y="2018"/>
                </a:lnTo>
                <a:lnTo>
                  <a:pt x="1344" y="2022"/>
                </a:lnTo>
                <a:lnTo>
                  <a:pt x="1344" y="2024"/>
                </a:lnTo>
                <a:lnTo>
                  <a:pt x="1344" y="2025"/>
                </a:lnTo>
                <a:lnTo>
                  <a:pt x="1345" y="2025"/>
                </a:lnTo>
                <a:lnTo>
                  <a:pt x="1345" y="2027"/>
                </a:lnTo>
                <a:lnTo>
                  <a:pt x="1347" y="2028"/>
                </a:lnTo>
                <a:lnTo>
                  <a:pt x="1348" y="2031"/>
                </a:lnTo>
                <a:lnTo>
                  <a:pt x="1348" y="2033"/>
                </a:lnTo>
                <a:lnTo>
                  <a:pt x="1350" y="2036"/>
                </a:lnTo>
                <a:lnTo>
                  <a:pt x="1351" y="2042"/>
                </a:lnTo>
                <a:lnTo>
                  <a:pt x="1353" y="2048"/>
                </a:lnTo>
                <a:lnTo>
                  <a:pt x="1353" y="2049"/>
                </a:lnTo>
                <a:lnTo>
                  <a:pt x="1353" y="2051"/>
                </a:lnTo>
                <a:lnTo>
                  <a:pt x="1353" y="2052"/>
                </a:lnTo>
                <a:lnTo>
                  <a:pt x="1353" y="2054"/>
                </a:lnTo>
                <a:lnTo>
                  <a:pt x="1350" y="2055"/>
                </a:lnTo>
                <a:lnTo>
                  <a:pt x="1345" y="2058"/>
                </a:lnTo>
                <a:lnTo>
                  <a:pt x="1344" y="2060"/>
                </a:lnTo>
                <a:lnTo>
                  <a:pt x="1342" y="2060"/>
                </a:lnTo>
                <a:lnTo>
                  <a:pt x="1342" y="2061"/>
                </a:lnTo>
                <a:lnTo>
                  <a:pt x="1341" y="2063"/>
                </a:lnTo>
                <a:lnTo>
                  <a:pt x="1339" y="2063"/>
                </a:lnTo>
                <a:lnTo>
                  <a:pt x="1338" y="2063"/>
                </a:lnTo>
                <a:lnTo>
                  <a:pt x="1338" y="2064"/>
                </a:lnTo>
                <a:lnTo>
                  <a:pt x="1330" y="2069"/>
                </a:lnTo>
                <a:lnTo>
                  <a:pt x="1326" y="2072"/>
                </a:lnTo>
                <a:lnTo>
                  <a:pt x="1324" y="2072"/>
                </a:lnTo>
                <a:lnTo>
                  <a:pt x="1323" y="2074"/>
                </a:lnTo>
                <a:lnTo>
                  <a:pt x="1321" y="2074"/>
                </a:lnTo>
                <a:lnTo>
                  <a:pt x="1320" y="2075"/>
                </a:lnTo>
                <a:lnTo>
                  <a:pt x="1321" y="2075"/>
                </a:lnTo>
                <a:lnTo>
                  <a:pt x="1320" y="2075"/>
                </a:lnTo>
                <a:lnTo>
                  <a:pt x="1318" y="2077"/>
                </a:lnTo>
                <a:lnTo>
                  <a:pt x="1318" y="2075"/>
                </a:lnTo>
                <a:lnTo>
                  <a:pt x="1318" y="2077"/>
                </a:lnTo>
                <a:lnTo>
                  <a:pt x="1317" y="2078"/>
                </a:lnTo>
                <a:lnTo>
                  <a:pt x="1317" y="2080"/>
                </a:lnTo>
                <a:lnTo>
                  <a:pt x="1317" y="2078"/>
                </a:lnTo>
                <a:lnTo>
                  <a:pt x="1315" y="2074"/>
                </a:lnTo>
                <a:lnTo>
                  <a:pt x="1315" y="2072"/>
                </a:lnTo>
                <a:lnTo>
                  <a:pt x="1315" y="2071"/>
                </a:lnTo>
                <a:lnTo>
                  <a:pt x="1315" y="2072"/>
                </a:lnTo>
                <a:lnTo>
                  <a:pt x="1315" y="2074"/>
                </a:lnTo>
                <a:lnTo>
                  <a:pt x="1317" y="2074"/>
                </a:lnTo>
                <a:lnTo>
                  <a:pt x="1318" y="2074"/>
                </a:lnTo>
                <a:lnTo>
                  <a:pt x="1318" y="2072"/>
                </a:lnTo>
                <a:lnTo>
                  <a:pt x="1320" y="2072"/>
                </a:lnTo>
                <a:lnTo>
                  <a:pt x="1321" y="2071"/>
                </a:lnTo>
                <a:lnTo>
                  <a:pt x="1320" y="2071"/>
                </a:lnTo>
                <a:lnTo>
                  <a:pt x="1318" y="2069"/>
                </a:lnTo>
                <a:lnTo>
                  <a:pt x="1318" y="2067"/>
                </a:lnTo>
                <a:lnTo>
                  <a:pt x="1320" y="2067"/>
                </a:lnTo>
                <a:lnTo>
                  <a:pt x="1321" y="2071"/>
                </a:lnTo>
                <a:lnTo>
                  <a:pt x="1326" y="2066"/>
                </a:lnTo>
                <a:lnTo>
                  <a:pt x="1320" y="2058"/>
                </a:lnTo>
                <a:lnTo>
                  <a:pt x="1317" y="2060"/>
                </a:lnTo>
                <a:lnTo>
                  <a:pt x="1317" y="2058"/>
                </a:lnTo>
                <a:lnTo>
                  <a:pt x="1315" y="2058"/>
                </a:lnTo>
                <a:lnTo>
                  <a:pt x="1317" y="2058"/>
                </a:lnTo>
                <a:lnTo>
                  <a:pt x="1315" y="2057"/>
                </a:lnTo>
                <a:lnTo>
                  <a:pt x="1314" y="2057"/>
                </a:lnTo>
                <a:lnTo>
                  <a:pt x="1320" y="2064"/>
                </a:lnTo>
                <a:lnTo>
                  <a:pt x="1314" y="2071"/>
                </a:lnTo>
                <a:lnTo>
                  <a:pt x="1312" y="2071"/>
                </a:lnTo>
                <a:lnTo>
                  <a:pt x="1311" y="2071"/>
                </a:lnTo>
                <a:lnTo>
                  <a:pt x="1309" y="2071"/>
                </a:lnTo>
                <a:lnTo>
                  <a:pt x="1308" y="2071"/>
                </a:lnTo>
                <a:lnTo>
                  <a:pt x="1306" y="2071"/>
                </a:lnTo>
                <a:lnTo>
                  <a:pt x="1305" y="2071"/>
                </a:lnTo>
                <a:lnTo>
                  <a:pt x="1306" y="2071"/>
                </a:lnTo>
                <a:lnTo>
                  <a:pt x="1308" y="2072"/>
                </a:lnTo>
                <a:lnTo>
                  <a:pt x="1309" y="2074"/>
                </a:lnTo>
                <a:lnTo>
                  <a:pt x="1311" y="2075"/>
                </a:lnTo>
                <a:lnTo>
                  <a:pt x="1311" y="2077"/>
                </a:lnTo>
                <a:lnTo>
                  <a:pt x="1312" y="2077"/>
                </a:lnTo>
                <a:lnTo>
                  <a:pt x="1314" y="2078"/>
                </a:lnTo>
                <a:lnTo>
                  <a:pt x="1314" y="2077"/>
                </a:lnTo>
                <a:lnTo>
                  <a:pt x="1314" y="2078"/>
                </a:lnTo>
                <a:lnTo>
                  <a:pt x="1314" y="2080"/>
                </a:lnTo>
                <a:lnTo>
                  <a:pt x="1312" y="2081"/>
                </a:lnTo>
                <a:lnTo>
                  <a:pt x="1312" y="2083"/>
                </a:lnTo>
                <a:lnTo>
                  <a:pt x="1312" y="2081"/>
                </a:lnTo>
                <a:lnTo>
                  <a:pt x="1311" y="2081"/>
                </a:lnTo>
                <a:lnTo>
                  <a:pt x="1311" y="2080"/>
                </a:lnTo>
                <a:lnTo>
                  <a:pt x="1309" y="2080"/>
                </a:lnTo>
                <a:lnTo>
                  <a:pt x="1308" y="2078"/>
                </a:lnTo>
                <a:lnTo>
                  <a:pt x="1306" y="2077"/>
                </a:lnTo>
                <a:lnTo>
                  <a:pt x="1305" y="2077"/>
                </a:lnTo>
                <a:lnTo>
                  <a:pt x="1303" y="2075"/>
                </a:lnTo>
                <a:lnTo>
                  <a:pt x="1302" y="2075"/>
                </a:lnTo>
                <a:lnTo>
                  <a:pt x="1302" y="2074"/>
                </a:lnTo>
                <a:lnTo>
                  <a:pt x="1300" y="2074"/>
                </a:lnTo>
                <a:lnTo>
                  <a:pt x="1300" y="2072"/>
                </a:lnTo>
                <a:lnTo>
                  <a:pt x="1299" y="2072"/>
                </a:lnTo>
                <a:lnTo>
                  <a:pt x="1296" y="2071"/>
                </a:lnTo>
                <a:lnTo>
                  <a:pt x="1294" y="2069"/>
                </a:lnTo>
                <a:lnTo>
                  <a:pt x="1293" y="2067"/>
                </a:lnTo>
                <a:lnTo>
                  <a:pt x="1291" y="2067"/>
                </a:lnTo>
                <a:lnTo>
                  <a:pt x="1290" y="2067"/>
                </a:lnTo>
                <a:lnTo>
                  <a:pt x="1290" y="2066"/>
                </a:lnTo>
                <a:lnTo>
                  <a:pt x="1288" y="2066"/>
                </a:lnTo>
                <a:lnTo>
                  <a:pt x="1286" y="2064"/>
                </a:lnTo>
                <a:lnTo>
                  <a:pt x="1285" y="2064"/>
                </a:lnTo>
                <a:lnTo>
                  <a:pt x="1283" y="2063"/>
                </a:lnTo>
                <a:lnTo>
                  <a:pt x="1282" y="2061"/>
                </a:lnTo>
                <a:lnTo>
                  <a:pt x="1280" y="2061"/>
                </a:lnTo>
                <a:lnTo>
                  <a:pt x="1279" y="2061"/>
                </a:lnTo>
                <a:lnTo>
                  <a:pt x="1279" y="2060"/>
                </a:lnTo>
                <a:lnTo>
                  <a:pt x="1276" y="2060"/>
                </a:lnTo>
                <a:lnTo>
                  <a:pt x="1274" y="2058"/>
                </a:lnTo>
                <a:lnTo>
                  <a:pt x="1273" y="2058"/>
                </a:lnTo>
                <a:lnTo>
                  <a:pt x="1273" y="2057"/>
                </a:lnTo>
                <a:lnTo>
                  <a:pt x="1271" y="2057"/>
                </a:lnTo>
                <a:lnTo>
                  <a:pt x="1270" y="2057"/>
                </a:lnTo>
                <a:lnTo>
                  <a:pt x="1268" y="2055"/>
                </a:lnTo>
                <a:lnTo>
                  <a:pt x="1267" y="2055"/>
                </a:lnTo>
                <a:lnTo>
                  <a:pt x="1265" y="2055"/>
                </a:lnTo>
                <a:lnTo>
                  <a:pt x="1265" y="2054"/>
                </a:lnTo>
                <a:lnTo>
                  <a:pt x="1264" y="2054"/>
                </a:lnTo>
                <a:lnTo>
                  <a:pt x="1262" y="2054"/>
                </a:lnTo>
                <a:lnTo>
                  <a:pt x="1259" y="2052"/>
                </a:lnTo>
                <a:lnTo>
                  <a:pt x="1256" y="2052"/>
                </a:lnTo>
                <a:lnTo>
                  <a:pt x="1255" y="2052"/>
                </a:lnTo>
                <a:lnTo>
                  <a:pt x="1253" y="2052"/>
                </a:lnTo>
                <a:lnTo>
                  <a:pt x="1252" y="2051"/>
                </a:lnTo>
                <a:lnTo>
                  <a:pt x="1250" y="2051"/>
                </a:lnTo>
                <a:lnTo>
                  <a:pt x="1247" y="2049"/>
                </a:lnTo>
                <a:lnTo>
                  <a:pt x="1246" y="2049"/>
                </a:lnTo>
                <a:lnTo>
                  <a:pt x="1244" y="2049"/>
                </a:lnTo>
                <a:lnTo>
                  <a:pt x="1243" y="2049"/>
                </a:lnTo>
                <a:lnTo>
                  <a:pt x="1241" y="2048"/>
                </a:lnTo>
                <a:lnTo>
                  <a:pt x="1240" y="2048"/>
                </a:lnTo>
                <a:lnTo>
                  <a:pt x="1238" y="2048"/>
                </a:lnTo>
                <a:lnTo>
                  <a:pt x="1237" y="2048"/>
                </a:lnTo>
                <a:lnTo>
                  <a:pt x="1235" y="2048"/>
                </a:lnTo>
                <a:lnTo>
                  <a:pt x="1234" y="2048"/>
                </a:lnTo>
                <a:lnTo>
                  <a:pt x="1234" y="2046"/>
                </a:lnTo>
                <a:lnTo>
                  <a:pt x="1232" y="2046"/>
                </a:lnTo>
                <a:lnTo>
                  <a:pt x="1231" y="2046"/>
                </a:lnTo>
                <a:lnTo>
                  <a:pt x="1229" y="2046"/>
                </a:lnTo>
                <a:lnTo>
                  <a:pt x="1228" y="2046"/>
                </a:lnTo>
                <a:lnTo>
                  <a:pt x="1225" y="2045"/>
                </a:lnTo>
                <a:lnTo>
                  <a:pt x="1223" y="2045"/>
                </a:lnTo>
                <a:lnTo>
                  <a:pt x="1222" y="2045"/>
                </a:lnTo>
                <a:lnTo>
                  <a:pt x="1220" y="2045"/>
                </a:lnTo>
                <a:lnTo>
                  <a:pt x="1219" y="2045"/>
                </a:lnTo>
                <a:lnTo>
                  <a:pt x="1217" y="2045"/>
                </a:lnTo>
                <a:lnTo>
                  <a:pt x="1216" y="2045"/>
                </a:lnTo>
                <a:lnTo>
                  <a:pt x="1214" y="2045"/>
                </a:lnTo>
                <a:lnTo>
                  <a:pt x="1213" y="2046"/>
                </a:lnTo>
                <a:lnTo>
                  <a:pt x="1211" y="2048"/>
                </a:lnTo>
                <a:lnTo>
                  <a:pt x="1213" y="2049"/>
                </a:lnTo>
                <a:lnTo>
                  <a:pt x="1211" y="2049"/>
                </a:lnTo>
                <a:lnTo>
                  <a:pt x="1210" y="2048"/>
                </a:lnTo>
                <a:lnTo>
                  <a:pt x="1208" y="2045"/>
                </a:lnTo>
                <a:lnTo>
                  <a:pt x="1207" y="2045"/>
                </a:lnTo>
                <a:lnTo>
                  <a:pt x="1207" y="2046"/>
                </a:lnTo>
                <a:lnTo>
                  <a:pt x="1205" y="2048"/>
                </a:lnTo>
                <a:lnTo>
                  <a:pt x="1202" y="2049"/>
                </a:lnTo>
                <a:lnTo>
                  <a:pt x="1201" y="2049"/>
                </a:lnTo>
                <a:lnTo>
                  <a:pt x="1199" y="2051"/>
                </a:lnTo>
                <a:lnTo>
                  <a:pt x="1198" y="2051"/>
                </a:lnTo>
                <a:lnTo>
                  <a:pt x="1196" y="2052"/>
                </a:lnTo>
                <a:lnTo>
                  <a:pt x="1196" y="2054"/>
                </a:lnTo>
                <a:lnTo>
                  <a:pt x="1198" y="2055"/>
                </a:lnTo>
                <a:lnTo>
                  <a:pt x="1201" y="2057"/>
                </a:lnTo>
                <a:lnTo>
                  <a:pt x="1202" y="2057"/>
                </a:lnTo>
                <a:lnTo>
                  <a:pt x="1204" y="2057"/>
                </a:lnTo>
                <a:lnTo>
                  <a:pt x="1207" y="2054"/>
                </a:lnTo>
                <a:lnTo>
                  <a:pt x="1208" y="2055"/>
                </a:lnTo>
                <a:lnTo>
                  <a:pt x="1205" y="2057"/>
                </a:lnTo>
                <a:lnTo>
                  <a:pt x="1204" y="2057"/>
                </a:lnTo>
                <a:lnTo>
                  <a:pt x="1202" y="2057"/>
                </a:lnTo>
                <a:lnTo>
                  <a:pt x="1201" y="2057"/>
                </a:lnTo>
                <a:lnTo>
                  <a:pt x="1196" y="2055"/>
                </a:lnTo>
                <a:lnTo>
                  <a:pt x="1194" y="2054"/>
                </a:lnTo>
                <a:lnTo>
                  <a:pt x="1194" y="2052"/>
                </a:lnTo>
                <a:lnTo>
                  <a:pt x="1194" y="2051"/>
                </a:lnTo>
                <a:lnTo>
                  <a:pt x="1193" y="2051"/>
                </a:lnTo>
                <a:lnTo>
                  <a:pt x="1194" y="2051"/>
                </a:lnTo>
                <a:lnTo>
                  <a:pt x="1194" y="2049"/>
                </a:lnTo>
                <a:lnTo>
                  <a:pt x="1196" y="2049"/>
                </a:lnTo>
                <a:lnTo>
                  <a:pt x="1196" y="2048"/>
                </a:lnTo>
                <a:lnTo>
                  <a:pt x="1194" y="2048"/>
                </a:lnTo>
                <a:lnTo>
                  <a:pt x="1193" y="2048"/>
                </a:lnTo>
                <a:lnTo>
                  <a:pt x="1191" y="2048"/>
                </a:lnTo>
                <a:lnTo>
                  <a:pt x="1190" y="2048"/>
                </a:lnTo>
                <a:lnTo>
                  <a:pt x="1190" y="2046"/>
                </a:lnTo>
                <a:lnTo>
                  <a:pt x="1188" y="2046"/>
                </a:lnTo>
                <a:lnTo>
                  <a:pt x="1187" y="2046"/>
                </a:lnTo>
                <a:lnTo>
                  <a:pt x="1187" y="2048"/>
                </a:lnTo>
                <a:lnTo>
                  <a:pt x="1187" y="2049"/>
                </a:lnTo>
                <a:lnTo>
                  <a:pt x="1188" y="2049"/>
                </a:lnTo>
                <a:lnTo>
                  <a:pt x="1191" y="2049"/>
                </a:lnTo>
                <a:lnTo>
                  <a:pt x="1191" y="2051"/>
                </a:lnTo>
                <a:lnTo>
                  <a:pt x="1191" y="2052"/>
                </a:lnTo>
                <a:lnTo>
                  <a:pt x="1188" y="2051"/>
                </a:lnTo>
                <a:lnTo>
                  <a:pt x="1184" y="2049"/>
                </a:lnTo>
                <a:lnTo>
                  <a:pt x="1182" y="2048"/>
                </a:lnTo>
                <a:lnTo>
                  <a:pt x="1182" y="2046"/>
                </a:lnTo>
                <a:lnTo>
                  <a:pt x="1182" y="2045"/>
                </a:lnTo>
                <a:lnTo>
                  <a:pt x="1181" y="2045"/>
                </a:lnTo>
                <a:lnTo>
                  <a:pt x="1179" y="2046"/>
                </a:lnTo>
                <a:lnTo>
                  <a:pt x="1181" y="2048"/>
                </a:lnTo>
                <a:lnTo>
                  <a:pt x="1178" y="2046"/>
                </a:lnTo>
                <a:lnTo>
                  <a:pt x="1178" y="2045"/>
                </a:lnTo>
                <a:lnTo>
                  <a:pt x="1178" y="2043"/>
                </a:lnTo>
                <a:lnTo>
                  <a:pt x="1176" y="2043"/>
                </a:lnTo>
                <a:lnTo>
                  <a:pt x="1176" y="2045"/>
                </a:lnTo>
                <a:lnTo>
                  <a:pt x="1175" y="2043"/>
                </a:lnTo>
                <a:lnTo>
                  <a:pt x="1175" y="2042"/>
                </a:lnTo>
                <a:lnTo>
                  <a:pt x="1173" y="2040"/>
                </a:lnTo>
                <a:lnTo>
                  <a:pt x="1173" y="2037"/>
                </a:lnTo>
                <a:lnTo>
                  <a:pt x="1172" y="2037"/>
                </a:lnTo>
                <a:lnTo>
                  <a:pt x="1172" y="2040"/>
                </a:lnTo>
                <a:lnTo>
                  <a:pt x="1172" y="2043"/>
                </a:lnTo>
                <a:lnTo>
                  <a:pt x="1176" y="2049"/>
                </a:lnTo>
                <a:lnTo>
                  <a:pt x="1176" y="2051"/>
                </a:lnTo>
                <a:lnTo>
                  <a:pt x="1181" y="2054"/>
                </a:lnTo>
                <a:lnTo>
                  <a:pt x="1182" y="2055"/>
                </a:lnTo>
                <a:lnTo>
                  <a:pt x="1184" y="2057"/>
                </a:lnTo>
                <a:lnTo>
                  <a:pt x="1184" y="2058"/>
                </a:lnTo>
                <a:lnTo>
                  <a:pt x="1185" y="2058"/>
                </a:lnTo>
                <a:lnTo>
                  <a:pt x="1185" y="2060"/>
                </a:lnTo>
                <a:lnTo>
                  <a:pt x="1188" y="2061"/>
                </a:lnTo>
                <a:lnTo>
                  <a:pt x="1188" y="2060"/>
                </a:lnTo>
                <a:lnTo>
                  <a:pt x="1190" y="2060"/>
                </a:lnTo>
                <a:lnTo>
                  <a:pt x="1190" y="2061"/>
                </a:lnTo>
                <a:lnTo>
                  <a:pt x="1190" y="2063"/>
                </a:lnTo>
                <a:lnTo>
                  <a:pt x="1193" y="2063"/>
                </a:lnTo>
                <a:lnTo>
                  <a:pt x="1196" y="2064"/>
                </a:lnTo>
                <a:lnTo>
                  <a:pt x="1199" y="2066"/>
                </a:lnTo>
                <a:lnTo>
                  <a:pt x="1201" y="2066"/>
                </a:lnTo>
                <a:lnTo>
                  <a:pt x="1201" y="2067"/>
                </a:lnTo>
                <a:lnTo>
                  <a:pt x="1201" y="2069"/>
                </a:lnTo>
                <a:lnTo>
                  <a:pt x="1199" y="2069"/>
                </a:lnTo>
                <a:lnTo>
                  <a:pt x="1198" y="2071"/>
                </a:lnTo>
                <a:lnTo>
                  <a:pt x="1204" y="2090"/>
                </a:lnTo>
                <a:lnTo>
                  <a:pt x="1204" y="2092"/>
                </a:lnTo>
                <a:lnTo>
                  <a:pt x="1202" y="2092"/>
                </a:lnTo>
                <a:lnTo>
                  <a:pt x="1191" y="2092"/>
                </a:lnTo>
                <a:lnTo>
                  <a:pt x="1190" y="2093"/>
                </a:lnTo>
                <a:lnTo>
                  <a:pt x="1190" y="2096"/>
                </a:lnTo>
                <a:lnTo>
                  <a:pt x="1191" y="2096"/>
                </a:lnTo>
                <a:lnTo>
                  <a:pt x="1204" y="2096"/>
                </a:lnTo>
                <a:lnTo>
                  <a:pt x="1205" y="2096"/>
                </a:lnTo>
                <a:lnTo>
                  <a:pt x="1205" y="2099"/>
                </a:lnTo>
                <a:lnTo>
                  <a:pt x="1205" y="2104"/>
                </a:lnTo>
                <a:lnTo>
                  <a:pt x="1204" y="2104"/>
                </a:lnTo>
                <a:lnTo>
                  <a:pt x="1188" y="2104"/>
                </a:lnTo>
                <a:lnTo>
                  <a:pt x="1187" y="2102"/>
                </a:lnTo>
                <a:lnTo>
                  <a:pt x="1187" y="2098"/>
                </a:lnTo>
                <a:lnTo>
                  <a:pt x="1185" y="2096"/>
                </a:lnTo>
                <a:lnTo>
                  <a:pt x="1179" y="2096"/>
                </a:lnTo>
                <a:lnTo>
                  <a:pt x="1178" y="2096"/>
                </a:lnTo>
                <a:lnTo>
                  <a:pt x="1175" y="2093"/>
                </a:lnTo>
                <a:lnTo>
                  <a:pt x="1175" y="2092"/>
                </a:lnTo>
                <a:lnTo>
                  <a:pt x="1173" y="2092"/>
                </a:lnTo>
                <a:lnTo>
                  <a:pt x="1175" y="2092"/>
                </a:lnTo>
                <a:lnTo>
                  <a:pt x="1175" y="2090"/>
                </a:lnTo>
                <a:lnTo>
                  <a:pt x="1178" y="2089"/>
                </a:lnTo>
                <a:lnTo>
                  <a:pt x="1188" y="2089"/>
                </a:lnTo>
                <a:lnTo>
                  <a:pt x="1193" y="2084"/>
                </a:lnTo>
                <a:lnTo>
                  <a:pt x="1193" y="2083"/>
                </a:lnTo>
                <a:lnTo>
                  <a:pt x="1187" y="2083"/>
                </a:lnTo>
                <a:lnTo>
                  <a:pt x="1187" y="2081"/>
                </a:lnTo>
                <a:lnTo>
                  <a:pt x="1185" y="2080"/>
                </a:lnTo>
                <a:lnTo>
                  <a:pt x="1185" y="2074"/>
                </a:lnTo>
                <a:lnTo>
                  <a:pt x="1182" y="2074"/>
                </a:lnTo>
                <a:lnTo>
                  <a:pt x="1182" y="2083"/>
                </a:lnTo>
                <a:lnTo>
                  <a:pt x="1175" y="2083"/>
                </a:lnTo>
                <a:lnTo>
                  <a:pt x="1175" y="2081"/>
                </a:lnTo>
                <a:lnTo>
                  <a:pt x="1173" y="2081"/>
                </a:lnTo>
                <a:lnTo>
                  <a:pt x="1172" y="2081"/>
                </a:lnTo>
                <a:lnTo>
                  <a:pt x="1172" y="2080"/>
                </a:lnTo>
                <a:lnTo>
                  <a:pt x="1170" y="2080"/>
                </a:lnTo>
                <a:lnTo>
                  <a:pt x="1170" y="2071"/>
                </a:lnTo>
                <a:lnTo>
                  <a:pt x="1170" y="2069"/>
                </a:lnTo>
                <a:lnTo>
                  <a:pt x="1167" y="2071"/>
                </a:lnTo>
                <a:lnTo>
                  <a:pt x="1161" y="2075"/>
                </a:lnTo>
                <a:lnTo>
                  <a:pt x="1161" y="2077"/>
                </a:lnTo>
                <a:lnTo>
                  <a:pt x="1170" y="2084"/>
                </a:lnTo>
                <a:lnTo>
                  <a:pt x="1170" y="2087"/>
                </a:lnTo>
                <a:lnTo>
                  <a:pt x="1170" y="2089"/>
                </a:lnTo>
                <a:lnTo>
                  <a:pt x="1157" y="2078"/>
                </a:lnTo>
                <a:lnTo>
                  <a:pt x="1157" y="2077"/>
                </a:lnTo>
                <a:lnTo>
                  <a:pt x="1157" y="2075"/>
                </a:lnTo>
                <a:lnTo>
                  <a:pt x="1157" y="2074"/>
                </a:lnTo>
                <a:lnTo>
                  <a:pt x="1157" y="2072"/>
                </a:lnTo>
                <a:lnTo>
                  <a:pt x="1157" y="2071"/>
                </a:lnTo>
                <a:lnTo>
                  <a:pt x="1157" y="2069"/>
                </a:lnTo>
                <a:lnTo>
                  <a:pt x="1160" y="2067"/>
                </a:lnTo>
                <a:lnTo>
                  <a:pt x="1160" y="2066"/>
                </a:lnTo>
                <a:lnTo>
                  <a:pt x="1160" y="2061"/>
                </a:lnTo>
                <a:lnTo>
                  <a:pt x="1158" y="2060"/>
                </a:lnTo>
                <a:lnTo>
                  <a:pt x="1158" y="2046"/>
                </a:lnTo>
                <a:lnTo>
                  <a:pt x="1157" y="2046"/>
                </a:lnTo>
                <a:lnTo>
                  <a:pt x="1157" y="2048"/>
                </a:lnTo>
                <a:lnTo>
                  <a:pt x="1157" y="2055"/>
                </a:lnTo>
                <a:lnTo>
                  <a:pt x="1155" y="2055"/>
                </a:lnTo>
                <a:lnTo>
                  <a:pt x="1154" y="2054"/>
                </a:lnTo>
                <a:lnTo>
                  <a:pt x="1152" y="2048"/>
                </a:lnTo>
                <a:lnTo>
                  <a:pt x="1151" y="2048"/>
                </a:lnTo>
                <a:lnTo>
                  <a:pt x="1151" y="2046"/>
                </a:lnTo>
                <a:lnTo>
                  <a:pt x="1151" y="2045"/>
                </a:lnTo>
                <a:lnTo>
                  <a:pt x="1149" y="2043"/>
                </a:lnTo>
                <a:lnTo>
                  <a:pt x="1149" y="2042"/>
                </a:lnTo>
                <a:lnTo>
                  <a:pt x="1149" y="2040"/>
                </a:lnTo>
                <a:lnTo>
                  <a:pt x="1149" y="2039"/>
                </a:lnTo>
                <a:lnTo>
                  <a:pt x="1149" y="2037"/>
                </a:lnTo>
                <a:lnTo>
                  <a:pt x="1151" y="2037"/>
                </a:lnTo>
                <a:lnTo>
                  <a:pt x="1152" y="2037"/>
                </a:lnTo>
                <a:lnTo>
                  <a:pt x="1154" y="2037"/>
                </a:lnTo>
                <a:lnTo>
                  <a:pt x="1155" y="2037"/>
                </a:lnTo>
                <a:lnTo>
                  <a:pt x="1154" y="2036"/>
                </a:lnTo>
                <a:lnTo>
                  <a:pt x="1152" y="2036"/>
                </a:lnTo>
                <a:lnTo>
                  <a:pt x="1154" y="2034"/>
                </a:lnTo>
                <a:lnTo>
                  <a:pt x="1155" y="2034"/>
                </a:lnTo>
                <a:lnTo>
                  <a:pt x="1157" y="2033"/>
                </a:lnTo>
                <a:lnTo>
                  <a:pt x="1157" y="2034"/>
                </a:lnTo>
                <a:lnTo>
                  <a:pt x="1158" y="2033"/>
                </a:lnTo>
                <a:lnTo>
                  <a:pt x="1160" y="2033"/>
                </a:lnTo>
                <a:lnTo>
                  <a:pt x="1161" y="2033"/>
                </a:lnTo>
                <a:lnTo>
                  <a:pt x="1163" y="2033"/>
                </a:lnTo>
                <a:lnTo>
                  <a:pt x="1164" y="2033"/>
                </a:lnTo>
                <a:lnTo>
                  <a:pt x="1161" y="2031"/>
                </a:lnTo>
                <a:lnTo>
                  <a:pt x="1160" y="2031"/>
                </a:lnTo>
                <a:lnTo>
                  <a:pt x="1163" y="2030"/>
                </a:lnTo>
                <a:lnTo>
                  <a:pt x="1164" y="2031"/>
                </a:lnTo>
                <a:lnTo>
                  <a:pt x="1166" y="2031"/>
                </a:lnTo>
                <a:lnTo>
                  <a:pt x="1167" y="2031"/>
                </a:lnTo>
                <a:lnTo>
                  <a:pt x="1164" y="2030"/>
                </a:lnTo>
                <a:lnTo>
                  <a:pt x="1167" y="2028"/>
                </a:lnTo>
                <a:lnTo>
                  <a:pt x="1169" y="2028"/>
                </a:lnTo>
                <a:lnTo>
                  <a:pt x="1167" y="2027"/>
                </a:lnTo>
                <a:lnTo>
                  <a:pt x="1166" y="2027"/>
                </a:lnTo>
                <a:lnTo>
                  <a:pt x="1164" y="2027"/>
                </a:lnTo>
                <a:lnTo>
                  <a:pt x="1164" y="2028"/>
                </a:lnTo>
                <a:lnTo>
                  <a:pt x="1163" y="2028"/>
                </a:lnTo>
                <a:lnTo>
                  <a:pt x="1161" y="2028"/>
                </a:lnTo>
                <a:lnTo>
                  <a:pt x="1161" y="2030"/>
                </a:lnTo>
                <a:lnTo>
                  <a:pt x="1160" y="2030"/>
                </a:lnTo>
                <a:lnTo>
                  <a:pt x="1158" y="2030"/>
                </a:lnTo>
                <a:lnTo>
                  <a:pt x="1157" y="2031"/>
                </a:lnTo>
                <a:lnTo>
                  <a:pt x="1155" y="2031"/>
                </a:lnTo>
                <a:lnTo>
                  <a:pt x="1154" y="2031"/>
                </a:lnTo>
                <a:lnTo>
                  <a:pt x="1154" y="2033"/>
                </a:lnTo>
                <a:lnTo>
                  <a:pt x="1152" y="2033"/>
                </a:lnTo>
                <a:lnTo>
                  <a:pt x="1151" y="2034"/>
                </a:lnTo>
                <a:lnTo>
                  <a:pt x="1149" y="2034"/>
                </a:lnTo>
                <a:lnTo>
                  <a:pt x="1148" y="2033"/>
                </a:lnTo>
                <a:lnTo>
                  <a:pt x="1148" y="2031"/>
                </a:lnTo>
                <a:lnTo>
                  <a:pt x="1148" y="2030"/>
                </a:lnTo>
                <a:lnTo>
                  <a:pt x="1149" y="2030"/>
                </a:lnTo>
                <a:lnTo>
                  <a:pt x="1151" y="2028"/>
                </a:lnTo>
                <a:lnTo>
                  <a:pt x="1152" y="2027"/>
                </a:lnTo>
                <a:lnTo>
                  <a:pt x="1154" y="2027"/>
                </a:lnTo>
                <a:lnTo>
                  <a:pt x="1158" y="2024"/>
                </a:lnTo>
                <a:lnTo>
                  <a:pt x="1160" y="2024"/>
                </a:lnTo>
                <a:lnTo>
                  <a:pt x="1161" y="2024"/>
                </a:lnTo>
                <a:lnTo>
                  <a:pt x="1161" y="2022"/>
                </a:lnTo>
                <a:lnTo>
                  <a:pt x="1161" y="2024"/>
                </a:lnTo>
                <a:lnTo>
                  <a:pt x="1161" y="2022"/>
                </a:lnTo>
                <a:lnTo>
                  <a:pt x="1163" y="2024"/>
                </a:lnTo>
                <a:lnTo>
                  <a:pt x="1161" y="2022"/>
                </a:lnTo>
                <a:lnTo>
                  <a:pt x="1164" y="2022"/>
                </a:lnTo>
                <a:lnTo>
                  <a:pt x="1164" y="2021"/>
                </a:lnTo>
                <a:lnTo>
                  <a:pt x="1166" y="2021"/>
                </a:lnTo>
                <a:lnTo>
                  <a:pt x="1166" y="2019"/>
                </a:lnTo>
                <a:lnTo>
                  <a:pt x="1164" y="2019"/>
                </a:lnTo>
                <a:lnTo>
                  <a:pt x="1163" y="2019"/>
                </a:lnTo>
                <a:lnTo>
                  <a:pt x="1161" y="2021"/>
                </a:lnTo>
                <a:lnTo>
                  <a:pt x="1160" y="2021"/>
                </a:lnTo>
                <a:lnTo>
                  <a:pt x="1158" y="2022"/>
                </a:lnTo>
                <a:lnTo>
                  <a:pt x="1157" y="2022"/>
                </a:lnTo>
                <a:lnTo>
                  <a:pt x="1154" y="2024"/>
                </a:lnTo>
                <a:lnTo>
                  <a:pt x="1152" y="2024"/>
                </a:lnTo>
                <a:lnTo>
                  <a:pt x="1151" y="2025"/>
                </a:lnTo>
                <a:lnTo>
                  <a:pt x="1149" y="2025"/>
                </a:lnTo>
                <a:lnTo>
                  <a:pt x="1142" y="2031"/>
                </a:lnTo>
                <a:lnTo>
                  <a:pt x="1140" y="2031"/>
                </a:lnTo>
                <a:lnTo>
                  <a:pt x="1139" y="2031"/>
                </a:lnTo>
                <a:lnTo>
                  <a:pt x="1137" y="2031"/>
                </a:lnTo>
                <a:lnTo>
                  <a:pt x="1137" y="2033"/>
                </a:lnTo>
                <a:lnTo>
                  <a:pt x="1136" y="2033"/>
                </a:lnTo>
                <a:lnTo>
                  <a:pt x="1136" y="2031"/>
                </a:lnTo>
                <a:lnTo>
                  <a:pt x="1136" y="2033"/>
                </a:lnTo>
                <a:lnTo>
                  <a:pt x="1134" y="2033"/>
                </a:lnTo>
                <a:lnTo>
                  <a:pt x="1133" y="2033"/>
                </a:lnTo>
                <a:lnTo>
                  <a:pt x="1131" y="2033"/>
                </a:lnTo>
                <a:lnTo>
                  <a:pt x="1119" y="2037"/>
                </a:lnTo>
                <a:lnTo>
                  <a:pt x="1119" y="2040"/>
                </a:lnTo>
                <a:lnTo>
                  <a:pt x="1119" y="2042"/>
                </a:lnTo>
                <a:lnTo>
                  <a:pt x="1121" y="2042"/>
                </a:lnTo>
                <a:lnTo>
                  <a:pt x="1125" y="2040"/>
                </a:lnTo>
                <a:lnTo>
                  <a:pt x="1127" y="2040"/>
                </a:lnTo>
                <a:lnTo>
                  <a:pt x="1127" y="2039"/>
                </a:lnTo>
                <a:lnTo>
                  <a:pt x="1128" y="2039"/>
                </a:lnTo>
                <a:lnTo>
                  <a:pt x="1134" y="2037"/>
                </a:lnTo>
                <a:lnTo>
                  <a:pt x="1136" y="2037"/>
                </a:lnTo>
                <a:lnTo>
                  <a:pt x="1137" y="2037"/>
                </a:lnTo>
                <a:lnTo>
                  <a:pt x="1137" y="2036"/>
                </a:lnTo>
                <a:lnTo>
                  <a:pt x="1139" y="2036"/>
                </a:lnTo>
                <a:lnTo>
                  <a:pt x="1140" y="2036"/>
                </a:lnTo>
                <a:lnTo>
                  <a:pt x="1140" y="2034"/>
                </a:lnTo>
                <a:lnTo>
                  <a:pt x="1142" y="2034"/>
                </a:lnTo>
                <a:lnTo>
                  <a:pt x="1143" y="2037"/>
                </a:lnTo>
                <a:lnTo>
                  <a:pt x="1143" y="2039"/>
                </a:lnTo>
                <a:lnTo>
                  <a:pt x="1145" y="2039"/>
                </a:lnTo>
                <a:lnTo>
                  <a:pt x="1145" y="2040"/>
                </a:lnTo>
                <a:lnTo>
                  <a:pt x="1146" y="2042"/>
                </a:lnTo>
                <a:lnTo>
                  <a:pt x="1146" y="2043"/>
                </a:lnTo>
                <a:lnTo>
                  <a:pt x="1149" y="2048"/>
                </a:lnTo>
                <a:lnTo>
                  <a:pt x="1151" y="2052"/>
                </a:lnTo>
                <a:lnTo>
                  <a:pt x="1149" y="2054"/>
                </a:lnTo>
                <a:lnTo>
                  <a:pt x="1151" y="2057"/>
                </a:lnTo>
                <a:lnTo>
                  <a:pt x="1152" y="2060"/>
                </a:lnTo>
                <a:lnTo>
                  <a:pt x="1152" y="2063"/>
                </a:lnTo>
                <a:lnTo>
                  <a:pt x="1145" y="2066"/>
                </a:lnTo>
                <a:lnTo>
                  <a:pt x="1142" y="2057"/>
                </a:lnTo>
                <a:lnTo>
                  <a:pt x="1140" y="2057"/>
                </a:lnTo>
                <a:lnTo>
                  <a:pt x="1140" y="2058"/>
                </a:lnTo>
                <a:lnTo>
                  <a:pt x="1133" y="2060"/>
                </a:lnTo>
                <a:lnTo>
                  <a:pt x="1131" y="2061"/>
                </a:lnTo>
                <a:lnTo>
                  <a:pt x="1130" y="2061"/>
                </a:lnTo>
                <a:lnTo>
                  <a:pt x="1122" y="2064"/>
                </a:lnTo>
                <a:lnTo>
                  <a:pt x="1121" y="2064"/>
                </a:lnTo>
                <a:lnTo>
                  <a:pt x="1119" y="2064"/>
                </a:lnTo>
                <a:lnTo>
                  <a:pt x="1110" y="2069"/>
                </a:lnTo>
                <a:lnTo>
                  <a:pt x="1112" y="2071"/>
                </a:lnTo>
                <a:lnTo>
                  <a:pt x="1115" y="2083"/>
                </a:lnTo>
                <a:lnTo>
                  <a:pt x="1119" y="2083"/>
                </a:lnTo>
                <a:lnTo>
                  <a:pt x="1119" y="2081"/>
                </a:lnTo>
                <a:lnTo>
                  <a:pt x="1119" y="2083"/>
                </a:lnTo>
                <a:lnTo>
                  <a:pt x="1127" y="2084"/>
                </a:lnTo>
                <a:lnTo>
                  <a:pt x="1128" y="2086"/>
                </a:lnTo>
                <a:lnTo>
                  <a:pt x="1130" y="2080"/>
                </a:lnTo>
                <a:lnTo>
                  <a:pt x="1128" y="2086"/>
                </a:lnTo>
                <a:lnTo>
                  <a:pt x="1130" y="2086"/>
                </a:lnTo>
                <a:lnTo>
                  <a:pt x="1131" y="2086"/>
                </a:lnTo>
                <a:lnTo>
                  <a:pt x="1133" y="2086"/>
                </a:lnTo>
                <a:lnTo>
                  <a:pt x="1137" y="2084"/>
                </a:lnTo>
                <a:lnTo>
                  <a:pt x="1137" y="2083"/>
                </a:lnTo>
                <a:lnTo>
                  <a:pt x="1139" y="2078"/>
                </a:lnTo>
                <a:lnTo>
                  <a:pt x="1139" y="2080"/>
                </a:lnTo>
                <a:lnTo>
                  <a:pt x="1139" y="2083"/>
                </a:lnTo>
                <a:lnTo>
                  <a:pt x="1142" y="2083"/>
                </a:lnTo>
                <a:lnTo>
                  <a:pt x="1142" y="2077"/>
                </a:lnTo>
                <a:lnTo>
                  <a:pt x="1143" y="2077"/>
                </a:lnTo>
                <a:lnTo>
                  <a:pt x="1142" y="2083"/>
                </a:lnTo>
                <a:lnTo>
                  <a:pt x="1149" y="2080"/>
                </a:lnTo>
                <a:lnTo>
                  <a:pt x="1152" y="2080"/>
                </a:lnTo>
                <a:lnTo>
                  <a:pt x="1152" y="2081"/>
                </a:lnTo>
                <a:lnTo>
                  <a:pt x="1154" y="2081"/>
                </a:lnTo>
                <a:lnTo>
                  <a:pt x="1137" y="2087"/>
                </a:lnTo>
                <a:lnTo>
                  <a:pt x="1133" y="2089"/>
                </a:lnTo>
                <a:lnTo>
                  <a:pt x="1115" y="2086"/>
                </a:lnTo>
                <a:lnTo>
                  <a:pt x="1115" y="2084"/>
                </a:lnTo>
                <a:lnTo>
                  <a:pt x="1113" y="2084"/>
                </a:lnTo>
                <a:lnTo>
                  <a:pt x="1112" y="2084"/>
                </a:lnTo>
                <a:lnTo>
                  <a:pt x="1122" y="2113"/>
                </a:lnTo>
                <a:lnTo>
                  <a:pt x="1101" y="2120"/>
                </a:lnTo>
                <a:lnTo>
                  <a:pt x="1109" y="2136"/>
                </a:lnTo>
                <a:lnTo>
                  <a:pt x="1106" y="2137"/>
                </a:lnTo>
                <a:lnTo>
                  <a:pt x="1090" y="2134"/>
                </a:lnTo>
                <a:lnTo>
                  <a:pt x="1084" y="2119"/>
                </a:lnTo>
                <a:lnTo>
                  <a:pt x="1086" y="2117"/>
                </a:lnTo>
                <a:lnTo>
                  <a:pt x="1084" y="2116"/>
                </a:lnTo>
                <a:lnTo>
                  <a:pt x="1087" y="2111"/>
                </a:lnTo>
                <a:lnTo>
                  <a:pt x="1089" y="2111"/>
                </a:lnTo>
                <a:lnTo>
                  <a:pt x="1089" y="2110"/>
                </a:lnTo>
                <a:lnTo>
                  <a:pt x="1096" y="2107"/>
                </a:lnTo>
                <a:lnTo>
                  <a:pt x="1098" y="2107"/>
                </a:lnTo>
                <a:lnTo>
                  <a:pt x="1101" y="2105"/>
                </a:lnTo>
                <a:lnTo>
                  <a:pt x="1116" y="2099"/>
                </a:lnTo>
                <a:lnTo>
                  <a:pt x="1107" y="2074"/>
                </a:lnTo>
                <a:lnTo>
                  <a:pt x="1106" y="2072"/>
                </a:lnTo>
                <a:lnTo>
                  <a:pt x="1102" y="2071"/>
                </a:lnTo>
                <a:lnTo>
                  <a:pt x="1101" y="2069"/>
                </a:lnTo>
                <a:lnTo>
                  <a:pt x="1099" y="2071"/>
                </a:lnTo>
                <a:lnTo>
                  <a:pt x="1098" y="2072"/>
                </a:lnTo>
                <a:lnTo>
                  <a:pt x="1098" y="2074"/>
                </a:lnTo>
                <a:lnTo>
                  <a:pt x="1096" y="2075"/>
                </a:lnTo>
                <a:lnTo>
                  <a:pt x="1096" y="2077"/>
                </a:lnTo>
                <a:lnTo>
                  <a:pt x="1096" y="2078"/>
                </a:lnTo>
                <a:lnTo>
                  <a:pt x="1095" y="2078"/>
                </a:lnTo>
                <a:lnTo>
                  <a:pt x="1095" y="2080"/>
                </a:lnTo>
                <a:lnTo>
                  <a:pt x="1096" y="2080"/>
                </a:lnTo>
                <a:lnTo>
                  <a:pt x="1099" y="2080"/>
                </a:lnTo>
                <a:lnTo>
                  <a:pt x="1099" y="2081"/>
                </a:lnTo>
                <a:lnTo>
                  <a:pt x="1098" y="2083"/>
                </a:lnTo>
                <a:lnTo>
                  <a:pt x="1098" y="2086"/>
                </a:lnTo>
                <a:lnTo>
                  <a:pt x="1099" y="2092"/>
                </a:lnTo>
                <a:lnTo>
                  <a:pt x="1099" y="2095"/>
                </a:lnTo>
                <a:lnTo>
                  <a:pt x="1101" y="2095"/>
                </a:lnTo>
                <a:lnTo>
                  <a:pt x="1110" y="2092"/>
                </a:lnTo>
                <a:lnTo>
                  <a:pt x="1112" y="2096"/>
                </a:lnTo>
                <a:lnTo>
                  <a:pt x="1106" y="2099"/>
                </a:lnTo>
                <a:lnTo>
                  <a:pt x="1101" y="2102"/>
                </a:lnTo>
                <a:lnTo>
                  <a:pt x="1095" y="2104"/>
                </a:lnTo>
                <a:lnTo>
                  <a:pt x="1087" y="2107"/>
                </a:lnTo>
                <a:lnTo>
                  <a:pt x="1086" y="2107"/>
                </a:lnTo>
                <a:lnTo>
                  <a:pt x="1084" y="2107"/>
                </a:lnTo>
                <a:lnTo>
                  <a:pt x="1080" y="2108"/>
                </a:lnTo>
                <a:lnTo>
                  <a:pt x="1078" y="2107"/>
                </a:lnTo>
                <a:lnTo>
                  <a:pt x="1078" y="2105"/>
                </a:lnTo>
                <a:lnTo>
                  <a:pt x="1080" y="2105"/>
                </a:lnTo>
                <a:lnTo>
                  <a:pt x="1080" y="2104"/>
                </a:lnTo>
                <a:lnTo>
                  <a:pt x="1080" y="2102"/>
                </a:lnTo>
                <a:lnTo>
                  <a:pt x="1080" y="2099"/>
                </a:lnTo>
                <a:lnTo>
                  <a:pt x="1078" y="2099"/>
                </a:lnTo>
                <a:lnTo>
                  <a:pt x="1077" y="2098"/>
                </a:lnTo>
                <a:lnTo>
                  <a:pt x="1078" y="2098"/>
                </a:lnTo>
                <a:lnTo>
                  <a:pt x="1078" y="2096"/>
                </a:lnTo>
                <a:lnTo>
                  <a:pt x="1078" y="2095"/>
                </a:lnTo>
                <a:lnTo>
                  <a:pt x="1077" y="2095"/>
                </a:lnTo>
                <a:lnTo>
                  <a:pt x="1077" y="2093"/>
                </a:lnTo>
                <a:lnTo>
                  <a:pt x="1077" y="2092"/>
                </a:lnTo>
                <a:lnTo>
                  <a:pt x="1075" y="2092"/>
                </a:lnTo>
                <a:lnTo>
                  <a:pt x="1075" y="2093"/>
                </a:lnTo>
                <a:lnTo>
                  <a:pt x="1074" y="2093"/>
                </a:lnTo>
                <a:lnTo>
                  <a:pt x="1072" y="2093"/>
                </a:lnTo>
                <a:lnTo>
                  <a:pt x="1072" y="2095"/>
                </a:lnTo>
                <a:lnTo>
                  <a:pt x="1071" y="2095"/>
                </a:lnTo>
                <a:lnTo>
                  <a:pt x="1069" y="2096"/>
                </a:lnTo>
                <a:lnTo>
                  <a:pt x="1071" y="2096"/>
                </a:lnTo>
                <a:lnTo>
                  <a:pt x="1072" y="2098"/>
                </a:lnTo>
                <a:lnTo>
                  <a:pt x="1072" y="2099"/>
                </a:lnTo>
                <a:lnTo>
                  <a:pt x="1072" y="2101"/>
                </a:lnTo>
                <a:lnTo>
                  <a:pt x="1074" y="2101"/>
                </a:lnTo>
                <a:lnTo>
                  <a:pt x="1072" y="2102"/>
                </a:lnTo>
                <a:lnTo>
                  <a:pt x="1072" y="2104"/>
                </a:lnTo>
                <a:lnTo>
                  <a:pt x="1072" y="2107"/>
                </a:lnTo>
                <a:lnTo>
                  <a:pt x="1072" y="2108"/>
                </a:lnTo>
                <a:lnTo>
                  <a:pt x="1074" y="2108"/>
                </a:lnTo>
                <a:lnTo>
                  <a:pt x="1074" y="2110"/>
                </a:lnTo>
                <a:lnTo>
                  <a:pt x="1075" y="2110"/>
                </a:lnTo>
                <a:lnTo>
                  <a:pt x="1075" y="2113"/>
                </a:lnTo>
                <a:lnTo>
                  <a:pt x="1075" y="2114"/>
                </a:lnTo>
                <a:lnTo>
                  <a:pt x="1077" y="2119"/>
                </a:lnTo>
                <a:lnTo>
                  <a:pt x="1078" y="2119"/>
                </a:lnTo>
                <a:lnTo>
                  <a:pt x="1078" y="2120"/>
                </a:lnTo>
                <a:lnTo>
                  <a:pt x="1078" y="2122"/>
                </a:lnTo>
                <a:lnTo>
                  <a:pt x="1078" y="2124"/>
                </a:lnTo>
                <a:lnTo>
                  <a:pt x="1077" y="2124"/>
                </a:lnTo>
                <a:lnTo>
                  <a:pt x="1075" y="2124"/>
                </a:lnTo>
                <a:lnTo>
                  <a:pt x="1074" y="2124"/>
                </a:lnTo>
                <a:lnTo>
                  <a:pt x="1074" y="2125"/>
                </a:lnTo>
                <a:lnTo>
                  <a:pt x="1074" y="2124"/>
                </a:lnTo>
                <a:lnTo>
                  <a:pt x="1072" y="2122"/>
                </a:lnTo>
                <a:lnTo>
                  <a:pt x="1072" y="2120"/>
                </a:lnTo>
                <a:lnTo>
                  <a:pt x="1072" y="2119"/>
                </a:lnTo>
                <a:lnTo>
                  <a:pt x="1072" y="2117"/>
                </a:lnTo>
                <a:lnTo>
                  <a:pt x="1071" y="2117"/>
                </a:lnTo>
                <a:lnTo>
                  <a:pt x="1071" y="2116"/>
                </a:lnTo>
                <a:lnTo>
                  <a:pt x="1072" y="2116"/>
                </a:lnTo>
                <a:lnTo>
                  <a:pt x="1072" y="2114"/>
                </a:lnTo>
                <a:lnTo>
                  <a:pt x="1071" y="2114"/>
                </a:lnTo>
                <a:lnTo>
                  <a:pt x="1071" y="2113"/>
                </a:lnTo>
                <a:lnTo>
                  <a:pt x="1069" y="2113"/>
                </a:lnTo>
                <a:lnTo>
                  <a:pt x="1069" y="2111"/>
                </a:lnTo>
                <a:lnTo>
                  <a:pt x="1069" y="2110"/>
                </a:lnTo>
                <a:lnTo>
                  <a:pt x="1071" y="2110"/>
                </a:lnTo>
                <a:lnTo>
                  <a:pt x="1072" y="2110"/>
                </a:lnTo>
                <a:lnTo>
                  <a:pt x="1072" y="2108"/>
                </a:lnTo>
                <a:lnTo>
                  <a:pt x="1071" y="2108"/>
                </a:lnTo>
                <a:lnTo>
                  <a:pt x="1071" y="2110"/>
                </a:lnTo>
                <a:lnTo>
                  <a:pt x="1069" y="2110"/>
                </a:lnTo>
                <a:lnTo>
                  <a:pt x="1069" y="2108"/>
                </a:lnTo>
                <a:lnTo>
                  <a:pt x="1071" y="2108"/>
                </a:lnTo>
                <a:lnTo>
                  <a:pt x="1072" y="2108"/>
                </a:lnTo>
                <a:lnTo>
                  <a:pt x="1071" y="2107"/>
                </a:lnTo>
                <a:lnTo>
                  <a:pt x="1069" y="2107"/>
                </a:lnTo>
                <a:lnTo>
                  <a:pt x="1069" y="2108"/>
                </a:lnTo>
                <a:lnTo>
                  <a:pt x="1068" y="2108"/>
                </a:lnTo>
                <a:lnTo>
                  <a:pt x="1068" y="2107"/>
                </a:lnTo>
                <a:lnTo>
                  <a:pt x="1069" y="2102"/>
                </a:lnTo>
                <a:lnTo>
                  <a:pt x="1069" y="2099"/>
                </a:lnTo>
                <a:lnTo>
                  <a:pt x="1069" y="2098"/>
                </a:lnTo>
                <a:lnTo>
                  <a:pt x="1069" y="2096"/>
                </a:lnTo>
                <a:lnTo>
                  <a:pt x="1068" y="2096"/>
                </a:lnTo>
                <a:lnTo>
                  <a:pt x="1068" y="2098"/>
                </a:lnTo>
                <a:lnTo>
                  <a:pt x="1068" y="2099"/>
                </a:lnTo>
                <a:lnTo>
                  <a:pt x="1066" y="2101"/>
                </a:lnTo>
                <a:lnTo>
                  <a:pt x="1068" y="2101"/>
                </a:lnTo>
                <a:lnTo>
                  <a:pt x="1068" y="2102"/>
                </a:lnTo>
                <a:lnTo>
                  <a:pt x="1066" y="2102"/>
                </a:lnTo>
                <a:lnTo>
                  <a:pt x="1066" y="2104"/>
                </a:lnTo>
                <a:lnTo>
                  <a:pt x="1066" y="2102"/>
                </a:lnTo>
                <a:lnTo>
                  <a:pt x="1066" y="2101"/>
                </a:lnTo>
                <a:lnTo>
                  <a:pt x="1065" y="2101"/>
                </a:lnTo>
                <a:lnTo>
                  <a:pt x="1065" y="2099"/>
                </a:lnTo>
                <a:lnTo>
                  <a:pt x="1065" y="2098"/>
                </a:lnTo>
                <a:lnTo>
                  <a:pt x="1063" y="2098"/>
                </a:lnTo>
                <a:lnTo>
                  <a:pt x="1063" y="2095"/>
                </a:lnTo>
                <a:lnTo>
                  <a:pt x="1063" y="2092"/>
                </a:lnTo>
                <a:lnTo>
                  <a:pt x="1063" y="2090"/>
                </a:lnTo>
                <a:lnTo>
                  <a:pt x="1063" y="2089"/>
                </a:lnTo>
                <a:lnTo>
                  <a:pt x="1063" y="2087"/>
                </a:lnTo>
                <a:lnTo>
                  <a:pt x="1065" y="2083"/>
                </a:lnTo>
                <a:lnTo>
                  <a:pt x="1069" y="2075"/>
                </a:lnTo>
                <a:lnTo>
                  <a:pt x="1069" y="2074"/>
                </a:lnTo>
                <a:lnTo>
                  <a:pt x="1071" y="2074"/>
                </a:lnTo>
                <a:lnTo>
                  <a:pt x="1071" y="2072"/>
                </a:lnTo>
                <a:lnTo>
                  <a:pt x="1072" y="2071"/>
                </a:lnTo>
                <a:lnTo>
                  <a:pt x="1074" y="2071"/>
                </a:lnTo>
                <a:lnTo>
                  <a:pt x="1074" y="2069"/>
                </a:lnTo>
                <a:lnTo>
                  <a:pt x="1077" y="2067"/>
                </a:lnTo>
                <a:lnTo>
                  <a:pt x="1083" y="2061"/>
                </a:lnTo>
                <a:lnTo>
                  <a:pt x="1087" y="2055"/>
                </a:lnTo>
                <a:lnTo>
                  <a:pt x="1089" y="2052"/>
                </a:lnTo>
                <a:lnTo>
                  <a:pt x="1093" y="2051"/>
                </a:lnTo>
                <a:lnTo>
                  <a:pt x="1096" y="2049"/>
                </a:lnTo>
                <a:lnTo>
                  <a:pt x="1099" y="2048"/>
                </a:lnTo>
                <a:lnTo>
                  <a:pt x="1109" y="2043"/>
                </a:lnTo>
                <a:lnTo>
                  <a:pt x="1110" y="2043"/>
                </a:lnTo>
                <a:lnTo>
                  <a:pt x="1112" y="2043"/>
                </a:lnTo>
                <a:lnTo>
                  <a:pt x="1115" y="2043"/>
                </a:lnTo>
                <a:lnTo>
                  <a:pt x="1115" y="2042"/>
                </a:lnTo>
                <a:lnTo>
                  <a:pt x="1116" y="2042"/>
                </a:lnTo>
                <a:lnTo>
                  <a:pt x="1118" y="2042"/>
                </a:lnTo>
                <a:lnTo>
                  <a:pt x="1118" y="2037"/>
                </a:lnTo>
                <a:lnTo>
                  <a:pt x="1116" y="2039"/>
                </a:lnTo>
                <a:lnTo>
                  <a:pt x="1116" y="2037"/>
                </a:lnTo>
                <a:lnTo>
                  <a:pt x="1115" y="2039"/>
                </a:lnTo>
                <a:lnTo>
                  <a:pt x="1113" y="2039"/>
                </a:lnTo>
                <a:lnTo>
                  <a:pt x="1112" y="2039"/>
                </a:lnTo>
                <a:lnTo>
                  <a:pt x="1110" y="2039"/>
                </a:lnTo>
                <a:lnTo>
                  <a:pt x="1110" y="2040"/>
                </a:lnTo>
                <a:lnTo>
                  <a:pt x="1109" y="2040"/>
                </a:lnTo>
                <a:lnTo>
                  <a:pt x="1107" y="2040"/>
                </a:lnTo>
                <a:lnTo>
                  <a:pt x="1104" y="2042"/>
                </a:lnTo>
                <a:lnTo>
                  <a:pt x="1102" y="2042"/>
                </a:lnTo>
                <a:lnTo>
                  <a:pt x="1102" y="2043"/>
                </a:lnTo>
                <a:lnTo>
                  <a:pt x="1101" y="2043"/>
                </a:lnTo>
                <a:lnTo>
                  <a:pt x="1101" y="2042"/>
                </a:lnTo>
                <a:lnTo>
                  <a:pt x="1101" y="2040"/>
                </a:lnTo>
                <a:lnTo>
                  <a:pt x="1102" y="2040"/>
                </a:lnTo>
                <a:lnTo>
                  <a:pt x="1102" y="2039"/>
                </a:lnTo>
                <a:lnTo>
                  <a:pt x="1101" y="2039"/>
                </a:lnTo>
                <a:lnTo>
                  <a:pt x="1101" y="2037"/>
                </a:lnTo>
                <a:lnTo>
                  <a:pt x="1101" y="2036"/>
                </a:lnTo>
                <a:lnTo>
                  <a:pt x="1101" y="2037"/>
                </a:lnTo>
                <a:lnTo>
                  <a:pt x="1102" y="2037"/>
                </a:lnTo>
                <a:lnTo>
                  <a:pt x="1104" y="2039"/>
                </a:lnTo>
                <a:lnTo>
                  <a:pt x="1106" y="2040"/>
                </a:lnTo>
                <a:lnTo>
                  <a:pt x="1106" y="2039"/>
                </a:lnTo>
                <a:lnTo>
                  <a:pt x="1104" y="2036"/>
                </a:lnTo>
                <a:lnTo>
                  <a:pt x="1102" y="2034"/>
                </a:lnTo>
                <a:lnTo>
                  <a:pt x="1102" y="2036"/>
                </a:lnTo>
                <a:lnTo>
                  <a:pt x="1102" y="2034"/>
                </a:lnTo>
                <a:lnTo>
                  <a:pt x="1102" y="2033"/>
                </a:lnTo>
                <a:lnTo>
                  <a:pt x="1102" y="2031"/>
                </a:lnTo>
                <a:lnTo>
                  <a:pt x="1104" y="2031"/>
                </a:lnTo>
                <a:lnTo>
                  <a:pt x="1102" y="2031"/>
                </a:lnTo>
                <a:lnTo>
                  <a:pt x="1102" y="2030"/>
                </a:lnTo>
                <a:lnTo>
                  <a:pt x="1104" y="2028"/>
                </a:lnTo>
                <a:lnTo>
                  <a:pt x="1106" y="2028"/>
                </a:lnTo>
                <a:lnTo>
                  <a:pt x="1106" y="2027"/>
                </a:lnTo>
                <a:lnTo>
                  <a:pt x="1107" y="2027"/>
                </a:lnTo>
                <a:lnTo>
                  <a:pt x="1107" y="2025"/>
                </a:lnTo>
                <a:lnTo>
                  <a:pt x="1109" y="2025"/>
                </a:lnTo>
                <a:lnTo>
                  <a:pt x="1110" y="2024"/>
                </a:lnTo>
                <a:lnTo>
                  <a:pt x="1113" y="2022"/>
                </a:lnTo>
                <a:lnTo>
                  <a:pt x="1113" y="2021"/>
                </a:lnTo>
                <a:lnTo>
                  <a:pt x="1115" y="2021"/>
                </a:lnTo>
                <a:lnTo>
                  <a:pt x="1115" y="2019"/>
                </a:lnTo>
                <a:lnTo>
                  <a:pt x="1116" y="2019"/>
                </a:lnTo>
                <a:lnTo>
                  <a:pt x="1115" y="2018"/>
                </a:lnTo>
                <a:lnTo>
                  <a:pt x="1113" y="2018"/>
                </a:lnTo>
                <a:lnTo>
                  <a:pt x="1112" y="2019"/>
                </a:lnTo>
                <a:lnTo>
                  <a:pt x="1109" y="2022"/>
                </a:lnTo>
                <a:lnTo>
                  <a:pt x="1107" y="2022"/>
                </a:lnTo>
                <a:lnTo>
                  <a:pt x="1106" y="2022"/>
                </a:lnTo>
                <a:lnTo>
                  <a:pt x="1104" y="2024"/>
                </a:lnTo>
                <a:lnTo>
                  <a:pt x="1104" y="2025"/>
                </a:lnTo>
                <a:lnTo>
                  <a:pt x="1102" y="2025"/>
                </a:lnTo>
                <a:lnTo>
                  <a:pt x="1102" y="2027"/>
                </a:lnTo>
                <a:lnTo>
                  <a:pt x="1102" y="2028"/>
                </a:lnTo>
                <a:lnTo>
                  <a:pt x="1101" y="2030"/>
                </a:lnTo>
                <a:lnTo>
                  <a:pt x="1101" y="2031"/>
                </a:lnTo>
                <a:lnTo>
                  <a:pt x="1099" y="2033"/>
                </a:lnTo>
                <a:lnTo>
                  <a:pt x="1098" y="2034"/>
                </a:lnTo>
                <a:lnTo>
                  <a:pt x="1098" y="2036"/>
                </a:lnTo>
                <a:lnTo>
                  <a:pt x="1096" y="2037"/>
                </a:lnTo>
                <a:lnTo>
                  <a:pt x="1095" y="2039"/>
                </a:lnTo>
                <a:lnTo>
                  <a:pt x="1093" y="2040"/>
                </a:lnTo>
                <a:lnTo>
                  <a:pt x="1092" y="2040"/>
                </a:lnTo>
                <a:lnTo>
                  <a:pt x="1093" y="2042"/>
                </a:lnTo>
                <a:lnTo>
                  <a:pt x="1092" y="2042"/>
                </a:lnTo>
                <a:lnTo>
                  <a:pt x="1090" y="2043"/>
                </a:lnTo>
                <a:lnTo>
                  <a:pt x="1092" y="2043"/>
                </a:lnTo>
                <a:lnTo>
                  <a:pt x="1090" y="2043"/>
                </a:lnTo>
                <a:lnTo>
                  <a:pt x="1090" y="2045"/>
                </a:lnTo>
                <a:lnTo>
                  <a:pt x="1089" y="2045"/>
                </a:lnTo>
                <a:lnTo>
                  <a:pt x="1090" y="2045"/>
                </a:lnTo>
                <a:lnTo>
                  <a:pt x="1089" y="2046"/>
                </a:lnTo>
                <a:lnTo>
                  <a:pt x="1089" y="2045"/>
                </a:lnTo>
                <a:lnTo>
                  <a:pt x="1089" y="2046"/>
                </a:lnTo>
                <a:lnTo>
                  <a:pt x="1087" y="2046"/>
                </a:lnTo>
                <a:lnTo>
                  <a:pt x="1089" y="2046"/>
                </a:lnTo>
                <a:lnTo>
                  <a:pt x="1087" y="2048"/>
                </a:lnTo>
                <a:lnTo>
                  <a:pt x="1087" y="2049"/>
                </a:lnTo>
                <a:lnTo>
                  <a:pt x="1086" y="2046"/>
                </a:lnTo>
                <a:lnTo>
                  <a:pt x="1086" y="2045"/>
                </a:lnTo>
                <a:lnTo>
                  <a:pt x="1086" y="2043"/>
                </a:lnTo>
                <a:lnTo>
                  <a:pt x="1086" y="2042"/>
                </a:lnTo>
                <a:lnTo>
                  <a:pt x="1086" y="2039"/>
                </a:lnTo>
                <a:lnTo>
                  <a:pt x="1084" y="2039"/>
                </a:lnTo>
                <a:lnTo>
                  <a:pt x="1081" y="2039"/>
                </a:lnTo>
                <a:lnTo>
                  <a:pt x="1080" y="2040"/>
                </a:lnTo>
                <a:lnTo>
                  <a:pt x="1080" y="2042"/>
                </a:lnTo>
                <a:lnTo>
                  <a:pt x="1083" y="2045"/>
                </a:lnTo>
                <a:lnTo>
                  <a:pt x="1084" y="2045"/>
                </a:lnTo>
                <a:lnTo>
                  <a:pt x="1084" y="2049"/>
                </a:lnTo>
                <a:lnTo>
                  <a:pt x="1084" y="2051"/>
                </a:lnTo>
                <a:lnTo>
                  <a:pt x="1084" y="2052"/>
                </a:lnTo>
                <a:lnTo>
                  <a:pt x="1084" y="2054"/>
                </a:lnTo>
                <a:lnTo>
                  <a:pt x="1083" y="2054"/>
                </a:lnTo>
                <a:lnTo>
                  <a:pt x="1081" y="2055"/>
                </a:lnTo>
                <a:lnTo>
                  <a:pt x="1081" y="2057"/>
                </a:lnTo>
                <a:lnTo>
                  <a:pt x="1080" y="2057"/>
                </a:lnTo>
                <a:lnTo>
                  <a:pt x="1080" y="2058"/>
                </a:lnTo>
                <a:lnTo>
                  <a:pt x="1078" y="2060"/>
                </a:lnTo>
                <a:lnTo>
                  <a:pt x="1078" y="2061"/>
                </a:lnTo>
                <a:lnTo>
                  <a:pt x="1077" y="2061"/>
                </a:lnTo>
                <a:lnTo>
                  <a:pt x="1077" y="2063"/>
                </a:lnTo>
                <a:lnTo>
                  <a:pt x="1075" y="2063"/>
                </a:lnTo>
                <a:lnTo>
                  <a:pt x="1077" y="2063"/>
                </a:lnTo>
                <a:lnTo>
                  <a:pt x="1077" y="2061"/>
                </a:lnTo>
                <a:lnTo>
                  <a:pt x="1075" y="2061"/>
                </a:lnTo>
                <a:lnTo>
                  <a:pt x="1075" y="2063"/>
                </a:lnTo>
                <a:lnTo>
                  <a:pt x="1075" y="2064"/>
                </a:lnTo>
                <a:lnTo>
                  <a:pt x="1074" y="2064"/>
                </a:lnTo>
                <a:lnTo>
                  <a:pt x="1074" y="2063"/>
                </a:lnTo>
                <a:lnTo>
                  <a:pt x="1074" y="2064"/>
                </a:lnTo>
                <a:lnTo>
                  <a:pt x="1074" y="2063"/>
                </a:lnTo>
                <a:lnTo>
                  <a:pt x="1074" y="2058"/>
                </a:lnTo>
                <a:lnTo>
                  <a:pt x="1074" y="2057"/>
                </a:lnTo>
                <a:lnTo>
                  <a:pt x="1074" y="2055"/>
                </a:lnTo>
                <a:lnTo>
                  <a:pt x="1074" y="2054"/>
                </a:lnTo>
                <a:lnTo>
                  <a:pt x="1074" y="2052"/>
                </a:lnTo>
                <a:lnTo>
                  <a:pt x="1074" y="2051"/>
                </a:lnTo>
                <a:lnTo>
                  <a:pt x="1075" y="2049"/>
                </a:lnTo>
                <a:lnTo>
                  <a:pt x="1075" y="2048"/>
                </a:lnTo>
                <a:lnTo>
                  <a:pt x="1075" y="2049"/>
                </a:lnTo>
                <a:lnTo>
                  <a:pt x="1077" y="2049"/>
                </a:lnTo>
                <a:lnTo>
                  <a:pt x="1077" y="2048"/>
                </a:lnTo>
                <a:lnTo>
                  <a:pt x="1077" y="2046"/>
                </a:lnTo>
                <a:lnTo>
                  <a:pt x="1077" y="2045"/>
                </a:lnTo>
                <a:lnTo>
                  <a:pt x="1077" y="2046"/>
                </a:lnTo>
                <a:lnTo>
                  <a:pt x="1077" y="2045"/>
                </a:lnTo>
                <a:lnTo>
                  <a:pt x="1075" y="2046"/>
                </a:lnTo>
                <a:lnTo>
                  <a:pt x="1075" y="2048"/>
                </a:lnTo>
                <a:lnTo>
                  <a:pt x="1074" y="2049"/>
                </a:lnTo>
                <a:lnTo>
                  <a:pt x="1072" y="2049"/>
                </a:lnTo>
                <a:lnTo>
                  <a:pt x="1072" y="2052"/>
                </a:lnTo>
                <a:lnTo>
                  <a:pt x="1071" y="2052"/>
                </a:lnTo>
                <a:lnTo>
                  <a:pt x="1071" y="2054"/>
                </a:lnTo>
                <a:lnTo>
                  <a:pt x="1071" y="2057"/>
                </a:lnTo>
                <a:lnTo>
                  <a:pt x="1071" y="2058"/>
                </a:lnTo>
                <a:lnTo>
                  <a:pt x="1071" y="2060"/>
                </a:lnTo>
                <a:lnTo>
                  <a:pt x="1071" y="2061"/>
                </a:lnTo>
                <a:lnTo>
                  <a:pt x="1071" y="2063"/>
                </a:lnTo>
                <a:lnTo>
                  <a:pt x="1069" y="2063"/>
                </a:lnTo>
                <a:lnTo>
                  <a:pt x="1068" y="2061"/>
                </a:lnTo>
                <a:lnTo>
                  <a:pt x="1066" y="2061"/>
                </a:lnTo>
                <a:lnTo>
                  <a:pt x="1066" y="2060"/>
                </a:lnTo>
                <a:lnTo>
                  <a:pt x="1065" y="2060"/>
                </a:lnTo>
                <a:lnTo>
                  <a:pt x="1065" y="2058"/>
                </a:lnTo>
                <a:lnTo>
                  <a:pt x="1063" y="2057"/>
                </a:lnTo>
                <a:lnTo>
                  <a:pt x="1065" y="2058"/>
                </a:lnTo>
                <a:lnTo>
                  <a:pt x="1065" y="2057"/>
                </a:lnTo>
                <a:lnTo>
                  <a:pt x="1063" y="2057"/>
                </a:lnTo>
                <a:lnTo>
                  <a:pt x="1063" y="2055"/>
                </a:lnTo>
                <a:lnTo>
                  <a:pt x="1065" y="2054"/>
                </a:lnTo>
                <a:lnTo>
                  <a:pt x="1063" y="2054"/>
                </a:lnTo>
                <a:lnTo>
                  <a:pt x="1065" y="2052"/>
                </a:lnTo>
                <a:lnTo>
                  <a:pt x="1065" y="2051"/>
                </a:lnTo>
                <a:lnTo>
                  <a:pt x="1065" y="2049"/>
                </a:lnTo>
                <a:lnTo>
                  <a:pt x="1066" y="2049"/>
                </a:lnTo>
                <a:lnTo>
                  <a:pt x="1066" y="2048"/>
                </a:lnTo>
                <a:lnTo>
                  <a:pt x="1066" y="2046"/>
                </a:lnTo>
                <a:lnTo>
                  <a:pt x="1066" y="2045"/>
                </a:lnTo>
                <a:lnTo>
                  <a:pt x="1068" y="2040"/>
                </a:lnTo>
                <a:lnTo>
                  <a:pt x="1069" y="2039"/>
                </a:lnTo>
                <a:lnTo>
                  <a:pt x="1069" y="2037"/>
                </a:lnTo>
                <a:lnTo>
                  <a:pt x="1068" y="2037"/>
                </a:lnTo>
                <a:lnTo>
                  <a:pt x="1066" y="2037"/>
                </a:lnTo>
                <a:lnTo>
                  <a:pt x="1063" y="2039"/>
                </a:lnTo>
                <a:lnTo>
                  <a:pt x="1060" y="2039"/>
                </a:lnTo>
                <a:lnTo>
                  <a:pt x="1059" y="2039"/>
                </a:lnTo>
                <a:lnTo>
                  <a:pt x="1059" y="2037"/>
                </a:lnTo>
                <a:lnTo>
                  <a:pt x="1059" y="2036"/>
                </a:lnTo>
                <a:lnTo>
                  <a:pt x="1057" y="2034"/>
                </a:lnTo>
                <a:lnTo>
                  <a:pt x="1056" y="2034"/>
                </a:lnTo>
                <a:lnTo>
                  <a:pt x="1054" y="2036"/>
                </a:lnTo>
                <a:lnTo>
                  <a:pt x="1062" y="2049"/>
                </a:lnTo>
                <a:lnTo>
                  <a:pt x="1059" y="2054"/>
                </a:lnTo>
                <a:lnTo>
                  <a:pt x="1057" y="2054"/>
                </a:lnTo>
                <a:lnTo>
                  <a:pt x="1057" y="2055"/>
                </a:lnTo>
                <a:lnTo>
                  <a:pt x="1057" y="2057"/>
                </a:lnTo>
                <a:lnTo>
                  <a:pt x="1056" y="2058"/>
                </a:lnTo>
                <a:lnTo>
                  <a:pt x="1056" y="2057"/>
                </a:lnTo>
                <a:lnTo>
                  <a:pt x="1054" y="2057"/>
                </a:lnTo>
                <a:lnTo>
                  <a:pt x="1054" y="2058"/>
                </a:lnTo>
                <a:lnTo>
                  <a:pt x="1053" y="2058"/>
                </a:lnTo>
                <a:lnTo>
                  <a:pt x="1050" y="2060"/>
                </a:lnTo>
                <a:lnTo>
                  <a:pt x="1050" y="2058"/>
                </a:lnTo>
                <a:lnTo>
                  <a:pt x="1051" y="2058"/>
                </a:lnTo>
                <a:lnTo>
                  <a:pt x="1050" y="2058"/>
                </a:lnTo>
                <a:lnTo>
                  <a:pt x="1048" y="2058"/>
                </a:lnTo>
                <a:lnTo>
                  <a:pt x="1047" y="2060"/>
                </a:lnTo>
                <a:lnTo>
                  <a:pt x="1045" y="2060"/>
                </a:lnTo>
                <a:lnTo>
                  <a:pt x="1044" y="2060"/>
                </a:lnTo>
                <a:lnTo>
                  <a:pt x="1042" y="2060"/>
                </a:lnTo>
                <a:lnTo>
                  <a:pt x="1042" y="2061"/>
                </a:lnTo>
                <a:lnTo>
                  <a:pt x="1041" y="2061"/>
                </a:lnTo>
                <a:lnTo>
                  <a:pt x="1041" y="2060"/>
                </a:lnTo>
                <a:lnTo>
                  <a:pt x="1039" y="2060"/>
                </a:lnTo>
                <a:lnTo>
                  <a:pt x="1039" y="2061"/>
                </a:lnTo>
                <a:lnTo>
                  <a:pt x="1041" y="2061"/>
                </a:lnTo>
                <a:lnTo>
                  <a:pt x="1047" y="2060"/>
                </a:lnTo>
                <a:lnTo>
                  <a:pt x="1048" y="2060"/>
                </a:lnTo>
                <a:lnTo>
                  <a:pt x="1050" y="2060"/>
                </a:lnTo>
                <a:lnTo>
                  <a:pt x="1051" y="2061"/>
                </a:lnTo>
                <a:lnTo>
                  <a:pt x="1053" y="2061"/>
                </a:lnTo>
                <a:lnTo>
                  <a:pt x="1054" y="2061"/>
                </a:lnTo>
                <a:lnTo>
                  <a:pt x="1056" y="2061"/>
                </a:lnTo>
                <a:lnTo>
                  <a:pt x="1057" y="2058"/>
                </a:lnTo>
                <a:lnTo>
                  <a:pt x="1059" y="2058"/>
                </a:lnTo>
                <a:lnTo>
                  <a:pt x="1059" y="2060"/>
                </a:lnTo>
                <a:lnTo>
                  <a:pt x="1060" y="2061"/>
                </a:lnTo>
                <a:lnTo>
                  <a:pt x="1063" y="2064"/>
                </a:lnTo>
                <a:lnTo>
                  <a:pt x="1063" y="2066"/>
                </a:lnTo>
                <a:lnTo>
                  <a:pt x="1065" y="2069"/>
                </a:lnTo>
                <a:lnTo>
                  <a:pt x="1063" y="2071"/>
                </a:lnTo>
                <a:lnTo>
                  <a:pt x="1065" y="2071"/>
                </a:lnTo>
                <a:lnTo>
                  <a:pt x="1063" y="2071"/>
                </a:lnTo>
                <a:lnTo>
                  <a:pt x="1063" y="2072"/>
                </a:lnTo>
                <a:lnTo>
                  <a:pt x="1063" y="2074"/>
                </a:lnTo>
                <a:lnTo>
                  <a:pt x="1062" y="2074"/>
                </a:lnTo>
                <a:lnTo>
                  <a:pt x="1062" y="2072"/>
                </a:lnTo>
                <a:lnTo>
                  <a:pt x="1060" y="2072"/>
                </a:lnTo>
                <a:lnTo>
                  <a:pt x="1059" y="2072"/>
                </a:lnTo>
                <a:lnTo>
                  <a:pt x="1059" y="2071"/>
                </a:lnTo>
                <a:lnTo>
                  <a:pt x="1057" y="2071"/>
                </a:lnTo>
                <a:lnTo>
                  <a:pt x="1057" y="2072"/>
                </a:lnTo>
                <a:lnTo>
                  <a:pt x="1059" y="2074"/>
                </a:lnTo>
                <a:lnTo>
                  <a:pt x="1060" y="2075"/>
                </a:lnTo>
                <a:lnTo>
                  <a:pt x="1062" y="2075"/>
                </a:lnTo>
                <a:lnTo>
                  <a:pt x="1062" y="2077"/>
                </a:lnTo>
                <a:lnTo>
                  <a:pt x="1062" y="2078"/>
                </a:lnTo>
                <a:lnTo>
                  <a:pt x="1062" y="2080"/>
                </a:lnTo>
                <a:lnTo>
                  <a:pt x="1060" y="2080"/>
                </a:lnTo>
                <a:lnTo>
                  <a:pt x="1060" y="2081"/>
                </a:lnTo>
                <a:lnTo>
                  <a:pt x="1060" y="2083"/>
                </a:lnTo>
                <a:lnTo>
                  <a:pt x="1059" y="2083"/>
                </a:lnTo>
                <a:lnTo>
                  <a:pt x="1059" y="2084"/>
                </a:lnTo>
                <a:lnTo>
                  <a:pt x="1059" y="2086"/>
                </a:lnTo>
                <a:lnTo>
                  <a:pt x="1057" y="2087"/>
                </a:lnTo>
                <a:lnTo>
                  <a:pt x="1057" y="2089"/>
                </a:lnTo>
                <a:lnTo>
                  <a:pt x="1057" y="2090"/>
                </a:lnTo>
                <a:lnTo>
                  <a:pt x="1057" y="2092"/>
                </a:lnTo>
                <a:lnTo>
                  <a:pt x="1057" y="2093"/>
                </a:lnTo>
                <a:lnTo>
                  <a:pt x="1056" y="2093"/>
                </a:lnTo>
                <a:lnTo>
                  <a:pt x="1057" y="2093"/>
                </a:lnTo>
                <a:lnTo>
                  <a:pt x="1057" y="2095"/>
                </a:lnTo>
                <a:lnTo>
                  <a:pt x="1057" y="2096"/>
                </a:lnTo>
                <a:lnTo>
                  <a:pt x="1057" y="2098"/>
                </a:lnTo>
                <a:lnTo>
                  <a:pt x="1057" y="2099"/>
                </a:lnTo>
                <a:lnTo>
                  <a:pt x="1059" y="2099"/>
                </a:lnTo>
                <a:lnTo>
                  <a:pt x="1059" y="2101"/>
                </a:lnTo>
                <a:lnTo>
                  <a:pt x="1059" y="2102"/>
                </a:lnTo>
                <a:lnTo>
                  <a:pt x="1060" y="2102"/>
                </a:lnTo>
                <a:lnTo>
                  <a:pt x="1060" y="2104"/>
                </a:lnTo>
                <a:lnTo>
                  <a:pt x="1060" y="2105"/>
                </a:lnTo>
                <a:lnTo>
                  <a:pt x="1062" y="2105"/>
                </a:lnTo>
                <a:lnTo>
                  <a:pt x="1060" y="2105"/>
                </a:lnTo>
                <a:lnTo>
                  <a:pt x="1062" y="2105"/>
                </a:lnTo>
                <a:lnTo>
                  <a:pt x="1062" y="2107"/>
                </a:lnTo>
                <a:lnTo>
                  <a:pt x="1062" y="2108"/>
                </a:lnTo>
                <a:lnTo>
                  <a:pt x="1063" y="2110"/>
                </a:lnTo>
                <a:lnTo>
                  <a:pt x="1062" y="2110"/>
                </a:lnTo>
                <a:lnTo>
                  <a:pt x="1062" y="2108"/>
                </a:lnTo>
                <a:lnTo>
                  <a:pt x="1060" y="2108"/>
                </a:lnTo>
                <a:lnTo>
                  <a:pt x="1059" y="2107"/>
                </a:lnTo>
                <a:lnTo>
                  <a:pt x="1057" y="2105"/>
                </a:lnTo>
                <a:lnTo>
                  <a:pt x="1056" y="2105"/>
                </a:lnTo>
                <a:lnTo>
                  <a:pt x="1057" y="2105"/>
                </a:lnTo>
                <a:lnTo>
                  <a:pt x="1057" y="2107"/>
                </a:lnTo>
                <a:lnTo>
                  <a:pt x="1057" y="2108"/>
                </a:lnTo>
                <a:lnTo>
                  <a:pt x="1059" y="2108"/>
                </a:lnTo>
                <a:lnTo>
                  <a:pt x="1060" y="2110"/>
                </a:lnTo>
                <a:lnTo>
                  <a:pt x="1063" y="2111"/>
                </a:lnTo>
                <a:lnTo>
                  <a:pt x="1063" y="2113"/>
                </a:lnTo>
                <a:lnTo>
                  <a:pt x="1065" y="2113"/>
                </a:lnTo>
                <a:lnTo>
                  <a:pt x="1065" y="2114"/>
                </a:lnTo>
                <a:lnTo>
                  <a:pt x="1065" y="2116"/>
                </a:lnTo>
                <a:lnTo>
                  <a:pt x="1065" y="2117"/>
                </a:lnTo>
                <a:lnTo>
                  <a:pt x="1066" y="2119"/>
                </a:lnTo>
                <a:lnTo>
                  <a:pt x="1066" y="2120"/>
                </a:lnTo>
                <a:lnTo>
                  <a:pt x="1066" y="2122"/>
                </a:lnTo>
                <a:lnTo>
                  <a:pt x="1068" y="2124"/>
                </a:lnTo>
                <a:lnTo>
                  <a:pt x="1068" y="2125"/>
                </a:lnTo>
                <a:lnTo>
                  <a:pt x="1068" y="2127"/>
                </a:lnTo>
                <a:lnTo>
                  <a:pt x="1066" y="2128"/>
                </a:lnTo>
                <a:lnTo>
                  <a:pt x="1065" y="2128"/>
                </a:lnTo>
                <a:lnTo>
                  <a:pt x="1065" y="2125"/>
                </a:lnTo>
                <a:lnTo>
                  <a:pt x="1063" y="2122"/>
                </a:lnTo>
                <a:lnTo>
                  <a:pt x="1062" y="2117"/>
                </a:lnTo>
                <a:lnTo>
                  <a:pt x="1062" y="2116"/>
                </a:lnTo>
                <a:lnTo>
                  <a:pt x="1060" y="2116"/>
                </a:lnTo>
                <a:lnTo>
                  <a:pt x="1060" y="2117"/>
                </a:lnTo>
                <a:lnTo>
                  <a:pt x="1060" y="2119"/>
                </a:lnTo>
                <a:lnTo>
                  <a:pt x="1062" y="2120"/>
                </a:lnTo>
                <a:lnTo>
                  <a:pt x="1062" y="2122"/>
                </a:lnTo>
                <a:lnTo>
                  <a:pt x="1062" y="2124"/>
                </a:lnTo>
                <a:lnTo>
                  <a:pt x="1062" y="2125"/>
                </a:lnTo>
                <a:lnTo>
                  <a:pt x="1063" y="2127"/>
                </a:lnTo>
                <a:lnTo>
                  <a:pt x="1063" y="2128"/>
                </a:lnTo>
                <a:lnTo>
                  <a:pt x="1063" y="2130"/>
                </a:lnTo>
                <a:lnTo>
                  <a:pt x="1065" y="2130"/>
                </a:lnTo>
                <a:lnTo>
                  <a:pt x="1065" y="2131"/>
                </a:lnTo>
                <a:lnTo>
                  <a:pt x="1065" y="2133"/>
                </a:lnTo>
                <a:lnTo>
                  <a:pt x="1065" y="2134"/>
                </a:lnTo>
                <a:lnTo>
                  <a:pt x="1065" y="2136"/>
                </a:lnTo>
                <a:lnTo>
                  <a:pt x="1066" y="2137"/>
                </a:lnTo>
                <a:lnTo>
                  <a:pt x="1065" y="2137"/>
                </a:lnTo>
                <a:lnTo>
                  <a:pt x="1065" y="2139"/>
                </a:lnTo>
                <a:lnTo>
                  <a:pt x="1063" y="2139"/>
                </a:lnTo>
                <a:lnTo>
                  <a:pt x="1062" y="2139"/>
                </a:lnTo>
                <a:lnTo>
                  <a:pt x="1062" y="2137"/>
                </a:lnTo>
                <a:lnTo>
                  <a:pt x="1060" y="2137"/>
                </a:lnTo>
                <a:lnTo>
                  <a:pt x="1060" y="2136"/>
                </a:lnTo>
                <a:lnTo>
                  <a:pt x="1060" y="2137"/>
                </a:lnTo>
                <a:lnTo>
                  <a:pt x="1060" y="2136"/>
                </a:lnTo>
                <a:lnTo>
                  <a:pt x="1060" y="2134"/>
                </a:lnTo>
                <a:lnTo>
                  <a:pt x="1060" y="2131"/>
                </a:lnTo>
                <a:lnTo>
                  <a:pt x="1060" y="2130"/>
                </a:lnTo>
                <a:lnTo>
                  <a:pt x="1062" y="2128"/>
                </a:lnTo>
                <a:lnTo>
                  <a:pt x="1060" y="2125"/>
                </a:lnTo>
                <a:lnTo>
                  <a:pt x="1060" y="2124"/>
                </a:lnTo>
                <a:lnTo>
                  <a:pt x="1059" y="2124"/>
                </a:lnTo>
                <a:lnTo>
                  <a:pt x="1057" y="2124"/>
                </a:lnTo>
                <a:lnTo>
                  <a:pt x="1056" y="2124"/>
                </a:lnTo>
                <a:lnTo>
                  <a:pt x="1054" y="2117"/>
                </a:lnTo>
                <a:lnTo>
                  <a:pt x="1051" y="2119"/>
                </a:lnTo>
                <a:lnTo>
                  <a:pt x="1048" y="2119"/>
                </a:lnTo>
                <a:lnTo>
                  <a:pt x="1050" y="2124"/>
                </a:lnTo>
                <a:lnTo>
                  <a:pt x="1051" y="2124"/>
                </a:lnTo>
                <a:lnTo>
                  <a:pt x="1053" y="2125"/>
                </a:lnTo>
                <a:lnTo>
                  <a:pt x="1050" y="2127"/>
                </a:lnTo>
                <a:lnTo>
                  <a:pt x="1051" y="2131"/>
                </a:lnTo>
                <a:lnTo>
                  <a:pt x="1054" y="2130"/>
                </a:lnTo>
                <a:lnTo>
                  <a:pt x="1054" y="2133"/>
                </a:lnTo>
                <a:lnTo>
                  <a:pt x="1053" y="2133"/>
                </a:lnTo>
                <a:lnTo>
                  <a:pt x="1051" y="2133"/>
                </a:lnTo>
                <a:lnTo>
                  <a:pt x="1051" y="2134"/>
                </a:lnTo>
                <a:lnTo>
                  <a:pt x="1050" y="2134"/>
                </a:lnTo>
                <a:lnTo>
                  <a:pt x="1048" y="2134"/>
                </a:lnTo>
                <a:lnTo>
                  <a:pt x="1048" y="2136"/>
                </a:lnTo>
                <a:lnTo>
                  <a:pt x="1048" y="2137"/>
                </a:lnTo>
                <a:lnTo>
                  <a:pt x="1047" y="2137"/>
                </a:lnTo>
                <a:lnTo>
                  <a:pt x="1047" y="2139"/>
                </a:lnTo>
                <a:lnTo>
                  <a:pt x="1047" y="2140"/>
                </a:lnTo>
                <a:lnTo>
                  <a:pt x="1047" y="2139"/>
                </a:lnTo>
                <a:lnTo>
                  <a:pt x="1047" y="2137"/>
                </a:lnTo>
                <a:lnTo>
                  <a:pt x="1045" y="2137"/>
                </a:lnTo>
                <a:lnTo>
                  <a:pt x="1045" y="2139"/>
                </a:lnTo>
                <a:lnTo>
                  <a:pt x="1045" y="2140"/>
                </a:lnTo>
                <a:lnTo>
                  <a:pt x="1047" y="2140"/>
                </a:lnTo>
                <a:lnTo>
                  <a:pt x="1048" y="2140"/>
                </a:lnTo>
                <a:lnTo>
                  <a:pt x="1050" y="2140"/>
                </a:lnTo>
                <a:lnTo>
                  <a:pt x="1050" y="2142"/>
                </a:lnTo>
                <a:lnTo>
                  <a:pt x="1050" y="2143"/>
                </a:lnTo>
                <a:lnTo>
                  <a:pt x="1051" y="2145"/>
                </a:lnTo>
                <a:lnTo>
                  <a:pt x="1051" y="2146"/>
                </a:lnTo>
                <a:lnTo>
                  <a:pt x="1054" y="2148"/>
                </a:lnTo>
                <a:lnTo>
                  <a:pt x="1056" y="2148"/>
                </a:lnTo>
                <a:lnTo>
                  <a:pt x="1059" y="2151"/>
                </a:lnTo>
                <a:lnTo>
                  <a:pt x="1059" y="2149"/>
                </a:lnTo>
                <a:lnTo>
                  <a:pt x="1065" y="2152"/>
                </a:lnTo>
                <a:lnTo>
                  <a:pt x="1063" y="2154"/>
                </a:lnTo>
                <a:lnTo>
                  <a:pt x="1059" y="2151"/>
                </a:lnTo>
                <a:lnTo>
                  <a:pt x="1057" y="2154"/>
                </a:lnTo>
                <a:lnTo>
                  <a:pt x="1057" y="2152"/>
                </a:lnTo>
                <a:lnTo>
                  <a:pt x="1057" y="2151"/>
                </a:lnTo>
                <a:lnTo>
                  <a:pt x="1056" y="2149"/>
                </a:lnTo>
                <a:lnTo>
                  <a:pt x="1053" y="2149"/>
                </a:lnTo>
                <a:lnTo>
                  <a:pt x="1050" y="2149"/>
                </a:lnTo>
                <a:lnTo>
                  <a:pt x="1048" y="2149"/>
                </a:lnTo>
                <a:lnTo>
                  <a:pt x="1047" y="2151"/>
                </a:lnTo>
                <a:lnTo>
                  <a:pt x="1045" y="2151"/>
                </a:lnTo>
                <a:lnTo>
                  <a:pt x="1045" y="2152"/>
                </a:lnTo>
                <a:lnTo>
                  <a:pt x="1045" y="2154"/>
                </a:lnTo>
                <a:lnTo>
                  <a:pt x="1044" y="2154"/>
                </a:lnTo>
                <a:lnTo>
                  <a:pt x="1042" y="2154"/>
                </a:lnTo>
                <a:lnTo>
                  <a:pt x="1042" y="2155"/>
                </a:lnTo>
                <a:lnTo>
                  <a:pt x="1041" y="2155"/>
                </a:lnTo>
                <a:lnTo>
                  <a:pt x="1039" y="2155"/>
                </a:lnTo>
                <a:lnTo>
                  <a:pt x="1038" y="2155"/>
                </a:lnTo>
                <a:lnTo>
                  <a:pt x="1038" y="2157"/>
                </a:lnTo>
                <a:lnTo>
                  <a:pt x="1036" y="2157"/>
                </a:lnTo>
                <a:lnTo>
                  <a:pt x="1036" y="2155"/>
                </a:lnTo>
                <a:lnTo>
                  <a:pt x="1035" y="2157"/>
                </a:lnTo>
                <a:lnTo>
                  <a:pt x="1033" y="2157"/>
                </a:lnTo>
                <a:lnTo>
                  <a:pt x="1032" y="2157"/>
                </a:lnTo>
                <a:lnTo>
                  <a:pt x="1030" y="2157"/>
                </a:lnTo>
                <a:lnTo>
                  <a:pt x="1030" y="2155"/>
                </a:lnTo>
                <a:lnTo>
                  <a:pt x="1030" y="2154"/>
                </a:lnTo>
                <a:lnTo>
                  <a:pt x="1030" y="2152"/>
                </a:lnTo>
                <a:lnTo>
                  <a:pt x="1030" y="2151"/>
                </a:lnTo>
                <a:lnTo>
                  <a:pt x="1029" y="2151"/>
                </a:lnTo>
                <a:lnTo>
                  <a:pt x="1029" y="2149"/>
                </a:lnTo>
                <a:lnTo>
                  <a:pt x="1027" y="2148"/>
                </a:lnTo>
                <a:lnTo>
                  <a:pt x="1026" y="2148"/>
                </a:lnTo>
                <a:lnTo>
                  <a:pt x="1024" y="2148"/>
                </a:lnTo>
                <a:lnTo>
                  <a:pt x="1023" y="2148"/>
                </a:lnTo>
                <a:lnTo>
                  <a:pt x="1021" y="2148"/>
                </a:lnTo>
                <a:lnTo>
                  <a:pt x="1021" y="2146"/>
                </a:lnTo>
                <a:lnTo>
                  <a:pt x="1020" y="2146"/>
                </a:lnTo>
                <a:lnTo>
                  <a:pt x="1018" y="2146"/>
                </a:lnTo>
                <a:lnTo>
                  <a:pt x="1018" y="2145"/>
                </a:lnTo>
                <a:lnTo>
                  <a:pt x="1017" y="2145"/>
                </a:lnTo>
                <a:lnTo>
                  <a:pt x="1015" y="2145"/>
                </a:lnTo>
                <a:lnTo>
                  <a:pt x="1015" y="2143"/>
                </a:lnTo>
                <a:lnTo>
                  <a:pt x="1014" y="2143"/>
                </a:lnTo>
                <a:lnTo>
                  <a:pt x="1012" y="2143"/>
                </a:lnTo>
                <a:lnTo>
                  <a:pt x="1010" y="2143"/>
                </a:lnTo>
                <a:lnTo>
                  <a:pt x="1009" y="2143"/>
                </a:lnTo>
                <a:lnTo>
                  <a:pt x="1009" y="2142"/>
                </a:lnTo>
                <a:lnTo>
                  <a:pt x="1007" y="2142"/>
                </a:lnTo>
                <a:lnTo>
                  <a:pt x="1006" y="2142"/>
                </a:lnTo>
                <a:lnTo>
                  <a:pt x="1006" y="2140"/>
                </a:lnTo>
                <a:lnTo>
                  <a:pt x="1004" y="2140"/>
                </a:lnTo>
                <a:lnTo>
                  <a:pt x="1004" y="2139"/>
                </a:lnTo>
                <a:lnTo>
                  <a:pt x="1003" y="2139"/>
                </a:lnTo>
                <a:lnTo>
                  <a:pt x="1001" y="2139"/>
                </a:lnTo>
                <a:lnTo>
                  <a:pt x="1001" y="2137"/>
                </a:lnTo>
                <a:lnTo>
                  <a:pt x="1000" y="2137"/>
                </a:lnTo>
                <a:lnTo>
                  <a:pt x="1000" y="2139"/>
                </a:lnTo>
                <a:lnTo>
                  <a:pt x="1000" y="2137"/>
                </a:lnTo>
                <a:lnTo>
                  <a:pt x="998" y="2137"/>
                </a:lnTo>
                <a:lnTo>
                  <a:pt x="998" y="2139"/>
                </a:lnTo>
                <a:lnTo>
                  <a:pt x="997" y="2139"/>
                </a:lnTo>
                <a:lnTo>
                  <a:pt x="997" y="2140"/>
                </a:lnTo>
                <a:lnTo>
                  <a:pt x="995" y="2140"/>
                </a:lnTo>
                <a:lnTo>
                  <a:pt x="994" y="2140"/>
                </a:lnTo>
                <a:lnTo>
                  <a:pt x="994" y="2139"/>
                </a:lnTo>
                <a:lnTo>
                  <a:pt x="994" y="2137"/>
                </a:lnTo>
                <a:lnTo>
                  <a:pt x="992" y="2137"/>
                </a:lnTo>
                <a:lnTo>
                  <a:pt x="992" y="2136"/>
                </a:lnTo>
                <a:lnTo>
                  <a:pt x="991" y="2136"/>
                </a:lnTo>
                <a:lnTo>
                  <a:pt x="991" y="2134"/>
                </a:lnTo>
                <a:lnTo>
                  <a:pt x="991" y="2133"/>
                </a:lnTo>
                <a:lnTo>
                  <a:pt x="989" y="2133"/>
                </a:lnTo>
                <a:lnTo>
                  <a:pt x="988" y="2133"/>
                </a:lnTo>
                <a:lnTo>
                  <a:pt x="988" y="2131"/>
                </a:lnTo>
                <a:lnTo>
                  <a:pt x="986" y="2131"/>
                </a:lnTo>
                <a:lnTo>
                  <a:pt x="986" y="2130"/>
                </a:lnTo>
                <a:lnTo>
                  <a:pt x="985" y="2130"/>
                </a:lnTo>
                <a:lnTo>
                  <a:pt x="983" y="2130"/>
                </a:lnTo>
                <a:lnTo>
                  <a:pt x="982" y="2130"/>
                </a:lnTo>
                <a:lnTo>
                  <a:pt x="980" y="2130"/>
                </a:lnTo>
                <a:lnTo>
                  <a:pt x="979" y="2130"/>
                </a:lnTo>
                <a:lnTo>
                  <a:pt x="979" y="2128"/>
                </a:lnTo>
                <a:lnTo>
                  <a:pt x="977" y="2128"/>
                </a:lnTo>
                <a:lnTo>
                  <a:pt x="976" y="2128"/>
                </a:lnTo>
                <a:lnTo>
                  <a:pt x="974" y="2127"/>
                </a:lnTo>
                <a:lnTo>
                  <a:pt x="973" y="2127"/>
                </a:lnTo>
                <a:lnTo>
                  <a:pt x="973" y="2125"/>
                </a:lnTo>
                <a:lnTo>
                  <a:pt x="971" y="2125"/>
                </a:lnTo>
                <a:lnTo>
                  <a:pt x="970" y="2124"/>
                </a:lnTo>
                <a:lnTo>
                  <a:pt x="968" y="2124"/>
                </a:lnTo>
                <a:lnTo>
                  <a:pt x="967" y="2124"/>
                </a:lnTo>
                <a:lnTo>
                  <a:pt x="967" y="2122"/>
                </a:lnTo>
                <a:lnTo>
                  <a:pt x="965" y="2122"/>
                </a:lnTo>
                <a:lnTo>
                  <a:pt x="964" y="2120"/>
                </a:lnTo>
                <a:lnTo>
                  <a:pt x="962" y="2120"/>
                </a:lnTo>
                <a:lnTo>
                  <a:pt x="961" y="2120"/>
                </a:lnTo>
                <a:lnTo>
                  <a:pt x="959" y="2120"/>
                </a:lnTo>
                <a:lnTo>
                  <a:pt x="959" y="2119"/>
                </a:lnTo>
                <a:lnTo>
                  <a:pt x="958" y="2119"/>
                </a:lnTo>
                <a:lnTo>
                  <a:pt x="958" y="2117"/>
                </a:lnTo>
                <a:lnTo>
                  <a:pt x="956" y="2117"/>
                </a:lnTo>
                <a:lnTo>
                  <a:pt x="956" y="2116"/>
                </a:lnTo>
                <a:lnTo>
                  <a:pt x="955" y="2116"/>
                </a:lnTo>
                <a:lnTo>
                  <a:pt x="953" y="2116"/>
                </a:lnTo>
                <a:lnTo>
                  <a:pt x="952" y="2116"/>
                </a:lnTo>
                <a:lnTo>
                  <a:pt x="950" y="2116"/>
                </a:lnTo>
                <a:lnTo>
                  <a:pt x="949" y="2116"/>
                </a:lnTo>
                <a:lnTo>
                  <a:pt x="949" y="2114"/>
                </a:lnTo>
                <a:lnTo>
                  <a:pt x="947" y="2114"/>
                </a:lnTo>
                <a:lnTo>
                  <a:pt x="946" y="2114"/>
                </a:lnTo>
                <a:lnTo>
                  <a:pt x="944" y="2114"/>
                </a:lnTo>
                <a:lnTo>
                  <a:pt x="943" y="2114"/>
                </a:lnTo>
                <a:lnTo>
                  <a:pt x="941" y="2114"/>
                </a:lnTo>
                <a:lnTo>
                  <a:pt x="941" y="2113"/>
                </a:lnTo>
                <a:lnTo>
                  <a:pt x="940" y="2113"/>
                </a:lnTo>
                <a:lnTo>
                  <a:pt x="940" y="2111"/>
                </a:lnTo>
                <a:lnTo>
                  <a:pt x="940" y="2110"/>
                </a:lnTo>
                <a:lnTo>
                  <a:pt x="938" y="2110"/>
                </a:lnTo>
                <a:lnTo>
                  <a:pt x="938" y="2108"/>
                </a:lnTo>
                <a:lnTo>
                  <a:pt x="937" y="2108"/>
                </a:lnTo>
                <a:lnTo>
                  <a:pt x="937" y="2107"/>
                </a:lnTo>
                <a:lnTo>
                  <a:pt x="937" y="2105"/>
                </a:lnTo>
                <a:lnTo>
                  <a:pt x="935" y="2104"/>
                </a:lnTo>
                <a:lnTo>
                  <a:pt x="935" y="2102"/>
                </a:lnTo>
                <a:lnTo>
                  <a:pt x="934" y="2102"/>
                </a:lnTo>
                <a:lnTo>
                  <a:pt x="934" y="2101"/>
                </a:lnTo>
                <a:lnTo>
                  <a:pt x="932" y="2101"/>
                </a:lnTo>
                <a:lnTo>
                  <a:pt x="932" y="2099"/>
                </a:lnTo>
                <a:lnTo>
                  <a:pt x="931" y="2099"/>
                </a:lnTo>
                <a:lnTo>
                  <a:pt x="929" y="2098"/>
                </a:lnTo>
                <a:lnTo>
                  <a:pt x="928" y="2098"/>
                </a:lnTo>
                <a:lnTo>
                  <a:pt x="928" y="2096"/>
                </a:lnTo>
                <a:lnTo>
                  <a:pt x="926" y="2095"/>
                </a:lnTo>
                <a:lnTo>
                  <a:pt x="925" y="2095"/>
                </a:lnTo>
                <a:lnTo>
                  <a:pt x="923" y="2095"/>
                </a:lnTo>
                <a:lnTo>
                  <a:pt x="923" y="2093"/>
                </a:lnTo>
                <a:lnTo>
                  <a:pt x="922" y="2093"/>
                </a:lnTo>
                <a:lnTo>
                  <a:pt x="920" y="2093"/>
                </a:lnTo>
                <a:lnTo>
                  <a:pt x="918" y="2093"/>
                </a:lnTo>
                <a:lnTo>
                  <a:pt x="917" y="2093"/>
                </a:lnTo>
                <a:lnTo>
                  <a:pt x="915" y="2093"/>
                </a:lnTo>
                <a:lnTo>
                  <a:pt x="914" y="2093"/>
                </a:lnTo>
                <a:lnTo>
                  <a:pt x="914" y="2095"/>
                </a:lnTo>
                <a:lnTo>
                  <a:pt x="914" y="2096"/>
                </a:lnTo>
                <a:lnTo>
                  <a:pt x="912" y="2096"/>
                </a:lnTo>
                <a:lnTo>
                  <a:pt x="912" y="2095"/>
                </a:lnTo>
                <a:lnTo>
                  <a:pt x="912" y="2093"/>
                </a:lnTo>
                <a:lnTo>
                  <a:pt x="911" y="2093"/>
                </a:lnTo>
                <a:lnTo>
                  <a:pt x="911" y="2092"/>
                </a:lnTo>
                <a:lnTo>
                  <a:pt x="909" y="2092"/>
                </a:lnTo>
                <a:lnTo>
                  <a:pt x="908" y="2092"/>
                </a:lnTo>
                <a:lnTo>
                  <a:pt x="906" y="2092"/>
                </a:lnTo>
                <a:lnTo>
                  <a:pt x="906" y="2093"/>
                </a:lnTo>
                <a:lnTo>
                  <a:pt x="906" y="2095"/>
                </a:lnTo>
                <a:lnTo>
                  <a:pt x="905" y="2095"/>
                </a:lnTo>
                <a:lnTo>
                  <a:pt x="903" y="2095"/>
                </a:lnTo>
                <a:lnTo>
                  <a:pt x="903" y="2093"/>
                </a:lnTo>
                <a:lnTo>
                  <a:pt x="903" y="2092"/>
                </a:lnTo>
                <a:lnTo>
                  <a:pt x="903" y="2090"/>
                </a:lnTo>
                <a:lnTo>
                  <a:pt x="902" y="2090"/>
                </a:lnTo>
                <a:lnTo>
                  <a:pt x="902" y="2089"/>
                </a:lnTo>
                <a:lnTo>
                  <a:pt x="900" y="2089"/>
                </a:lnTo>
                <a:lnTo>
                  <a:pt x="900" y="2087"/>
                </a:lnTo>
                <a:lnTo>
                  <a:pt x="899" y="2087"/>
                </a:lnTo>
                <a:lnTo>
                  <a:pt x="897" y="2087"/>
                </a:lnTo>
                <a:lnTo>
                  <a:pt x="897" y="2086"/>
                </a:lnTo>
                <a:lnTo>
                  <a:pt x="896" y="2086"/>
                </a:lnTo>
                <a:lnTo>
                  <a:pt x="894" y="2086"/>
                </a:lnTo>
                <a:lnTo>
                  <a:pt x="893" y="2086"/>
                </a:lnTo>
                <a:lnTo>
                  <a:pt x="891" y="2086"/>
                </a:lnTo>
                <a:lnTo>
                  <a:pt x="890" y="2086"/>
                </a:lnTo>
                <a:lnTo>
                  <a:pt x="888" y="2086"/>
                </a:lnTo>
                <a:lnTo>
                  <a:pt x="887" y="2086"/>
                </a:lnTo>
                <a:lnTo>
                  <a:pt x="887" y="2087"/>
                </a:lnTo>
                <a:lnTo>
                  <a:pt x="885" y="2087"/>
                </a:lnTo>
                <a:lnTo>
                  <a:pt x="884" y="2089"/>
                </a:lnTo>
                <a:lnTo>
                  <a:pt x="882" y="2089"/>
                </a:lnTo>
                <a:lnTo>
                  <a:pt x="882" y="2090"/>
                </a:lnTo>
                <a:lnTo>
                  <a:pt x="881" y="2090"/>
                </a:lnTo>
                <a:lnTo>
                  <a:pt x="879" y="2090"/>
                </a:lnTo>
                <a:lnTo>
                  <a:pt x="878" y="2090"/>
                </a:lnTo>
                <a:lnTo>
                  <a:pt x="876" y="2090"/>
                </a:lnTo>
                <a:lnTo>
                  <a:pt x="876" y="2092"/>
                </a:lnTo>
                <a:lnTo>
                  <a:pt x="875" y="2092"/>
                </a:lnTo>
                <a:lnTo>
                  <a:pt x="875" y="2093"/>
                </a:lnTo>
                <a:lnTo>
                  <a:pt x="875" y="2092"/>
                </a:lnTo>
                <a:lnTo>
                  <a:pt x="873" y="2092"/>
                </a:lnTo>
                <a:lnTo>
                  <a:pt x="872" y="2093"/>
                </a:lnTo>
                <a:lnTo>
                  <a:pt x="870" y="2093"/>
                </a:lnTo>
                <a:lnTo>
                  <a:pt x="870" y="2095"/>
                </a:lnTo>
                <a:lnTo>
                  <a:pt x="870" y="2096"/>
                </a:lnTo>
                <a:lnTo>
                  <a:pt x="869" y="2096"/>
                </a:lnTo>
                <a:lnTo>
                  <a:pt x="867" y="2096"/>
                </a:lnTo>
                <a:lnTo>
                  <a:pt x="866" y="2096"/>
                </a:lnTo>
                <a:lnTo>
                  <a:pt x="864" y="2096"/>
                </a:lnTo>
                <a:lnTo>
                  <a:pt x="864" y="2095"/>
                </a:lnTo>
                <a:lnTo>
                  <a:pt x="863" y="2093"/>
                </a:lnTo>
                <a:lnTo>
                  <a:pt x="863" y="2092"/>
                </a:lnTo>
                <a:lnTo>
                  <a:pt x="861" y="2092"/>
                </a:lnTo>
                <a:lnTo>
                  <a:pt x="860" y="2092"/>
                </a:lnTo>
                <a:lnTo>
                  <a:pt x="860" y="2090"/>
                </a:lnTo>
                <a:lnTo>
                  <a:pt x="860" y="2089"/>
                </a:lnTo>
                <a:lnTo>
                  <a:pt x="858" y="2087"/>
                </a:lnTo>
                <a:lnTo>
                  <a:pt x="857" y="2087"/>
                </a:lnTo>
                <a:lnTo>
                  <a:pt x="855" y="2087"/>
                </a:lnTo>
                <a:lnTo>
                  <a:pt x="855" y="2086"/>
                </a:lnTo>
                <a:lnTo>
                  <a:pt x="854" y="2086"/>
                </a:lnTo>
                <a:lnTo>
                  <a:pt x="854" y="2087"/>
                </a:lnTo>
                <a:lnTo>
                  <a:pt x="852" y="2087"/>
                </a:lnTo>
                <a:lnTo>
                  <a:pt x="851" y="2087"/>
                </a:lnTo>
                <a:lnTo>
                  <a:pt x="849" y="2087"/>
                </a:lnTo>
                <a:lnTo>
                  <a:pt x="848" y="2087"/>
                </a:lnTo>
                <a:lnTo>
                  <a:pt x="846" y="2087"/>
                </a:lnTo>
                <a:lnTo>
                  <a:pt x="846" y="2086"/>
                </a:lnTo>
                <a:lnTo>
                  <a:pt x="846" y="2084"/>
                </a:lnTo>
                <a:lnTo>
                  <a:pt x="846" y="2083"/>
                </a:lnTo>
                <a:lnTo>
                  <a:pt x="846" y="2081"/>
                </a:lnTo>
                <a:lnTo>
                  <a:pt x="845" y="2081"/>
                </a:lnTo>
                <a:lnTo>
                  <a:pt x="845" y="2080"/>
                </a:lnTo>
                <a:lnTo>
                  <a:pt x="843" y="2080"/>
                </a:lnTo>
                <a:lnTo>
                  <a:pt x="843" y="2078"/>
                </a:lnTo>
                <a:lnTo>
                  <a:pt x="843" y="2077"/>
                </a:lnTo>
                <a:lnTo>
                  <a:pt x="842" y="2077"/>
                </a:lnTo>
                <a:lnTo>
                  <a:pt x="842" y="2075"/>
                </a:lnTo>
                <a:lnTo>
                  <a:pt x="842" y="2074"/>
                </a:lnTo>
                <a:lnTo>
                  <a:pt x="843" y="2074"/>
                </a:lnTo>
                <a:lnTo>
                  <a:pt x="843" y="2072"/>
                </a:lnTo>
                <a:lnTo>
                  <a:pt x="843" y="2071"/>
                </a:lnTo>
                <a:lnTo>
                  <a:pt x="842" y="2069"/>
                </a:lnTo>
                <a:lnTo>
                  <a:pt x="842" y="2067"/>
                </a:lnTo>
                <a:lnTo>
                  <a:pt x="840" y="2067"/>
                </a:lnTo>
                <a:lnTo>
                  <a:pt x="840" y="2066"/>
                </a:lnTo>
                <a:lnTo>
                  <a:pt x="842" y="2066"/>
                </a:lnTo>
                <a:lnTo>
                  <a:pt x="843" y="2064"/>
                </a:lnTo>
                <a:lnTo>
                  <a:pt x="843" y="2063"/>
                </a:lnTo>
                <a:lnTo>
                  <a:pt x="842" y="2063"/>
                </a:lnTo>
                <a:lnTo>
                  <a:pt x="840" y="2063"/>
                </a:lnTo>
                <a:lnTo>
                  <a:pt x="840" y="2061"/>
                </a:lnTo>
                <a:lnTo>
                  <a:pt x="839" y="2061"/>
                </a:lnTo>
                <a:lnTo>
                  <a:pt x="839" y="2060"/>
                </a:lnTo>
                <a:lnTo>
                  <a:pt x="839" y="2058"/>
                </a:lnTo>
                <a:lnTo>
                  <a:pt x="839" y="2057"/>
                </a:lnTo>
                <a:lnTo>
                  <a:pt x="837" y="2057"/>
                </a:lnTo>
                <a:lnTo>
                  <a:pt x="837" y="2055"/>
                </a:lnTo>
                <a:lnTo>
                  <a:pt x="837" y="2054"/>
                </a:lnTo>
                <a:lnTo>
                  <a:pt x="836" y="2054"/>
                </a:lnTo>
                <a:lnTo>
                  <a:pt x="836" y="2052"/>
                </a:lnTo>
                <a:lnTo>
                  <a:pt x="836" y="2051"/>
                </a:lnTo>
                <a:lnTo>
                  <a:pt x="834" y="2051"/>
                </a:lnTo>
                <a:lnTo>
                  <a:pt x="834" y="2049"/>
                </a:lnTo>
                <a:lnTo>
                  <a:pt x="836" y="2049"/>
                </a:lnTo>
                <a:lnTo>
                  <a:pt x="836" y="2048"/>
                </a:lnTo>
                <a:lnTo>
                  <a:pt x="836" y="2046"/>
                </a:lnTo>
                <a:lnTo>
                  <a:pt x="834" y="2046"/>
                </a:lnTo>
                <a:lnTo>
                  <a:pt x="833" y="2046"/>
                </a:lnTo>
                <a:lnTo>
                  <a:pt x="831" y="2046"/>
                </a:lnTo>
                <a:lnTo>
                  <a:pt x="831" y="2045"/>
                </a:lnTo>
                <a:lnTo>
                  <a:pt x="830" y="2045"/>
                </a:lnTo>
                <a:lnTo>
                  <a:pt x="828" y="2045"/>
                </a:lnTo>
                <a:lnTo>
                  <a:pt x="828" y="2043"/>
                </a:lnTo>
                <a:lnTo>
                  <a:pt x="830" y="2043"/>
                </a:lnTo>
                <a:lnTo>
                  <a:pt x="830" y="2042"/>
                </a:lnTo>
                <a:lnTo>
                  <a:pt x="830" y="2040"/>
                </a:lnTo>
                <a:lnTo>
                  <a:pt x="828" y="2039"/>
                </a:lnTo>
                <a:lnTo>
                  <a:pt x="827" y="2039"/>
                </a:lnTo>
                <a:lnTo>
                  <a:pt x="825" y="2039"/>
                </a:lnTo>
                <a:lnTo>
                  <a:pt x="825" y="2037"/>
                </a:lnTo>
                <a:lnTo>
                  <a:pt x="827" y="2036"/>
                </a:lnTo>
                <a:lnTo>
                  <a:pt x="828" y="2036"/>
                </a:lnTo>
                <a:lnTo>
                  <a:pt x="830" y="2034"/>
                </a:lnTo>
                <a:lnTo>
                  <a:pt x="830" y="2033"/>
                </a:lnTo>
                <a:lnTo>
                  <a:pt x="830" y="2031"/>
                </a:lnTo>
                <a:lnTo>
                  <a:pt x="828" y="2030"/>
                </a:lnTo>
                <a:lnTo>
                  <a:pt x="828" y="2028"/>
                </a:lnTo>
                <a:lnTo>
                  <a:pt x="827" y="2028"/>
                </a:lnTo>
                <a:lnTo>
                  <a:pt x="827" y="2027"/>
                </a:lnTo>
                <a:lnTo>
                  <a:pt x="825" y="2027"/>
                </a:lnTo>
                <a:lnTo>
                  <a:pt x="823" y="2027"/>
                </a:lnTo>
                <a:lnTo>
                  <a:pt x="822" y="2027"/>
                </a:lnTo>
                <a:lnTo>
                  <a:pt x="822" y="2028"/>
                </a:lnTo>
                <a:lnTo>
                  <a:pt x="822" y="2027"/>
                </a:lnTo>
                <a:lnTo>
                  <a:pt x="820" y="2027"/>
                </a:lnTo>
                <a:lnTo>
                  <a:pt x="820" y="2025"/>
                </a:lnTo>
                <a:lnTo>
                  <a:pt x="819" y="2025"/>
                </a:lnTo>
                <a:lnTo>
                  <a:pt x="819" y="2024"/>
                </a:lnTo>
                <a:lnTo>
                  <a:pt x="820" y="2022"/>
                </a:lnTo>
                <a:lnTo>
                  <a:pt x="820" y="2021"/>
                </a:lnTo>
                <a:lnTo>
                  <a:pt x="822" y="2021"/>
                </a:lnTo>
                <a:lnTo>
                  <a:pt x="823" y="2019"/>
                </a:lnTo>
                <a:lnTo>
                  <a:pt x="823" y="2018"/>
                </a:lnTo>
                <a:lnTo>
                  <a:pt x="825" y="2018"/>
                </a:lnTo>
                <a:lnTo>
                  <a:pt x="825" y="2016"/>
                </a:lnTo>
                <a:lnTo>
                  <a:pt x="825" y="2013"/>
                </a:lnTo>
                <a:lnTo>
                  <a:pt x="825" y="2011"/>
                </a:lnTo>
                <a:lnTo>
                  <a:pt x="827" y="2011"/>
                </a:lnTo>
                <a:lnTo>
                  <a:pt x="827" y="2010"/>
                </a:lnTo>
                <a:lnTo>
                  <a:pt x="827" y="2008"/>
                </a:lnTo>
                <a:lnTo>
                  <a:pt x="828" y="2008"/>
                </a:lnTo>
                <a:lnTo>
                  <a:pt x="828" y="2007"/>
                </a:lnTo>
                <a:lnTo>
                  <a:pt x="830" y="2005"/>
                </a:lnTo>
                <a:lnTo>
                  <a:pt x="831" y="2004"/>
                </a:lnTo>
                <a:lnTo>
                  <a:pt x="833" y="2004"/>
                </a:lnTo>
                <a:lnTo>
                  <a:pt x="833" y="2002"/>
                </a:lnTo>
                <a:lnTo>
                  <a:pt x="834" y="2002"/>
                </a:lnTo>
                <a:lnTo>
                  <a:pt x="834" y="2001"/>
                </a:lnTo>
                <a:lnTo>
                  <a:pt x="834" y="1999"/>
                </a:lnTo>
                <a:lnTo>
                  <a:pt x="836" y="1999"/>
                </a:lnTo>
                <a:lnTo>
                  <a:pt x="837" y="1999"/>
                </a:lnTo>
                <a:lnTo>
                  <a:pt x="837" y="1998"/>
                </a:lnTo>
                <a:lnTo>
                  <a:pt x="839" y="1998"/>
                </a:lnTo>
                <a:lnTo>
                  <a:pt x="840" y="1998"/>
                </a:lnTo>
                <a:lnTo>
                  <a:pt x="840" y="1996"/>
                </a:lnTo>
                <a:lnTo>
                  <a:pt x="842" y="1996"/>
                </a:lnTo>
                <a:lnTo>
                  <a:pt x="843" y="1996"/>
                </a:lnTo>
                <a:lnTo>
                  <a:pt x="843" y="1995"/>
                </a:lnTo>
                <a:lnTo>
                  <a:pt x="845" y="1995"/>
                </a:lnTo>
                <a:lnTo>
                  <a:pt x="846" y="1995"/>
                </a:lnTo>
                <a:lnTo>
                  <a:pt x="846" y="1993"/>
                </a:lnTo>
                <a:lnTo>
                  <a:pt x="848" y="1993"/>
                </a:lnTo>
                <a:lnTo>
                  <a:pt x="848" y="1992"/>
                </a:lnTo>
                <a:lnTo>
                  <a:pt x="849" y="1992"/>
                </a:lnTo>
                <a:lnTo>
                  <a:pt x="851" y="1992"/>
                </a:lnTo>
                <a:lnTo>
                  <a:pt x="852" y="1992"/>
                </a:lnTo>
                <a:lnTo>
                  <a:pt x="852" y="1990"/>
                </a:lnTo>
                <a:lnTo>
                  <a:pt x="854" y="1989"/>
                </a:lnTo>
                <a:lnTo>
                  <a:pt x="854" y="1987"/>
                </a:lnTo>
                <a:lnTo>
                  <a:pt x="852" y="1987"/>
                </a:lnTo>
                <a:lnTo>
                  <a:pt x="854" y="1986"/>
                </a:lnTo>
                <a:lnTo>
                  <a:pt x="852" y="1986"/>
                </a:lnTo>
                <a:lnTo>
                  <a:pt x="852" y="1984"/>
                </a:lnTo>
                <a:lnTo>
                  <a:pt x="852" y="1983"/>
                </a:lnTo>
                <a:lnTo>
                  <a:pt x="852" y="1981"/>
                </a:lnTo>
                <a:lnTo>
                  <a:pt x="851" y="1981"/>
                </a:lnTo>
                <a:lnTo>
                  <a:pt x="851" y="1980"/>
                </a:lnTo>
                <a:lnTo>
                  <a:pt x="852" y="1980"/>
                </a:lnTo>
                <a:lnTo>
                  <a:pt x="852" y="1978"/>
                </a:lnTo>
                <a:lnTo>
                  <a:pt x="854" y="1978"/>
                </a:lnTo>
                <a:lnTo>
                  <a:pt x="854" y="1977"/>
                </a:lnTo>
                <a:lnTo>
                  <a:pt x="855" y="1975"/>
                </a:lnTo>
                <a:lnTo>
                  <a:pt x="855" y="1974"/>
                </a:lnTo>
                <a:lnTo>
                  <a:pt x="857" y="1974"/>
                </a:lnTo>
                <a:lnTo>
                  <a:pt x="858" y="1974"/>
                </a:lnTo>
                <a:lnTo>
                  <a:pt x="858" y="1972"/>
                </a:lnTo>
                <a:lnTo>
                  <a:pt x="860" y="1972"/>
                </a:lnTo>
                <a:lnTo>
                  <a:pt x="861" y="1972"/>
                </a:lnTo>
                <a:lnTo>
                  <a:pt x="861" y="1971"/>
                </a:lnTo>
                <a:lnTo>
                  <a:pt x="863" y="1971"/>
                </a:lnTo>
                <a:lnTo>
                  <a:pt x="864" y="1971"/>
                </a:lnTo>
                <a:lnTo>
                  <a:pt x="866" y="1971"/>
                </a:lnTo>
                <a:lnTo>
                  <a:pt x="867" y="1971"/>
                </a:lnTo>
                <a:lnTo>
                  <a:pt x="867" y="1969"/>
                </a:lnTo>
                <a:lnTo>
                  <a:pt x="869" y="1969"/>
                </a:lnTo>
                <a:lnTo>
                  <a:pt x="869" y="1968"/>
                </a:lnTo>
                <a:lnTo>
                  <a:pt x="870" y="1968"/>
                </a:lnTo>
                <a:lnTo>
                  <a:pt x="872" y="1968"/>
                </a:lnTo>
                <a:lnTo>
                  <a:pt x="873" y="1968"/>
                </a:lnTo>
                <a:lnTo>
                  <a:pt x="873" y="1966"/>
                </a:lnTo>
                <a:lnTo>
                  <a:pt x="873" y="1965"/>
                </a:lnTo>
                <a:lnTo>
                  <a:pt x="875" y="1965"/>
                </a:lnTo>
                <a:lnTo>
                  <a:pt x="875" y="1963"/>
                </a:lnTo>
                <a:lnTo>
                  <a:pt x="875" y="1961"/>
                </a:lnTo>
                <a:lnTo>
                  <a:pt x="875" y="1960"/>
                </a:lnTo>
                <a:lnTo>
                  <a:pt x="875" y="1958"/>
                </a:lnTo>
                <a:lnTo>
                  <a:pt x="876" y="1958"/>
                </a:lnTo>
                <a:lnTo>
                  <a:pt x="876" y="1957"/>
                </a:lnTo>
                <a:lnTo>
                  <a:pt x="876" y="1955"/>
                </a:lnTo>
                <a:lnTo>
                  <a:pt x="876" y="1954"/>
                </a:lnTo>
                <a:lnTo>
                  <a:pt x="876" y="1952"/>
                </a:lnTo>
                <a:lnTo>
                  <a:pt x="876" y="1951"/>
                </a:lnTo>
                <a:lnTo>
                  <a:pt x="876" y="1949"/>
                </a:lnTo>
                <a:lnTo>
                  <a:pt x="878" y="1949"/>
                </a:lnTo>
                <a:lnTo>
                  <a:pt x="878" y="1948"/>
                </a:lnTo>
                <a:lnTo>
                  <a:pt x="878" y="1946"/>
                </a:lnTo>
                <a:lnTo>
                  <a:pt x="878" y="1945"/>
                </a:lnTo>
                <a:lnTo>
                  <a:pt x="878" y="1943"/>
                </a:lnTo>
                <a:lnTo>
                  <a:pt x="878" y="1942"/>
                </a:lnTo>
                <a:lnTo>
                  <a:pt x="879" y="1940"/>
                </a:lnTo>
                <a:lnTo>
                  <a:pt x="879" y="1939"/>
                </a:lnTo>
                <a:lnTo>
                  <a:pt x="879" y="1937"/>
                </a:lnTo>
                <a:lnTo>
                  <a:pt x="879" y="1936"/>
                </a:lnTo>
                <a:lnTo>
                  <a:pt x="879" y="1934"/>
                </a:lnTo>
                <a:lnTo>
                  <a:pt x="879" y="1933"/>
                </a:lnTo>
                <a:lnTo>
                  <a:pt x="879" y="1931"/>
                </a:lnTo>
                <a:lnTo>
                  <a:pt x="879" y="1930"/>
                </a:lnTo>
                <a:lnTo>
                  <a:pt x="879" y="1928"/>
                </a:lnTo>
                <a:lnTo>
                  <a:pt x="879" y="1927"/>
                </a:lnTo>
                <a:lnTo>
                  <a:pt x="879" y="1925"/>
                </a:lnTo>
                <a:lnTo>
                  <a:pt x="878" y="1924"/>
                </a:lnTo>
                <a:lnTo>
                  <a:pt x="878" y="1922"/>
                </a:lnTo>
                <a:lnTo>
                  <a:pt x="878" y="1921"/>
                </a:lnTo>
                <a:lnTo>
                  <a:pt x="878" y="1919"/>
                </a:lnTo>
                <a:lnTo>
                  <a:pt x="879" y="1918"/>
                </a:lnTo>
                <a:lnTo>
                  <a:pt x="879" y="1916"/>
                </a:lnTo>
                <a:lnTo>
                  <a:pt x="879" y="1915"/>
                </a:lnTo>
                <a:lnTo>
                  <a:pt x="879" y="1913"/>
                </a:lnTo>
                <a:lnTo>
                  <a:pt x="879" y="1912"/>
                </a:lnTo>
                <a:lnTo>
                  <a:pt x="879" y="1908"/>
                </a:lnTo>
                <a:lnTo>
                  <a:pt x="879" y="1907"/>
                </a:lnTo>
                <a:lnTo>
                  <a:pt x="879" y="1905"/>
                </a:lnTo>
                <a:lnTo>
                  <a:pt x="879" y="1904"/>
                </a:lnTo>
                <a:lnTo>
                  <a:pt x="879" y="1902"/>
                </a:lnTo>
                <a:lnTo>
                  <a:pt x="878" y="1901"/>
                </a:lnTo>
                <a:lnTo>
                  <a:pt x="878" y="1899"/>
                </a:lnTo>
                <a:lnTo>
                  <a:pt x="876" y="1899"/>
                </a:lnTo>
                <a:lnTo>
                  <a:pt x="876" y="1898"/>
                </a:lnTo>
                <a:lnTo>
                  <a:pt x="875" y="1898"/>
                </a:lnTo>
                <a:lnTo>
                  <a:pt x="876" y="1898"/>
                </a:lnTo>
                <a:lnTo>
                  <a:pt x="876" y="1896"/>
                </a:lnTo>
                <a:lnTo>
                  <a:pt x="876" y="1895"/>
                </a:lnTo>
                <a:lnTo>
                  <a:pt x="878" y="1895"/>
                </a:lnTo>
                <a:lnTo>
                  <a:pt x="878" y="1896"/>
                </a:lnTo>
                <a:lnTo>
                  <a:pt x="878" y="1895"/>
                </a:lnTo>
                <a:lnTo>
                  <a:pt x="878" y="1893"/>
                </a:lnTo>
                <a:lnTo>
                  <a:pt x="876" y="1893"/>
                </a:lnTo>
                <a:lnTo>
                  <a:pt x="875" y="1893"/>
                </a:lnTo>
                <a:lnTo>
                  <a:pt x="875" y="1892"/>
                </a:lnTo>
                <a:lnTo>
                  <a:pt x="873" y="1890"/>
                </a:lnTo>
                <a:lnTo>
                  <a:pt x="872" y="1890"/>
                </a:lnTo>
                <a:lnTo>
                  <a:pt x="870" y="1890"/>
                </a:lnTo>
                <a:lnTo>
                  <a:pt x="869" y="1890"/>
                </a:lnTo>
                <a:lnTo>
                  <a:pt x="869" y="1889"/>
                </a:lnTo>
                <a:lnTo>
                  <a:pt x="867" y="1887"/>
                </a:lnTo>
                <a:lnTo>
                  <a:pt x="867" y="1886"/>
                </a:lnTo>
                <a:lnTo>
                  <a:pt x="867" y="1884"/>
                </a:lnTo>
                <a:lnTo>
                  <a:pt x="869" y="1884"/>
                </a:lnTo>
                <a:lnTo>
                  <a:pt x="869" y="1887"/>
                </a:lnTo>
                <a:lnTo>
                  <a:pt x="869" y="1889"/>
                </a:lnTo>
                <a:lnTo>
                  <a:pt x="870" y="1889"/>
                </a:lnTo>
                <a:lnTo>
                  <a:pt x="872" y="1887"/>
                </a:lnTo>
                <a:lnTo>
                  <a:pt x="872" y="1886"/>
                </a:lnTo>
                <a:lnTo>
                  <a:pt x="872" y="1884"/>
                </a:lnTo>
                <a:lnTo>
                  <a:pt x="870" y="1881"/>
                </a:lnTo>
                <a:lnTo>
                  <a:pt x="869" y="1881"/>
                </a:lnTo>
                <a:lnTo>
                  <a:pt x="867" y="1881"/>
                </a:lnTo>
                <a:lnTo>
                  <a:pt x="866" y="1881"/>
                </a:lnTo>
                <a:lnTo>
                  <a:pt x="866" y="1884"/>
                </a:lnTo>
                <a:lnTo>
                  <a:pt x="866" y="1883"/>
                </a:lnTo>
                <a:lnTo>
                  <a:pt x="864" y="1883"/>
                </a:lnTo>
                <a:lnTo>
                  <a:pt x="864" y="1881"/>
                </a:lnTo>
                <a:lnTo>
                  <a:pt x="866" y="1881"/>
                </a:lnTo>
                <a:lnTo>
                  <a:pt x="867" y="1880"/>
                </a:lnTo>
                <a:lnTo>
                  <a:pt x="869" y="1880"/>
                </a:lnTo>
                <a:lnTo>
                  <a:pt x="869" y="1878"/>
                </a:lnTo>
                <a:lnTo>
                  <a:pt x="869" y="1877"/>
                </a:lnTo>
                <a:lnTo>
                  <a:pt x="867" y="1877"/>
                </a:lnTo>
                <a:lnTo>
                  <a:pt x="866" y="1877"/>
                </a:lnTo>
                <a:lnTo>
                  <a:pt x="864" y="1878"/>
                </a:lnTo>
                <a:lnTo>
                  <a:pt x="863" y="1878"/>
                </a:lnTo>
                <a:lnTo>
                  <a:pt x="864" y="1880"/>
                </a:lnTo>
                <a:lnTo>
                  <a:pt x="863" y="1880"/>
                </a:lnTo>
                <a:lnTo>
                  <a:pt x="863" y="1881"/>
                </a:lnTo>
                <a:lnTo>
                  <a:pt x="863" y="1880"/>
                </a:lnTo>
                <a:lnTo>
                  <a:pt x="861" y="1880"/>
                </a:lnTo>
                <a:lnTo>
                  <a:pt x="861" y="1881"/>
                </a:lnTo>
                <a:lnTo>
                  <a:pt x="861" y="1880"/>
                </a:lnTo>
                <a:lnTo>
                  <a:pt x="863" y="1878"/>
                </a:lnTo>
                <a:lnTo>
                  <a:pt x="864" y="1878"/>
                </a:lnTo>
                <a:lnTo>
                  <a:pt x="864" y="1877"/>
                </a:lnTo>
                <a:lnTo>
                  <a:pt x="864" y="1875"/>
                </a:lnTo>
                <a:lnTo>
                  <a:pt x="864" y="1874"/>
                </a:lnTo>
                <a:lnTo>
                  <a:pt x="864" y="1872"/>
                </a:lnTo>
                <a:lnTo>
                  <a:pt x="864" y="1871"/>
                </a:lnTo>
                <a:lnTo>
                  <a:pt x="864" y="1869"/>
                </a:lnTo>
                <a:lnTo>
                  <a:pt x="864" y="1868"/>
                </a:lnTo>
                <a:lnTo>
                  <a:pt x="863" y="1868"/>
                </a:lnTo>
                <a:lnTo>
                  <a:pt x="863" y="1866"/>
                </a:lnTo>
                <a:lnTo>
                  <a:pt x="863" y="1865"/>
                </a:lnTo>
                <a:lnTo>
                  <a:pt x="861" y="1863"/>
                </a:lnTo>
                <a:lnTo>
                  <a:pt x="861" y="1862"/>
                </a:lnTo>
                <a:lnTo>
                  <a:pt x="861" y="1860"/>
                </a:lnTo>
                <a:lnTo>
                  <a:pt x="861" y="1859"/>
                </a:lnTo>
                <a:lnTo>
                  <a:pt x="861" y="1857"/>
                </a:lnTo>
                <a:lnTo>
                  <a:pt x="860" y="1857"/>
                </a:lnTo>
                <a:lnTo>
                  <a:pt x="860" y="1855"/>
                </a:lnTo>
                <a:lnTo>
                  <a:pt x="860" y="1854"/>
                </a:lnTo>
                <a:lnTo>
                  <a:pt x="860" y="1852"/>
                </a:lnTo>
                <a:lnTo>
                  <a:pt x="860" y="1851"/>
                </a:lnTo>
                <a:lnTo>
                  <a:pt x="858" y="1851"/>
                </a:lnTo>
                <a:lnTo>
                  <a:pt x="858" y="1849"/>
                </a:lnTo>
                <a:lnTo>
                  <a:pt x="858" y="1848"/>
                </a:lnTo>
                <a:lnTo>
                  <a:pt x="858" y="1846"/>
                </a:lnTo>
                <a:lnTo>
                  <a:pt x="857" y="1846"/>
                </a:lnTo>
                <a:lnTo>
                  <a:pt x="857" y="1845"/>
                </a:lnTo>
                <a:lnTo>
                  <a:pt x="857" y="1843"/>
                </a:lnTo>
                <a:lnTo>
                  <a:pt x="857" y="1842"/>
                </a:lnTo>
                <a:lnTo>
                  <a:pt x="855" y="1842"/>
                </a:lnTo>
                <a:lnTo>
                  <a:pt x="855" y="1840"/>
                </a:lnTo>
                <a:lnTo>
                  <a:pt x="855" y="1839"/>
                </a:lnTo>
                <a:lnTo>
                  <a:pt x="854" y="1839"/>
                </a:lnTo>
                <a:lnTo>
                  <a:pt x="854" y="1837"/>
                </a:lnTo>
                <a:lnTo>
                  <a:pt x="852" y="1836"/>
                </a:lnTo>
                <a:lnTo>
                  <a:pt x="852" y="1834"/>
                </a:lnTo>
                <a:lnTo>
                  <a:pt x="852" y="1833"/>
                </a:lnTo>
                <a:lnTo>
                  <a:pt x="852" y="1831"/>
                </a:lnTo>
                <a:lnTo>
                  <a:pt x="851" y="1831"/>
                </a:lnTo>
                <a:lnTo>
                  <a:pt x="851" y="1830"/>
                </a:lnTo>
                <a:lnTo>
                  <a:pt x="851" y="1828"/>
                </a:lnTo>
                <a:lnTo>
                  <a:pt x="849" y="1828"/>
                </a:lnTo>
                <a:lnTo>
                  <a:pt x="849" y="1827"/>
                </a:lnTo>
                <a:lnTo>
                  <a:pt x="849" y="1825"/>
                </a:lnTo>
                <a:lnTo>
                  <a:pt x="849" y="1824"/>
                </a:lnTo>
                <a:lnTo>
                  <a:pt x="848" y="1824"/>
                </a:lnTo>
                <a:lnTo>
                  <a:pt x="848" y="1822"/>
                </a:lnTo>
                <a:lnTo>
                  <a:pt x="848" y="1821"/>
                </a:lnTo>
                <a:lnTo>
                  <a:pt x="846" y="1819"/>
                </a:lnTo>
                <a:lnTo>
                  <a:pt x="846" y="1818"/>
                </a:lnTo>
                <a:lnTo>
                  <a:pt x="845" y="1816"/>
                </a:lnTo>
                <a:lnTo>
                  <a:pt x="845" y="1815"/>
                </a:lnTo>
                <a:lnTo>
                  <a:pt x="845" y="1813"/>
                </a:lnTo>
                <a:lnTo>
                  <a:pt x="843" y="1813"/>
                </a:lnTo>
                <a:lnTo>
                  <a:pt x="842" y="1815"/>
                </a:lnTo>
                <a:lnTo>
                  <a:pt x="840" y="1815"/>
                </a:lnTo>
                <a:lnTo>
                  <a:pt x="842" y="1815"/>
                </a:lnTo>
                <a:lnTo>
                  <a:pt x="842" y="1813"/>
                </a:lnTo>
                <a:lnTo>
                  <a:pt x="843" y="1813"/>
                </a:lnTo>
                <a:lnTo>
                  <a:pt x="845" y="1813"/>
                </a:lnTo>
                <a:lnTo>
                  <a:pt x="843" y="1813"/>
                </a:lnTo>
                <a:lnTo>
                  <a:pt x="843" y="1812"/>
                </a:lnTo>
                <a:lnTo>
                  <a:pt x="843" y="1810"/>
                </a:lnTo>
                <a:lnTo>
                  <a:pt x="842" y="1810"/>
                </a:lnTo>
                <a:lnTo>
                  <a:pt x="842" y="1809"/>
                </a:lnTo>
                <a:lnTo>
                  <a:pt x="842" y="1807"/>
                </a:lnTo>
                <a:lnTo>
                  <a:pt x="840" y="1807"/>
                </a:lnTo>
                <a:lnTo>
                  <a:pt x="840" y="1806"/>
                </a:lnTo>
                <a:lnTo>
                  <a:pt x="840" y="1804"/>
                </a:lnTo>
                <a:lnTo>
                  <a:pt x="839" y="1802"/>
                </a:lnTo>
                <a:lnTo>
                  <a:pt x="839" y="1801"/>
                </a:lnTo>
                <a:lnTo>
                  <a:pt x="837" y="1799"/>
                </a:lnTo>
                <a:lnTo>
                  <a:pt x="837" y="1798"/>
                </a:lnTo>
                <a:lnTo>
                  <a:pt x="837" y="1796"/>
                </a:lnTo>
                <a:lnTo>
                  <a:pt x="836" y="1796"/>
                </a:lnTo>
                <a:lnTo>
                  <a:pt x="836" y="1795"/>
                </a:lnTo>
                <a:lnTo>
                  <a:pt x="836" y="1793"/>
                </a:lnTo>
                <a:lnTo>
                  <a:pt x="834" y="1793"/>
                </a:lnTo>
                <a:lnTo>
                  <a:pt x="834" y="1792"/>
                </a:lnTo>
                <a:lnTo>
                  <a:pt x="834" y="1790"/>
                </a:lnTo>
                <a:lnTo>
                  <a:pt x="834" y="1789"/>
                </a:lnTo>
                <a:lnTo>
                  <a:pt x="833" y="1789"/>
                </a:lnTo>
                <a:lnTo>
                  <a:pt x="833" y="1787"/>
                </a:lnTo>
                <a:lnTo>
                  <a:pt x="833" y="1786"/>
                </a:lnTo>
                <a:lnTo>
                  <a:pt x="831" y="1786"/>
                </a:lnTo>
                <a:lnTo>
                  <a:pt x="831" y="1784"/>
                </a:lnTo>
                <a:lnTo>
                  <a:pt x="831" y="1783"/>
                </a:lnTo>
                <a:lnTo>
                  <a:pt x="831" y="1781"/>
                </a:lnTo>
                <a:lnTo>
                  <a:pt x="830" y="1781"/>
                </a:lnTo>
                <a:lnTo>
                  <a:pt x="830" y="1780"/>
                </a:lnTo>
                <a:lnTo>
                  <a:pt x="830" y="1778"/>
                </a:lnTo>
                <a:lnTo>
                  <a:pt x="828" y="1777"/>
                </a:lnTo>
                <a:lnTo>
                  <a:pt x="828" y="1775"/>
                </a:lnTo>
                <a:lnTo>
                  <a:pt x="827" y="1774"/>
                </a:lnTo>
                <a:lnTo>
                  <a:pt x="827" y="1772"/>
                </a:lnTo>
                <a:lnTo>
                  <a:pt x="827" y="1771"/>
                </a:lnTo>
                <a:lnTo>
                  <a:pt x="825" y="1771"/>
                </a:lnTo>
                <a:lnTo>
                  <a:pt x="825" y="1769"/>
                </a:lnTo>
                <a:lnTo>
                  <a:pt x="825" y="1768"/>
                </a:lnTo>
                <a:lnTo>
                  <a:pt x="823" y="1766"/>
                </a:lnTo>
                <a:lnTo>
                  <a:pt x="823" y="1765"/>
                </a:lnTo>
                <a:lnTo>
                  <a:pt x="822" y="1765"/>
                </a:lnTo>
                <a:lnTo>
                  <a:pt x="822" y="1763"/>
                </a:lnTo>
                <a:lnTo>
                  <a:pt x="822" y="1762"/>
                </a:lnTo>
                <a:lnTo>
                  <a:pt x="820" y="1762"/>
                </a:lnTo>
                <a:lnTo>
                  <a:pt x="820" y="1760"/>
                </a:lnTo>
                <a:lnTo>
                  <a:pt x="820" y="1759"/>
                </a:lnTo>
                <a:lnTo>
                  <a:pt x="820" y="1757"/>
                </a:lnTo>
                <a:lnTo>
                  <a:pt x="819" y="1757"/>
                </a:lnTo>
                <a:lnTo>
                  <a:pt x="819" y="1756"/>
                </a:lnTo>
                <a:lnTo>
                  <a:pt x="819" y="1754"/>
                </a:lnTo>
                <a:lnTo>
                  <a:pt x="817" y="1754"/>
                </a:lnTo>
                <a:lnTo>
                  <a:pt x="817" y="1753"/>
                </a:lnTo>
                <a:lnTo>
                  <a:pt x="817" y="1751"/>
                </a:lnTo>
                <a:lnTo>
                  <a:pt x="816" y="1751"/>
                </a:lnTo>
                <a:lnTo>
                  <a:pt x="816" y="1749"/>
                </a:lnTo>
                <a:lnTo>
                  <a:pt x="816" y="1748"/>
                </a:lnTo>
                <a:lnTo>
                  <a:pt x="814" y="1748"/>
                </a:lnTo>
                <a:lnTo>
                  <a:pt x="814" y="1746"/>
                </a:lnTo>
                <a:lnTo>
                  <a:pt x="814" y="1745"/>
                </a:lnTo>
                <a:lnTo>
                  <a:pt x="813" y="1745"/>
                </a:lnTo>
                <a:lnTo>
                  <a:pt x="813" y="1743"/>
                </a:lnTo>
                <a:lnTo>
                  <a:pt x="813" y="1742"/>
                </a:lnTo>
                <a:lnTo>
                  <a:pt x="811" y="1742"/>
                </a:lnTo>
                <a:lnTo>
                  <a:pt x="811" y="1740"/>
                </a:lnTo>
                <a:lnTo>
                  <a:pt x="811" y="1739"/>
                </a:lnTo>
                <a:lnTo>
                  <a:pt x="810" y="1737"/>
                </a:lnTo>
                <a:lnTo>
                  <a:pt x="810" y="1736"/>
                </a:lnTo>
                <a:lnTo>
                  <a:pt x="808" y="1734"/>
                </a:lnTo>
                <a:lnTo>
                  <a:pt x="808" y="1733"/>
                </a:lnTo>
                <a:lnTo>
                  <a:pt x="808" y="1731"/>
                </a:lnTo>
                <a:lnTo>
                  <a:pt x="808" y="1730"/>
                </a:lnTo>
                <a:lnTo>
                  <a:pt x="807" y="1730"/>
                </a:lnTo>
                <a:lnTo>
                  <a:pt x="807" y="1728"/>
                </a:lnTo>
                <a:lnTo>
                  <a:pt x="807" y="1727"/>
                </a:lnTo>
                <a:lnTo>
                  <a:pt x="805" y="1725"/>
                </a:lnTo>
                <a:lnTo>
                  <a:pt x="805" y="1724"/>
                </a:lnTo>
                <a:lnTo>
                  <a:pt x="805" y="1722"/>
                </a:lnTo>
                <a:lnTo>
                  <a:pt x="804" y="1722"/>
                </a:lnTo>
                <a:lnTo>
                  <a:pt x="804" y="1721"/>
                </a:lnTo>
                <a:lnTo>
                  <a:pt x="804" y="1719"/>
                </a:lnTo>
                <a:lnTo>
                  <a:pt x="802" y="1719"/>
                </a:lnTo>
                <a:lnTo>
                  <a:pt x="802" y="1718"/>
                </a:lnTo>
                <a:lnTo>
                  <a:pt x="802" y="1716"/>
                </a:lnTo>
                <a:lnTo>
                  <a:pt x="801" y="1715"/>
                </a:lnTo>
                <a:lnTo>
                  <a:pt x="801" y="1713"/>
                </a:lnTo>
                <a:lnTo>
                  <a:pt x="801" y="1712"/>
                </a:lnTo>
                <a:lnTo>
                  <a:pt x="799" y="1712"/>
                </a:lnTo>
                <a:lnTo>
                  <a:pt x="799" y="1709"/>
                </a:lnTo>
                <a:lnTo>
                  <a:pt x="798" y="1707"/>
                </a:lnTo>
                <a:lnTo>
                  <a:pt x="798" y="1706"/>
                </a:lnTo>
                <a:lnTo>
                  <a:pt x="796" y="1706"/>
                </a:lnTo>
                <a:lnTo>
                  <a:pt x="796" y="1704"/>
                </a:lnTo>
                <a:lnTo>
                  <a:pt x="795" y="1704"/>
                </a:lnTo>
                <a:lnTo>
                  <a:pt x="795" y="1703"/>
                </a:lnTo>
                <a:lnTo>
                  <a:pt x="795" y="1701"/>
                </a:lnTo>
                <a:lnTo>
                  <a:pt x="793" y="1701"/>
                </a:lnTo>
                <a:lnTo>
                  <a:pt x="793" y="1700"/>
                </a:lnTo>
                <a:lnTo>
                  <a:pt x="793" y="1698"/>
                </a:lnTo>
                <a:lnTo>
                  <a:pt x="792" y="1698"/>
                </a:lnTo>
                <a:lnTo>
                  <a:pt x="792" y="1696"/>
                </a:lnTo>
                <a:lnTo>
                  <a:pt x="792" y="1695"/>
                </a:lnTo>
                <a:lnTo>
                  <a:pt x="790" y="1695"/>
                </a:lnTo>
                <a:lnTo>
                  <a:pt x="790" y="1693"/>
                </a:lnTo>
                <a:lnTo>
                  <a:pt x="790" y="1692"/>
                </a:lnTo>
                <a:lnTo>
                  <a:pt x="789" y="1692"/>
                </a:lnTo>
                <a:lnTo>
                  <a:pt x="789" y="1690"/>
                </a:lnTo>
                <a:lnTo>
                  <a:pt x="789" y="1689"/>
                </a:lnTo>
                <a:lnTo>
                  <a:pt x="787" y="1689"/>
                </a:lnTo>
                <a:lnTo>
                  <a:pt x="787" y="1687"/>
                </a:lnTo>
                <a:lnTo>
                  <a:pt x="787" y="1686"/>
                </a:lnTo>
                <a:lnTo>
                  <a:pt x="786" y="1684"/>
                </a:lnTo>
                <a:lnTo>
                  <a:pt x="786" y="1683"/>
                </a:lnTo>
                <a:lnTo>
                  <a:pt x="784" y="1681"/>
                </a:lnTo>
                <a:lnTo>
                  <a:pt x="784" y="1680"/>
                </a:lnTo>
                <a:lnTo>
                  <a:pt x="783" y="1678"/>
                </a:lnTo>
                <a:lnTo>
                  <a:pt x="783" y="1677"/>
                </a:lnTo>
                <a:lnTo>
                  <a:pt x="781" y="1675"/>
                </a:lnTo>
                <a:lnTo>
                  <a:pt x="781" y="1674"/>
                </a:lnTo>
                <a:lnTo>
                  <a:pt x="780" y="1672"/>
                </a:lnTo>
                <a:lnTo>
                  <a:pt x="780" y="1671"/>
                </a:lnTo>
                <a:lnTo>
                  <a:pt x="778" y="1671"/>
                </a:lnTo>
                <a:lnTo>
                  <a:pt x="778" y="1669"/>
                </a:lnTo>
                <a:lnTo>
                  <a:pt x="777" y="1668"/>
                </a:lnTo>
                <a:lnTo>
                  <a:pt x="775" y="1666"/>
                </a:lnTo>
                <a:lnTo>
                  <a:pt x="774" y="1665"/>
                </a:lnTo>
                <a:lnTo>
                  <a:pt x="772" y="1666"/>
                </a:lnTo>
                <a:lnTo>
                  <a:pt x="772" y="1665"/>
                </a:lnTo>
                <a:lnTo>
                  <a:pt x="771" y="1666"/>
                </a:lnTo>
                <a:lnTo>
                  <a:pt x="769" y="1666"/>
                </a:lnTo>
                <a:lnTo>
                  <a:pt x="768" y="1666"/>
                </a:lnTo>
                <a:lnTo>
                  <a:pt x="769" y="1666"/>
                </a:lnTo>
                <a:lnTo>
                  <a:pt x="771" y="1665"/>
                </a:lnTo>
                <a:lnTo>
                  <a:pt x="772" y="1665"/>
                </a:lnTo>
                <a:lnTo>
                  <a:pt x="774" y="1663"/>
                </a:lnTo>
                <a:lnTo>
                  <a:pt x="775" y="1663"/>
                </a:lnTo>
                <a:lnTo>
                  <a:pt x="775" y="1662"/>
                </a:lnTo>
                <a:lnTo>
                  <a:pt x="777" y="1662"/>
                </a:lnTo>
                <a:lnTo>
                  <a:pt x="778" y="1662"/>
                </a:lnTo>
                <a:lnTo>
                  <a:pt x="778" y="1660"/>
                </a:lnTo>
                <a:lnTo>
                  <a:pt x="780" y="1660"/>
                </a:lnTo>
                <a:lnTo>
                  <a:pt x="781" y="1659"/>
                </a:lnTo>
                <a:lnTo>
                  <a:pt x="783" y="1659"/>
                </a:lnTo>
                <a:lnTo>
                  <a:pt x="784" y="1657"/>
                </a:lnTo>
                <a:lnTo>
                  <a:pt x="786" y="1656"/>
                </a:lnTo>
                <a:lnTo>
                  <a:pt x="787" y="1656"/>
                </a:lnTo>
                <a:lnTo>
                  <a:pt x="787" y="1654"/>
                </a:lnTo>
                <a:lnTo>
                  <a:pt x="789" y="1654"/>
                </a:lnTo>
                <a:lnTo>
                  <a:pt x="790" y="1653"/>
                </a:lnTo>
                <a:lnTo>
                  <a:pt x="790" y="1651"/>
                </a:lnTo>
                <a:lnTo>
                  <a:pt x="790" y="1648"/>
                </a:lnTo>
                <a:lnTo>
                  <a:pt x="790" y="1647"/>
                </a:lnTo>
                <a:lnTo>
                  <a:pt x="790" y="1639"/>
                </a:lnTo>
                <a:lnTo>
                  <a:pt x="792" y="1639"/>
                </a:lnTo>
                <a:lnTo>
                  <a:pt x="793" y="1637"/>
                </a:lnTo>
                <a:lnTo>
                  <a:pt x="795" y="1637"/>
                </a:lnTo>
                <a:lnTo>
                  <a:pt x="796" y="1636"/>
                </a:lnTo>
                <a:lnTo>
                  <a:pt x="798" y="1636"/>
                </a:lnTo>
                <a:lnTo>
                  <a:pt x="798" y="1634"/>
                </a:lnTo>
                <a:lnTo>
                  <a:pt x="798" y="1633"/>
                </a:lnTo>
                <a:lnTo>
                  <a:pt x="796" y="1633"/>
                </a:lnTo>
                <a:lnTo>
                  <a:pt x="795" y="1634"/>
                </a:lnTo>
                <a:lnTo>
                  <a:pt x="793" y="1634"/>
                </a:lnTo>
                <a:lnTo>
                  <a:pt x="792" y="1636"/>
                </a:lnTo>
                <a:lnTo>
                  <a:pt x="790" y="1636"/>
                </a:lnTo>
                <a:lnTo>
                  <a:pt x="790" y="1637"/>
                </a:lnTo>
                <a:lnTo>
                  <a:pt x="790" y="1636"/>
                </a:lnTo>
                <a:lnTo>
                  <a:pt x="790" y="1634"/>
                </a:lnTo>
                <a:lnTo>
                  <a:pt x="790" y="1633"/>
                </a:lnTo>
                <a:lnTo>
                  <a:pt x="792" y="1633"/>
                </a:lnTo>
                <a:lnTo>
                  <a:pt x="793" y="1633"/>
                </a:lnTo>
                <a:lnTo>
                  <a:pt x="793" y="1631"/>
                </a:lnTo>
                <a:lnTo>
                  <a:pt x="795" y="1631"/>
                </a:lnTo>
                <a:lnTo>
                  <a:pt x="796" y="1631"/>
                </a:lnTo>
                <a:lnTo>
                  <a:pt x="796" y="1630"/>
                </a:lnTo>
                <a:lnTo>
                  <a:pt x="798" y="1630"/>
                </a:lnTo>
                <a:lnTo>
                  <a:pt x="798" y="1628"/>
                </a:lnTo>
                <a:lnTo>
                  <a:pt x="798" y="1627"/>
                </a:lnTo>
                <a:lnTo>
                  <a:pt x="796" y="1627"/>
                </a:lnTo>
                <a:lnTo>
                  <a:pt x="795" y="1627"/>
                </a:lnTo>
                <a:lnTo>
                  <a:pt x="795" y="1628"/>
                </a:lnTo>
                <a:lnTo>
                  <a:pt x="793" y="1628"/>
                </a:lnTo>
                <a:lnTo>
                  <a:pt x="792" y="1630"/>
                </a:lnTo>
                <a:lnTo>
                  <a:pt x="790" y="1630"/>
                </a:lnTo>
                <a:lnTo>
                  <a:pt x="790" y="1628"/>
                </a:lnTo>
                <a:lnTo>
                  <a:pt x="792" y="1627"/>
                </a:lnTo>
                <a:lnTo>
                  <a:pt x="793" y="1627"/>
                </a:lnTo>
                <a:lnTo>
                  <a:pt x="795" y="1625"/>
                </a:lnTo>
                <a:lnTo>
                  <a:pt x="796" y="1625"/>
                </a:lnTo>
                <a:lnTo>
                  <a:pt x="795" y="1624"/>
                </a:lnTo>
                <a:lnTo>
                  <a:pt x="793" y="1624"/>
                </a:lnTo>
                <a:lnTo>
                  <a:pt x="792" y="1624"/>
                </a:lnTo>
                <a:lnTo>
                  <a:pt x="792" y="1625"/>
                </a:lnTo>
                <a:lnTo>
                  <a:pt x="790" y="1625"/>
                </a:lnTo>
                <a:lnTo>
                  <a:pt x="790" y="1624"/>
                </a:lnTo>
                <a:lnTo>
                  <a:pt x="790" y="1622"/>
                </a:lnTo>
                <a:lnTo>
                  <a:pt x="789" y="1622"/>
                </a:lnTo>
                <a:lnTo>
                  <a:pt x="787" y="1622"/>
                </a:lnTo>
                <a:lnTo>
                  <a:pt x="786" y="1622"/>
                </a:lnTo>
                <a:lnTo>
                  <a:pt x="783" y="1622"/>
                </a:lnTo>
                <a:lnTo>
                  <a:pt x="780" y="1622"/>
                </a:lnTo>
                <a:lnTo>
                  <a:pt x="777" y="1622"/>
                </a:lnTo>
                <a:lnTo>
                  <a:pt x="775" y="1622"/>
                </a:lnTo>
                <a:lnTo>
                  <a:pt x="774" y="1622"/>
                </a:lnTo>
                <a:lnTo>
                  <a:pt x="774" y="1624"/>
                </a:lnTo>
                <a:lnTo>
                  <a:pt x="775" y="1624"/>
                </a:lnTo>
                <a:lnTo>
                  <a:pt x="777" y="1625"/>
                </a:lnTo>
                <a:lnTo>
                  <a:pt x="784" y="1625"/>
                </a:lnTo>
                <a:lnTo>
                  <a:pt x="784" y="1627"/>
                </a:lnTo>
                <a:lnTo>
                  <a:pt x="783" y="1627"/>
                </a:lnTo>
                <a:lnTo>
                  <a:pt x="780" y="1627"/>
                </a:lnTo>
                <a:lnTo>
                  <a:pt x="775" y="1627"/>
                </a:lnTo>
                <a:lnTo>
                  <a:pt x="775" y="1625"/>
                </a:lnTo>
                <a:lnTo>
                  <a:pt x="774" y="1625"/>
                </a:lnTo>
                <a:lnTo>
                  <a:pt x="772" y="1625"/>
                </a:lnTo>
                <a:lnTo>
                  <a:pt x="772" y="1627"/>
                </a:lnTo>
                <a:lnTo>
                  <a:pt x="772" y="1628"/>
                </a:lnTo>
                <a:lnTo>
                  <a:pt x="772" y="1630"/>
                </a:lnTo>
                <a:lnTo>
                  <a:pt x="774" y="1630"/>
                </a:lnTo>
                <a:lnTo>
                  <a:pt x="786" y="1630"/>
                </a:lnTo>
                <a:lnTo>
                  <a:pt x="784" y="1631"/>
                </a:lnTo>
                <a:lnTo>
                  <a:pt x="781" y="1631"/>
                </a:lnTo>
                <a:lnTo>
                  <a:pt x="780" y="1631"/>
                </a:lnTo>
                <a:lnTo>
                  <a:pt x="778" y="1631"/>
                </a:lnTo>
                <a:lnTo>
                  <a:pt x="777" y="1631"/>
                </a:lnTo>
                <a:lnTo>
                  <a:pt x="775" y="1631"/>
                </a:lnTo>
                <a:lnTo>
                  <a:pt x="774" y="1631"/>
                </a:lnTo>
                <a:lnTo>
                  <a:pt x="772" y="1631"/>
                </a:lnTo>
                <a:lnTo>
                  <a:pt x="772" y="1633"/>
                </a:lnTo>
                <a:lnTo>
                  <a:pt x="772" y="1634"/>
                </a:lnTo>
                <a:lnTo>
                  <a:pt x="775" y="1634"/>
                </a:lnTo>
                <a:lnTo>
                  <a:pt x="777" y="1634"/>
                </a:lnTo>
                <a:lnTo>
                  <a:pt x="778" y="1634"/>
                </a:lnTo>
                <a:lnTo>
                  <a:pt x="780" y="1634"/>
                </a:lnTo>
                <a:lnTo>
                  <a:pt x="781" y="1634"/>
                </a:lnTo>
                <a:lnTo>
                  <a:pt x="784" y="1634"/>
                </a:lnTo>
                <a:lnTo>
                  <a:pt x="784" y="1637"/>
                </a:lnTo>
                <a:lnTo>
                  <a:pt x="781" y="1637"/>
                </a:lnTo>
                <a:lnTo>
                  <a:pt x="780" y="1637"/>
                </a:lnTo>
                <a:lnTo>
                  <a:pt x="778" y="1637"/>
                </a:lnTo>
                <a:lnTo>
                  <a:pt x="772" y="1637"/>
                </a:lnTo>
                <a:lnTo>
                  <a:pt x="774" y="1637"/>
                </a:lnTo>
                <a:lnTo>
                  <a:pt x="774" y="1639"/>
                </a:lnTo>
                <a:lnTo>
                  <a:pt x="774" y="1640"/>
                </a:lnTo>
                <a:lnTo>
                  <a:pt x="775" y="1640"/>
                </a:lnTo>
                <a:lnTo>
                  <a:pt x="778" y="1640"/>
                </a:lnTo>
                <a:lnTo>
                  <a:pt x="781" y="1640"/>
                </a:lnTo>
                <a:lnTo>
                  <a:pt x="784" y="1640"/>
                </a:lnTo>
                <a:lnTo>
                  <a:pt x="786" y="1640"/>
                </a:lnTo>
                <a:lnTo>
                  <a:pt x="786" y="1642"/>
                </a:lnTo>
                <a:lnTo>
                  <a:pt x="781" y="1642"/>
                </a:lnTo>
                <a:lnTo>
                  <a:pt x="775" y="1642"/>
                </a:lnTo>
                <a:lnTo>
                  <a:pt x="775" y="1643"/>
                </a:lnTo>
                <a:lnTo>
                  <a:pt x="777" y="1643"/>
                </a:lnTo>
                <a:lnTo>
                  <a:pt x="777" y="1645"/>
                </a:lnTo>
                <a:lnTo>
                  <a:pt x="781" y="1645"/>
                </a:lnTo>
                <a:lnTo>
                  <a:pt x="783" y="1645"/>
                </a:lnTo>
                <a:lnTo>
                  <a:pt x="784" y="1645"/>
                </a:lnTo>
                <a:lnTo>
                  <a:pt x="786" y="1645"/>
                </a:lnTo>
                <a:lnTo>
                  <a:pt x="786" y="1647"/>
                </a:lnTo>
                <a:lnTo>
                  <a:pt x="784" y="1647"/>
                </a:lnTo>
                <a:lnTo>
                  <a:pt x="784" y="1648"/>
                </a:lnTo>
                <a:lnTo>
                  <a:pt x="784" y="1650"/>
                </a:lnTo>
                <a:lnTo>
                  <a:pt x="784" y="1651"/>
                </a:lnTo>
                <a:lnTo>
                  <a:pt x="783" y="1651"/>
                </a:lnTo>
                <a:lnTo>
                  <a:pt x="783" y="1653"/>
                </a:lnTo>
                <a:lnTo>
                  <a:pt x="781" y="1653"/>
                </a:lnTo>
                <a:lnTo>
                  <a:pt x="781" y="1654"/>
                </a:lnTo>
                <a:lnTo>
                  <a:pt x="780" y="1654"/>
                </a:lnTo>
                <a:lnTo>
                  <a:pt x="778" y="1654"/>
                </a:lnTo>
                <a:lnTo>
                  <a:pt x="777" y="1656"/>
                </a:lnTo>
                <a:lnTo>
                  <a:pt x="775" y="1657"/>
                </a:lnTo>
                <a:lnTo>
                  <a:pt x="774" y="1657"/>
                </a:lnTo>
                <a:lnTo>
                  <a:pt x="772" y="1659"/>
                </a:lnTo>
                <a:lnTo>
                  <a:pt x="771" y="1659"/>
                </a:lnTo>
                <a:lnTo>
                  <a:pt x="771" y="1660"/>
                </a:lnTo>
                <a:lnTo>
                  <a:pt x="769" y="1660"/>
                </a:lnTo>
                <a:lnTo>
                  <a:pt x="768" y="1660"/>
                </a:lnTo>
                <a:lnTo>
                  <a:pt x="768" y="1662"/>
                </a:lnTo>
                <a:lnTo>
                  <a:pt x="766" y="1662"/>
                </a:lnTo>
                <a:lnTo>
                  <a:pt x="769" y="1660"/>
                </a:lnTo>
                <a:lnTo>
                  <a:pt x="769" y="1659"/>
                </a:lnTo>
                <a:lnTo>
                  <a:pt x="769" y="1657"/>
                </a:lnTo>
                <a:lnTo>
                  <a:pt x="769" y="1656"/>
                </a:lnTo>
                <a:lnTo>
                  <a:pt x="769" y="1654"/>
                </a:lnTo>
                <a:lnTo>
                  <a:pt x="769" y="1653"/>
                </a:lnTo>
                <a:lnTo>
                  <a:pt x="768" y="1651"/>
                </a:lnTo>
                <a:lnTo>
                  <a:pt x="768" y="1650"/>
                </a:lnTo>
                <a:lnTo>
                  <a:pt x="768" y="1648"/>
                </a:lnTo>
                <a:lnTo>
                  <a:pt x="766" y="1648"/>
                </a:lnTo>
                <a:lnTo>
                  <a:pt x="766" y="1647"/>
                </a:lnTo>
                <a:lnTo>
                  <a:pt x="765" y="1647"/>
                </a:lnTo>
                <a:lnTo>
                  <a:pt x="765" y="1645"/>
                </a:lnTo>
                <a:lnTo>
                  <a:pt x="763" y="1643"/>
                </a:lnTo>
                <a:lnTo>
                  <a:pt x="763" y="1642"/>
                </a:lnTo>
                <a:lnTo>
                  <a:pt x="762" y="1642"/>
                </a:lnTo>
                <a:lnTo>
                  <a:pt x="762" y="1640"/>
                </a:lnTo>
                <a:lnTo>
                  <a:pt x="760" y="1639"/>
                </a:lnTo>
                <a:lnTo>
                  <a:pt x="760" y="1637"/>
                </a:lnTo>
                <a:lnTo>
                  <a:pt x="759" y="1637"/>
                </a:lnTo>
                <a:lnTo>
                  <a:pt x="759" y="1636"/>
                </a:lnTo>
                <a:lnTo>
                  <a:pt x="757" y="1634"/>
                </a:lnTo>
                <a:lnTo>
                  <a:pt x="757" y="1633"/>
                </a:lnTo>
                <a:lnTo>
                  <a:pt x="756" y="1633"/>
                </a:lnTo>
                <a:lnTo>
                  <a:pt x="756" y="1631"/>
                </a:lnTo>
                <a:lnTo>
                  <a:pt x="754" y="1630"/>
                </a:lnTo>
                <a:lnTo>
                  <a:pt x="753" y="1630"/>
                </a:lnTo>
                <a:lnTo>
                  <a:pt x="753" y="1628"/>
                </a:lnTo>
                <a:lnTo>
                  <a:pt x="751" y="1627"/>
                </a:lnTo>
                <a:lnTo>
                  <a:pt x="751" y="1625"/>
                </a:lnTo>
                <a:lnTo>
                  <a:pt x="750" y="1625"/>
                </a:lnTo>
                <a:lnTo>
                  <a:pt x="751" y="1625"/>
                </a:lnTo>
                <a:lnTo>
                  <a:pt x="750" y="1624"/>
                </a:lnTo>
                <a:lnTo>
                  <a:pt x="750" y="1622"/>
                </a:lnTo>
                <a:lnTo>
                  <a:pt x="748" y="1622"/>
                </a:lnTo>
                <a:lnTo>
                  <a:pt x="748" y="1621"/>
                </a:lnTo>
                <a:lnTo>
                  <a:pt x="745" y="1619"/>
                </a:lnTo>
                <a:lnTo>
                  <a:pt x="744" y="1618"/>
                </a:lnTo>
                <a:lnTo>
                  <a:pt x="742" y="1618"/>
                </a:lnTo>
                <a:lnTo>
                  <a:pt x="744" y="1618"/>
                </a:lnTo>
                <a:lnTo>
                  <a:pt x="744" y="1616"/>
                </a:lnTo>
                <a:lnTo>
                  <a:pt x="742" y="1616"/>
                </a:lnTo>
                <a:lnTo>
                  <a:pt x="742" y="1615"/>
                </a:lnTo>
                <a:lnTo>
                  <a:pt x="742" y="1613"/>
                </a:lnTo>
                <a:lnTo>
                  <a:pt x="741" y="1613"/>
                </a:lnTo>
                <a:lnTo>
                  <a:pt x="741" y="1612"/>
                </a:lnTo>
                <a:lnTo>
                  <a:pt x="739" y="1610"/>
                </a:lnTo>
                <a:lnTo>
                  <a:pt x="739" y="1609"/>
                </a:lnTo>
                <a:lnTo>
                  <a:pt x="738" y="1609"/>
                </a:lnTo>
                <a:lnTo>
                  <a:pt x="738" y="1607"/>
                </a:lnTo>
                <a:lnTo>
                  <a:pt x="736" y="1606"/>
                </a:lnTo>
                <a:lnTo>
                  <a:pt x="736" y="1604"/>
                </a:lnTo>
                <a:lnTo>
                  <a:pt x="735" y="1604"/>
                </a:lnTo>
                <a:lnTo>
                  <a:pt x="735" y="1603"/>
                </a:lnTo>
                <a:lnTo>
                  <a:pt x="733" y="1601"/>
                </a:lnTo>
                <a:lnTo>
                  <a:pt x="731" y="1600"/>
                </a:lnTo>
                <a:lnTo>
                  <a:pt x="731" y="1598"/>
                </a:lnTo>
                <a:lnTo>
                  <a:pt x="730" y="1598"/>
                </a:lnTo>
                <a:lnTo>
                  <a:pt x="730" y="1597"/>
                </a:lnTo>
                <a:lnTo>
                  <a:pt x="728" y="1597"/>
                </a:lnTo>
                <a:lnTo>
                  <a:pt x="728" y="1595"/>
                </a:lnTo>
                <a:lnTo>
                  <a:pt x="728" y="1594"/>
                </a:lnTo>
                <a:lnTo>
                  <a:pt x="727" y="1594"/>
                </a:lnTo>
                <a:lnTo>
                  <a:pt x="727" y="1592"/>
                </a:lnTo>
                <a:lnTo>
                  <a:pt x="725" y="1592"/>
                </a:lnTo>
                <a:lnTo>
                  <a:pt x="725" y="1590"/>
                </a:lnTo>
                <a:lnTo>
                  <a:pt x="724" y="1590"/>
                </a:lnTo>
                <a:lnTo>
                  <a:pt x="724" y="1589"/>
                </a:lnTo>
                <a:lnTo>
                  <a:pt x="722" y="1587"/>
                </a:lnTo>
                <a:lnTo>
                  <a:pt x="722" y="1586"/>
                </a:lnTo>
                <a:lnTo>
                  <a:pt x="718" y="1581"/>
                </a:lnTo>
                <a:lnTo>
                  <a:pt x="718" y="1580"/>
                </a:lnTo>
                <a:lnTo>
                  <a:pt x="716" y="1580"/>
                </a:lnTo>
                <a:lnTo>
                  <a:pt x="716" y="1578"/>
                </a:lnTo>
                <a:lnTo>
                  <a:pt x="715" y="1577"/>
                </a:lnTo>
                <a:lnTo>
                  <a:pt x="712" y="1575"/>
                </a:lnTo>
                <a:lnTo>
                  <a:pt x="710" y="1574"/>
                </a:lnTo>
                <a:lnTo>
                  <a:pt x="709" y="1575"/>
                </a:lnTo>
                <a:lnTo>
                  <a:pt x="707" y="1574"/>
                </a:lnTo>
                <a:lnTo>
                  <a:pt x="706" y="1575"/>
                </a:lnTo>
                <a:lnTo>
                  <a:pt x="706" y="1577"/>
                </a:lnTo>
                <a:lnTo>
                  <a:pt x="706" y="1575"/>
                </a:lnTo>
                <a:lnTo>
                  <a:pt x="707" y="1574"/>
                </a:lnTo>
                <a:lnTo>
                  <a:pt x="709" y="1574"/>
                </a:lnTo>
                <a:lnTo>
                  <a:pt x="707" y="1572"/>
                </a:lnTo>
                <a:lnTo>
                  <a:pt x="706" y="1571"/>
                </a:lnTo>
                <a:lnTo>
                  <a:pt x="704" y="1571"/>
                </a:lnTo>
                <a:lnTo>
                  <a:pt x="704" y="1569"/>
                </a:lnTo>
                <a:lnTo>
                  <a:pt x="703" y="1569"/>
                </a:lnTo>
                <a:lnTo>
                  <a:pt x="703" y="1568"/>
                </a:lnTo>
                <a:lnTo>
                  <a:pt x="701" y="1566"/>
                </a:lnTo>
                <a:lnTo>
                  <a:pt x="701" y="1565"/>
                </a:lnTo>
                <a:lnTo>
                  <a:pt x="701" y="1563"/>
                </a:lnTo>
                <a:lnTo>
                  <a:pt x="700" y="1562"/>
                </a:lnTo>
                <a:lnTo>
                  <a:pt x="698" y="1560"/>
                </a:lnTo>
                <a:lnTo>
                  <a:pt x="697" y="1560"/>
                </a:lnTo>
                <a:lnTo>
                  <a:pt x="697" y="1559"/>
                </a:lnTo>
                <a:lnTo>
                  <a:pt x="695" y="1559"/>
                </a:lnTo>
                <a:lnTo>
                  <a:pt x="695" y="1557"/>
                </a:lnTo>
                <a:lnTo>
                  <a:pt x="694" y="1557"/>
                </a:lnTo>
                <a:lnTo>
                  <a:pt x="694" y="1556"/>
                </a:lnTo>
                <a:lnTo>
                  <a:pt x="692" y="1556"/>
                </a:lnTo>
                <a:lnTo>
                  <a:pt x="692" y="1554"/>
                </a:lnTo>
                <a:lnTo>
                  <a:pt x="691" y="1554"/>
                </a:lnTo>
                <a:lnTo>
                  <a:pt x="691" y="1553"/>
                </a:lnTo>
                <a:lnTo>
                  <a:pt x="689" y="1553"/>
                </a:lnTo>
                <a:lnTo>
                  <a:pt x="689" y="1551"/>
                </a:lnTo>
                <a:lnTo>
                  <a:pt x="688" y="1551"/>
                </a:lnTo>
                <a:lnTo>
                  <a:pt x="688" y="1550"/>
                </a:lnTo>
                <a:lnTo>
                  <a:pt x="686" y="1550"/>
                </a:lnTo>
                <a:lnTo>
                  <a:pt x="685" y="1548"/>
                </a:lnTo>
                <a:lnTo>
                  <a:pt x="685" y="1547"/>
                </a:lnTo>
                <a:lnTo>
                  <a:pt x="683" y="1547"/>
                </a:lnTo>
                <a:lnTo>
                  <a:pt x="682" y="1545"/>
                </a:lnTo>
                <a:lnTo>
                  <a:pt x="680" y="1545"/>
                </a:lnTo>
                <a:lnTo>
                  <a:pt x="680" y="1544"/>
                </a:lnTo>
                <a:lnTo>
                  <a:pt x="679" y="1544"/>
                </a:lnTo>
                <a:lnTo>
                  <a:pt x="677" y="1542"/>
                </a:lnTo>
                <a:lnTo>
                  <a:pt x="676" y="1541"/>
                </a:lnTo>
                <a:lnTo>
                  <a:pt x="674" y="1541"/>
                </a:lnTo>
                <a:lnTo>
                  <a:pt x="674" y="1539"/>
                </a:lnTo>
                <a:lnTo>
                  <a:pt x="673" y="1539"/>
                </a:lnTo>
                <a:lnTo>
                  <a:pt x="673" y="1537"/>
                </a:lnTo>
                <a:lnTo>
                  <a:pt x="671" y="1537"/>
                </a:lnTo>
                <a:lnTo>
                  <a:pt x="671" y="1536"/>
                </a:lnTo>
                <a:lnTo>
                  <a:pt x="670" y="1536"/>
                </a:lnTo>
                <a:lnTo>
                  <a:pt x="668" y="1536"/>
                </a:lnTo>
                <a:lnTo>
                  <a:pt x="668" y="1534"/>
                </a:lnTo>
                <a:lnTo>
                  <a:pt x="667" y="1534"/>
                </a:lnTo>
                <a:lnTo>
                  <a:pt x="665" y="1533"/>
                </a:lnTo>
                <a:lnTo>
                  <a:pt x="664" y="1531"/>
                </a:lnTo>
                <a:lnTo>
                  <a:pt x="662" y="1531"/>
                </a:lnTo>
                <a:lnTo>
                  <a:pt x="661" y="1530"/>
                </a:lnTo>
                <a:lnTo>
                  <a:pt x="659" y="1530"/>
                </a:lnTo>
                <a:lnTo>
                  <a:pt x="659" y="1528"/>
                </a:lnTo>
                <a:lnTo>
                  <a:pt x="658" y="1528"/>
                </a:lnTo>
                <a:lnTo>
                  <a:pt x="656" y="1528"/>
                </a:lnTo>
                <a:lnTo>
                  <a:pt x="655" y="1527"/>
                </a:lnTo>
                <a:lnTo>
                  <a:pt x="653" y="1527"/>
                </a:lnTo>
                <a:lnTo>
                  <a:pt x="653" y="1525"/>
                </a:lnTo>
                <a:lnTo>
                  <a:pt x="652" y="1525"/>
                </a:lnTo>
                <a:lnTo>
                  <a:pt x="650" y="1524"/>
                </a:lnTo>
                <a:lnTo>
                  <a:pt x="649" y="1524"/>
                </a:lnTo>
                <a:lnTo>
                  <a:pt x="647" y="1524"/>
                </a:lnTo>
                <a:lnTo>
                  <a:pt x="647" y="1522"/>
                </a:lnTo>
                <a:lnTo>
                  <a:pt x="646" y="1522"/>
                </a:lnTo>
                <a:lnTo>
                  <a:pt x="644" y="1522"/>
                </a:lnTo>
                <a:lnTo>
                  <a:pt x="644" y="1521"/>
                </a:lnTo>
                <a:lnTo>
                  <a:pt x="643" y="1521"/>
                </a:lnTo>
                <a:lnTo>
                  <a:pt x="641" y="1521"/>
                </a:lnTo>
                <a:lnTo>
                  <a:pt x="641" y="1519"/>
                </a:lnTo>
                <a:lnTo>
                  <a:pt x="639" y="1519"/>
                </a:lnTo>
                <a:lnTo>
                  <a:pt x="638" y="1518"/>
                </a:lnTo>
                <a:lnTo>
                  <a:pt x="636" y="1518"/>
                </a:lnTo>
                <a:lnTo>
                  <a:pt x="635" y="1516"/>
                </a:lnTo>
                <a:lnTo>
                  <a:pt x="633" y="1516"/>
                </a:lnTo>
                <a:lnTo>
                  <a:pt x="632" y="1516"/>
                </a:lnTo>
                <a:lnTo>
                  <a:pt x="630" y="1516"/>
                </a:lnTo>
                <a:lnTo>
                  <a:pt x="629" y="1516"/>
                </a:lnTo>
                <a:lnTo>
                  <a:pt x="627" y="1516"/>
                </a:lnTo>
                <a:lnTo>
                  <a:pt x="627" y="1515"/>
                </a:lnTo>
                <a:lnTo>
                  <a:pt x="626" y="1515"/>
                </a:lnTo>
                <a:lnTo>
                  <a:pt x="624" y="1515"/>
                </a:lnTo>
                <a:lnTo>
                  <a:pt x="624" y="1516"/>
                </a:lnTo>
                <a:lnTo>
                  <a:pt x="623" y="1516"/>
                </a:lnTo>
                <a:lnTo>
                  <a:pt x="621" y="1516"/>
                </a:lnTo>
                <a:lnTo>
                  <a:pt x="620" y="1516"/>
                </a:lnTo>
                <a:lnTo>
                  <a:pt x="620" y="1518"/>
                </a:lnTo>
                <a:lnTo>
                  <a:pt x="618" y="1518"/>
                </a:lnTo>
                <a:lnTo>
                  <a:pt x="617" y="1518"/>
                </a:lnTo>
                <a:lnTo>
                  <a:pt x="615" y="1518"/>
                </a:lnTo>
                <a:lnTo>
                  <a:pt x="615" y="1516"/>
                </a:lnTo>
                <a:lnTo>
                  <a:pt x="614" y="1516"/>
                </a:lnTo>
                <a:lnTo>
                  <a:pt x="612" y="1516"/>
                </a:lnTo>
                <a:lnTo>
                  <a:pt x="612" y="1515"/>
                </a:lnTo>
                <a:lnTo>
                  <a:pt x="611" y="1515"/>
                </a:lnTo>
                <a:lnTo>
                  <a:pt x="609" y="1515"/>
                </a:lnTo>
                <a:lnTo>
                  <a:pt x="608" y="1513"/>
                </a:lnTo>
                <a:lnTo>
                  <a:pt x="606" y="1513"/>
                </a:lnTo>
                <a:lnTo>
                  <a:pt x="605" y="1513"/>
                </a:lnTo>
                <a:lnTo>
                  <a:pt x="605" y="1512"/>
                </a:lnTo>
                <a:lnTo>
                  <a:pt x="603" y="1512"/>
                </a:lnTo>
                <a:lnTo>
                  <a:pt x="602" y="1512"/>
                </a:lnTo>
                <a:lnTo>
                  <a:pt x="600" y="1512"/>
                </a:lnTo>
                <a:lnTo>
                  <a:pt x="599" y="1512"/>
                </a:lnTo>
                <a:lnTo>
                  <a:pt x="597" y="1512"/>
                </a:lnTo>
                <a:lnTo>
                  <a:pt x="596" y="1510"/>
                </a:lnTo>
                <a:lnTo>
                  <a:pt x="594" y="1510"/>
                </a:lnTo>
                <a:lnTo>
                  <a:pt x="593" y="1510"/>
                </a:lnTo>
                <a:lnTo>
                  <a:pt x="591" y="1510"/>
                </a:lnTo>
                <a:lnTo>
                  <a:pt x="591" y="1512"/>
                </a:lnTo>
                <a:lnTo>
                  <a:pt x="590" y="1512"/>
                </a:lnTo>
                <a:lnTo>
                  <a:pt x="588" y="1512"/>
                </a:lnTo>
                <a:lnTo>
                  <a:pt x="588" y="1513"/>
                </a:lnTo>
                <a:lnTo>
                  <a:pt x="587" y="1513"/>
                </a:lnTo>
                <a:lnTo>
                  <a:pt x="585" y="1515"/>
                </a:lnTo>
                <a:lnTo>
                  <a:pt x="584" y="1515"/>
                </a:lnTo>
                <a:lnTo>
                  <a:pt x="582" y="1515"/>
                </a:lnTo>
                <a:lnTo>
                  <a:pt x="581" y="1515"/>
                </a:lnTo>
                <a:lnTo>
                  <a:pt x="579" y="1515"/>
                </a:lnTo>
                <a:lnTo>
                  <a:pt x="578" y="1515"/>
                </a:lnTo>
                <a:lnTo>
                  <a:pt x="578" y="1516"/>
                </a:lnTo>
                <a:lnTo>
                  <a:pt x="576" y="1516"/>
                </a:lnTo>
                <a:lnTo>
                  <a:pt x="575" y="1518"/>
                </a:lnTo>
                <a:lnTo>
                  <a:pt x="573" y="1518"/>
                </a:lnTo>
                <a:lnTo>
                  <a:pt x="572" y="1518"/>
                </a:lnTo>
                <a:lnTo>
                  <a:pt x="570" y="1518"/>
                </a:lnTo>
                <a:lnTo>
                  <a:pt x="569" y="1518"/>
                </a:lnTo>
                <a:lnTo>
                  <a:pt x="569" y="1516"/>
                </a:lnTo>
                <a:lnTo>
                  <a:pt x="567" y="1516"/>
                </a:lnTo>
                <a:lnTo>
                  <a:pt x="566" y="1516"/>
                </a:lnTo>
                <a:lnTo>
                  <a:pt x="564" y="1516"/>
                </a:lnTo>
                <a:lnTo>
                  <a:pt x="563" y="1516"/>
                </a:lnTo>
                <a:lnTo>
                  <a:pt x="561" y="1515"/>
                </a:lnTo>
                <a:lnTo>
                  <a:pt x="560" y="1515"/>
                </a:lnTo>
                <a:lnTo>
                  <a:pt x="558" y="1515"/>
                </a:lnTo>
                <a:lnTo>
                  <a:pt x="557" y="1515"/>
                </a:lnTo>
                <a:lnTo>
                  <a:pt x="555" y="1515"/>
                </a:lnTo>
                <a:lnTo>
                  <a:pt x="554" y="1515"/>
                </a:lnTo>
                <a:lnTo>
                  <a:pt x="552" y="1515"/>
                </a:lnTo>
                <a:lnTo>
                  <a:pt x="552" y="1516"/>
                </a:lnTo>
                <a:lnTo>
                  <a:pt x="551" y="1516"/>
                </a:lnTo>
                <a:lnTo>
                  <a:pt x="549" y="1516"/>
                </a:lnTo>
                <a:lnTo>
                  <a:pt x="547" y="1516"/>
                </a:lnTo>
                <a:lnTo>
                  <a:pt x="546" y="1516"/>
                </a:lnTo>
                <a:lnTo>
                  <a:pt x="544" y="1516"/>
                </a:lnTo>
                <a:lnTo>
                  <a:pt x="544" y="1515"/>
                </a:lnTo>
                <a:lnTo>
                  <a:pt x="541" y="1515"/>
                </a:lnTo>
                <a:lnTo>
                  <a:pt x="541" y="1516"/>
                </a:lnTo>
                <a:lnTo>
                  <a:pt x="540" y="1516"/>
                </a:lnTo>
                <a:lnTo>
                  <a:pt x="538" y="1516"/>
                </a:lnTo>
                <a:lnTo>
                  <a:pt x="537" y="1516"/>
                </a:lnTo>
                <a:lnTo>
                  <a:pt x="537" y="1518"/>
                </a:lnTo>
                <a:lnTo>
                  <a:pt x="535" y="1518"/>
                </a:lnTo>
                <a:lnTo>
                  <a:pt x="534" y="1519"/>
                </a:lnTo>
                <a:lnTo>
                  <a:pt x="532" y="1519"/>
                </a:lnTo>
                <a:lnTo>
                  <a:pt x="532" y="1521"/>
                </a:lnTo>
                <a:lnTo>
                  <a:pt x="531" y="1521"/>
                </a:lnTo>
                <a:lnTo>
                  <a:pt x="529" y="1521"/>
                </a:lnTo>
                <a:lnTo>
                  <a:pt x="528" y="1519"/>
                </a:lnTo>
                <a:lnTo>
                  <a:pt x="525" y="1519"/>
                </a:lnTo>
                <a:lnTo>
                  <a:pt x="523" y="1519"/>
                </a:lnTo>
                <a:lnTo>
                  <a:pt x="522" y="1519"/>
                </a:lnTo>
                <a:lnTo>
                  <a:pt x="520" y="1519"/>
                </a:lnTo>
                <a:lnTo>
                  <a:pt x="519" y="1519"/>
                </a:lnTo>
                <a:lnTo>
                  <a:pt x="517" y="1519"/>
                </a:lnTo>
                <a:lnTo>
                  <a:pt x="516" y="1519"/>
                </a:lnTo>
                <a:lnTo>
                  <a:pt x="516" y="1518"/>
                </a:lnTo>
                <a:lnTo>
                  <a:pt x="514" y="1518"/>
                </a:lnTo>
                <a:lnTo>
                  <a:pt x="513" y="1518"/>
                </a:lnTo>
                <a:lnTo>
                  <a:pt x="511" y="1518"/>
                </a:lnTo>
                <a:lnTo>
                  <a:pt x="510" y="1518"/>
                </a:lnTo>
                <a:lnTo>
                  <a:pt x="508" y="1518"/>
                </a:lnTo>
                <a:lnTo>
                  <a:pt x="507" y="1518"/>
                </a:lnTo>
                <a:lnTo>
                  <a:pt x="507" y="1519"/>
                </a:lnTo>
                <a:lnTo>
                  <a:pt x="505" y="1519"/>
                </a:lnTo>
                <a:lnTo>
                  <a:pt x="504" y="1519"/>
                </a:lnTo>
                <a:lnTo>
                  <a:pt x="502" y="1519"/>
                </a:lnTo>
                <a:lnTo>
                  <a:pt x="501" y="1519"/>
                </a:lnTo>
                <a:lnTo>
                  <a:pt x="498" y="1519"/>
                </a:lnTo>
                <a:lnTo>
                  <a:pt x="496" y="1519"/>
                </a:lnTo>
                <a:lnTo>
                  <a:pt x="495" y="1519"/>
                </a:lnTo>
                <a:lnTo>
                  <a:pt x="493" y="1519"/>
                </a:lnTo>
                <a:lnTo>
                  <a:pt x="492" y="1519"/>
                </a:lnTo>
                <a:lnTo>
                  <a:pt x="492" y="1521"/>
                </a:lnTo>
                <a:lnTo>
                  <a:pt x="490" y="1521"/>
                </a:lnTo>
                <a:lnTo>
                  <a:pt x="489" y="1521"/>
                </a:lnTo>
                <a:lnTo>
                  <a:pt x="487" y="1521"/>
                </a:lnTo>
                <a:lnTo>
                  <a:pt x="486" y="1521"/>
                </a:lnTo>
                <a:lnTo>
                  <a:pt x="486" y="1519"/>
                </a:lnTo>
                <a:lnTo>
                  <a:pt x="484" y="1519"/>
                </a:lnTo>
                <a:lnTo>
                  <a:pt x="483" y="1519"/>
                </a:lnTo>
                <a:lnTo>
                  <a:pt x="481" y="1519"/>
                </a:lnTo>
                <a:lnTo>
                  <a:pt x="480" y="1518"/>
                </a:lnTo>
                <a:lnTo>
                  <a:pt x="478" y="1518"/>
                </a:lnTo>
                <a:lnTo>
                  <a:pt x="477" y="1518"/>
                </a:lnTo>
                <a:lnTo>
                  <a:pt x="475" y="1518"/>
                </a:lnTo>
                <a:lnTo>
                  <a:pt x="474" y="1518"/>
                </a:lnTo>
                <a:lnTo>
                  <a:pt x="472" y="1518"/>
                </a:lnTo>
                <a:lnTo>
                  <a:pt x="471" y="1518"/>
                </a:lnTo>
                <a:lnTo>
                  <a:pt x="469" y="1518"/>
                </a:lnTo>
                <a:lnTo>
                  <a:pt x="469" y="1519"/>
                </a:lnTo>
                <a:lnTo>
                  <a:pt x="469" y="1518"/>
                </a:lnTo>
                <a:lnTo>
                  <a:pt x="468" y="1518"/>
                </a:lnTo>
                <a:lnTo>
                  <a:pt x="466" y="1518"/>
                </a:lnTo>
                <a:lnTo>
                  <a:pt x="465" y="1518"/>
                </a:lnTo>
                <a:lnTo>
                  <a:pt x="463" y="1518"/>
                </a:lnTo>
                <a:lnTo>
                  <a:pt x="462" y="1518"/>
                </a:lnTo>
                <a:lnTo>
                  <a:pt x="460" y="1518"/>
                </a:lnTo>
                <a:lnTo>
                  <a:pt x="459" y="1518"/>
                </a:lnTo>
                <a:lnTo>
                  <a:pt x="459" y="1516"/>
                </a:lnTo>
                <a:lnTo>
                  <a:pt x="457" y="1516"/>
                </a:lnTo>
                <a:lnTo>
                  <a:pt x="455" y="1516"/>
                </a:lnTo>
                <a:lnTo>
                  <a:pt x="454" y="1516"/>
                </a:lnTo>
                <a:lnTo>
                  <a:pt x="452" y="1516"/>
                </a:lnTo>
                <a:lnTo>
                  <a:pt x="451" y="1516"/>
                </a:lnTo>
                <a:lnTo>
                  <a:pt x="449" y="1516"/>
                </a:lnTo>
                <a:lnTo>
                  <a:pt x="448" y="1516"/>
                </a:lnTo>
                <a:lnTo>
                  <a:pt x="446" y="1516"/>
                </a:lnTo>
                <a:lnTo>
                  <a:pt x="445" y="1516"/>
                </a:lnTo>
                <a:lnTo>
                  <a:pt x="443" y="1516"/>
                </a:lnTo>
                <a:lnTo>
                  <a:pt x="442" y="1516"/>
                </a:lnTo>
                <a:lnTo>
                  <a:pt x="440" y="1516"/>
                </a:lnTo>
                <a:lnTo>
                  <a:pt x="439" y="1516"/>
                </a:lnTo>
                <a:lnTo>
                  <a:pt x="437" y="1516"/>
                </a:lnTo>
                <a:lnTo>
                  <a:pt x="436" y="1516"/>
                </a:lnTo>
                <a:lnTo>
                  <a:pt x="434" y="1516"/>
                </a:lnTo>
                <a:lnTo>
                  <a:pt x="433" y="1516"/>
                </a:lnTo>
                <a:lnTo>
                  <a:pt x="431" y="1516"/>
                </a:lnTo>
                <a:lnTo>
                  <a:pt x="430" y="1518"/>
                </a:lnTo>
                <a:lnTo>
                  <a:pt x="428" y="1518"/>
                </a:lnTo>
                <a:lnTo>
                  <a:pt x="427" y="1518"/>
                </a:lnTo>
                <a:lnTo>
                  <a:pt x="427" y="1519"/>
                </a:lnTo>
                <a:lnTo>
                  <a:pt x="425" y="1519"/>
                </a:lnTo>
                <a:lnTo>
                  <a:pt x="424" y="1521"/>
                </a:lnTo>
                <a:lnTo>
                  <a:pt x="422" y="1522"/>
                </a:lnTo>
                <a:lnTo>
                  <a:pt x="422" y="1524"/>
                </a:lnTo>
                <a:lnTo>
                  <a:pt x="422" y="1525"/>
                </a:lnTo>
                <a:lnTo>
                  <a:pt x="422" y="1527"/>
                </a:lnTo>
                <a:lnTo>
                  <a:pt x="421" y="1527"/>
                </a:lnTo>
                <a:lnTo>
                  <a:pt x="421" y="1528"/>
                </a:lnTo>
                <a:lnTo>
                  <a:pt x="419" y="1530"/>
                </a:lnTo>
                <a:lnTo>
                  <a:pt x="418" y="1530"/>
                </a:lnTo>
                <a:lnTo>
                  <a:pt x="418" y="1531"/>
                </a:lnTo>
                <a:lnTo>
                  <a:pt x="416" y="1531"/>
                </a:lnTo>
                <a:lnTo>
                  <a:pt x="415" y="1531"/>
                </a:lnTo>
                <a:lnTo>
                  <a:pt x="413" y="1531"/>
                </a:lnTo>
                <a:lnTo>
                  <a:pt x="412" y="1531"/>
                </a:lnTo>
                <a:lnTo>
                  <a:pt x="410" y="1531"/>
                </a:lnTo>
                <a:lnTo>
                  <a:pt x="410" y="1530"/>
                </a:lnTo>
                <a:lnTo>
                  <a:pt x="409" y="1530"/>
                </a:lnTo>
                <a:lnTo>
                  <a:pt x="407" y="1530"/>
                </a:lnTo>
                <a:lnTo>
                  <a:pt x="406" y="1530"/>
                </a:lnTo>
                <a:lnTo>
                  <a:pt x="404" y="1528"/>
                </a:lnTo>
                <a:lnTo>
                  <a:pt x="403" y="1528"/>
                </a:lnTo>
                <a:lnTo>
                  <a:pt x="401" y="1528"/>
                </a:lnTo>
                <a:lnTo>
                  <a:pt x="400" y="1528"/>
                </a:lnTo>
                <a:lnTo>
                  <a:pt x="398" y="1528"/>
                </a:lnTo>
                <a:lnTo>
                  <a:pt x="397" y="1528"/>
                </a:lnTo>
                <a:lnTo>
                  <a:pt x="395" y="1528"/>
                </a:lnTo>
                <a:lnTo>
                  <a:pt x="394" y="1528"/>
                </a:lnTo>
                <a:lnTo>
                  <a:pt x="392" y="1528"/>
                </a:lnTo>
                <a:lnTo>
                  <a:pt x="391" y="1530"/>
                </a:lnTo>
                <a:lnTo>
                  <a:pt x="389" y="1530"/>
                </a:lnTo>
                <a:lnTo>
                  <a:pt x="388" y="1530"/>
                </a:lnTo>
                <a:lnTo>
                  <a:pt x="388" y="1531"/>
                </a:lnTo>
                <a:lnTo>
                  <a:pt x="386" y="1531"/>
                </a:lnTo>
                <a:lnTo>
                  <a:pt x="385" y="1531"/>
                </a:lnTo>
                <a:lnTo>
                  <a:pt x="382" y="1531"/>
                </a:lnTo>
                <a:lnTo>
                  <a:pt x="382" y="1533"/>
                </a:lnTo>
                <a:lnTo>
                  <a:pt x="380" y="1533"/>
                </a:lnTo>
                <a:lnTo>
                  <a:pt x="379" y="1533"/>
                </a:lnTo>
                <a:lnTo>
                  <a:pt x="379" y="1534"/>
                </a:lnTo>
                <a:lnTo>
                  <a:pt x="377" y="1534"/>
                </a:lnTo>
                <a:lnTo>
                  <a:pt x="377" y="1533"/>
                </a:lnTo>
                <a:lnTo>
                  <a:pt x="376" y="1533"/>
                </a:lnTo>
                <a:lnTo>
                  <a:pt x="374" y="1533"/>
                </a:lnTo>
                <a:lnTo>
                  <a:pt x="373" y="1533"/>
                </a:lnTo>
                <a:lnTo>
                  <a:pt x="371" y="1531"/>
                </a:lnTo>
                <a:lnTo>
                  <a:pt x="370" y="1531"/>
                </a:lnTo>
                <a:lnTo>
                  <a:pt x="368" y="1531"/>
                </a:lnTo>
                <a:lnTo>
                  <a:pt x="367" y="1531"/>
                </a:lnTo>
                <a:lnTo>
                  <a:pt x="367" y="1530"/>
                </a:lnTo>
                <a:lnTo>
                  <a:pt x="365" y="1530"/>
                </a:lnTo>
                <a:lnTo>
                  <a:pt x="363" y="1530"/>
                </a:lnTo>
                <a:lnTo>
                  <a:pt x="362" y="1530"/>
                </a:lnTo>
                <a:lnTo>
                  <a:pt x="360" y="1530"/>
                </a:lnTo>
                <a:lnTo>
                  <a:pt x="359" y="1530"/>
                </a:lnTo>
                <a:lnTo>
                  <a:pt x="357" y="1531"/>
                </a:lnTo>
                <a:lnTo>
                  <a:pt x="356" y="1530"/>
                </a:lnTo>
                <a:lnTo>
                  <a:pt x="354" y="1530"/>
                </a:lnTo>
                <a:lnTo>
                  <a:pt x="353" y="1530"/>
                </a:lnTo>
                <a:lnTo>
                  <a:pt x="351" y="1530"/>
                </a:lnTo>
                <a:lnTo>
                  <a:pt x="350" y="1530"/>
                </a:lnTo>
                <a:lnTo>
                  <a:pt x="348" y="1530"/>
                </a:lnTo>
                <a:lnTo>
                  <a:pt x="348" y="1528"/>
                </a:lnTo>
                <a:lnTo>
                  <a:pt x="347" y="1528"/>
                </a:lnTo>
                <a:lnTo>
                  <a:pt x="345" y="1528"/>
                </a:lnTo>
                <a:lnTo>
                  <a:pt x="344" y="1528"/>
                </a:lnTo>
                <a:lnTo>
                  <a:pt x="342" y="1528"/>
                </a:lnTo>
                <a:lnTo>
                  <a:pt x="341" y="1528"/>
                </a:lnTo>
                <a:lnTo>
                  <a:pt x="339" y="1528"/>
                </a:lnTo>
                <a:lnTo>
                  <a:pt x="338" y="1528"/>
                </a:lnTo>
                <a:lnTo>
                  <a:pt x="336" y="1527"/>
                </a:lnTo>
                <a:lnTo>
                  <a:pt x="335" y="1527"/>
                </a:lnTo>
                <a:lnTo>
                  <a:pt x="333" y="1527"/>
                </a:lnTo>
                <a:lnTo>
                  <a:pt x="332" y="1527"/>
                </a:lnTo>
                <a:lnTo>
                  <a:pt x="330" y="1527"/>
                </a:lnTo>
                <a:lnTo>
                  <a:pt x="329" y="1527"/>
                </a:lnTo>
                <a:lnTo>
                  <a:pt x="327" y="1527"/>
                </a:lnTo>
                <a:lnTo>
                  <a:pt x="326" y="1528"/>
                </a:lnTo>
                <a:lnTo>
                  <a:pt x="324" y="1528"/>
                </a:lnTo>
                <a:lnTo>
                  <a:pt x="321" y="1528"/>
                </a:lnTo>
                <a:lnTo>
                  <a:pt x="320" y="1528"/>
                </a:lnTo>
                <a:lnTo>
                  <a:pt x="318" y="1528"/>
                </a:lnTo>
                <a:lnTo>
                  <a:pt x="317" y="1528"/>
                </a:lnTo>
                <a:lnTo>
                  <a:pt x="315" y="1528"/>
                </a:lnTo>
                <a:lnTo>
                  <a:pt x="315" y="1530"/>
                </a:lnTo>
                <a:lnTo>
                  <a:pt x="314" y="1530"/>
                </a:lnTo>
                <a:lnTo>
                  <a:pt x="312" y="1530"/>
                </a:lnTo>
                <a:lnTo>
                  <a:pt x="311" y="1531"/>
                </a:lnTo>
                <a:lnTo>
                  <a:pt x="309" y="1531"/>
                </a:lnTo>
                <a:lnTo>
                  <a:pt x="308" y="1531"/>
                </a:lnTo>
                <a:lnTo>
                  <a:pt x="308" y="1533"/>
                </a:lnTo>
                <a:lnTo>
                  <a:pt x="306" y="1533"/>
                </a:lnTo>
                <a:lnTo>
                  <a:pt x="305" y="1534"/>
                </a:lnTo>
                <a:lnTo>
                  <a:pt x="303" y="1534"/>
                </a:lnTo>
                <a:lnTo>
                  <a:pt x="303" y="1536"/>
                </a:lnTo>
                <a:lnTo>
                  <a:pt x="302" y="1536"/>
                </a:lnTo>
                <a:lnTo>
                  <a:pt x="302" y="1537"/>
                </a:lnTo>
                <a:lnTo>
                  <a:pt x="302" y="1539"/>
                </a:lnTo>
                <a:lnTo>
                  <a:pt x="300" y="1539"/>
                </a:lnTo>
                <a:lnTo>
                  <a:pt x="300" y="1541"/>
                </a:lnTo>
                <a:lnTo>
                  <a:pt x="299" y="1541"/>
                </a:lnTo>
                <a:lnTo>
                  <a:pt x="297" y="1541"/>
                </a:lnTo>
                <a:lnTo>
                  <a:pt x="296" y="1542"/>
                </a:lnTo>
                <a:lnTo>
                  <a:pt x="294" y="1542"/>
                </a:lnTo>
                <a:lnTo>
                  <a:pt x="293" y="1542"/>
                </a:lnTo>
                <a:lnTo>
                  <a:pt x="291" y="1542"/>
                </a:lnTo>
                <a:lnTo>
                  <a:pt x="290" y="1542"/>
                </a:lnTo>
                <a:lnTo>
                  <a:pt x="288" y="1542"/>
                </a:lnTo>
                <a:lnTo>
                  <a:pt x="287" y="1542"/>
                </a:lnTo>
                <a:lnTo>
                  <a:pt x="285" y="1542"/>
                </a:lnTo>
                <a:lnTo>
                  <a:pt x="284" y="1542"/>
                </a:lnTo>
                <a:lnTo>
                  <a:pt x="282" y="1542"/>
                </a:lnTo>
                <a:lnTo>
                  <a:pt x="281" y="1544"/>
                </a:lnTo>
                <a:lnTo>
                  <a:pt x="279" y="1544"/>
                </a:lnTo>
                <a:lnTo>
                  <a:pt x="278" y="1544"/>
                </a:lnTo>
                <a:lnTo>
                  <a:pt x="276" y="1544"/>
                </a:lnTo>
                <a:lnTo>
                  <a:pt x="275" y="1544"/>
                </a:lnTo>
                <a:lnTo>
                  <a:pt x="275" y="1545"/>
                </a:lnTo>
                <a:lnTo>
                  <a:pt x="273" y="1545"/>
                </a:lnTo>
                <a:lnTo>
                  <a:pt x="271" y="1545"/>
                </a:lnTo>
                <a:lnTo>
                  <a:pt x="270" y="1545"/>
                </a:lnTo>
                <a:lnTo>
                  <a:pt x="268" y="1545"/>
                </a:lnTo>
                <a:lnTo>
                  <a:pt x="268" y="1547"/>
                </a:lnTo>
                <a:lnTo>
                  <a:pt x="267" y="1547"/>
                </a:lnTo>
                <a:lnTo>
                  <a:pt x="265" y="1547"/>
                </a:lnTo>
                <a:lnTo>
                  <a:pt x="264" y="1547"/>
                </a:lnTo>
                <a:lnTo>
                  <a:pt x="262" y="1547"/>
                </a:lnTo>
                <a:lnTo>
                  <a:pt x="261" y="1548"/>
                </a:lnTo>
                <a:lnTo>
                  <a:pt x="258" y="1548"/>
                </a:lnTo>
                <a:lnTo>
                  <a:pt x="256" y="1548"/>
                </a:lnTo>
                <a:lnTo>
                  <a:pt x="255" y="1550"/>
                </a:lnTo>
                <a:lnTo>
                  <a:pt x="253" y="1550"/>
                </a:lnTo>
                <a:lnTo>
                  <a:pt x="252" y="1551"/>
                </a:lnTo>
                <a:lnTo>
                  <a:pt x="250" y="1553"/>
                </a:lnTo>
                <a:lnTo>
                  <a:pt x="249" y="1553"/>
                </a:lnTo>
                <a:lnTo>
                  <a:pt x="249" y="1554"/>
                </a:lnTo>
                <a:lnTo>
                  <a:pt x="249" y="1556"/>
                </a:lnTo>
                <a:lnTo>
                  <a:pt x="247" y="1556"/>
                </a:lnTo>
                <a:lnTo>
                  <a:pt x="247" y="1557"/>
                </a:lnTo>
                <a:lnTo>
                  <a:pt x="246" y="1557"/>
                </a:lnTo>
                <a:lnTo>
                  <a:pt x="246" y="1559"/>
                </a:lnTo>
                <a:lnTo>
                  <a:pt x="244" y="1559"/>
                </a:lnTo>
                <a:lnTo>
                  <a:pt x="244" y="1560"/>
                </a:lnTo>
                <a:lnTo>
                  <a:pt x="244" y="1562"/>
                </a:lnTo>
                <a:lnTo>
                  <a:pt x="244" y="1563"/>
                </a:lnTo>
                <a:lnTo>
                  <a:pt x="243" y="1563"/>
                </a:lnTo>
                <a:lnTo>
                  <a:pt x="243" y="1565"/>
                </a:lnTo>
                <a:lnTo>
                  <a:pt x="243" y="1566"/>
                </a:lnTo>
                <a:lnTo>
                  <a:pt x="241" y="1566"/>
                </a:lnTo>
                <a:lnTo>
                  <a:pt x="241" y="1568"/>
                </a:lnTo>
                <a:lnTo>
                  <a:pt x="240" y="1568"/>
                </a:lnTo>
                <a:lnTo>
                  <a:pt x="240" y="1569"/>
                </a:lnTo>
                <a:lnTo>
                  <a:pt x="240" y="1571"/>
                </a:lnTo>
                <a:lnTo>
                  <a:pt x="238" y="1571"/>
                </a:lnTo>
                <a:lnTo>
                  <a:pt x="238" y="1572"/>
                </a:lnTo>
                <a:lnTo>
                  <a:pt x="240" y="1572"/>
                </a:lnTo>
                <a:lnTo>
                  <a:pt x="240" y="1574"/>
                </a:lnTo>
                <a:lnTo>
                  <a:pt x="240" y="1575"/>
                </a:lnTo>
                <a:lnTo>
                  <a:pt x="238" y="1575"/>
                </a:lnTo>
                <a:lnTo>
                  <a:pt x="238" y="1577"/>
                </a:lnTo>
                <a:lnTo>
                  <a:pt x="237" y="1577"/>
                </a:lnTo>
                <a:lnTo>
                  <a:pt x="235" y="1577"/>
                </a:lnTo>
                <a:lnTo>
                  <a:pt x="234" y="1578"/>
                </a:lnTo>
                <a:lnTo>
                  <a:pt x="232" y="1578"/>
                </a:lnTo>
                <a:lnTo>
                  <a:pt x="231" y="1578"/>
                </a:lnTo>
                <a:lnTo>
                  <a:pt x="229" y="1578"/>
                </a:lnTo>
                <a:lnTo>
                  <a:pt x="228" y="1578"/>
                </a:lnTo>
                <a:lnTo>
                  <a:pt x="228" y="1580"/>
                </a:lnTo>
                <a:lnTo>
                  <a:pt x="226" y="1580"/>
                </a:lnTo>
                <a:lnTo>
                  <a:pt x="225" y="1580"/>
                </a:lnTo>
                <a:lnTo>
                  <a:pt x="225" y="1581"/>
                </a:lnTo>
                <a:lnTo>
                  <a:pt x="223" y="1581"/>
                </a:lnTo>
                <a:lnTo>
                  <a:pt x="223" y="1583"/>
                </a:lnTo>
                <a:lnTo>
                  <a:pt x="222" y="1584"/>
                </a:lnTo>
                <a:lnTo>
                  <a:pt x="222" y="1586"/>
                </a:lnTo>
                <a:lnTo>
                  <a:pt x="222" y="1587"/>
                </a:lnTo>
                <a:lnTo>
                  <a:pt x="222" y="1589"/>
                </a:lnTo>
                <a:lnTo>
                  <a:pt x="220" y="1590"/>
                </a:lnTo>
                <a:lnTo>
                  <a:pt x="219" y="1590"/>
                </a:lnTo>
                <a:lnTo>
                  <a:pt x="217" y="1589"/>
                </a:lnTo>
                <a:lnTo>
                  <a:pt x="216" y="1589"/>
                </a:lnTo>
                <a:lnTo>
                  <a:pt x="216" y="1587"/>
                </a:lnTo>
                <a:lnTo>
                  <a:pt x="214" y="1587"/>
                </a:lnTo>
                <a:lnTo>
                  <a:pt x="214" y="1586"/>
                </a:lnTo>
                <a:lnTo>
                  <a:pt x="213" y="1584"/>
                </a:lnTo>
                <a:lnTo>
                  <a:pt x="211" y="1581"/>
                </a:lnTo>
                <a:lnTo>
                  <a:pt x="210" y="1580"/>
                </a:lnTo>
                <a:lnTo>
                  <a:pt x="208" y="1578"/>
                </a:lnTo>
                <a:lnTo>
                  <a:pt x="208" y="1577"/>
                </a:lnTo>
                <a:lnTo>
                  <a:pt x="207" y="1577"/>
                </a:lnTo>
                <a:lnTo>
                  <a:pt x="207" y="1575"/>
                </a:lnTo>
                <a:lnTo>
                  <a:pt x="205" y="1575"/>
                </a:lnTo>
                <a:lnTo>
                  <a:pt x="205" y="1574"/>
                </a:lnTo>
                <a:lnTo>
                  <a:pt x="204" y="1572"/>
                </a:lnTo>
                <a:lnTo>
                  <a:pt x="204" y="1571"/>
                </a:lnTo>
                <a:lnTo>
                  <a:pt x="202" y="1571"/>
                </a:lnTo>
                <a:lnTo>
                  <a:pt x="202" y="1569"/>
                </a:lnTo>
                <a:lnTo>
                  <a:pt x="201" y="1569"/>
                </a:lnTo>
                <a:lnTo>
                  <a:pt x="199" y="1568"/>
                </a:lnTo>
                <a:lnTo>
                  <a:pt x="199" y="1566"/>
                </a:lnTo>
                <a:lnTo>
                  <a:pt x="198" y="1566"/>
                </a:lnTo>
                <a:lnTo>
                  <a:pt x="196" y="1565"/>
                </a:lnTo>
                <a:lnTo>
                  <a:pt x="195" y="1563"/>
                </a:lnTo>
                <a:lnTo>
                  <a:pt x="193" y="1562"/>
                </a:lnTo>
                <a:lnTo>
                  <a:pt x="192" y="1560"/>
                </a:lnTo>
                <a:lnTo>
                  <a:pt x="190" y="1559"/>
                </a:lnTo>
                <a:lnTo>
                  <a:pt x="189" y="1557"/>
                </a:lnTo>
                <a:lnTo>
                  <a:pt x="187" y="1557"/>
                </a:lnTo>
                <a:lnTo>
                  <a:pt x="187" y="1556"/>
                </a:lnTo>
                <a:lnTo>
                  <a:pt x="186" y="1556"/>
                </a:lnTo>
                <a:lnTo>
                  <a:pt x="186" y="1554"/>
                </a:lnTo>
                <a:lnTo>
                  <a:pt x="184" y="1554"/>
                </a:lnTo>
                <a:lnTo>
                  <a:pt x="184" y="1553"/>
                </a:lnTo>
                <a:lnTo>
                  <a:pt x="183" y="1553"/>
                </a:lnTo>
                <a:lnTo>
                  <a:pt x="181" y="1551"/>
                </a:lnTo>
                <a:lnTo>
                  <a:pt x="180" y="1550"/>
                </a:lnTo>
                <a:lnTo>
                  <a:pt x="178" y="1548"/>
                </a:lnTo>
                <a:lnTo>
                  <a:pt x="176" y="1548"/>
                </a:lnTo>
                <a:lnTo>
                  <a:pt x="176" y="1547"/>
                </a:lnTo>
                <a:lnTo>
                  <a:pt x="175" y="1547"/>
                </a:lnTo>
                <a:lnTo>
                  <a:pt x="175" y="1545"/>
                </a:lnTo>
                <a:lnTo>
                  <a:pt x="173" y="1545"/>
                </a:lnTo>
                <a:lnTo>
                  <a:pt x="173" y="1544"/>
                </a:lnTo>
                <a:lnTo>
                  <a:pt x="172" y="1544"/>
                </a:lnTo>
                <a:lnTo>
                  <a:pt x="170" y="1542"/>
                </a:lnTo>
                <a:lnTo>
                  <a:pt x="169" y="1541"/>
                </a:lnTo>
                <a:lnTo>
                  <a:pt x="167" y="1541"/>
                </a:lnTo>
                <a:lnTo>
                  <a:pt x="167" y="1539"/>
                </a:lnTo>
                <a:lnTo>
                  <a:pt x="166" y="1539"/>
                </a:lnTo>
                <a:lnTo>
                  <a:pt x="166" y="1537"/>
                </a:lnTo>
                <a:lnTo>
                  <a:pt x="164" y="1537"/>
                </a:lnTo>
                <a:lnTo>
                  <a:pt x="164" y="1536"/>
                </a:lnTo>
                <a:lnTo>
                  <a:pt x="163" y="1536"/>
                </a:lnTo>
                <a:lnTo>
                  <a:pt x="161" y="1536"/>
                </a:lnTo>
                <a:lnTo>
                  <a:pt x="161" y="1534"/>
                </a:lnTo>
                <a:lnTo>
                  <a:pt x="160" y="1534"/>
                </a:lnTo>
                <a:lnTo>
                  <a:pt x="160" y="1533"/>
                </a:lnTo>
                <a:lnTo>
                  <a:pt x="158" y="1533"/>
                </a:lnTo>
                <a:lnTo>
                  <a:pt x="157" y="1531"/>
                </a:lnTo>
                <a:lnTo>
                  <a:pt x="155" y="1531"/>
                </a:lnTo>
                <a:lnTo>
                  <a:pt x="155" y="1530"/>
                </a:lnTo>
                <a:lnTo>
                  <a:pt x="154" y="1530"/>
                </a:lnTo>
                <a:lnTo>
                  <a:pt x="152" y="1528"/>
                </a:lnTo>
                <a:lnTo>
                  <a:pt x="151" y="1528"/>
                </a:lnTo>
                <a:lnTo>
                  <a:pt x="149" y="1528"/>
                </a:lnTo>
                <a:lnTo>
                  <a:pt x="149" y="1527"/>
                </a:lnTo>
                <a:lnTo>
                  <a:pt x="148" y="1527"/>
                </a:lnTo>
                <a:lnTo>
                  <a:pt x="146" y="1527"/>
                </a:lnTo>
                <a:lnTo>
                  <a:pt x="146" y="1525"/>
                </a:lnTo>
                <a:lnTo>
                  <a:pt x="145" y="1525"/>
                </a:lnTo>
                <a:lnTo>
                  <a:pt x="143" y="1525"/>
                </a:lnTo>
                <a:lnTo>
                  <a:pt x="142" y="1524"/>
                </a:lnTo>
                <a:lnTo>
                  <a:pt x="140" y="1524"/>
                </a:lnTo>
                <a:lnTo>
                  <a:pt x="139" y="1524"/>
                </a:lnTo>
                <a:lnTo>
                  <a:pt x="137" y="1524"/>
                </a:lnTo>
                <a:lnTo>
                  <a:pt x="137" y="1522"/>
                </a:lnTo>
                <a:lnTo>
                  <a:pt x="136" y="1522"/>
                </a:lnTo>
                <a:lnTo>
                  <a:pt x="134" y="1522"/>
                </a:lnTo>
                <a:lnTo>
                  <a:pt x="133" y="1522"/>
                </a:lnTo>
                <a:lnTo>
                  <a:pt x="133" y="1524"/>
                </a:lnTo>
                <a:lnTo>
                  <a:pt x="131" y="1524"/>
                </a:lnTo>
                <a:lnTo>
                  <a:pt x="131" y="1525"/>
                </a:lnTo>
                <a:lnTo>
                  <a:pt x="131" y="1524"/>
                </a:lnTo>
                <a:lnTo>
                  <a:pt x="130" y="1524"/>
                </a:lnTo>
                <a:lnTo>
                  <a:pt x="128" y="1524"/>
                </a:lnTo>
                <a:lnTo>
                  <a:pt x="127" y="1522"/>
                </a:lnTo>
                <a:lnTo>
                  <a:pt x="125" y="1522"/>
                </a:lnTo>
                <a:lnTo>
                  <a:pt x="124" y="1522"/>
                </a:lnTo>
                <a:lnTo>
                  <a:pt x="122" y="1521"/>
                </a:lnTo>
                <a:lnTo>
                  <a:pt x="121" y="1521"/>
                </a:lnTo>
                <a:lnTo>
                  <a:pt x="118" y="1521"/>
                </a:lnTo>
                <a:lnTo>
                  <a:pt x="118" y="1519"/>
                </a:lnTo>
                <a:lnTo>
                  <a:pt x="116" y="1519"/>
                </a:lnTo>
                <a:lnTo>
                  <a:pt x="115" y="1519"/>
                </a:lnTo>
                <a:lnTo>
                  <a:pt x="113" y="1519"/>
                </a:lnTo>
                <a:lnTo>
                  <a:pt x="113" y="1518"/>
                </a:lnTo>
                <a:lnTo>
                  <a:pt x="112" y="1518"/>
                </a:lnTo>
                <a:lnTo>
                  <a:pt x="110" y="1518"/>
                </a:lnTo>
                <a:lnTo>
                  <a:pt x="109" y="1518"/>
                </a:lnTo>
                <a:lnTo>
                  <a:pt x="107" y="1518"/>
                </a:lnTo>
                <a:lnTo>
                  <a:pt x="106" y="1518"/>
                </a:lnTo>
                <a:lnTo>
                  <a:pt x="104" y="1518"/>
                </a:lnTo>
                <a:lnTo>
                  <a:pt x="103" y="1518"/>
                </a:lnTo>
                <a:lnTo>
                  <a:pt x="101" y="1518"/>
                </a:lnTo>
                <a:lnTo>
                  <a:pt x="100" y="1518"/>
                </a:lnTo>
                <a:lnTo>
                  <a:pt x="98" y="1518"/>
                </a:lnTo>
                <a:lnTo>
                  <a:pt x="97" y="1518"/>
                </a:lnTo>
                <a:lnTo>
                  <a:pt x="95" y="1516"/>
                </a:lnTo>
                <a:lnTo>
                  <a:pt x="94" y="1516"/>
                </a:lnTo>
                <a:lnTo>
                  <a:pt x="92" y="1516"/>
                </a:lnTo>
                <a:lnTo>
                  <a:pt x="91" y="1516"/>
                </a:lnTo>
                <a:lnTo>
                  <a:pt x="89" y="1516"/>
                </a:lnTo>
                <a:lnTo>
                  <a:pt x="86" y="1516"/>
                </a:lnTo>
                <a:lnTo>
                  <a:pt x="86" y="1515"/>
                </a:lnTo>
                <a:lnTo>
                  <a:pt x="84" y="1515"/>
                </a:lnTo>
                <a:lnTo>
                  <a:pt x="84" y="1516"/>
                </a:lnTo>
                <a:lnTo>
                  <a:pt x="83" y="1516"/>
                </a:lnTo>
                <a:lnTo>
                  <a:pt x="81" y="1516"/>
                </a:lnTo>
                <a:lnTo>
                  <a:pt x="81" y="1515"/>
                </a:lnTo>
                <a:lnTo>
                  <a:pt x="80" y="1515"/>
                </a:lnTo>
                <a:lnTo>
                  <a:pt x="78" y="1515"/>
                </a:lnTo>
                <a:lnTo>
                  <a:pt x="77" y="1515"/>
                </a:lnTo>
                <a:lnTo>
                  <a:pt x="75" y="1515"/>
                </a:lnTo>
                <a:lnTo>
                  <a:pt x="74" y="1515"/>
                </a:lnTo>
                <a:lnTo>
                  <a:pt x="74" y="1513"/>
                </a:lnTo>
                <a:lnTo>
                  <a:pt x="72" y="1513"/>
                </a:lnTo>
                <a:lnTo>
                  <a:pt x="71" y="1513"/>
                </a:lnTo>
                <a:lnTo>
                  <a:pt x="69" y="1512"/>
                </a:lnTo>
                <a:lnTo>
                  <a:pt x="68" y="1512"/>
                </a:lnTo>
                <a:lnTo>
                  <a:pt x="66" y="1512"/>
                </a:lnTo>
                <a:lnTo>
                  <a:pt x="65" y="1512"/>
                </a:lnTo>
                <a:lnTo>
                  <a:pt x="65" y="1510"/>
                </a:lnTo>
                <a:lnTo>
                  <a:pt x="63" y="1510"/>
                </a:lnTo>
                <a:lnTo>
                  <a:pt x="62" y="1510"/>
                </a:lnTo>
                <a:lnTo>
                  <a:pt x="60" y="1510"/>
                </a:lnTo>
                <a:lnTo>
                  <a:pt x="59" y="1510"/>
                </a:lnTo>
                <a:lnTo>
                  <a:pt x="57" y="1510"/>
                </a:lnTo>
                <a:lnTo>
                  <a:pt x="56" y="1510"/>
                </a:lnTo>
                <a:lnTo>
                  <a:pt x="54" y="1510"/>
                </a:lnTo>
                <a:lnTo>
                  <a:pt x="53" y="1510"/>
                </a:lnTo>
                <a:lnTo>
                  <a:pt x="51" y="1510"/>
                </a:lnTo>
                <a:lnTo>
                  <a:pt x="50" y="1510"/>
                </a:lnTo>
                <a:lnTo>
                  <a:pt x="48" y="1510"/>
                </a:lnTo>
                <a:lnTo>
                  <a:pt x="47" y="1510"/>
                </a:lnTo>
                <a:lnTo>
                  <a:pt x="45" y="1510"/>
                </a:lnTo>
                <a:lnTo>
                  <a:pt x="44" y="1509"/>
                </a:lnTo>
                <a:lnTo>
                  <a:pt x="42" y="1509"/>
                </a:lnTo>
                <a:lnTo>
                  <a:pt x="41" y="1507"/>
                </a:lnTo>
                <a:lnTo>
                  <a:pt x="39" y="1506"/>
                </a:lnTo>
                <a:lnTo>
                  <a:pt x="38" y="1506"/>
                </a:lnTo>
                <a:lnTo>
                  <a:pt x="36" y="1504"/>
                </a:lnTo>
                <a:lnTo>
                  <a:pt x="35" y="1504"/>
                </a:lnTo>
                <a:lnTo>
                  <a:pt x="33" y="1504"/>
                </a:lnTo>
                <a:lnTo>
                  <a:pt x="32" y="1503"/>
                </a:lnTo>
                <a:lnTo>
                  <a:pt x="30" y="1503"/>
                </a:lnTo>
                <a:lnTo>
                  <a:pt x="29" y="1503"/>
                </a:lnTo>
                <a:lnTo>
                  <a:pt x="27" y="1503"/>
                </a:lnTo>
                <a:lnTo>
                  <a:pt x="26" y="1503"/>
                </a:lnTo>
                <a:lnTo>
                  <a:pt x="24" y="1503"/>
                </a:lnTo>
                <a:lnTo>
                  <a:pt x="23" y="1503"/>
                </a:lnTo>
                <a:lnTo>
                  <a:pt x="21" y="1503"/>
                </a:lnTo>
                <a:lnTo>
                  <a:pt x="20" y="1503"/>
                </a:lnTo>
                <a:lnTo>
                  <a:pt x="20" y="1504"/>
                </a:lnTo>
                <a:lnTo>
                  <a:pt x="18" y="1504"/>
                </a:lnTo>
                <a:lnTo>
                  <a:pt x="17" y="1506"/>
                </a:lnTo>
                <a:lnTo>
                  <a:pt x="15" y="1506"/>
                </a:lnTo>
                <a:lnTo>
                  <a:pt x="14" y="1506"/>
                </a:lnTo>
                <a:lnTo>
                  <a:pt x="14" y="1507"/>
                </a:lnTo>
                <a:lnTo>
                  <a:pt x="12" y="1507"/>
                </a:lnTo>
                <a:lnTo>
                  <a:pt x="12" y="1509"/>
                </a:lnTo>
                <a:lnTo>
                  <a:pt x="12" y="1507"/>
                </a:lnTo>
                <a:lnTo>
                  <a:pt x="11" y="1506"/>
                </a:lnTo>
                <a:lnTo>
                  <a:pt x="9" y="1506"/>
                </a:lnTo>
                <a:lnTo>
                  <a:pt x="6" y="1504"/>
                </a:lnTo>
                <a:lnTo>
                  <a:pt x="5" y="1504"/>
                </a:lnTo>
                <a:lnTo>
                  <a:pt x="3" y="1504"/>
                </a:lnTo>
                <a:lnTo>
                  <a:pt x="2" y="1504"/>
                </a:lnTo>
                <a:lnTo>
                  <a:pt x="2" y="1503"/>
                </a:lnTo>
                <a:lnTo>
                  <a:pt x="0" y="1503"/>
                </a:lnTo>
                <a:lnTo>
                  <a:pt x="0" y="1501"/>
                </a:lnTo>
                <a:lnTo>
                  <a:pt x="0" y="1500"/>
                </a:lnTo>
                <a:lnTo>
                  <a:pt x="0" y="1497"/>
                </a:lnTo>
                <a:lnTo>
                  <a:pt x="2" y="1486"/>
                </a:lnTo>
                <a:lnTo>
                  <a:pt x="3" y="1480"/>
                </a:lnTo>
                <a:lnTo>
                  <a:pt x="3" y="1478"/>
                </a:lnTo>
                <a:lnTo>
                  <a:pt x="3" y="1475"/>
                </a:lnTo>
                <a:lnTo>
                  <a:pt x="3" y="1474"/>
                </a:lnTo>
                <a:lnTo>
                  <a:pt x="3" y="1471"/>
                </a:lnTo>
                <a:lnTo>
                  <a:pt x="5" y="1465"/>
                </a:lnTo>
                <a:lnTo>
                  <a:pt x="5" y="1463"/>
                </a:lnTo>
                <a:lnTo>
                  <a:pt x="5" y="1460"/>
                </a:lnTo>
                <a:lnTo>
                  <a:pt x="5" y="1459"/>
                </a:lnTo>
                <a:lnTo>
                  <a:pt x="6" y="1450"/>
                </a:lnTo>
                <a:lnTo>
                  <a:pt x="6" y="1448"/>
                </a:lnTo>
                <a:lnTo>
                  <a:pt x="6" y="1447"/>
                </a:lnTo>
                <a:lnTo>
                  <a:pt x="8" y="1445"/>
                </a:lnTo>
                <a:lnTo>
                  <a:pt x="11" y="1444"/>
                </a:lnTo>
                <a:lnTo>
                  <a:pt x="15" y="1439"/>
                </a:lnTo>
                <a:lnTo>
                  <a:pt x="21" y="1436"/>
                </a:lnTo>
                <a:lnTo>
                  <a:pt x="24" y="1433"/>
                </a:lnTo>
                <a:lnTo>
                  <a:pt x="27" y="1431"/>
                </a:lnTo>
                <a:lnTo>
                  <a:pt x="29" y="1430"/>
                </a:lnTo>
                <a:lnTo>
                  <a:pt x="30" y="1428"/>
                </a:lnTo>
                <a:lnTo>
                  <a:pt x="32" y="1427"/>
                </a:lnTo>
                <a:lnTo>
                  <a:pt x="33" y="1427"/>
                </a:lnTo>
                <a:lnTo>
                  <a:pt x="35" y="1425"/>
                </a:lnTo>
                <a:lnTo>
                  <a:pt x="36" y="1424"/>
                </a:lnTo>
                <a:lnTo>
                  <a:pt x="38" y="1424"/>
                </a:lnTo>
                <a:lnTo>
                  <a:pt x="38" y="1422"/>
                </a:lnTo>
                <a:lnTo>
                  <a:pt x="41" y="1421"/>
                </a:lnTo>
                <a:lnTo>
                  <a:pt x="44" y="1418"/>
                </a:lnTo>
                <a:lnTo>
                  <a:pt x="45" y="1418"/>
                </a:lnTo>
                <a:lnTo>
                  <a:pt x="51" y="1413"/>
                </a:lnTo>
                <a:lnTo>
                  <a:pt x="53" y="1412"/>
                </a:lnTo>
                <a:lnTo>
                  <a:pt x="57" y="1409"/>
                </a:lnTo>
                <a:lnTo>
                  <a:pt x="63" y="1404"/>
                </a:lnTo>
                <a:lnTo>
                  <a:pt x="71" y="1398"/>
                </a:lnTo>
                <a:lnTo>
                  <a:pt x="72" y="1398"/>
                </a:lnTo>
                <a:lnTo>
                  <a:pt x="77" y="1394"/>
                </a:lnTo>
                <a:lnTo>
                  <a:pt x="80" y="1391"/>
                </a:lnTo>
                <a:lnTo>
                  <a:pt x="81" y="1391"/>
                </a:lnTo>
                <a:lnTo>
                  <a:pt x="83" y="1389"/>
                </a:lnTo>
                <a:lnTo>
                  <a:pt x="84" y="1388"/>
                </a:lnTo>
                <a:lnTo>
                  <a:pt x="88" y="1386"/>
                </a:lnTo>
                <a:lnTo>
                  <a:pt x="91" y="1383"/>
                </a:lnTo>
                <a:lnTo>
                  <a:pt x="94" y="1382"/>
                </a:lnTo>
                <a:lnTo>
                  <a:pt x="98" y="1378"/>
                </a:lnTo>
                <a:lnTo>
                  <a:pt x="101" y="1375"/>
                </a:lnTo>
                <a:lnTo>
                  <a:pt x="103" y="1375"/>
                </a:lnTo>
                <a:lnTo>
                  <a:pt x="104" y="1374"/>
                </a:lnTo>
                <a:lnTo>
                  <a:pt x="107" y="1371"/>
                </a:lnTo>
                <a:lnTo>
                  <a:pt x="110" y="1368"/>
                </a:lnTo>
                <a:lnTo>
                  <a:pt x="112" y="1368"/>
                </a:lnTo>
                <a:lnTo>
                  <a:pt x="113" y="1366"/>
                </a:lnTo>
                <a:lnTo>
                  <a:pt x="118" y="1363"/>
                </a:lnTo>
                <a:lnTo>
                  <a:pt x="121" y="1360"/>
                </a:lnTo>
                <a:lnTo>
                  <a:pt x="125" y="1359"/>
                </a:lnTo>
                <a:lnTo>
                  <a:pt x="128" y="1356"/>
                </a:lnTo>
                <a:lnTo>
                  <a:pt x="130" y="1354"/>
                </a:lnTo>
                <a:lnTo>
                  <a:pt x="131" y="1353"/>
                </a:lnTo>
                <a:lnTo>
                  <a:pt x="133" y="1353"/>
                </a:lnTo>
                <a:lnTo>
                  <a:pt x="133" y="1351"/>
                </a:lnTo>
                <a:lnTo>
                  <a:pt x="134" y="1351"/>
                </a:lnTo>
                <a:lnTo>
                  <a:pt x="136" y="1350"/>
                </a:lnTo>
                <a:lnTo>
                  <a:pt x="137" y="1348"/>
                </a:lnTo>
                <a:lnTo>
                  <a:pt x="139" y="1348"/>
                </a:lnTo>
                <a:lnTo>
                  <a:pt x="140" y="1347"/>
                </a:lnTo>
                <a:lnTo>
                  <a:pt x="142" y="1345"/>
                </a:lnTo>
                <a:lnTo>
                  <a:pt x="143" y="1344"/>
                </a:lnTo>
                <a:lnTo>
                  <a:pt x="146" y="1342"/>
                </a:lnTo>
                <a:lnTo>
                  <a:pt x="148" y="1341"/>
                </a:lnTo>
                <a:lnTo>
                  <a:pt x="149" y="1341"/>
                </a:lnTo>
                <a:lnTo>
                  <a:pt x="149" y="1339"/>
                </a:lnTo>
                <a:lnTo>
                  <a:pt x="151" y="1339"/>
                </a:lnTo>
                <a:lnTo>
                  <a:pt x="151" y="1338"/>
                </a:lnTo>
                <a:lnTo>
                  <a:pt x="152" y="1338"/>
                </a:lnTo>
                <a:lnTo>
                  <a:pt x="154" y="1336"/>
                </a:lnTo>
                <a:lnTo>
                  <a:pt x="155" y="1336"/>
                </a:lnTo>
                <a:lnTo>
                  <a:pt x="155" y="1335"/>
                </a:lnTo>
                <a:lnTo>
                  <a:pt x="157" y="1335"/>
                </a:lnTo>
                <a:lnTo>
                  <a:pt x="158" y="1333"/>
                </a:lnTo>
                <a:lnTo>
                  <a:pt x="160" y="1332"/>
                </a:lnTo>
                <a:lnTo>
                  <a:pt x="161" y="1332"/>
                </a:lnTo>
                <a:lnTo>
                  <a:pt x="161" y="1330"/>
                </a:lnTo>
                <a:lnTo>
                  <a:pt x="163" y="1330"/>
                </a:lnTo>
                <a:lnTo>
                  <a:pt x="164" y="1329"/>
                </a:lnTo>
                <a:lnTo>
                  <a:pt x="166" y="1329"/>
                </a:lnTo>
                <a:lnTo>
                  <a:pt x="166" y="1327"/>
                </a:lnTo>
                <a:lnTo>
                  <a:pt x="167" y="1327"/>
                </a:lnTo>
                <a:lnTo>
                  <a:pt x="167" y="1325"/>
                </a:lnTo>
                <a:lnTo>
                  <a:pt x="169" y="1325"/>
                </a:lnTo>
                <a:lnTo>
                  <a:pt x="170" y="1324"/>
                </a:lnTo>
                <a:lnTo>
                  <a:pt x="172" y="1324"/>
                </a:lnTo>
                <a:lnTo>
                  <a:pt x="172" y="1322"/>
                </a:lnTo>
                <a:lnTo>
                  <a:pt x="173" y="1322"/>
                </a:lnTo>
                <a:lnTo>
                  <a:pt x="173" y="1321"/>
                </a:lnTo>
                <a:lnTo>
                  <a:pt x="175" y="1321"/>
                </a:lnTo>
                <a:lnTo>
                  <a:pt x="176" y="1319"/>
                </a:lnTo>
                <a:lnTo>
                  <a:pt x="178" y="1319"/>
                </a:lnTo>
                <a:lnTo>
                  <a:pt x="178" y="1318"/>
                </a:lnTo>
                <a:lnTo>
                  <a:pt x="180" y="1318"/>
                </a:lnTo>
                <a:lnTo>
                  <a:pt x="180" y="1316"/>
                </a:lnTo>
                <a:lnTo>
                  <a:pt x="181" y="1316"/>
                </a:lnTo>
                <a:lnTo>
                  <a:pt x="183" y="1315"/>
                </a:lnTo>
                <a:lnTo>
                  <a:pt x="184" y="1315"/>
                </a:lnTo>
                <a:lnTo>
                  <a:pt x="184" y="1313"/>
                </a:lnTo>
                <a:lnTo>
                  <a:pt x="186" y="1313"/>
                </a:lnTo>
                <a:lnTo>
                  <a:pt x="187" y="1312"/>
                </a:lnTo>
                <a:lnTo>
                  <a:pt x="189" y="1310"/>
                </a:lnTo>
                <a:lnTo>
                  <a:pt x="190" y="1309"/>
                </a:lnTo>
                <a:lnTo>
                  <a:pt x="192" y="1309"/>
                </a:lnTo>
                <a:lnTo>
                  <a:pt x="192" y="1307"/>
                </a:lnTo>
                <a:lnTo>
                  <a:pt x="193" y="1307"/>
                </a:lnTo>
                <a:lnTo>
                  <a:pt x="195" y="1306"/>
                </a:lnTo>
                <a:lnTo>
                  <a:pt x="196" y="1304"/>
                </a:lnTo>
                <a:lnTo>
                  <a:pt x="199" y="1303"/>
                </a:lnTo>
                <a:lnTo>
                  <a:pt x="201" y="1301"/>
                </a:lnTo>
                <a:lnTo>
                  <a:pt x="204" y="1298"/>
                </a:lnTo>
                <a:lnTo>
                  <a:pt x="205" y="1298"/>
                </a:lnTo>
                <a:lnTo>
                  <a:pt x="207" y="1297"/>
                </a:lnTo>
                <a:lnTo>
                  <a:pt x="211" y="1294"/>
                </a:lnTo>
                <a:lnTo>
                  <a:pt x="213" y="1292"/>
                </a:lnTo>
                <a:lnTo>
                  <a:pt x="217" y="1289"/>
                </a:lnTo>
                <a:lnTo>
                  <a:pt x="219" y="1289"/>
                </a:lnTo>
                <a:lnTo>
                  <a:pt x="219" y="1288"/>
                </a:lnTo>
                <a:lnTo>
                  <a:pt x="220" y="1288"/>
                </a:lnTo>
                <a:lnTo>
                  <a:pt x="222" y="1286"/>
                </a:lnTo>
                <a:lnTo>
                  <a:pt x="225" y="1283"/>
                </a:lnTo>
                <a:lnTo>
                  <a:pt x="226" y="1283"/>
                </a:lnTo>
                <a:lnTo>
                  <a:pt x="228" y="1282"/>
                </a:lnTo>
                <a:lnTo>
                  <a:pt x="232" y="1279"/>
                </a:lnTo>
                <a:lnTo>
                  <a:pt x="237" y="1274"/>
                </a:lnTo>
                <a:lnTo>
                  <a:pt x="240" y="1272"/>
                </a:lnTo>
                <a:lnTo>
                  <a:pt x="244" y="1269"/>
                </a:lnTo>
                <a:lnTo>
                  <a:pt x="246" y="1268"/>
                </a:lnTo>
                <a:lnTo>
                  <a:pt x="247" y="1266"/>
                </a:lnTo>
                <a:lnTo>
                  <a:pt x="249" y="1266"/>
                </a:lnTo>
                <a:lnTo>
                  <a:pt x="250" y="1266"/>
                </a:lnTo>
                <a:lnTo>
                  <a:pt x="252" y="1266"/>
                </a:lnTo>
                <a:lnTo>
                  <a:pt x="256" y="1266"/>
                </a:lnTo>
                <a:lnTo>
                  <a:pt x="258" y="1266"/>
                </a:lnTo>
                <a:lnTo>
                  <a:pt x="259" y="1266"/>
                </a:lnTo>
                <a:lnTo>
                  <a:pt x="265" y="1266"/>
                </a:lnTo>
                <a:lnTo>
                  <a:pt x="267" y="1266"/>
                </a:lnTo>
                <a:lnTo>
                  <a:pt x="268" y="1266"/>
                </a:lnTo>
                <a:lnTo>
                  <a:pt x="270" y="1266"/>
                </a:lnTo>
                <a:lnTo>
                  <a:pt x="271" y="1266"/>
                </a:lnTo>
                <a:lnTo>
                  <a:pt x="275" y="1266"/>
                </a:lnTo>
                <a:lnTo>
                  <a:pt x="281" y="1268"/>
                </a:lnTo>
                <a:lnTo>
                  <a:pt x="282" y="1268"/>
                </a:lnTo>
                <a:lnTo>
                  <a:pt x="284" y="1268"/>
                </a:lnTo>
                <a:lnTo>
                  <a:pt x="285" y="1268"/>
                </a:lnTo>
                <a:lnTo>
                  <a:pt x="287" y="1268"/>
                </a:lnTo>
                <a:lnTo>
                  <a:pt x="288" y="1268"/>
                </a:lnTo>
                <a:lnTo>
                  <a:pt x="290" y="1268"/>
                </a:lnTo>
                <a:lnTo>
                  <a:pt x="291" y="1268"/>
                </a:lnTo>
                <a:lnTo>
                  <a:pt x="293" y="1268"/>
                </a:lnTo>
                <a:lnTo>
                  <a:pt x="294" y="1268"/>
                </a:lnTo>
                <a:lnTo>
                  <a:pt x="296" y="1268"/>
                </a:lnTo>
                <a:lnTo>
                  <a:pt x="297" y="1268"/>
                </a:lnTo>
                <a:lnTo>
                  <a:pt x="299" y="1268"/>
                </a:lnTo>
                <a:lnTo>
                  <a:pt x="300" y="1268"/>
                </a:lnTo>
                <a:lnTo>
                  <a:pt x="302" y="1268"/>
                </a:lnTo>
                <a:lnTo>
                  <a:pt x="303" y="1268"/>
                </a:lnTo>
                <a:lnTo>
                  <a:pt x="305" y="1268"/>
                </a:lnTo>
                <a:lnTo>
                  <a:pt x="306" y="1268"/>
                </a:lnTo>
                <a:lnTo>
                  <a:pt x="308" y="1268"/>
                </a:lnTo>
                <a:lnTo>
                  <a:pt x="309" y="1268"/>
                </a:lnTo>
                <a:lnTo>
                  <a:pt x="311" y="1268"/>
                </a:lnTo>
                <a:lnTo>
                  <a:pt x="312" y="1268"/>
                </a:lnTo>
                <a:lnTo>
                  <a:pt x="315" y="1268"/>
                </a:lnTo>
                <a:lnTo>
                  <a:pt x="317" y="1268"/>
                </a:lnTo>
                <a:lnTo>
                  <a:pt x="323" y="1268"/>
                </a:lnTo>
                <a:lnTo>
                  <a:pt x="324" y="1268"/>
                </a:lnTo>
                <a:lnTo>
                  <a:pt x="332" y="1268"/>
                </a:lnTo>
                <a:lnTo>
                  <a:pt x="338" y="1268"/>
                </a:lnTo>
                <a:lnTo>
                  <a:pt x="339" y="1268"/>
                </a:lnTo>
                <a:lnTo>
                  <a:pt x="341" y="1268"/>
                </a:lnTo>
                <a:lnTo>
                  <a:pt x="342" y="1268"/>
                </a:lnTo>
                <a:lnTo>
                  <a:pt x="345" y="1268"/>
                </a:lnTo>
                <a:lnTo>
                  <a:pt x="347" y="1268"/>
                </a:lnTo>
                <a:lnTo>
                  <a:pt x="350" y="1268"/>
                </a:lnTo>
                <a:lnTo>
                  <a:pt x="351" y="1268"/>
                </a:lnTo>
                <a:lnTo>
                  <a:pt x="353" y="1268"/>
                </a:lnTo>
                <a:lnTo>
                  <a:pt x="356" y="1268"/>
                </a:lnTo>
                <a:lnTo>
                  <a:pt x="359" y="1266"/>
                </a:lnTo>
                <a:lnTo>
                  <a:pt x="360" y="1266"/>
                </a:lnTo>
                <a:lnTo>
                  <a:pt x="362" y="1266"/>
                </a:lnTo>
                <a:lnTo>
                  <a:pt x="363" y="1266"/>
                </a:lnTo>
                <a:lnTo>
                  <a:pt x="365" y="1266"/>
                </a:lnTo>
                <a:lnTo>
                  <a:pt x="370" y="1266"/>
                </a:lnTo>
                <a:lnTo>
                  <a:pt x="371" y="1266"/>
                </a:lnTo>
                <a:lnTo>
                  <a:pt x="373" y="1266"/>
                </a:lnTo>
                <a:lnTo>
                  <a:pt x="374" y="1266"/>
                </a:lnTo>
                <a:lnTo>
                  <a:pt x="380" y="1266"/>
                </a:lnTo>
                <a:lnTo>
                  <a:pt x="383" y="1266"/>
                </a:lnTo>
                <a:lnTo>
                  <a:pt x="385" y="1266"/>
                </a:lnTo>
                <a:lnTo>
                  <a:pt x="394" y="1266"/>
                </a:lnTo>
                <a:lnTo>
                  <a:pt x="395" y="1266"/>
                </a:lnTo>
                <a:lnTo>
                  <a:pt x="397" y="1266"/>
                </a:lnTo>
                <a:lnTo>
                  <a:pt x="398" y="1266"/>
                </a:lnTo>
                <a:lnTo>
                  <a:pt x="400" y="1266"/>
                </a:lnTo>
                <a:lnTo>
                  <a:pt x="401" y="1266"/>
                </a:lnTo>
                <a:lnTo>
                  <a:pt x="403" y="1266"/>
                </a:lnTo>
                <a:lnTo>
                  <a:pt x="413" y="1266"/>
                </a:lnTo>
                <a:lnTo>
                  <a:pt x="418" y="1266"/>
                </a:lnTo>
                <a:lnTo>
                  <a:pt x="421" y="1266"/>
                </a:lnTo>
                <a:lnTo>
                  <a:pt x="424" y="1266"/>
                </a:lnTo>
                <a:lnTo>
                  <a:pt x="427" y="1266"/>
                </a:lnTo>
                <a:lnTo>
                  <a:pt x="428" y="1266"/>
                </a:lnTo>
                <a:lnTo>
                  <a:pt x="433" y="1266"/>
                </a:lnTo>
                <a:lnTo>
                  <a:pt x="439" y="1266"/>
                </a:lnTo>
                <a:lnTo>
                  <a:pt x="439" y="1265"/>
                </a:lnTo>
                <a:lnTo>
                  <a:pt x="439" y="1263"/>
                </a:lnTo>
                <a:lnTo>
                  <a:pt x="439" y="1262"/>
                </a:lnTo>
                <a:lnTo>
                  <a:pt x="439" y="1251"/>
                </a:lnTo>
                <a:lnTo>
                  <a:pt x="439" y="1242"/>
                </a:lnTo>
                <a:lnTo>
                  <a:pt x="439" y="1241"/>
                </a:lnTo>
                <a:lnTo>
                  <a:pt x="439" y="1239"/>
                </a:lnTo>
                <a:lnTo>
                  <a:pt x="439" y="1238"/>
                </a:lnTo>
                <a:lnTo>
                  <a:pt x="439" y="1236"/>
                </a:lnTo>
                <a:lnTo>
                  <a:pt x="439" y="1235"/>
                </a:lnTo>
                <a:lnTo>
                  <a:pt x="439" y="1230"/>
                </a:lnTo>
                <a:lnTo>
                  <a:pt x="439" y="1226"/>
                </a:lnTo>
                <a:lnTo>
                  <a:pt x="439" y="1223"/>
                </a:lnTo>
                <a:lnTo>
                  <a:pt x="439" y="1221"/>
                </a:lnTo>
                <a:lnTo>
                  <a:pt x="439" y="1219"/>
                </a:lnTo>
                <a:lnTo>
                  <a:pt x="439" y="1216"/>
                </a:lnTo>
                <a:lnTo>
                  <a:pt x="439" y="1215"/>
                </a:lnTo>
                <a:lnTo>
                  <a:pt x="439" y="1213"/>
                </a:lnTo>
                <a:lnTo>
                  <a:pt x="439" y="1212"/>
                </a:lnTo>
                <a:lnTo>
                  <a:pt x="439" y="1209"/>
                </a:lnTo>
                <a:lnTo>
                  <a:pt x="439" y="1207"/>
                </a:lnTo>
                <a:lnTo>
                  <a:pt x="439" y="1206"/>
                </a:lnTo>
                <a:lnTo>
                  <a:pt x="439" y="1201"/>
                </a:lnTo>
                <a:lnTo>
                  <a:pt x="439" y="1195"/>
                </a:lnTo>
                <a:lnTo>
                  <a:pt x="439" y="1194"/>
                </a:lnTo>
                <a:lnTo>
                  <a:pt x="439" y="1192"/>
                </a:lnTo>
                <a:lnTo>
                  <a:pt x="439" y="1191"/>
                </a:lnTo>
                <a:lnTo>
                  <a:pt x="439" y="1188"/>
                </a:lnTo>
                <a:lnTo>
                  <a:pt x="439" y="1186"/>
                </a:lnTo>
                <a:lnTo>
                  <a:pt x="439" y="1185"/>
                </a:lnTo>
                <a:lnTo>
                  <a:pt x="439" y="1182"/>
                </a:lnTo>
                <a:lnTo>
                  <a:pt x="439" y="1179"/>
                </a:lnTo>
                <a:lnTo>
                  <a:pt x="439" y="1176"/>
                </a:lnTo>
                <a:lnTo>
                  <a:pt x="439" y="1174"/>
                </a:lnTo>
                <a:lnTo>
                  <a:pt x="439" y="1171"/>
                </a:lnTo>
                <a:lnTo>
                  <a:pt x="439" y="1163"/>
                </a:lnTo>
                <a:lnTo>
                  <a:pt x="439" y="1162"/>
                </a:lnTo>
                <a:lnTo>
                  <a:pt x="439" y="1160"/>
                </a:lnTo>
                <a:lnTo>
                  <a:pt x="439" y="1157"/>
                </a:lnTo>
                <a:lnTo>
                  <a:pt x="439" y="1154"/>
                </a:lnTo>
                <a:lnTo>
                  <a:pt x="439" y="1153"/>
                </a:lnTo>
                <a:lnTo>
                  <a:pt x="439" y="1151"/>
                </a:lnTo>
                <a:lnTo>
                  <a:pt x="439" y="1150"/>
                </a:lnTo>
                <a:lnTo>
                  <a:pt x="439" y="1144"/>
                </a:lnTo>
                <a:lnTo>
                  <a:pt x="439" y="1142"/>
                </a:lnTo>
                <a:lnTo>
                  <a:pt x="439" y="1139"/>
                </a:lnTo>
                <a:lnTo>
                  <a:pt x="439" y="1135"/>
                </a:lnTo>
                <a:lnTo>
                  <a:pt x="439" y="1133"/>
                </a:lnTo>
                <a:lnTo>
                  <a:pt x="439" y="1129"/>
                </a:lnTo>
                <a:lnTo>
                  <a:pt x="443" y="1129"/>
                </a:lnTo>
                <a:lnTo>
                  <a:pt x="445" y="1129"/>
                </a:lnTo>
                <a:lnTo>
                  <a:pt x="446" y="1129"/>
                </a:lnTo>
                <a:lnTo>
                  <a:pt x="454" y="1129"/>
                </a:lnTo>
                <a:lnTo>
                  <a:pt x="455" y="1129"/>
                </a:lnTo>
                <a:lnTo>
                  <a:pt x="462" y="1129"/>
                </a:lnTo>
                <a:lnTo>
                  <a:pt x="466" y="1129"/>
                </a:lnTo>
                <a:lnTo>
                  <a:pt x="468" y="1129"/>
                </a:lnTo>
                <a:lnTo>
                  <a:pt x="471" y="1129"/>
                </a:lnTo>
                <a:lnTo>
                  <a:pt x="472" y="1129"/>
                </a:lnTo>
                <a:lnTo>
                  <a:pt x="474" y="1129"/>
                </a:lnTo>
                <a:lnTo>
                  <a:pt x="475" y="1129"/>
                </a:lnTo>
                <a:lnTo>
                  <a:pt x="477" y="1129"/>
                </a:lnTo>
                <a:lnTo>
                  <a:pt x="480" y="1129"/>
                </a:lnTo>
                <a:lnTo>
                  <a:pt x="481" y="1129"/>
                </a:lnTo>
                <a:lnTo>
                  <a:pt x="483" y="1129"/>
                </a:lnTo>
                <a:lnTo>
                  <a:pt x="484" y="1129"/>
                </a:lnTo>
                <a:lnTo>
                  <a:pt x="486" y="1129"/>
                </a:lnTo>
                <a:lnTo>
                  <a:pt x="487" y="1129"/>
                </a:lnTo>
                <a:lnTo>
                  <a:pt x="489" y="1129"/>
                </a:lnTo>
                <a:lnTo>
                  <a:pt x="490" y="1129"/>
                </a:lnTo>
                <a:lnTo>
                  <a:pt x="492" y="1129"/>
                </a:lnTo>
                <a:lnTo>
                  <a:pt x="493" y="1129"/>
                </a:lnTo>
                <a:lnTo>
                  <a:pt x="495" y="1129"/>
                </a:lnTo>
                <a:lnTo>
                  <a:pt x="495" y="1126"/>
                </a:lnTo>
                <a:lnTo>
                  <a:pt x="495" y="1124"/>
                </a:lnTo>
                <a:lnTo>
                  <a:pt x="495" y="1118"/>
                </a:lnTo>
                <a:lnTo>
                  <a:pt x="495" y="1115"/>
                </a:lnTo>
                <a:lnTo>
                  <a:pt x="495" y="1112"/>
                </a:lnTo>
                <a:lnTo>
                  <a:pt x="495" y="1110"/>
                </a:lnTo>
                <a:lnTo>
                  <a:pt x="495" y="1100"/>
                </a:lnTo>
                <a:lnTo>
                  <a:pt x="495" y="1094"/>
                </a:lnTo>
                <a:lnTo>
                  <a:pt x="495" y="1091"/>
                </a:lnTo>
                <a:lnTo>
                  <a:pt x="495" y="1089"/>
                </a:lnTo>
                <a:lnTo>
                  <a:pt x="495" y="1088"/>
                </a:lnTo>
                <a:lnTo>
                  <a:pt x="495" y="1086"/>
                </a:lnTo>
                <a:lnTo>
                  <a:pt x="495" y="1085"/>
                </a:lnTo>
                <a:lnTo>
                  <a:pt x="495" y="1083"/>
                </a:lnTo>
                <a:lnTo>
                  <a:pt x="495" y="1082"/>
                </a:lnTo>
                <a:lnTo>
                  <a:pt x="493" y="1074"/>
                </a:lnTo>
                <a:lnTo>
                  <a:pt x="493" y="1073"/>
                </a:lnTo>
                <a:lnTo>
                  <a:pt x="493" y="1071"/>
                </a:lnTo>
                <a:lnTo>
                  <a:pt x="493" y="1070"/>
                </a:lnTo>
                <a:lnTo>
                  <a:pt x="493" y="1068"/>
                </a:lnTo>
                <a:lnTo>
                  <a:pt x="493" y="1067"/>
                </a:lnTo>
                <a:lnTo>
                  <a:pt x="493" y="1064"/>
                </a:lnTo>
                <a:lnTo>
                  <a:pt x="492" y="1056"/>
                </a:lnTo>
                <a:lnTo>
                  <a:pt x="492" y="1054"/>
                </a:lnTo>
                <a:lnTo>
                  <a:pt x="490" y="1044"/>
                </a:lnTo>
                <a:lnTo>
                  <a:pt x="489" y="1032"/>
                </a:lnTo>
                <a:lnTo>
                  <a:pt x="489" y="1030"/>
                </a:lnTo>
                <a:lnTo>
                  <a:pt x="489" y="1029"/>
                </a:lnTo>
                <a:lnTo>
                  <a:pt x="487" y="1027"/>
                </a:lnTo>
                <a:lnTo>
                  <a:pt x="487" y="1026"/>
                </a:lnTo>
                <a:lnTo>
                  <a:pt x="486" y="1024"/>
                </a:lnTo>
                <a:lnTo>
                  <a:pt x="486" y="1023"/>
                </a:lnTo>
                <a:lnTo>
                  <a:pt x="484" y="1020"/>
                </a:lnTo>
                <a:lnTo>
                  <a:pt x="483" y="1015"/>
                </a:lnTo>
                <a:lnTo>
                  <a:pt x="481" y="1011"/>
                </a:lnTo>
                <a:lnTo>
                  <a:pt x="480" y="1007"/>
                </a:lnTo>
                <a:lnTo>
                  <a:pt x="480" y="1006"/>
                </a:lnTo>
                <a:lnTo>
                  <a:pt x="478" y="1004"/>
                </a:lnTo>
                <a:lnTo>
                  <a:pt x="477" y="1000"/>
                </a:lnTo>
                <a:lnTo>
                  <a:pt x="475" y="997"/>
                </a:lnTo>
                <a:lnTo>
                  <a:pt x="475" y="995"/>
                </a:lnTo>
                <a:lnTo>
                  <a:pt x="474" y="991"/>
                </a:lnTo>
                <a:lnTo>
                  <a:pt x="471" y="986"/>
                </a:lnTo>
                <a:lnTo>
                  <a:pt x="469" y="983"/>
                </a:lnTo>
                <a:lnTo>
                  <a:pt x="466" y="974"/>
                </a:lnTo>
                <a:lnTo>
                  <a:pt x="466" y="973"/>
                </a:lnTo>
                <a:lnTo>
                  <a:pt x="463" y="968"/>
                </a:lnTo>
                <a:lnTo>
                  <a:pt x="463" y="967"/>
                </a:lnTo>
                <a:lnTo>
                  <a:pt x="460" y="959"/>
                </a:lnTo>
                <a:lnTo>
                  <a:pt x="457" y="950"/>
                </a:lnTo>
                <a:lnTo>
                  <a:pt x="454" y="942"/>
                </a:lnTo>
                <a:lnTo>
                  <a:pt x="448" y="927"/>
                </a:lnTo>
                <a:lnTo>
                  <a:pt x="440" y="911"/>
                </a:lnTo>
                <a:lnTo>
                  <a:pt x="437" y="903"/>
                </a:lnTo>
                <a:lnTo>
                  <a:pt x="436" y="897"/>
                </a:lnTo>
                <a:lnTo>
                  <a:pt x="434" y="895"/>
                </a:lnTo>
                <a:lnTo>
                  <a:pt x="430" y="885"/>
                </a:lnTo>
                <a:lnTo>
                  <a:pt x="427" y="876"/>
                </a:lnTo>
                <a:lnTo>
                  <a:pt x="424" y="868"/>
                </a:lnTo>
                <a:lnTo>
                  <a:pt x="422" y="867"/>
                </a:lnTo>
                <a:lnTo>
                  <a:pt x="422" y="865"/>
                </a:lnTo>
                <a:lnTo>
                  <a:pt x="419" y="856"/>
                </a:lnTo>
                <a:lnTo>
                  <a:pt x="418" y="855"/>
                </a:lnTo>
                <a:lnTo>
                  <a:pt x="415" y="847"/>
                </a:lnTo>
                <a:lnTo>
                  <a:pt x="412" y="839"/>
                </a:lnTo>
                <a:lnTo>
                  <a:pt x="412" y="838"/>
                </a:lnTo>
                <a:lnTo>
                  <a:pt x="410" y="836"/>
                </a:lnTo>
                <a:lnTo>
                  <a:pt x="407" y="829"/>
                </a:lnTo>
                <a:lnTo>
                  <a:pt x="407" y="827"/>
                </a:lnTo>
                <a:lnTo>
                  <a:pt x="406" y="826"/>
                </a:lnTo>
                <a:lnTo>
                  <a:pt x="406" y="824"/>
                </a:lnTo>
                <a:lnTo>
                  <a:pt x="403" y="818"/>
                </a:lnTo>
                <a:lnTo>
                  <a:pt x="401" y="814"/>
                </a:lnTo>
                <a:lnTo>
                  <a:pt x="400" y="811"/>
                </a:lnTo>
                <a:lnTo>
                  <a:pt x="400" y="809"/>
                </a:lnTo>
                <a:lnTo>
                  <a:pt x="398" y="806"/>
                </a:lnTo>
                <a:lnTo>
                  <a:pt x="398" y="805"/>
                </a:lnTo>
                <a:lnTo>
                  <a:pt x="397" y="803"/>
                </a:lnTo>
                <a:lnTo>
                  <a:pt x="397" y="800"/>
                </a:lnTo>
                <a:lnTo>
                  <a:pt x="395" y="800"/>
                </a:lnTo>
                <a:lnTo>
                  <a:pt x="395" y="799"/>
                </a:lnTo>
                <a:lnTo>
                  <a:pt x="392" y="789"/>
                </a:lnTo>
                <a:lnTo>
                  <a:pt x="391" y="788"/>
                </a:lnTo>
                <a:lnTo>
                  <a:pt x="389" y="785"/>
                </a:lnTo>
                <a:lnTo>
                  <a:pt x="389" y="783"/>
                </a:lnTo>
                <a:lnTo>
                  <a:pt x="389" y="782"/>
                </a:lnTo>
                <a:lnTo>
                  <a:pt x="388" y="780"/>
                </a:lnTo>
                <a:lnTo>
                  <a:pt x="383" y="768"/>
                </a:lnTo>
                <a:lnTo>
                  <a:pt x="380" y="761"/>
                </a:lnTo>
                <a:lnTo>
                  <a:pt x="379" y="756"/>
                </a:lnTo>
                <a:lnTo>
                  <a:pt x="377" y="755"/>
                </a:lnTo>
                <a:lnTo>
                  <a:pt x="377" y="753"/>
                </a:lnTo>
                <a:lnTo>
                  <a:pt x="377" y="752"/>
                </a:lnTo>
                <a:lnTo>
                  <a:pt x="376" y="750"/>
                </a:lnTo>
                <a:lnTo>
                  <a:pt x="376" y="749"/>
                </a:lnTo>
                <a:lnTo>
                  <a:pt x="374" y="744"/>
                </a:lnTo>
                <a:lnTo>
                  <a:pt x="370" y="733"/>
                </a:lnTo>
                <a:lnTo>
                  <a:pt x="368" y="732"/>
                </a:lnTo>
                <a:lnTo>
                  <a:pt x="368" y="730"/>
                </a:lnTo>
                <a:lnTo>
                  <a:pt x="367" y="729"/>
                </a:lnTo>
                <a:lnTo>
                  <a:pt x="365" y="724"/>
                </a:lnTo>
                <a:lnTo>
                  <a:pt x="363" y="721"/>
                </a:lnTo>
                <a:lnTo>
                  <a:pt x="363" y="720"/>
                </a:lnTo>
                <a:lnTo>
                  <a:pt x="362" y="717"/>
                </a:lnTo>
                <a:lnTo>
                  <a:pt x="362" y="715"/>
                </a:lnTo>
                <a:lnTo>
                  <a:pt x="360" y="712"/>
                </a:lnTo>
                <a:lnTo>
                  <a:pt x="359" y="709"/>
                </a:lnTo>
                <a:lnTo>
                  <a:pt x="359" y="708"/>
                </a:lnTo>
                <a:lnTo>
                  <a:pt x="357" y="706"/>
                </a:lnTo>
                <a:lnTo>
                  <a:pt x="357" y="705"/>
                </a:lnTo>
                <a:lnTo>
                  <a:pt x="357" y="703"/>
                </a:lnTo>
                <a:lnTo>
                  <a:pt x="356" y="703"/>
                </a:lnTo>
                <a:lnTo>
                  <a:pt x="356" y="702"/>
                </a:lnTo>
                <a:lnTo>
                  <a:pt x="356" y="700"/>
                </a:lnTo>
                <a:lnTo>
                  <a:pt x="354" y="699"/>
                </a:lnTo>
                <a:lnTo>
                  <a:pt x="354" y="697"/>
                </a:lnTo>
                <a:lnTo>
                  <a:pt x="353" y="696"/>
                </a:lnTo>
                <a:lnTo>
                  <a:pt x="353" y="694"/>
                </a:lnTo>
                <a:lnTo>
                  <a:pt x="353" y="693"/>
                </a:lnTo>
                <a:lnTo>
                  <a:pt x="351" y="693"/>
                </a:lnTo>
                <a:lnTo>
                  <a:pt x="351" y="691"/>
                </a:lnTo>
                <a:lnTo>
                  <a:pt x="351" y="689"/>
                </a:lnTo>
                <a:lnTo>
                  <a:pt x="351" y="688"/>
                </a:lnTo>
                <a:lnTo>
                  <a:pt x="350" y="686"/>
                </a:lnTo>
                <a:lnTo>
                  <a:pt x="348" y="682"/>
                </a:lnTo>
                <a:lnTo>
                  <a:pt x="347" y="679"/>
                </a:lnTo>
                <a:lnTo>
                  <a:pt x="347" y="677"/>
                </a:lnTo>
                <a:lnTo>
                  <a:pt x="345" y="676"/>
                </a:lnTo>
                <a:lnTo>
                  <a:pt x="345" y="674"/>
                </a:lnTo>
                <a:lnTo>
                  <a:pt x="344" y="673"/>
                </a:lnTo>
                <a:lnTo>
                  <a:pt x="344" y="671"/>
                </a:lnTo>
                <a:lnTo>
                  <a:pt x="342" y="670"/>
                </a:lnTo>
                <a:lnTo>
                  <a:pt x="341" y="664"/>
                </a:lnTo>
                <a:lnTo>
                  <a:pt x="339" y="661"/>
                </a:lnTo>
                <a:lnTo>
                  <a:pt x="339" y="659"/>
                </a:lnTo>
                <a:lnTo>
                  <a:pt x="338" y="656"/>
                </a:lnTo>
                <a:lnTo>
                  <a:pt x="335" y="647"/>
                </a:lnTo>
                <a:lnTo>
                  <a:pt x="333" y="646"/>
                </a:lnTo>
                <a:lnTo>
                  <a:pt x="332" y="643"/>
                </a:lnTo>
                <a:lnTo>
                  <a:pt x="330" y="638"/>
                </a:lnTo>
                <a:lnTo>
                  <a:pt x="330" y="636"/>
                </a:lnTo>
                <a:lnTo>
                  <a:pt x="329" y="635"/>
                </a:lnTo>
                <a:lnTo>
                  <a:pt x="327" y="632"/>
                </a:lnTo>
                <a:lnTo>
                  <a:pt x="327" y="630"/>
                </a:lnTo>
                <a:lnTo>
                  <a:pt x="327" y="629"/>
                </a:lnTo>
                <a:lnTo>
                  <a:pt x="326" y="627"/>
                </a:lnTo>
                <a:lnTo>
                  <a:pt x="326" y="626"/>
                </a:lnTo>
                <a:lnTo>
                  <a:pt x="324" y="624"/>
                </a:lnTo>
                <a:lnTo>
                  <a:pt x="324" y="623"/>
                </a:lnTo>
                <a:lnTo>
                  <a:pt x="323" y="620"/>
                </a:lnTo>
                <a:lnTo>
                  <a:pt x="323" y="617"/>
                </a:lnTo>
                <a:lnTo>
                  <a:pt x="321" y="617"/>
                </a:lnTo>
                <a:lnTo>
                  <a:pt x="321" y="615"/>
                </a:lnTo>
                <a:lnTo>
                  <a:pt x="318" y="609"/>
                </a:lnTo>
                <a:lnTo>
                  <a:pt x="317" y="603"/>
                </a:lnTo>
                <a:lnTo>
                  <a:pt x="315" y="602"/>
                </a:lnTo>
                <a:lnTo>
                  <a:pt x="302" y="568"/>
                </a:lnTo>
                <a:lnTo>
                  <a:pt x="302" y="567"/>
                </a:lnTo>
                <a:lnTo>
                  <a:pt x="299" y="558"/>
                </a:lnTo>
                <a:lnTo>
                  <a:pt x="296" y="553"/>
                </a:lnTo>
                <a:lnTo>
                  <a:pt x="296" y="552"/>
                </a:lnTo>
                <a:lnTo>
                  <a:pt x="293" y="544"/>
                </a:lnTo>
                <a:lnTo>
                  <a:pt x="285" y="527"/>
                </a:lnTo>
                <a:lnTo>
                  <a:pt x="276" y="505"/>
                </a:lnTo>
                <a:lnTo>
                  <a:pt x="275" y="499"/>
                </a:lnTo>
                <a:lnTo>
                  <a:pt x="271" y="493"/>
                </a:lnTo>
                <a:lnTo>
                  <a:pt x="270" y="490"/>
                </a:lnTo>
                <a:lnTo>
                  <a:pt x="270" y="488"/>
                </a:lnTo>
                <a:lnTo>
                  <a:pt x="267" y="484"/>
                </a:lnTo>
                <a:lnTo>
                  <a:pt x="265" y="477"/>
                </a:lnTo>
                <a:lnTo>
                  <a:pt x="261" y="468"/>
                </a:lnTo>
                <a:lnTo>
                  <a:pt x="253" y="450"/>
                </a:lnTo>
                <a:lnTo>
                  <a:pt x="252" y="446"/>
                </a:lnTo>
                <a:lnTo>
                  <a:pt x="247" y="434"/>
                </a:lnTo>
                <a:lnTo>
                  <a:pt x="238" y="412"/>
                </a:lnTo>
                <a:lnTo>
                  <a:pt x="235" y="402"/>
                </a:lnTo>
                <a:lnTo>
                  <a:pt x="231" y="390"/>
                </a:lnTo>
                <a:lnTo>
                  <a:pt x="229" y="388"/>
                </a:lnTo>
                <a:lnTo>
                  <a:pt x="229" y="387"/>
                </a:lnTo>
                <a:lnTo>
                  <a:pt x="226" y="382"/>
                </a:lnTo>
                <a:lnTo>
                  <a:pt x="225" y="378"/>
                </a:lnTo>
                <a:lnTo>
                  <a:pt x="223" y="373"/>
                </a:lnTo>
                <a:lnTo>
                  <a:pt x="222" y="368"/>
                </a:lnTo>
                <a:lnTo>
                  <a:pt x="220" y="364"/>
                </a:lnTo>
                <a:lnTo>
                  <a:pt x="219" y="364"/>
                </a:lnTo>
                <a:lnTo>
                  <a:pt x="217" y="359"/>
                </a:lnTo>
                <a:lnTo>
                  <a:pt x="216" y="355"/>
                </a:lnTo>
                <a:lnTo>
                  <a:pt x="213" y="349"/>
                </a:lnTo>
                <a:lnTo>
                  <a:pt x="213" y="347"/>
                </a:lnTo>
                <a:lnTo>
                  <a:pt x="211" y="343"/>
                </a:lnTo>
                <a:lnTo>
                  <a:pt x="210" y="340"/>
                </a:lnTo>
                <a:lnTo>
                  <a:pt x="210" y="338"/>
                </a:lnTo>
                <a:lnTo>
                  <a:pt x="208" y="338"/>
                </a:lnTo>
                <a:lnTo>
                  <a:pt x="207" y="332"/>
                </a:lnTo>
                <a:lnTo>
                  <a:pt x="204" y="326"/>
                </a:lnTo>
                <a:lnTo>
                  <a:pt x="202" y="320"/>
                </a:lnTo>
                <a:lnTo>
                  <a:pt x="199" y="315"/>
                </a:lnTo>
                <a:lnTo>
                  <a:pt x="198" y="309"/>
                </a:lnTo>
                <a:lnTo>
                  <a:pt x="196" y="306"/>
                </a:lnTo>
                <a:lnTo>
                  <a:pt x="196" y="305"/>
                </a:lnTo>
                <a:lnTo>
                  <a:pt x="195" y="303"/>
                </a:lnTo>
                <a:lnTo>
                  <a:pt x="195" y="302"/>
                </a:lnTo>
                <a:lnTo>
                  <a:pt x="195" y="300"/>
                </a:lnTo>
                <a:lnTo>
                  <a:pt x="192" y="296"/>
                </a:lnTo>
                <a:lnTo>
                  <a:pt x="189" y="288"/>
                </a:lnTo>
                <a:lnTo>
                  <a:pt x="187" y="282"/>
                </a:lnTo>
                <a:lnTo>
                  <a:pt x="186" y="281"/>
                </a:lnTo>
                <a:lnTo>
                  <a:pt x="184" y="275"/>
                </a:lnTo>
                <a:lnTo>
                  <a:pt x="181" y="267"/>
                </a:lnTo>
                <a:lnTo>
                  <a:pt x="178" y="261"/>
                </a:lnTo>
                <a:lnTo>
                  <a:pt x="175" y="253"/>
                </a:lnTo>
                <a:lnTo>
                  <a:pt x="172" y="247"/>
                </a:lnTo>
                <a:lnTo>
                  <a:pt x="170" y="241"/>
                </a:lnTo>
                <a:lnTo>
                  <a:pt x="170" y="240"/>
                </a:lnTo>
                <a:lnTo>
                  <a:pt x="169" y="237"/>
                </a:lnTo>
                <a:lnTo>
                  <a:pt x="167" y="234"/>
                </a:lnTo>
                <a:lnTo>
                  <a:pt x="164" y="228"/>
                </a:lnTo>
                <a:lnTo>
                  <a:pt x="164" y="226"/>
                </a:lnTo>
                <a:lnTo>
                  <a:pt x="161" y="220"/>
                </a:lnTo>
                <a:lnTo>
                  <a:pt x="160" y="212"/>
                </a:lnTo>
                <a:lnTo>
                  <a:pt x="157" y="209"/>
                </a:lnTo>
                <a:lnTo>
                  <a:pt x="157" y="205"/>
                </a:lnTo>
                <a:lnTo>
                  <a:pt x="155" y="202"/>
                </a:lnTo>
                <a:lnTo>
                  <a:pt x="154" y="200"/>
                </a:lnTo>
                <a:lnTo>
                  <a:pt x="154" y="199"/>
                </a:lnTo>
                <a:lnTo>
                  <a:pt x="154" y="197"/>
                </a:lnTo>
                <a:lnTo>
                  <a:pt x="151" y="191"/>
                </a:lnTo>
                <a:lnTo>
                  <a:pt x="148" y="184"/>
                </a:lnTo>
                <a:lnTo>
                  <a:pt x="146" y="181"/>
                </a:lnTo>
                <a:lnTo>
                  <a:pt x="146" y="179"/>
                </a:lnTo>
                <a:lnTo>
                  <a:pt x="143" y="173"/>
                </a:lnTo>
                <a:lnTo>
                  <a:pt x="142" y="169"/>
                </a:lnTo>
                <a:lnTo>
                  <a:pt x="139" y="162"/>
                </a:lnTo>
                <a:lnTo>
                  <a:pt x="139" y="161"/>
                </a:lnTo>
                <a:lnTo>
                  <a:pt x="136" y="153"/>
                </a:lnTo>
                <a:lnTo>
                  <a:pt x="133" y="144"/>
                </a:lnTo>
                <a:lnTo>
                  <a:pt x="131" y="143"/>
                </a:lnTo>
                <a:lnTo>
                  <a:pt x="128" y="134"/>
                </a:lnTo>
                <a:lnTo>
                  <a:pt x="127" y="131"/>
                </a:lnTo>
                <a:lnTo>
                  <a:pt x="125" y="125"/>
                </a:lnTo>
                <a:lnTo>
                  <a:pt x="121" y="117"/>
                </a:lnTo>
                <a:lnTo>
                  <a:pt x="121" y="116"/>
                </a:lnTo>
                <a:lnTo>
                  <a:pt x="119" y="111"/>
                </a:lnTo>
                <a:lnTo>
                  <a:pt x="118" y="109"/>
                </a:lnTo>
                <a:lnTo>
                  <a:pt x="118" y="108"/>
                </a:lnTo>
                <a:lnTo>
                  <a:pt x="116" y="102"/>
                </a:lnTo>
                <a:lnTo>
                  <a:pt x="113" y="99"/>
                </a:lnTo>
                <a:lnTo>
                  <a:pt x="112" y="94"/>
                </a:lnTo>
                <a:lnTo>
                  <a:pt x="110" y="90"/>
                </a:lnTo>
                <a:lnTo>
                  <a:pt x="110" y="87"/>
                </a:lnTo>
                <a:lnTo>
                  <a:pt x="107" y="84"/>
                </a:lnTo>
                <a:lnTo>
                  <a:pt x="107" y="81"/>
                </a:lnTo>
                <a:lnTo>
                  <a:pt x="106" y="76"/>
                </a:lnTo>
                <a:lnTo>
                  <a:pt x="103" y="72"/>
                </a:lnTo>
                <a:lnTo>
                  <a:pt x="103" y="69"/>
                </a:lnTo>
                <a:lnTo>
                  <a:pt x="100" y="64"/>
                </a:lnTo>
                <a:lnTo>
                  <a:pt x="100" y="63"/>
                </a:lnTo>
                <a:lnTo>
                  <a:pt x="100" y="61"/>
                </a:lnTo>
                <a:lnTo>
                  <a:pt x="98" y="58"/>
                </a:lnTo>
                <a:lnTo>
                  <a:pt x="97" y="56"/>
                </a:lnTo>
                <a:lnTo>
                  <a:pt x="97" y="55"/>
                </a:lnTo>
                <a:lnTo>
                  <a:pt x="95" y="52"/>
                </a:lnTo>
                <a:lnTo>
                  <a:pt x="95" y="50"/>
                </a:lnTo>
                <a:lnTo>
                  <a:pt x="92" y="43"/>
                </a:lnTo>
                <a:lnTo>
                  <a:pt x="88" y="34"/>
                </a:lnTo>
                <a:lnTo>
                  <a:pt x="88" y="32"/>
                </a:lnTo>
                <a:lnTo>
                  <a:pt x="88" y="31"/>
                </a:lnTo>
                <a:lnTo>
                  <a:pt x="81" y="17"/>
                </a:lnTo>
                <a:lnTo>
                  <a:pt x="80" y="11"/>
                </a:lnTo>
                <a:lnTo>
                  <a:pt x="81" y="11"/>
                </a:lnTo>
                <a:lnTo>
                  <a:pt x="83" y="11"/>
                </a:lnTo>
                <a:lnTo>
                  <a:pt x="84" y="11"/>
                </a:lnTo>
                <a:lnTo>
                  <a:pt x="86" y="11"/>
                </a:lnTo>
                <a:lnTo>
                  <a:pt x="88" y="11"/>
                </a:lnTo>
                <a:lnTo>
                  <a:pt x="94" y="11"/>
                </a:lnTo>
                <a:lnTo>
                  <a:pt x="95" y="11"/>
                </a:lnTo>
                <a:lnTo>
                  <a:pt x="97" y="11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020"/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5C8CF71-2411-6533-C18D-F3ED833023E8}"/>
              </a:ext>
            </a:extLst>
          </p:cNvPr>
          <p:cNvGrpSpPr/>
          <p:nvPr/>
        </p:nvGrpSpPr>
        <p:grpSpPr>
          <a:xfrm>
            <a:off x="2888717" y="2250172"/>
            <a:ext cx="1249972" cy="1994221"/>
            <a:chOff x="2611293" y="2250172"/>
            <a:chExt cx="1249972" cy="1994221"/>
          </a:xfrm>
        </p:grpSpPr>
        <p:sp>
          <p:nvSpPr>
            <p:cNvPr id="6" name="Freeform 418">
              <a:extLst>
                <a:ext uri="{FF2B5EF4-FFF2-40B4-BE49-F238E27FC236}">
                  <a16:creationId xmlns:a16="http://schemas.microsoft.com/office/drawing/2014/main" id="{AC24E32A-2ABC-29A8-AD0F-F5BFFCFE9B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1293" y="2659444"/>
              <a:ext cx="1059674" cy="1584949"/>
            </a:xfrm>
            <a:custGeom>
              <a:avLst/>
              <a:gdLst>
                <a:gd name="T0" fmla="*/ 633 w 813"/>
                <a:gd name="T1" fmla="*/ 1157 h 1216"/>
                <a:gd name="T2" fmla="*/ 624 w 813"/>
                <a:gd name="T3" fmla="*/ 1151 h 1216"/>
                <a:gd name="T4" fmla="*/ 410 w 813"/>
                <a:gd name="T5" fmla="*/ 15 h 1216"/>
                <a:gd name="T6" fmla="*/ 424 w 813"/>
                <a:gd name="T7" fmla="*/ 89 h 1216"/>
                <a:gd name="T8" fmla="*/ 489 w 813"/>
                <a:gd name="T9" fmla="*/ 110 h 1216"/>
                <a:gd name="T10" fmla="*/ 651 w 813"/>
                <a:gd name="T11" fmla="*/ 163 h 1216"/>
                <a:gd name="T12" fmla="*/ 523 w 813"/>
                <a:gd name="T13" fmla="*/ 244 h 1216"/>
                <a:gd name="T14" fmla="*/ 502 w 813"/>
                <a:gd name="T15" fmla="*/ 345 h 1216"/>
                <a:gd name="T16" fmla="*/ 588 w 813"/>
                <a:gd name="T17" fmla="*/ 344 h 1216"/>
                <a:gd name="T18" fmla="*/ 674 w 813"/>
                <a:gd name="T19" fmla="*/ 409 h 1216"/>
                <a:gd name="T20" fmla="*/ 768 w 813"/>
                <a:gd name="T21" fmla="*/ 363 h 1216"/>
                <a:gd name="T22" fmla="*/ 793 w 813"/>
                <a:gd name="T23" fmla="*/ 416 h 1216"/>
                <a:gd name="T24" fmla="*/ 805 w 813"/>
                <a:gd name="T25" fmla="*/ 494 h 1216"/>
                <a:gd name="T26" fmla="*/ 754 w 813"/>
                <a:gd name="T27" fmla="*/ 571 h 1216"/>
                <a:gd name="T28" fmla="*/ 706 w 813"/>
                <a:gd name="T29" fmla="*/ 621 h 1216"/>
                <a:gd name="T30" fmla="*/ 653 w 813"/>
                <a:gd name="T31" fmla="*/ 704 h 1216"/>
                <a:gd name="T32" fmla="*/ 697 w 813"/>
                <a:gd name="T33" fmla="*/ 752 h 1216"/>
                <a:gd name="T34" fmla="*/ 612 w 813"/>
                <a:gd name="T35" fmla="*/ 802 h 1216"/>
                <a:gd name="T36" fmla="*/ 599 w 813"/>
                <a:gd name="T37" fmla="*/ 925 h 1216"/>
                <a:gd name="T38" fmla="*/ 585 w 813"/>
                <a:gd name="T39" fmla="*/ 1027 h 1216"/>
                <a:gd name="T40" fmla="*/ 689 w 813"/>
                <a:gd name="T41" fmla="*/ 1042 h 1216"/>
                <a:gd name="T42" fmla="*/ 700 w 813"/>
                <a:gd name="T43" fmla="*/ 1075 h 1216"/>
                <a:gd name="T44" fmla="*/ 654 w 813"/>
                <a:gd name="T45" fmla="*/ 1099 h 1216"/>
                <a:gd name="T46" fmla="*/ 633 w 813"/>
                <a:gd name="T47" fmla="*/ 1108 h 1216"/>
                <a:gd name="T48" fmla="*/ 611 w 813"/>
                <a:gd name="T49" fmla="*/ 1119 h 1216"/>
                <a:gd name="T50" fmla="*/ 621 w 813"/>
                <a:gd name="T51" fmla="*/ 1169 h 1216"/>
                <a:gd name="T52" fmla="*/ 609 w 813"/>
                <a:gd name="T53" fmla="*/ 1196 h 1216"/>
                <a:gd name="T54" fmla="*/ 570 w 813"/>
                <a:gd name="T55" fmla="*/ 1201 h 1216"/>
                <a:gd name="T56" fmla="*/ 553 w 813"/>
                <a:gd name="T57" fmla="*/ 1146 h 1216"/>
                <a:gd name="T58" fmla="*/ 570 w 813"/>
                <a:gd name="T59" fmla="*/ 1051 h 1216"/>
                <a:gd name="T60" fmla="*/ 568 w 813"/>
                <a:gd name="T61" fmla="*/ 930 h 1216"/>
                <a:gd name="T62" fmla="*/ 597 w 813"/>
                <a:gd name="T63" fmla="*/ 845 h 1216"/>
                <a:gd name="T64" fmla="*/ 584 w 813"/>
                <a:gd name="T65" fmla="*/ 734 h 1216"/>
                <a:gd name="T66" fmla="*/ 541 w 813"/>
                <a:gd name="T67" fmla="*/ 712 h 1216"/>
                <a:gd name="T68" fmla="*/ 470 w 813"/>
                <a:gd name="T69" fmla="*/ 713 h 1216"/>
                <a:gd name="T70" fmla="*/ 427 w 813"/>
                <a:gd name="T71" fmla="*/ 783 h 1216"/>
                <a:gd name="T72" fmla="*/ 354 w 813"/>
                <a:gd name="T73" fmla="*/ 759 h 1216"/>
                <a:gd name="T74" fmla="*/ 348 w 813"/>
                <a:gd name="T75" fmla="*/ 678 h 1216"/>
                <a:gd name="T76" fmla="*/ 311 w 813"/>
                <a:gd name="T77" fmla="*/ 683 h 1216"/>
                <a:gd name="T78" fmla="*/ 351 w 813"/>
                <a:gd name="T79" fmla="*/ 621 h 1216"/>
                <a:gd name="T80" fmla="*/ 285 w 813"/>
                <a:gd name="T81" fmla="*/ 562 h 1216"/>
                <a:gd name="T82" fmla="*/ 219 w 813"/>
                <a:gd name="T83" fmla="*/ 587 h 1216"/>
                <a:gd name="T84" fmla="*/ 115 w 813"/>
                <a:gd name="T85" fmla="*/ 495 h 1216"/>
                <a:gd name="T86" fmla="*/ 42 w 813"/>
                <a:gd name="T87" fmla="*/ 339 h 1216"/>
                <a:gd name="T88" fmla="*/ 16 w 813"/>
                <a:gd name="T89" fmla="*/ 241 h 1216"/>
                <a:gd name="T90" fmla="*/ 68 w 813"/>
                <a:gd name="T91" fmla="*/ 119 h 1216"/>
                <a:gd name="T92" fmla="*/ 188 w 813"/>
                <a:gd name="T93" fmla="*/ 77 h 1216"/>
                <a:gd name="T94" fmla="*/ 357 w 813"/>
                <a:gd name="T95" fmla="*/ 80 h 1216"/>
                <a:gd name="T96" fmla="*/ 378 w 813"/>
                <a:gd name="T97" fmla="*/ 68 h 1216"/>
                <a:gd name="T98" fmla="*/ 492 w 813"/>
                <a:gd name="T99" fmla="*/ 374 h 1216"/>
                <a:gd name="T100" fmla="*/ 410 w 813"/>
                <a:gd name="T101" fmla="*/ 466 h 1216"/>
                <a:gd name="T102" fmla="*/ 415 w 813"/>
                <a:gd name="T103" fmla="*/ 548 h 1216"/>
                <a:gd name="T104" fmla="*/ 451 w 813"/>
                <a:gd name="T105" fmla="*/ 512 h 1216"/>
                <a:gd name="T106" fmla="*/ 472 w 813"/>
                <a:gd name="T107" fmla="*/ 481 h 1216"/>
                <a:gd name="T108" fmla="*/ 455 w 813"/>
                <a:gd name="T109" fmla="*/ 472 h 1216"/>
                <a:gd name="T110" fmla="*/ 336 w 813"/>
                <a:gd name="T111" fmla="*/ 531 h 1216"/>
                <a:gd name="T112" fmla="*/ 434 w 813"/>
                <a:gd name="T113" fmla="*/ 600 h 1216"/>
                <a:gd name="T114" fmla="*/ 378 w 813"/>
                <a:gd name="T115" fmla="*/ 648 h 1216"/>
                <a:gd name="T116" fmla="*/ 410 w 813"/>
                <a:gd name="T117" fmla="*/ 648 h 1216"/>
                <a:gd name="T118" fmla="*/ 449 w 813"/>
                <a:gd name="T119" fmla="*/ 695 h 1216"/>
                <a:gd name="T120" fmla="*/ 534 w 813"/>
                <a:gd name="T121" fmla="*/ 654 h 1216"/>
                <a:gd name="T122" fmla="*/ 467 w 813"/>
                <a:gd name="T123" fmla="*/ 627 h 1216"/>
                <a:gd name="T124" fmla="*/ 585 w 813"/>
                <a:gd name="T125" fmla="*/ 931 h 1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3" h="1216">
                  <a:moveTo>
                    <a:pt x="668" y="1126"/>
                  </a:moveTo>
                  <a:lnTo>
                    <a:pt x="673" y="1143"/>
                  </a:lnTo>
                  <a:lnTo>
                    <a:pt x="683" y="1172"/>
                  </a:lnTo>
                  <a:lnTo>
                    <a:pt x="662" y="1179"/>
                  </a:lnTo>
                  <a:lnTo>
                    <a:pt x="670" y="1195"/>
                  </a:lnTo>
                  <a:lnTo>
                    <a:pt x="667" y="1196"/>
                  </a:lnTo>
                  <a:lnTo>
                    <a:pt x="651" y="1193"/>
                  </a:lnTo>
                  <a:lnTo>
                    <a:pt x="645" y="1178"/>
                  </a:lnTo>
                  <a:lnTo>
                    <a:pt x="647" y="1176"/>
                  </a:lnTo>
                  <a:lnTo>
                    <a:pt x="645" y="1175"/>
                  </a:lnTo>
                  <a:lnTo>
                    <a:pt x="648" y="1170"/>
                  </a:lnTo>
                  <a:lnTo>
                    <a:pt x="650" y="1170"/>
                  </a:lnTo>
                  <a:lnTo>
                    <a:pt x="650" y="1169"/>
                  </a:lnTo>
                  <a:lnTo>
                    <a:pt x="657" y="1166"/>
                  </a:lnTo>
                  <a:lnTo>
                    <a:pt x="659" y="1166"/>
                  </a:lnTo>
                  <a:lnTo>
                    <a:pt x="662" y="1164"/>
                  </a:lnTo>
                  <a:lnTo>
                    <a:pt x="677" y="1158"/>
                  </a:lnTo>
                  <a:lnTo>
                    <a:pt x="668" y="1133"/>
                  </a:lnTo>
                  <a:lnTo>
                    <a:pt x="667" y="1131"/>
                  </a:lnTo>
                  <a:lnTo>
                    <a:pt x="663" y="1130"/>
                  </a:lnTo>
                  <a:lnTo>
                    <a:pt x="662" y="1128"/>
                  </a:lnTo>
                  <a:lnTo>
                    <a:pt x="660" y="1130"/>
                  </a:lnTo>
                  <a:lnTo>
                    <a:pt x="659" y="1131"/>
                  </a:lnTo>
                  <a:lnTo>
                    <a:pt x="659" y="1133"/>
                  </a:lnTo>
                  <a:lnTo>
                    <a:pt x="657" y="1134"/>
                  </a:lnTo>
                  <a:lnTo>
                    <a:pt x="657" y="1136"/>
                  </a:lnTo>
                  <a:lnTo>
                    <a:pt x="657" y="1137"/>
                  </a:lnTo>
                  <a:lnTo>
                    <a:pt x="656" y="1137"/>
                  </a:lnTo>
                  <a:lnTo>
                    <a:pt x="656" y="1139"/>
                  </a:lnTo>
                  <a:lnTo>
                    <a:pt x="657" y="1139"/>
                  </a:lnTo>
                  <a:lnTo>
                    <a:pt x="660" y="1139"/>
                  </a:lnTo>
                  <a:lnTo>
                    <a:pt x="660" y="1140"/>
                  </a:lnTo>
                  <a:lnTo>
                    <a:pt x="659" y="1142"/>
                  </a:lnTo>
                  <a:lnTo>
                    <a:pt x="659" y="1145"/>
                  </a:lnTo>
                  <a:lnTo>
                    <a:pt x="660" y="1151"/>
                  </a:lnTo>
                  <a:lnTo>
                    <a:pt x="660" y="1154"/>
                  </a:lnTo>
                  <a:lnTo>
                    <a:pt x="662" y="1154"/>
                  </a:lnTo>
                  <a:lnTo>
                    <a:pt x="671" y="1151"/>
                  </a:lnTo>
                  <a:lnTo>
                    <a:pt x="673" y="1155"/>
                  </a:lnTo>
                  <a:lnTo>
                    <a:pt x="667" y="1158"/>
                  </a:lnTo>
                  <a:lnTo>
                    <a:pt x="662" y="1161"/>
                  </a:lnTo>
                  <a:lnTo>
                    <a:pt x="656" y="1163"/>
                  </a:lnTo>
                  <a:lnTo>
                    <a:pt x="648" y="1166"/>
                  </a:lnTo>
                  <a:lnTo>
                    <a:pt x="647" y="1166"/>
                  </a:lnTo>
                  <a:lnTo>
                    <a:pt x="645" y="1166"/>
                  </a:lnTo>
                  <a:lnTo>
                    <a:pt x="641" y="1167"/>
                  </a:lnTo>
                  <a:lnTo>
                    <a:pt x="639" y="1166"/>
                  </a:lnTo>
                  <a:lnTo>
                    <a:pt x="639" y="1164"/>
                  </a:lnTo>
                  <a:lnTo>
                    <a:pt x="641" y="1164"/>
                  </a:lnTo>
                  <a:lnTo>
                    <a:pt x="641" y="1163"/>
                  </a:lnTo>
                  <a:lnTo>
                    <a:pt x="641" y="1161"/>
                  </a:lnTo>
                  <a:lnTo>
                    <a:pt x="641" y="1158"/>
                  </a:lnTo>
                  <a:lnTo>
                    <a:pt x="639" y="1158"/>
                  </a:lnTo>
                  <a:lnTo>
                    <a:pt x="638" y="1157"/>
                  </a:lnTo>
                  <a:lnTo>
                    <a:pt x="639" y="1157"/>
                  </a:lnTo>
                  <a:lnTo>
                    <a:pt x="639" y="1155"/>
                  </a:lnTo>
                  <a:lnTo>
                    <a:pt x="639" y="1154"/>
                  </a:lnTo>
                  <a:lnTo>
                    <a:pt x="638" y="1154"/>
                  </a:lnTo>
                  <a:lnTo>
                    <a:pt x="638" y="1152"/>
                  </a:lnTo>
                  <a:lnTo>
                    <a:pt x="638" y="1151"/>
                  </a:lnTo>
                  <a:lnTo>
                    <a:pt x="636" y="1151"/>
                  </a:lnTo>
                  <a:lnTo>
                    <a:pt x="636" y="1152"/>
                  </a:lnTo>
                  <a:lnTo>
                    <a:pt x="635" y="1152"/>
                  </a:lnTo>
                  <a:lnTo>
                    <a:pt x="633" y="1152"/>
                  </a:lnTo>
                  <a:lnTo>
                    <a:pt x="633" y="1154"/>
                  </a:lnTo>
                  <a:lnTo>
                    <a:pt x="632" y="1154"/>
                  </a:lnTo>
                  <a:lnTo>
                    <a:pt x="630" y="1155"/>
                  </a:lnTo>
                  <a:lnTo>
                    <a:pt x="632" y="1155"/>
                  </a:lnTo>
                  <a:lnTo>
                    <a:pt x="633" y="1157"/>
                  </a:lnTo>
                  <a:lnTo>
                    <a:pt x="633" y="1158"/>
                  </a:lnTo>
                  <a:lnTo>
                    <a:pt x="633" y="1160"/>
                  </a:lnTo>
                  <a:lnTo>
                    <a:pt x="635" y="1160"/>
                  </a:lnTo>
                  <a:lnTo>
                    <a:pt x="633" y="1161"/>
                  </a:lnTo>
                  <a:lnTo>
                    <a:pt x="633" y="1163"/>
                  </a:lnTo>
                  <a:lnTo>
                    <a:pt x="633" y="1166"/>
                  </a:lnTo>
                  <a:lnTo>
                    <a:pt x="633" y="1167"/>
                  </a:lnTo>
                  <a:lnTo>
                    <a:pt x="635" y="1167"/>
                  </a:lnTo>
                  <a:lnTo>
                    <a:pt x="635" y="1169"/>
                  </a:lnTo>
                  <a:lnTo>
                    <a:pt x="636" y="1169"/>
                  </a:lnTo>
                  <a:lnTo>
                    <a:pt x="636" y="1172"/>
                  </a:lnTo>
                  <a:lnTo>
                    <a:pt x="636" y="1173"/>
                  </a:lnTo>
                  <a:lnTo>
                    <a:pt x="638" y="1178"/>
                  </a:lnTo>
                  <a:lnTo>
                    <a:pt x="639" y="1178"/>
                  </a:lnTo>
                  <a:lnTo>
                    <a:pt x="639" y="1179"/>
                  </a:lnTo>
                  <a:lnTo>
                    <a:pt x="639" y="1181"/>
                  </a:lnTo>
                  <a:lnTo>
                    <a:pt x="639" y="1183"/>
                  </a:lnTo>
                  <a:lnTo>
                    <a:pt x="638" y="1183"/>
                  </a:lnTo>
                  <a:lnTo>
                    <a:pt x="636" y="1183"/>
                  </a:lnTo>
                  <a:lnTo>
                    <a:pt x="635" y="1183"/>
                  </a:lnTo>
                  <a:lnTo>
                    <a:pt x="635" y="1184"/>
                  </a:lnTo>
                  <a:lnTo>
                    <a:pt x="635" y="1183"/>
                  </a:lnTo>
                  <a:lnTo>
                    <a:pt x="633" y="1181"/>
                  </a:lnTo>
                  <a:lnTo>
                    <a:pt x="633" y="1179"/>
                  </a:lnTo>
                  <a:lnTo>
                    <a:pt x="633" y="1178"/>
                  </a:lnTo>
                  <a:lnTo>
                    <a:pt x="633" y="1176"/>
                  </a:lnTo>
                  <a:lnTo>
                    <a:pt x="632" y="1176"/>
                  </a:lnTo>
                  <a:lnTo>
                    <a:pt x="632" y="1175"/>
                  </a:lnTo>
                  <a:lnTo>
                    <a:pt x="633" y="1175"/>
                  </a:lnTo>
                  <a:lnTo>
                    <a:pt x="633" y="1173"/>
                  </a:lnTo>
                  <a:lnTo>
                    <a:pt x="632" y="1173"/>
                  </a:lnTo>
                  <a:lnTo>
                    <a:pt x="632" y="1172"/>
                  </a:lnTo>
                  <a:lnTo>
                    <a:pt x="630" y="1172"/>
                  </a:lnTo>
                  <a:lnTo>
                    <a:pt x="630" y="1170"/>
                  </a:lnTo>
                  <a:lnTo>
                    <a:pt x="630" y="1169"/>
                  </a:lnTo>
                  <a:lnTo>
                    <a:pt x="632" y="1169"/>
                  </a:lnTo>
                  <a:lnTo>
                    <a:pt x="633" y="1169"/>
                  </a:lnTo>
                  <a:lnTo>
                    <a:pt x="633" y="1167"/>
                  </a:lnTo>
                  <a:lnTo>
                    <a:pt x="632" y="1167"/>
                  </a:lnTo>
                  <a:lnTo>
                    <a:pt x="632" y="1169"/>
                  </a:lnTo>
                  <a:lnTo>
                    <a:pt x="630" y="1169"/>
                  </a:lnTo>
                  <a:lnTo>
                    <a:pt x="630" y="1167"/>
                  </a:lnTo>
                  <a:lnTo>
                    <a:pt x="632" y="1167"/>
                  </a:lnTo>
                  <a:lnTo>
                    <a:pt x="633" y="1167"/>
                  </a:lnTo>
                  <a:lnTo>
                    <a:pt x="632" y="1166"/>
                  </a:lnTo>
                  <a:lnTo>
                    <a:pt x="630" y="1166"/>
                  </a:lnTo>
                  <a:lnTo>
                    <a:pt x="630" y="1167"/>
                  </a:lnTo>
                  <a:lnTo>
                    <a:pt x="629" y="1167"/>
                  </a:lnTo>
                  <a:lnTo>
                    <a:pt x="629" y="1166"/>
                  </a:lnTo>
                  <a:lnTo>
                    <a:pt x="630" y="1161"/>
                  </a:lnTo>
                  <a:lnTo>
                    <a:pt x="630" y="1158"/>
                  </a:lnTo>
                  <a:lnTo>
                    <a:pt x="630" y="1157"/>
                  </a:lnTo>
                  <a:lnTo>
                    <a:pt x="630" y="1155"/>
                  </a:lnTo>
                  <a:lnTo>
                    <a:pt x="629" y="1155"/>
                  </a:lnTo>
                  <a:lnTo>
                    <a:pt x="629" y="1157"/>
                  </a:lnTo>
                  <a:lnTo>
                    <a:pt x="629" y="1158"/>
                  </a:lnTo>
                  <a:lnTo>
                    <a:pt x="627" y="1160"/>
                  </a:lnTo>
                  <a:lnTo>
                    <a:pt x="629" y="1160"/>
                  </a:lnTo>
                  <a:lnTo>
                    <a:pt x="629" y="1161"/>
                  </a:lnTo>
                  <a:lnTo>
                    <a:pt x="627" y="1161"/>
                  </a:lnTo>
                  <a:lnTo>
                    <a:pt x="627" y="1163"/>
                  </a:lnTo>
                  <a:lnTo>
                    <a:pt x="627" y="1161"/>
                  </a:lnTo>
                  <a:lnTo>
                    <a:pt x="627" y="1160"/>
                  </a:lnTo>
                  <a:lnTo>
                    <a:pt x="626" y="1160"/>
                  </a:lnTo>
                  <a:lnTo>
                    <a:pt x="626" y="1158"/>
                  </a:lnTo>
                  <a:lnTo>
                    <a:pt x="626" y="1157"/>
                  </a:lnTo>
                  <a:lnTo>
                    <a:pt x="624" y="1157"/>
                  </a:lnTo>
                  <a:lnTo>
                    <a:pt x="624" y="1154"/>
                  </a:lnTo>
                  <a:lnTo>
                    <a:pt x="624" y="1151"/>
                  </a:lnTo>
                  <a:lnTo>
                    <a:pt x="624" y="1149"/>
                  </a:lnTo>
                  <a:lnTo>
                    <a:pt x="624" y="1148"/>
                  </a:lnTo>
                  <a:lnTo>
                    <a:pt x="624" y="1146"/>
                  </a:lnTo>
                  <a:lnTo>
                    <a:pt x="626" y="1142"/>
                  </a:lnTo>
                  <a:lnTo>
                    <a:pt x="630" y="1134"/>
                  </a:lnTo>
                  <a:lnTo>
                    <a:pt x="630" y="1133"/>
                  </a:lnTo>
                  <a:lnTo>
                    <a:pt x="632" y="1133"/>
                  </a:lnTo>
                  <a:lnTo>
                    <a:pt x="632" y="1131"/>
                  </a:lnTo>
                  <a:lnTo>
                    <a:pt x="633" y="1130"/>
                  </a:lnTo>
                  <a:lnTo>
                    <a:pt x="635" y="1130"/>
                  </a:lnTo>
                  <a:lnTo>
                    <a:pt x="635" y="1128"/>
                  </a:lnTo>
                  <a:lnTo>
                    <a:pt x="638" y="1126"/>
                  </a:lnTo>
                  <a:lnTo>
                    <a:pt x="644" y="1120"/>
                  </a:lnTo>
                  <a:lnTo>
                    <a:pt x="648" y="1114"/>
                  </a:lnTo>
                  <a:lnTo>
                    <a:pt x="650" y="1111"/>
                  </a:lnTo>
                  <a:lnTo>
                    <a:pt x="654" y="1110"/>
                  </a:lnTo>
                  <a:lnTo>
                    <a:pt x="657" y="1108"/>
                  </a:lnTo>
                  <a:lnTo>
                    <a:pt x="660" y="1107"/>
                  </a:lnTo>
                  <a:lnTo>
                    <a:pt x="670" y="1102"/>
                  </a:lnTo>
                  <a:lnTo>
                    <a:pt x="671" y="1102"/>
                  </a:lnTo>
                  <a:lnTo>
                    <a:pt x="673" y="1107"/>
                  </a:lnTo>
                  <a:lnTo>
                    <a:pt x="676" y="1110"/>
                  </a:lnTo>
                  <a:lnTo>
                    <a:pt x="677" y="1113"/>
                  </a:lnTo>
                  <a:lnTo>
                    <a:pt x="668" y="1116"/>
                  </a:lnTo>
                  <a:lnTo>
                    <a:pt x="668" y="1117"/>
                  </a:lnTo>
                  <a:lnTo>
                    <a:pt x="667" y="1117"/>
                  </a:lnTo>
                  <a:lnTo>
                    <a:pt x="665" y="1117"/>
                  </a:lnTo>
                  <a:lnTo>
                    <a:pt x="665" y="1119"/>
                  </a:lnTo>
                  <a:lnTo>
                    <a:pt x="665" y="1120"/>
                  </a:lnTo>
                  <a:lnTo>
                    <a:pt x="667" y="1122"/>
                  </a:lnTo>
                  <a:lnTo>
                    <a:pt x="667" y="1123"/>
                  </a:lnTo>
                  <a:lnTo>
                    <a:pt x="667" y="1125"/>
                  </a:lnTo>
                  <a:lnTo>
                    <a:pt x="668" y="1126"/>
                  </a:lnTo>
                  <a:close/>
                  <a:moveTo>
                    <a:pt x="333" y="15"/>
                  </a:moveTo>
                  <a:lnTo>
                    <a:pt x="341" y="15"/>
                  </a:lnTo>
                  <a:lnTo>
                    <a:pt x="347" y="15"/>
                  </a:lnTo>
                  <a:lnTo>
                    <a:pt x="350" y="15"/>
                  </a:lnTo>
                  <a:lnTo>
                    <a:pt x="353" y="15"/>
                  </a:lnTo>
                  <a:lnTo>
                    <a:pt x="357" y="15"/>
                  </a:lnTo>
                  <a:lnTo>
                    <a:pt x="359" y="15"/>
                  </a:lnTo>
                  <a:lnTo>
                    <a:pt x="360" y="15"/>
                  </a:lnTo>
                  <a:lnTo>
                    <a:pt x="374" y="15"/>
                  </a:lnTo>
                  <a:lnTo>
                    <a:pt x="375" y="15"/>
                  </a:lnTo>
                  <a:lnTo>
                    <a:pt x="377" y="15"/>
                  </a:lnTo>
                  <a:lnTo>
                    <a:pt x="378" y="15"/>
                  </a:lnTo>
                  <a:lnTo>
                    <a:pt x="383" y="15"/>
                  </a:lnTo>
                  <a:lnTo>
                    <a:pt x="389" y="15"/>
                  </a:lnTo>
                  <a:lnTo>
                    <a:pt x="394" y="15"/>
                  </a:lnTo>
                  <a:lnTo>
                    <a:pt x="394" y="17"/>
                  </a:lnTo>
                  <a:lnTo>
                    <a:pt x="394" y="15"/>
                  </a:lnTo>
                  <a:lnTo>
                    <a:pt x="395" y="15"/>
                  </a:lnTo>
                  <a:lnTo>
                    <a:pt x="397" y="15"/>
                  </a:lnTo>
                  <a:lnTo>
                    <a:pt x="394" y="18"/>
                  </a:lnTo>
                  <a:lnTo>
                    <a:pt x="392" y="18"/>
                  </a:lnTo>
                  <a:lnTo>
                    <a:pt x="392" y="23"/>
                  </a:lnTo>
                  <a:lnTo>
                    <a:pt x="394" y="23"/>
                  </a:lnTo>
                  <a:lnTo>
                    <a:pt x="395" y="23"/>
                  </a:lnTo>
                  <a:lnTo>
                    <a:pt x="398" y="24"/>
                  </a:lnTo>
                  <a:lnTo>
                    <a:pt x="400" y="26"/>
                  </a:lnTo>
                  <a:lnTo>
                    <a:pt x="403" y="26"/>
                  </a:lnTo>
                  <a:lnTo>
                    <a:pt x="403" y="24"/>
                  </a:lnTo>
                  <a:lnTo>
                    <a:pt x="404" y="24"/>
                  </a:lnTo>
                  <a:lnTo>
                    <a:pt x="406" y="23"/>
                  </a:lnTo>
                  <a:lnTo>
                    <a:pt x="406" y="21"/>
                  </a:lnTo>
                  <a:lnTo>
                    <a:pt x="404" y="20"/>
                  </a:lnTo>
                  <a:lnTo>
                    <a:pt x="404" y="15"/>
                  </a:lnTo>
                  <a:lnTo>
                    <a:pt x="406" y="15"/>
                  </a:lnTo>
                  <a:lnTo>
                    <a:pt x="407" y="15"/>
                  </a:lnTo>
                  <a:lnTo>
                    <a:pt x="410" y="15"/>
                  </a:lnTo>
                  <a:lnTo>
                    <a:pt x="413" y="15"/>
                  </a:lnTo>
                  <a:lnTo>
                    <a:pt x="416" y="15"/>
                  </a:lnTo>
                  <a:lnTo>
                    <a:pt x="416" y="18"/>
                  </a:lnTo>
                  <a:lnTo>
                    <a:pt x="416" y="20"/>
                  </a:lnTo>
                  <a:lnTo>
                    <a:pt x="418" y="26"/>
                  </a:lnTo>
                  <a:lnTo>
                    <a:pt x="418" y="27"/>
                  </a:lnTo>
                  <a:lnTo>
                    <a:pt x="418" y="29"/>
                  </a:lnTo>
                  <a:lnTo>
                    <a:pt x="418" y="30"/>
                  </a:lnTo>
                  <a:lnTo>
                    <a:pt x="419" y="30"/>
                  </a:lnTo>
                  <a:lnTo>
                    <a:pt x="421" y="32"/>
                  </a:lnTo>
                  <a:lnTo>
                    <a:pt x="422" y="33"/>
                  </a:lnTo>
                  <a:lnTo>
                    <a:pt x="424" y="35"/>
                  </a:lnTo>
                  <a:lnTo>
                    <a:pt x="425" y="35"/>
                  </a:lnTo>
                  <a:lnTo>
                    <a:pt x="427" y="35"/>
                  </a:lnTo>
                  <a:lnTo>
                    <a:pt x="430" y="33"/>
                  </a:lnTo>
                  <a:lnTo>
                    <a:pt x="431" y="33"/>
                  </a:lnTo>
                  <a:lnTo>
                    <a:pt x="431" y="38"/>
                  </a:lnTo>
                  <a:lnTo>
                    <a:pt x="430" y="38"/>
                  </a:lnTo>
                  <a:lnTo>
                    <a:pt x="430" y="39"/>
                  </a:lnTo>
                  <a:lnTo>
                    <a:pt x="428" y="39"/>
                  </a:lnTo>
                  <a:lnTo>
                    <a:pt x="427" y="39"/>
                  </a:lnTo>
                  <a:lnTo>
                    <a:pt x="425" y="41"/>
                  </a:lnTo>
                  <a:lnTo>
                    <a:pt x="424" y="41"/>
                  </a:lnTo>
                  <a:lnTo>
                    <a:pt x="424" y="42"/>
                  </a:lnTo>
                  <a:lnTo>
                    <a:pt x="424" y="44"/>
                  </a:lnTo>
                  <a:lnTo>
                    <a:pt x="424" y="53"/>
                  </a:lnTo>
                  <a:lnTo>
                    <a:pt x="422" y="53"/>
                  </a:lnTo>
                  <a:lnTo>
                    <a:pt x="421" y="53"/>
                  </a:lnTo>
                  <a:lnTo>
                    <a:pt x="421" y="54"/>
                  </a:lnTo>
                  <a:lnTo>
                    <a:pt x="421" y="53"/>
                  </a:lnTo>
                  <a:lnTo>
                    <a:pt x="419" y="53"/>
                  </a:lnTo>
                  <a:lnTo>
                    <a:pt x="418" y="54"/>
                  </a:lnTo>
                  <a:lnTo>
                    <a:pt x="419" y="54"/>
                  </a:lnTo>
                  <a:lnTo>
                    <a:pt x="419" y="56"/>
                  </a:lnTo>
                  <a:lnTo>
                    <a:pt x="419" y="57"/>
                  </a:lnTo>
                  <a:lnTo>
                    <a:pt x="416" y="57"/>
                  </a:lnTo>
                  <a:lnTo>
                    <a:pt x="416" y="63"/>
                  </a:lnTo>
                  <a:lnTo>
                    <a:pt x="416" y="71"/>
                  </a:lnTo>
                  <a:lnTo>
                    <a:pt x="422" y="71"/>
                  </a:lnTo>
                  <a:lnTo>
                    <a:pt x="424" y="71"/>
                  </a:lnTo>
                  <a:lnTo>
                    <a:pt x="424" y="74"/>
                  </a:lnTo>
                  <a:lnTo>
                    <a:pt x="424" y="76"/>
                  </a:lnTo>
                  <a:lnTo>
                    <a:pt x="424" y="77"/>
                  </a:lnTo>
                  <a:lnTo>
                    <a:pt x="422" y="77"/>
                  </a:lnTo>
                  <a:lnTo>
                    <a:pt x="419" y="77"/>
                  </a:lnTo>
                  <a:lnTo>
                    <a:pt x="419" y="85"/>
                  </a:lnTo>
                  <a:lnTo>
                    <a:pt x="416" y="85"/>
                  </a:lnTo>
                  <a:lnTo>
                    <a:pt x="410" y="85"/>
                  </a:lnTo>
                  <a:lnTo>
                    <a:pt x="410" y="88"/>
                  </a:lnTo>
                  <a:lnTo>
                    <a:pt x="409" y="88"/>
                  </a:lnTo>
                  <a:lnTo>
                    <a:pt x="409" y="89"/>
                  </a:lnTo>
                  <a:lnTo>
                    <a:pt x="409" y="91"/>
                  </a:lnTo>
                  <a:lnTo>
                    <a:pt x="410" y="92"/>
                  </a:lnTo>
                  <a:lnTo>
                    <a:pt x="410" y="94"/>
                  </a:lnTo>
                  <a:lnTo>
                    <a:pt x="412" y="95"/>
                  </a:lnTo>
                  <a:lnTo>
                    <a:pt x="413" y="97"/>
                  </a:lnTo>
                  <a:lnTo>
                    <a:pt x="415" y="98"/>
                  </a:lnTo>
                  <a:lnTo>
                    <a:pt x="415" y="100"/>
                  </a:lnTo>
                  <a:lnTo>
                    <a:pt x="416" y="100"/>
                  </a:lnTo>
                  <a:lnTo>
                    <a:pt x="418" y="98"/>
                  </a:lnTo>
                  <a:lnTo>
                    <a:pt x="419" y="98"/>
                  </a:lnTo>
                  <a:lnTo>
                    <a:pt x="421" y="98"/>
                  </a:lnTo>
                  <a:lnTo>
                    <a:pt x="422" y="98"/>
                  </a:lnTo>
                  <a:lnTo>
                    <a:pt x="422" y="95"/>
                  </a:lnTo>
                  <a:lnTo>
                    <a:pt x="424" y="95"/>
                  </a:lnTo>
                  <a:lnTo>
                    <a:pt x="424" y="94"/>
                  </a:lnTo>
                  <a:lnTo>
                    <a:pt x="424" y="92"/>
                  </a:lnTo>
                  <a:lnTo>
                    <a:pt x="424" y="91"/>
                  </a:lnTo>
                  <a:lnTo>
                    <a:pt x="424" y="89"/>
                  </a:lnTo>
                  <a:lnTo>
                    <a:pt x="425" y="86"/>
                  </a:lnTo>
                  <a:lnTo>
                    <a:pt x="425" y="85"/>
                  </a:lnTo>
                  <a:lnTo>
                    <a:pt x="427" y="85"/>
                  </a:lnTo>
                  <a:lnTo>
                    <a:pt x="428" y="85"/>
                  </a:lnTo>
                  <a:lnTo>
                    <a:pt x="430" y="85"/>
                  </a:lnTo>
                  <a:lnTo>
                    <a:pt x="430" y="83"/>
                  </a:lnTo>
                  <a:lnTo>
                    <a:pt x="430" y="79"/>
                  </a:lnTo>
                  <a:lnTo>
                    <a:pt x="434" y="79"/>
                  </a:lnTo>
                  <a:lnTo>
                    <a:pt x="436" y="74"/>
                  </a:lnTo>
                  <a:lnTo>
                    <a:pt x="445" y="74"/>
                  </a:lnTo>
                  <a:lnTo>
                    <a:pt x="445" y="76"/>
                  </a:lnTo>
                  <a:lnTo>
                    <a:pt x="445" y="79"/>
                  </a:lnTo>
                  <a:lnTo>
                    <a:pt x="446" y="79"/>
                  </a:lnTo>
                  <a:lnTo>
                    <a:pt x="449" y="79"/>
                  </a:lnTo>
                  <a:lnTo>
                    <a:pt x="451" y="79"/>
                  </a:lnTo>
                  <a:lnTo>
                    <a:pt x="452" y="79"/>
                  </a:lnTo>
                  <a:lnTo>
                    <a:pt x="452" y="82"/>
                  </a:lnTo>
                  <a:lnTo>
                    <a:pt x="452" y="83"/>
                  </a:lnTo>
                  <a:lnTo>
                    <a:pt x="452" y="85"/>
                  </a:lnTo>
                  <a:lnTo>
                    <a:pt x="452" y="88"/>
                  </a:lnTo>
                  <a:lnTo>
                    <a:pt x="452" y="89"/>
                  </a:lnTo>
                  <a:lnTo>
                    <a:pt x="451" y="89"/>
                  </a:lnTo>
                  <a:lnTo>
                    <a:pt x="446" y="89"/>
                  </a:lnTo>
                  <a:lnTo>
                    <a:pt x="446" y="92"/>
                  </a:lnTo>
                  <a:lnTo>
                    <a:pt x="448" y="92"/>
                  </a:lnTo>
                  <a:lnTo>
                    <a:pt x="449" y="92"/>
                  </a:lnTo>
                  <a:lnTo>
                    <a:pt x="449" y="95"/>
                  </a:lnTo>
                  <a:lnTo>
                    <a:pt x="448" y="101"/>
                  </a:lnTo>
                  <a:lnTo>
                    <a:pt x="449" y="101"/>
                  </a:lnTo>
                  <a:lnTo>
                    <a:pt x="452" y="103"/>
                  </a:lnTo>
                  <a:lnTo>
                    <a:pt x="454" y="103"/>
                  </a:lnTo>
                  <a:lnTo>
                    <a:pt x="458" y="104"/>
                  </a:lnTo>
                  <a:lnTo>
                    <a:pt x="461" y="104"/>
                  </a:lnTo>
                  <a:lnTo>
                    <a:pt x="464" y="104"/>
                  </a:lnTo>
                  <a:lnTo>
                    <a:pt x="464" y="106"/>
                  </a:lnTo>
                  <a:lnTo>
                    <a:pt x="466" y="106"/>
                  </a:lnTo>
                  <a:lnTo>
                    <a:pt x="467" y="106"/>
                  </a:lnTo>
                  <a:lnTo>
                    <a:pt x="469" y="106"/>
                  </a:lnTo>
                  <a:lnTo>
                    <a:pt x="467" y="104"/>
                  </a:lnTo>
                  <a:lnTo>
                    <a:pt x="467" y="103"/>
                  </a:lnTo>
                  <a:lnTo>
                    <a:pt x="466" y="100"/>
                  </a:lnTo>
                  <a:lnTo>
                    <a:pt x="467" y="100"/>
                  </a:lnTo>
                  <a:lnTo>
                    <a:pt x="467" y="98"/>
                  </a:lnTo>
                  <a:lnTo>
                    <a:pt x="469" y="98"/>
                  </a:lnTo>
                  <a:lnTo>
                    <a:pt x="470" y="98"/>
                  </a:lnTo>
                  <a:lnTo>
                    <a:pt x="473" y="98"/>
                  </a:lnTo>
                  <a:lnTo>
                    <a:pt x="472" y="100"/>
                  </a:lnTo>
                  <a:lnTo>
                    <a:pt x="472" y="101"/>
                  </a:lnTo>
                  <a:lnTo>
                    <a:pt x="472" y="103"/>
                  </a:lnTo>
                  <a:lnTo>
                    <a:pt x="472" y="104"/>
                  </a:lnTo>
                  <a:lnTo>
                    <a:pt x="470" y="106"/>
                  </a:lnTo>
                  <a:lnTo>
                    <a:pt x="472" y="106"/>
                  </a:lnTo>
                  <a:lnTo>
                    <a:pt x="472" y="107"/>
                  </a:lnTo>
                  <a:lnTo>
                    <a:pt x="472" y="106"/>
                  </a:lnTo>
                  <a:lnTo>
                    <a:pt x="473" y="104"/>
                  </a:lnTo>
                  <a:lnTo>
                    <a:pt x="475" y="104"/>
                  </a:lnTo>
                  <a:lnTo>
                    <a:pt x="475" y="106"/>
                  </a:lnTo>
                  <a:lnTo>
                    <a:pt x="475" y="107"/>
                  </a:lnTo>
                  <a:lnTo>
                    <a:pt x="476" y="109"/>
                  </a:lnTo>
                  <a:lnTo>
                    <a:pt x="476" y="110"/>
                  </a:lnTo>
                  <a:lnTo>
                    <a:pt x="476" y="109"/>
                  </a:lnTo>
                  <a:lnTo>
                    <a:pt x="478" y="109"/>
                  </a:lnTo>
                  <a:lnTo>
                    <a:pt x="481" y="109"/>
                  </a:lnTo>
                  <a:lnTo>
                    <a:pt x="483" y="109"/>
                  </a:lnTo>
                  <a:lnTo>
                    <a:pt x="483" y="110"/>
                  </a:lnTo>
                  <a:lnTo>
                    <a:pt x="484" y="110"/>
                  </a:lnTo>
                  <a:lnTo>
                    <a:pt x="487" y="112"/>
                  </a:lnTo>
                  <a:lnTo>
                    <a:pt x="487" y="110"/>
                  </a:lnTo>
                  <a:lnTo>
                    <a:pt x="489" y="110"/>
                  </a:lnTo>
                  <a:lnTo>
                    <a:pt x="493" y="112"/>
                  </a:lnTo>
                  <a:lnTo>
                    <a:pt x="495" y="112"/>
                  </a:lnTo>
                  <a:lnTo>
                    <a:pt x="496" y="113"/>
                  </a:lnTo>
                  <a:lnTo>
                    <a:pt x="498" y="113"/>
                  </a:lnTo>
                  <a:lnTo>
                    <a:pt x="499" y="113"/>
                  </a:lnTo>
                  <a:lnTo>
                    <a:pt x="501" y="113"/>
                  </a:lnTo>
                  <a:lnTo>
                    <a:pt x="502" y="113"/>
                  </a:lnTo>
                  <a:lnTo>
                    <a:pt x="502" y="112"/>
                  </a:lnTo>
                  <a:lnTo>
                    <a:pt x="502" y="110"/>
                  </a:lnTo>
                  <a:lnTo>
                    <a:pt x="502" y="109"/>
                  </a:lnTo>
                  <a:lnTo>
                    <a:pt x="502" y="106"/>
                  </a:lnTo>
                  <a:lnTo>
                    <a:pt x="504" y="106"/>
                  </a:lnTo>
                  <a:lnTo>
                    <a:pt x="505" y="106"/>
                  </a:lnTo>
                  <a:lnTo>
                    <a:pt x="513" y="106"/>
                  </a:lnTo>
                  <a:lnTo>
                    <a:pt x="516" y="106"/>
                  </a:lnTo>
                  <a:lnTo>
                    <a:pt x="525" y="106"/>
                  </a:lnTo>
                  <a:lnTo>
                    <a:pt x="529" y="106"/>
                  </a:lnTo>
                  <a:lnTo>
                    <a:pt x="538" y="106"/>
                  </a:lnTo>
                  <a:lnTo>
                    <a:pt x="541" y="106"/>
                  </a:lnTo>
                  <a:lnTo>
                    <a:pt x="541" y="98"/>
                  </a:lnTo>
                  <a:lnTo>
                    <a:pt x="544" y="98"/>
                  </a:lnTo>
                  <a:lnTo>
                    <a:pt x="546" y="98"/>
                  </a:lnTo>
                  <a:lnTo>
                    <a:pt x="553" y="98"/>
                  </a:lnTo>
                  <a:lnTo>
                    <a:pt x="555" y="98"/>
                  </a:lnTo>
                  <a:lnTo>
                    <a:pt x="556" y="98"/>
                  </a:lnTo>
                  <a:lnTo>
                    <a:pt x="562" y="98"/>
                  </a:lnTo>
                  <a:lnTo>
                    <a:pt x="567" y="98"/>
                  </a:lnTo>
                  <a:lnTo>
                    <a:pt x="568" y="98"/>
                  </a:lnTo>
                  <a:lnTo>
                    <a:pt x="570" y="98"/>
                  </a:lnTo>
                  <a:lnTo>
                    <a:pt x="571" y="98"/>
                  </a:lnTo>
                  <a:lnTo>
                    <a:pt x="584" y="98"/>
                  </a:lnTo>
                  <a:lnTo>
                    <a:pt x="585" y="98"/>
                  </a:lnTo>
                  <a:lnTo>
                    <a:pt x="585" y="92"/>
                  </a:lnTo>
                  <a:lnTo>
                    <a:pt x="585" y="85"/>
                  </a:lnTo>
                  <a:lnTo>
                    <a:pt x="590" y="85"/>
                  </a:lnTo>
                  <a:lnTo>
                    <a:pt x="599" y="85"/>
                  </a:lnTo>
                  <a:lnTo>
                    <a:pt x="599" y="86"/>
                  </a:lnTo>
                  <a:lnTo>
                    <a:pt x="605" y="86"/>
                  </a:lnTo>
                  <a:lnTo>
                    <a:pt x="605" y="88"/>
                  </a:lnTo>
                  <a:lnTo>
                    <a:pt x="605" y="94"/>
                  </a:lnTo>
                  <a:lnTo>
                    <a:pt x="605" y="97"/>
                  </a:lnTo>
                  <a:lnTo>
                    <a:pt x="605" y="106"/>
                  </a:lnTo>
                  <a:lnTo>
                    <a:pt x="605" y="107"/>
                  </a:lnTo>
                  <a:lnTo>
                    <a:pt x="605" y="113"/>
                  </a:lnTo>
                  <a:lnTo>
                    <a:pt x="615" y="113"/>
                  </a:lnTo>
                  <a:lnTo>
                    <a:pt x="626" y="115"/>
                  </a:lnTo>
                  <a:lnTo>
                    <a:pt x="626" y="110"/>
                  </a:lnTo>
                  <a:lnTo>
                    <a:pt x="626" y="107"/>
                  </a:lnTo>
                  <a:lnTo>
                    <a:pt x="633" y="107"/>
                  </a:lnTo>
                  <a:lnTo>
                    <a:pt x="647" y="107"/>
                  </a:lnTo>
                  <a:lnTo>
                    <a:pt x="662" y="107"/>
                  </a:lnTo>
                  <a:lnTo>
                    <a:pt x="673" y="107"/>
                  </a:lnTo>
                  <a:lnTo>
                    <a:pt x="680" y="107"/>
                  </a:lnTo>
                  <a:lnTo>
                    <a:pt x="680" y="109"/>
                  </a:lnTo>
                  <a:lnTo>
                    <a:pt x="680" y="112"/>
                  </a:lnTo>
                  <a:lnTo>
                    <a:pt x="680" y="121"/>
                  </a:lnTo>
                  <a:lnTo>
                    <a:pt x="680" y="130"/>
                  </a:lnTo>
                  <a:lnTo>
                    <a:pt x="680" y="136"/>
                  </a:lnTo>
                  <a:lnTo>
                    <a:pt x="676" y="136"/>
                  </a:lnTo>
                  <a:lnTo>
                    <a:pt x="671" y="136"/>
                  </a:lnTo>
                  <a:lnTo>
                    <a:pt x="667" y="136"/>
                  </a:lnTo>
                  <a:lnTo>
                    <a:pt x="657" y="135"/>
                  </a:lnTo>
                  <a:lnTo>
                    <a:pt x="656" y="135"/>
                  </a:lnTo>
                  <a:lnTo>
                    <a:pt x="653" y="135"/>
                  </a:lnTo>
                  <a:lnTo>
                    <a:pt x="653" y="141"/>
                  </a:lnTo>
                  <a:lnTo>
                    <a:pt x="653" y="144"/>
                  </a:lnTo>
                  <a:lnTo>
                    <a:pt x="653" y="153"/>
                  </a:lnTo>
                  <a:lnTo>
                    <a:pt x="653" y="163"/>
                  </a:lnTo>
                  <a:lnTo>
                    <a:pt x="651" y="163"/>
                  </a:lnTo>
                  <a:lnTo>
                    <a:pt x="639" y="163"/>
                  </a:lnTo>
                  <a:lnTo>
                    <a:pt x="639" y="168"/>
                  </a:lnTo>
                  <a:lnTo>
                    <a:pt x="638" y="168"/>
                  </a:lnTo>
                  <a:lnTo>
                    <a:pt x="636" y="166"/>
                  </a:lnTo>
                  <a:lnTo>
                    <a:pt x="636" y="168"/>
                  </a:lnTo>
                  <a:lnTo>
                    <a:pt x="636" y="169"/>
                  </a:lnTo>
                  <a:lnTo>
                    <a:pt x="636" y="171"/>
                  </a:lnTo>
                  <a:lnTo>
                    <a:pt x="636" y="172"/>
                  </a:lnTo>
                  <a:lnTo>
                    <a:pt x="638" y="172"/>
                  </a:lnTo>
                  <a:lnTo>
                    <a:pt x="638" y="174"/>
                  </a:lnTo>
                  <a:lnTo>
                    <a:pt x="638" y="176"/>
                  </a:lnTo>
                  <a:lnTo>
                    <a:pt x="638" y="177"/>
                  </a:lnTo>
                  <a:lnTo>
                    <a:pt x="638" y="179"/>
                  </a:lnTo>
                  <a:lnTo>
                    <a:pt x="638" y="180"/>
                  </a:lnTo>
                  <a:lnTo>
                    <a:pt x="638" y="182"/>
                  </a:lnTo>
                  <a:lnTo>
                    <a:pt x="638" y="183"/>
                  </a:lnTo>
                  <a:lnTo>
                    <a:pt x="638" y="185"/>
                  </a:lnTo>
                  <a:lnTo>
                    <a:pt x="638" y="186"/>
                  </a:lnTo>
                  <a:lnTo>
                    <a:pt x="638" y="188"/>
                  </a:lnTo>
                  <a:lnTo>
                    <a:pt x="636" y="186"/>
                  </a:lnTo>
                  <a:lnTo>
                    <a:pt x="636" y="188"/>
                  </a:lnTo>
                  <a:lnTo>
                    <a:pt x="636" y="192"/>
                  </a:lnTo>
                  <a:lnTo>
                    <a:pt x="636" y="195"/>
                  </a:lnTo>
                  <a:lnTo>
                    <a:pt x="636" y="197"/>
                  </a:lnTo>
                  <a:lnTo>
                    <a:pt x="636" y="198"/>
                  </a:lnTo>
                  <a:lnTo>
                    <a:pt x="636" y="200"/>
                  </a:lnTo>
                  <a:lnTo>
                    <a:pt x="636" y="203"/>
                  </a:lnTo>
                  <a:lnTo>
                    <a:pt x="636" y="204"/>
                  </a:lnTo>
                  <a:lnTo>
                    <a:pt x="636" y="206"/>
                  </a:lnTo>
                  <a:lnTo>
                    <a:pt x="636" y="218"/>
                  </a:lnTo>
                  <a:lnTo>
                    <a:pt x="636" y="219"/>
                  </a:lnTo>
                  <a:lnTo>
                    <a:pt x="636" y="222"/>
                  </a:lnTo>
                  <a:lnTo>
                    <a:pt x="635" y="222"/>
                  </a:lnTo>
                  <a:lnTo>
                    <a:pt x="623" y="222"/>
                  </a:lnTo>
                  <a:lnTo>
                    <a:pt x="618" y="222"/>
                  </a:lnTo>
                  <a:lnTo>
                    <a:pt x="612" y="222"/>
                  </a:lnTo>
                  <a:lnTo>
                    <a:pt x="602" y="222"/>
                  </a:lnTo>
                  <a:lnTo>
                    <a:pt x="600" y="222"/>
                  </a:lnTo>
                  <a:lnTo>
                    <a:pt x="597" y="222"/>
                  </a:lnTo>
                  <a:lnTo>
                    <a:pt x="596" y="222"/>
                  </a:lnTo>
                  <a:lnTo>
                    <a:pt x="591" y="222"/>
                  </a:lnTo>
                  <a:lnTo>
                    <a:pt x="587" y="222"/>
                  </a:lnTo>
                  <a:lnTo>
                    <a:pt x="579" y="224"/>
                  </a:lnTo>
                  <a:lnTo>
                    <a:pt x="578" y="224"/>
                  </a:lnTo>
                  <a:lnTo>
                    <a:pt x="575" y="224"/>
                  </a:lnTo>
                  <a:lnTo>
                    <a:pt x="573" y="224"/>
                  </a:lnTo>
                  <a:lnTo>
                    <a:pt x="568" y="224"/>
                  </a:lnTo>
                  <a:lnTo>
                    <a:pt x="567" y="224"/>
                  </a:lnTo>
                  <a:lnTo>
                    <a:pt x="565" y="224"/>
                  </a:lnTo>
                  <a:lnTo>
                    <a:pt x="553" y="224"/>
                  </a:lnTo>
                  <a:lnTo>
                    <a:pt x="547" y="224"/>
                  </a:lnTo>
                  <a:lnTo>
                    <a:pt x="543" y="224"/>
                  </a:lnTo>
                  <a:lnTo>
                    <a:pt x="538" y="224"/>
                  </a:lnTo>
                  <a:lnTo>
                    <a:pt x="534" y="224"/>
                  </a:lnTo>
                  <a:lnTo>
                    <a:pt x="528" y="224"/>
                  </a:lnTo>
                  <a:lnTo>
                    <a:pt x="526" y="224"/>
                  </a:lnTo>
                  <a:lnTo>
                    <a:pt x="525" y="224"/>
                  </a:lnTo>
                  <a:lnTo>
                    <a:pt x="525" y="225"/>
                  </a:lnTo>
                  <a:lnTo>
                    <a:pt x="528" y="230"/>
                  </a:lnTo>
                  <a:lnTo>
                    <a:pt x="528" y="232"/>
                  </a:lnTo>
                  <a:lnTo>
                    <a:pt x="528" y="233"/>
                  </a:lnTo>
                  <a:lnTo>
                    <a:pt x="529" y="235"/>
                  </a:lnTo>
                  <a:lnTo>
                    <a:pt x="528" y="235"/>
                  </a:lnTo>
                  <a:lnTo>
                    <a:pt x="526" y="236"/>
                  </a:lnTo>
                  <a:lnTo>
                    <a:pt x="526" y="238"/>
                  </a:lnTo>
                  <a:lnTo>
                    <a:pt x="525" y="239"/>
                  </a:lnTo>
                  <a:lnTo>
                    <a:pt x="523" y="241"/>
                  </a:lnTo>
                  <a:lnTo>
                    <a:pt x="523" y="242"/>
                  </a:lnTo>
                  <a:lnTo>
                    <a:pt x="523" y="244"/>
                  </a:lnTo>
                  <a:lnTo>
                    <a:pt x="520" y="244"/>
                  </a:lnTo>
                  <a:lnTo>
                    <a:pt x="520" y="245"/>
                  </a:lnTo>
                  <a:lnTo>
                    <a:pt x="520" y="253"/>
                  </a:lnTo>
                  <a:lnTo>
                    <a:pt x="519" y="253"/>
                  </a:lnTo>
                  <a:lnTo>
                    <a:pt x="516" y="253"/>
                  </a:lnTo>
                  <a:lnTo>
                    <a:pt x="514" y="253"/>
                  </a:lnTo>
                  <a:lnTo>
                    <a:pt x="513" y="253"/>
                  </a:lnTo>
                  <a:lnTo>
                    <a:pt x="511" y="253"/>
                  </a:lnTo>
                  <a:lnTo>
                    <a:pt x="510" y="253"/>
                  </a:lnTo>
                  <a:lnTo>
                    <a:pt x="508" y="253"/>
                  </a:lnTo>
                  <a:lnTo>
                    <a:pt x="507" y="253"/>
                  </a:lnTo>
                  <a:lnTo>
                    <a:pt x="505" y="251"/>
                  </a:lnTo>
                  <a:lnTo>
                    <a:pt x="504" y="251"/>
                  </a:lnTo>
                  <a:lnTo>
                    <a:pt x="501" y="251"/>
                  </a:lnTo>
                  <a:lnTo>
                    <a:pt x="499" y="251"/>
                  </a:lnTo>
                  <a:lnTo>
                    <a:pt x="498" y="251"/>
                  </a:lnTo>
                  <a:lnTo>
                    <a:pt x="493" y="251"/>
                  </a:lnTo>
                  <a:lnTo>
                    <a:pt x="492" y="251"/>
                  </a:lnTo>
                  <a:lnTo>
                    <a:pt x="490" y="251"/>
                  </a:lnTo>
                  <a:lnTo>
                    <a:pt x="487" y="251"/>
                  </a:lnTo>
                  <a:lnTo>
                    <a:pt x="486" y="251"/>
                  </a:lnTo>
                  <a:lnTo>
                    <a:pt x="484" y="251"/>
                  </a:lnTo>
                  <a:lnTo>
                    <a:pt x="484" y="253"/>
                  </a:lnTo>
                  <a:lnTo>
                    <a:pt x="484" y="256"/>
                  </a:lnTo>
                  <a:lnTo>
                    <a:pt x="484" y="259"/>
                  </a:lnTo>
                  <a:lnTo>
                    <a:pt x="486" y="262"/>
                  </a:lnTo>
                  <a:lnTo>
                    <a:pt x="484" y="262"/>
                  </a:lnTo>
                  <a:lnTo>
                    <a:pt x="483" y="262"/>
                  </a:lnTo>
                  <a:lnTo>
                    <a:pt x="479" y="262"/>
                  </a:lnTo>
                  <a:lnTo>
                    <a:pt x="472" y="262"/>
                  </a:lnTo>
                  <a:lnTo>
                    <a:pt x="472" y="272"/>
                  </a:lnTo>
                  <a:lnTo>
                    <a:pt x="479" y="274"/>
                  </a:lnTo>
                  <a:lnTo>
                    <a:pt x="487" y="275"/>
                  </a:lnTo>
                  <a:lnTo>
                    <a:pt x="487" y="277"/>
                  </a:lnTo>
                  <a:lnTo>
                    <a:pt x="487" y="280"/>
                  </a:lnTo>
                  <a:lnTo>
                    <a:pt x="487" y="283"/>
                  </a:lnTo>
                  <a:lnTo>
                    <a:pt x="489" y="288"/>
                  </a:lnTo>
                  <a:lnTo>
                    <a:pt x="489" y="291"/>
                  </a:lnTo>
                  <a:lnTo>
                    <a:pt x="489" y="294"/>
                  </a:lnTo>
                  <a:lnTo>
                    <a:pt x="490" y="298"/>
                  </a:lnTo>
                  <a:lnTo>
                    <a:pt x="490" y="301"/>
                  </a:lnTo>
                  <a:lnTo>
                    <a:pt x="490" y="303"/>
                  </a:lnTo>
                  <a:lnTo>
                    <a:pt x="490" y="304"/>
                  </a:lnTo>
                  <a:lnTo>
                    <a:pt x="490" y="306"/>
                  </a:lnTo>
                  <a:lnTo>
                    <a:pt x="490" y="307"/>
                  </a:lnTo>
                  <a:lnTo>
                    <a:pt x="492" y="312"/>
                  </a:lnTo>
                  <a:lnTo>
                    <a:pt x="492" y="316"/>
                  </a:lnTo>
                  <a:lnTo>
                    <a:pt x="492" y="318"/>
                  </a:lnTo>
                  <a:lnTo>
                    <a:pt x="493" y="321"/>
                  </a:lnTo>
                  <a:lnTo>
                    <a:pt x="493" y="322"/>
                  </a:lnTo>
                  <a:lnTo>
                    <a:pt x="495" y="324"/>
                  </a:lnTo>
                  <a:lnTo>
                    <a:pt x="495" y="325"/>
                  </a:lnTo>
                  <a:lnTo>
                    <a:pt x="495" y="327"/>
                  </a:lnTo>
                  <a:lnTo>
                    <a:pt x="496" y="328"/>
                  </a:lnTo>
                  <a:lnTo>
                    <a:pt x="496" y="330"/>
                  </a:lnTo>
                  <a:lnTo>
                    <a:pt x="496" y="331"/>
                  </a:lnTo>
                  <a:lnTo>
                    <a:pt x="496" y="333"/>
                  </a:lnTo>
                  <a:lnTo>
                    <a:pt x="495" y="333"/>
                  </a:lnTo>
                  <a:lnTo>
                    <a:pt x="493" y="333"/>
                  </a:lnTo>
                  <a:lnTo>
                    <a:pt x="493" y="336"/>
                  </a:lnTo>
                  <a:lnTo>
                    <a:pt x="493" y="339"/>
                  </a:lnTo>
                  <a:lnTo>
                    <a:pt x="495" y="339"/>
                  </a:lnTo>
                  <a:lnTo>
                    <a:pt x="496" y="339"/>
                  </a:lnTo>
                  <a:lnTo>
                    <a:pt x="498" y="339"/>
                  </a:lnTo>
                  <a:lnTo>
                    <a:pt x="499" y="339"/>
                  </a:lnTo>
                  <a:lnTo>
                    <a:pt x="499" y="341"/>
                  </a:lnTo>
                  <a:lnTo>
                    <a:pt x="501" y="344"/>
                  </a:lnTo>
                  <a:lnTo>
                    <a:pt x="501" y="345"/>
                  </a:lnTo>
                  <a:lnTo>
                    <a:pt x="502" y="345"/>
                  </a:lnTo>
                  <a:lnTo>
                    <a:pt x="502" y="347"/>
                  </a:lnTo>
                  <a:lnTo>
                    <a:pt x="502" y="348"/>
                  </a:lnTo>
                  <a:lnTo>
                    <a:pt x="504" y="350"/>
                  </a:lnTo>
                  <a:lnTo>
                    <a:pt x="504" y="353"/>
                  </a:lnTo>
                  <a:lnTo>
                    <a:pt x="504" y="354"/>
                  </a:lnTo>
                  <a:lnTo>
                    <a:pt x="505" y="354"/>
                  </a:lnTo>
                  <a:lnTo>
                    <a:pt x="505" y="357"/>
                  </a:lnTo>
                  <a:lnTo>
                    <a:pt x="507" y="360"/>
                  </a:lnTo>
                  <a:lnTo>
                    <a:pt x="507" y="362"/>
                  </a:lnTo>
                  <a:lnTo>
                    <a:pt x="508" y="363"/>
                  </a:lnTo>
                  <a:lnTo>
                    <a:pt x="508" y="365"/>
                  </a:lnTo>
                  <a:lnTo>
                    <a:pt x="510" y="368"/>
                  </a:lnTo>
                  <a:lnTo>
                    <a:pt x="510" y="369"/>
                  </a:lnTo>
                  <a:lnTo>
                    <a:pt x="510" y="371"/>
                  </a:lnTo>
                  <a:lnTo>
                    <a:pt x="511" y="371"/>
                  </a:lnTo>
                  <a:lnTo>
                    <a:pt x="511" y="374"/>
                  </a:lnTo>
                  <a:lnTo>
                    <a:pt x="511" y="375"/>
                  </a:lnTo>
                  <a:lnTo>
                    <a:pt x="513" y="375"/>
                  </a:lnTo>
                  <a:lnTo>
                    <a:pt x="513" y="374"/>
                  </a:lnTo>
                  <a:lnTo>
                    <a:pt x="516" y="372"/>
                  </a:lnTo>
                  <a:lnTo>
                    <a:pt x="516" y="371"/>
                  </a:lnTo>
                  <a:lnTo>
                    <a:pt x="517" y="371"/>
                  </a:lnTo>
                  <a:lnTo>
                    <a:pt x="519" y="371"/>
                  </a:lnTo>
                  <a:lnTo>
                    <a:pt x="519" y="369"/>
                  </a:lnTo>
                  <a:lnTo>
                    <a:pt x="520" y="369"/>
                  </a:lnTo>
                  <a:lnTo>
                    <a:pt x="522" y="369"/>
                  </a:lnTo>
                  <a:lnTo>
                    <a:pt x="522" y="371"/>
                  </a:lnTo>
                  <a:lnTo>
                    <a:pt x="523" y="369"/>
                  </a:lnTo>
                  <a:lnTo>
                    <a:pt x="525" y="368"/>
                  </a:lnTo>
                  <a:lnTo>
                    <a:pt x="526" y="368"/>
                  </a:lnTo>
                  <a:lnTo>
                    <a:pt x="529" y="366"/>
                  </a:lnTo>
                  <a:lnTo>
                    <a:pt x="532" y="365"/>
                  </a:lnTo>
                  <a:lnTo>
                    <a:pt x="534" y="365"/>
                  </a:lnTo>
                  <a:lnTo>
                    <a:pt x="535" y="363"/>
                  </a:lnTo>
                  <a:lnTo>
                    <a:pt x="535" y="362"/>
                  </a:lnTo>
                  <a:lnTo>
                    <a:pt x="537" y="362"/>
                  </a:lnTo>
                  <a:lnTo>
                    <a:pt x="537" y="360"/>
                  </a:lnTo>
                  <a:lnTo>
                    <a:pt x="540" y="357"/>
                  </a:lnTo>
                  <a:lnTo>
                    <a:pt x="541" y="356"/>
                  </a:lnTo>
                  <a:lnTo>
                    <a:pt x="543" y="356"/>
                  </a:lnTo>
                  <a:lnTo>
                    <a:pt x="543" y="354"/>
                  </a:lnTo>
                  <a:lnTo>
                    <a:pt x="544" y="354"/>
                  </a:lnTo>
                  <a:lnTo>
                    <a:pt x="544" y="353"/>
                  </a:lnTo>
                  <a:lnTo>
                    <a:pt x="546" y="353"/>
                  </a:lnTo>
                  <a:lnTo>
                    <a:pt x="547" y="351"/>
                  </a:lnTo>
                  <a:lnTo>
                    <a:pt x="549" y="350"/>
                  </a:lnTo>
                  <a:lnTo>
                    <a:pt x="552" y="350"/>
                  </a:lnTo>
                  <a:lnTo>
                    <a:pt x="555" y="350"/>
                  </a:lnTo>
                  <a:lnTo>
                    <a:pt x="558" y="351"/>
                  </a:lnTo>
                  <a:lnTo>
                    <a:pt x="558" y="353"/>
                  </a:lnTo>
                  <a:lnTo>
                    <a:pt x="561" y="353"/>
                  </a:lnTo>
                  <a:lnTo>
                    <a:pt x="562" y="353"/>
                  </a:lnTo>
                  <a:lnTo>
                    <a:pt x="564" y="353"/>
                  </a:lnTo>
                  <a:lnTo>
                    <a:pt x="564" y="351"/>
                  </a:lnTo>
                  <a:lnTo>
                    <a:pt x="564" y="350"/>
                  </a:lnTo>
                  <a:lnTo>
                    <a:pt x="567" y="341"/>
                  </a:lnTo>
                  <a:lnTo>
                    <a:pt x="568" y="339"/>
                  </a:lnTo>
                  <a:lnTo>
                    <a:pt x="570" y="339"/>
                  </a:lnTo>
                  <a:lnTo>
                    <a:pt x="571" y="339"/>
                  </a:lnTo>
                  <a:lnTo>
                    <a:pt x="571" y="341"/>
                  </a:lnTo>
                  <a:lnTo>
                    <a:pt x="573" y="341"/>
                  </a:lnTo>
                  <a:lnTo>
                    <a:pt x="573" y="342"/>
                  </a:lnTo>
                  <a:lnTo>
                    <a:pt x="576" y="344"/>
                  </a:lnTo>
                  <a:lnTo>
                    <a:pt x="579" y="345"/>
                  </a:lnTo>
                  <a:lnTo>
                    <a:pt x="581" y="345"/>
                  </a:lnTo>
                  <a:lnTo>
                    <a:pt x="582" y="345"/>
                  </a:lnTo>
                  <a:lnTo>
                    <a:pt x="585" y="347"/>
                  </a:lnTo>
                  <a:lnTo>
                    <a:pt x="587" y="345"/>
                  </a:lnTo>
                  <a:lnTo>
                    <a:pt x="588" y="344"/>
                  </a:lnTo>
                  <a:lnTo>
                    <a:pt x="590" y="344"/>
                  </a:lnTo>
                  <a:lnTo>
                    <a:pt x="591" y="344"/>
                  </a:lnTo>
                  <a:lnTo>
                    <a:pt x="591" y="345"/>
                  </a:lnTo>
                  <a:lnTo>
                    <a:pt x="593" y="347"/>
                  </a:lnTo>
                  <a:lnTo>
                    <a:pt x="594" y="347"/>
                  </a:lnTo>
                  <a:lnTo>
                    <a:pt x="594" y="348"/>
                  </a:lnTo>
                  <a:lnTo>
                    <a:pt x="596" y="350"/>
                  </a:lnTo>
                  <a:lnTo>
                    <a:pt x="597" y="350"/>
                  </a:lnTo>
                  <a:lnTo>
                    <a:pt x="599" y="350"/>
                  </a:lnTo>
                  <a:lnTo>
                    <a:pt x="600" y="350"/>
                  </a:lnTo>
                  <a:lnTo>
                    <a:pt x="602" y="350"/>
                  </a:lnTo>
                  <a:lnTo>
                    <a:pt x="603" y="350"/>
                  </a:lnTo>
                  <a:lnTo>
                    <a:pt x="605" y="350"/>
                  </a:lnTo>
                  <a:lnTo>
                    <a:pt x="606" y="350"/>
                  </a:lnTo>
                  <a:lnTo>
                    <a:pt x="609" y="348"/>
                  </a:lnTo>
                  <a:lnTo>
                    <a:pt x="611" y="348"/>
                  </a:lnTo>
                  <a:lnTo>
                    <a:pt x="612" y="348"/>
                  </a:lnTo>
                  <a:lnTo>
                    <a:pt x="615" y="348"/>
                  </a:lnTo>
                  <a:lnTo>
                    <a:pt x="617" y="351"/>
                  </a:lnTo>
                  <a:lnTo>
                    <a:pt x="617" y="354"/>
                  </a:lnTo>
                  <a:lnTo>
                    <a:pt x="618" y="354"/>
                  </a:lnTo>
                  <a:lnTo>
                    <a:pt x="620" y="354"/>
                  </a:lnTo>
                  <a:lnTo>
                    <a:pt x="620" y="356"/>
                  </a:lnTo>
                  <a:lnTo>
                    <a:pt x="621" y="356"/>
                  </a:lnTo>
                  <a:lnTo>
                    <a:pt x="623" y="356"/>
                  </a:lnTo>
                  <a:lnTo>
                    <a:pt x="626" y="362"/>
                  </a:lnTo>
                  <a:lnTo>
                    <a:pt x="626" y="365"/>
                  </a:lnTo>
                  <a:lnTo>
                    <a:pt x="627" y="368"/>
                  </a:lnTo>
                  <a:lnTo>
                    <a:pt x="629" y="371"/>
                  </a:lnTo>
                  <a:lnTo>
                    <a:pt x="632" y="375"/>
                  </a:lnTo>
                  <a:lnTo>
                    <a:pt x="632" y="377"/>
                  </a:lnTo>
                  <a:lnTo>
                    <a:pt x="635" y="383"/>
                  </a:lnTo>
                  <a:lnTo>
                    <a:pt x="635" y="386"/>
                  </a:lnTo>
                  <a:lnTo>
                    <a:pt x="638" y="391"/>
                  </a:lnTo>
                  <a:lnTo>
                    <a:pt x="638" y="392"/>
                  </a:lnTo>
                  <a:lnTo>
                    <a:pt x="638" y="394"/>
                  </a:lnTo>
                  <a:lnTo>
                    <a:pt x="641" y="400"/>
                  </a:lnTo>
                  <a:lnTo>
                    <a:pt x="642" y="401"/>
                  </a:lnTo>
                  <a:lnTo>
                    <a:pt x="642" y="403"/>
                  </a:lnTo>
                  <a:lnTo>
                    <a:pt x="644" y="404"/>
                  </a:lnTo>
                  <a:lnTo>
                    <a:pt x="644" y="406"/>
                  </a:lnTo>
                  <a:lnTo>
                    <a:pt x="645" y="407"/>
                  </a:lnTo>
                  <a:lnTo>
                    <a:pt x="645" y="409"/>
                  </a:lnTo>
                  <a:lnTo>
                    <a:pt x="647" y="410"/>
                  </a:lnTo>
                  <a:lnTo>
                    <a:pt x="647" y="412"/>
                  </a:lnTo>
                  <a:lnTo>
                    <a:pt x="648" y="412"/>
                  </a:lnTo>
                  <a:lnTo>
                    <a:pt x="648" y="413"/>
                  </a:lnTo>
                  <a:lnTo>
                    <a:pt x="650" y="413"/>
                  </a:lnTo>
                  <a:lnTo>
                    <a:pt x="650" y="415"/>
                  </a:lnTo>
                  <a:lnTo>
                    <a:pt x="651" y="415"/>
                  </a:lnTo>
                  <a:lnTo>
                    <a:pt x="651" y="416"/>
                  </a:lnTo>
                  <a:lnTo>
                    <a:pt x="653" y="418"/>
                  </a:lnTo>
                  <a:lnTo>
                    <a:pt x="654" y="419"/>
                  </a:lnTo>
                  <a:lnTo>
                    <a:pt x="656" y="421"/>
                  </a:lnTo>
                  <a:lnTo>
                    <a:pt x="657" y="421"/>
                  </a:lnTo>
                  <a:lnTo>
                    <a:pt x="659" y="419"/>
                  </a:lnTo>
                  <a:lnTo>
                    <a:pt x="660" y="418"/>
                  </a:lnTo>
                  <a:lnTo>
                    <a:pt x="660" y="416"/>
                  </a:lnTo>
                  <a:lnTo>
                    <a:pt x="659" y="415"/>
                  </a:lnTo>
                  <a:lnTo>
                    <a:pt x="657" y="413"/>
                  </a:lnTo>
                  <a:lnTo>
                    <a:pt x="657" y="412"/>
                  </a:lnTo>
                  <a:lnTo>
                    <a:pt x="657" y="410"/>
                  </a:lnTo>
                  <a:lnTo>
                    <a:pt x="659" y="410"/>
                  </a:lnTo>
                  <a:lnTo>
                    <a:pt x="660" y="410"/>
                  </a:lnTo>
                  <a:lnTo>
                    <a:pt x="667" y="409"/>
                  </a:lnTo>
                  <a:lnTo>
                    <a:pt x="668" y="409"/>
                  </a:lnTo>
                  <a:lnTo>
                    <a:pt x="671" y="409"/>
                  </a:lnTo>
                  <a:lnTo>
                    <a:pt x="673" y="409"/>
                  </a:lnTo>
                  <a:lnTo>
                    <a:pt x="674" y="409"/>
                  </a:lnTo>
                  <a:lnTo>
                    <a:pt x="676" y="407"/>
                  </a:lnTo>
                  <a:lnTo>
                    <a:pt x="677" y="407"/>
                  </a:lnTo>
                  <a:lnTo>
                    <a:pt x="679" y="407"/>
                  </a:lnTo>
                  <a:lnTo>
                    <a:pt x="680" y="407"/>
                  </a:lnTo>
                  <a:lnTo>
                    <a:pt x="682" y="407"/>
                  </a:lnTo>
                  <a:lnTo>
                    <a:pt x="683" y="406"/>
                  </a:lnTo>
                  <a:lnTo>
                    <a:pt x="685" y="406"/>
                  </a:lnTo>
                  <a:lnTo>
                    <a:pt x="686" y="406"/>
                  </a:lnTo>
                  <a:lnTo>
                    <a:pt x="686" y="404"/>
                  </a:lnTo>
                  <a:lnTo>
                    <a:pt x="686" y="403"/>
                  </a:lnTo>
                  <a:lnTo>
                    <a:pt x="685" y="401"/>
                  </a:lnTo>
                  <a:lnTo>
                    <a:pt x="685" y="397"/>
                  </a:lnTo>
                  <a:lnTo>
                    <a:pt x="685" y="395"/>
                  </a:lnTo>
                  <a:lnTo>
                    <a:pt x="685" y="394"/>
                  </a:lnTo>
                  <a:lnTo>
                    <a:pt x="685" y="392"/>
                  </a:lnTo>
                  <a:lnTo>
                    <a:pt x="685" y="391"/>
                  </a:lnTo>
                  <a:lnTo>
                    <a:pt x="686" y="391"/>
                  </a:lnTo>
                  <a:lnTo>
                    <a:pt x="689" y="391"/>
                  </a:lnTo>
                  <a:lnTo>
                    <a:pt x="689" y="389"/>
                  </a:lnTo>
                  <a:lnTo>
                    <a:pt x="691" y="389"/>
                  </a:lnTo>
                  <a:lnTo>
                    <a:pt x="692" y="389"/>
                  </a:lnTo>
                  <a:lnTo>
                    <a:pt x="694" y="389"/>
                  </a:lnTo>
                  <a:lnTo>
                    <a:pt x="695" y="389"/>
                  </a:lnTo>
                  <a:lnTo>
                    <a:pt x="698" y="389"/>
                  </a:lnTo>
                  <a:lnTo>
                    <a:pt x="698" y="388"/>
                  </a:lnTo>
                  <a:lnTo>
                    <a:pt x="698" y="384"/>
                  </a:lnTo>
                  <a:lnTo>
                    <a:pt x="697" y="384"/>
                  </a:lnTo>
                  <a:lnTo>
                    <a:pt x="697" y="381"/>
                  </a:lnTo>
                  <a:lnTo>
                    <a:pt x="697" y="380"/>
                  </a:lnTo>
                  <a:lnTo>
                    <a:pt x="697" y="375"/>
                  </a:lnTo>
                  <a:lnTo>
                    <a:pt x="697" y="374"/>
                  </a:lnTo>
                  <a:lnTo>
                    <a:pt x="697" y="372"/>
                  </a:lnTo>
                  <a:lnTo>
                    <a:pt x="697" y="369"/>
                  </a:lnTo>
                  <a:lnTo>
                    <a:pt x="697" y="368"/>
                  </a:lnTo>
                  <a:lnTo>
                    <a:pt x="697" y="366"/>
                  </a:lnTo>
                  <a:lnTo>
                    <a:pt x="697" y="368"/>
                  </a:lnTo>
                  <a:lnTo>
                    <a:pt x="698" y="368"/>
                  </a:lnTo>
                  <a:lnTo>
                    <a:pt x="698" y="366"/>
                  </a:lnTo>
                  <a:lnTo>
                    <a:pt x="698" y="365"/>
                  </a:lnTo>
                  <a:lnTo>
                    <a:pt x="700" y="366"/>
                  </a:lnTo>
                  <a:lnTo>
                    <a:pt x="700" y="365"/>
                  </a:lnTo>
                  <a:lnTo>
                    <a:pt x="700" y="363"/>
                  </a:lnTo>
                  <a:lnTo>
                    <a:pt x="701" y="362"/>
                  </a:lnTo>
                  <a:lnTo>
                    <a:pt x="703" y="362"/>
                  </a:lnTo>
                  <a:lnTo>
                    <a:pt x="707" y="362"/>
                  </a:lnTo>
                  <a:lnTo>
                    <a:pt x="707" y="363"/>
                  </a:lnTo>
                  <a:lnTo>
                    <a:pt x="710" y="365"/>
                  </a:lnTo>
                  <a:lnTo>
                    <a:pt x="712" y="365"/>
                  </a:lnTo>
                  <a:lnTo>
                    <a:pt x="712" y="366"/>
                  </a:lnTo>
                  <a:lnTo>
                    <a:pt x="716" y="366"/>
                  </a:lnTo>
                  <a:lnTo>
                    <a:pt x="721" y="366"/>
                  </a:lnTo>
                  <a:lnTo>
                    <a:pt x="724" y="366"/>
                  </a:lnTo>
                  <a:lnTo>
                    <a:pt x="725" y="368"/>
                  </a:lnTo>
                  <a:lnTo>
                    <a:pt x="727" y="368"/>
                  </a:lnTo>
                  <a:lnTo>
                    <a:pt x="728" y="368"/>
                  </a:lnTo>
                  <a:lnTo>
                    <a:pt x="730" y="366"/>
                  </a:lnTo>
                  <a:lnTo>
                    <a:pt x="733" y="366"/>
                  </a:lnTo>
                  <a:lnTo>
                    <a:pt x="736" y="362"/>
                  </a:lnTo>
                  <a:lnTo>
                    <a:pt x="737" y="360"/>
                  </a:lnTo>
                  <a:lnTo>
                    <a:pt x="740" y="360"/>
                  </a:lnTo>
                  <a:lnTo>
                    <a:pt x="742" y="359"/>
                  </a:lnTo>
                  <a:lnTo>
                    <a:pt x="743" y="359"/>
                  </a:lnTo>
                  <a:lnTo>
                    <a:pt x="745" y="357"/>
                  </a:lnTo>
                  <a:lnTo>
                    <a:pt x="745" y="363"/>
                  </a:lnTo>
                  <a:lnTo>
                    <a:pt x="746" y="363"/>
                  </a:lnTo>
                  <a:lnTo>
                    <a:pt x="751" y="363"/>
                  </a:lnTo>
                  <a:lnTo>
                    <a:pt x="757" y="363"/>
                  </a:lnTo>
                  <a:lnTo>
                    <a:pt x="760" y="363"/>
                  </a:lnTo>
                  <a:lnTo>
                    <a:pt x="768" y="363"/>
                  </a:lnTo>
                  <a:lnTo>
                    <a:pt x="768" y="366"/>
                  </a:lnTo>
                  <a:lnTo>
                    <a:pt x="768" y="368"/>
                  </a:lnTo>
                  <a:lnTo>
                    <a:pt x="768" y="369"/>
                  </a:lnTo>
                  <a:lnTo>
                    <a:pt x="766" y="369"/>
                  </a:lnTo>
                  <a:lnTo>
                    <a:pt x="768" y="371"/>
                  </a:lnTo>
                  <a:lnTo>
                    <a:pt x="769" y="371"/>
                  </a:lnTo>
                  <a:lnTo>
                    <a:pt x="771" y="372"/>
                  </a:lnTo>
                  <a:lnTo>
                    <a:pt x="771" y="374"/>
                  </a:lnTo>
                  <a:lnTo>
                    <a:pt x="772" y="375"/>
                  </a:lnTo>
                  <a:lnTo>
                    <a:pt x="772" y="377"/>
                  </a:lnTo>
                  <a:lnTo>
                    <a:pt x="772" y="378"/>
                  </a:lnTo>
                  <a:lnTo>
                    <a:pt x="774" y="378"/>
                  </a:lnTo>
                  <a:lnTo>
                    <a:pt x="772" y="378"/>
                  </a:lnTo>
                  <a:lnTo>
                    <a:pt x="771" y="378"/>
                  </a:lnTo>
                  <a:lnTo>
                    <a:pt x="771" y="380"/>
                  </a:lnTo>
                  <a:lnTo>
                    <a:pt x="769" y="380"/>
                  </a:lnTo>
                  <a:lnTo>
                    <a:pt x="769" y="381"/>
                  </a:lnTo>
                  <a:lnTo>
                    <a:pt x="768" y="381"/>
                  </a:lnTo>
                  <a:lnTo>
                    <a:pt x="766" y="381"/>
                  </a:lnTo>
                  <a:lnTo>
                    <a:pt x="765" y="383"/>
                  </a:lnTo>
                  <a:lnTo>
                    <a:pt x="766" y="383"/>
                  </a:lnTo>
                  <a:lnTo>
                    <a:pt x="765" y="383"/>
                  </a:lnTo>
                  <a:lnTo>
                    <a:pt x="765" y="384"/>
                  </a:lnTo>
                  <a:lnTo>
                    <a:pt x="765" y="386"/>
                  </a:lnTo>
                  <a:lnTo>
                    <a:pt x="765" y="388"/>
                  </a:lnTo>
                  <a:lnTo>
                    <a:pt x="766" y="388"/>
                  </a:lnTo>
                  <a:lnTo>
                    <a:pt x="766" y="389"/>
                  </a:lnTo>
                  <a:lnTo>
                    <a:pt x="765" y="391"/>
                  </a:lnTo>
                  <a:lnTo>
                    <a:pt x="765" y="392"/>
                  </a:lnTo>
                  <a:lnTo>
                    <a:pt x="765" y="394"/>
                  </a:lnTo>
                  <a:lnTo>
                    <a:pt x="768" y="395"/>
                  </a:lnTo>
                  <a:lnTo>
                    <a:pt x="768" y="397"/>
                  </a:lnTo>
                  <a:lnTo>
                    <a:pt x="769" y="397"/>
                  </a:lnTo>
                  <a:lnTo>
                    <a:pt x="769" y="398"/>
                  </a:lnTo>
                  <a:lnTo>
                    <a:pt x="769" y="400"/>
                  </a:lnTo>
                  <a:lnTo>
                    <a:pt x="771" y="401"/>
                  </a:lnTo>
                  <a:lnTo>
                    <a:pt x="772" y="401"/>
                  </a:lnTo>
                  <a:lnTo>
                    <a:pt x="772" y="403"/>
                  </a:lnTo>
                  <a:lnTo>
                    <a:pt x="774" y="406"/>
                  </a:lnTo>
                  <a:lnTo>
                    <a:pt x="775" y="406"/>
                  </a:lnTo>
                  <a:lnTo>
                    <a:pt x="777" y="406"/>
                  </a:lnTo>
                  <a:lnTo>
                    <a:pt x="778" y="406"/>
                  </a:lnTo>
                  <a:lnTo>
                    <a:pt x="780" y="406"/>
                  </a:lnTo>
                  <a:lnTo>
                    <a:pt x="780" y="407"/>
                  </a:lnTo>
                  <a:lnTo>
                    <a:pt x="780" y="409"/>
                  </a:lnTo>
                  <a:lnTo>
                    <a:pt x="780" y="410"/>
                  </a:lnTo>
                  <a:lnTo>
                    <a:pt x="778" y="413"/>
                  </a:lnTo>
                  <a:lnTo>
                    <a:pt x="780" y="413"/>
                  </a:lnTo>
                  <a:lnTo>
                    <a:pt x="780" y="412"/>
                  </a:lnTo>
                  <a:lnTo>
                    <a:pt x="784" y="410"/>
                  </a:lnTo>
                  <a:lnTo>
                    <a:pt x="786" y="410"/>
                  </a:lnTo>
                  <a:lnTo>
                    <a:pt x="786" y="407"/>
                  </a:lnTo>
                  <a:lnTo>
                    <a:pt x="787" y="407"/>
                  </a:lnTo>
                  <a:lnTo>
                    <a:pt x="789" y="406"/>
                  </a:lnTo>
                  <a:lnTo>
                    <a:pt x="790" y="406"/>
                  </a:lnTo>
                  <a:lnTo>
                    <a:pt x="792" y="406"/>
                  </a:lnTo>
                  <a:lnTo>
                    <a:pt x="792" y="407"/>
                  </a:lnTo>
                  <a:lnTo>
                    <a:pt x="793" y="407"/>
                  </a:lnTo>
                  <a:lnTo>
                    <a:pt x="795" y="407"/>
                  </a:lnTo>
                  <a:lnTo>
                    <a:pt x="796" y="407"/>
                  </a:lnTo>
                  <a:lnTo>
                    <a:pt x="796" y="409"/>
                  </a:lnTo>
                  <a:lnTo>
                    <a:pt x="795" y="409"/>
                  </a:lnTo>
                  <a:lnTo>
                    <a:pt x="793" y="409"/>
                  </a:lnTo>
                  <a:lnTo>
                    <a:pt x="793" y="410"/>
                  </a:lnTo>
                  <a:lnTo>
                    <a:pt x="792" y="412"/>
                  </a:lnTo>
                  <a:lnTo>
                    <a:pt x="793" y="412"/>
                  </a:lnTo>
                  <a:lnTo>
                    <a:pt x="793" y="413"/>
                  </a:lnTo>
                  <a:lnTo>
                    <a:pt x="793" y="415"/>
                  </a:lnTo>
                  <a:lnTo>
                    <a:pt x="793" y="416"/>
                  </a:lnTo>
                  <a:lnTo>
                    <a:pt x="793" y="418"/>
                  </a:lnTo>
                  <a:lnTo>
                    <a:pt x="792" y="419"/>
                  </a:lnTo>
                  <a:lnTo>
                    <a:pt x="792" y="421"/>
                  </a:lnTo>
                  <a:lnTo>
                    <a:pt x="792" y="422"/>
                  </a:lnTo>
                  <a:lnTo>
                    <a:pt x="792" y="424"/>
                  </a:lnTo>
                  <a:lnTo>
                    <a:pt x="790" y="425"/>
                  </a:lnTo>
                  <a:lnTo>
                    <a:pt x="789" y="427"/>
                  </a:lnTo>
                  <a:lnTo>
                    <a:pt x="787" y="428"/>
                  </a:lnTo>
                  <a:lnTo>
                    <a:pt x="787" y="430"/>
                  </a:lnTo>
                  <a:lnTo>
                    <a:pt x="786" y="430"/>
                  </a:lnTo>
                  <a:lnTo>
                    <a:pt x="786" y="431"/>
                  </a:lnTo>
                  <a:lnTo>
                    <a:pt x="784" y="431"/>
                  </a:lnTo>
                  <a:lnTo>
                    <a:pt x="781" y="431"/>
                  </a:lnTo>
                  <a:lnTo>
                    <a:pt x="781" y="433"/>
                  </a:lnTo>
                  <a:lnTo>
                    <a:pt x="780" y="433"/>
                  </a:lnTo>
                  <a:lnTo>
                    <a:pt x="778" y="434"/>
                  </a:lnTo>
                  <a:lnTo>
                    <a:pt x="778" y="436"/>
                  </a:lnTo>
                  <a:lnTo>
                    <a:pt x="778" y="437"/>
                  </a:lnTo>
                  <a:lnTo>
                    <a:pt x="777" y="437"/>
                  </a:lnTo>
                  <a:lnTo>
                    <a:pt x="777" y="439"/>
                  </a:lnTo>
                  <a:lnTo>
                    <a:pt x="777" y="441"/>
                  </a:lnTo>
                  <a:lnTo>
                    <a:pt x="777" y="442"/>
                  </a:lnTo>
                  <a:lnTo>
                    <a:pt x="777" y="444"/>
                  </a:lnTo>
                  <a:lnTo>
                    <a:pt x="777" y="445"/>
                  </a:lnTo>
                  <a:lnTo>
                    <a:pt x="777" y="447"/>
                  </a:lnTo>
                  <a:lnTo>
                    <a:pt x="777" y="448"/>
                  </a:lnTo>
                  <a:lnTo>
                    <a:pt x="777" y="450"/>
                  </a:lnTo>
                  <a:lnTo>
                    <a:pt x="777" y="451"/>
                  </a:lnTo>
                  <a:lnTo>
                    <a:pt x="777" y="454"/>
                  </a:lnTo>
                  <a:lnTo>
                    <a:pt x="777" y="456"/>
                  </a:lnTo>
                  <a:lnTo>
                    <a:pt x="777" y="457"/>
                  </a:lnTo>
                  <a:lnTo>
                    <a:pt x="777" y="459"/>
                  </a:lnTo>
                  <a:lnTo>
                    <a:pt x="777" y="460"/>
                  </a:lnTo>
                  <a:lnTo>
                    <a:pt x="778" y="460"/>
                  </a:lnTo>
                  <a:lnTo>
                    <a:pt x="780" y="460"/>
                  </a:lnTo>
                  <a:lnTo>
                    <a:pt x="781" y="460"/>
                  </a:lnTo>
                  <a:lnTo>
                    <a:pt x="783" y="460"/>
                  </a:lnTo>
                  <a:lnTo>
                    <a:pt x="784" y="460"/>
                  </a:lnTo>
                  <a:lnTo>
                    <a:pt x="786" y="460"/>
                  </a:lnTo>
                  <a:lnTo>
                    <a:pt x="789" y="460"/>
                  </a:lnTo>
                  <a:lnTo>
                    <a:pt x="790" y="460"/>
                  </a:lnTo>
                  <a:lnTo>
                    <a:pt x="792" y="460"/>
                  </a:lnTo>
                  <a:lnTo>
                    <a:pt x="793" y="460"/>
                  </a:lnTo>
                  <a:lnTo>
                    <a:pt x="796" y="460"/>
                  </a:lnTo>
                  <a:lnTo>
                    <a:pt x="799" y="460"/>
                  </a:lnTo>
                  <a:lnTo>
                    <a:pt x="801" y="460"/>
                  </a:lnTo>
                  <a:lnTo>
                    <a:pt x="802" y="460"/>
                  </a:lnTo>
                  <a:lnTo>
                    <a:pt x="804" y="460"/>
                  </a:lnTo>
                  <a:lnTo>
                    <a:pt x="805" y="460"/>
                  </a:lnTo>
                  <a:lnTo>
                    <a:pt x="807" y="460"/>
                  </a:lnTo>
                  <a:lnTo>
                    <a:pt x="808" y="460"/>
                  </a:lnTo>
                  <a:lnTo>
                    <a:pt x="811" y="460"/>
                  </a:lnTo>
                  <a:lnTo>
                    <a:pt x="813" y="460"/>
                  </a:lnTo>
                  <a:lnTo>
                    <a:pt x="813" y="462"/>
                  </a:lnTo>
                  <a:lnTo>
                    <a:pt x="813" y="463"/>
                  </a:lnTo>
                  <a:lnTo>
                    <a:pt x="811" y="463"/>
                  </a:lnTo>
                  <a:lnTo>
                    <a:pt x="811" y="465"/>
                  </a:lnTo>
                  <a:lnTo>
                    <a:pt x="808" y="466"/>
                  </a:lnTo>
                  <a:lnTo>
                    <a:pt x="807" y="468"/>
                  </a:lnTo>
                  <a:lnTo>
                    <a:pt x="807" y="469"/>
                  </a:lnTo>
                  <a:lnTo>
                    <a:pt x="805" y="469"/>
                  </a:lnTo>
                  <a:lnTo>
                    <a:pt x="805" y="471"/>
                  </a:lnTo>
                  <a:lnTo>
                    <a:pt x="805" y="472"/>
                  </a:lnTo>
                  <a:lnTo>
                    <a:pt x="805" y="474"/>
                  </a:lnTo>
                  <a:lnTo>
                    <a:pt x="805" y="475"/>
                  </a:lnTo>
                  <a:lnTo>
                    <a:pt x="805" y="478"/>
                  </a:lnTo>
                  <a:lnTo>
                    <a:pt x="805" y="483"/>
                  </a:lnTo>
                  <a:lnTo>
                    <a:pt x="805" y="489"/>
                  </a:lnTo>
                  <a:lnTo>
                    <a:pt x="805" y="494"/>
                  </a:lnTo>
                  <a:lnTo>
                    <a:pt x="805" y="498"/>
                  </a:lnTo>
                  <a:lnTo>
                    <a:pt x="805" y="500"/>
                  </a:lnTo>
                  <a:lnTo>
                    <a:pt x="805" y="504"/>
                  </a:lnTo>
                  <a:lnTo>
                    <a:pt x="805" y="506"/>
                  </a:lnTo>
                  <a:lnTo>
                    <a:pt x="804" y="506"/>
                  </a:lnTo>
                  <a:lnTo>
                    <a:pt x="802" y="506"/>
                  </a:lnTo>
                  <a:lnTo>
                    <a:pt x="802" y="507"/>
                  </a:lnTo>
                  <a:lnTo>
                    <a:pt x="804" y="509"/>
                  </a:lnTo>
                  <a:lnTo>
                    <a:pt x="804" y="510"/>
                  </a:lnTo>
                  <a:lnTo>
                    <a:pt x="802" y="510"/>
                  </a:lnTo>
                  <a:lnTo>
                    <a:pt x="802" y="512"/>
                  </a:lnTo>
                  <a:lnTo>
                    <a:pt x="804" y="512"/>
                  </a:lnTo>
                  <a:lnTo>
                    <a:pt x="802" y="512"/>
                  </a:lnTo>
                  <a:lnTo>
                    <a:pt x="802" y="513"/>
                  </a:lnTo>
                  <a:lnTo>
                    <a:pt x="802" y="515"/>
                  </a:lnTo>
                  <a:lnTo>
                    <a:pt x="801" y="515"/>
                  </a:lnTo>
                  <a:lnTo>
                    <a:pt x="801" y="516"/>
                  </a:lnTo>
                  <a:lnTo>
                    <a:pt x="802" y="516"/>
                  </a:lnTo>
                  <a:lnTo>
                    <a:pt x="801" y="516"/>
                  </a:lnTo>
                  <a:lnTo>
                    <a:pt x="799" y="522"/>
                  </a:lnTo>
                  <a:lnTo>
                    <a:pt x="798" y="524"/>
                  </a:lnTo>
                  <a:lnTo>
                    <a:pt x="798" y="525"/>
                  </a:lnTo>
                  <a:lnTo>
                    <a:pt x="798" y="527"/>
                  </a:lnTo>
                  <a:lnTo>
                    <a:pt x="798" y="528"/>
                  </a:lnTo>
                  <a:lnTo>
                    <a:pt x="798" y="530"/>
                  </a:lnTo>
                  <a:lnTo>
                    <a:pt x="796" y="530"/>
                  </a:lnTo>
                  <a:lnTo>
                    <a:pt x="792" y="530"/>
                  </a:lnTo>
                  <a:lnTo>
                    <a:pt x="790" y="530"/>
                  </a:lnTo>
                  <a:lnTo>
                    <a:pt x="789" y="530"/>
                  </a:lnTo>
                  <a:lnTo>
                    <a:pt x="787" y="530"/>
                  </a:lnTo>
                  <a:lnTo>
                    <a:pt x="786" y="531"/>
                  </a:lnTo>
                  <a:lnTo>
                    <a:pt x="786" y="530"/>
                  </a:lnTo>
                  <a:lnTo>
                    <a:pt x="784" y="530"/>
                  </a:lnTo>
                  <a:lnTo>
                    <a:pt x="786" y="530"/>
                  </a:lnTo>
                  <a:lnTo>
                    <a:pt x="784" y="530"/>
                  </a:lnTo>
                  <a:lnTo>
                    <a:pt x="783" y="530"/>
                  </a:lnTo>
                  <a:lnTo>
                    <a:pt x="780" y="530"/>
                  </a:lnTo>
                  <a:lnTo>
                    <a:pt x="778" y="530"/>
                  </a:lnTo>
                  <a:lnTo>
                    <a:pt x="777" y="530"/>
                  </a:lnTo>
                  <a:lnTo>
                    <a:pt x="775" y="530"/>
                  </a:lnTo>
                  <a:lnTo>
                    <a:pt x="774" y="530"/>
                  </a:lnTo>
                  <a:lnTo>
                    <a:pt x="772" y="530"/>
                  </a:lnTo>
                  <a:lnTo>
                    <a:pt x="772" y="531"/>
                  </a:lnTo>
                  <a:lnTo>
                    <a:pt x="768" y="531"/>
                  </a:lnTo>
                  <a:lnTo>
                    <a:pt x="766" y="531"/>
                  </a:lnTo>
                  <a:lnTo>
                    <a:pt x="760" y="531"/>
                  </a:lnTo>
                  <a:lnTo>
                    <a:pt x="755" y="531"/>
                  </a:lnTo>
                  <a:lnTo>
                    <a:pt x="754" y="531"/>
                  </a:lnTo>
                  <a:lnTo>
                    <a:pt x="754" y="533"/>
                  </a:lnTo>
                  <a:lnTo>
                    <a:pt x="754" y="534"/>
                  </a:lnTo>
                  <a:lnTo>
                    <a:pt x="754" y="539"/>
                  </a:lnTo>
                  <a:lnTo>
                    <a:pt x="754" y="540"/>
                  </a:lnTo>
                  <a:lnTo>
                    <a:pt x="754" y="542"/>
                  </a:lnTo>
                  <a:lnTo>
                    <a:pt x="754" y="543"/>
                  </a:lnTo>
                  <a:lnTo>
                    <a:pt x="754" y="545"/>
                  </a:lnTo>
                  <a:lnTo>
                    <a:pt x="754" y="547"/>
                  </a:lnTo>
                  <a:lnTo>
                    <a:pt x="754" y="548"/>
                  </a:lnTo>
                  <a:lnTo>
                    <a:pt x="754" y="550"/>
                  </a:lnTo>
                  <a:lnTo>
                    <a:pt x="754" y="553"/>
                  </a:lnTo>
                  <a:lnTo>
                    <a:pt x="754" y="554"/>
                  </a:lnTo>
                  <a:lnTo>
                    <a:pt x="754" y="556"/>
                  </a:lnTo>
                  <a:lnTo>
                    <a:pt x="754" y="557"/>
                  </a:lnTo>
                  <a:lnTo>
                    <a:pt x="754" y="559"/>
                  </a:lnTo>
                  <a:lnTo>
                    <a:pt x="754" y="562"/>
                  </a:lnTo>
                  <a:lnTo>
                    <a:pt x="754" y="563"/>
                  </a:lnTo>
                  <a:lnTo>
                    <a:pt x="754" y="565"/>
                  </a:lnTo>
                  <a:lnTo>
                    <a:pt x="754" y="566"/>
                  </a:lnTo>
                  <a:lnTo>
                    <a:pt x="754" y="568"/>
                  </a:lnTo>
                  <a:lnTo>
                    <a:pt x="754" y="571"/>
                  </a:lnTo>
                  <a:lnTo>
                    <a:pt x="754" y="572"/>
                  </a:lnTo>
                  <a:lnTo>
                    <a:pt x="754" y="574"/>
                  </a:lnTo>
                  <a:lnTo>
                    <a:pt x="754" y="575"/>
                  </a:lnTo>
                  <a:lnTo>
                    <a:pt x="754" y="577"/>
                  </a:lnTo>
                  <a:lnTo>
                    <a:pt x="754" y="578"/>
                  </a:lnTo>
                  <a:lnTo>
                    <a:pt x="754" y="580"/>
                  </a:lnTo>
                  <a:lnTo>
                    <a:pt x="754" y="583"/>
                  </a:lnTo>
                  <a:lnTo>
                    <a:pt x="754" y="584"/>
                  </a:lnTo>
                  <a:lnTo>
                    <a:pt x="755" y="584"/>
                  </a:lnTo>
                  <a:lnTo>
                    <a:pt x="755" y="583"/>
                  </a:lnTo>
                  <a:lnTo>
                    <a:pt x="755" y="584"/>
                  </a:lnTo>
                  <a:lnTo>
                    <a:pt x="755" y="586"/>
                  </a:lnTo>
                  <a:lnTo>
                    <a:pt x="754" y="586"/>
                  </a:lnTo>
                  <a:lnTo>
                    <a:pt x="754" y="587"/>
                  </a:lnTo>
                  <a:lnTo>
                    <a:pt x="754" y="589"/>
                  </a:lnTo>
                  <a:lnTo>
                    <a:pt x="754" y="590"/>
                  </a:lnTo>
                  <a:lnTo>
                    <a:pt x="754" y="592"/>
                  </a:lnTo>
                  <a:lnTo>
                    <a:pt x="754" y="593"/>
                  </a:lnTo>
                  <a:lnTo>
                    <a:pt x="754" y="595"/>
                  </a:lnTo>
                  <a:lnTo>
                    <a:pt x="754" y="596"/>
                  </a:lnTo>
                  <a:lnTo>
                    <a:pt x="754" y="600"/>
                  </a:lnTo>
                  <a:lnTo>
                    <a:pt x="754" y="601"/>
                  </a:lnTo>
                  <a:lnTo>
                    <a:pt x="754" y="603"/>
                  </a:lnTo>
                  <a:lnTo>
                    <a:pt x="754" y="604"/>
                  </a:lnTo>
                  <a:lnTo>
                    <a:pt x="754" y="606"/>
                  </a:lnTo>
                  <a:lnTo>
                    <a:pt x="754" y="607"/>
                  </a:lnTo>
                  <a:lnTo>
                    <a:pt x="754" y="610"/>
                  </a:lnTo>
                  <a:lnTo>
                    <a:pt x="754" y="612"/>
                  </a:lnTo>
                  <a:lnTo>
                    <a:pt x="754" y="613"/>
                  </a:lnTo>
                  <a:lnTo>
                    <a:pt x="754" y="618"/>
                  </a:lnTo>
                  <a:lnTo>
                    <a:pt x="754" y="619"/>
                  </a:lnTo>
                  <a:lnTo>
                    <a:pt x="754" y="621"/>
                  </a:lnTo>
                  <a:lnTo>
                    <a:pt x="755" y="621"/>
                  </a:lnTo>
                  <a:lnTo>
                    <a:pt x="755" y="624"/>
                  </a:lnTo>
                  <a:lnTo>
                    <a:pt x="755" y="625"/>
                  </a:lnTo>
                  <a:lnTo>
                    <a:pt x="754" y="625"/>
                  </a:lnTo>
                  <a:lnTo>
                    <a:pt x="751" y="624"/>
                  </a:lnTo>
                  <a:lnTo>
                    <a:pt x="749" y="624"/>
                  </a:lnTo>
                  <a:lnTo>
                    <a:pt x="746" y="624"/>
                  </a:lnTo>
                  <a:lnTo>
                    <a:pt x="742" y="624"/>
                  </a:lnTo>
                  <a:lnTo>
                    <a:pt x="740" y="624"/>
                  </a:lnTo>
                  <a:lnTo>
                    <a:pt x="739" y="624"/>
                  </a:lnTo>
                  <a:lnTo>
                    <a:pt x="739" y="622"/>
                  </a:lnTo>
                  <a:lnTo>
                    <a:pt x="737" y="622"/>
                  </a:lnTo>
                  <a:lnTo>
                    <a:pt x="736" y="622"/>
                  </a:lnTo>
                  <a:lnTo>
                    <a:pt x="734" y="622"/>
                  </a:lnTo>
                  <a:lnTo>
                    <a:pt x="734" y="624"/>
                  </a:lnTo>
                  <a:lnTo>
                    <a:pt x="734" y="625"/>
                  </a:lnTo>
                  <a:lnTo>
                    <a:pt x="733" y="625"/>
                  </a:lnTo>
                  <a:lnTo>
                    <a:pt x="731" y="625"/>
                  </a:lnTo>
                  <a:lnTo>
                    <a:pt x="731" y="624"/>
                  </a:lnTo>
                  <a:lnTo>
                    <a:pt x="730" y="624"/>
                  </a:lnTo>
                  <a:lnTo>
                    <a:pt x="730" y="622"/>
                  </a:lnTo>
                  <a:lnTo>
                    <a:pt x="730" y="621"/>
                  </a:lnTo>
                  <a:lnTo>
                    <a:pt x="728" y="621"/>
                  </a:lnTo>
                  <a:lnTo>
                    <a:pt x="725" y="621"/>
                  </a:lnTo>
                  <a:lnTo>
                    <a:pt x="722" y="621"/>
                  </a:lnTo>
                  <a:lnTo>
                    <a:pt x="722" y="622"/>
                  </a:lnTo>
                  <a:lnTo>
                    <a:pt x="719" y="621"/>
                  </a:lnTo>
                  <a:lnTo>
                    <a:pt x="718" y="621"/>
                  </a:lnTo>
                  <a:lnTo>
                    <a:pt x="716" y="621"/>
                  </a:lnTo>
                  <a:lnTo>
                    <a:pt x="716" y="619"/>
                  </a:lnTo>
                  <a:lnTo>
                    <a:pt x="715" y="619"/>
                  </a:lnTo>
                  <a:lnTo>
                    <a:pt x="715" y="621"/>
                  </a:lnTo>
                  <a:lnTo>
                    <a:pt x="713" y="621"/>
                  </a:lnTo>
                  <a:lnTo>
                    <a:pt x="712" y="621"/>
                  </a:lnTo>
                  <a:lnTo>
                    <a:pt x="710" y="621"/>
                  </a:lnTo>
                  <a:lnTo>
                    <a:pt x="707" y="621"/>
                  </a:lnTo>
                  <a:lnTo>
                    <a:pt x="706" y="621"/>
                  </a:lnTo>
                  <a:lnTo>
                    <a:pt x="704" y="621"/>
                  </a:lnTo>
                  <a:lnTo>
                    <a:pt x="701" y="621"/>
                  </a:lnTo>
                  <a:lnTo>
                    <a:pt x="698" y="621"/>
                  </a:lnTo>
                  <a:lnTo>
                    <a:pt x="697" y="621"/>
                  </a:lnTo>
                  <a:lnTo>
                    <a:pt x="695" y="621"/>
                  </a:lnTo>
                  <a:lnTo>
                    <a:pt x="694" y="621"/>
                  </a:lnTo>
                  <a:lnTo>
                    <a:pt x="692" y="621"/>
                  </a:lnTo>
                  <a:lnTo>
                    <a:pt x="691" y="621"/>
                  </a:lnTo>
                  <a:lnTo>
                    <a:pt x="689" y="621"/>
                  </a:lnTo>
                  <a:lnTo>
                    <a:pt x="686" y="621"/>
                  </a:lnTo>
                  <a:lnTo>
                    <a:pt x="683" y="621"/>
                  </a:lnTo>
                  <a:lnTo>
                    <a:pt x="682" y="621"/>
                  </a:lnTo>
                  <a:lnTo>
                    <a:pt x="680" y="621"/>
                  </a:lnTo>
                  <a:lnTo>
                    <a:pt x="679" y="621"/>
                  </a:lnTo>
                  <a:lnTo>
                    <a:pt x="679" y="622"/>
                  </a:lnTo>
                  <a:lnTo>
                    <a:pt x="679" y="624"/>
                  </a:lnTo>
                  <a:lnTo>
                    <a:pt x="679" y="625"/>
                  </a:lnTo>
                  <a:lnTo>
                    <a:pt x="679" y="628"/>
                  </a:lnTo>
                  <a:lnTo>
                    <a:pt x="679" y="631"/>
                  </a:lnTo>
                  <a:lnTo>
                    <a:pt x="680" y="633"/>
                  </a:lnTo>
                  <a:lnTo>
                    <a:pt x="680" y="634"/>
                  </a:lnTo>
                  <a:lnTo>
                    <a:pt x="680" y="636"/>
                  </a:lnTo>
                  <a:lnTo>
                    <a:pt x="680" y="637"/>
                  </a:lnTo>
                  <a:lnTo>
                    <a:pt x="680" y="640"/>
                  </a:lnTo>
                  <a:lnTo>
                    <a:pt x="680" y="642"/>
                  </a:lnTo>
                  <a:lnTo>
                    <a:pt x="680" y="645"/>
                  </a:lnTo>
                  <a:lnTo>
                    <a:pt x="680" y="646"/>
                  </a:lnTo>
                  <a:lnTo>
                    <a:pt x="680" y="648"/>
                  </a:lnTo>
                  <a:lnTo>
                    <a:pt x="680" y="649"/>
                  </a:lnTo>
                  <a:lnTo>
                    <a:pt x="680" y="651"/>
                  </a:lnTo>
                  <a:lnTo>
                    <a:pt x="680" y="654"/>
                  </a:lnTo>
                  <a:lnTo>
                    <a:pt x="682" y="656"/>
                  </a:lnTo>
                  <a:lnTo>
                    <a:pt x="682" y="657"/>
                  </a:lnTo>
                  <a:lnTo>
                    <a:pt x="682" y="660"/>
                  </a:lnTo>
                  <a:lnTo>
                    <a:pt x="682" y="662"/>
                  </a:lnTo>
                  <a:lnTo>
                    <a:pt x="682" y="663"/>
                  </a:lnTo>
                  <a:lnTo>
                    <a:pt x="682" y="668"/>
                  </a:lnTo>
                  <a:lnTo>
                    <a:pt x="682" y="669"/>
                  </a:lnTo>
                  <a:lnTo>
                    <a:pt x="680" y="669"/>
                  </a:lnTo>
                  <a:lnTo>
                    <a:pt x="677" y="669"/>
                  </a:lnTo>
                  <a:lnTo>
                    <a:pt x="674" y="669"/>
                  </a:lnTo>
                  <a:lnTo>
                    <a:pt x="673" y="669"/>
                  </a:lnTo>
                  <a:lnTo>
                    <a:pt x="670" y="669"/>
                  </a:lnTo>
                  <a:lnTo>
                    <a:pt x="667" y="669"/>
                  </a:lnTo>
                  <a:lnTo>
                    <a:pt x="663" y="669"/>
                  </a:lnTo>
                  <a:lnTo>
                    <a:pt x="659" y="669"/>
                  </a:lnTo>
                  <a:lnTo>
                    <a:pt x="656" y="669"/>
                  </a:lnTo>
                  <a:lnTo>
                    <a:pt x="653" y="669"/>
                  </a:lnTo>
                  <a:lnTo>
                    <a:pt x="653" y="671"/>
                  </a:lnTo>
                  <a:lnTo>
                    <a:pt x="653" y="672"/>
                  </a:lnTo>
                  <a:lnTo>
                    <a:pt x="653" y="674"/>
                  </a:lnTo>
                  <a:lnTo>
                    <a:pt x="653" y="677"/>
                  </a:lnTo>
                  <a:lnTo>
                    <a:pt x="653" y="678"/>
                  </a:lnTo>
                  <a:lnTo>
                    <a:pt x="653" y="680"/>
                  </a:lnTo>
                  <a:lnTo>
                    <a:pt x="653" y="681"/>
                  </a:lnTo>
                  <a:lnTo>
                    <a:pt x="653" y="683"/>
                  </a:lnTo>
                  <a:lnTo>
                    <a:pt x="653" y="684"/>
                  </a:lnTo>
                  <a:lnTo>
                    <a:pt x="653" y="686"/>
                  </a:lnTo>
                  <a:lnTo>
                    <a:pt x="653" y="687"/>
                  </a:lnTo>
                  <a:lnTo>
                    <a:pt x="653" y="689"/>
                  </a:lnTo>
                  <a:lnTo>
                    <a:pt x="653" y="690"/>
                  </a:lnTo>
                  <a:lnTo>
                    <a:pt x="653" y="692"/>
                  </a:lnTo>
                  <a:lnTo>
                    <a:pt x="653" y="695"/>
                  </a:lnTo>
                  <a:lnTo>
                    <a:pt x="653" y="696"/>
                  </a:lnTo>
                  <a:lnTo>
                    <a:pt x="653" y="698"/>
                  </a:lnTo>
                  <a:lnTo>
                    <a:pt x="653" y="699"/>
                  </a:lnTo>
                  <a:lnTo>
                    <a:pt x="653" y="701"/>
                  </a:lnTo>
                  <a:lnTo>
                    <a:pt x="653" y="702"/>
                  </a:lnTo>
                  <a:lnTo>
                    <a:pt x="653" y="704"/>
                  </a:lnTo>
                  <a:lnTo>
                    <a:pt x="653" y="706"/>
                  </a:lnTo>
                  <a:lnTo>
                    <a:pt x="653" y="707"/>
                  </a:lnTo>
                  <a:lnTo>
                    <a:pt x="653" y="709"/>
                  </a:lnTo>
                  <a:lnTo>
                    <a:pt x="653" y="710"/>
                  </a:lnTo>
                  <a:lnTo>
                    <a:pt x="653" y="712"/>
                  </a:lnTo>
                  <a:lnTo>
                    <a:pt x="653" y="713"/>
                  </a:lnTo>
                  <a:lnTo>
                    <a:pt x="653" y="716"/>
                  </a:lnTo>
                  <a:lnTo>
                    <a:pt x="653" y="718"/>
                  </a:lnTo>
                  <a:lnTo>
                    <a:pt x="653" y="719"/>
                  </a:lnTo>
                  <a:lnTo>
                    <a:pt x="653" y="721"/>
                  </a:lnTo>
                  <a:lnTo>
                    <a:pt x="653" y="722"/>
                  </a:lnTo>
                  <a:lnTo>
                    <a:pt x="653" y="724"/>
                  </a:lnTo>
                  <a:lnTo>
                    <a:pt x="653" y="727"/>
                  </a:lnTo>
                  <a:lnTo>
                    <a:pt x="653" y="728"/>
                  </a:lnTo>
                  <a:lnTo>
                    <a:pt x="653" y="730"/>
                  </a:lnTo>
                  <a:lnTo>
                    <a:pt x="653" y="731"/>
                  </a:lnTo>
                  <a:lnTo>
                    <a:pt x="653" y="733"/>
                  </a:lnTo>
                  <a:lnTo>
                    <a:pt x="653" y="734"/>
                  </a:lnTo>
                  <a:lnTo>
                    <a:pt x="653" y="736"/>
                  </a:lnTo>
                  <a:lnTo>
                    <a:pt x="653" y="737"/>
                  </a:lnTo>
                  <a:lnTo>
                    <a:pt x="653" y="739"/>
                  </a:lnTo>
                  <a:lnTo>
                    <a:pt x="653" y="740"/>
                  </a:lnTo>
                  <a:lnTo>
                    <a:pt x="654" y="742"/>
                  </a:lnTo>
                  <a:lnTo>
                    <a:pt x="656" y="743"/>
                  </a:lnTo>
                  <a:lnTo>
                    <a:pt x="657" y="743"/>
                  </a:lnTo>
                  <a:lnTo>
                    <a:pt x="657" y="746"/>
                  </a:lnTo>
                  <a:lnTo>
                    <a:pt x="657" y="751"/>
                  </a:lnTo>
                  <a:lnTo>
                    <a:pt x="657" y="752"/>
                  </a:lnTo>
                  <a:lnTo>
                    <a:pt x="657" y="754"/>
                  </a:lnTo>
                  <a:lnTo>
                    <a:pt x="657" y="755"/>
                  </a:lnTo>
                  <a:lnTo>
                    <a:pt x="657" y="757"/>
                  </a:lnTo>
                  <a:lnTo>
                    <a:pt x="657" y="759"/>
                  </a:lnTo>
                  <a:lnTo>
                    <a:pt x="660" y="759"/>
                  </a:lnTo>
                  <a:lnTo>
                    <a:pt x="662" y="759"/>
                  </a:lnTo>
                  <a:lnTo>
                    <a:pt x="663" y="759"/>
                  </a:lnTo>
                  <a:lnTo>
                    <a:pt x="665" y="757"/>
                  </a:lnTo>
                  <a:lnTo>
                    <a:pt x="665" y="754"/>
                  </a:lnTo>
                  <a:lnTo>
                    <a:pt x="665" y="752"/>
                  </a:lnTo>
                  <a:lnTo>
                    <a:pt x="665" y="751"/>
                  </a:lnTo>
                  <a:lnTo>
                    <a:pt x="665" y="749"/>
                  </a:lnTo>
                  <a:lnTo>
                    <a:pt x="665" y="748"/>
                  </a:lnTo>
                  <a:lnTo>
                    <a:pt x="665" y="746"/>
                  </a:lnTo>
                  <a:lnTo>
                    <a:pt x="665" y="739"/>
                  </a:lnTo>
                  <a:lnTo>
                    <a:pt x="667" y="739"/>
                  </a:lnTo>
                  <a:lnTo>
                    <a:pt x="667" y="737"/>
                  </a:lnTo>
                  <a:lnTo>
                    <a:pt x="668" y="737"/>
                  </a:lnTo>
                  <a:lnTo>
                    <a:pt x="673" y="737"/>
                  </a:lnTo>
                  <a:lnTo>
                    <a:pt x="673" y="739"/>
                  </a:lnTo>
                  <a:lnTo>
                    <a:pt x="674" y="739"/>
                  </a:lnTo>
                  <a:lnTo>
                    <a:pt x="676" y="739"/>
                  </a:lnTo>
                  <a:lnTo>
                    <a:pt x="677" y="739"/>
                  </a:lnTo>
                  <a:lnTo>
                    <a:pt x="679" y="739"/>
                  </a:lnTo>
                  <a:lnTo>
                    <a:pt x="680" y="739"/>
                  </a:lnTo>
                  <a:lnTo>
                    <a:pt x="682" y="739"/>
                  </a:lnTo>
                  <a:lnTo>
                    <a:pt x="683" y="739"/>
                  </a:lnTo>
                  <a:lnTo>
                    <a:pt x="685" y="739"/>
                  </a:lnTo>
                  <a:lnTo>
                    <a:pt x="686" y="739"/>
                  </a:lnTo>
                  <a:lnTo>
                    <a:pt x="688" y="739"/>
                  </a:lnTo>
                  <a:lnTo>
                    <a:pt x="688" y="740"/>
                  </a:lnTo>
                  <a:lnTo>
                    <a:pt x="688" y="745"/>
                  </a:lnTo>
                  <a:lnTo>
                    <a:pt x="688" y="749"/>
                  </a:lnTo>
                  <a:lnTo>
                    <a:pt x="689" y="749"/>
                  </a:lnTo>
                  <a:lnTo>
                    <a:pt x="691" y="749"/>
                  </a:lnTo>
                  <a:lnTo>
                    <a:pt x="692" y="749"/>
                  </a:lnTo>
                  <a:lnTo>
                    <a:pt x="694" y="749"/>
                  </a:lnTo>
                  <a:lnTo>
                    <a:pt x="695" y="749"/>
                  </a:lnTo>
                  <a:lnTo>
                    <a:pt x="697" y="749"/>
                  </a:lnTo>
                  <a:lnTo>
                    <a:pt x="697" y="751"/>
                  </a:lnTo>
                  <a:lnTo>
                    <a:pt x="697" y="752"/>
                  </a:lnTo>
                  <a:lnTo>
                    <a:pt x="698" y="754"/>
                  </a:lnTo>
                  <a:lnTo>
                    <a:pt x="698" y="759"/>
                  </a:lnTo>
                  <a:lnTo>
                    <a:pt x="695" y="759"/>
                  </a:lnTo>
                  <a:lnTo>
                    <a:pt x="697" y="766"/>
                  </a:lnTo>
                  <a:lnTo>
                    <a:pt x="697" y="768"/>
                  </a:lnTo>
                  <a:lnTo>
                    <a:pt x="697" y="769"/>
                  </a:lnTo>
                  <a:lnTo>
                    <a:pt x="695" y="769"/>
                  </a:lnTo>
                  <a:lnTo>
                    <a:pt x="695" y="771"/>
                  </a:lnTo>
                  <a:lnTo>
                    <a:pt x="695" y="772"/>
                  </a:lnTo>
                  <a:lnTo>
                    <a:pt x="695" y="774"/>
                  </a:lnTo>
                  <a:lnTo>
                    <a:pt x="695" y="775"/>
                  </a:lnTo>
                  <a:lnTo>
                    <a:pt x="694" y="775"/>
                  </a:lnTo>
                  <a:lnTo>
                    <a:pt x="694" y="777"/>
                  </a:lnTo>
                  <a:lnTo>
                    <a:pt x="694" y="778"/>
                  </a:lnTo>
                  <a:lnTo>
                    <a:pt x="694" y="780"/>
                  </a:lnTo>
                  <a:lnTo>
                    <a:pt x="694" y="781"/>
                  </a:lnTo>
                  <a:lnTo>
                    <a:pt x="694" y="783"/>
                  </a:lnTo>
                  <a:lnTo>
                    <a:pt x="694" y="784"/>
                  </a:lnTo>
                  <a:lnTo>
                    <a:pt x="694" y="786"/>
                  </a:lnTo>
                  <a:lnTo>
                    <a:pt x="691" y="786"/>
                  </a:lnTo>
                  <a:lnTo>
                    <a:pt x="689" y="786"/>
                  </a:lnTo>
                  <a:lnTo>
                    <a:pt x="688" y="786"/>
                  </a:lnTo>
                  <a:lnTo>
                    <a:pt x="686" y="786"/>
                  </a:lnTo>
                  <a:lnTo>
                    <a:pt x="685" y="786"/>
                  </a:lnTo>
                  <a:lnTo>
                    <a:pt x="682" y="786"/>
                  </a:lnTo>
                  <a:lnTo>
                    <a:pt x="682" y="784"/>
                  </a:lnTo>
                  <a:lnTo>
                    <a:pt x="680" y="784"/>
                  </a:lnTo>
                  <a:lnTo>
                    <a:pt x="679" y="784"/>
                  </a:lnTo>
                  <a:lnTo>
                    <a:pt x="673" y="784"/>
                  </a:lnTo>
                  <a:lnTo>
                    <a:pt x="671" y="784"/>
                  </a:lnTo>
                  <a:lnTo>
                    <a:pt x="670" y="784"/>
                  </a:lnTo>
                  <a:lnTo>
                    <a:pt x="667" y="784"/>
                  </a:lnTo>
                  <a:lnTo>
                    <a:pt x="665" y="784"/>
                  </a:lnTo>
                  <a:lnTo>
                    <a:pt x="663" y="784"/>
                  </a:lnTo>
                  <a:lnTo>
                    <a:pt x="659" y="784"/>
                  </a:lnTo>
                  <a:lnTo>
                    <a:pt x="657" y="784"/>
                  </a:lnTo>
                  <a:lnTo>
                    <a:pt x="656" y="784"/>
                  </a:lnTo>
                  <a:lnTo>
                    <a:pt x="656" y="786"/>
                  </a:lnTo>
                  <a:lnTo>
                    <a:pt x="657" y="787"/>
                  </a:lnTo>
                  <a:lnTo>
                    <a:pt x="657" y="789"/>
                  </a:lnTo>
                  <a:lnTo>
                    <a:pt x="657" y="790"/>
                  </a:lnTo>
                  <a:lnTo>
                    <a:pt x="657" y="793"/>
                  </a:lnTo>
                  <a:lnTo>
                    <a:pt x="657" y="795"/>
                  </a:lnTo>
                  <a:lnTo>
                    <a:pt x="657" y="796"/>
                  </a:lnTo>
                  <a:lnTo>
                    <a:pt x="657" y="798"/>
                  </a:lnTo>
                  <a:lnTo>
                    <a:pt x="656" y="798"/>
                  </a:lnTo>
                  <a:lnTo>
                    <a:pt x="654" y="798"/>
                  </a:lnTo>
                  <a:lnTo>
                    <a:pt x="653" y="798"/>
                  </a:lnTo>
                  <a:lnTo>
                    <a:pt x="645" y="798"/>
                  </a:lnTo>
                  <a:lnTo>
                    <a:pt x="639" y="798"/>
                  </a:lnTo>
                  <a:lnTo>
                    <a:pt x="632" y="798"/>
                  </a:lnTo>
                  <a:lnTo>
                    <a:pt x="626" y="798"/>
                  </a:lnTo>
                  <a:lnTo>
                    <a:pt x="626" y="796"/>
                  </a:lnTo>
                  <a:lnTo>
                    <a:pt x="624" y="796"/>
                  </a:lnTo>
                  <a:lnTo>
                    <a:pt x="620" y="796"/>
                  </a:lnTo>
                  <a:lnTo>
                    <a:pt x="620" y="798"/>
                  </a:lnTo>
                  <a:lnTo>
                    <a:pt x="618" y="798"/>
                  </a:lnTo>
                  <a:lnTo>
                    <a:pt x="618" y="796"/>
                  </a:lnTo>
                  <a:lnTo>
                    <a:pt x="618" y="798"/>
                  </a:lnTo>
                  <a:lnTo>
                    <a:pt x="615" y="798"/>
                  </a:lnTo>
                  <a:lnTo>
                    <a:pt x="615" y="796"/>
                  </a:lnTo>
                  <a:lnTo>
                    <a:pt x="614" y="796"/>
                  </a:lnTo>
                  <a:lnTo>
                    <a:pt x="614" y="798"/>
                  </a:lnTo>
                  <a:lnTo>
                    <a:pt x="612" y="798"/>
                  </a:lnTo>
                  <a:lnTo>
                    <a:pt x="612" y="796"/>
                  </a:lnTo>
                  <a:lnTo>
                    <a:pt x="612" y="798"/>
                  </a:lnTo>
                  <a:lnTo>
                    <a:pt x="612" y="799"/>
                  </a:lnTo>
                  <a:lnTo>
                    <a:pt x="612" y="801"/>
                  </a:lnTo>
                  <a:lnTo>
                    <a:pt x="612" y="802"/>
                  </a:lnTo>
                  <a:lnTo>
                    <a:pt x="612" y="804"/>
                  </a:lnTo>
                  <a:lnTo>
                    <a:pt x="612" y="805"/>
                  </a:lnTo>
                  <a:lnTo>
                    <a:pt x="612" y="807"/>
                  </a:lnTo>
                  <a:lnTo>
                    <a:pt x="612" y="808"/>
                  </a:lnTo>
                  <a:lnTo>
                    <a:pt x="612" y="810"/>
                  </a:lnTo>
                  <a:lnTo>
                    <a:pt x="612" y="812"/>
                  </a:lnTo>
                  <a:lnTo>
                    <a:pt x="612" y="815"/>
                  </a:lnTo>
                  <a:lnTo>
                    <a:pt x="612" y="816"/>
                  </a:lnTo>
                  <a:lnTo>
                    <a:pt x="612" y="818"/>
                  </a:lnTo>
                  <a:lnTo>
                    <a:pt x="612" y="819"/>
                  </a:lnTo>
                  <a:lnTo>
                    <a:pt x="612" y="821"/>
                  </a:lnTo>
                  <a:lnTo>
                    <a:pt x="612" y="822"/>
                  </a:lnTo>
                  <a:lnTo>
                    <a:pt x="612" y="824"/>
                  </a:lnTo>
                  <a:lnTo>
                    <a:pt x="612" y="831"/>
                  </a:lnTo>
                  <a:lnTo>
                    <a:pt x="612" y="837"/>
                  </a:lnTo>
                  <a:lnTo>
                    <a:pt x="612" y="840"/>
                  </a:lnTo>
                  <a:lnTo>
                    <a:pt x="612" y="843"/>
                  </a:lnTo>
                  <a:lnTo>
                    <a:pt x="612" y="846"/>
                  </a:lnTo>
                  <a:lnTo>
                    <a:pt x="611" y="848"/>
                  </a:lnTo>
                  <a:lnTo>
                    <a:pt x="611" y="849"/>
                  </a:lnTo>
                  <a:lnTo>
                    <a:pt x="611" y="851"/>
                  </a:lnTo>
                  <a:lnTo>
                    <a:pt x="611" y="852"/>
                  </a:lnTo>
                  <a:lnTo>
                    <a:pt x="611" y="854"/>
                  </a:lnTo>
                  <a:lnTo>
                    <a:pt x="611" y="855"/>
                  </a:lnTo>
                  <a:lnTo>
                    <a:pt x="611" y="857"/>
                  </a:lnTo>
                  <a:lnTo>
                    <a:pt x="611" y="858"/>
                  </a:lnTo>
                  <a:lnTo>
                    <a:pt x="611" y="860"/>
                  </a:lnTo>
                  <a:lnTo>
                    <a:pt x="611" y="861"/>
                  </a:lnTo>
                  <a:lnTo>
                    <a:pt x="611" y="863"/>
                  </a:lnTo>
                  <a:lnTo>
                    <a:pt x="611" y="865"/>
                  </a:lnTo>
                  <a:lnTo>
                    <a:pt x="611" y="866"/>
                  </a:lnTo>
                  <a:lnTo>
                    <a:pt x="611" y="868"/>
                  </a:lnTo>
                  <a:lnTo>
                    <a:pt x="611" y="869"/>
                  </a:lnTo>
                  <a:lnTo>
                    <a:pt x="611" y="875"/>
                  </a:lnTo>
                  <a:lnTo>
                    <a:pt x="611" y="877"/>
                  </a:lnTo>
                  <a:lnTo>
                    <a:pt x="611" y="878"/>
                  </a:lnTo>
                  <a:lnTo>
                    <a:pt x="611" y="880"/>
                  </a:lnTo>
                  <a:lnTo>
                    <a:pt x="611" y="881"/>
                  </a:lnTo>
                  <a:lnTo>
                    <a:pt x="611" y="883"/>
                  </a:lnTo>
                  <a:lnTo>
                    <a:pt x="612" y="884"/>
                  </a:lnTo>
                  <a:lnTo>
                    <a:pt x="612" y="886"/>
                  </a:lnTo>
                  <a:lnTo>
                    <a:pt x="612" y="887"/>
                  </a:lnTo>
                  <a:lnTo>
                    <a:pt x="612" y="889"/>
                  </a:lnTo>
                  <a:lnTo>
                    <a:pt x="612" y="890"/>
                  </a:lnTo>
                  <a:lnTo>
                    <a:pt x="612" y="892"/>
                  </a:lnTo>
                  <a:lnTo>
                    <a:pt x="612" y="893"/>
                  </a:lnTo>
                  <a:lnTo>
                    <a:pt x="612" y="895"/>
                  </a:lnTo>
                  <a:lnTo>
                    <a:pt x="612" y="896"/>
                  </a:lnTo>
                  <a:lnTo>
                    <a:pt x="612" y="898"/>
                  </a:lnTo>
                  <a:lnTo>
                    <a:pt x="612" y="901"/>
                  </a:lnTo>
                  <a:lnTo>
                    <a:pt x="612" y="902"/>
                  </a:lnTo>
                  <a:lnTo>
                    <a:pt x="612" y="904"/>
                  </a:lnTo>
                  <a:lnTo>
                    <a:pt x="612" y="905"/>
                  </a:lnTo>
                  <a:lnTo>
                    <a:pt x="612" y="907"/>
                  </a:lnTo>
                  <a:lnTo>
                    <a:pt x="612" y="908"/>
                  </a:lnTo>
                  <a:lnTo>
                    <a:pt x="612" y="910"/>
                  </a:lnTo>
                  <a:lnTo>
                    <a:pt x="612" y="913"/>
                  </a:lnTo>
                  <a:lnTo>
                    <a:pt x="611" y="914"/>
                  </a:lnTo>
                  <a:lnTo>
                    <a:pt x="609" y="914"/>
                  </a:lnTo>
                  <a:lnTo>
                    <a:pt x="608" y="916"/>
                  </a:lnTo>
                  <a:lnTo>
                    <a:pt x="606" y="916"/>
                  </a:lnTo>
                  <a:lnTo>
                    <a:pt x="608" y="918"/>
                  </a:lnTo>
                  <a:lnTo>
                    <a:pt x="606" y="918"/>
                  </a:lnTo>
                  <a:lnTo>
                    <a:pt x="606" y="916"/>
                  </a:lnTo>
                  <a:lnTo>
                    <a:pt x="603" y="918"/>
                  </a:lnTo>
                  <a:lnTo>
                    <a:pt x="600" y="921"/>
                  </a:lnTo>
                  <a:lnTo>
                    <a:pt x="599" y="921"/>
                  </a:lnTo>
                  <a:lnTo>
                    <a:pt x="599" y="922"/>
                  </a:lnTo>
                  <a:lnTo>
                    <a:pt x="599" y="925"/>
                  </a:lnTo>
                  <a:lnTo>
                    <a:pt x="599" y="930"/>
                  </a:lnTo>
                  <a:lnTo>
                    <a:pt x="600" y="930"/>
                  </a:lnTo>
                  <a:lnTo>
                    <a:pt x="602" y="930"/>
                  </a:lnTo>
                  <a:lnTo>
                    <a:pt x="603" y="930"/>
                  </a:lnTo>
                  <a:lnTo>
                    <a:pt x="605" y="930"/>
                  </a:lnTo>
                  <a:lnTo>
                    <a:pt x="606" y="930"/>
                  </a:lnTo>
                  <a:lnTo>
                    <a:pt x="608" y="930"/>
                  </a:lnTo>
                  <a:lnTo>
                    <a:pt x="606" y="933"/>
                  </a:lnTo>
                  <a:lnTo>
                    <a:pt x="606" y="934"/>
                  </a:lnTo>
                  <a:lnTo>
                    <a:pt x="606" y="937"/>
                  </a:lnTo>
                  <a:lnTo>
                    <a:pt x="606" y="939"/>
                  </a:lnTo>
                  <a:lnTo>
                    <a:pt x="606" y="940"/>
                  </a:lnTo>
                  <a:lnTo>
                    <a:pt x="606" y="942"/>
                  </a:lnTo>
                  <a:lnTo>
                    <a:pt x="606" y="943"/>
                  </a:lnTo>
                  <a:lnTo>
                    <a:pt x="606" y="945"/>
                  </a:lnTo>
                  <a:lnTo>
                    <a:pt x="603" y="945"/>
                  </a:lnTo>
                  <a:lnTo>
                    <a:pt x="599" y="945"/>
                  </a:lnTo>
                  <a:lnTo>
                    <a:pt x="597" y="945"/>
                  </a:lnTo>
                  <a:lnTo>
                    <a:pt x="596" y="945"/>
                  </a:lnTo>
                  <a:lnTo>
                    <a:pt x="594" y="945"/>
                  </a:lnTo>
                  <a:lnTo>
                    <a:pt x="593" y="945"/>
                  </a:lnTo>
                  <a:lnTo>
                    <a:pt x="590" y="945"/>
                  </a:lnTo>
                  <a:lnTo>
                    <a:pt x="588" y="945"/>
                  </a:lnTo>
                  <a:lnTo>
                    <a:pt x="587" y="945"/>
                  </a:lnTo>
                  <a:lnTo>
                    <a:pt x="585" y="945"/>
                  </a:lnTo>
                  <a:lnTo>
                    <a:pt x="585" y="946"/>
                  </a:lnTo>
                  <a:lnTo>
                    <a:pt x="585" y="948"/>
                  </a:lnTo>
                  <a:lnTo>
                    <a:pt x="585" y="949"/>
                  </a:lnTo>
                  <a:lnTo>
                    <a:pt x="585" y="951"/>
                  </a:lnTo>
                  <a:lnTo>
                    <a:pt x="585" y="952"/>
                  </a:lnTo>
                  <a:lnTo>
                    <a:pt x="585" y="954"/>
                  </a:lnTo>
                  <a:lnTo>
                    <a:pt x="585" y="955"/>
                  </a:lnTo>
                  <a:lnTo>
                    <a:pt x="585" y="958"/>
                  </a:lnTo>
                  <a:lnTo>
                    <a:pt x="585" y="960"/>
                  </a:lnTo>
                  <a:lnTo>
                    <a:pt x="585" y="961"/>
                  </a:lnTo>
                  <a:lnTo>
                    <a:pt x="585" y="964"/>
                  </a:lnTo>
                  <a:lnTo>
                    <a:pt x="585" y="966"/>
                  </a:lnTo>
                  <a:lnTo>
                    <a:pt x="585" y="967"/>
                  </a:lnTo>
                  <a:lnTo>
                    <a:pt x="585" y="969"/>
                  </a:lnTo>
                  <a:lnTo>
                    <a:pt x="585" y="971"/>
                  </a:lnTo>
                  <a:lnTo>
                    <a:pt x="585" y="972"/>
                  </a:lnTo>
                  <a:lnTo>
                    <a:pt x="585" y="974"/>
                  </a:lnTo>
                  <a:lnTo>
                    <a:pt x="585" y="975"/>
                  </a:lnTo>
                  <a:lnTo>
                    <a:pt x="585" y="977"/>
                  </a:lnTo>
                  <a:lnTo>
                    <a:pt x="585" y="978"/>
                  </a:lnTo>
                  <a:lnTo>
                    <a:pt x="585" y="980"/>
                  </a:lnTo>
                  <a:lnTo>
                    <a:pt x="585" y="981"/>
                  </a:lnTo>
                  <a:lnTo>
                    <a:pt x="585" y="983"/>
                  </a:lnTo>
                  <a:lnTo>
                    <a:pt x="585" y="984"/>
                  </a:lnTo>
                  <a:lnTo>
                    <a:pt x="585" y="986"/>
                  </a:lnTo>
                  <a:lnTo>
                    <a:pt x="585" y="989"/>
                  </a:lnTo>
                  <a:lnTo>
                    <a:pt x="585" y="990"/>
                  </a:lnTo>
                  <a:lnTo>
                    <a:pt x="585" y="992"/>
                  </a:lnTo>
                  <a:lnTo>
                    <a:pt x="585" y="993"/>
                  </a:lnTo>
                  <a:lnTo>
                    <a:pt x="585" y="995"/>
                  </a:lnTo>
                  <a:lnTo>
                    <a:pt x="585" y="996"/>
                  </a:lnTo>
                  <a:lnTo>
                    <a:pt x="585" y="998"/>
                  </a:lnTo>
                  <a:lnTo>
                    <a:pt x="585" y="1001"/>
                  </a:lnTo>
                  <a:lnTo>
                    <a:pt x="585" y="1002"/>
                  </a:lnTo>
                  <a:lnTo>
                    <a:pt x="585" y="1007"/>
                  </a:lnTo>
                  <a:lnTo>
                    <a:pt x="587" y="1008"/>
                  </a:lnTo>
                  <a:lnTo>
                    <a:pt x="587" y="1013"/>
                  </a:lnTo>
                  <a:lnTo>
                    <a:pt x="585" y="1014"/>
                  </a:lnTo>
                  <a:lnTo>
                    <a:pt x="585" y="1016"/>
                  </a:lnTo>
                  <a:lnTo>
                    <a:pt x="585" y="1017"/>
                  </a:lnTo>
                  <a:lnTo>
                    <a:pt x="585" y="1020"/>
                  </a:lnTo>
                  <a:lnTo>
                    <a:pt x="585" y="1022"/>
                  </a:lnTo>
                  <a:lnTo>
                    <a:pt x="585" y="1024"/>
                  </a:lnTo>
                  <a:lnTo>
                    <a:pt x="585" y="1027"/>
                  </a:lnTo>
                  <a:lnTo>
                    <a:pt x="584" y="1027"/>
                  </a:lnTo>
                  <a:lnTo>
                    <a:pt x="584" y="1028"/>
                  </a:lnTo>
                  <a:lnTo>
                    <a:pt x="585" y="1028"/>
                  </a:lnTo>
                  <a:lnTo>
                    <a:pt x="585" y="1030"/>
                  </a:lnTo>
                  <a:lnTo>
                    <a:pt x="585" y="1031"/>
                  </a:lnTo>
                  <a:lnTo>
                    <a:pt x="585" y="1033"/>
                  </a:lnTo>
                  <a:lnTo>
                    <a:pt x="585" y="1034"/>
                  </a:lnTo>
                  <a:lnTo>
                    <a:pt x="585" y="1036"/>
                  </a:lnTo>
                  <a:lnTo>
                    <a:pt x="585" y="1037"/>
                  </a:lnTo>
                  <a:lnTo>
                    <a:pt x="587" y="1037"/>
                  </a:lnTo>
                  <a:lnTo>
                    <a:pt x="588" y="1037"/>
                  </a:lnTo>
                  <a:lnTo>
                    <a:pt x="590" y="1037"/>
                  </a:lnTo>
                  <a:lnTo>
                    <a:pt x="591" y="1037"/>
                  </a:lnTo>
                  <a:lnTo>
                    <a:pt x="594" y="1037"/>
                  </a:lnTo>
                  <a:lnTo>
                    <a:pt x="596" y="1037"/>
                  </a:lnTo>
                  <a:lnTo>
                    <a:pt x="597" y="1037"/>
                  </a:lnTo>
                  <a:lnTo>
                    <a:pt x="599" y="1037"/>
                  </a:lnTo>
                  <a:lnTo>
                    <a:pt x="600" y="1037"/>
                  </a:lnTo>
                  <a:lnTo>
                    <a:pt x="602" y="1037"/>
                  </a:lnTo>
                  <a:lnTo>
                    <a:pt x="605" y="1037"/>
                  </a:lnTo>
                  <a:lnTo>
                    <a:pt x="606" y="1037"/>
                  </a:lnTo>
                  <a:lnTo>
                    <a:pt x="611" y="1037"/>
                  </a:lnTo>
                  <a:lnTo>
                    <a:pt x="614" y="1037"/>
                  </a:lnTo>
                  <a:lnTo>
                    <a:pt x="615" y="1036"/>
                  </a:lnTo>
                  <a:lnTo>
                    <a:pt x="617" y="1036"/>
                  </a:lnTo>
                  <a:lnTo>
                    <a:pt x="620" y="1036"/>
                  </a:lnTo>
                  <a:lnTo>
                    <a:pt x="621" y="1036"/>
                  </a:lnTo>
                  <a:lnTo>
                    <a:pt x="623" y="1036"/>
                  </a:lnTo>
                  <a:lnTo>
                    <a:pt x="624" y="1036"/>
                  </a:lnTo>
                  <a:lnTo>
                    <a:pt x="626" y="1036"/>
                  </a:lnTo>
                  <a:lnTo>
                    <a:pt x="627" y="1036"/>
                  </a:lnTo>
                  <a:lnTo>
                    <a:pt x="629" y="1036"/>
                  </a:lnTo>
                  <a:lnTo>
                    <a:pt x="630" y="1036"/>
                  </a:lnTo>
                  <a:lnTo>
                    <a:pt x="632" y="1036"/>
                  </a:lnTo>
                  <a:lnTo>
                    <a:pt x="633" y="1036"/>
                  </a:lnTo>
                  <a:lnTo>
                    <a:pt x="635" y="1036"/>
                  </a:lnTo>
                  <a:lnTo>
                    <a:pt x="636" y="1036"/>
                  </a:lnTo>
                  <a:lnTo>
                    <a:pt x="638" y="1036"/>
                  </a:lnTo>
                  <a:lnTo>
                    <a:pt x="639" y="1036"/>
                  </a:lnTo>
                  <a:lnTo>
                    <a:pt x="639" y="1034"/>
                  </a:lnTo>
                  <a:lnTo>
                    <a:pt x="639" y="1033"/>
                  </a:lnTo>
                  <a:lnTo>
                    <a:pt x="639" y="1031"/>
                  </a:lnTo>
                  <a:lnTo>
                    <a:pt x="639" y="1028"/>
                  </a:lnTo>
                  <a:lnTo>
                    <a:pt x="639" y="1025"/>
                  </a:lnTo>
                  <a:lnTo>
                    <a:pt x="641" y="1025"/>
                  </a:lnTo>
                  <a:lnTo>
                    <a:pt x="642" y="1025"/>
                  </a:lnTo>
                  <a:lnTo>
                    <a:pt x="644" y="1025"/>
                  </a:lnTo>
                  <a:lnTo>
                    <a:pt x="645" y="1025"/>
                  </a:lnTo>
                  <a:lnTo>
                    <a:pt x="647" y="1025"/>
                  </a:lnTo>
                  <a:lnTo>
                    <a:pt x="648" y="1025"/>
                  </a:lnTo>
                  <a:lnTo>
                    <a:pt x="650" y="1024"/>
                  </a:lnTo>
                  <a:lnTo>
                    <a:pt x="653" y="1024"/>
                  </a:lnTo>
                  <a:lnTo>
                    <a:pt x="651" y="1028"/>
                  </a:lnTo>
                  <a:lnTo>
                    <a:pt x="651" y="1030"/>
                  </a:lnTo>
                  <a:lnTo>
                    <a:pt x="650" y="1034"/>
                  </a:lnTo>
                  <a:lnTo>
                    <a:pt x="651" y="1034"/>
                  </a:lnTo>
                  <a:lnTo>
                    <a:pt x="653" y="1034"/>
                  </a:lnTo>
                  <a:lnTo>
                    <a:pt x="656" y="1034"/>
                  </a:lnTo>
                  <a:lnTo>
                    <a:pt x="659" y="1034"/>
                  </a:lnTo>
                  <a:lnTo>
                    <a:pt x="668" y="1033"/>
                  </a:lnTo>
                  <a:lnTo>
                    <a:pt x="670" y="1033"/>
                  </a:lnTo>
                  <a:lnTo>
                    <a:pt x="673" y="1033"/>
                  </a:lnTo>
                  <a:lnTo>
                    <a:pt x="674" y="1033"/>
                  </a:lnTo>
                  <a:lnTo>
                    <a:pt x="682" y="1033"/>
                  </a:lnTo>
                  <a:lnTo>
                    <a:pt x="683" y="1033"/>
                  </a:lnTo>
                  <a:lnTo>
                    <a:pt x="686" y="1037"/>
                  </a:lnTo>
                  <a:lnTo>
                    <a:pt x="688" y="1037"/>
                  </a:lnTo>
                  <a:lnTo>
                    <a:pt x="689" y="1040"/>
                  </a:lnTo>
                  <a:lnTo>
                    <a:pt x="689" y="1042"/>
                  </a:lnTo>
                  <a:lnTo>
                    <a:pt x="694" y="1046"/>
                  </a:lnTo>
                  <a:lnTo>
                    <a:pt x="694" y="1048"/>
                  </a:lnTo>
                  <a:lnTo>
                    <a:pt x="695" y="1048"/>
                  </a:lnTo>
                  <a:lnTo>
                    <a:pt x="695" y="1046"/>
                  </a:lnTo>
                  <a:lnTo>
                    <a:pt x="695" y="1045"/>
                  </a:lnTo>
                  <a:lnTo>
                    <a:pt x="697" y="1042"/>
                  </a:lnTo>
                  <a:lnTo>
                    <a:pt x="697" y="1040"/>
                  </a:lnTo>
                  <a:lnTo>
                    <a:pt x="698" y="1039"/>
                  </a:lnTo>
                  <a:lnTo>
                    <a:pt x="698" y="1037"/>
                  </a:lnTo>
                  <a:lnTo>
                    <a:pt x="698" y="1034"/>
                  </a:lnTo>
                  <a:lnTo>
                    <a:pt x="700" y="1033"/>
                  </a:lnTo>
                  <a:lnTo>
                    <a:pt x="703" y="1025"/>
                  </a:lnTo>
                  <a:lnTo>
                    <a:pt x="704" y="1024"/>
                  </a:lnTo>
                  <a:lnTo>
                    <a:pt x="704" y="1022"/>
                  </a:lnTo>
                  <a:lnTo>
                    <a:pt x="704" y="1020"/>
                  </a:lnTo>
                  <a:lnTo>
                    <a:pt x="704" y="1019"/>
                  </a:lnTo>
                  <a:lnTo>
                    <a:pt x="704" y="1017"/>
                  </a:lnTo>
                  <a:lnTo>
                    <a:pt x="703" y="1013"/>
                  </a:lnTo>
                  <a:lnTo>
                    <a:pt x="701" y="1013"/>
                  </a:lnTo>
                  <a:lnTo>
                    <a:pt x="701" y="1011"/>
                  </a:lnTo>
                  <a:lnTo>
                    <a:pt x="701" y="1010"/>
                  </a:lnTo>
                  <a:lnTo>
                    <a:pt x="700" y="1002"/>
                  </a:lnTo>
                  <a:lnTo>
                    <a:pt x="698" y="992"/>
                  </a:lnTo>
                  <a:lnTo>
                    <a:pt x="698" y="989"/>
                  </a:lnTo>
                  <a:lnTo>
                    <a:pt x="698" y="987"/>
                  </a:lnTo>
                  <a:lnTo>
                    <a:pt x="697" y="987"/>
                  </a:lnTo>
                  <a:lnTo>
                    <a:pt x="697" y="986"/>
                  </a:lnTo>
                  <a:lnTo>
                    <a:pt x="698" y="984"/>
                  </a:lnTo>
                  <a:lnTo>
                    <a:pt x="698" y="983"/>
                  </a:lnTo>
                  <a:lnTo>
                    <a:pt x="700" y="980"/>
                  </a:lnTo>
                  <a:lnTo>
                    <a:pt x="700" y="977"/>
                  </a:lnTo>
                  <a:lnTo>
                    <a:pt x="700" y="978"/>
                  </a:lnTo>
                  <a:lnTo>
                    <a:pt x="701" y="978"/>
                  </a:lnTo>
                  <a:lnTo>
                    <a:pt x="701" y="980"/>
                  </a:lnTo>
                  <a:lnTo>
                    <a:pt x="703" y="984"/>
                  </a:lnTo>
                  <a:lnTo>
                    <a:pt x="703" y="986"/>
                  </a:lnTo>
                  <a:lnTo>
                    <a:pt x="703" y="987"/>
                  </a:lnTo>
                  <a:lnTo>
                    <a:pt x="703" y="989"/>
                  </a:lnTo>
                  <a:lnTo>
                    <a:pt x="703" y="990"/>
                  </a:lnTo>
                  <a:lnTo>
                    <a:pt x="703" y="992"/>
                  </a:lnTo>
                  <a:lnTo>
                    <a:pt x="706" y="1002"/>
                  </a:lnTo>
                  <a:lnTo>
                    <a:pt x="706" y="1008"/>
                  </a:lnTo>
                  <a:lnTo>
                    <a:pt x="707" y="1010"/>
                  </a:lnTo>
                  <a:lnTo>
                    <a:pt x="707" y="1017"/>
                  </a:lnTo>
                  <a:lnTo>
                    <a:pt x="707" y="1020"/>
                  </a:lnTo>
                  <a:lnTo>
                    <a:pt x="707" y="1025"/>
                  </a:lnTo>
                  <a:lnTo>
                    <a:pt x="706" y="1027"/>
                  </a:lnTo>
                  <a:lnTo>
                    <a:pt x="704" y="1031"/>
                  </a:lnTo>
                  <a:lnTo>
                    <a:pt x="704" y="1036"/>
                  </a:lnTo>
                  <a:lnTo>
                    <a:pt x="703" y="1039"/>
                  </a:lnTo>
                  <a:lnTo>
                    <a:pt x="701" y="1042"/>
                  </a:lnTo>
                  <a:lnTo>
                    <a:pt x="701" y="1043"/>
                  </a:lnTo>
                  <a:lnTo>
                    <a:pt x="700" y="1048"/>
                  </a:lnTo>
                  <a:lnTo>
                    <a:pt x="700" y="1049"/>
                  </a:lnTo>
                  <a:lnTo>
                    <a:pt x="700" y="1051"/>
                  </a:lnTo>
                  <a:lnTo>
                    <a:pt x="698" y="1051"/>
                  </a:lnTo>
                  <a:lnTo>
                    <a:pt x="698" y="1052"/>
                  </a:lnTo>
                  <a:lnTo>
                    <a:pt x="701" y="1055"/>
                  </a:lnTo>
                  <a:lnTo>
                    <a:pt x="701" y="1057"/>
                  </a:lnTo>
                  <a:lnTo>
                    <a:pt x="703" y="1057"/>
                  </a:lnTo>
                  <a:lnTo>
                    <a:pt x="704" y="1060"/>
                  </a:lnTo>
                  <a:lnTo>
                    <a:pt x="706" y="1061"/>
                  </a:lnTo>
                  <a:lnTo>
                    <a:pt x="707" y="1063"/>
                  </a:lnTo>
                  <a:lnTo>
                    <a:pt x="707" y="1064"/>
                  </a:lnTo>
                  <a:lnTo>
                    <a:pt x="709" y="1064"/>
                  </a:lnTo>
                  <a:lnTo>
                    <a:pt x="709" y="1066"/>
                  </a:lnTo>
                  <a:lnTo>
                    <a:pt x="709" y="1067"/>
                  </a:lnTo>
                  <a:lnTo>
                    <a:pt x="707" y="1069"/>
                  </a:lnTo>
                  <a:lnTo>
                    <a:pt x="700" y="1075"/>
                  </a:lnTo>
                  <a:lnTo>
                    <a:pt x="694" y="1081"/>
                  </a:lnTo>
                  <a:lnTo>
                    <a:pt x="692" y="1083"/>
                  </a:lnTo>
                  <a:lnTo>
                    <a:pt x="685" y="1089"/>
                  </a:lnTo>
                  <a:lnTo>
                    <a:pt x="679" y="1095"/>
                  </a:lnTo>
                  <a:lnTo>
                    <a:pt x="679" y="1096"/>
                  </a:lnTo>
                  <a:lnTo>
                    <a:pt x="677" y="1096"/>
                  </a:lnTo>
                  <a:lnTo>
                    <a:pt x="676" y="1098"/>
                  </a:lnTo>
                  <a:lnTo>
                    <a:pt x="674" y="1098"/>
                  </a:lnTo>
                  <a:lnTo>
                    <a:pt x="673" y="1098"/>
                  </a:lnTo>
                  <a:lnTo>
                    <a:pt x="671" y="1098"/>
                  </a:lnTo>
                  <a:lnTo>
                    <a:pt x="671" y="1099"/>
                  </a:lnTo>
                  <a:lnTo>
                    <a:pt x="670" y="1099"/>
                  </a:lnTo>
                  <a:lnTo>
                    <a:pt x="668" y="1099"/>
                  </a:lnTo>
                  <a:lnTo>
                    <a:pt x="665" y="1101"/>
                  </a:lnTo>
                  <a:lnTo>
                    <a:pt x="663" y="1101"/>
                  </a:lnTo>
                  <a:lnTo>
                    <a:pt x="663" y="1102"/>
                  </a:lnTo>
                  <a:lnTo>
                    <a:pt x="662" y="1102"/>
                  </a:lnTo>
                  <a:lnTo>
                    <a:pt x="662" y="1101"/>
                  </a:lnTo>
                  <a:lnTo>
                    <a:pt x="662" y="1099"/>
                  </a:lnTo>
                  <a:lnTo>
                    <a:pt x="663" y="1099"/>
                  </a:lnTo>
                  <a:lnTo>
                    <a:pt x="663" y="1098"/>
                  </a:lnTo>
                  <a:lnTo>
                    <a:pt x="662" y="1098"/>
                  </a:lnTo>
                  <a:lnTo>
                    <a:pt x="662" y="1096"/>
                  </a:lnTo>
                  <a:lnTo>
                    <a:pt x="662" y="1095"/>
                  </a:lnTo>
                  <a:lnTo>
                    <a:pt x="662" y="1096"/>
                  </a:lnTo>
                  <a:lnTo>
                    <a:pt x="663" y="1096"/>
                  </a:lnTo>
                  <a:lnTo>
                    <a:pt x="665" y="1098"/>
                  </a:lnTo>
                  <a:lnTo>
                    <a:pt x="667" y="1099"/>
                  </a:lnTo>
                  <a:lnTo>
                    <a:pt x="667" y="1098"/>
                  </a:lnTo>
                  <a:lnTo>
                    <a:pt x="665" y="1095"/>
                  </a:lnTo>
                  <a:lnTo>
                    <a:pt x="663" y="1093"/>
                  </a:lnTo>
                  <a:lnTo>
                    <a:pt x="663" y="1095"/>
                  </a:lnTo>
                  <a:lnTo>
                    <a:pt x="663" y="1093"/>
                  </a:lnTo>
                  <a:lnTo>
                    <a:pt x="663" y="1092"/>
                  </a:lnTo>
                  <a:lnTo>
                    <a:pt x="663" y="1090"/>
                  </a:lnTo>
                  <a:lnTo>
                    <a:pt x="665" y="1090"/>
                  </a:lnTo>
                  <a:lnTo>
                    <a:pt x="663" y="1090"/>
                  </a:lnTo>
                  <a:lnTo>
                    <a:pt x="663" y="1089"/>
                  </a:lnTo>
                  <a:lnTo>
                    <a:pt x="665" y="1087"/>
                  </a:lnTo>
                  <a:lnTo>
                    <a:pt x="667" y="1087"/>
                  </a:lnTo>
                  <a:lnTo>
                    <a:pt x="667" y="1086"/>
                  </a:lnTo>
                  <a:lnTo>
                    <a:pt x="668" y="1086"/>
                  </a:lnTo>
                  <a:lnTo>
                    <a:pt x="668" y="1084"/>
                  </a:lnTo>
                  <a:lnTo>
                    <a:pt x="670" y="1084"/>
                  </a:lnTo>
                  <a:lnTo>
                    <a:pt x="671" y="1083"/>
                  </a:lnTo>
                  <a:lnTo>
                    <a:pt x="674" y="1081"/>
                  </a:lnTo>
                  <a:lnTo>
                    <a:pt x="674" y="1080"/>
                  </a:lnTo>
                  <a:lnTo>
                    <a:pt x="676" y="1080"/>
                  </a:lnTo>
                  <a:lnTo>
                    <a:pt x="676" y="1078"/>
                  </a:lnTo>
                  <a:lnTo>
                    <a:pt x="677" y="1078"/>
                  </a:lnTo>
                  <a:lnTo>
                    <a:pt x="676" y="1077"/>
                  </a:lnTo>
                  <a:lnTo>
                    <a:pt x="674" y="1077"/>
                  </a:lnTo>
                  <a:lnTo>
                    <a:pt x="673" y="1078"/>
                  </a:lnTo>
                  <a:lnTo>
                    <a:pt x="670" y="1081"/>
                  </a:lnTo>
                  <a:lnTo>
                    <a:pt x="668" y="1081"/>
                  </a:lnTo>
                  <a:lnTo>
                    <a:pt x="667" y="1081"/>
                  </a:lnTo>
                  <a:lnTo>
                    <a:pt x="665" y="1083"/>
                  </a:lnTo>
                  <a:lnTo>
                    <a:pt x="665" y="1084"/>
                  </a:lnTo>
                  <a:lnTo>
                    <a:pt x="663" y="1084"/>
                  </a:lnTo>
                  <a:lnTo>
                    <a:pt x="663" y="1086"/>
                  </a:lnTo>
                  <a:lnTo>
                    <a:pt x="663" y="1087"/>
                  </a:lnTo>
                  <a:lnTo>
                    <a:pt x="662" y="1089"/>
                  </a:lnTo>
                  <a:lnTo>
                    <a:pt x="662" y="1090"/>
                  </a:lnTo>
                  <a:lnTo>
                    <a:pt x="660" y="1092"/>
                  </a:lnTo>
                  <a:lnTo>
                    <a:pt x="659" y="1093"/>
                  </a:lnTo>
                  <a:lnTo>
                    <a:pt x="659" y="1095"/>
                  </a:lnTo>
                  <a:lnTo>
                    <a:pt x="657" y="1096"/>
                  </a:lnTo>
                  <a:lnTo>
                    <a:pt x="656" y="1098"/>
                  </a:lnTo>
                  <a:lnTo>
                    <a:pt x="654" y="1099"/>
                  </a:lnTo>
                  <a:lnTo>
                    <a:pt x="653" y="1099"/>
                  </a:lnTo>
                  <a:lnTo>
                    <a:pt x="654" y="1101"/>
                  </a:lnTo>
                  <a:lnTo>
                    <a:pt x="653" y="1101"/>
                  </a:lnTo>
                  <a:lnTo>
                    <a:pt x="651" y="1102"/>
                  </a:lnTo>
                  <a:lnTo>
                    <a:pt x="653" y="1102"/>
                  </a:lnTo>
                  <a:lnTo>
                    <a:pt x="651" y="1102"/>
                  </a:lnTo>
                  <a:lnTo>
                    <a:pt x="651" y="1104"/>
                  </a:lnTo>
                  <a:lnTo>
                    <a:pt x="650" y="1104"/>
                  </a:lnTo>
                  <a:lnTo>
                    <a:pt x="651" y="1104"/>
                  </a:lnTo>
                  <a:lnTo>
                    <a:pt x="650" y="1105"/>
                  </a:lnTo>
                  <a:lnTo>
                    <a:pt x="650" y="1104"/>
                  </a:lnTo>
                  <a:lnTo>
                    <a:pt x="650" y="1105"/>
                  </a:lnTo>
                  <a:lnTo>
                    <a:pt x="648" y="1105"/>
                  </a:lnTo>
                  <a:lnTo>
                    <a:pt x="650" y="1105"/>
                  </a:lnTo>
                  <a:lnTo>
                    <a:pt x="648" y="1107"/>
                  </a:lnTo>
                  <a:lnTo>
                    <a:pt x="648" y="1108"/>
                  </a:lnTo>
                  <a:lnTo>
                    <a:pt x="647" y="1105"/>
                  </a:lnTo>
                  <a:lnTo>
                    <a:pt x="647" y="1104"/>
                  </a:lnTo>
                  <a:lnTo>
                    <a:pt x="647" y="1102"/>
                  </a:lnTo>
                  <a:lnTo>
                    <a:pt x="647" y="1101"/>
                  </a:lnTo>
                  <a:lnTo>
                    <a:pt x="647" y="1098"/>
                  </a:lnTo>
                  <a:lnTo>
                    <a:pt x="645" y="1098"/>
                  </a:lnTo>
                  <a:lnTo>
                    <a:pt x="642" y="1098"/>
                  </a:lnTo>
                  <a:lnTo>
                    <a:pt x="641" y="1099"/>
                  </a:lnTo>
                  <a:lnTo>
                    <a:pt x="641" y="1101"/>
                  </a:lnTo>
                  <a:lnTo>
                    <a:pt x="644" y="1104"/>
                  </a:lnTo>
                  <a:lnTo>
                    <a:pt x="645" y="1104"/>
                  </a:lnTo>
                  <a:lnTo>
                    <a:pt x="645" y="1108"/>
                  </a:lnTo>
                  <a:lnTo>
                    <a:pt x="645" y="1110"/>
                  </a:lnTo>
                  <a:lnTo>
                    <a:pt x="645" y="1111"/>
                  </a:lnTo>
                  <a:lnTo>
                    <a:pt x="645" y="1113"/>
                  </a:lnTo>
                  <a:lnTo>
                    <a:pt x="644" y="1113"/>
                  </a:lnTo>
                  <a:lnTo>
                    <a:pt x="642" y="1114"/>
                  </a:lnTo>
                  <a:lnTo>
                    <a:pt x="642" y="1116"/>
                  </a:lnTo>
                  <a:lnTo>
                    <a:pt x="641" y="1116"/>
                  </a:lnTo>
                  <a:lnTo>
                    <a:pt x="641" y="1117"/>
                  </a:lnTo>
                  <a:lnTo>
                    <a:pt x="639" y="1119"/>
                  </a:lnTo>
                  <a:lnTo>
                    <a:pt x="639" y="1120"/>
                  </a:lnTo>
                  <a:lnTo>
                    <a:pt x="638" y="1120"/>
                  </a:lnTo>
                  <a:lnTo>
                    <a:pt x="638" y="1122"/>
                  </a:lnTo>
                  <a:lnTo>
                    <a:pt x="636" y="1122"/>
                  </a:lnTo>
                  <a:lnTo>
                    <a:pt x="638" y="1122"/>
                  </a:lnTo>
                  <a:lnTo>
                    <a:pt x="638" y="1120"/>
                  </a:lnTo>
                  <a:lnTo>
                    <a:pt x="636" y="1120"/>
                  </a:lnTo>
                  <a:lnTo>
                    <a:pt x="636" y="1122"/>
                  </a:lnTo>
                  <a:lnTo>
                    <a:pt x="636" y="1123"/>
                  </a:lnTo>
                  <a:lnTo>
                    <a:pt x="635" y="1123"/>
                  </a:lnTo>
                  <a:lnTo>
                    <a:pt x="635" y="1122"/>
                  </a:lnTo>
                  <a:lnTo>
                    <a:pt x="635" y="1123"/>
                  </a:lnTo>
                  <a:lnTo>
                    <a:pt x="635" y="1122"/>
                  </a:lnTo>
                  <a:lnTo>
                    <a:pt x="635" y="1117"/>
                  </a:lnTo>
                  <a:lnTo>
                    <a:pt x="635" y="1116"/>
                  </a:lnTo>
                  <a:lnTo>
                    <a:pt x="635" y="1114"/>
                  </a:lnTo>
                  <a:lnTo>
                    <a:pt x="635" y="1113"/>
                  </a:lnTo>
                  <a:lnTo>
                    <a:pt x="635" y="1111"/>
                  </a:lnTo>
                  <a:lnTo>
                    <a:pt x="635" y="1110"/>
                  </a:lnTo>
                  <a:lnTo>
                    <a:pt x="636" y="1108"/>
                  </a:lnTo>
                  <a:lnTo>
                    <a:pt x="636" y="1107"/>
                  </a:lnTo>
                  <a:lnTo>
                    <a:pt x="636" y="1108"/>
                  </a:lnTo>
                  <a:lnTo>
                    <a:pt x="638" y="1108"/>
                  </a:lnTo>
                  <a:lnTo>
                    <a:pt x="638" y="1107"/>
                  </a:lnTo>
                  <a:lnTo>
                    <a:pt x="638" y="1105"/>
                  </a:lnTo>
                  <a:lnTo>
                    <a:pt x="638" y="1104"/>
                  </a:lnTo>
                  <a:lnTo>
                    <a:pt x="638" y="1105"/>
                  </a:lnTo>
                  <a:lnTo>
                    <a:pt x="638" y="1104"/>
                  </a:lnTo>
                  <a:lnTo>
                    <a:pt x="636" y="1105"/>
                  </a:lnTo>
                  <a:lnTo>
                    <a:pt x="636" y="1107"/>
                  </a:lnTo>
                  <a:lnTo>
                    <a:pt x="635" y="1108"/>
                  </a:lnTo>
                  <a:lnTo>
                    <a:pt x="633" y="1108"/>
                  </a:lnTo>
                  <a:lnTo>
                    <a:pt x="633" y="1111"/>
                  </a:lnTo>
                  <a:lnTo>
                    <a:pt x="632" y="1111"/>
                  </a:lnTo>
                  <a:lnTo>
                    <a:pt x="632" y="1113"/>
                  </a:lnTo>
                  <a:lnTo>
                    <a:pt x="632" y="1116"/>
                  </a:lnTo>
                  <a:lnTo>
                    <a:pt x="632" y="1117"/>
                  </a:lnTo>
                  <a:lnTo>
                    <a:pt x="632" y="1119"/>
                  </a:lnTo>
                  <a:lnTo>
                    <a:pt x="632" y="1120"/>
                  </a:lnTo>
                  <a:lnTo>
                    <a:pt x="632" y="1122"/>
                  </a:lnTo>
                  <a:lnTo>
                    <a:pt x="630" y="1122"/>
                  </a:lnTo>
                  <a:lnTo>
                    <a:pt x="629" y="1120"/>
                  </a:lnTo>
                  <a:lnTo>
                    <a:pt x="627" y="1120"/>
                  </a:lnTo>
                  <a:lnTo>
                    <a:pt x="627" y="1119"/>
                  </a:lnTo>
                  <a:lnTo>
                    <a:pt x="626" y="1119"/>
                  </a:lnTo>
                  <a:lnTo>
                    <a:pt x="626" y="1117"/>
                  </a:lnTo>
                  <a:lnTo>
                    <a:pt x="624" y="1116"/>
                  </a:lnTo>
                  <a:lnTo>
                    <a:pt x="626" y="1117"/>
                  </a:lnTo>
                  <a:lnTo>
                    <a:pt x="626" y="1116"/>
                  </a:lnTo>
                  <a:lnTo>
                    <a:pt x="624" y="1116"/>
                  </a:lnTo>
                  <a:lnTo>
                    <a:pt x="624" y="1114"/>
                  </a:lnTo>
                  <a:lnTo>
                    <a:pt x="626" y="1113"/>
                  </a:lnTo>
                  <a:lnTo>
                    <a:pt x="624" y="1113"/>
                  </a:lnTo>
                  <a:lnTo>
                    <a:pt x="626" y="1111"/>
                  </a:lnTo>
                  <a:lnTo>
                    <a:pt x="626" y="1110"/>
                  </a:lnTo>
                  <a:lnTo>
                    <a:pt x="626" y="1108"/>
                  </a:lnTo>
                  <a:lnTo>
                    <a:pt x="627" y="1108"/>
                  </a:lnTo>
                  <a:lnTo>
                    <a:pt x="627" y="1107"/>
                  </a:lnTo>
                  <a:lnTo>
                    <a:pt x="627" y="1105"/>
                  </a:lnTo>
                  <a:lnTo>
                    <a:pt x="627" y="1104"/>
                  </a:lnTo>
                  <a:lnTo>
                    <a:pt x="629" y="1099"/>
                  </a:lnTo>
                  <a:lnTo>
                    <a:pt x="630" y="1098"/>
                  </a:lnTo>
                  <a:lnTo>
                    <a:pt x="630" y="1096"/>
                  </a:lnTo>
                  <a:lnTo>
                    <a:pt x="629" y="1096"/>
                  </a:lnTo>
                  <a:lnTo>
                    <a:pt x="627" y="1096"/>
                  </a:lnTo>
                  <a:lnTo>
                    <a:pt x="624" y="1098"/>
                  </a:lnTo>
                  <a:lnTo>
                    <a:pt x="621" y="1098"/>
                  </a:lnTo>
                  <a:lnTo>
                    <a:pt x="620" y="1098"/>
                  </a:lnTo>
                  <a:lnTo>
                    <a:pt x="620" y="1096"/>
                  </a:lnTo>
                  <a:lnTo>
                    <a:pt x="620" y="1095"/>
                  </a:lnTo>
                  <a:lnTo>
                    <a:pt x="618" y="1093"/>
                  </a:lnTo>
                  <a:lnTo>
                    <a:pt x="617" y="1093"/>
                  </a:lnTo>
                  <a:lnTo>
                    <a:pt x="615" y="1095"/>
                  </a:lnTo>
                  <a:lnTo>
                    <a:pt x="623" y="1108"/>
                  </a:lnTo>
                  <a:lnTo>
                    <a:pt x="620" y="1113"/>
                  </a:lnTo>
                  <a:lnTo>
                    <a:pt x="618" y="1113"/>
                  </a:lnTo>
                  <a:lnTo>
                    <a:pt x="618" y="1114"/>
                  </a:lnTo>
                  <a:lnTo>
                    <a:pt x="618" y="1116"/>
                  </a:lnTo>
                  <a:lnTo>
                    <a:pt x="617" y="1117"/>
                  </a:lnTo>
                  <a:lnTo>
                    <a:pt x="617" y="1116"/>
                  </a:lnTo>
                  <a:lnTo>
                    <a:pt x="615" y="1116"/>
                  </a:lnTo>
                  <a:lnTo>
                    <a:pt x="615" y="1117"/>
                  </a:lnTo>
                  <a:lnTo>
                    <a:pt x="614" y="1117"/>
                  </a:lnTo>
                  <a:lnTo>
                    <a:pt x="611" y="1119"/>
                  </a:lnTo>
                  <a:lnTo>
                    <a:pt x="611" y="1117"/>
                  </a:lnTo>
                  <a:lnTo>
                    <a:pt x="612" y="1117"/>
                  </a:lnTo>
                  <a:lnTo>
                    <a:pt x="611" y="1117"/>
                  </a:lnTo>
                  <a:lnTo>
                    <a:pt x="609" y="1117"/>
                  </a:lnTo>
                  <a:lnTo>
                    <a:pt x="608" y="1119"/>
                  </a:lnTo>
                  <a:lnTo>
                    <a:pt x="606" y="1119"/>
                  </a:lnTo>
                  <a:lnTo>
                    <a:pt x="605" y="1119"/>
                  </a:lnTo>
                  <a:lnTo>
                    <a:pt x="603" y="1119"/>
                  </a:lnTo>
                  <a:lnTo>
                    <a:pt x="603" y="1120"/>
                  </a:lnTo>
                  <a:lnTo>
                    <a:pt x="602" y="1120"/>
                  </a:lnTo>
                  <a:lnTo>
                    <a:pt x="602" y="1119"/>
                  </a:lnTo>
                  <a:lnTo>
                    <a:pt x="600" y="1119"/>
                  </a:lnTo>
                  <a:lnTo>
                    <a:pt x="600" y="1120"/>
                  </a:lnTo>
                  <a:lnTo>
                    <a:pt x="602" y="1120"/>
                  </a:lnTo>
                  <a:lnTo>
                    <a:pt x="608" y="1119"/>
                  </a:lnTo>
                  <a:lnTo>
                    <a:pt x="609" y="1119"/>
                  </a:lnTo>
                  <a:lnTo>
                    <a:pt x="611" y="1119"/>
                  </a:lnTo>
                  <a:lnTo>
                    <a:pt x="612" y="1120"/>
                  </a:lnTo>
                  <a:lnTo>
                    <a:pt x="614" y="1120"/>
                  </a:lnTo>
                  <a:lnTo>
                    <a:pt x="615" y="1120"/>
                  </a:lnTo>
                  <a:lnTo>
                    <a:pt x="617" y="1120"/>
                  </a:lnTo>
                  <a:lnTo>
                    <a:pt x="618" y="1117"/>
                  </a:lnTo>
                  <a:lnTo>
                    <a:pt x="620" y="1117"/>
                  </a:lnTo>
                  <a:lnTo>
                    <a:pt x="620" y="1119"/>
                  </a:lnTo>
                  <a:lnTo>
                    <a:pt x="621" y="1120"/>
                  </a:lnTo>
                  <a:lnTo>
                    <a:pt x="624" y="1123"/>
                  </a:lnTo>
                  <a:lnTo>
                    <a:pt x="624" y="1125"/>
                  </a:lnTo>
                  <a:lnTo>
                    <a:pt x="626" y="1128"/>
                  </a:lnTo>
                  <a:lnTo>
                    <a:pt x="624" y="1130"/>
                  </a:lnTo>
                  <a:lnTo>
                    <a:pt x="626" y="1130"/>
                  </a:lnTo>
                  <a:lnTo>
                    <a:pt x="624" y="1130"/>
                  </a:lnTo>
                  <a:lnTo>
                    <a:pt x="624" y="1131"/>
                  </a:lnTo>
                  <a:lnTo>
                    <a:pt x="624" y="1133"/>
                  </a:lnTo>
                  <a:lnTo>
                    <a:pt x="623" y="1133"/>
                  </a:lnTo>
                  <a:lnTo>
                    <a:pt x="623" y="1131"/>
                  </a:lnTo>
                  <a:lnTo>
                    <a:pt x="621" y="1131"/>
                  </a:lnTo>
                  <a:lnTo>
                    <a:pt x="620" y="1131"/>
                  </a:lnTo>
                  <a:lnTo>
                    <a:pt x="620" y="1130"/>
                  </a:lnTo>
                  <a:lnTo>
                    <a:pt x="618" y="1130"/>
                  </a:lnTo>
                  <a:lnTo>
                    <a:pt x="618" y="1131"/>
                  </a:lnTo>
                  <a:lnTo>
                    <a:pt x="620" y="1133"/>
                  </a:lnTo>
                  <a:lnTo>
                    <a:pt x="621" y="1134"/>
                  </a:lnTo>
                  <a:lnTo>
                    <a:pt x="623" y="1134"/>
                  </a:lnTo>
                  <a:lnTo>
                    <a:pt x="623" y="1136"/>
                  </a:lnTo>
                  <a:lnTo>
                    <a:pt x="623" y="1137"/>
                  </a:lnTo>
                  <a:lnTo>
                    <a:pt x="623" y="1139"/>
                  </a:lnTo>
                  <a:lnTo>
                    <a:pt x="621" y="1139"/>
                  </a:lnTo>
                  <a:lnTo>
                    <a:pt x="621" y="1140"/>
                  </a:lnTo>
                  <a:lnTo>
                    <a:pt x="621" y="1142"/>
                  </a:lnTo>
                  <a:lnTo>
                    <a:pt x="620" y="1142"/>
                  </a:lnTo>
                  <a:lnTo>
                    <a:pt x="620" y="1143"/>
                  </a:lnTo>
                  <a:lnTo>
                    <a:pt x="620" y="1145"/>
                  </a:lnTo>
                  <a:lnTo>
                    <a:pt x="618" y="1146"/>
                  </a:lnTo>
                  <a:lnTo>
                    <a:pt x="618" y="1148"/>
                  </a:lnTo>
                  <a:lnTo>
                    <a:pt x="618" y="1149"/>
                  </a:lnTo>
                  <a:lnTo>
                    <a:pt x="618" y="1151"/>
                  </a:lnTo>
                  <a:lnTo>
                    <a:pt x="618" y="1152"/>
                  </a:lnTo>
                  <a:lnTo>
                    <a:pt x="617" y="1152"/>
                  </a:lnTo>
                  <a:lnTo>
                    <a:pt x="618" y="1152"/>
                  </a:lnTo>
                  <a:lnTo>
                    <a:pt x="618" y="1154"/>
                  </a:lnTo>
                  <a:lnTo>
                    <a:pt x="618" y="1155"/>
                  </a:lnTo>
                  <a:lnTo>
                    <a:pt x="618" y="1157"/>
                  </a:lnTo>
                  <a:lnTo>
                    <a:pt x="618" y="1158"/>
                  </a:lnTo>
                  <a:lnTo>
                    <a:pt x="620" y="1158"/>
                  </a:lnTo>
                  <a:lnTo>
                    <a:pt x="620" y="1160"/>
                  </a:lnTo>
                  <a:lnTo>
                    <a:pt x="620" y="1161"/>
                  </a:lnTo>
                  <a:lnTo>
                    <a:pt x="621" y="1161"/>
                  </a:lnTo>
                  <a:lnTo>
                    <a:pt x="621" y="1163"/>
                  </a:lnTo>
                  <a:lnTo>
                    <a:pt x="621" y="1164"/>
                  </a:lnTo>
                  <a:lnTo>
                    <a:pt x="623" y="1164"/>
                  </a:lnTo>
                  <a:lnTo>
                    <a:pt x="621" y="1164"/>
                  </a:lnTo>
                  <a:lnTo>
                    <a:pt x="623" y="1164"/>
                  </a:lnTo>
                  <a:lnTo>
                    <a:pt x="623" y="1166"/>
                  </a:lnTo>
                  <a:lnTo>
                    <a:pt x="623" y="1167"/>
                  </a:lnTo>
                  <a:lnTo>
                    <a:pt x="624" y="1169"/>
                  </a:lnTo>
                  <a:lnTo>
                    <a:pt x="623" y="1169"/>
                  </a:lnTo>
                  <a:lnTo>
                    <a:pt x="623" y="1167"/>
                  </a:lnTo>
                  <a:lnTo>
                    <a:pt x="621" y="1167"/>
                  </a:lnTo>
                  <a:lnTo>
                    <a:pt x="620" y="1166"/>
                  </a:lnTo>
                  <a:lnTo>
                    <a:pt x="618" y="1164"/>
                  </a:lnTo>
                  <a:lnTo>
                    <a:pt x="617" y="1164"/>
                  </a:lnTo>
                  <a:lnTo>
                    <a:pt x="618" y="1164"/>
                  </a:lnTo>
                  <a:lnTo>
                    <a:pt x="618" y="1166"/>
                  </a:lnTo>
                  <a:lnTo>
                    <a:pt x="618" y="1167"/>
                  </a:lnTo>
                  <a:lnTo>
                    <a:pt x="620" y="1167"/>
                  </a:lnTo>
                  <a:lnTo>
                    <a:pt x="621" y="1169"/>
                  </a:lnTo>
                  <a:lnTo>
                    <a:pt x="624" y="1170"/>
                  </a:lnTo>
                  <a:lnTo>
                    <a:pt x="624" y="1172"/>
                  </a:lnTo>
                  <a:lnTo>
                    <a:pt x="626" y="1172"/>
                  </a:lnTo>
                  <a:lnTo>
                    <a:pt x="626" y="1173"/>
                  </a:lnTo>
                  <a:lnTo>
                    <a:pt x="626" y="1175"/>
                  </a:lnTo>
                  <a:lnTo>
                    <a:pt x="626" y="1176"/>
                  </a:lnTo>
                  <a:lnTo>
                    <a:pt x="627" y="1178"/>
                  </a:lnTo>
                  <a:lnTo>
                    <a:pt x="627" y="1179"/>
                  </a:lnTo>
                  <a:lnTo>
                    <a:pt x="627" y="1181"/>
                  </a:lnTo>
                  <a:lnTo>
                    <a:pt x="629" y="1183"/>
                  </a:lnTo>
                  <a:lnTo>
                    <a:pt x="629" y="1184"/>
                  </a:lnTo>
                  <a:lnTo>
                    <a:pt x="629" y="1186"/>
                  </a:lnTo>
                  <a:lnTo>
                    <a:pt x="627" y="1187"/>
                  </a:lnTo>
                  <a:lnTo>
                    <a:pt x="626" y="1187"/>
                  </a:lnTo>
                  <a:lnTo>
                    <a:pt x="626" y="1184"/>
                  </a:lnTo>
                  <a:lnTo>
                    <a:pt x="624" y="1181"/>
                  </a:lnTo>
                  <a:lnTo>
                    <a:pt x="623" y="1176"/>
                  </a:lnTo>
                  <a:lnTo>
                    <a:pt x="623" y="1175"/>
                  </a:lnTo>
                  <a:lnTo>
                    <a:pt x="621" y="1175"/>
                  </a:lnTo>
                  <a:lnTo>
                    <a:pt x="621" y="1176"/>
                  </a:lnTo>
                  <a:lnTo>
                    <a:pt x="621" y="1178"/>
                  </a:lnTo>
                  <a:lnTo>
                    <a:pt x="623" y="1179"/>
                  </a:lnTo>
                  <a:lnTo>
                    <a:pt x="623" y="1181"/>
                  </a:lnTo>
                  <a:lnTo>
                    <a:pt x="623" y="1183"/>
                  </a:lnTo>
                  <a:lnTo>
                    <a:pt x="623" y="1184"/>
                  </a:lnTo>
                  <a:lnTo>
                    <a:pt x="624" y="1186"/>
                  </a:lnTo>
                  <a:lnTo>
                    <a:pt x="624" y="1187"/>
                  </a:lnTo>
                  <a:lnTo>
                    <a:pt x="624" y="1189"/>
                  </a:lnTo>
                  <a:lnTo>
                    <a:pt x="626" y="1189"/>
                  </a:lnTo>
                  <a:lnTo>
                    <a:pt x="626" y="1190"/>
                  </a:lnTo>
                  <a:lnTo>
                    <a:pt x="626" y="1192"/>
                  </a:lnTo>
                  <a:lnTo>
                    <a:pt x="626" y="1193"/>
                  </a:lnTo>
                  <a:lnTo>
                    <a:pt x="626" y="1195"/>
                  </a:lnTo>
                  <a:lnTo>
                    <a:pt x="627" y="1196"/>
                  </a:lnTo>
                  <a:lnTo>
                    <a:pt x="626" y="1196"/>
                  </a:lnTo>
                  <a:lnTo>
                    <a:pt x="626" y="1198"/>
                  </a:lnTo>
                  <a:lnTo>
                    <a:pt x="624" y="1198"/>
                  </a:lnTo>
                  <a:lnTo>
                    <a:pt x="623" y="1198"/>
                  </a:lnTo>
                  <a:lnTo>
                    <a:pt x="623" y="1196"/>
                  </a:lnTo>
                  <a:lnTo>
                    <a:pt x="621" y="1196"/>
                  </a:lnTo>
                  <a:lnTo>
                    <a:pt x="621" y="1195"/>
                  </a:lnTo>
                  <a:lnTo>
                    <a:pt x="621" y="1196"/>
                  </a:lnTo>
                  <a:lnTo>
                    <a:pt x="621" y="1195"/>
                  </a:lnTo>
                  <a:lnTo>
                    <a:pt x="621" y="1193"/>
                  </a:lnTo>
                  <a:lnTo>
                    <a:pt x="621" y="1190"/>
                  </a:lnTo>
                  <a:lnTo>
                    <a:pt x="621" y="1189"/>
                  </a:lnTo>
                  <a:lnTo>
                    <a:pt x="623" y="1187"/>
                  </a:lnTo>
                  <a:lnTo>
                    <a:pt x="621" y="1184"/>
                  </a:lnTo>
                  <a:lnTo>
                    <a:pt x="621" y="1183"/>
                  </a:lnTo>
                  <a:lnTo>
                    <a:pt x="620" y="1183"/>
                  </a:lnTo>
                  <a:lnTo>
                    <a:pt x="618" y="1183"/>
                  </a:lnTo>
                  <a:lnTo>
                    <a:pt x="617" y="1183"/>
                  </a:lnTo>
                  <a:lnTo>
                    <a:pt x="615" y="1176"/>
                  </a:lnTo>
                  <a:lnTo>
                    <a:pt x="612" y="1178"/>
                  </a:lnTo>
                  <a:lnTo>
                    <a:pt x="609" y="1178"/>
                  </a:lnTo>
                  <a:lnTo>
                    <a:pt x="611" y="1183"/>
                  </a:lnTo>
                  <a:lnTo>
                    <a:pt x="612" y="1183"/>
                  </a:lnTo>
                  <a:lnTo>
                    <a:pt x="614" y="1184"/>
                  </a:lnTo>
                  <a:lnTo>
                    <a:pt x="611" y="1186"/>
                  </a:lnTo>
                  <a:lnTo>
                    <a:pt x="612" y="1190"/>
                  </a:lnTo>
                  <a:lnTo>
                    <a:pt x="615" y="1189"/>
                  </a:lnTo>
                  <a:lnTo>
                    <a:pt x="615" y="1192"/>
                  </a:lnTo>
                  <a:lnTo>
                    <a:pt x="614" y="1192"/>
                  </a:lnTo>
                  <a:lnTo>
                    <a:pt x="612" y="1192"/>
                  </a:lnTo>
                  <a:lnTo>
                    <a:pt x="612" y="1193"/>
                  </a:lnTo>
                  <a:lnTo>
                    <a:pt x="611" y="1193"/>
                  </a:lnTo>
                  <a:lnTo>
                    <a:pt x="609" y="1193"/>
                  </a:lnTo>
                  <a:lnTo>
                    <a:pt x="609" y="1195"/>
                  </a:lnTo>
                  <a:lnTo>
                    <a:pt x="609" y="1196"/>
                  </a:lnTo>
                  <a:lnTo>
                    <a:pt x="608" y="1196"/>
                  </a:lnTo>
                  <a:lnTo>
                    <a:pt x="608" y="1198"/>
                  </a:lnTo>
                  <a:lnTo>
                    <a:pt x="608" y="1199"/>
                  </a:lnTo>
                  <a:lnTo>
                    <a:pt x="608" y="1198"/>
                  </a:lnTo>
                  <a:lnTo>
                    <a:pt x="608" y="1196"/>
                  </a:lnTo>
                  <a:lnTo>
                    <a:pt x="606" y="1196"/>
                  </a:lnTo>
                  <a:lnTo>
                    <a:pt x="606" y="1198"/>
                  </a:lnTo>
                  <a:lnTo>
                    <a:pt x="606" y="1199"/>
                  </a:lnTo>
                  <a:lnTo>
                    <a:pt x="608" y="1199"/>
                  </a:lnTo>
                  <a:lnTo>
                    <a:pt x="609" y="1199"/>
                  </a:lnTo>
                  <a:lnTo>
                    <a:pt x="611" y="1199"/>
                  </a:lnTo>
                  <a:lnTo>
                    <a:pt x="611" y="1201"/>
                  </a:lnTo>
                  <a:lnTo>
                    <a:pt x="611" y="1202"/>
                  </a:lnTo>
                  <a:lnTo>
                    <a:pt x="612" y="1204"/>
                  </a:lnTo>
                  <a:lnTo>
                    <a:pt x="612" y="1205"/>
                  </a:lnTo>
                  <a:lnTo>
                    <a:pt x="615" y="1207"/>
                  </a:lnTo>
                  <a:lnTo>
                    <a:pt x="617" y="1207"/>
                  </a:lnTo>
                  <a:lnTo>
                    <a:pt x="620" y="1210"/>
                  </a:lnTo>
                  <a:lnTo>
                    <a:pt x="620" y="1208"/>
                  </a:lnTo>
                  <a:lnTo>
                    <a:pt x="626" y="1211"/>
                  </a:lnTo>
                  <a:lnTo>
                    <a:pt x="624" y="1213"/>
                  </a:lnTo>
                  <a:lnTo>
                    <a:pt x="620" y="1210"/>
                  </a:lnTo>
                  <a:lnTo>
                    <a:pt x="618" y="1213"/>
                  </a:lnTo>
                  <a:lnTo>
                    <a:pt x="618" y="1211"/>
                  </a:lnTo>
                  <a:lnTo>
                    <a:pt x="618" y="1210"/>
                  </a:lnTo>
                  <a:lnTo>
                    <a:pt x="617" y="1208"/>
                  </a:lnTo>
                  <a:lnTo>
                    <a:pt x="614" y="1208"/>
                  </a:lnTo>
                  <a:lnTo>
                    <a:pt x="611" y="1208"/>
                  </a:lnTo>
                  <a:lnTo>
                    <a:pt x="609" y="1208"/>
                  </a:lnTo>
                  <a:lnTo>
                    <a:pt x="608" y="1210"/>
                  </a:lnTo>
                  <a:lnTo>
                    <a:pt x="606" y="1210"/>
                  </a:lnTo>
                  <a:lnTo>
                    <a:pt x="606" y="1211"/>
                  </a:lnTo>
                  <a:lnTo>
                    <a:pt x="606" y="1213"/>
                  </a:lnTo>
                  <a:lnTo>
                    <a:pt x="605" y="1213"/>
                  </a:lnTo>
                  <a:lnTo>
                    <a:pt x="603" y="1213"/>
                  </a:lnTo>
                  <a:lnTo>
                    <a:pt x="603" y="1214"/>
                  </a:lnTo>
                  <a:lnTo>
                    <a:pt x="602" y="1214"/>
                  </a:lnTo>
                  <a:lnTo>
                    <a:pt x="600" y="1214"/>
                  </a:lnTo>
                  <a:lnTo>
                    <a:pt x="599" y="1214"/>
                  </a:lnTo>
                  <a:lnTo>
                    <a:pt x="599" y="1216"/>
                  </a:lnTo>
                  <a:lnTo>
                    <a:pt x="597" y="1216"/>
                  </a:lnTo>
                  <a:lnTo>
                    <a:pt x="597" y="1214"/>
                  </a:lnTo>
                  <a:lnTo>
                    <a:pt x="596" y="1216"/>
                  </a:lnTo>
                  <a:lnTo>
                    <a:pt x="594" y="1216"/>
                  </a:lnTo>
                  <a:lnTo>
                    <a:pt x="593" y="1216"/>
                  </a:lnTo>
                  <a:lnTo>
                    <a:pt x="591" y="1216"/>
                  </a:lnTo>
                  <a:lnTo>
                    <a:pt x="591" y="1214"/>
                  </a:lnTo>
                  <a:lnTo>
                    <a:pt x="591" y="1213"/>
                  </a:lnTo>
                  <a:lnTo>
                    <a:pt x="591" y="1211"/>
                  </a:lnTo>
                  <a:lnTo>
                    <a:pt x="591" y="1210"/>
                  </a:lnTo>
                  <a:lnTo>
                    <a:pt x="590" y="1210"/>
                  </a:lnTo>
                  <a:lnTo>
                    <a:pt x="590" y="1208"/>
                  </a:lnTo>
                  <a:lnTo>
                    <a:pt x="588" y="1207"/>
                  </a:lnTo>
                  <a:lnTo>
                    <a:pt x="587" y="1207"/>
                  </a:lnTo>
                  <a:lnTo>
                    <a:pt x="585" y="1207"/>
                  </a:lnTo>
                  <a:lnTo>
                    <a:pt x="584" y="1207"/>
                  </a:lnTo>
                  <a:lnTo>
                    <a:pt x="582" y="1207"/>
                  </a:lnTo>
                  <a:lnTo>
                    <a:pt x="582" y="1205"/>
                  </a:lnTo>
                  <a:lnTo>
                    <a:pt x="581" y="1205"/>
                  </a:lnTo>
                  <a:lnTo>
                    <a:pt x="579" y="1205"/>
                  </a:lnTo>
                  <a:lnTo>
                    <a:pt x="579" y="1204"/>
                  </a:lnTo>
                  <a:lnTo>
                    <a:pt x="578" y="1204"/>
                  </a:lnTo>
                  <a:lnTo>
                    <a:pt x="576" y="1204"/>
                  </a:lnTo>
                  <a:lnTo>
                    <a:pt x="576" y="1202"/>
                  </a:lnTo>
                  <a:lnTo>
                    <a:pt x="575" y="1202"/>
                  </a:lnTo>
                  <a:lnTo>
                    <a:pt x="573" y="1202"/>
                  </a:lnTo>
                  <a:lnTo>
                    <a:pt x="571" y="1202"/>
                  </a:lnTo>
                  <a:lnTo>
                    <a:pt x="570" y="1202"/>
                  </a:lnTo>
                  <a:lnTo>
                    <a:pt x="570" y="1201"/>
                  </a:lnTo>
                  <a:lnTo>
                    <a:pt x="568" y="1201"/>
                  </a:lnTo>
                  <a:lnTo>
                    <a:pt x="567" y="1201"/>
                  </a:lnTo>
                  <a:lnTo>
                    <a:pt x="567" y="1199"/>
                  </a:lnTo>
                  <a:lnTo>
                    <a:pt x="565" y="1199"/>
                  </a:lnTo>
                  <a:lnTo>
                    <a:pt x="565" y="1198"/>
                  </a:lnTo>
                  <a:lnTo>
                    <a:pt x="564" y="1198"/>
                  </a:lnTo>
                  <a:lnTo>
                    <a:pt x="562" y="1198"/>
                  </a:lnTo>
                  <a:lnTo>
                    <a:pt x="562" y="1196"/>
                  </a:lnTo>
                  <a:lnTo>
                    <a:pt x="561" y="1196"/>
                  </a:lnTo>
                  <a:lnTo>
                    <a:pt x="561" y="1198"/>
                  </a:lnTo>
                  <a:lnTo>
                    <a:pt x="561" y="1196"/>
                  </a:lnTo>
                  <a:lnTo>
                    <a:pt x="559" y="1196"/>
                  </a:lnTo>
                  <a:lnTo>
                    <a:pt x="559" y="1198"/>
                  </a:lnTo>
                  <a:lnTo>
                    <a:pt x="558" y="1198"/>
                  </a:lnTo>
                  <a:lnTo>
                    <a:pt x="558" y="1199"/>
                  </a:lnTo>
                  <a:lnTo>
                    <a:pt x="556" y="1199"/>
                  </a:lnTo>
                  <a:lnTo>
                    <a:pt x="555" y="1199"/>
                  </a:lnTo>
                  <a:lnTo>
                    <a:pt x="555" y="1198"/>
                  </a:lnTo>
                  <a:lnTo>
                    <a:pt x="555" y="1196"/>
                  </a:lnTo>
                  <a:lnTo>
                    <a:pt x="553" y="1196"/>
                  </a:lnTo>
                  <a:lnTo>
                    <a:pt x="553" y="1195"/>
                  </a:lnTo>
                  <a:lnTo>
                    <a:pt x="552" y="1195"/>
                  </a:lnTo>
                  <a:lnTo>
                    <a:pt x="552" y="1193"/>
                  </a:lnTo>
                  <a:lnTo>
                    <a:pt x="552" y="1192"/>
                  </a:lnTo>
                  <a:lnTo>
                    <a:pt x="550" y="1192"/>
                  </a:lnTo>
                  <a:lnTo>
                    <a:pt x="549" y="1192"/>
                  </a:lnTo>
                  <a:lnTo>
                    <a:pt x="549" y="1190"/>
                  </a:lnTo>
                  <a:lnTo>
                    <a:pt x="547" y="1190"/>
                  </a:lnTo>
                  <a:lnTo>
                    <a:pt x="547" y="1189"/>
                  </a:lnTo>
                  <a:lnTo>
                    <a:pt x="546" y="1189"/>
                  </a:lnTo>
                  <a:lnTo>
                    <a:pt x="544" y="1189"/>
                  </a:lnTo>
                  <a:lnTo>
                    <a:pt x="543" y="1189"/>
                  </a:lnTo>
                  <a:lnTo>
                    <a:pt x="541" y="1189"/>
                  </a:lnTo>
                  <a:lnTo>
                    <a:pt x="540" y="1189"/>
                  </a:lnTo>
                  <a:lnTo>
                    <a:pt x="540" y="1187"/>
                  </a:lnTo>
                  <a:lnTo>
                    <a:pt x="538" y="1187"/>
                  </a:lnTo>
                  <a:lnTo>
                    <a:pt x="537" y="1187"/>
                  </a:lnTo>
                  <a:lnTo>
                    <a:pt x="535" y="1186"/>
                  </a:lnTo>
                  <a:lnTo>
                    <a:pt x="534" y="1186"/>
                  </a:lnTo>
                  <a:lnTo>
                    <a:pt x="534" y="1184"/>
                  </a:lnTo>
                  <a:lnTo>
                    <a:pt x="532" y="1184"/>
                  </a:lnTo>
                  <a:lnTo>
                    <a:pt x="531" y="1183"/>
                  </a:lnTo>
                  <a:lnTo>
                    <a:pt x="535" y="1176"/>
                  </a:lnTo>
                  <a:lnTo>
                    <a:pt x="535" y="1173"/>
                  </a:lnTo>
                  <a:lnTo>
                    <a:pt x="537" y="1172"/>
                  </a:lnTo>
                  <a:lnTo>
                    <a:pt x="538" y="1169"/>
                  </a:lnTo>
                  <a:lnTo>
                    <a:pt x="540" y="1169"/>
                  </a:lnTo>
                  <a:lnTo>
                    <a:pt x="541" y="1169"/>
                  </a:lnTo>
                  <a:lnTo>
                    <a:pt x="543" y="1169"/>
                  </a:lnTo>
                  <a:lnTo>
                    <a:pt x="549" y="1169"/>
                  </a:lnTo>
                  <a:lnTo>
                    <a:pt x="550" y="1169"/>
                  </a:lnTo>
                  <a:lnTo>
                    <a:pt x="550" y="1166"/>
                  </a:lnTo>
                  <a:lnTo>
                    <a:pt x="552" y="1164"/>
                  </a:lnTo>
                  <a:lnTo>
                    <a:pt x="555" y="1164"/>
                  </a:lnTo>
                  <a:lnTo>
                    <a:pt x="555" y="1163"/>
                  </a:lnTo>
                  <a:lnTo>
                    <a:pt x="555" y="1160"/>
                  </a:lnTo>
                  <a:lnTo>
                    <a:pt x="555" y="1158"/>
                  </a:lnTo>
                  <a:lnTo>
                    <a:pt x="555" y="1157"/>
                  </a:lnTo>
                  <a:lnTo>
                    <a:pt x="553" y="1157"/>
                  </a:lnTo>
                  <a:lnTo>
                    <a:pt x="552" y="1157"/>
                  </a:lnTo>
                  <a:lnTo>
                    <a:pt x="552" y="1155"/>
                  </a:lnTo>
                  <a:lnTo>
                    <a:pt x="553" y="1155"/>
                  </a:lnTo>
                  <a:lnTo>
                    <a:pt x="555" y="1155"/>
                  </a:lnTo>
                  <a:lnTo>
                    <a:pt x="555" y="1154"/>
                  </a:lnTo>
                  <a:lnTo>
                    <a:pt x="553" y="1152"/>
                  </a:lnTo>
                  <a:lnTo>
                    <a:pt x="553" y="1151"/>
                  </a:lnTo>
                  <a:lnTo>
                    <a:pt x="553" y="1149"/>
                  </a:lnTo>
                  <a:lnTo>
                    <a:pt x="553" y="1148"/>
                  </a:lnTo>
                  <a:lnTo>
                    <a:pt x="553" y="1146"/>
                  </a:lnTo>
                  <a:lnTo>
                    <a:pt x="552" y="1146"/>
                  </a:lnTo>
                  <a:lnTo>
                    <a:pt x="552" y="1145"/>
                  </a:lnTo>
                  <a:lnTo>
                    <a:pt x="552" y="1143"/>
                  </a:lnTo>
                  <a:lnTo>
                    <a:pt x="553" y="1143"/>
                  </a:lnTo>
                  <a:lnTo>
                    <a:pt x="555" y="1143"/>
                  </a:lnTo>
                  <a:lnTo>
                    <a:pt x="555" y="1142"/>
                  </a:lnTo>
                  <a:lnTo>
                    <a:pt x="555" y="1137"/>
                  </a:lnTo>
                  <a:lnTo>
                    <a:pt x="555" y="1136"/>
                  </a:lnTo>
                  <a:lnTo>
                    <a:pt x="556" y="1136"/>
                  </a:lnTo>
                  <a:lnTo>
                    <a:pt x="558" y="1136"/>
                  </a:lnTo>
                  <a:lnTo>
                    <a:pt x="559" y="1136"/>
                  </a:lnTo>
                  <a:lnTo>
                    <a:pt x="561" y="1136"/>
                  </a:lnTo>
                  <a:lnTo>
                    <a:pt x="562" y="1136"/>
                  </a:lnTo>
                  <a:lnTo>
                    <a:pt x="564" y="1136"/>
                  </a:lnTo>
                  <a:lnTo>
                    <a:pt x="564" y="1134"/>
                  </a:lnTo>
                  <a:lnTo>
                    <a:pt x="565" y="1134"/>
                  </a:lnTo>
                  <a:lnTo>
                    <a:pt x="565" y="1136"/>
                  </a:lnTo>
                  <a:lnTo>
                    <a:pt x="568" y="1136"/>
                  </a:lnTo>
                  <a:lnTo>
                    <a:pt x="568" y="1134"/>
                  </a:lnTo>
                  <a:lnTo>
                    <a:pt x="568" y="1131"/>
                  </a:lnTo>
                  <a:lnTo>
                    <a:pt x="568" y="1130"/>
                  </a:lnTo>
                  <a:lnTo>
                    <a:pt x="568" y="1128"/>
                  </a:lnTo>
                  <a:lnTo>
                    <a:pt x="568" y="1126"/>
                  </a:lnTo>
                  <a:lnTo>
                    <a:pt x="568" y="1125"/>
                  </a:lnTo>
                  <a:lnTo>
                    <a:pt x="568" y="1123"/>
                  </a:lnTo>
                  <a:lnTo>
                    <a:pt x="568" y="1122"/>
                  </a:lnTo>
                  <a:lnTo>
                    <a:pt x="568" y="1120"/>
                  </a:lnTo>
                  <a:lnTo>
                    <a:pt x="568" y="1116"/>
                  </a:lnTo>
                  <a:lnTo>
                    <a:pt x="568" y="1114"/>
                  </a:lnTo>
                  <a:lnTo>
                    <a:pt x="573" y="1114"/>
                  </a:lnTo>
                  <a:lnTo>
                    <a:pt x="582" y="1114"/>
                  </a:lnTo>
                  <a:lnTo>
                    <a:pt x="581" y="1108"/>
                  </a:lnTo>
                  <a:lnTo>
                    <a:pt x="575" y="1108"/>
                  </a:lnTo>
                  <a:lnTo>
                    <a:pt x="568" y="1108"/>
                  </a:lnTo>
                  <a:lnTo>
                    <a:pt x="568" y="1105"/>
                  </a:lnTo>
                  <a:lnTo>
                    <a:pt x="570" y="1105"/>
                  </a:lnTo>
                  <a:lnTo>
                    <a:pt x="568" y="1105"/>
                  </a:lnTo>
                  <a:lnTo>
                    <a:pt x="567" y="1104"/>
                  </a:lnTo>
                  <a:lnTo>
                    <a:pt x="565" y="1104"/>
                  </a:lnTo>
                  <a:lnTo>
                    <a:pt x="567" y="1099"/>
                  </a:lnTo>
                  <a:lnTo>
                    <a:pt x="567" y="1098"/>
                  </a:lnTo>
                  <a:lnTo>
                    <a:pt x="567" y="1096"/>
                  </a:lnTo>
                  <a:lnTo>
                    <a:pt x="567" y="1095"/>
                  </a:lnTo>
                  <a:lnTo>
                    <a:pt x="567" y="1093"/>
                  </a:lnTo>
                  <a:lnTo>
                    <a:pt x="568" y="1090"/>
                  </a:lnTo>
                  <a:lnTo>
                    <a:pt x="570" y="1087"/>
                  </a:lnTo>
                  <a:lnTo>
                    <a:pt x="570" y="1086"/>
                  </a:lnTo>
                  <a:lnTo>
                    <a:pt x="570" y="1084"/>
                  </a:lnTo>
                  <a:lnTo>
                    <a:pt x="570" y="1083"/>
                  </a:lnTo>
                  <a:lnTo>
                    <a:pt x="570" y="1081"/>
                  </a:lnTo>
                  <a:lnTo>
                    <a:pt x="573" y="1081"/>
                  </a:lnTo>
                  <a:lnTo>
                    <a:pt x="571" y="1073"/>
                  </a:lnTo>
                  <a:lnTo>
                    <a:pt x="571" y="1072"/>
                  </a:lnTo>
                  <a:lnTo>
                    <a:pt x="570" y="1073"/>
                  </a:lnTo>
                  <a:lnTo>
                    <a:pt x="568" y="1073"/>
                  </a:lnTo>
                  <a:lnTo>
                    <a:pt x="568" y="1072"/>
                  </a:lnTo>
                  <a:lnTo>
                    <a:pt x="568" y="1070"/>
                  </a:lnTo>
                  <a:lnTo>
                    <a:pt x="568" y="1069"/>
                  </a:lnTo>
                  <a:lnTo>
                    <a:pt x="568" y="1067"/>
                  </a:lnTo>
                  <a:lnTo>
                    <a:pt x="570" y="1067"/>
                  </a:lnTo>
                  <a:lnTo>
                    <a:pt x="570" y="1064"/>
                  </a:lnTo>
                  <a:lnTo>
                    <a:pt x="570" y="1061"/>
                  </a:lnTo>
                  <a:lnTo>
                    <a:pt x="570" y="1060"/>
                  </a:lnTo>
                  <a:lnTo>
                    <a:pt x="570" y="1058"/>
                  </a:lnTo>
                  <a:lnTo>
                    <a:pt x="570" y="1057"/>
                  </a:lnTo>
                  <a:lnTo>
                    <a:pt x="570" y="1055"/>
                  </a:lnTo>
                  <a:lnTo>
                    <a:pt x="570" y="1054"/>
                  </a:lnTo>
                  <a:lnTo>
                    <a:pt x="570" y="1052"/>
                  </a:lnTo>
                  <a:lnTo>
                    <a:pt x="570" y="1051"/>
                  </a:lnTo>
                  <a:lnTo>
                    <a:pt x="570" y="1049"/>
                  </a:lnTo>
                  <a:lnTo>
                    <a:pt x="570" y="1048"/>
                  </a:lnTo>
                  <a:lnTo>
                    <a:pt x="570" y="1046"/>
                  </a:lnTo>
                  <a:lnTo>
                    <a:pt x="570" y="1045"/>
                  </a:lnTo>
                  <a:lnTo>
                    <a:pt x="570" y="1043"/>
                  </a:lnTo>
                  <a:lnTo>
                    <a:pt x="570" y="1042"/>
                  </a:lnTo>
                  <a:lnTo>
                    <a:pt x="570" y="1040"/>
                  </a:lnTo>
                  <a:lnTo>
                    <a:pt x="570" y="1039"/>
                  </a:lnTo>
                  <a:lnTo>
                    <a:pt x="570" y="1037"/>
                  </a:lnTo>
                  <a:lnTo>
                    <a:pt x="570" y="1036"/>
                  </a:lnTo>
                  <a:lnTo>
                    <a:pt x="570" y="1034"/>
                  </a:lnTo>
                  <a:lnTo>
                    <a:pt x="570" y="1033"/>
                  </a:lnTo>
                  <a:lnTo>
                    <a:pt x="570" y="1031"/>
                  </a:lnTo>
                  <a:lnTo>
                    <a:pt x="570" y="1030"/>
                  </a:lnTo>
                  <a:lnTo>
                    <a:pt x="570" y="1028"/>
                  </a:lnTo>
                  <a:lnTo>
                    <a:pt x="570" y="1027"/>
                  </a:lnTo>
                  <a:lnTo>
                    <a:pt x="570" y="1025"/>
                  </a:lnTo>
                  <a:lnTo>
                    <a:pt x="570" y="1024"/>
                  </a:lnTo>
                  <a:lnTo>
                    <a:pt x="570" y="1022"/>
                  </a:lnTo>
                  <a:lnTo>
                    <a:pt x="570" y="1020"/>
                  </a:lnTo>
                  <a:lnTo>
                    <a:pt x="570" y="1019"/>
                  </a:lnTo>
                  <a:lnTo>
                    <a:pt x="568" y="1017"/>
                  </a:lnTo>
                  <a:lnTo>
                    <a:pt x="568" y="1016"/>
                  </a:lnTo>
                  <a:lnTo>
                    <a:pt x="570" y="1016"/>
                  </a:lnTo>
                  <a:lnTo>
                    <a:pt x="570" y="1014"/>
                  </a:lnTo>
                  <a:lnTo>
                    <a:pt x="570" y="1013"/>
                  </a:lnTo>
                  <a:lnTo>
                    <a:pt x="570" y="1011"/>
                  </a:lnTo>
                  <a:lnTo>
                    <a:pt x="570" y="1010"/>
                  </a:lnTo>
                  <a:lnTo>
                    <a:pt x="570" y="1008"/>
                  </a:lnTo>
                  <a:lnTo>
                    <a:pt x="570" y="1007"/>
                  </a:lnTo>
                  <a:lnTo>
                    <a:pt x="570" y="1004"/>
                  </a:lnTo>
                  <a:lnTo>
                    <a:pt x="570" y="1001"/>
                  </a:lnTo>
                  <a:lnTo>
                    <a:pt x="570" y="998"/>
                  </a:lnTo>
                  <a:lnTo>
                    <a:pt x="570" y="996"/>
                  </a:lnTo>
                  <a:lnTo>
                    <a:pt x="570" y="995"/>
                  </a:lnTo>
                  <a:lnTo>
                    <a:pt x="570" y="993"/>
                  </a:lnTo>
                  <a:lnTo>
                    <a:pt x="570" y="992"/>
                  </a:lnTo>
                  <a:lnTo>
                    <a:pt x="570" y="990"/>
                  </a:lnTo>
                  <a:lnTo>
                    <a:pt x="570" y="989"/>
                  </a:lnTo>
                  <a:lnTo>
                    <a:pt x="570" y="986"/>
                  </a:lnTo>
                  <a:lnTo>
                    <a:pt x="570" y="984"/>
                  </a:lnTo>
                  <a:lnTo>
                    <a:pt x="568" y="983"/>
                  </a:lnTo>
                  <a:lnTo>
                    <a:pt x="570" y="983"/>
                  </a:lnTo>
                  <a:lnTo>
                    <a:pt x="570" y="980"/>
                  </a:lnTo>
                  <a:lnTo>
                    <a:pt x="570" y="978"/>
                  </a:lnTo>
                  <a:lnTo>
                    <a:pt x="570" y="975"/>
                  </a:lnTo>
                  <a:lnTo>
                    <a:pt x="570" y="974"/>
                  </a:lnTo>
                  <a:lnTo>
                    <a:pt x="568" y="971"/>
                  </a:lnTo>
                  <a:lnTo>
                    <a:pt x="568" y="969"/>
                  </a:lnTo>
                  <a:lnTo>
                    <a:pt x="568" y="967"/>
                  </a:lnTo>
                  <a:lnTo>
                    <a:pt x="568" y="966"/>
                  </a:lnTo>
                  <a:lnTo>
                    <a:pt x="568" y="963"/>
                  </a:lnTo>
                  <a:lnTo>
                    <a:pt x="568" y="961"/>
                  </a:lnTo>
                  <a:lnTo>
                    <a:pt x="568" y="960"/>
                  </a:lnTo>
                  <a:lnTo>
                    <a:pt x="568" y="957"/>
                  </a:lnTo>
                  <a:lnTo>
                    <a:pt x="568" y="955"/>
                  </a:lnTo>
                  <a:lnTo>
                    <a:pt x="568" y="954"/>
                  </a:lnTo>
                  <a:lnTo>
                    <a:pt x="568" y="952"/>
                  </a:lnTo>
                  <a:lnTo>
                    <a:pt x="568" y="951"/>
                  </a:lnTo>
                  <a:lnTo>
                    <a:pt x="568" y="949"/>
                  </a:lnTo>
                  <a:lnTo>
                    <a:pt x="568" y="948"/>
                  </a:lnTo>
                  <a:lnTo>
                    <a:pt x="568" y="946"/>
                  </a:lnTo>
                  <a:lnTo>
                    <a:pt x="568" y="945"/>
                  </a:lnTo>
                  <a:lnTo>
                    <a:pt x="568" y="943"/>
                  </a:lnTo>
                  <a:lnTo>
                    <a:pt x="568" y="942"/>
                  </a:lnTo>
                  <a:lnTo>
                    <a:pt x="568" y="940"/>
                  </a:lnTo>
                  <a:lnTo>
                    <a:pt x="568" y="939"/>
                  </a:lnTo>
                  <a:lnTo>
                    <a:pt x="568" y="936"/>
                  </a:lnTo>
                  <a:lnTo>
                    <a:pt x="568" y="930"/>
                  </a:lnTo>
                  <a:lnTo>
                    <a:pt x="568" y="928"/>
                  </a:lnTo>
                  <a:lnTo>
                    <a:pt x="568" y="922"/>
                  </a:lnTo>
                  <a:lnTo>
                    <a:pt x="568" y="921"/>
                  </a:lnTo>
                  <a:lnTo>
                    <a:pt x="568" y="919"/>
                  </a:lnTo>
                  <a:lnTo>
                    <a:pt x="568" y="918"/>
                  </a:lnTo>
                  <a:lnTo>
                    <a:pt x="568" y="916"/>
                  </a:lnTo>
                  <a:lnTo>
                    <a:pt x="568" y="914"/>
                  </a:lnTo>
                  <a:lnTo>
                    <a:pt x="568" y="913"/>
                  </a:lnTo>
                  <a:lnTo>
                    <a:pt x="568" y="911"/>
                  </a:lnTo>
                  <a:lnTo>
                    <a:pt x="568" y="910"/>
                  </a:lnTo>
                  <a:lnTo>
                    <a:pt x="568" y="908"/>
                  </a:lnTo>
                  <a:lnTo>
                    <a:pt x="568" y="907"/>
                  </a:lnTo>
                  <a:lnTo>
                    <a:pt x="570" y="907"/>
                  </a:lnTo>
                  <a:lnTo>
                    <a:pt x="571" y="907"/>
                  </a:lnTo>
                  <a:lnTo>
                    <a:pt x="573" y="907"/>
                  </a:lnTo>
                  <a:lnTo>
                    <a:pt x="575" y="907"/>
                  </a:lnTo>
                  <a:lnTo>
                    <a:pt x="576" y="907"/>
                  </a:lnTo>
                  <a:lnTo>
                    <a:pt x="578" y="907"/>
                  </a:lnTo>
                  <a:lnTo>
                    <a:pt x="579" y="907"/>
                  </a:lnTo>
                  <a:lnTo>
                    <a:pt x="582" y="907"/>
                  </a:lnTo>
                  <a:lnTo>
                    <a:pt x="584" y="907"/>
                  </a:lnTo>
                  <a:lnTo>
                    <a:pt x="585" y="907"/>
                  </a:lnTo>
                  <a:lnTo>
                    <a:pt x="585" y="902"/>
                  </a:lnTo>
                  <a:lnTo>
                    <a:pt x="585" y="901"/>
                  </a:lnTo>
                  <a:lnTo>
                    <a:pt x="585" y="898"/>
                  </a:lnTo>
                  <a:lnTo>
                    <a:pt x="587" y="898"/>
                  </a:lnTo>
                  <a:lnTo>
                    <a:pt x="588" y="898"/>
                  </a:lnTo>
                  <a:lnTo>
                    <a:pt x="590" y="898"/>
                  </a:lnTo>
                  <a:lnTo>
                    <a:pt x="591" y="898"/>
                  </a:lnTo>
                  <a:lnTo>
                    <a:pt x="593" y="898"/>
                  </a:lnTo>
                  <a:lnTo>
                    <a:pt x="593" y="899"/>
                  </a:lnTo>
                  <a:lnTo>
                    <a:pt x="593" y="902"/>
                  </a:lnTo>
                  <a:lnTo>
                    <a:pt x="593" y="904"/>
                  </a:lnTo>
                  <a:lnTo>
                    <a:pt x="593" y="905"/>
                  </a:lnTo>
                  <a:lnTo>
                    <a:pt x="591" y="905"/>
                  </a:lnTo>
                  <a:lnTo>
                    <a:pt x="590" y="905"/>
                  </a:lnTo>
                  <a:lnTo>
                    <a:pt x="587" y="905"/>
                  </a:lnTo>
                  <a:lnTo>
                    <a:pt x="587" y="907"/>
                  </a:lnTo>
                  <a:lnTo>
                    <a:pt x="591" y="907"/>
                  </a:lnTo>
                  <a:lnTo>
                    <a:pt x="596" y="907"/>
                  </a:lnTo>
                  <a:lnTo>
                    <a:pt x="597" y="907"/>
                  </a:lnTo>
                  <a:lnTo>
                    <a:pt x="599" y="905"/>
                  </a:lnTo>
                  <a:lnTo>
                    <a:pt x="599" y="904"/>
                  </a:lnTo>
                  <a:lnTo>
                    <a:pt x="599" y="901"/>
                  </a:lnTo>
                  <a:lnTo>
                    <a:pt x="599" y="898"/>
                  </a:lnTo>
                  <a:lnTo>
                    <a:pt x="599" y="896"/>
                  </a:lnTo>
                  <a:lnTo>
                    <a:pt x="599" y="893"/>
                  </a:lnTo>
                  <a:lnTo>
                    <a:pt x="597" y="890"/>
                  </a:lnTo>
                  <a:lnTo>
                    <a:pt x="597" y="889"/>
                  </a:lnTo>
                  <a:lnTo>
                    <a:pt x="597" y="887"/>
                  </a:lnTo>
                  <a:lnTo>
                    <a:pt x="597" y="886"/>
                  </a:lnTo>
                  <a:lnTo>
                    <a:pt x="597" y="884"/>
                  </a:lnTo>
                  <a:lnTo>
                    <a:pt x="597" y="881"/>
                  </a:lnTo>
                  <a:lnTo>
                    <a:pt x="597" y="880"/>
                  </a:lnTo>
                  <a:lnTo>
                    <a:pt x="597" y="878"/>
                  </a:lnTo>
                  <a:lnTo>
                    <a:pt x="597" y="877"/>
                  </a:lnTo>
                  <a:lnTo>
                    <a:pt x="597" y="875"/>
                  </a:lnTo>
                  <a:lnTo>
                    <a:pt x="597" y="874"/>
                  </a:lnTo>
                  <a:lnTo>
                    <a:pt x="597" y="872"/>
                  </a:lnTo>
                  <a:lnTo>
                    <a:pt x="597" y="871"/>
                  </a:lnTo>
                  <a:lnTo>
                    <a:pt x="597" y="863"/>
                  </a:lnTo>
                  <a:lnTo>
                    <a:pt x="597" y="855"/>
                  </a:lnTo>
                  <a:lnTo>
                    <a:pt x="597" y="854"/>
                  </a:lnTo>
                  <a:lnTo>
                    <a:pt x="597" y="852"/>
                  </a:lnTo>
                  <a:lnTo>
                    <a:pt x="597" y="851"/>
                  </a:lnTo>
                  <a:lnTo>
                    <a:pt x="597" y="849"/>
                  </a:lnTo>
                  <a:lnTo>
                    <a:pt x="597" y="848"/>
                  </a:lnTo>
                  <a:lnTo>
                    <a:pt x="597" y="846"/>
                  </a:lnTo>
                  <a:lnTo>
                    <a:pt x="597" y="845"/>
                  </a:lnTo>
                  <a:lnTo>
                    <a:pt x="597" y="843"/>
                  </a:lnTo>
                  <a:lnTo>
                    <a:pt x="597" y="842"/>
                  </a:lnTo>
                  <a:lnTo>
                    <a:pt x="597" y="837"/>
                  </a:lnTo>
                  <a:lnTo>
                    <a:pt x="597" y="836"/>
                  </a:lnTo>
                  <a:lnTo>
                    <a:pt x="597" y="833"/>
                  </a:lnTo>
                  <a:lnTo>
                    <a:pt x="597" y="824"/>
                  </a:lnTo>
                  <a:lnTo>
                    <a:pt x="597" y="822"/>
                  </a:lnTo>
                  <a:lnTo>
                    <a:pt x="597" y="821"/>
                  </a:lnTo>
                  <a:lnTo>
                    <a:pt x="597" y="818"/>
                  </a:lnTo>
                  <a:lnTo>
                    <a:pt x="597" y="816"/>
                  </a:lnTo>
                  <a:lnTo>
                    <a:pt x="597" y="815"/>
                  </a:lnTo>
                  <a:lnTo>
                    <a:pt x="597" y="812"/>
                  </a:lnTo>
                  <a:lnTo>
                    <a:pt x="597" y="810"/>
                  </a:lnTo>
                  <a:lnTo>
                    <a:pt x="597" y="808"/>
                  </a:lnTo>
                  <a:lnTo>
                    <a:pt x="597" y="807"/>
                  </a:lnTo>
                  <a:lnTo>
                    <a:pt x="597" y="802"/>
                  </a:lnTo>
                  <a:lnTo>
                    <a:pt x="597" y="801"/>
                  </a:lnTo>
                  <a:lnTo>
                    <a:pt x="597" y="796"/>
                  </a:lnTo>
                  <a:lnTo>
                    <a:pt x="597" y="793"/>
                  </a:lnTo>
                  <a:lnTo>
                    <a:pt x="597" y="792"/>
                  </a:lnTo>
                  <a:lnTo>
                    <a:pt x="597" y="789"/>
                  </a:lnTo>
                  <a:lnTo>
                    <a:pt x="597" y="787"/>
                  </a:lnTo>
                  <a:lnTo>
                    <a:pt x="597" y="786"/>
                  </a:lnTo>
                  <a:lnTo>
                    <a:pt x="597" y="784"/>
                  </a:lnTo>
                  <a:lnTo>
                    <a:pt x="597" y="783"/>
                  </a:lnTo>
                  <a:lnTo>
                    <a:pt x="597" y="781"/>
                  </a:lnTo>
                  <a:lnTo>
                    <a:pt x="597" y="778"/>
                  </a:lnTo>
                  <a:lnTo>
                    <a:pt x="597" y="775"/>
                  </a:lnTo>
                  <a:lnTo>
                    <a:pt x="597" y="772"/>
                  </a:lnTo>
                  <a:lnTo>
                    <a:pt x="597" y="771"/>
                  </a:lnTo>
                  <a:lnTo>
                    <a:pt x="597" y="769"/>
                  </a:lnTo>
                  <a:lnTo>
                    <a:pt x="597" y="768"/>
                  </a:lnTo>
                  <a:lnTo>
                    <a:pt x="597" y="766"/>
                  </a:lnTo>
                  <a:lnTo>
                    <a:pt x="597" y="765"/>
                  </a:lnTo>
                  <a:lnTo>
                    <a:pt x="597" y="763"/>
                  </a:lnTo>
                  <a:lnTo>
                    <a:pt x="597" y="762"/>
                  </a:lnTo>
                  <a:lnTo>
                    <a:pt x="597" y="760"/>
                  </a:lnTo>
                  <a:lnTo>
                    <a:pt x="597" y="759"/>
                  </a:lnTo>
                  <a:lnTo>
                    <a:pt x="597" y="757"/>
                  </a:lnTo>
                  <a:lnTo>
                    <a:pt x="597" y="755"/>
                  </a:lnTo>
                  <a:lnTo>
                    <a:pt x="597" y="754"/>
                  </a:lnTo>
                  <a:lnTo>
                    <a:pt x="597" y="752"/>
                  </a:lnTo>
                  <a:lnTo>
                    <a:pt x="597" y="751"/>
                  </a:lnTo>
                  <a:lnTo>
                    <a:pt x="597" y="749"/>
                  </a:lnTo>
                  <a:lnTo>
                    <a:pt x="597" y="748"/>
                  </a:lnTo>
                  <a:lnTo>
                    <a:pt x="597" y="746"/>
                  </a:lnTo>
                  <a:lnTo>
                    <a:pt x="597" y="745"/>
                  </a:lnTo>
                  <a:lnTo>
                    <a:pt x="597" y="743"/>
                  </a:lnTo>
                  <a:lnTo>
                    <a:pt x="597" y="742"/>
                  </a:lnTo>
                  <a:lnTo>
                    <a:pt x="597" y="740"/>
                  </a:lnTo>
                  <a:lnTo>
                    <a:pt x="597" y="739"/>
                  </a:lnTo>
                  <a:lnTo>
                    <a:pt x="597" y="737"/>
                  </a:lnTo>
                  <a:lnTo>
                    <a:pt x="597" y="736"/>
                  </a:lnTo>
                  <a:lnTo>
                    <a:pt x="597" y="734"/>
                  </a:lnTo>
                  <a:lnTo>
                    <a:pt x="597" y="733"/>
                  </a:lnTo>
                  <a:lnTo>
                    <a:pt x="597" y="730"/>
                  </a:lnTo>
                  <a:lnTo>
                    <a:pt x="597" y="728"/>
                  </a:lnTo>
                  <a:lnTo>
                    <a:pt x="597" y="727"/>
                  </a:lnTo>
                  <a:lnTo>
                    <a:pt x="596" y="727"/>
                  </a:lnTo>
                  <a:lnTo>
                    <a:pt x="594" y="727"/>
                  </a:lnTo>
                  <a:lnTo>
                    <a:pt x="593" y="727"/>
                  </a:lnTo>
                  <a:lnTo>
                    <a:pt x="590" y="727"/>
                  </a:lnTo>
                  <a:lnTo>
                    <a:pt x="587" y="727"/>
                  </a:lnTo>
                  <a:lnTo>
                    <a:pt x="584" y="727"/>
                  </a:lnTo>
                  <a:lnTo>
                    <a:pt x="584" y="728"/>
                  </a:lnTo>
                  <a:lnTo>
                    <a:pt x="584" y="730"/>
                  </a:lnTo>
                  <a:lnTo>
                    <a:pt x="584" y="731"/>
                  </a:lnTo>
                  <a:lnTo>
                    <a:pt x="584" y="733"/>
                  </a:lnTo>
                  <a:lnTo>
                    <a:pt x="584" y="734"/>
                  </a:lnTo>
                  <a:lnTo>
                    <a:pt x="584" y="736"/>
                  </a:lnTo>
                  <a:lnTo>
                    <a:pt x="584" y="737"/>
                  </a:lnTo>
                  <a:lnTo>
                    <a:pt x="584" y="739"/>
                  </a:lnTo>
                  <a:lnTo>
                    <a:pt x="584" y="740"/>
                  </a:lnTo>
                  <a:lnTo>
                    <a:pt x="584" y="742"/>
                  </a:lnTo>
                  <a:lnTo>
                    <a:pt x="584" y="743"/>
                  </a:lnTo>
                  <a:lnTo>
                    <a:pt x="584" y="745"/>
                  </a:lnTo>
                  <a:lnTo>
                    <a:pt x="582" y="745"/>
                  </a:lnTo>
                  <a:lnTo>
                    <a:pt x="579" y="745"/>
                  </a:lnTo>
                  <a:lnTo>
                    <a:pt x="579" y="746"/>
                  </a:lnTo>
                  <a:lnTo>
                    <a:pt x="579" y="748"/>
                  </a:lnTo>
                  <a:lnTo>
                    <a:pt x="579" y="749"/>
                  </a:lnTo>
                  <a:lnTo>
                    <a:pt x="579" y="751"/>
                  </a:lnTo>
                  <a:lnTo>
                    <a:pt x="579" y="752"/>
                  </a:lnTo>
                  <a:lnTo>
                    <a:pt x="579" y="754"/>
                  </a:lnTo>
                  <a:lnTo>
                    <a:pt x="576" y="754"/>
                  </a:lnTo>
                  <a:lnTo>
                    <a:pt x="576" y="759"/>
                  </a:lnTo>
                  <a:lnTo>
                    <a:pt x="576" y="762"/>
                  </a:lnTo>
                  <a:lnTo>
                    <a:pt x="575" y="762"/>
                  </a:lnTo>
                  <a:lnTo>
                    <a:pt x="573" y="762"/>
                  </a:lnTo>
                  <a:lnTo>
                    <a:pt x="571" y="762"/>
                  </a:lnTo>
                  <a:lnTo>
                    <a:pt x="570" y="762"/>
                  </a:lnTo>
                  <a:lnTo>
                    <a:pt x="570" y="763"/>
                  </a:lnTo>
                  <a:lnTo>
                    <a:pt x="570" y="765"/>
                  </a:lnTo>
                  <a:lnTo>
                    <a:pt x="570" y="766"/>
                  </a:lnTo>
                  <a:lnTo>
                    <a:pt x="570" y="768"/>
                  </a:lnTo>
                  <a:lnTo>
                    <a:pt x="568" y="768"/>
                  </a:lnTo>
                  <a:lnTo>
                    <a:pt x="567" y="768"/>
                  </a:lnTo>
                  <a:lnTo>
                    <a:pt x="565" y="768"/>
                  </a:lnTo>
                  <a:lnTo>
                    <a:pt x="564" y="768"/>
                  </a:lnTo>
                  <a:lnTo>
                    <a:pt x="562" y="768"/>
                  </a:lnTo>
                  <a:lnTo>
                    <a:pt x="562" y="765"/>
                  </a:lnTo>
                  <a:lnTo>
                    <a:pt x="562" y="762"/>
                  </a:lnTo>
                  <a:lnTo>
                    <a:pt x="562" y="759"/>
                  </a:lnTo>
                  <a:lnTo>
                    <a:pt x="562" y="754"/>
                  </a:lnTo>
                  <a:lnTo>
                    <a:pt x="561" y="754"/>
                  </a:lnTo>
                  <a:lnTo>
                    <a:pt x="559" y="754"/>
                  </a:lnTo>
                  <a:lnTo>
                    <a:pt x="558" y="754"/>
                  </a:lnTo>
                  <a:lnTo>
                    <a:pt x="556" y="754"/>
                  </a:lnTo>
                  <a:lnTo>
                    <a:pt x="555" y="754"/>
                  </a:lnTo>
                  <a:lnTo>
                    <a:pt x="555" y="752"/>
                  </a:lnTo>
                  <a:lnTo>
                    <a:pt x="555" y="748"/>
                  </a:lnTo>
                  <a:lnTo>
                    <a:pt x="555" y="743"/>
                  </a:lnTo>
                  <a:lnTo>
                    <a:pt x="555" y="740"/>
                  </a:lnTo>
                  <a:lnTo>
                    <a:pt x="555" y="737"/>
                  </a:lnTo>
                  <a:lnTo>
                    <a:pt x="555" y="733"/>
                  </a:lnTo>
                  <a:lnTo>
                    <a:pt x="555" y="730"/>
                  </a:lnTo>
                  <a:lnTo>
                    <a:pt x="555" y="727"/>
                  </a:lnTo>
                  <a:lnTo>
                    <a:pt x="555" y="725"/>
                  </a:lnTo>
                  <a:lnTo>
                    <a:pt x="555" y="722"/>
                  </a:lnTo>
                  <a:lnTo>
                    <a:pt x="555" y="721"/>
                  </a:lnTo>
                  <a:lnTo>
                    <a:pt x="555" y="719"/>
                  </a:lnTo>
                  <a:lnTo>
                    <a:pt x="555" y="718"/>
                  </a:lnTo>
                  <a:lnTo>
                    <a:pt x="555" y="716"/>
                  </a:lnTo>
                  <a:lnTo>
                    <a:pt x="555" y="715"/>
                  </a:lnTo>
                  <a:lnTo>
                    <a:pt x="555" y="713"/>
                  </a:lnTo>
                  <a:lnTo>
                    <a:pt x="555" y="710"/>
                  </a:lnTo>
                  <a:lnTo>
                    <a:pt x="555" y="709"/>
                  </a:lnTo>
                  <a:lnTo>
                    <a:pt x="555" y="707"/>
                  </a:lnTo>
                  <a:lnTo>
                    <a:pt x="555" y="706"/>
                  </a:lnTo>
                  <a:lnTo>
                    <a:pt x="552" y="706"/>
                  </a:lnTo>
                  <a:lnTo>
                    <a:pt x="549" y="706"/>
                  </a:lnTo>
                  <a:lnTo>
                    <a:pt x="547" y="706"/>
                  </a:lnTo>
                  <a:lnTo>
                    <a:pt x="544" y="706"/>
                  </a:lnTo>
                  <a:lnTo>
                    <a:pt x="541" y="706"/>
                  </a:lnTo>
                  <a:lnTo>
                    <a:pt x="541" y="707"/>
                  </a:lnTo>
                  <a:lnTo>
                    <a:pt x="541" y="709"/>
                  </a:lnTo>
                  <a:lnTo>
                    <a:pt x="541" y="710"/>
                  </a:lnTo>
                  <a:lnTo>
                    <a:pt x="541" y="712"/>
                  </a:lnTo>
                  <a:lnTo>
                    <a:pt x="541" y="713"/>
                  </a:lnTo>
                  <a:lnTo>
                    <a:pt x="538" y="713"/>
                  </a:lnTo>
                  <a:lnTo>
                    <a:pt x="535" y="713"/>
                  </a:lnTo>
                  <a:lnTo>
                    <a:pt x="534" y="713"/>
                  </a:lnTo>
                  <a:lnTo>
                    <a:pt x="532" y="713"/>
                  </a:lnTo>
                  <a:lnTo>
                    <a:pt x="531" y="713"/>
                  </a:lnTo>
                  <a:lnTo>
                    <a:pt x="531" y="712"/>
                  </a:lnTo>
                  <a:lnTo>
                    <a:pt x="531" y="710"/>
                  </a:lnTo>
                  <a:lnTo>
                    <a:pt x="531" y="709"/>
                  </a:lnTo>
                  <a:lnTo>
                    <a:pt x="531" y="707"/>
                  </a:lnTo>
                  <a:lnTo>
                    <a:pt x="531" y="706"/>
                  </a:lnTo>
                  <a:lnTo>
                    <a:pt x="531" y="704"/>
                  </a:lnTo>
                  <a:lnTo>
                    <a:pt x="531" y="702"/>
                  </a:lnTo>
                  <a:lnTo>
                    <a:pt x="529" y="702"/>
                  </a:lnTo>
                  <a:lnTo>
                    <a:pt x="528" y="702"/>
                  </a:lnTo>
                  <a:lnTo>
                    <a:pt x="528" y="698"/>
                  </a:lnTo>
                  <a:lnTo>
                    <a:pt x="528" y="696"/>
                  </a:lnTo>
                  <a:lnTo>
                    <a:pt x="528" y="695"/>
                  </a:lnTo>
                  <a:lnTo>
                    <a:pt x="528" y="693"/>
                  </a:lnTo>
                  <a:lnTo>
                    <a:pt x="528" y="692"/>
                  </a:lnTo>
                  <a:lnTo>
                    <a:pt x="528" y="690"/>
                  </a:lnTo>
                  <a:lnTo>
                    <a:pt x="528" y="689"/>
                  </a:lnTo>
                  <a:lnTo>
                    <a:pt x="528" y="687"/>
                  </a:lnTo>
                  <a:lnTo>
                    <a:pt x="528" y="684"/>
                  </a:lnTo>
                  <a:lnTo>
                    <a:pt x="526" y="684"/>
                  </a:lnTo>
                  <a:lnTo>
                    <a:pt x="522" y="684"/>
                  </a:lnTo>
                  <a:lnTo>
                    <a:pt x="520" y="684"/>
                  </a:lnTo>
                  <a:lnTo>
                    <a:pt x="519" y="684"/>
                  </a:lnTo>
                  <a:lnTo>
                    <a:pt x="517" y="684"/>
                  </a:lnTo>
                  <a:lnTo>
                    <a:pt x="516" y="684"/>
                  </a:lnTo>
                  <a:lnTo>
                    <a:pt x="514" y="684"/>
                  </a:lnTo>
                  <a:lnTo>
                    <a:pt x="511" y="684"/>
                  </a:lnTo>
                  <a:lnTo>
                    <a:pt x="508" y="684"/>
                  </a:lnTo>
                  <a:lnTo>
                    <a:pt x="504" y="684"/>
                  </a:lnTo>
                  <a:lnTo>
                    <a:pt x="499" y="684"/>
                  </a:lnTo>
                  <a:lnTo>
                    <a:pt x="496" y="684"/>
                  </a:lnTo>
                  <a:lnTo>
                    <a:pt x="495" y="684"/>
                  </a:lnTo>
                  <a:lnTo>
                    <a:pt x="493" y="684"/>
                  </a:lnTo>
                  <a:lnTo>
                    <a:pt x="492" y="684"/>
                  </a:lnTo>
                  <a:lnTo>
                    <a:pt x="490" y="684"/>
                  </a:lnTo>
                  <a:lnTo>
                    <a:pt x="489" y="684"/>
                  </a:lnTo>
                  <a:lnTo>
                    <a:pt x="487" y="684"/>
                  </a:lnTo>
                  <a:lnTo>
                    <a:pt x="483" y="684"/>
                  </a:lnTo>
                  <a:lnTo>
                    <a:pt x="478" y="684"/>
                  </a:lnTo>
                  <a:lnTo>
                    <a:pt x="476" y="684"/>
                  </a:lnTo>
                  <a:lnTo>
                    <a:pt x="472" y="684"/>
                  </a:lnTo>
                  <a:lnTo>
                    <a:pt x="472" y="686"/>
                  </a:lnTo>
                  <a:lnTo>
                    <a:pt x="472" y="687"/>
                  </a:lnTo>
                  <a:lnTo>
                    <a:pt x="472" y="689"/>
                  </a:lnTo>
                  <a:lnTo>
                    <a:pt x="472" y="690"/>
                  </a:lnTo>
                  <a:lnTo>
                    <a:pt x="472" y="692"/>
                  </a:lnTo>
                  <a:lnTo>
                    <a:pt x="472" y="693"/>
                  </a:lnTo>
                  <a:lnTo>
                    <a:pt x="472" y="695"/>
                  </a:lnTo>
                  <a:lnTo>
                    <a:pt x="472" y="696"/>
                  </a:lnTo>
                  <a:lnTo>
                    <a:pt x="472" y="698"/>
                  </a:lnTo>
                  <a:lnTo>
                    <a:pt x="472" y="699"/>
                  </a:lnTo>
                  <a:lnTo>
                    <a:pt x="472" y="701"/>
                  </a:lnTo>
                  <a:lnTo>
                    <a:pt x="472" y="702"/>
                  </a:lnTo>
                  <a:lnTo>
                    <a:pt x="472" y="706"/>
                  </a:lnTo>
                  <a:lnTo>
                    <a:pt x="472" y="707"/>
                  </a:lnTo>
                  <a:lnTo>
                    <a:pt x="472" y="710"/>
                  </a:lnTo>
                  <a:lnTo>
                    <a:pt x="472" y="712"/>
                  </a:lnTo>
                  <a:lnTo>
                    <a:pt x="470" y="712"/>
                  </a:lnTo>
                  <a:lnTo>
                    <a:pt x="469" y="712"/>
                  </a:lnTo>
                  <a:lnTo>
                    <a:pt x="467" y="712"/>
                  </a:lnTo>
                  <a:lnTo>
                    <a:pt x="469" y="712"/>
                  </a:lnTo>
                  <a:lnTo>
                    <a:pt x="469" y="713"/>
                  </a:lnTo>
                  <a:lnTo>
                    <a:pt x="469" y="712"/>
                  </a:lnTo>
                  <a:lnTo>
                    <a:pt x="470" y="713"/>
                  </a:lnTo>
                  <a:lnTo>
                    <a:pt x="470" y="719"/>
                  </a:lnTo>
                  <a:lnTo>
                    <a:pt x="470" y="721"/>
                  </a:lnTo>
                  <a:lnTo>
                    <a:pt x="467" y="722"/>
                  </a:lnTo>
                  <a:lnTo>
                    <a:pt x="464" y="724"/>
                  </a:lnTo>
                  <a:lnTo>
                    <a:pt x="463" y="724"/>
                  </a:lnTo>
                  <a:lnTo>
                    <a:pt x="461" y="724"/>
                  </a:lnTo>
                  <a:lnTo>
                    <a:pt x="461" y="725"/>
                  </a:lnTo>
                  <a:lnTo>
                    <a:pt x="460" y="727"/>
                  </a:lnTo>
                  <a:lnTo>
                    <a:pt x="460" y="728"/>
                  </a:lnTo>
                  <a:lnTo>
                    <a:pt x="458" y="728"/>
                  </a:lnTo>
                  <a:lnTo>
                    <a:pt x="458" y="730"/>
                  </a:lnTo>
                  <a:lnTo>
                    <a:pt x="458" y="731"/>
                  </a:lnTo>
                  <a:lnTo>
                    <a:pt x="458" y="734"/>
                  </a:lnTo>
                  <a:lnTo>
                    <a:pt x="458" y="737"/>
                  </a:lnTo>
                  <a:lnTo>
                    <a:pt x="458" y="740"/>
                  </a:lnTo>
                  <a:lnTo>
                    <a:pt x="460" y="740"/>
                  </a:lnTo>
                  <a:lnTo>
                    <a:pt x="461" y="740"/>
                  </a:lnTo>
                  <a:lnTo>
                    <a:pt x="463" y="740"/>
                  </a:lnTo>
                  <a:lnTo>
                    <a:pt x="464" y="740"/>
                  </a:lnTo>
                  <a:lnTo>
                    <a:pt x="467" y="740"/>
                  </a:lnTo>
                  <a:lnTo>
                    <a:pt x="469" y="740"/>
                  </a:lnTo>
                  <a:lnTo>
                    <a:pt x="470" y="740"/>
                  </a:lnTo>
                  <a:lnTo>
                    <a:pt x="472" y="740"/>
                  </a:lnTo>
                  <a:lnTo>
                    <a:pt x="472" y="742"/>
                  </a:lnTo>
                  <a:lnTo>
                    <a:pt x="472" y="745"/>
                  </a:lnTo>
                  <a:lnTo>
                    <a:pt x="472" y="746"/>
                  </a:lnTo>
                  <a:lnTo>
                    <a:pt x="472" y="748"/>
                  </a:lnTo>
                  <a:lnTo>
                    <a:pt x="472" y="749"/>
                  </a:lnTo>
                  <a:lnTo>
                    <a:pt x="472" y="751"/>
                  </a:lnTo>
                  <a:lnTo>
                    <a:pt x="472" y="752"/>
                  </a:lnTo>
                  <a:lnTo>
                    <a:pt x="472" y="754"/>
                  </a:lnTo>
                  <a:lnTo>
                    <a:pt x="472" y="755"/>
                  </a:lnTo>
                  <a:lnTo>
                    <a:pt x="472" y="757"/>
                  </a:lnTo>
                  <a:lnTo>
                    <a:pt x="472" y="759"/>
                  </a:lnTo>
                  <a:lnTo>
                    <a:pt x="472" y="762"/>
                  </a:lnTo>
                  <a:lnTo>
                    <a:pt x="472" y="763"/>
                  </a:lnTo>
                  <a:lnTo>
                    <a:pt x="472" y="765"/>
                  </a:lnTo>
                  <a:lnTo>
                    <a:pt x="472" y="768"/>
                  </a:lnTo>
                  <a:lnTo>
                    <a:pt x="472" y="772"/>
                  </a:lnTo>
                  <a:lnTo>
                    <a:pt x="472" y="774"/>
                  </a:lnTo>
                  <a:lnTo>
                    <a:pt x="472" y="775"/>
                  </a:lnTo>
                  <a:lnTo>
                    <a:pt x="472" y="777"/>
                  </a:lnTo>
                  <a:lnTo>
                    <a:pt x="472" y="778"/>
                  </a:lnTo>
                  <a:lnTo>
                    <a:pt x="472" y="781"/>
                  </a:lnTo>
                  <a:lnTo>
                    <a:pt x="472" y="783"/>
                  </a:lnTo>
                  <a:lnTo>
                    <a:pt x="473" y="783"/>
                  </a:lnTo>
                  <a:lnTo>
                    <a:pt x="475" y="783"/>
                  </a:lnTo>
                  <a:lnTo>
                    <a:pt x="475" y="784"/>
                  </a:lnTo>
                  <a:lnTo>
                    <a:pt x="475" y="786"/>
                  </a:lnTo>
                  <a:lnTo>
                    <a:pt x="473" y="786"/>
                  </a:lnTo>
                  <a:lnTo>
                    <a:pt x="472" y="786"/>
                  </a:lnTo>
                  <a:lnTo>
                    <a:pt x="469" y="786"/>
                  </a:lnTo>
                  <a:lnTo>
                    <a:pt x="466" y="786"/>
                  </a:lnTo>
                  <a:lnTo>
                    <a:pt x="464" y="786"/>
                  </a:lnTo>
                  <a:lnTo>
                    <a:pt x="461" y="786"/>
                  </a:lnTo>
                  <a:lnTo>
                    <a:pt x="460" y="786"/>
                  </a:lnTo>
                  <a:lnTo>
                    <a:pt x="458" y="786"/>
                  </a:lnTo>
                  <a:lnTo>
                    <a:pt x="458" y="783"/>
                  </a:lnTo>
                  <a:lnTo>
                    <a:pt x="457" y="783"/>
                  </a:lnTo>
                  <a:lnTo>
                    <a:pt x="455" y="783"/>
                  </a:lnTo>
                  <a:lnTo>
                    <a:pt x="452" y="783"/>
                  </a:lnTo>
                  <a:lnTo>
                    <a:pt x="449" y="783"/>
                  </a:lnTo>
                  <a:lnTo>
                    <a:pt x="445" y="783"/>
                  </a:lnTo>
                  <a:lnTo>
                    <a:pt x="440" y="783"/>
                  </a:lnTo>
                  <a:lnTo>
                    <a:pt x="437" y="783"/>
                  </a:lnTo>
                  <a:lnTo>
                    <a:pt x="434" y="783"/>
                  </a:lnTo>
                  <a:lnTo>
                    <a:pt x="431" y="783"/>
                  </a:lnTo>
                  <a:lnTo>
                    <a:pt x="428" y="783"/>
                  </a:lnTo>
                  <a:lnTo>
                    <a:pt x="427" y="783"/>
                  </a:lnTo>
                  <a:lnTo>
                    <a:pt x="422" y="781"/>
                  </a:lnTo>
                  <a:lnTo>
                    <a:pt x="421" y="781"/>
                  </a:lnTo>
                  <a:lnTo>
                    <a:pt x="419" y="781"/>
                  </a:lnTo>
                  <a:lnTo>
                    <a:pt x="407" y="781"/>
                  </a:lnTo>
                  <a:lnTo>
                    <a:pt x="400" y="781"/>
                  </a:lnTo>
                  <a:lnTo>
                    <a:pt x="384" y="781"/>
                  </a:lnTo>
                  <a:lnTo>
                    <a:pt x="383" y="781"/>
                  </a:lnTo>
                  <a:lnTo>
                    <a:pt x="381" y="781"/>
                  </a:lnTo>
                  <a:lnTo>
                    <a:pt x="380" y="783"/>
                  </a:lnTo>
                  <a:lnTo>
                    <a:pt x="380" y="787"/>
                  </a:lnTo>
                  <a:lnTo>
                    <a:pt x="380" y="789"/>
                  </a:lnTo>
                  <a:lnTo>
                    <a:pt x="381" y="789"/>
                  </a:lnTo>
                  <a:lnTo>
                    <a:pt x="381" y="793"/>
                  </a:lnTo>
                  <a:lnTo>
                    <a:pt x="381" y="796"/>
                  </a:lnTo>
                  <a:lnTo>
                    <a:pt x="383" y="796"/>
                  </a:lnTo>
                  <a:lnTo>
                    <a:pt x="383" y="799"/>
                  </a:lnTo>
                  <a:lnTo>
                    <a:pt x="386" y="799"/>
                  </a:lnTo>
                  <a:lnTo>
                    <a:pt x="386" y="804"/>
                  </a:lnTo>
                  <a:lnTo>
                    <a:pt x="388" y="804"/>
                  </a:lnTo>
                  <a:lnTo>
                    <a:pt x="389" y="804"/>
                  </a:lnTo>
                  <a:lnTo>
                    <a:pt x="389" y="805"/>
                  </a:lnTo>
                  <a:lnTo>
                    <a:pt x="389" y="807"/>
                  </a:lnTo>
                  <a:lnTo>
                    <a:pt x="389" y="810"/>
                  </a:lnTo>
                  <a:lnTo>
                    <a:pt x="381" y="810"/>
                  </a:lnTo>
                  <a:lnTo>
                    <a:pt x="378" y="810"/>
                  </a:lnTo>
                  <a:lnTo>
                    <a:pt x="377" y="810"/>
                  </a:lnTo>
                  <a:lnTo>
                    <a:pt x="377" y="808"/>
                  </a:lnTo>
                  <a:lnTo>
                    <a:pt x="377" y="807"/>
                  </a:lnTo>
                  <a:lnTo>
                    <a:pt x="375" y="807"/>
                  </a:lnTo>
                  <a:lnTo>
                    <a:pt x="375" y="805"/>
                  </a:lnTo>
                  <a:lnTo>
                    <a:pt x="375" y="804"/>
                  </a:lnTo>
                  <a:lnTo>
                    <a:pt x="374" y="804"/>
                  </a:lnTo>
                  <a:lnTo>
                    <a:pt x="374" y="802"/>
                  </a:lnTo>
                  <a:lnTo>
                    <a:pt x="374" y="801"/>
                  </a:lnTo>
                  <a:lnTo>
                    <a:pt x="372" y="801"/>
                  </a:lnTo>
                  <a:lnTo>
                    <a:pt x="372" y="799"/>
                  </a:lnTo>
                  <a:lnTo>
                    <a:pt x="372" y="798"/>
                  </a:lnTo>
                  <a:lnTo>
                    <a:pt x="371" y="796"/>
                  </a:lnTo>
                  <a:lnTo>
                    <a:pt x="371" y="795"/>
                  </a:lnTo>
                  <a:lnTo>
                    <a:pt x="369" y="793"/>
                  </a:lnTo>
                  <a:lnTo>
                    <a:pt x="369" y="792"/>
                  </a:lnTo>
                  <a:lnTo>
                    <a:pt x="369" y="790"/>
                  </a:lnTo>
                  <a:lnTo>
                    <a:pt x="369" y="789"/>
                  </a:lnTo>
                  <a:lnTo>
                    <a:pt x="368" y="789"/>
                  </a:lnTo>
                  <a:lnTo>
                    <a:pt x="368" y="787"/>
                  </a:lnTo>
                  <a:lnTo>
                    <a:pt x="368" y="786"/>
                  </a:lnTo>
                  <a:lnTo>
                    <a:pt x="366" y="784"/>
                  </a:lnTo>
                  <a:lnTo>
                    <a:pt x="366" y="783"/>
                  </a:lnTo>
                  <a:lnTo>
                    <a:pt x="366" y="781"/>
                  </a:lnTo>
                  <a:lnTo>
                    <a:pt x="365" y="781"/>
                  </a:lnTo>
                  <a:lnTo>
                    <a:pt x="365" y="780"/>
                  </a:lnTo>
                  <a:lnTo>
                    <a:pt x="365" y="778"/>
                  </a:lnTo>
                  <a:lnTo>
                    <a:pt x="363" y="778"/>
                  </a:lnTo>
                  <a:lnTo>
                    <a:pt x="363" y="777"/>
                  </a:lnTo>
                  <a:lnTo>
                    <a:pt x="363" y="775"/>
                  </a:lnTo>
                  <a:lnTo>
                    <a:pt x="362" y="774"/>
                  </a:lnTo>
                  <a:lnTo>
                    <a:pt x="362" y="772"/>
                  </a:lnTo>
                  <a:lnTo>
                    <a:pt x="362" y="771"/>
                  </a:lnTo>
                  <a:lnTo>
                    <a:pt x="360" y="771"/>
                  </a:lnTo>
                  <a:lnTo>
                    <a:pt x="360" y="768"/>
                  </a:lnTo>
                  <a:lnTo>
                    <a:pt x="359" y="766"/>
                  </a:lnTo>
                  <a:lnTo>
                    <a:pt x="359" y="765"/>
                  </a:lnTo>
                  <a:lnTo>
                    <a:pt x="357" y="765"/>
                  </a:lnTo>
                  <a:lnTo>
                    <a:pt x="357" y="763"/>
                  </a:lnTo>
                  <a:lnTo>
                    <a:pt x="356" y="763"/>
                  </a:lnTo>
                  <a:lnTo>
                    <a:pt x="356" y="762"/>
                  </a:lnTo>
                  <a:lnTo>
                    <a:pt x="356" y="760"/>
                  </a:lnTo>
                  <a:lnTo>
                    <a:pt x="354" y="760"/>
                  </a:lnTo>
                  <a:lnTo>
                    <a:pt x="354" y="759"/>
                  </a:lnTo>
                  <a:lnTo>
                    <a:pt x="354" y="757"/>
                  </a:lnTo>
                  <a:lnTo>
                    <a:pt x="353" y="757"/>
                  </a:lnTo>
                  <a:lnTo>
                    <a:pt x="353" y="755"/>
                  </a:lnTo>
                  <a:lnTo>
                    <a:pt x="353" y="754"/>
                  </a:lnTo>
                  <a:lnTo>
                    <a:pt x="351" y="754"/>
                  </a:lnTo>
                  <a:lnTo>
                    <a:pt x="351" y="752"/>
                  </a:lnTo>
                  <a:lnTo>
                    <a:pt x="351" y="751"/>
                  </a:lnTo>
                  <a:lnTo>
                    <a:pt x="350" y="751"/>
                  </a:lnTo>
                  <a:lnTo>
                    <a:pt x="350" y="749"/>
                  </a:lnTo>
                  <a:lnTo>
                    <a:pt x="350" y="748"/>
                  </a:lnTo>
                  <a:lnTo>
                    <a:pt x="348" y="748"/>
                  </a:lnTo>
                  <a:lnTo>
                    <a:pt x="348" y="746"/>
                  </a:lnTo>
                  <a:lnTo>
                    <a:pt x="348" y="745"/>
                  </a:lnTo>
                  <a:lnTo>
                    <a:pt x="347" y="743"/>
                  </a:lnTo>
                  <a:lnTo>
                    <a:pt x="347" y="742"/>
                  </a:lnTo>
                  <a:lnTo>
                    <a:pt x="345" y="740"/>
                  </a:lnTo>
                  <a:lnTo>
                    <a:pt x="345" y="739"/>
                  </a:lnTo>
                  <a:lnTo>
                    <a:pt x="344" y="737"/>
                  </a:lnTo>
                  <a:lnTo>
                    <a:pt x="344" y="736"/>
                  </a:lnTo>
                  <a:lnTo>
                    <a:pt x="342" y="734"/>
                  </a:lnTo>
                  <a:lnTo>
                    <a:pt x="342" y="733"/>
                  </a:lnTo>
                  <a:lnTo>
                    <a:pt x="341" y="731"/>
                  </a:lnTo>
                  <a:lnTo>
                    <a:pt x="341" y="730"/>
                  </a:lnTo>
                  <a:lnTo>
                    <a:pt x="339" y="730"/>
                  </a:lnTo>
                  <a:lnTo>
                    <a:pt x="339" y="728"/>
                  </a:lnTo>
                  <a:lnTo>
                    <a:pt x="338" y="727"/>
                  </a:lnTo>
                  <a:lnTo>
                    <a:pt x="336" y="725"/>
                  </a:lnTo>
                  <a:lnTo>
                    <a:pt x="335" y="724"/>
                  </a:lnTo>
                  <a:lnTo>
                    <a:pt x="333" y="725"/>
                  </a:lnTo>
                  <a:lnTo>
                    <a:pt x="333" y="724"/>
                  </a:lnTo>
                  <a:lnTo>
                    <a:pt x="332" y="725"/>
                  </a:lnTo>
                  <a:lnTo>
                    <a:pt x="330" y="725"/>
                  </a:lnTo>
                  <a:lnTo>
                    <a:pt x="329" y="725"/>
                  </a:lnTo>
                  <a:lnTo>
                    <a:pt x="330" y="725"/>
                  </a:lnTo>
                  <a:lnTo>
                    <a:pt x="332" y="724"/>
                  </a:lnTo>
                  <a:lnTo>
                    <a:pt x="333" y="724"/>
                  </a:lnTo>
                  <a:lnTo>
                    <a:pt x="335" y="722"/>
                  </a:lnTo>
                  <a:lnTo>
                    <a:pt x="336" y="722"/>
                  </a:lnTo>
                  <a:lnTo>
                    <a:pt x="336" y="721"/>
                  </a:lnTo>
                  <a:lnTo>
                    <a:pt x="338" y="721"/>
                  </a:lnTo>
                  <a:lnTo>
                    <a:pt x="339" y="721"/>
                  </a:lnTo>
                  <a:lnTo>
                    <a:pt x="339" y="719"/>
                  </a:lnTo>
                  <a:lnTo>
                    <a:pt x="341" y="719"/>
                  </a:lnTo>
                  <a:lnTo>
                    <a:pt x="342" y="718"/>
                  </a:lnTo>
                  <a:lnTo>
                    <a:pt x="344" y="718"/>
                  </a:lnTo>
                  <a:lnTo>
                    <a:pt x="371" y="699"/>
                  </a:lnTo>
                  <a:lnTo>
                    <a:pt x="372" y="699"/>
                  </a:lnTo>
                  <a:lnTo>
                    <a:pt x="374" y="698"/>
                  </a:lnTo>
                  <a:lnTo>
                    <a:pt x="374" y="696"/>
                  </a:lnTo>
                  <a:lnTo>
                    <a:pt x="372" y="696"/>
                  </a:lnTo>
                  <a:lnTo>
                    <a:pt x="372" y="695"/>
                  </a:lnTo>
                  <a:lnTo>
                    <a:pt x="371" y="695"/>
                  </a:lnTo>
                  <a:lnTo>
                    <a:pt x="371" y="693"/>
                  </a:lnTo>
                  <a:lnTo>
                    <a:pt x="368" y="692"/>
                  </a:lnTo>
                  <a:lnTo>
                    <a:pt x="366" y="690"/>
                  </a:lnTo>
                  <a:lnTo>
                    <a:pt x="366" y="689"/>
                  </a:lnTo>
                  <a:lnTo>
                    <a:pt x="365" y="689"/>
                  </a:lnTo>
                  <a:lnTo>
                    <a:pt x="363" y="687"/>
                  </a:lnTo>
                  <a:lnTo>
                    <a:pt x="363" y="686"/>
                  </a:lnTo>
                  <a:lnTo>
                    <a:pt x="362" y="686"/>
                  </a:lnTo>
                  <a:lnTo>
                    <a:pt x="362" y="684"/>
                  </a:lnTo>
                  <a:lnTo>
                    <a:pt x="360" y="684"/>
                  </a:lnTo>
                  <a:lnTo>
                    <a:pt x="360" y="683"/>
                  </a:lnTo>
                  <a:lnTo>
                    <a:pt x="359" y="683"/>
                  </a:lnTo>
                  <a:lnTo>
                    <a:pt x="359" y="681"/>
                  </a:lnTo>
                  <a:lnTo>
                    <a:pt x="357" y="681"/>
                  </a:lnTo>
                  <a:lnTo>
                    <a:pt x="351" y="680"/>
                  </a:lnTo>
                  <a:lnTo>
                    <a:pt x="350" y="680"/>
                  </a:lnTo>
                  <a:lnTo>
                    <a:pt x="348" y="678"/>
                  </a:lnTo>
                  <a:lnTo>
                    <a:pt x="347" y="678"/>
                  </a:lnTo>
                  <a:lnTo>
                    <a:pt x="342" y="677"/>
                  </a:lnTo>
                  <a:lnTo>
                    <a:pt x="338" y="675"/>
                  </a:lnTo>
                  <a:lnTo>
                    <a:pt x="336" y="677"/>
                  </a:lnTo>
                  <a:lnTo>
                    <a:pt x="333" y="678"/>
                  </a:lnTo>
                  <a:lnTo>
                    <a:pt x="332" y="680"/>
                  </a:lnTo>
                  <a:lnTo>
                    <a:pt x="329" y="683"/>
                  </a:lnTo>
                  <a:lnTo>
                    <a:pt x="327" y="684"/>
                  </a:lnTo>
                  <a:lnTo>
                    <a:pt x="326" y="684"/>
                  </a:lnTo>
                  <a:lnTo>
                    <a:pt x="326" y="686"/>
                  </a:lnTo>
                  <a:lnTo>
                    <a:pt x="324" y="686"/>
                  </a:lnTo>
                  <a:lnTo>
                    <a:pt x="324" y="687"/>
                  </a:lnTo>
                  <a:lnTo>
                    <a:pt x="326" y="689"/>
                  </a:lnTo>
                  <a:lnTo>
                    <a:pt x="327" y="689"/>
                  </a:lnTo>
                  <a:lnTo>
                    <a:pt x="327" y="690"/>
                  </a:lnTo>
                  <a:lnTo>
                    <a:pt x="327" y="692"/>
                  </a:lnTo>
                  <a:lnTo>
                    <a:pt x="327" y="690"/>
                  </a:lnTo>
                  <a:lnTo>
                    <a:pt x="327" y="692"/>
                  </a:lnTo>
                  <a:lnTo>
                    <a:pt x="329" y="693"/>
                  </a:lnTo>
                  <a:lnTo>
                    <a:pt x="330" y="695"/>
                  </a:lnTo>
                  <a:lnTo>
                    <a:pt x="332" y="698"/>
                  </a:lnTo>
                  <a:lnTo>
                    <a:pt x="333" y="699"/>
                  </a:lnTo>
                  <a:lnTo>
                    <a:pt x="336" y="706"/>
                  </a:lnTo>
                  <a:lnTo>
                    <a:pt x="338" y="707"/>
                  </a:lnTo>
                  <a:lnTo>
                    <a:pt x="341" y="713"/>
                  </a:lnTo>
                  <a:lnTo>
                    <a:pt x="339" y="713"/>
                  </a:lnTo>
                  <a:lnTo>
                    <a:pt x="338" y="715"/>
                  </a:lnTo>
                  <a:lnTo>
                    <a:pt x="336" y="716"/>
                  </a:lnTo>
                  <a:lnTo>
                    <a:pt x="335" y="716"/>
                  </a:lnTo>
                  <a:lnTo>
                    <a:pt x="333" y="718"/>
                  </a:lnTo>
                  <a:lnTo>
                    <a:pt x="332" y="718"/>
                  </a:lnTo>
                  <a:lnTo>
                    <a:pt x="332" y="719"/>
                  </a:lnTo>
                  <a:lnTo>
                    <a:pt x="330" y="719"/>
                  </a:lnTo>
                  <a:lnTo>
                    <a:pt x="329" y="719"/>
                  </a:lnTo>
                  <a:lnTo>
                    <a:pt x="329" y="721"/>
                  </a:lnTo>
                  <a:lnTo>
                    <a:pt x="327" y="721"/>
                  </a:lnTo>
                  <a:lnTo>
                    <a:pt x="330" y="719"/>
                  </a:lnTo>
                  <a:lnTo>
                    <a:pt x="330" y="718"/>
                  </a:lnTo>
                  <a:lnTo>
                    <a:pt x="330" y="716"/>
                  </a:lnTo>
                  <a:lnTo>
                    <a:pt x="330" y="715"/>
                  </a:lnTo>
                  <a:lnTo>
                    <a:pt x="330" y="713"/>
                  </a:lnTo>
                  <a:lnTo>
                    <a:pt x="330" y="712"/>
                  </a:lnTo>
                  <a:lnTo>
                    <a:pt x="329" y="710"/>
                  </a:lnTo>
                  <a:lnTo>
                    <a:pt x="329" y="709"/>
                  </a:lnTo>
                  <a:lnTo>
                    <a:pt x="329" y="707"/>
                  </a:lnTo>
                  <a:lnTo>
                    <a:pt x="327" y="707"/>
                  </a:lnTo>
                  <a:lnTo>
                    <a:pt x="327" y="706"/>
                  </a:lnTo>
                  <a:lnTo>
                    <a:pt x="326" y="706"/>
                  </a:lnTo>
                  <a:lnTo>
                    <a:pt x="326" y="704"/>
                  </a:lnTo>
                  <a:lnTo>
                    <a:pt x="324" y="702"/>
                  </a:lnTo>
                  <a:lnTo>
                    <a:pt x="324" y="701"/>
                  </a:lnTo>
                  <a:lnTo>
                    <a:pt x="323" y="701"/>
                  </a:lnTo>
                  <a:lnTo>
                    <a:pt x="323" y="699"/>
                  </a:lnTo>
                  <a:lnTo>
                    <a:pt x="321" y="698"/>
                  </a:lnTo>
                  <a:lnTo>
                    <a:pt x="321" y="696"/>
                  </a:lnTo>
                  <a:lnTo>
                    <a:pt x="320" y="696"/>
                  </a:lnTo>
                  <a:lnTo>
                    <a:pt x="320" y="695"/>
                  </a:lnTo>
                  <a:lnTo>
                    <a:pt x="318" y="693"/>
                  </a:lnTo>
                  <a:lnTo>
                    <a:pt x="318" y="692"/>
                  </a:lnTo>
                  <a:lnTo>
                    <a:pt x="317" y="692"/>
                  </a:lnTo>
                  <a:lnTo>
                    <a:pt x="317" y="690"/>
                  </a:lnTo>
                  <a:lnTo>
                    <a:pt x="315" y="689"/>
                  </a:lnTo>
                  <a:lnTo>
                    <a:pt x="314" y="689"/>
                  </a:lnTo>
                  <a:lnTo>
                    <a:pt x="314" y="687"/>
                  </a:lnTo>
                  <a:lnTo>
                    <a:pt x="312" y="686"/>
                  </a:lnTo>
                  <a:lnTo>
                    <a:pt x="312" y="684"/>
                  </a:lnTo>
                  <a:lnTo>
                    <a:pt x="311" y="684"/>
                  </a:lnTo>
                  <a:lnTo>
                    <a:pt x="312" y="684"/>
                  </a:lnTo>
                  <a:lnTo>
                    <a:pt x="311" y="683"/>
                  </a:lnTo>
                  <a:lnTo>
                    <a:pt x="311" y="681"/>
                  </a:lnTo>
                  <a:lnTo>
                    <a:pt x="309" y="681"/>
                  </a:lnTo>
                  <a:lnTo>
                    <a:pt x="309" y="680"/>
                  </a:lnTo>
                  <a:lnTo>
                    <a:pt x="306" y="678"/>
                  </a:lnTo>
                  <a:lnTo>
                    <a:pt x="305" y="677"/>
                  </a:lnTo>
                  <a:lnTo>
                    <a:pt x="303" y="677"/>
                  </a:lnTo>
                  <a:lnTo>
                    <a:pt x="305" y="677"/>
                  </a:lnTo>
                  <a:lnTo>
                    <a:pt x="305" y="675"/>
                  </a:lnTo>
                  <a:lnTo>
                    <a:pt x="303" y="675"/>
                  </a:lnTo>
                  <a:lnTo>
                    <a:pt x="303" y="674"/>
                  </a:lnTo>
                  <a:lnTo>
                    <a:pt x="303" y="672"/>
                  </a:lnTo>
                  <a:lnTo>
                    <a:pt x="302" y="672"/>
                  </a:lnTo>
                  <a:lnTo>
                    <a:pt x="302" y="671"/>
                  </a:lnTo>
                  <a:lnTo>
                    <a:pt x="300" y="669"/>
                  </a:lnTo>
                  <a:lnTo>
                    <a:pt x="300" y="668"/>
                  </a:lnTo>
                  <a:lnTo>
                    <a:pt x="299" y="668"/>
                  </a:lnTo>
                  <a:lnTo>
                    <a:pt x="299" y="666"/>
                  </a:lnTo>
                  <a:lnTo>
                    <a:pt x="297" y="665"/>
                  </a:lnTo>
                  <a:lnTo>
                    <a:pt x="297" y="663"/>
                  </a:lnTo>
                  <a:lnTo>
                    <a:pt x="296" y="663"/>
                  </a:lnTo>
                  <a:lnTo>
                    <a:pt x="296" y="662"/>
                  </a:lnTo>
                  <a:lnTo>
                    <a:pt x="294" y="660"/>
                  </a:lnTo>
                  <a:lnTo>
                    <a:pt x="292" y="659"/>
                  </a:lnTo>
                  <a:lnTo>
                    <a:pt x="294" y="657"/>
                  </a:lnTo>
                  <a:lnTo>
                    <a:pt x="296" y="657"/>
                  </a:lnTo>
                  <a:lnTo>
                    <a:pt x="296" y="656"/>
                  </a:lnTo>
                  <a:lnTo>
                    <a:pt x="296" y="657"/>
                  </a:lnTo>
                  <a:lnTo>
                    <a:pt x="297" y="656"/>
                  </a:lnTo>
                  <a:lnTo>
                    <a:pt x="299" y="654"/>
                  </a:lnTo>
                  <a:lnTo>
                    <a:pt x="300" y="654"/>
                  </a:lnTo>
                  <a:lnTo>
                    <a:pt x="300" y="653"/>
                  </a:lnTo>
                  <a:lnTo>
                    <a:pt x="302" y="653"/>
                  </a:lnTo>
                  <a:lnTo>
                    <a:pt x="303" y="653"/>
                  </a:lnTo>
                  <a:lnTo>
                    <a:pt x="303" y="651"/>
                  </a:lnTo>
                  <a:lnTo>
                    <a:pt x="305" y="651"/>
                  </a:lnTo>
                  <a:lnTo>
                    <a:pt x="305" y="649"/>
                  </a:lnTo>
                  <a:lnTo>
                    <a:pt x="306" y="649"/>
                  </a:lnTo>
                  <a:lnTo>
                    <a:pt x="308" y="649"/>
                  </a:lnTo>
                  <a:lnTo>
                    <a:pt x="308" y="648"/>
                  </a:lnTo>
                  <a:lnTo>
                    <a:pt x="309" y="648"/>
                  </a:lnTo>
                  <a:lnTo>
                    <a:pt x="311" y="646"/>
                  </a:lnTo>
                  <a:lnTo>
                    <a:pt x="312" y="646"/>
                  </a:lnTo>
                  <a:lnTo>
                    <a:pt x="312" y="645"/>
                  </a:lnTo>
                  <a:lnTo>
                    <a:pt x="314" y="645"/>
                  </a:lnTo>
                  <a:lnTo>
                    <a:pt x="315" y="645"/>
                  </a:lnTo>
                  <a:lnTo>
                    <a:pt x="315" y="643"/>
                  </a:lnTo>
                  <a:lnTo>
                    <a:pt x="317" y="643"/>
                  </a:lnTo>
                  <a:lnTo>
                    <a:pt x="317" y="642"/>
                  </a:lnTo>
                  <a:lnTo>
                    <a:pt x="318" y="642"/>
                  </a:lnTo>
                  <a:lnTo>
                    <a:pt x="320" y="642"/>
                  </a:lnTo>
                  <a:lnTo>
                    <a:pt x="320" y="640"/>
                  </a:lnTo>
                  <a:lnTo>
                    <a:pt x="323" y="639"/>
                  </a:lnTo>
                  <a:lnTo>
                    <a:pt x="324" y="639"/>
                  </a:lnTo>
                  <a:lnTo>
                    <a:pt x="324" y="637"/>
                  </a:lnTo>
                  <a:lnTo>
                    <a:pt x="326" y="637"/>
                  </a:lnTo>
                  <a:lnTo>
                    <a:pt x="329" y="636"/>
                  </a:lnTo>
                  <a:lnTo>
                    <a:pt x="329" y="634"/>
                  </a:lnTo>
                  <a:lnTo>
                    <a:pt x="330" y="634"/>
                  </a:lnTo>
                  <a:lnTo>
                    <a:pt x="332" y="633"/>
                  </a:lnTo>
                  <a:lnTo>
                    <a:pt x="333" y="633"/>
                  </a:lnTo>
                  <a:lnTo>
                    <a:pt x="333" y="631"/>
                  </a:lnTo>
                  <a:lnTo>
                    <a:pt x="335" y="631"/>
                  </a:lnTo>
                  <a:lnTo>
                    <a:pt x="336" y="631"/>
                  </a:lnTo>
                  <a:lnTo>
                    <a:pt x="336" y="630"/>
                  </a:lnTo>
                  <a:lnTo>
                    <a:pt x="344" y="625"/>
                  </a:lnTo>
                  <a:lnTo>
                    <a:pt x="345" y="625"/>
                  </a:lnTo>
                  <a:lnTo>
                    <a:pt x="350" y="622"/>
                  </a:lnTo>
                  <a:lnTo>
                    <a:pt x="350" y="621"/>
                  </a:lnTo>
                  <a:lnTo>
                    <a:pt x="351" y="621"/>
                  </a:lnTo>
                  <a:lnTo>
                    <a:pt x="356" y="618"/>
                  </a:lnTo>
                  <a:lnTo>
                    <a:pt x="356" y="616"/>
                  </a:lnTo>
                  <a:lnTo>
                    <a:pt x="353" y="613"/>
                  </a:lnTo>
                  <a:lnTo>
                    <a:pt x="353" y="612"/>
                  </a:lnTo>
                  <a:lnTo>
                    <a:pt x="351" y="612"/>
                  </a:lnTo>
                  <a:lnTo>
                    <a:pt x="350" y="610"/>
                  </a:lnTo>
                  <a:lnTo>
                    <a:pt x="348" y="607"/>
                  </a:lnTo>
                  <a:lnTo>
                    <a:pt x="348" y="606"/>
                  </a:lnTo>
                  <a:lnTo>
                    <a:pt x="347" y="606"/>
                  </a:lnTo>
                  <a:lnTo>
                    <a:pt x="347" y="604"/>
                  </a:lnTo>
                  <a:lnTo>
                    <a:pt x="345" y="603"/>
                  </a:lnTo>
                  <a:lnTo>
                    <a:pt x="345" y="601"/>
                  </a:lnTo>
                  <a:lnTo>
                    <a:pt x="344" y="601"/>
                  </a:lnTo>
                  <a:lnTo>
                    <a:pt x="344" y="600"/>
                  </a:lnTo>
                  <a:lnTo>
                    <a:pt x="342" y="598"/>
                  </a:lnTo>
                  <a:lnTo>
                    <a:pt x="342" y="596"/>
                  </a:lnTo>
                  <a:lnTo>
                    <a:pt x="341" y="596"/>
                  </a:lnTo>
                  <a:lnTo>
                    <a:pt x="341" y="595"/>
                  </a:lnTo>
                  <a:lnTo>
                    <a:pt x="338" y="595"/>
                  </a:lnTo>
                  <a:lnTo>
                    <a:pt x="338" y="593"/>
                  </a:lnTo>
                  <a:lnTo>
                    <a:pt x="336" y="593"/>
                  </a:lnTo>
                  <a:lnTo>
                    <a:pt x="335" y="593"/>
                  </a:lnTo>
                  <a:lnTo>
                    <a:pt x="335" y="592"/>
                  </a:lnTo>
                  <a:lnTo>
                    <a:pt x="333" y="590"/>
                  </a:lnTo>
                  <a:lnTo>
                    <a:pt x="333" y="589"/>
                  </a:lnTo>
                  <a:lnTo>
                    <a:pt x="332" y="589"/>
                  </a:lnTo>
                  <a:lnTo>
                    <a:pt x="330" y="587"/>
                  </a:lnTo>
                  <a:lnTo>
                    <a:pt x="327" y="586"/>
                  </a:lnTo>
                  <a:lnTo>
                    <a:pt x="326" y="583"/>
                  </a:lnTo>
                  <a:lnTo>
                    <a:pt x="323" y="581"/>
                  </a:lnTo>
                  <a:lnTo>
                    <a:pt x="323" y="580"/>
                  </a:lnTo>
                  <a:lnTo>
                    <a:pt x="321" y="580"/>
                  </a:lnTo>
                  <a:lnTo>
                    <a:pt x="320" y="578"/>
                  </a:lnTo>
                  <a:lnTo>
                    <a:pt x="318" y="577"/>
                  </a:lnTo>
                  <a:lnTo>
                    <a:pt x="318" y="575"/>
                  </a:lnTo>
                  <a:lnTo>
                    <a:pt x="317" y="575"/>
                  </a:lnTo>
                  <a:lnTo>
                    <a:pt x="317" y="574"/>
                  </a:lnTo>
                  <a:lnTo>
                    <a:pt x="315" y="572"/>
                  </a:lnTo>
                  <a:lnTo>
                    <a:pt x="314" y="572"/>
                  </a:lnTo>
                  <a:lnTo>
                    <a:pt x="314" y="571"/>
                  </a:lnTo>
                  <a:lnTo>
                    <a:pt x="312" y="571"/>
                  </a:lnTo>
                  <a:lnTo>
                    <a:pt x="312" y="569"/>
                  </a:lnTo>
                  <a:lnTo>
                    <a:pt x="308" y="565"/>
                  </a:lnTo>
                  <a:lnTo>
                    <a:pt x="306" y="565"/>
                  </a:lnTo>
                  <a:lnTo>
                    <a:pt x="305" y="562"/>
                  </a:lnTo>
                  <a:lnTo>
                    <a:pt x="303" y="562"/>
                  </a:lnTo>
                  <a:lnTo>
                    <a:pt x="303" y="560"/>
                  </a:lnTo>
                  <a:lnTo>
                    <a:pt x="302" y="560"/>
                  </a:lnTo>
                  <a:lnTo>
                    <a:pt x="300" y="560"/>
                  </a:lnTo>
                  <a:lnTo>
                    <a:pt x="300" y="562"/>
                  </a:lnTo>
                  <a:lnTo>
                    <a:pt x="300" y="563"/>
                  </a:lnTo>
                  <a:lnTo>
                    <a:pt x="299" y="563"/>
                  </a:lnTo>
                  <a:lnTo>
                    <a:pt x="299" y="565"/>
                  </a:lnTo>
                  <a:lnTo>
                    <a:pt x="299" y="563"/>
                  </a:lnTo>
                  <a:lnTo>
                    <a:pt x="297" y="565"/>
                  </a:lnTo>
                  <a:lnTo>
                    <a:pt x="299" y="565"/>
                  </a:lnTo>
                  <a:lnTo>
                    <a:pt x="297" y="566"/>
                  </a:lnTo>
                  <a:lnTo>
                    <a:pt x="296" y="566"/>
                  </a:lnTo>
                  <a:lnTo>
                    <a:pt x="296" y="568"/>
                  </a:lnTo>
                  <a:lnTo>
                    <a:pt x="294" y="568"/>
                  </a:lnTo>
                  <a:lnTo>
                    <a:pt x="292" y="569"/>
                  </a:lnTo>
                  <a:lnTo>
                    <a:pt x="291" y="569"/>
                  </a:lnTo>
                  <a:lnTo>
                    <a:pt x="289" y="568"/>
                  </a:lnTo>
                  <a:lnTo>
                    <a:pt x="289" y="566"/>
                  </a:lnTo>
                  <a:lnTo>
                    <a:pt x="288" y="566"/>
                  </a:lnTo>
                  <a:lnTo>
                    <a:pt x="288" y="565"/>
                  </a:lnTo>
                  <a:lnTo>
                    <a:pt x="286" y="565"/>
                  </a:lnTo>
                  <a:lnTo>
                    <a:pt x="285" y="563"/>
                  </a:lnTo>
                  <a:lnTo>
                    <a:pt x="285" y="562"/>
                  </a:lnTo>
                  <a:lnTo>
                    <a:pt x="283" y="562"/>
                  </a:lnTo>
                  <a:lnTo>
                    <a:pt x="283" y="560"/>
                  </a:lnTo>
                  <a:lnTo>
                    <a:pt x="282" y="560"/>
                  </a:lnTo>
                  <a:lnTo>
                    <a:pt x="282" y="559"/>
                  </a:lnTo>
                  <a:lnTo>
                    <a:pt x="280" y="557"/>
                  </a:lnTo>
                  <a:lnTo>
                    <a:pt x="279" y="557"/>
                  </a:lnTo>
                  <a:lnTo>
                    <a:pt x="279" y="556"/>
                  </a:lnTo>
                  <a:lnTo>
                    <a:pt x="277" y="556"/>
                  </a:lnTo>
                  <a:lnTo>
                    <a:pt x="277" y="554"/>
                  </a:lnTo>
                  <a:lnTo>
                    <a:pt x="276" y="554"/>
                  </a:lnTo>
                  <a:lnTo>
                    <a:pt x="276" y="553"/>
                  </a:lnTo>
                  <a:lnTo>
                    <a:pt x="274" y="553"/>
                  </a:lnTo>
                  <a:lnTo>
                    <a:pt x="274" y="554"/>
                  </a:lnTo>
                  <a:lnTo>
                    <a:pt x="273" y="554"/>
                  </a:lnTo>
                  <a:lnTo>
                    <a:pt x="271" y="557"/>
                  </a:lnTo>
                  <a:lnTo>
                    <a:pt x="270" y="559"/>
                  </a:lnTo>
                  <a:lnTo>
                    <a:pt x="268" y="562"/>
                  </a:lnTo>
                  <a:lnTo>
                    <a:pt x="262" y="568"/>
                  </a:lnTo>
                  <a:lnTo>
                    <a:pt x="261" y="571"/>
                  </a:lnTo>
                  <a:lnTo>
                    <a:pt x="259" y="571"/>
                  </a:lnTo>
                  <a:lnTo>
                    <a:pt x="258" y="571"/>
                  </a:lnTo>
                  <a:lnTo>
                    <a:pt x="256" y="572"/>
                  </a:lnTo>
                  <a:lnTo>
                    <a:pt x="255" y="572"/>
                  </a:lnTo>
                  <a:lnTo>
                    <a:pt x="253" y="574"/>
                  </a:lnTo>
                  <a:lnTo>
                    <a:pt x="253" y="575"/>
                  </a:lnTo>
                  <a:lnTo>
                    <a:pt x="253" y="577"/>
                  </a:lnTo>
                  <a:lnTo>
                    <a:pt x="255" y="580"/>
                  </a:lnTo>
                  <a:lnTo>
                    <a:pt x="253" y="580"/>
                  </a:lnTo>
                  <a:lnTo>
                    <a:pt x="253" y="583"/>
                  </a:lnTo>
                  <a:lnTo>
                    <a:pt x="252" y="584"/>
                  </a:lnTo>
                  <a:lnTo>
                    <a:pt x="252" y="586"/>
                  </a:lnTo>
                  <a:lnTo>
                    <a:pt x="253" y="586"/>
                  </a:lnTo>
                  <a:lnTo>
                    <a:pt x="252" y="586"/>
                  </a:lnTo>
                  <a:lnTo>
                    <a:pt x="253" y="586"/>
                  </a:lnTo>
                  <a:lnTo>
                    <a:pt x="252" y="586"/>
                  </a:lnTo>
                  <a:lnTo>
                    <a:pt x="252" y="587"/>
                  </a:lnTo>
                  <a:lnTo>
                    <a:pt x="250" y="587"/>
                  </a:lnTo>
                  <a:lnTo>
                    <a:pt x="250" y="589"/>
                  </a:lnTo>
                  <a:lnTo>
                    <a:pt x="249" y="589"/>
                  </a:lnTo>
                  <a:lnTo>
                    <a:pt x="249" y="590"/>
                  </a:lnTo>
                  <a:lnTo>
                    <a:pt x="247" y="590"/>
                  </a:lnTo>
                  <a:lnTo>
                    <a:pt x="247" y="592"/>
                  </a:lnTo>
                  <a:lnTo>
                    <a:pt x="246" y="592"/>
                  </a:lnTo>
                  <a:lnTo>
                    <a:pt x="246" y="593"/>
                  </a:lnTo>
                  <a:lnTo>
                    <a:pt x="244" y="593"/>
                  </a:lnTo>
                  <a:lnTo>
                    <a:pt x="244" y="595"/>
                  </a:lnTo>
                  <a:lnTo>
                    <a:pt x="243" y="595"/>
                  </a:lnTo>
                  <a:lnTo>
                    <a:pt x="243" y="596"/>
                  </a:lnTo>
                  <a:lnTo>
                    <a:pt x="243" y="598"/>
                  </a:lnTo>
                  <a:lnTo>
                    <a:pt x="241" y="600"/>
                  </a:lnTo>
                  <a:lnTo>
                    <a:pt x="238" y="601"/>
                  </a:lnTo>
                  <a:lnTo>
                    <a:pt x="237" y="600"/>
                  </a:lnTo>
                  <a:lnTo>
                    <a:pt x="235" y="600"/>
                  </a:lnTo>
                  <a:lnTo>
                    <a:pt x="235" y="598"/>
                  </a:lnTo>
                  <a:lnTo>
                    <a:pt x="234" y="598"/>
                  </a:lnTo>
                  <a:lnTo>
                    <a:pt x="234" y="596"/>
                  </a:lnTo>
                  <a:lnTo>
                    <a:pt x="232" y="596"/>
                  </a:lnTo>
                  <a:lnTo>
                    <a:pt x="232" y="595"/>
                  </a:lnTo>
                  <a:lnTo>
                    <a:pt x="231" y="595"/>
                  </a:lnTo>
                  <a:lnTo>
                    <a:pt x="229" y="595"/>
                  </a:lnTo>
                  <a:lnTo>
                    <a:pt x="229" y="593"/>
                  </a:lnTo>
                  <a:lnTo>
                    <a:pt x="228" y="593"/>
                  </a:lnTo>
                  <a:lnTo>
                    <a:pt x="226" y="592"/>
                  </a:lnTo>
                  <a:lnTo>
                    <a:pt x="225" y="590"/>
                  </a:lnTo>
                  <a:lnTo>
                    <a:pt x="223" y="590"/>
                  </a:lnTo>
                  <a:lnTo>
                    <a:pt x="222" y="589"/>
                  </a:lnTo>
                  <a:lnTo>
                    <a:pt x="220" y="589"/>
                  </a:lnTo>
                  <a:lnTo>
                    <a:pt x="220" y="587"/>
                  </a:lnTo>
                  <a:lnTo>
                    <a:pt x="219" y="587"/>
                  </a:lnTo>
                  <a:lnTo>
                    <a:pt x="217" y="587"/>
                  </a:lnTo>
                  <a:lnTo>
                    <a:pt x="216" y="586"/>
                  </a:lnTo>
                  <a:lnTo>
                    <a:pt x="214" y="586"/>
                  </a:lnTo>
                  <a:lnTo>
                    <a:pt x="214" y="584"/>
                  </a:lnTo>
                  <a:lnTo>
                    <a:pt x="213" y="584"/>
                  </a:lnTo>
                  <a:lnTo>
                    <a:pt x="211" y="583"/>
                  </a:lnTo>
                  <a:lnTo>
                    <a:pt x="210" y="583"/>
                  </a:lnTo>
                  <a:lnTo>
                    <a:pt x="208" y="583"/>
                  </a:lnTo>
                  <a:lnTo>
                    <a:pt x="208" y="581"/>
                  </a:lnTo>
                  <a:lnTo>
                    <a:pt x="207" y="581"/>
                  </a:lnTo>
                  <a:lnTo>
                    <a:pt x="205" y="581"/>
                  </a:lnTo>
                  <a:lnTo>
                    <a:pt x="205" y="580"/>
                  </a:lnTo>
                  <a:lnTo>
                    <a:pt x="204" y="580"/>
                  </a:lnTo>
                  <a:lnTo>
                    <a:pt x="202" y="580"/>
                  </a:lnTo>
                  <a:lnTo>
                    <a:pt x="202" y="578"/>
                  </a:lnTo>
                  <a:lnTo>
                    <a:pt x="200" y="578"/>
                  </a:lnTo>
                  <a:lnTo>
                    <a:pt x="199" y="577"/>
                  </a:lnTo>
                  <a:lnTo>
                    <a:pt x="197" y="577"/>
                  </a:lnTo>
                  <a:lnTo>
                    <a:pt x="196" y="575"/>
                  </a:lnTo>
                  <a:lnTo>
                    <a:pt x="194" y="575"/>
                  </a:lnTo>
                  <a:lnTo>
                    <a:pt x="193" y="575"/>
                  </a:lnTo>
                  <a:lnTo>
                    <a:pt x="191" y="575"/>
                  </a:lnTo>
                  <a:lnTo>
                    <a:pt x="190" y="575"/>
                  </a:lnTo>
                  <a:lnTo>
                    <a:pt x="188" y="575"/>
                  </a:lnTo>
                  <a:lnTo>
                    <a:pt x="188" y="574"/>
                  </a:lnTo>
                  <a:lnTo>
                    <a:pt x="187" y="574"/>
                  </a:lnTo>
                  <a:lnTo>
                    <a:pt x="185" y="574"/>
                  </a:lnTo>
                  <a:lnTo>
                    <a:pt x="185" y="575"/>
                  </a:lnTo>
                  <a:lnTo>
                    <a:pt x="184" y="575"/>
                  </a:lnTo>
                  <a:lnTo>
                    <a:pt x="182" y="575"/>
                  </a:lnTo>
                  <a:lnTo>
                    <a:pt x="181" y="575"/>
                  </a:lnTo>
                  <a:lnTo>
                    <a:pt x="181" y="577"/>
                  </a:lnTo>
                  <a:lnTo>
                    <a:pt x="179" y="577"/>
                  </a:lnTo>
                  <a:lnTo>
                    <a:pt x="178" y="577"/>
                  </a:lnTo>
                  <a:lnTo>
                    <a:pt x="176" y="577"/>
                  </a:lnTo>
                  <a:lnTo>
                    <a:pt x="176" y="575"/>
                  </a:lnTo>
                  <a:lnTo>
                    <a:pt x="175" y="575"/>
                  </a:lnTo>
                  <a:lnTo>
                    <a:pt x="173" y="575"/>
                  </a:lnTo>
                  <a:lnTo>
                    <a:pt x="173" y="574"/>
                  </a:lnTo>
                  <a:lnTo>
                    <a:pt x="172" y="574"/>
                  </a:lnTo>
                  <a:lnTo>
                    <a:pt x="170" y="574"/>
                  </a:lnTo>
                  <a:lnTo>
                    <a:pt x="169" y="572"/>
                  </a:lnTo>
                  <a:lnTo>
                    <a:pt x="167" y="572"/>
                  </a:lnTo>
                  <a:lnTo>
                    <a:pt x="166" y="572"/>
                  </a:lnTo>
                  <a:lnTo>
                    <a:pt x="166" y="571"/>
                  </a:lnTo>
                  <a:lnTo>
                    <a:pt x="164" y="571"/>
                  </a:lnTo>
                  <a:lnTo>
                    <a:pt x="163" y="571"/>
                  </a:lnTo>
                  <a:lnTo>
                    <a:pt x="161" y="571"/>
                  </a:lnTo>
                  <a:lnTo>
                    <a:pt x="160" y="571"/>
                  </a:lnTo>
                  <a:lnTo>
                    <a:pt x="160" y="569"/>
                  </a:lnTo>
                  <a:lnTo>
                    <a:pt x="158" y="566"/>
                  </a:lnTo>
                  <a:lnTo>
                    <a:pt x="155" y="560"/>
                  </a:lnTo>
                  <a:lnTo>
                    <a:pt x="155" y="559"/>
                  </a:lnTo>
                  <a:lnTo>
                    <a:pt x="155" y="557"/>
                  </a:lnTo>
                  <a:lnTo>
                    <a:pt x="155" y="556"/>
                  </a:lnTo>
                  <a:lnTo>
                    <a:pt x="155" y="550"/>
                  </a:lnTo>
                  <a:lnTo>
                    <a:pt x="155" y="530"/>
                  </a:lnTo>
                  <a:lnTo>
                    <a:pt x="155" y="524"/>
                  </a:lnTo>
                  <a:lnTo>
                    <a:pt x="155" y="519"/>
                  </a:lnTo>
                  <a:lnTo>
                    <a:pt x="155" y="516"/>
                  </a:lnTo>
                  <a:lnTo>
                    <a:pt x="143" y="513"/>
                  </a:lnTo>
                  <a:lnTo>
                    <a:pt x="128" y="510"/>
                  </a:lnTo>
                  <a:lnTo>
                    <a:pt x="127" y="510"/>
                  </a:lnTo>
                  <a:lnTo>
                    <a:pt x="110" y="507"/>
                  </a:lnTo>
                  <a:lnTo>
                    <a:pt x="108" y="507"/>
                  </a:lnTo>
                  <a:lnTo>
                    <a:pt x="108" y="506"/>
                  </a:lnTo>
                  <a:lnTo>
                    <a:pt x="110" y="506"/>
                  </a:lnTo>
                  <a:lnTo>
                    <a:pt x="112" y="503"/>
                  </a:lnTo>
                  <a:lnTo>
                    <a:pt x="115" y="495"/>
                  </a:lnTo>
                  <a:lnTo>
                    <a:pt x="116" y="494"/>
                  </a:lnTo>
                  <a:lnTo>
                    <a:pt x="116" y="492"/>
                  </a:lnTo>
                  <a:lnTo>
                    <a:pt x="118" y="489"/>
                  </a:lnTo>
                  <a:lnTo>
                    <a:pt x="119" y="487"/>
                  </a:lnTo>
                  <a:lnTo>
                    <a:pt x="122" y="481"/>
                  </a:lnTo>
                  <a:lnTo>
                    <a:pt x="124" y="477"/>
                  </a:lnTo>
                  <a:lnTo>
                    <a:pt x="127" y="472"/>
                  </a:lnTo>
                  <a:lnTo>
                    <a:pt x="127" y="471"/>
                  </a:lnTo>
                  <a:lnTo>
                    <a:pt x="128" y="469"/>
                  </a:lnTo>
                  <a:lnTo>
                    <a:pt x="128" y="468"/>
                  </a:lnTo>
                  <a:lnTo>
                    <a:pt x="130" y="465"/>
                  </a:lnTo>
                  <a:lnTo>
                    <a:pt x="133" y="462"/>
                  </a:lnTo>
                  <a:lnTo>
                    <a:pt x="140" y="447"/>
                  </a:lnTo>
                  <a:lnTo>
                    <a:pt x="142" y="444"/>
                  </a:lnTo>
                  <a:lnTo>
                    <a:pt x="143" y="439"/>
                  </a:lnTo>
                  <a:lnTo>
                    <a:pt x="145" y="436"/>
                  </a:lnTo>
                  <a:lnTo>
                    <a:pt x="146" y="433"/>
                  </a:lnTo>
                  <a:lnTo>
                    <a:pt x="151" y="424"/>
                  </a:lnTo>
                  <a:lnTo>
                    <a:pt x="163" y="400"/>
                  </a:lnTo>
                  <a:lnTo>
                    <a:pt x="164" y="400"/>
                  </a:lnTo>
                  <a:lnTo>
                    <a:pt x="163" y="400"/>
                  </a:lnTo>
                  <a:lnTo>
                    <a:pt x="163" y="398"/>
                  </a:lnTo>
                  <a:lnTo>
                    <a:pt x="161" y="398"/>
                  </a:lnTo>
                  <a:lnTo>
                    <a:pt x="157" y="397"/>
                  </a:lnTo>
                  <a:lnTo>
                    <a:pt x="149" y="392"/>
                  </a:lnTo>
                  <a:lnTo>
                    <a:pt x="146" y="391"/>
                  </a:lnTo>
                  <a:lnTo>
                    <a:pt x="143" y="391"/>
                  </a:lnTo>
                  <a:lnTo>
                    <a:pt x="137" y="388"/>
                  </a:lnTo>
                  <a:lnTo>
                    <a:pt x="136" y="386"/>
                  </a:lnTo>
                  <a:lnTo>
                    <a:pt x="133" y="384"/>
                  </a:lnTo>
                  <a:lnTo>
                    <a:pt x="125" y="381"/>
                  </a:lnTo>
                  <a:lnTo>
                    <a:pt x="124" y="381"/>
                  </a:lnTo>
                  <a:lnTo>
                    <a:pt x="124" y="380"/>
                  </a:lnTo>
                  <a:lnTo>
                    <a:pt x="121" y="380"/>
                  </a:lnTo>
                  <a:lnTo>
                    <a:pt x="115" y="377"/>
                  </a:lnTo>
                  <a:lnTo>
                    <a:pt x="110" y="374"/>
                  </a:lnTo>
                  <a:lnTo>
                    <a:pt x="104" y="372"/>
                  </a:lnTo>
                  <a:lnTo>
                    <a:pt x="101" y="371"/>
                  </a:lnTo>
                  <a:lnTo>
                    <a:pt x="99" y="369"/>
                  </a:lnTo>
                  <a:lnTo>
                    <a:pt x="98" y="369"/>
                  </a:lnTo>
                  <a:lnTo>
                    <a:pt x="92" y="366"/>
                  </a:lnTo>
                  <a:lnTo>
                    <a:pt x="89" y="365"/>
                  </a:lnTo>
                  <a:lnTo>
                    <a:pt x="87" y="365"/>
                  </a:lnTo>
                  <a:lnTo>
                    <a:pt x="84" y="362"/>
                  </a:lnTo>
                  <a:lnTo>
                    <a:pt x="84" y="366"/>
                  </a:lnTo>
                  <a:lnTo>
                    <a:pt x="81" y="366"/>
                  </a:lnTo>
                  <a:lnTo>
                    <a:pt x="77" y="366"/>
                  </a:lnTo>
                  <a:lnTo>
                    <a:pt x="71" y="366"/>
                  </a:lnTo>
                  <a:lnTo>
                    <a:pt x="69" y="366"/>
                  </a:lnTo>
                  <a:lnTo>
                    <a:pt x="62" y="366"/>
                  </a:lnTo>
                  <a:lnTo>
                    <a:pt x="60" y="363"/>
                  </a:lnTo>
                  <a:lnTo>
                    <a:pt x="60" y="362"/>
                  </a:lnTo>
                  <a:lnTo>
                    <a:pt x="60" y="360"/>
                  </a:lnTo>
                  <a:lnTo>
                    <a:pt x="59" y="360"/>
                  </a:lnTo>
                  <a:lnTo>
                    <a:pt x="59" y="359"/>
                  </a:lnTo>
                  <a:lnTo>
                    <a:pt x="57" y="359"/>
                  </a:lnTo>
                  <a:lnTo>
                    <a:pt x="57" y="360"/>
                  </a:lnTo>
                  <a:lnTo>
                    <a:pt x="48" y="348"/>
                  </a:lnTo>
                  <a:lnTo>
                    <a:pt x="47" y="347"/>
                  </a:lnTo>
                  <a:lnTo>
                    <a:pt x="45" y="347"/>
                  </a:lnTo>
                  <a:lnTo>
                    <a:pt x="44" y="347"/>
                  </a:lnTo>
                  <a:lnTo>
                    <a:pt x="44" y="348"/>
                  </a:lnTo>
                  <a:lnTo>
                    <a:pt x="42" y="348"/>
                  </a:lnTo>
                  <a:lnTo>
                    <a:pt x="42" y="345"/>
                  </a:lnTo>
                  <a:lnTo>
                    <a:pt x="44" y="344"/>
                  </a:lnTo>
                  <a:lnTo>
                    <a:pt x="45" y="344"/>
                  </a:lnTo>
                  <a:lnTo>
                    <a:pt x="44" y="342"/>
                  </a:lnTo>
                  <a:lnTo>
                    <a:pt x="42" y="341"/>
                  </a:lnTo>
                  <a:lnTo>
                    <a:pt x="42" y="339"/>
                  </a:lnTo>
                  <a:lnTo>
                    <a:pt x="41" y="338"/>
                  </a:lnTo>
                  <a:lnTo>
                    <a:pt x="39" y="338"/>
                  </a:lnTo>
                  <a:lnTo>
                    <a:pt x="38" y="338"/>
                  </a:lnTo>
                  <a:lnTo>
                    <a:pt x="36" y="338"/>
                  </a:lnTo>
                  <a:lnTo>
                    <a:pt x="36" y="335"/>
                  </a:lnTo>
                  <a:lnTo>
                    <a:pt x="36" y="331"/>
                  </a:lnTo>
                  <a:lnTo>
                    <a:pt x="27" y="331"/>
                  </a:lnTo>
                  <a:lnTo>
                    <a:pt x="21" y="331"/>
                  </a:lnTo>
                  <a:lnTo>
                    <a:pt x="21" y="324"/>
                  </a:lnTo>
                  <a:lnTo>
                    <a:pt x="15" y="324"/>
                  </a:lnTo>
                  <a:lnTo>
                    <a:pt x="15" y="319"/>
                  </a:lnTo>
                  <a:lnTo>
                    <a:pt x="15" y="316"/>
                  </a:lnTo>
                  <a:lnTo>
                    <a:pt x="15" y="313"/>
                  </a:lnTo>
                  <a:lnTo>
                    <a:pt x="15" y="312"/>
                  </a:lnTo>
                  <a:lnTo>
                    <a:pt x="13" y="312"/>
                  </a:lnTo>
                  <a:lnTo>
                    <a:pt x="15" y="310"/>
                  </a:lnTo>
                  <a:lnTo>
                    <a:pt x="10" y="310"/>
                  </a:lnTo>
                  <a:lnTo>
                    <a:pt x="9" y="310"/>
                  </a:lnTo>
                  <a:lnTo>
                    <a:pt x="6" y="310"/>
                  </a:lnTo>
                  <a:lnTo>
                    <a:pt x="1" y="310"/>
                  </a:lnTo>
                  <a:lnTo>
                    <a:pt x="0" y="310"/>
                  </a:lnTo>
                  <a:lnTo>
                    <a:pt x="0" y="301"/>
                  </a:lnTo>
                  <a:lnTo>
                    <a:pt x="0" y="300"/>
                  </a:lnTo>
                  <a:lnTo>
                    <a:pt x="0" y="298"/>
                  </a:lnTo>
                  <a:lnTo>
                    <a:pt x="0" y="297"/>
                  </a:lnTo>
                  <a:lnTo>
                    <a:pt x="0" y="295"/>
                  </a:lnTo>
                  <a:lnTo>
                    <a:pt x="0" y="294"/>
                  </a:lnTo>
                  <a:lnTo>
                    <a:pt x="0" y="289"/>
                  </a:lnTo>
                  <a:lnTo>
                    <a:pt x="0" y="285"/>
                  </a:lnTo>
                  <a:lnTo>
                    <a:pt x="0" y="282"/>
                  </a:lnTo>
                  <a:lnTo>
                    <a:pt x="1" y="282"/>
                  </a:lnTo>
                  <a:lnTo>
                    <a:pt x="6" y="283"/>
                  </a:lnTo>
                  <a:lnTo>
                    <a:pt x="7" y="285"/>
                  </a:lnTo>
                  <a:lnTo>
                    <a:pt x="7" y="283"/>
                  </a:lnTo>
                  <a:lnTo>
                    <a:pt x="7" y="285"/>
                  </a:lnTo>
                  <a:lnTo>
                    <a:pt x="10" y="285"/>
                  </a:lnTo>
                  <a:lnTo>
                    <a:pt x="12" y="285"/>
                  </a:lnTo>
                  <a:lnTo>
                    <a:pt x="13" y="286"/>
                  </a:lnTo>
                  <a:lnTo>
                    <a:pt x="15" y="286"/>
                  </a:lnTo>
                  <a:lnTo>
                    <a:pt x="15" y="285"/>
                  </a:lnTo>
                  <a:lnTo>
                    <a:pt x="16" y="285"/>
                  </a:lnTo>
                  <a:lnTo>
                    <a:pt x="16" y="283"/>
                  </a:lnTo>
                  <a:lnTo>
                    <a:pt x="16" y="282"/>
                  </a:lnTo>
                  <a:lnTo>
                    <a:pt x="16" y="280"/>
                  </a:lnTo>
                  <a:lnTo>
                    <a:pt x="16" y="278"/>
                  </a:lnTo>
                  <a:lnTo>
                    <a:pt x="18" y="275"/>
                  </a:lnTo>
                  <a:lnTo>
                    <a:pt x="18" y="274"/>
                  </a:lnTo>
                  <a:lnTo>
                    <a:pt x="18" y="272"/>
                  </a:lnTo>
                  <a:lnTo>
                    <a:pt x="18" y="271"/>
                  </a:lnTo>
                  <a:lnTo>
                    <a:pt x="15" y="271"/>
                  </a:lnTo>
                  <a:lnTo>
                    <a:pt x="15" y="272"/>
                  </a:lnTo>
                  <a:lnTo>
                    <a:pt x="15" y="274"/>
                  </a:lnTo>
                  <a:lnTo>
                    <a:pt x="13" y="274"/>
                  </a:lnTo>
                  <a:lnTo>
                    <a:pt x="0" y="274"/>
                  </a:lnTo>
                  <a:lnTo>
                    <a:pt x="0" y="272"/>
                  </a:lnTo>
                  <a:lnTo>
                    <a:pt x="0" y="271"/>
                  </a:lnTo>
                  <a:lnTo>
                    <a:pt x="0" y="268"/>
                  </a:lnTo>
                  <a:lnTo>
                    <a:pt x="0" y="266"/>
                  </a:lnTo>
                  <a:lnTo>
                    <a:pt x="0" y="265"/>
                  </a:lnTo>
                  <a:lnTo>
                    <a:pt x="0" y="260"/>
                  </a:lnTo>
                  <a:lnTo>
                    <a:pt x="0" y="254"/>
                  </a:lnTo>
                  <a:lnTo>
                    <a:pt x="0" y="253"/>
                  </a:lnTo>
                  <a:lnTo>
                    <a:pt x="0" y="251"/>
                  </a:lnTo>
                  <a:lnTo>
                    <a:pt x="0" y="250"/>
                  </a:lnTo>
                  <a:lnTo>
                    <a:pt x="0" y="247"/>
                  </a:lnTo>
                  <a:lnTo>
                    <a:pt x="1" y="247"/>
                  </a:lnTo>
                  <a:lnTo>
                    <a:pt x="7" y="247"/>
                  </a:lnTo>
                  <a:lnTo>
                    <a:pt x="7" y="241"/>
                  </a:lnTo>
                  <a:lnTo>
                    <a:pt x="16" y="241"/>
                  </a:lnTo>
                  <a:lnTo>
                    <a:pt x="23" y="241"/>
                  </a:lnTo>
                  <a:lnTo>
                    <a:pt x="24" y="238"/>
                  </a:lnTo>
                  <a:lnTo>
                    <a:pt x="24" y="233"/>
                  </a:lnTo>
                  <a:lnTo>
                    <a:pt x="23" y="233"/>
                  </a:lnTo>
                  <a:lnTo>
                    <a:pt x="21" y="233"/>
                  </a:lnTo>
                  <a:lnTo>
                    <a:pt x="18" y="233"/>
                  </a:lnTo>
                  <a:lnTo>
                    <a:pt x="15" y="233"/>
                  </a:lnTo>
                  <a:lnTo>
                    <a:pt x="15" y="222"/>
                  </a:lnTo>
                  <a:lnTo>
                    <a:pt x="15" y="219"/>
                  </a:lnTo>
                  <a:lnTo>
                    <a:pt x="23" y="219"/>
                  </a:lnTo>
                  <a:lnTo>
                    <a:pt x="23" y="218"/>
                  </a:lnTo>
                  <a:lnTo>
                    <a:pt x="23" y="216"/>
                  </a:lnTo>
                  <a:lnTo>
                    <a:pt x="23" y="212"/>
                  </a:lnTo>
                  <a:lnTo>
                    <a:pt x="24" y="212"/>
                  </a:lnTo>
                  <a:lnTo>
                    <a:pt x="26" y="212"/>
                  </a:lnTo>
                  <a:lnTo>
                    <a:pt x="27" y="212"/>
                  </a:lnTo>
                  <a:lnTo>
                    <a:pt x="29" y="212"/>
                  </a:lnTo>
                  <a:lnTo>
                    <a:pt x="29" y="210"/>
                  </a:lnTo>
                  <a:lnTo>
                    <a:pt x="30" y="204"/>
                  </a:lnTo>
                  <a:lnTo>
                    <a:pt x="32" y="200"/>
                  </a:lnTo>
                  <a:lnTo>
                    <a:pt x="32" y="197"/>
                  </a:lnTo>
                  <a:lnTo>
                    <a:pt x="32" y="195"/>
                  </a:lnTo>
                  <a:lnTo>
                    <a:pt x="33" y="192"/>
                  </a:lnTo>
                  <a:lnTo>
                    <a:pt x="36" y="192"/>
                  </a:lnTo>
                  <a:lnTo>
                    <a:pt x="38" y="192"/>
                  </a:lnTo>
                  <a:lnTo>
                    <a:pt x="39" y="192"/>
                  </a:lnTo>
                  <a:lnTo>
                    <a:pt x="42" y="192"/>
                  </a:lnTo>
                  <a:lnTo>
                    <a:pt x="44" y="192"/>
                  </a:lnTo>
                  <a:lnTo>
                    <a:pt x="45" y="192"/>
                  </a:lnTo>
                  <a:lnTo>
                    <a:pt x="48" y="192"/>
                  </a:lnTo>
                  <a:lnTo>
                    <a:pt x="50" y="192"/>
                  </a:lnTo>
                  <a:lnTo>
                    <a:pt x="51" y="192"/>
                  </a:lnTo>
                  <a:lnTo>
                    <a:pt x="53" y="194"/>
                  </a:lnTo>
                  <a:lnTo>
                    <a:pt x="57" y="194"/>
                  </a:lnTo>
                  <a:lnTo>
                    <a:pt x="59" y="192"/>
                  </a:lnTo>
                  <a:lnTo>
                    <a:pt x="59" y="191"/>
                  </a:lnTo>
                  <a:lnTo>
                    <a:pt x="57" y="191"/>
                  </a:lnTo>
                  <a:lnTo>
                    <a:pt x="56" y="191"/>
                  </a:lnTo>
                  <a:lnTo>
                    <a:pt x="56" y="189"/>
                  </a:lnTo>
                  <a:lnTo>
                    <a:pt x="56" y="188"/>
                  </a:lnTo>
                  <a:lnTo>
                    <a:pt x="56" y="185"/>
                  </a:lnTo>
                  <a:lnTo>
                    <a:pt x="56" y="183"/>
                  </a:lnTo>
                  <a:lnTo>
                    <a:pt x="56" y="177"/>
                  </a:lnTo>
                  <a:lnTo>
                    <a:pt x="56" y="174"/>
                  </a:lnTo>
                  <a:lnTo>
                    <a:pt x="56" y="171"/>
                  </a:lnTo>
                  <a:lnTo>
                    <a:pt x="56" y="169"/>
                  </a:lnTo>
                  <a:lnTo>
                    <a:pt x="56" y="159"/>
                  </a:lnTo>
                  <a:lnTo>
                    <a:pt x="56" y="153"/>
                  </a:lnTo>
                  <a:lnTo>
                    <a:pt x="56" y="150"/>
                  </a:lnTo>
                  <a:lnTo>
                    <a:pt x="56" y="148"/>
                  </a:lnTo>
                  <a:lnTo>
                    <a:pt x="56" y="147"/>
                  </a:lnTo>
                  <a:lnTo>
                    <a:pt x="56" y="145"/>
                  </a:lnTo>
                  <a:lnTo>
                    <a:pt x="56" y="144"/>
                  </a:lnTo>
                  <a:lnTo>
                    <a:pt x="56" y="142"/>
                  </a:lnTo>
                  <a:lnTo>
                    <a:pt x="56" y="141"/>
                  </a:lnTo>
                  <a:lnTo>
                    <a:pt x="54" y="133"/>
                  </a:lnTo>
                  <a:lnTo>
                    <a:pt x="54" y="132"/>
                  </a:lnTo>
                  <a:lnTo>
                    <a:pt x="54" y="130"/>
                  </a:lnTo>
                  <a:lnTo>
                    <a:pt x="56" y="130"/>
                  </a:lnTo>
                  <a:lnTo>
                    <a:pt x="57" y="129"/>
                  </a:lnTo>
                  <a:lnTo>
                    <a:pt x="59" y="127"/>
                  </a:lnTo>
                  <a:lnTo>
                    <a:pt x="60" y="124"/>
                  </a:lnTo>
                  <a:lnTo>
                    <a:pt x="62" y="124"/>
                  </a:lnTo>
                  <a:lnTo>
                    <a:pt x="63" y="123"/>
                  </a:lnTo>
                  <a:lnTo>
                    <a:pt x="65" y="123"/>
                  </a:lnTo>
                  <a:lnTo>
                    <a:pt x="65" y="121"/>
                  </a:lnTo>
                  <a:lnTo>
                    <a:pt x="66" y="121"/>
                  </a:lnTo>
                  <a:lnTo>
                    <a:pt x="68" y="121"/>
                  </a:lnTo>
                  <a:lnTo>
                    <a:pt x="68" y="119"/>
                  </a:lnTo>
                  <a:lnTo>
                    <a:pt x="69" y="119"/>
                  </a:lnTo>
                  <a:lnTo>
                    <a:pt x="71" y="119"/>
                  </a:lnTo>
                  <a:lnTo>
                    <a:pt x="72" y="119"/>
                  </a:lnTo>
                  <a:lnTo>
                    <a:pt x="80" y="118"/>
                  </a:lnTo>
                  <a:lnTo>
                    <a:pt x="81" y="118"/>
                  </a:lnTo>
                  <a:lnTo>
                    <a:pt x="84" y="116"/>
                  </a:lnTo>
                  <a:lnTo>
                    <a:pt x="90" y="116"/>
                  </a:lnTo>
                  <a:lnTo>
                    <a:pt x="93" y="115"/>
                  </a:lnTo>
                  <a:lnTo>
                    <a:pt x="96" y="115"/>
                  </a:lnTo>
                  <a:lnTo>
                    <a:pt x="98" y="115"/>
                  </a:lnTo>
                  <a:lnTo>
                    <a:pt x="99" y="115"/>
                  </a:lnTo>
                  <a:lnTo>
                    <a:pt x="101" y="115"/>
                  </a:lnTo>
                  <a:lnTo>
                    <a:pt x="102" y="116"/>
                  </a:lnTo>
                  <a:lnTo>
                    <a:pt x="105" y="118"/>
                  </a:lnTo>
                  <a:lnTo>
                    <a:pt x="107" y="118"/>
                  </a:lnTo>
                  <a:lnTo>
                    <a:pt x="110" y="119"/>
                  </a:lnTo>
                  <a:lnTo>
                    <a:pt x="112" y="121"/>
                  </a:lnTo>
                  <a:lnTo>
                    <a:pt x="113" y="121"/>
                  </a:lnTo>
                  <a:lnTo>
                    <a:pt x="115" y="121"/>
                  </a:lnTo>
                  <a:lnTo>
                    <a:pt x="115" y="119"/>
                  </a:lnTo>
                  <a:lnTo>
                    <a:pt x="116" y="118"/>
                  </a:lnTo>
                  <a:lnTo>
                    <a:pt x="118" y="116"/>
                  </a:lnTo>
                  <a:lnTo>
                    <a:pt x="118" y="115"/>
                  </a:lnTo>
                  <a:lnTo>
                    <a:pt x="119" y="115"/>
                  </a:lnTo>
                  <a:lnTo>
                    <a:pt x="121" y="112"/>
                  </a:lnTo>
                  <a:lnTo>
                    <a:pt x="121" y="110"/>
                  </a:lnTo>
                  <a:lnTo>
                    <a:pt x="121" y="109"/>
                  </a:lnTo>
                  <a:lnTo>
                    <a:pt x="121" y="106"/>
                  </a:lnTo>
                  <a:lnTo>
                    <a:pt x="119" y="97"/>
                  </a:lnTo>
                  <a:lnTo>
                    <a:pt x="121" y="94"/>
                  </a:lnTo>
                  <a:lnTo>
                    <a:pt x="121" y="92"/>
                  </a:lnTo>
                  <a:lnTo>
                    <a:pt x="121" y="91"/>
                  </a:lnTo>
                  <a:lnTo>
                    <a:pt x="121" y="89"/>
                  </a:lnTo>
                  <a:lnTo>
                    <a:pt x="122" y="88"/>
                  </a:lnTo>
                  <a:lnTo>
                    <a:pt x="122" y="86"/>
                  </a:lnTo>
                  <a:lnTo>
                    <a:pt x="122" y="83"/>
                  </a:lnTo>
                  <a:lnTo>
                    <a:pt x="124" y="82"/>
                  </a:lnTo>
                  <a:lnTo>
                    <a:pt x="124" y="77"/>
                  </a:lnTo>
                  <a:lnTo>
                    <a:pt x="125" y="74"/>
                  </a:lnTo>
                  <a:lnTo>
                    <a:pt x="127" y="66"/>
                  </a:lnTo>
                  <a:lnTo>
                    <a:pt x="128" y="66"/>
                  </a:lnTo>
                  <a:lnTo>
                    <a:pt x="131" y="65"/>
                  </a:lnTo>
                  <a:lnTo>
                    <a:pt x="139" y="70"/>
                  </a:lnTo>
                  <a:lnTo>
                    <a:pt x="140" y="70"/>
                  </a:lnTo>
                  <a:lnTo>
                    <a:pt x="145" y="71"/>
                  </a:lnTo>
                  <a:lnTo>
                    <a:pt x="149" y="73"/>
                  </a:lnTo>
                  <a:lnTo>
                    <a:pt x="151" y="74"/>
                  </a:lnTo>
                  <a:lnTo>
                    <a:pt x="152" y="74"/>
                  </a:lnTo>
                  <a:lnTo>
                    <a:pt x="152" y="76"/>
                  </a:lnTo>
                  <a:lnTo>
                    <a:pt x="154" y="79"/>
                  </a:lnTo>
                  <a:lnTo>
                    <a:pt x="155" y="80"/>
                  </a:lnTo>
                  <a:lnTo>
                    <a:pt x="155" y="82"/>
                  </a:lnTo>
                  <a:lnTo>
                    <a:pt x="157" y="83"/>
                  </a:lnTo>
                  <a:lnTo>
                    <a:pt x="158" y="82"/>
                  </a:lnTo>
                  <a:lnTo>
                    <a:pt x="160" y="82"/>
                  </a:lnTo>
                  <a:lnTo>
                    <a:pt x="161" y="82"/>
                  </a:lnTo>
                  <a:lnTo>
                    <a:pt x="161" y="80"/>
                  </a:lnTo>
                  <a:lnTo>
                    <a:pt x="164" y="79"/>
                  </a:lnTo>
                  <a:lnTo>
                    <a:pt x="166" y="76"/>
                  </a:lnTo>
                  <a:lnTo>
                    <a:pt x="167" y="74"/>
                  </a:lnTo>
                  <a:lnTo>
                    <a:pt x="172" y="74"/>
                  </a:lnTo>
                  <a:lnTo>
                    <a:pt x="175" y="74"/>
                  </a:lnTo>
                  <a:lnTo>
                    <a:pt x="179" y="77"/>
                  </a:lnTo>
                  <a:lnTo>
                    <a:pt x="179" y="79"/>
                  </a:lnTo>
                  <a:lnTo>
                    <a:pt x="181" y="79"/>
                  </a:lnTo>
                  <a:lnTo>
                    <a:pt x="184" y="79"/>
                  </a:lnTo>
                  <a:lnTo>
                    <a:pt x="185" y="79"/>
                  </a:lnTo>
                  <a:lnTo>
                    <a:pt x="187" y="79"/>
                  </a:lnTo>
                  <a:lnTo>
                    <a:pt x="188" y="77"/>
                  </a:lnTo>
                  <a:lnTo>
                    <a:pt x="193" y="76"/>
                  </a:lnTo>
                  <a:lnTo>
                    <a:pt x="197" y="76"/>
                  </a:lnTo>
                  <a:lnTo>
                    <a:pt x="202" y="74"/>
                  </a:lnTo>
                  <a:lnTo>
                    <a:pt x="200" y="74"/>
                  </a:lnTo>
                  <a:lnTo>
                    <a:pt x="200" y="73"/>
                  </a:lnTo>
                  <a:lnTo>
                    <a:pt x="200" y="71"/>
                  </a:lnTo>
                  <a:lnTo>
                    <a:pt x="199" y="70"/>
                  </a:lnTo>
                  <a:lnTo>
                    <a:pt x="199" y="68"/>
                  </a:lnTo>
                  <a:lnTo>
                    <a:pt x="197" y="66"/>
                  </a:lnTo>
                  <a:lnTo>
                    <a:pt x="197" y="65"/>
                  </a:lnTo>
                  <a:lnTo>
                    <a:pt x="196" y="65"/>
                  </a:lnTo>
                  <a:lnTo>
                    <a:pt x="196" y="63"/>
                  </a:lnTo>
                  <a:lnTo>
                    <a:pt x="197" y="60"/>
                  </a:lnTo>
                  <a:lnTo>
                    <a:pt x="196" y="60"/>
                  </a:lnTo>
                  <a:lnTo>
                    <a:pt x="196" y="59"/>
                  </a:lnTo>
                  <a:lnTo>
                    <a:pt x="196" y="57"/>
                  </a:lnTo>
                  <a:lnTo>
                    <a:pt x="194" y="56"/>
                  </a:lnTo>
                  <a:lnTo>
                    <a:pt x="194" y="53"/>
                  </a:lnTo>
                  <a:lnTo>
                    <a:pt x="193" y="51"/>
                  </a:lnTo>
                  <a:lnTo>
                    <a:pt x="193" y="48"/>
                  </a:lnTo>
                  <a:lnTo>
                    <a:pt x="191" y="48"/>
                  </a:lnTo>
                  <a:lnTo>
                    <a:pt x="191" y="47"/>
                  </a:lnTo>
                  <a:lnTo>
                    <a:pt x="193" y="44"/>
                  </a:lnTo>
                  <a:lnTo>
                    <a:pt x="194" y="42"/>
                  </a:lnTo>
                  <a:lnTo>
                    <a:pt x="194" y="41"/>
                  </a:lnTo>
                  <a:lnTo>
                    <a:pt x="193" y="41"/>
                  </a:lnTo>
                  <a:lnTo>
                    <a:pt x="193" y="39"/>
                  </a:lnTo>
                  <a:lnTo>
                    <a:pt x="196" y="39"/>
                  </a:lnTo>
                  <a:lnTo>
                    <a:pt x="197" y="39"/>
                  </a:lnTo>
                  <a:lnTo>
                    <a:pt x="213" y="44"/>
                  </a:lnTo>
                  <a:lnTo>
                    <a:pt x="220" y="36"/>
                  </a:lnTo>
                  <a:lnTo>
                    <a:pt x="226" y="32"/>
                  </a:lnTo>
                  <a:lnTo>
                    <a:pt x="228" y="30"/>
                  </a:lnTo>
                  <a:lnTo>
                    <a:pt x="231" y="27"/>
                  </a:lnTo>
                  <a:lnTo>
                    <a:pt x="232" y="27"/>
                  </a:lnTo>
                  <a:lnTo>
                    <a:pt x="234" y="24"/>
                  </a:lnTo>
                  <a:lnTo>
                    <a:pt x="238" y="21"/>
                  </a:lnTo>
                  <a:lnTo>
                    <a:pt x="244" y="15"/>
                  </a:lnTo>
                  <a:lnTo>
                    <a:pt x="252" y="7"/>
                  </a:lnTo>
                  <a:lnTo>
                    <a:pt x="253" y="7"/>
                  </a:lnTo>
                  <a:lnTo>
                    <a:pt x="253" y="6"/>
                  </a:lnTo>
                  <a:lnTo>
                    <a:pt x="255" y="6"/>
                  </a:lnTo>
                  <a:lnTo>
                    <a:pt x="255" y="4"/>
                  </a:lnTo>
                  <a:lnTo>
                    <a:pt x="256" y="4"/>
                  </a:lnTo>
                  <a:lnTo>
                    <a:pt x="256" y="3"/>
                  </a:lnTo>
                  <a:lnTo>
                    <a:pt x="258" y="3"/>
                  </a:lnTo>
                  <a:lnTo>
                    <a:pt x="259" y="0"/>
                  </a:lnTo>
                  <a:lnTo>
                    <a:pt x="261" y="0"/>
                  </a:lnTo>
                  <a:lnTo>
                    <a:pt x="261" y="1"/>
                  </a:lnTo>
                  <a:lnTo>
                    <a:pt x="270" y="7"/>
                  </a:lnTo>
                  <a:lnTo>
                    <a:pt x="276" y="12"/>
                  </a:lnTo>
                  <a:lnTo>
                    <a:pt x="277" y="13"/>
                  </a:lnTo>
                  <a:lnTo>
                    <a:pt x="282" y="13"/>
                  </a:lnTo>
                  <a:lnTo>
                    <a:pt x="286" y="13"/>
                  </a:lnTo>
                  <a:lnTo>
                    <a:pt x="291" y="13"/>
                  </a:lnTo>
                  <a:lnTo>
                    <a:pt x="297" y="13"/>
                  </a:lnTo>
                  <a:lnTo>
                    <a:pt x="302" y="13"/>
                  </a:lnTo>
                  <a:lnTo>
                    <a:pt x="303" y="13"/>
                  </a:lnTo>
                  <a:lnTo>
                    <a:pt x="305" y="13"/>
                  </a:lnTo>
                  <a:lnTo>
                    <a:pt x="311" y="13"/>
                  </a:lnTo>
                  <a:lnTo>
                    <a:pt x="315" y="13"/>
                  </a:lnTo>
                  <a:lnTo>
                    <a:pt x="323" y="13"/>
                  </a:lnTo>
                  <a:lnTo>
                    <a:pt x="326" y="13"/>
                  </a:lnTo>
                  <a:lnTo>
                    <a:pt x="329" y="13"/>
                  </a:lnTo>
                  <a:lnTo>
                    <a:pt x="330" y="13"/>
                  </a:lnTo>
                  <a:lnTo>
                    <a:pt x="332" y="13"/>
                  </a:lnTo>
                  <a:lnTo>
                    <a:pt x="333" y="15"/>
                  </a:lnTo>
                  <a:close/>
                  <a:moveTo>
                    <a:pt x="359" y="79"/>
                  </a:moveTo>
                  <a:lnTo>
                    <a:pt x="357" y="80"/>
                  </a:lnTo>
                  <a:lnTo>
                    <a:pt x="356" y="82"/>
                  </a:lnTo>
                  <a:lnTo>
                    <a:pt x="354" y="85"/>
                  </a:lnTo>
                  <a:lnTo>
                    <a:pt x="353" y="83"/>
                  </a:lnTo>
                  <a:lnTo>
                    <a:pt x="350" y="86"/>
                  </a:lnTo>
                  <a:lnTo>
                    <a:pt x="348" y="88"/>
                  </a:lnTo>
                  <a:lnTo>
                    <a:pt x="347" y="89"/>
                  </a:lnTo>
                  <a:lnTo>
                    <a:pt x="347" y="91"/>
                  </a:lnTo>
                  <a:lnTo>
                    <a:pt x="345" y="91"/>
                  </a:lnTo>
                  <a:lnTo>
                    <a:pt x="347" y="91"/>
                  </a:lnTo>
                  <a:lnTo>
                    <a:pt x="347" y="92"/>
                  </a:lnTo>
                  <a:lnTo>
                    <a:pt x="345" y="92"/>
                  </a:lnTo>
                  <a:lnTo>
                    <a:pt x="345" y="94"/>
                  </a:lnTo>
                  <a:lnTo>
                    <a:pt x="344" y="95"/>
                  </a:lnTo>
                  <a:lnTo>
                    <a:pt x="342" y="95"/>
                  </a:lnTo>
                  <a:lnTo>
                    <a:pt x="342" y="97"/>
                  </a:lnTo>
                  <a:lnTo>
                    <a:pt x="339" y="98"/>
                  </a:lnTo>
                  <a:lnTo>
                    <a:pt x="336" y="101"/>
                  </a:lnTo>
                  <a:lnTo>
                    <a:pt x="336" y="103"/>
                  </a:lnTo>
                  <a:lnTo>
                    <a:pt x="338" y="103"/>
                  </a:lnTo>
                  <a:lnTo>
                    <a:pt x="339" y="104"/>
                  </a:lnTo>
                  <a:lnTo>
                    <a:pt x="339" y="106"/>
                  </a:lnTo>
                  <a:lnTo>
                    <a:pt x="341" y="106"/>
                  </a:lnTo>
                  <a:lnTo>
                    <a:pt x="341" y="107"/>
                  </a:lnTo>
                  <a:lnTo>
                    <a:pt x="342" y="107"/>
                  </a:lnTo>
                  <a:lnTo>
                    <a:pt x="342" y="109"/>
                  </a:lnTo>
                  <a:lnTo>
                    <a:pt x="344" y="110"/>
                  </a:lnTo>
                  <a:lnTo>
                    <a:pt x="345" y="112"/>
                  </a:lnTo>
                  <a:lnTo>
                    <a:pt x="348" y="115"/>
                  </a:lnTo>
                  <a:lnTo>
                    <a:pt x="350" y="118"/>
                  </a:lnTo>
                  <a:lnTo>
                    <a:pt x="351" y="119"/>
                  </a:lnTo>
                  <a:lnTo>
                    <a:pt x="354" y="121"/>
                  </a:lnTo>
                  <a:lnTo>
                    <a:pt x="356" y="124"/>
                  </a:lnTo>
                  <a:lnTo>
                    <a:pt x="356" y="123"/>
                  </a:lnTo>
                  <a:lnTo>
                    <a:pt x="357" y="123"/>
                  </a:lnTo>
                  <a:lnTo>
                    <a:pt x="359" y="121"/>
                  </a:lnTo>
                  <a:lnTo>
                    <a:pt x="359" y="119"/>
                  </a:lnTo>
                  <a:lnTo>
                    <a:pt x="360" y="119"/>
                  </a:lnTo>
                  <a:lnTo>
                    <a:pt x="362" y="118"/>
                  </a:lnTo>
                  <a:lnTo>
                    <a:pt x="363" y="116"/>
                  </a:lnTo>
                  <a:lnTo>
                    <a:pt x="365" y="115"/>
                  </a:lnTo>
                  <a:lnTo>
                    <a:pt x="366" y="113"/>
                  </a:lnTo>
                  <a:lnTo>
                    <a:pt x="368" y="113"/>
                  </a:lnTo>
                  <a:lnTo>
                    <a:pt x="368" y="112"/>
                  </a:lnTo>
                  <a:lnTo>
                    <a:pt x="369" y="113"/>
                  </a:lnTo>
                  <a:lnTo>
                    <a:pt x="371" y="115"/>
                  </a:lnTo>
                  <a:lnTo>
                    <a:pt x="372" y="113"/>
                  </a:lnTo>
                  <a:lnTo>
                    <a:pt x="374" y="113"/>
                  </a:lnTo>
                  <a:lnTo>
                    <a:pt x="377" y="110"/>
                  </a:lnTo>
                  <a:lnTo>
                    <a:pt x="377" y="109"/>
                  </a:lnTo>
                  <a:lnTo>
                    <a:pt x="378" y="107"/>
                  </a:lnTo>
                  <a:lnTo>
                    <a:pt x="381" y="104"/>
                  </a:lnTo>
                  <a:lnTo>
                    <a:pt x="384" y="103"/>
                  </a:lnTo>
                  <a:lnTo>
                    <a:pt x="388" y="100"/>
                  </a:lnTo>
                  <a:lnTo>
                    <a:pt x="389" y="98"/>
                  </a:lnTo>
                  <a:lnTo>
                    <a:pt x="392" y="95"/>
                  </a:lnTo>
                  <a:lnTo>
                    <a:pt x="397" y="91"/>
                  </a:lnTo>
                  <a:lnTo>
                    <a:pt x="398" y="91"/>
                  </a:lnTo>
                  <a:lnTo>
                    <a:pt x="397" y="91"/>
                  </a:lnTo>
                  <a:lnTo>
                    <a:pt x="397" y="89"/>
                  </a:lnTo>
                  <a:lnTo>
                    <a:pt x="395" y="88"/>
                  </a:lnTo>
                  <a:lnTo>
                    <a:pt x="400" y="85"/>
                  </a:lnTo>
                  <a:lnTo>
                    <a:pt x="397" y="80"/>
                  </a:lnTo>
                  <a:lnTo>
                    <a:pt x="395" y="79"/>
                  </a:lnTo>
                  <a:lnTo>
                    <a:pt x="394" y="82"/>
                  </a:lnTo>
                  <a:lnTo>
                    <a:pt x="391" y="83"/>
                  </a:lnTo>
                  <a:lnTo>
                    <a:pt x="388" y="79"/>
                  </a:lnTo>
                  <a:lnTo>
                    <a:pt x="383" y="74"/>
                  </a:lnTo>
                  <a:lnTo>
                    <a:pt x="381" y="71"/>
                  </a:lnTo>
                  <a:lnTo>
                    <a:pt x="378" y="68"/>
                  </a:lnTo>
                  <a:lnTo>
                    <a:pt x="377" y="66"/>
                  </a:lnTo>
                  <a:lnTo>
                    <a:pt x="375" y="65"/>
                  </a:lnTo>
                  <a:lnTo>
                    <a:pt x="374" y="63"/>
                  </a:lnTo>
                  <a:lnTo>
                    <a:pt x="372" y="63"/>
                  </a:lnTo>
                  <a:lnTo>
                    <a:pt x="371" y="65"/>
                  </a:lnTo>
                  <a:lnTo>
                    <a:pt x="371" y="66"/>
                  </a:lnTo>
                  <a:lnTo>
                    <a:pt x="369" y="68"/>
                  </a:lnTo>
                  <a:lnTo>
                    <a:pt x="368" y="68"/>
                  </a:lnTo>
                  <a:lnTo>
                    <a:pt x="368" y="70"/>
                  </a:lnTo>
                  <a:lnTo>
                    <a:pt x="366" y="70"/>
                  </a:lnTo>
                  <a:lnTo>
                    <a:pt x="366" y="71"/>
                  </a:lnTo>
                  <a:lnTo>
                    <a:pt x="363" y="74"/>
                  </a:lnTo>
                  <a:lnTo>
                    <a:pt x="360" y="77"/>
                  </a:lnTo>
                  <a:lnTo>
                    <a:pt x="359" y="79"/>
                  </a:lnTo>
                  <a:close/>
                  <a:moveTo>
                    <a:pt x="487" y="375"/>
                  </a:moveTo>
                  <a:lnTo>
                    <a:pt x="487" y="377"/>
                  </a:lnTo>
                  <a:lnTo>
                    <a:pt x="487" y="378"/>
                  </a:lnTo>
                  <a:lnTo>
                    <a:pt x="486" y="381"/>
                  </a:lnTo>
                  <a:lnTo>
                    <a:pt x="486" y="383"/>
                  </a:lnTo>
                  <a:lnTo>
                    <a:pt x="487" y="383"/>
                  </a:lnTo>
                  <a:lnTo>
                    <a:pt x="489" y="383"/>
                  </a:lnTo>
                  <a:lnTo>
                    <a:pt x="489" y="381"/>
                  </a:lnTo>
                  <a:lnTo>
                    <a:pt x="492" y="381"/>
                  </a:lnTo>
                  <a:lnTo>
                    <a:pt x="493" y="381"/>
                  </a:lnTo>
                  <a:lnTo>
                    <a:pt x="493" y="383"/>
                  </a:lnTo>
                  <a:lnTo>
                    <a:pt x="492" y="384"/>
                  </a:lnTo>
                  <a:lnTo>
                    <a:pt x="492" y="383"/>
                  </a:lnTo>
                  <a:lnTo>
                    <a:pt x="490" y="383"/>
                  </a:lnTo>
                  <a:lnTo>
                    <a:pt x="490" y="384"/>
                  </a:lnTo>
                  <a:lnTo>
                    <a:pt x="492" y="384"/>
                  </a:lnTo>
                  <a:lnTo>
                    <a:pt x="492" y="386"/>
                  </a:lnTo>
                  <a:lnTo>
                    <a:pt x="493" y="386"/>
                  </a:lnTo>
                  <a:lnTo>
                    <a:pt x="493" y="388"/>
                  </a:lnTo>
                  <a:lnTo>
                    <a:pt x="493" y="389"/>
                  </a:lnTo>
                  <a:lnTo>
                    <a:pt x="493" y="391"/>
                  </a:lnTo>
                  <a:lnTo>
                    <a:pt x="495" y="391"/>
                  </a:lnTo>
                  <a:lnTo>
                    <a:pt x="496" y="391"/>
                  </a:lnTo>
                  <a:lnTo>
                    <a:pt x="498" y="392"/>
                  </a:lnTo>
                  <a:lnTo>
                    <a:pt x="499" y="392"/>
                  </a:lnTo>
                  <a:lnTo>
                    <a:pt x="501" y="392"/>
                  </a:lnTo>
                  <a:lnTo>
                    <a:pt x="502" y="392"/>
                  </a:lnTo>
                  <a:lnTo>
                    <a:pt x="502" y="394"/>
                  </a:lnTo>
                  <a:lnTo>
                    <a:pt x="504" y="394"/>
                  </a:lnTo>
                  <a:lnTo>
                    <a:pt x="504" y="395"/>
                  </a:lnTo>
                  <a:lnTo>
                    <a:pt x="505" y="395"/>
                  </a:lnTo>
                  <a:lnTo>
                    <a:pt x="505" y="397"/>
                  </a:lnTo>
                  <a:lnTo>
                    <a:pt x="507" y="397"/>
                  </a:lnTo>
                  <a:lnTo>
                    <a:pt x="507" y="395"/>
                  </a:lnTo>
                  <a:lnTo>
                    <a:pt x="507" y="394"/>
                  </a:lnTo>
                  <a:lnTo>
                    <a:pt x="508" y="394"/>
                  </a:lnTo>
                  <a:lnTo>
                    <a:pt x="508" y="392"/>
                  </a:lnTo>
                  <a:lnTo>
                    <a:pt x="510" y="392"/>
                  </a:lnTo>
                  <a:lnTo>
                    <a:pt x="510" y="391"/>
                  </a:lnTo>
                  <a:lnTo>
                    <a:pt x="511" y="391"/>
                  </a:lnTo>
                  <a:lnTo>
                    <a:pt x="511" y="389"/>
                  </a:lnTo>
                  <a:lnTo>
                    <a:pt x="513" y="388"/>
                  </a:lnTo>
                  <a:lnTo>
                    <a:pt x="513" y="386"/>
                  </a:lnTo>
                  <a:lnTo>
                    <a:pt x="514" y="386"/>
                  </a:lnTo>
                  <a:lnTo>
                    <a:pt x="514" y="384"/>
                  </a:lnTo>
                  <a:lnTo>
                    <a:pt x="516" y="384"/>
                  </a:lnTo>
                  <a:lnTo>
                    <a:pt x="513" y="375"/>
                  </a:lnTo>
                  <a:lnTo>
                    <a:pt x="511" y="375"/>
                  </a:lnTo>
                  <a:lnTo>
                    <a:pt x="510" y="375"/>
                  </a:lnTo>
                  <a:lnTo>
                    <a:pt x="508" y="375"/>
                  </a:lnTo>
                  <a:lnTo>
                    <a:pt x="507" y="375"/>
                  </a:lnTo>
                  <a:lnTo>
                    <a:pt x="502" y="375"/>
                  </a:lnTo>
                  <a:lnTo>
                    <a:pt x="501" y="374"/>
                  </a:lnTo>
                  <a:lnTo>
                    <a:pt x="498" y="374"/>
                  </a:lnTo>
                  <a:lnTo>
                    <a:pt x="492" y="374"/>
                  </a:lnTo>
                  <a:lnTo>
                    <a:pt x="490" y="374"/>
                  </a:lnTo>
                  <a:lnTo>
                    <a:pt x="490" y="375"/>
                  </a:lnTo>
                  <a:lnTo>
                    <a:pt x="487" y="375"/>
                  </a:lnTo>
                  <a:close/>
                  <a:moveTo>
                    <a:pt x="403" y="447"/>
                  </a:moveTo>
                  <a:lnTo>
                    <a:pt x="410" y="448"/>
                  </a:lnTo>
                  <a:lnTo>
                    <a:pt x="410" y="442"/>
                  </a:lnTo>
                  <a:lnTo>
                    <a:pt x="410" y="441"/>
                  </a:lnTo>
                  <a:lnTo>
                    <a:pt x="409" y="441"/>
                  </a:lnTo>
                  <a:lnTo>
                    <a:pt x="406" y="441"/>
                  </a:lnTo>
                  <a:lnTo>
                    <a:pt x="406" y="436"/>
                  </a:lnTo>
                  <a:lnTo>
                    <a:pt x="403" y="436"/>
                  </a:lnTo>
                  <a:lnTo>
                    <a:pt x="403" y="434"/>
                  </a:lnTo>
                  <a:lnTo>
                    <a:pt x="401" y="434"/>
                  </a:lnTo>
                  <a:lnTo>
                    <a:pt x="400" y="434"/>
                  </a:lnTo>
                  <a:lnTo>
                    <a:pt x="400" y="433"/>
                  </a:lnTo>
                  <a:lnTo>
                    <a:pt x="398" y="433"/>
                  </a:lnTo>
                  <a:lnTo>
                    <a:pt x="397" y="433"/>
                  </a:lnTo>
                  <a:lnTo>
                    <a:pt x="397" y="434"/>
                  </a:lnTo>
                  <a:lnTo>
                    <a:pt x="397" y="442"/>
                  </a:lnTo>
                  <a:lnTo>
                    <a:pt x="397" y="444"/>
                  </a:lnTo>
                  <a:lnTo>
                    <a:pt x="397" y="445"/>
                  </a:lnTo>
                  <a:lnTo>
                    <a:pt x="398" y="445"/>
                  </a:lnTo>
                  <a:lnTo>
                    <a:pt x="398" y="447"/>
                  </a:lnTo>
                  <a:lnTo>
                    <a:pt x="397" y="447"/>
                  </a:lnTo>
                  <a:lnTo>
                    <a:pt x="398" y="447"/>
                  </a:lnTo>
                  <a:lnTo>
                    <a:pt x="400" y="447"/>
                  </a:lnTo>
                  <a:lnTo>
                    <a:pt x="401" y="447"/>
                  </a:lnTo>
                  <a:lnTo>
                    <a:pt x="403" y="447"/>
                  </a:lnTo>
                  <a:close/>
                  <a:moveTo>
                    <a:pt x="430" y="433"/>
                  </a:moveTo>
                  <a:lnTo>
                    <a:pt x="430" y="434"/>
                  </a:lnTo>
                  <a:lnTo>
                    <a:pt x="428" y="434"/>
                  </a:lnTo>
                  <a:lnTo>
                    <a:pt x="427" y="434"/>
                  </a:lnTo>
                  <a:lnTo>
                    <a:pt x="425" y="436"/>
                  </a:lnTo>
                  <a:lnTo>
                    <a:pt x="427" y="441"/>
                  </a:lnTo>
                  <a:lnTo>
                    <a:pt x="424" y="441"/>
                  </a:lnTo>
                  <a:lnTo>
                    <a:pt x="424" y="445"/>
                  </a:lnTo>
                  <a:lnTo>
                    <a:pt x="424" y="456"/>
                  </a:lnTo>
                  <a:lnTo>
                    <a:pt x="424" y="462"/>
                  </a:lnTo>
                  <a:lnTo>
                    <a:pt x="424" y="465"/>
                  </a:lnTo>
                  <a:lnTo>
                    <a:pt x="425" y="465"/>
                  </a:lnTo>
                  <a:lnTo>
                    <a:pt x="425" y="466"/>
                  </a:lnTo>
                  <a:lnTo>
                    <a:pt x="424" y="466"/>
                  </a:lnTo>
                  <a:lnTo>
                    <a:pt x="424" y="468"/>
                  </a:lnTo>
                  <a:lnTo>
                    <a:pt x="424" y="469"/>
                  </a:lnTo>
                  <a:lnTo>
                    <a:pt x="422" y="469"/>
                  </a:lnTo>
                  <a:lnTo>
                    <a:pt x="422" y="468"/>
                  </a:lnTo>
                  <a:lnTo>
                    <a:pt x="422" y="469"/>
                  </a:lnTo>
                  <a:lnTo>
                    <a:pt x="421" y="469"/>
                  </a:lnTo>
                  <a:lnTo>
                    <a:pt x="421" y="468"/>
                  </a:lnTo>
                  <a:lnTo>
                    <a:pt x="418" y="466"/>
                  </a:lnTo>
                  <a:lnTo>
                    <a:pt x="416" y="465"/>
                  </a:lnTo>
                  <a:lnTo>
                    <a:pt x="416" y="463"/>
                  </a:lnTo>
                  <a:lnTo>
                    <a:pt x="416" y="460"/>
                  </a:lnTo>
                  <a:lnTo>
                    <a:pt x="416" y="459"/>
                  </a:lnTo>
                  <a:lnTo>
                    <a:pt x="416" y="454"/>
                  </a:lnTo>
                  <a:lnTo>
                    <a:pt x="415" y="454"/>
                  </a:lnTo>
                  <a:lnTo>
                    <a:pt x="413" y="454"/>
                  </a:lnTo>
                  <a:lnTo>
                    <a:pt x="412" y="454"/>
                  </a:lnTo>
                  <a:lnTo>
                    <a:pt x="412" y="456"/>
                  </a:lnTo>
                  <a:lnTo>
                    <a:pt x="412" y="457"/>
                  </a:lnTo>
                  <a:lnTo>
                    <a:pt x="410" y="457"/>
                  </a:lnTo>
                  <a:lnTo>
                    <a:pt x="410" y="459"/>
                  </a:lnTo>
                  <a:lnTo>
                    <a:pt x="410" y="460"/>
                  </a:lnTo>
                  <a:lnTo>
                    <a:pt x="410" y="462"/>
                  </a:lnTo>
                  <a:lnTo>
                    <a:pt x="412" y="462"/>
                  </a:lnTo>
                  <a:lnTo>
                    <a:pt x="412" y="463"/>
                  </a:lnTo>
                  <a:lnTo>
                    <a:pt x="410" y="463"/>
                  </a:lnTo>
                  <a:lnTo>
                    <a:pt x="410" y="465"/>
                  </a:lnTo>
                  <a:lnTo>
                    <a:pt x="410" y="466"/>
                  </a:lnTo>
                  <a:lnTo>
                    <a:pt x="410" y="468"/>
                  </a:lnTo>
                  <a:lnTo>
                    <a:pt x="407" y="469"/>
                  </a:lnTo>
                  <a:lnTo>
                    <a:pt x="407" y="471"/>
                  </a:lnTo>
                  <a:lnTo>
                    <a:pt x="406" y="472"/>
                  </a:lnTo>
                  <a:lnTo>
                    <a:pt x="406" y="471"/>
                  </a:lnTo>
                  <a:lnTo>
                    <a:pt x="404" y="471"/>
                  </a:lnTo>
                  <a:lnTo>
                    <a:pt x="404" y="469"/>
                  </a:lnTo>
                  <a:lnTo>
                    <a:pt x="403" y="469"/>
                  </a:lnTo>
                  <a:lnTo>
                    <a:pt x="403" y="468"/>
                  </a:lnTo>
                  <a:lnTo>
                    <a:pt x="401" y="468"/>
                  </a:lnTo>
                  <a:lnTo>
                    <a:pt x="398" y="468"/>
                  </a:lnTo>
                  <a:lnTo>
                    <a:pt x="395" y="468"/>
                  </a:lnTo>
                  <a:lnTo>
                    <a:pt x="394" y="468"/>
                  </a:lnTo>
                  <a:lnTo>
                    <a:pt x="392" y="468"/>
                  </a:lnTo>
                  <a:lnTo>
                    <a:pt x="391" y="468"/>
                  </a:lnTo>
                  <a:lnTo>
                    <a:pt x="389" y="468"/>
                  </a:lnTo>
                  <a:lnTo>
                    <a:pt x="389" y="469"/>
                  </a:lnTo>
                  <a:lnTo>
                    <a:pt x="389" y="471"/>
                  </a:lnTo>
                  <a:lnTo>
                    <a:pt x="389" y="475"/>
                  </a:lnTo>
                  <a:lnTo>
                    <a:pt x="388" y="475"/>
                  </a:lnTo>
                  <a:lnTo>
                    <a:pt x="386" y="475"/>
                  </a:lnTo>
                  <a:lnTo>
                    <a:pt x="383" y="475"/>
                  </a:lnTo>
                  <a:lnTo>
                    <a:pt x="381" y="475"/>
                  </a:lnTo>
                  <a:lnTo>
                    <a:pt x="381" y="477"/>
                  </a:lnTo>
                  <a:lnTo>
                    <a:pt x="381" y="478"/>
                  </a:lnTo>
                  <a:lnTo>
                    <a:pt x="381" y="484"/>
                  </a:lnTo>
                  <a:lnTo>
                    <a:pt x="381" y="487"/>
                  </a:lnTo>
                  <a:lnTo>
                    <a:pt x="381" y="489"/>
                  </a:lnTo>
                  <a:lnTo>
                    <a:pt x="381" y="490"/>
                  </a:lnTo>
                  <a:lnTo>
                    <a:pt x="383" y="490"/>
                  </a:lnTo>
                  <a:lnTo>
                    <a:pt x="384" y="490"/>
                  </a:lnTo>
                  <a:lnTo>
                    <a:pt x="386" y="490"/>
                  </a:lnTo>
                  <a:lnTo>
                    <a:pt x="389" y="490"/>
                  </a:lnTo>
                  <a:lnTo>
                    <a:pt x="389" y="494"/>
                  </a:lnTo>
                  <a:lnTo>
                    <a:pt x="389" y="497"/>
                  </a:lnTo>
                  <a:lnTo>
                    <a:pt x="388" y="497"/>
                  </a:lnTo>
                  <a:lnTo>
                    <a:pt x="388" y="498"/>
                  </a:lnTo>
                  <a:lnTo>
                    <a:pt x="388" y="500"/>
                  </a:lnTo>
                  <a:lnTo>
                    <a:pt x="388" y="501"/>
                  </a:lnTo>
                  <a:lnTo>
                    <a:pt x="389" y="501"/>
                  </a:lnTo>
                  <a:lnTo>
                    <a:pt x="388" y="504"/>
                  </a:lnTo>
                  <a:lnTo>
                    <a:pt x="389" y="504"/>
                  </a:lnTo>
                  <a:lnTo>
                    <a:pt x="391" y="506"/>
                  </a:lnTo>
                  <a:lnTo>
                    <a:pt x="392" y="504"/>
                  </a:lnTo>
                  <a:lnTo>
                    <a:pt x="392" y="506"/>
                  </a:lnTo>
                  <a:lnTo>
                    <a:pt x="392" y="507"/>
                  </a:lnTo>
                  <a:lnTo>
                    <a:pt x="394" y="510"/>
                  </a:lnTo>
                  <a:lnTo>
                    <a:pt x="395" y="510"/>
                  </a:lnTo>
                  <a:lnTo>
                    <a:pt x="397" y="512"/>
                  </a:lnTo>
                  <a:lnTo>
                    <a:pt x="397" y="513"/>
                  </a:lnTo>
                  <a:lnTo>
                    <a:pt x="398" y="515"/>
                  </a:lnTo>
                  <a:lnTo>
                    <a:pt x="398" y="516"/>
                  </a:lnTo>
                  <a:lnTo>
                    <a:pt x="400" y="518"/>
                  </a:lnTo>
                  <a:lnTo>
                    <a:pt x="398" y="518"/>
                  </a:lnTo>
                  <a:lnTo>
                    <a:pt x="400" y="521"/>
                  </a:lnTo>
                  <a:lnTo>
                    <a:pt x="403" y="525"/>
                  </a:lnTo>
                  <a:lnTo>
                    <a:pt x="403" y="527"/>
                  </a:lnTo>
                  <a:lnTo>
                    <a:pt x="403" y="528"/>
                  </a:lnTo>
                  <a:lnTo>
                    <a:pt x="404" y="528"/>
                  </a:lnTo>
                  <a:lnTo>
                    <a:pt x="403" y="528"/>
                  </a:lnTo>
                  <a:lnTo>
                    <a:pt x="406" y="534"/>
                  </a:lnTo>
                  <a:lnTo>
                    <a:pt x="407" y="533"/>
                  </a:lnTo>
                  <a:lnTo>
                    <a:pt x="407" y="534"/>
                  </a:lnTo>
                  <a:lnTo>
                    <a:pt x="407" y="536"/>
                  </a:lnTo>
                  <a:lnTo>
                    <a:pt x="409" y="536"/>
                  </a:lnTo>
                  <a:lnTo>
                    <a:pt x="410" y="539"/>
                  </a:lnTo>
                  <a:lnTo>
                    <a:pt x="412" y="542"/>
                  </a:lnTo>
                  <a:lnTo>
                    <a:pt x="413" y="545"/>
                  </a:lnTo>
                  <a:lnTo>
                    <a:pt x="415" y="548"/>
                  </a:lnTo>
                  <a:lnTo>
                    <a:pt x="416" y="548"/>
                  </a:lnTo>
                  <a:lnTo>
                    <a:pt x="416" y="547"/>
                  </a:lnTo>
                  <a:lnTo>
                    <a:pt x="415" y="545"/>
                  </a:lnTo>
                  <a:lnTo>
                    <a:pt x="416" y="545"/>
                  </a:lnTo>
                  <a:lnTo>
                    <a:pt x="416" y="543"/>
                  </a:lnTo>
                  <a:lnTo>
                    <a:pt x="416" y="542"/>
                  </a:lnTo>
                  <a:lnTo>
                    <a:pt x="416" y="540"/>
                  </a:lnTo>
                  <a:lnTo>
                    <a:pt x="418" y="540"/>
                  </a:lnTo>
                  <a:lnTo>
                    <a:pt x="419" y="540"/>
                  </a:lnTo>
                  <a:lnTo>
                    <a:pt x="421" y="540"/>
                  </a:lnTo>
                  <a:lnTo>
                    <a:pt x="422" y="540"/>
                  </a:lnTo>
                  <a:lnTo>
                    <a:pt x="421" y="540"/>
                  </a:lnTo>
                  <a:lnTo>
                    <a:pt x="422" y="540"/>
                  </a:lnTo>
                  <a:lnTo>
                    <a:pt x="424" y="540"/>
                  </a:lnTo>
                  <a:lnTo>
                    <a:pt x="425" y="540"/>
                  </a:lnTo>
                  <a:lnTo>
                    <a:pt x="427" y="540"/>
                  </a:lnTo>
                  <a:lnTo>
                    <a:pt x="428" y="540"/>
                  </a:lnTo>
                  <a:lnTo>
                    <a:pt x="430" y="540"/>
                  </a:lnTo>
                  <a:lnTo>
                    <a:pt x="431" y="540"/>
                  </a:lnTo>
                  <a:lnTo>
                    <a:pt x="433" y="540"/>
                  </a:lnTo>
                  <a:lnTo>
                    <a:pt x="434" y="540"/>
                  </a:lnTo>
                  <a:lnTo>
                    <a:pt x="436" y="540"/>
                  </a:lnTo>
                  <a:lnTo>
                    <a:pt x="437" y="540"/>
                  </a:lnTo>
                  <a:lnTo>
                    <a:pt x="439" y="540"/>
                  </a:lnTo>
                  <a:lnTo>
                    <a:pt x="440" y="540"/>
                  </a:lnTo>
                  <a:lnTo>
                    <a:pt x="442" y="540"/>
                  </a:lnTo>
                  <a:lnTo>
                    <a:pt x="443" y="540"/>
                  </a:lnTo>
                  <a:lnTo>
                    <a:pt x="445" y="540"/>
                  </a:lnTo>
                  <a:lnTo>
                    <a:pt x="446" y="540"/>
                  </a:lnTo>
                  <a:lnTo>
                    <a:pt x="448" y="540"/>
                  </a:lnTo>
                  <a:lnTo>
                    <a:pt x="449" y="540"/>
                  </a:lnTo>
                  <a:lnTo>
                    <a:pt x="451" y="540"/>
                  </a:lnTo>
                  <a:lnTo>
                    <a:pt x="451" y="536"/>
                  </a:lnTo>
                  <a:lnTo>
                    <a:pt x="451" y="533"/>
                  </a:lnTo>
                  <a:lnTo>
                    <a:pt x="451" y="530"/>
                  </a:lnTo>
                  <a:lnTo>
                    <a:pt x="451" y="528"/>
                  </a:lnTo>
                  <a:lnTo>
                    <a:pt x="452" y="528"/>
                  </a:lnTo>
                  <a:lnTo>
                    <a:pt x="454" y="528"/>
                  </a:lnTo>
                  <a:lnTo>
                    <a:pt x="455" y="528"/>
                  </a:lnTo>
                  <a:lnTo>
                    <a:pt x="457" y="528"/>
                  </a:lnTo>
                  <a:lnTo>
                    <a:pt x="458" y="528"/>
                  </a:lnTo>
                  <a:lnTo>
                    <a:pt x="460" y="528"/>
                  </a:lnTo>
                  <a:lnTo>
                    <a:pt x="461" y="528"/>
                  </a:lnTo>
                  <a:lnTo>
                    <a:pt x="461" y="533"/>
                  </a:lnTo>
                  <a:lnTo>
                    <a:pt x="461" y="534"/>
                  </a:lnTo>
                  <a:lnTo>
                    <a:pt x="463" y="534"/>
                  </a:lnTo>
                  <a:lnTo>
                    <a:pt x="467" y="531"/>
                  </a:lnTo>
                  <a:lnTo>
                    <a:pt x="469" y="530"/>
                  </a:lnTo>
                  <a:lnTo>
                    <a:pt x="469" y="527"/>
                  </a:lnTo>
                  <a:lnTo>
                    <a:pt x="469" y="525"/>
                  </a:lnTo>
                  <a:lnTo>
                    <a:pt x="467" y="524"/>
                  </a:lnTo>
                  <a:lnTo>
                    <a:pt x="467" y="522"/>
                  </a:lnTo>
                  <a:lnTo>
                    <a:pt x="466" y="521"/>
                  </a:lnTo>
                  <a:lnTo>
                    <a:pt x="466" y="519"/>
                  </a:lnTo>
                  <a:lnTo>
                    <a:pt x="464" y="518"/>
                  </a:lnTo>
                  <a:lnTo>
                    <a:pt x="464" y="516"/>
                  </a:lnTo>
                  <a:lnTo>
                    <a:pt x="464" y="515"/>
                  </a:lnTo>
                  <a:lnTo>
                    <a:pt x="463" y="515"/>
                  </a:lnTo>
                  <a:lnTo>
                    <a:pt x="463" y="516"/>
                  </a:lnTo>
                  <a:lnTo>
                    <a:pt x="461" y="516"/>
                  </a:lnTo>
                  <a:lnTo>
                    <a:pt x="458" y="516"/>
                  </a:lnTo>
                  <a:lnTo>
                    <a:pt x="457" y="516"/>
                  </a:lnTo>
                  <a:lnTo>
                    <a:pt x="455" y="516"/>
                  </a:lnTo>
                  <a:lnTo>
                    <a:pt x="454" y="516"/>
                  </a:lnTo>
                  <a:lnTo>
                    <a:pt x="452" y="516"/>
                  </a:lnTo>
                  <a:lnTo>
                    <a:pt x="451" y="516"/>
                  </a:lnTo>
                  <a:lnTo>
                    <a:pt x="451" y="515"/>
                  </a:lnTo>
                  <a:lnTo>
                    <a:pt x="451" y="513"/>
                  </a:lnTo>
                  <a:lnTo>
                    <a:pt x="451" y="512"/>
                  </a:lnTo>
                  <a:lnTo>
                    <a:pt x="451" y="510"/>
                  </a:lnTo>
                  <a:lnTo>
                    <a:pt x="449" y="512"/>
                  </a:lnTo>
                  <a:lnTo>
                    <a:pt x="448" y="512"/>
                  </a:lnTo>
                  <a:lnTo>
                    <a:pt x="446" y="512"/>
                  </a:lnTo>
                  <a:lnTo>
                    <a:pt x="445" y="512"/>
                  </a:lnTo>
                  <a:lnTo>
                    <a:pt x="443" y="512"/>
                  </a:lnTo>
                  <a:lnTo>
                    <a:pt x="442" y="512"/>
                  </a:lnTo>
                  <a:lnTo>
                    <a:pt x="440" y="512"/>
                  </a:lnTo>
                  <a:lnTo>
                    <a:pt x="440" y="510"/>
                  </a:lnTo>
                  <a:lnTo>
                    <a:pt x="440" y="509"/>
                  </a:lnTo>
                  <a:lnTo>
                    <a:pt x="440" y="504"/>
                  </a:lnTo>
                  <a:lnTo>
                    <a:pt x="440" y="503"/>
                  </a:lnTo>
                  <a:lnTo>
                    <a:pt x="442" y="503"/>
                  </a:lnTo>
                  <a:lnTo>
                    <a:pt x="443" y="503"/>
                  </a:lnTo>
                  <a:lnTo>
                    <a:pt x="445" y="503"/>
                  </a:lnTo>
                  <a:lnTo>
                    <a:pt x="446" y="503"/>
                  </a:lnTo>
                  <a:lnTo>
                    <a:pt x="448" y="503"/>
                  </a:lnTo>
                  <a:lnTo>
                    <a:pt x="449" y="503"/>
                  </a:lnTo>
                  <a:lnTo>
                    <a:pt x="451" y="503"/>
                  </a:lnTo>
                  <a:lnTo>
                    <a:pt x="454" y="503"/>
                  </a:lnTo>
                  <a:lnTo>
                    <a:pt x="455" y="503"/>
                  </a:lnTo>
                  <a:lnTo>
                    <a:pt x="457" y="503"/>
                  </a:lnTo>
                  <a:lnTo>
                    <a:pt x="458" y="503"/>
                  </a:lnTo>
                  <a:lnTo>
                    <a:pt x="460" y="503"/>
                  </a:lnTo>
                  <a:lnTo>
                    <a:pt x="461" y="503"/>
                  </a:lnTo>
                  <a:lnTo>
                    <a:pt x="461" y="501"/>
                  </a:lnTo>
                  <a:lnTo>
                    <a:pt x="461" y="500"/>
                  </a:lnTo>
                  <a:lnTo>
                    <a:pt x="460" y="498"/>
                  </a:lnTo>
                  <a:lnTo>
                    <a:pt x="461" y="498"/>
                  </a:lnTo>
                  <a:lnTo>
                    <a:pt x="461" y="495"/>
                  </a:lnTo>
                  <a:lnTo>
                    <a:pt x="463" y="495"/>
                  </a:lnTo>
                  <a:lnTo>
                    <a:pt x="464" y="495"/>
                  </a:lnTo>
                  <a:lnTo>
                    <a:pt x="464" y="494"/>
                  </a:lnTo>
                  <a:lnTo>
                    <a:pt x="464" y="492"/>
                  </a:lnTo>
                  <a:lnTo>
                    <a:pt x="466" y="492"/>
                  </a:lnTo>
                  <a:lnTo>
                    <a:pt x="466" y="494"/>
                  </a:lnTo>
                  <a:lnTo>
                    <a:pt x="466" y="495"/>
                  </a:lnTo>
                  <a:lnTo>
                    <a:pt x="467" y="495"/>
                  </a:lnTo>
                  <a:lnTo>
                    <a:pt x="469" y="495"/>
                  </a:lnTo>
                  <a:lnTo>
                    <a:pt x="470" y="495"/>
                  </a:lnTo>
                  <a:lnTo>
                    <a:pt x="472" y="495"/>
                  </a:lnTo>
                  <a:lnTo>
                    <a:pt x="472" y="494"/>
                  </a:lnTo>
                  <a:lnTo>
                    <a:pt x="472" y="492"/>
                  </a:lnTo>
                  <a:lnTo>
                    <a:pt x="472" y="490"/>
                  </a:lnTo>
                  <a:lnTo>
                    <a:pt x="472" y="489"/>
                  </a:lnTo>
                  <a:lnTo>
                    <a:pt x="470" y="489"/>
                  </a:lnTo>
                  <a:lnTo>
                    <a:pt x="469" y="489"/>
                  </a:lnTo>
                  <a:lnTo>
                    <a:pt x="467" y="490"/>
                  </a:lnTo>
                  <a:lnTo>
                    <a:pt x="466" y="490"/>
                  </a:lnTo>
                  <a:lnTo>
                    <a:pt x="463" y="490"/>
                  </a:lnTo>
                  <a:lnTo>
                    <a:pt x="461" y="490"/>
                  </a:lnTo>
                  <a:lnTo>
                    <a:pt x="461" y="486"/>
                  </a:lnTo>
                  <a:lnTo>
                    <a:pt x="461" y="480"/>
                  </a:lnTo>
                  <a:lnTo>
                    <a:pt x="463" y="478"/>
                  </a:lnTo>
                  <a:lnTo>
                    <a:pt x="464" y="478"/>
                  </a:lnTo>
                  <a:lnTo>
                    <a:pt x="464" y="477"/>
                  </a:lnTo>
                  <a:lnTo>
                    <a:pt x="466" y="477"/>
                  </a:lnTo>
                  <a:lnTo>
                    <a:pt x="467" y="477"/>
                  </a:lnTo>
                  <a:lnTo>
                    <a:pt x="467" y="475"/>
                  </a:lnTo>
                  <a:lnTo>
                    <a:pt x="469" y="475"/>
                  </a:lnTo>
                  <a:lnTo>
                    <a:pt x="469" y="478"/>
                  </a:lnTo>
                  <a:lnTo>
                    <a:pt x="469" y="483"/>
                  </a:lnTo>
                  <a:lnTo>
                    <a:pt x="469" y="484"/>
                  </a:lnTo>
                  <a:lnTo>
                    <a:pt x="469" y="486"/>
                  </a:lnTo>
                  <a:lnTo>
                    <a:pt x="470" y="486"/>
                  </a:lnTo>
                  <a:lnTo>
                    <a:pt x="470" y="484"/>
                  </a:lnTo>
                  <a:lnTo>
                    <a:pt x="472" y="484"/>
                  </a:lnTo>
                  <a:lnTo>
                    <a:pt x="472" y="483"/>
                  </a:lnTo>
                  <a:lnTo>
                    <a:pt x="472" y="481"/>
                  </a:lnTo>
                  <a:lnTo>
                    <a:pt x="473" y="481"/>
                  </a:lnTo>
                  <a:lnTo>
                    <a:pt x="475" y="481"/>
                  </a:lnTo>
                  <a:lnTo>
                    <a:pt x="478" y="481"/>
                  </a:lnTo>
                  <a:lnTo>
                    <a:pt x="478" y="478"/>
                  </a:lnTo>
                  <a:lnTo>
                    <a:pt x="479" y="478"/>
                  </a:lnTo>
                  <a:lnTo>
                    <a:pt x="481" y="478"/>
                  </a:lnTo>
                  <a:lnTo>
                    <a:pt x="483" y="478"/>
                  </a:lnTo>
                  <a:lnTo>
                    <a:pt x="484" y="478"/>
                  </a:lnTo>
                  <a:lnTo>
                    <a:pt x="484" y="481"/>
                  </a:lnTo>
                  <a:lnTo>
                    <a:pt x="486" y="481"/>
                  </a:lnTo>
                  <a:lnTo>
                    <a:pt x="487" y="481"/>
                  </a:lnTo>
                  <a:lnTo>
                    <a:pt x="489" y="481"/>
                  </a:lnTo>
                  <a:lnTo>
                    <a:pt x="492" y="481"/>
                  </a:lnTo>
                  <a:lnTo>
                    <a:pt x="493" y="481"/>
                  </a:lnTo>
                  <a:lnTo>
                    <a:pt x="495" y="481"/>
                  </a:lnTo>
                  <a:lnTo>
                    <a:pt x="496" y="481"/>
                  </a:lnTo>
                  <a:lnTo>
                    <a:pt x="498" y="481"/>
                  </a:lnTo>
                  <a:lnTo>
                    <a:pt x="499" y="481"/>
                  </a:lnTo>
                  <a:lnTo>
                    <a:pt x="499" y="478"/>
                  </a:lnTo>
                  <a:lnTo>
                    <a:pt x="501" y="478"/>
                  </a:lnTo>
                  <a:lnTo>
                    <a:pt x="502" y="478"/>
                  </a:lnTo>
                  <a:lnTo>
                    <a:pt x="505" y="478"/>
                  </a:lnTo>
                  <a:lnTo>
                    <a:pt x="507" y="478"/>
                  </a:lnTo>
                  <a:lnTo>
                    <a:pt x="510" y="478"/>
                  </a:lnTo>
                  <a:lnTo>
                    <a:pt x="514" y="478"/>
                  </a:lnTo>
                  <a:lnTo>
                    <a:pt x="514" y="477"/>
                  </a:lnTo>
                  <a:lnTo>
                    <a:pt x="514" y="475"/>
                  </a:lnTo>
                  <a:lnTo>
                    <a:pt x="514" y="472"/>
                  </a:lnTo>
                  <a:lnTo>
                    <a:pt x="514" y="468"/>
                  </a:lnTo>
                  <a:lnTo>
                    <a:pt x="513" y="468"/>
                  </a:lnTo>
                  <a:lnTo>
                    <a:pt x="511" y="468"/>
                  </a:lnTo>
                  <a:lnTo>
                    <a:pt x="510" y="468"/>
                  </a:lnTo>
                  <a:lnTo>
                    <a:pt x="508" y="468"/>
                  </a:lnTo>
                  <a:lnTo>
                    <a:pt x="507" y="468"/>
                  </a:lnTo>
                  <a:lnTo>
                    <a:pt x="505" y="468"/>
                  </a:lnTo>
                  <a:lnTo>
                    <a:pt x="504" y="468"/>
                  </a:lnTo>
                  <a:lnTo>
                    <a:pt x="502" y="468"/>
                  </a:lnTo>
                  <a:lnTo>
                    <a:pt x="499" y="468"/>
                  </a:lnTo>
                  <a:lnTo>
                    <a:pt x="498" y="468"/>
                  </a:lnTo>
                  <a:lnTo>
                    <a:pt x="496" y="468"/>
                  </a:lnTo>
                  <a:lnTo>
                    <a:pt x="495" y="468"/>
                  </a:lnTo>
                  <a:lnTo>
                    <a:pt x="493" y="468"/>
                  </a:lnTo>
                  <a:lnTo>
                    <a:pt x="492" y="468"/>
                  </a:lnTo>
                  <a:lnTo>
                    <a:pt x="490" y="468"/>
                  </a:lnTo>
                  <a:lnTo>
                    <a:pt x="489" y="468"/>
                  </a:lnTo>
                  <a:lnTo>
                    <a:pt x="486" y="468"/>
                  </a:lnTo>
                  <a:lnTo>
                    <a:pt x="486" y="463"/>
                  </a:lnTo>
                  <a:lnTo>
                    <a:pt x="484" y="463"/>
                  </a:lnTo>
                  <a:lnTo>
                    <a:pt x="481" y="463"/>
                  </a:lnTo>
                  <a:lnTo>
                    <a:pt x="479" y="463"/>
                  </a:lnTo>
                  <a:lnTo>
                    <a:pt x="478" y="463"/>
                  </a:lnTo>
                  <a:lnTo>
                    <a:pt x="476" y="463"/>
                  </a:lnTo>
                  <a:lnTo>
                    <a:pt x="475" y="463"/>
                  </a:lnTo>
                  <a:lnTo>
                    <a:pt x="475" y="462"/>
                  </a:lnTo>
                  <a:lnTo>
                    <a:pt x="473" y="462"/>
                  </a:lnTo>
                  <a:lnTo>
                    <a:pt x="473" y="463"/>
                  </a:lnTo>
                  <a:lnTo>
                    <a:pt x="472" y="463"/>
                  </a:lnTo>
                  <a:lnTo>
                    <a:pt x="470" y="463"/>
                  </a:lnTo>
                  <a:lnTo>
                    <a:pt x="470" y="465"/>
                  </a:lnTo>
                  <a:lnTo>
                    <a:pt x="469" y="465"/>
                  </a:lnTo>
                  <a:lnTo>
                    <a:pt x="469" y="466"/>
                  </a:lnTo>
                  <a:lnTo>
                    <a:pt x="467" y="466"/>
                  </a:lnTo>
                  <a:lnTo>
                    <a:pt x="466" y="466"/>
                  </a:lnTo>
                  <a:lnTo>
                    <a:pt x="464" y="466"/>
                  </a:lnTo>
                  <a:lnTo>
                    <a:pt x="461" y="468"/>
                  </a:lnTo>
                  <a:lnTo>
                    <a:pt x="458" y="469"/>
                  </a:lnTo>
                  <a:lnTo>
                    <a:pt x="458" y="471"/>
                  </a:lnTo>
                  <a:lnTo>
                    <a:pt x="457" y="471"/>
                  </a:lnTo>
                  <a:lnTo>
                    <a:pt x="455" y="472"/>
                  </a:lnTo>
                  <a:lnTo>
                    <a:pt x="455" y="471"/>
                  </a:lnTo>
                  <a:lnTo>
                    <a:pt x="451" y="471"/>
                  </a:lnTo>
                  <a:lnTo>
                    <a:pt x="451" y="469"/>
                  </a:lnTo>
                  <a:lnTo>
                    <a:pt x="449" y="469"/>
                  </a:lnTo>
                  <a:lnTo>
                    <a:pt x="449" y="471"/>
                  </a:lnTo>
                  <a:lnTo>
                    <a:pt x="448" y="471"/>
                  </a:lnTo>
                  <a:lnTo>
                    <a:pt x="448" y="472"/>
                  </a:lnTo>
                  <a:lnTo>
                    <a:pt x="446" y="472"/>
                  </a:lnTo>
                  <a:lnTo>
                    <a:pt x="446" y="474"/>
                  </a:lnTo>
                  <a:lnTo>
                    <a:pt x="443" y="474"/>
                  </a:lnTo>
                  <a:lnTo>
                    <a:pt x="442" y="474"/>
                  </a:lnTo>
                  <a:lnTo>
                    <a:pt x="439" y="474"/>
                  </a:lnTo>
                  <a:lnTo>
                    <a:pt x="437" y="474"/>
                  </a:lnTo>
                  <a:lnTo>
                    <a:pt x="436" y="474"/>
                  </a:lnTo>
                  <a:lnTo>
                    <a:pt x="434" y="474"/>
                  </a:lnTo>
                  <a:lnTo>
                    <a:pt x="433" y="474"/>
                  </a:lnTo>
                  <a:lnTo>
                    <a:pt x="431" y="474"/>
                  </a:lnTo>
                  <a:lnTo>
                    <a:pt x="431" y="469"/>
                  </a:lnTo>
                  <a:lnTo>
                    <a:pt x="431" y="468"/>
                  </a:lnTo>
                  <a:lnTo>
                    <a:pt x="431" y="466"/>
                  </a:lnTo>
                  <a:lnTo>
                    <a:pt x="430" y="466"/>
                  </a:lnTo>
                  <a:lnTo>
                    <a:pt x="430" y="465"/>
                  </a:lnTo>
                  <a:lnTo>
                    <a:pt x="431" y="465"/>
                  </a:lnTo>
                  <a:lnTo>
                    <a:pt x="433" y="465"/>
                  </a:lnTo>
                  <a:lnTo>
                    <a:pt x="433" y="463"/>
                  </a:lnTo>
                  <a:lnTo>
                    <a:pt x="437" y="460"/>
                  </a:lnTo>
                  <a:lnTo>
                    <a:pt x="437" y="459"/>
                  </a:lnTo>
                  <a:lnTo>
                    <a:pt x="437" y="457"/>
                  </a:lnTo>
                  <a:lnTo>
                    <a:pt x="437" y="456"/>
                  </a:lnTo>
                  <a:lnTo>
                    <a:pt x="437" y="453"/>
                  </a:lnTo>
                  <a:lnTo>
                    <a:pt x="437" y="448"/>
                  </a:lnTo>
                  <a:lnTo>
                    <a:pt x="437" y="447"/>
                  </a:lnTo>
                  <a:lnTo>
                    <a:pt x="437" y="445"/>
                  </a:lnTo>
                  <a:lnTo>
                    <a:pt x="439" y="444"/>
                  </a:lnTo>
                  <a:lnTo>
                    <a:pt x="439" y="442"/>
                  </a:lnTo>
                  <a:lnTo>
                    <a:pt x="439" y="441"/>
                  </a:lnTo>
                  <a:lnTo>
                    <a:pt x="440" y="441"/>
                  </a:lnTo>
                  <a:lnTo>
                    <a:pt x="440" y="439"/>
                  </a:lnTo>
                  <a:lnTo>
                    <a:pt x="439" y="433"/>
                  </a:lnTo>
                  <a:lnTo>
                    <a:pt x="437" y="433"/>
                  </a:lnTo>
                  <a:lnTo>
                    <a:pt x="436" y="433"/>
                  </a:lnTo>
                  <a:lnTo>
                    <a:pt x="433" y="433"/>
                  </a:lnTo>
                  <a:lnTo>
                    <a:pt x="431" y="433"/>
                  </a:lnTo>
                  <a:lnTo>
                    <a:pt x="430" y="433"/>
                  </a:lnTo>
                  <a:close/>
                  <a:moveTo>
                    <a:pt x="492" y="504"/>
                  </a:moveTo>
                  <a:lnTo>
                    <a:pt x="493" y="504"/>
                  </a:lnTo>
                  <a:lnTo>
                    <a:pt x="493" y="503"/>
                  </a:lnTo>
                  <a:lnTo>
                    <a:pt x="492" y="503"/>
                  </a:lnTo>
                  <a:lnTo>
                    <a:pt x="492" y="504"/>
                  </a:lnTo>
                  <a:close/>
                  <a:moveTo>
                    <a:pt x="348" y="550"/>
                  </a:moveTo>
                  <a:lnTo>
                    <a:pt x="347" y="547"/>
                  </a:lnTo>
                  <a:lnTo>
                    <a:pt x="353" y="543"/>
                  </a:lnTo>
                  <a:lnTo>
                    <a:pt x="351" y="542"/>
                  </a:lnTo>
                  <a:lnTo>
                    <a:pt x="350" y="540"/>
                  </a:lnTo>
                  <a:lnTo>
                    <a:pt x="350" y="539"/>
                  </a:lnTo>
                  <a:lnTo>
                    <a:pt x="348" y="537"/>
                  </a:lnTo>
                  <a:lnTo>
                    <a:pt x="348" y="536"/>
                  </a:lnTo>
                  <a:lnTo>
                    <a:pt x="347" y="536"/>
                  </a:lnTo>
                  <a:lnTo>
                    <a:pt x="345" y="533"/>
                  </a:lnTo>
                  <a:lnTo>
                    <a:pt x="344" y="531"/>
                  </a:lnTo>
                  <a:lnTo>
                    <a:pt x="344" y="530"/>
                  </a:lnTo>
                  <a:lnTo>
                    <a:pt x="342" y="528"/>
                  </a:lnTo>
                  <a:lnTo>
                    <a:pt x="341" y="527"/>
                  </a:lnTo>
                  <a:lnTo>
                    <a:pt x="339" y="524"/>
                  </a:lnTo>
                  <a:lnTo>
                    <a:pt x="338" y="522"/>
                  </a:lnTo>
                  <a:lnTo>
                    <a:pt x="338" y="521"/>
                  </a:lnTo>
                  <a:lnTo>
                    <a:pt x="332" y="524"/>
                  </a:lnTo>
                  <a:lnTo>
                    <a:pt x="330" y="524"/>
                  </a:lnTo>
                  <a:lnTo>
                    <a:pt x="336" y="531"/>
                  </a:lnTo>
                  <a:lnTo>
                    <a:pt x="338" y="534"/>
                  </a:lnTo>
                  <a:lnTo>
                    <a:pt x="336" y="534"/>
                  </a:lnTo>
                  <a:lnTo>
                    <a:pt x="335" y="536"/>
                  </a:lnTo>
                  <a:lnTo>
                    <a:pt x="333" y="536"/>
                  </a:lnTo>
                  <a:lnTo>
                    <a:pt x="333" y="537"/>
                  </a:lnTo>
                  <a:lnTo>
                    <a:pt x="332" y="537"/>
                  </a:lnTo>
                  <a:lnTo>
                    <a:pt x="330" y="536"/>
                  </a:lnTo>
                  <a:lnTo>
                    <a:pt x="329" y="534"/>
                  </a:lnTo>
                  <a:lnTo>
                    <a:pt x="326" y="528"/>
                  </a:lnTo>
                  <a:lnTo>
                    <a:pt x="326" y="527"/>
                  </a:lnTo>
                  <a:lnTo>
                    <a:pt x="324" y="525"/>
                  </a:lnTo>
                  <a:lnTo>
                    <a:pt x="324" y="524"/>
                  </a:lnTo>
                  <a:lnTo>
                    <a:pt x="321" y="521"/>
                  </a:lnTo>
                  <a:lnTo>
                    <a:pt x="320" y="519"/>
                  </a:lnTo>
                  <a:lnTo>
                    <a:pt x="317" y="522"/>
                  </a:lnTo>
                  <a:lnTo>
                    <a:pt x="315" y="522"/>
                  </a:lnTo>
                  <a:lnTo>
                    <a:pt x="315" y="524"/>
                  </a:lnTo>
                  <a:lnTo>
                    <a:pt x="317" y="527"/>
                  </a:lnTo>
                  <a:lnTo>
                    <a:pt x="317" y="530"/>
                  </a:lnTo>
                  <a:lnTo>
                    <a:pt x="317" y="533"/>
                  </a:lnTo>
                  <a:lnTo>
                    <a:pt x="318" y="534"/>
                  </a:lnTo>
                  <a:lnTo>
                    <a:pt x="320" y="536"/>
                  </a:lnTo>
                  <a:lnTo>
                    <a:pt x="321" y="537"/>
                  </a:lnTo>
                  <a:lnTo>
                    <a:pt x="323" y="539"/>
                  </a:lnTo>
                  <a:lnTo>
                    <a:pt x="323" y="540"/>
                  </a:lnTo>
                  <a:lnTo>
                    <a:pt x="324" y="542"/>
                  </a:lnTo>
                  <a:lnTo>
                    <a:pt x="326" y="543"/>
                  </a:lnTo>
                  <a:lnTo>
                    <a:pt x="326" y="545"/>
                  </a:lnTo>
                  <a:lnTo>
                    <a:pt x="327" y="547"/>
                  </a:lnTo>
                  <a:lnTo>
                    <a:pt x="329" y="548"/>
                  </a:lnTo>
                  <a:lnTo>
                    <a:pt x="330" y="550"/>
                  </a:lnTo>
                  <a:lnTo>
                    <a:pt x="332" y="553"/>
                  </a:lnTo>
                  <a:lnTo>
                    <a:pt x="335" y="557"/>
                  </a:lnTo>
                  <a:lnTo>
                    <a:pt x="339" y="556"/>
                  </a:lnTo>
                  <a:lnTo>
                    <a:pt x="342" y="559"/>
                  </a:lnTo>
                  <a:lnTo>
                    <a:pt x="344" y="557"/>
                  </a:lnTo>
                  <a:lnTo>
                    <a:pt x="345" y="557"/>
                  </a:lnTo>
                  <a:lnTo>
                    <a:pt x="347" y="556"/>
                  </a:lnTo>
                  <a:lnTo>
                    <a:pt x="348" y="556"/>
                  </a:lnTo>
                  <a:lnTo>
                    <a:pt x="348" y="554"/>
                  </a:lnTo>
                  <a:lnTo>
                    <a:pt x="347" y="550"/>
                  </a:lnTo>
                  <a:lnTo>
                    <a:pt x="348" y="550"/>
                  </a:lnTo>
                  <a:close/>
                  <a:moveTo>
                    <a:pt x="469" y="584"/>
                  </a:moveTo>
                  <a:lnTo>
                    <a:pt x="467" y="584"/>
                  </a:lnTo>
                  <a:lnTo>
                    <a:pt x="466" y="586"/>
                  </a:lnTo>
                  <a:lnTo>
                    <a:pt x="464" y="586"/>
                  </a:lnTo>
                  <a:lnTo>
                    <a:pt x="464" y="587"/>
                  </a:lnTo>
                  <a:lnTo>
                    <a:pt x="463" y="587"/>
                  </a:lnTo>
                  <a:lnTo>
                    <a:pt x="460" y="587"/>
                  </a:lnTo>
                  <a:lnTo>
                    <a:pt x="458" y="589"/>
                  </a:lnTo>
                  <a:lnTo>
                    <a:pt x="457" y="589"/>
                  </a:lnTo>
                  <a:lnTo>
                    <a:pt x="455" y="589"/>
                  </a:lnTo>
                  <a:lnTo>
                    <a:pt x="454" y="590"/>
                  </a:lnTo>
                  <a:lnTo>
                    <a:pt x="452" y="590"/>
                  </a:lnTo>
                  <a:lnTo>
                    <a:pt x="451" y="590"/>
                  </a:lnTo>
                  <a:lnTo>
                    <a:pt x="449" y="592"/>
                  </a:lnTo>
                  <a:lnTo>
                    <a:pt x="448" y="593"/>
                  </a:lnTo>
                  <a:lnTo>
                    <a:pt x="446" y="593"/>
                  </a:lnTo>
                  <a:lnTo>
                    <a:pt x="445" y="593"/>
                  </a:lnTo>
                  <a:lnTo>
                    <a:pt x="443" y="593"/>
                  </a:lnTo>
                  <a:lnTo>
                    <a:pt x="442" y="595"/>
                  </a:lnTo>
                  <a:lnTo>
                    <a:pt x="440" y="596"/>
                  </a:lnTo>
                  <a:lnTo>
                    <a:pt x="439" y="596"/>
                  </a:lnTo>
                  <a:lnTo>
                    <a:pt x="439" y="598"/>
                  </a:lnTo>
                  <a:lnTo>
                    <a:pt x="437" y="600"/>
                  </a:lnTo>
                  <a:lnTo>
                    <a:pt x="436" y="600"/>
                  </a:lnTo>
                  <a:lnTo>
                    <a:pt x="436" y="601"/>
                  </a:lnTo>
                  <a:lnTo>
                    <a:pt x="434" y="601"/>
                  </a:lnTo>
                  <a:lnTo>
                    <a:pt x="434" y="600"/>
                  </a:lnTo>
                  <a:lnTo>
                    <a:pt x="434" y="601"/>
                  </a:lnTo>
                  <a:lnTo>
                    <a:pt x="433" y="601"/>
                  </a:lnTo>
                  <a:lnTo>
                    <a:pt x="431" y="603"/>
                  </a:lnTo>
                  <a:lnTo>
                    <a:pt x="430" y="604"/>
                  </a:lnTo>
                  <a:lnTo>
                    <a:pt x="428" y="604"/>
                  </a:lnTo>
                  <a:lnTo>
                    <a:pt x="428" y="606"/>
                  </a:lnTo>
                  <a:lnTo>
                    <a:pt x="428" y="607"/>
                  </a:lnTo>
                  <a:lnTo>
                    <a:pt x="428" y="609"/>
                  </a:lnTo>
                  <a:lnTo>
                    <a:pt x="427" y="610"/>
                  </a:lnTo>
                  <a:lnTo>
                    <a:pt x="425" y="609"/>
                  </a:lnTo>
                  <a:lnTo>
                    <a:pt x="425" y="610"/>
                  </a:lnTo>
                  <a:lnTo>
                    <a:pt x="424" y="609"/>
                  </a:lnTo>
                  <a:lnTo>
                    <a:pt x="422" y="609"/>
                  </a:lnTo>
                  <a:lnTo>
                    <a:pt x="424" y="612"/>
                  </a:lnTo>
                  <a:lnTo>
                    <a:pt x="422" y="613"/>
                  </a:lnTo>
                  <a:lnTo>
                    <a:pt x="421" y="613"/>
                  </a:lnTo>
                  <a:lnTo>
                    <a:pt x="421" y="615"/>
                  </a:lnTo>
                  <a:lnTo>
                    <a:pt x="419" y="615"/>
                  </a:lnTo>
                  <a:lnTo>
                    <a:pt x="418" y="616"/>
                  </a:lnTo>
                  <a:lnTo>
                    <a:pt x="416" y="616"/>
                  </a:lnTo>
                  <a:lnTo>
                    <a:pt x="416" y="618"/>
                  </a:lnTo>
                  <a:lnTo>
                    <a:pt x="416" y="616"/>
                  </a:lnTo>
                  <a:lnTo>
                    <a:pt x="415" y="613"/>
                  </a:lnTo>
                  <a:lnTo>
                    <a:pt x="412" y="615"/>
                  </a:lnTo>
                  <a:lnTo>
                    <a:pt x="412" y="616"/>
                  </a:lnTo>
                  <a:lnTo>
                    <a:pt x="410" y="616"/>
                  </a:lnTo>
                  <a:lnTo>
                    <a:pt x="409" y="618"/>
                  </a:lnTo>
                  <a:lnTo>
                    <a:pt x="407" y="618"/>
                  </a:lnTo>
                  <a:lnTo>
                    <a:pt x="406" y="619"/>
                  </a:lnTo>
                  <a:lnTo>
                    <a:pt x="404" y="621"/>
                  </a:lnTo>
                  <a:lnTo>
                    <a:pt x="403" y="621"/>
                  </a:lnTo>
                  <a:lnTo>
                    <a:pt x="401" y="622"/>
                  </a:lnTo>
                  <a:lnTo>
                    <a:pt x="400" y="624"/>
                  </a:lnTo>
                  <a:lnTo>
                    <a:pt x="398" y="625"/>
                  </a:lnTo>
                  <a:lnTo>
                    <a:pt x="397" y="625"/>
                  </a:lnTo>
                  <a:lnTo>
                    <a:pt x="397" y="627"/>
                  </a:lnTo>
                  <a:lnTo>
                    <a:pt x="395" y="627"/>
                  </a:lnTo>
                  <a:lnTo>
                    <a:pt x="394" y="628"/>
                  </a:lnTo>
                  <a:lnTo>
                    <a:pt x="392" y="628"/>
                  </a:lnTo>
                  <a:lnTo>
                    <a:pt x="391" y="630"/>
                  </a:lnTo>
                  <a:lnTo>
                    <a:pt x="394" y="633"/>
                  </a:lnTo>
                  <a:lnTo>
                    <a:pt x="395" y="633"/>
                  </a:lnTo>
                  <a:lnTo>
                    <a:pt x="395" y="631"/>
                  </a:lnTo>
                  <a:lnTo>
                    <a:pt x="395" y="633"/>
                  </a:lnTo>
                  <a:lnTo>
                    <a:pt x="397" y="634"/>
                  </a:lnTo>
                  <a:lnTo>
                    <a:pt x="397" y="636"/>
                  </a:lnTo>
                  <a:lnTo>
                    <a:pt x="398" y="636"/>
                  </a:lnTo>
                  <a:lnTo>
                    <a:pt x="397" y="637"/>
                  </a:lnTo>
                  <a:lnTo>
                    <a:pt x="395" y="637"/>
                  </a:lnTo>
                  <a:lnTo>
                    <a:pt x="395" y="639"/>
                  </a:lnTo>
                  <a:lnTo>
                    <a:pt x="394" y="639"/>
                  </a:lnTo>
                  <a:lnTo>
                    <a:pt x="392" y="640"/>
                  </a:lnTo>
                  <a:lnTo>
                    <a:pt x="391" y="640"/>
                  </a:lnTo>
                  <a:lnTo>
                    <a:pt x="392" y="642"/>
                  </a:lnTo>
                  <a:lnTo>
                    <a:pt x="394" y="645"/>
                  </a:lnTo>
                  <a:lnTo>
                    <a:pt x="397" y="648"/>
                  </a:lnTo>
                  <a:lnTo>
                    <a:pt x="395" y="649"/>
                  </a:lnTo>
                  <a:lnTo>
                    <a:pt x="394" y="649"/>
                  </a:lnTo>
                  <a:lnTo>
                    <a:pt x="394" y="651"/>
                  </a:lnTo>
                  <a:lnTo>
                    <a:pt x="392" y="653"/>
                  </a:lnTo>
                  <a:lnTo>
                    <a:pt x="391" y="653"/>
                  </a:lnTo>
                  <a:lnTo>
                    <a:pt x="389" y="653"/>
                  </a:lnTo>
                  <a:lnTo>
                    <a:pt x="384" y="653"/>
                  </a:lnTo>
                  <a:lnTo>
                    <a:pt x="383" y="653"/>
                  </a:lnTo>
                  <a:lnTo>
                    <a:pt x="383" y="651"/>
                  </a:lnTo>
                  <a:lnTo>
                    <a:pt x="381" y="649"/>
                  </a:lnTo>
                  <a:lnTo>
                    <a:pt x="380" y="648"/>
                  </a:lnTo>
                  <a:lnTo>
                    <a:pt x="380" y="646"/>
                  </a:lnTo>
                  <a:lnTo>
                    <a:pt x="378" y="648"/>
                  </a:lnTo>
                  <a:lnTo>
                    <a:pt x="377" y="649"/>
                  </a:lnTo>
                  <a:lnTo>
                    <a:pt x="375" y="649"/>
                  </a:lnTo>
                  <a:lnTo>
                    <a:pt x="377" y="649"/>
                  </a:lnTo>
                  <a:lnTo>
                    <a:pt x="377" y="651"/>
                  </a:lnTo>
                  <a:lnTo>
                    <a:pt x="375" y="651"/>
                  </a:lnTo>
                  <a:lnTo>
                    <a:pt x="375" y="653"/>
                  </a:lnTo>
                  <a:lnTo>
                    <a:pt x="374" y="653"/>
                  </a:lnTo>
                  <a:lnTo>
                    <a:pt x="372" y="653"/>
                  </a:lnTo>
                  <a:lnTo>
                    <a:pt x="372" y="654"/>
                  </a:lnTo>
                  <a:lnTo>
                    <a:pt x="371" y="654"/>
                  </a:lnTo>
                  <a:lnTo>
                    <a:pt x="369" y="656"/>
                  </a:lnTo>
                  <a:lnTo>
                    <a:pt x="368" y="656"/>
                  </a:lnTo>
                  <a:lnTo>
                    <a:pt x="366" y="657"/>
                  </a:lnTo>
                  <a:lnTo>
                    <a:pt x="365" y="657"/>
                  </a:lnTo>
                  <a:lnTo>
                    <a:pt x="363" y="659"/>
                  </a:lnTo>
                  <a:lnTo>
                    <a:pt x="362" y="660"/>
                  </a:lnTo>
                  <a:lnTo>
                    <a:pt x="360" y="660"/>
                  </a:lnTo>
                  <a:lnTo>
                    <a:pt x="359" y="662"/>
                  </a:lnTo>
                  <a:lnTo>
                    <a:pt x="357" y="662"/>
                  </a:lnTo>
                  <a:lnTo>
                    <a:pt x="356" y="659"/>
                  </a:lnTo>
                  <a:lnTo>
                    <a:pt x="354" y="660"/>
                  </a:lnTo>
                  <a:lnTo>
                    <a:pt x="353" y="660"/>
                  </a:lnTo>
                  <a:lnTo>
                    <a:pt x="351" y="662"/>
                  </a:lnTo>
                  <a:lnTo>
                    <a:pt x="350" y="662"/>
                  </a:lnTo>
                  <a:lnTo>
                    <a:pt x="348" y="662"/>
                  </a:lnTo>
                  <a:lnTo>
                    <a:pt x="348" y="663"/>
                  </a:lnTo>
                  <a:lnTo>
                    <a:pt x="350" y="668"/>
                  </a:lnTo>
                  <a:lnTo>
                    <a:pt x="354" y="665"/>
                  </a:lnTo>
                  <a:lnTo>
                    <a:pt x="359" y="663"/>
                  </a:lnTo>
                  <a:lnTo>
                    <a:pt x="360" y="662"/>
                  </a:lnTo>
                  <a:lnTo>
                    <a:pt x="362" y="662"/>
                  </a:lnTo>
                  <a:lnTo>
                    <a:pt x="363" y="660"/>
                  </a:lnTo>
                  <a:lnTo>
                    <a:pt x="365" y="660"/>
                  </a:lnTo>
                  <a:lnTo>
                    <a:pt x="366" y="659"/>
                  </a:lnTo>
                  <a:lnTo>
                    <a:pt x="368" y="660"/>
                  </a:lnTo>
                  <a:lnTo>
                    <a:pt x="369" y="662"/>
                  </a:lnTo>
                  <a:lnTo>
                    <a:pt x="371" y="663"/>
                  </a:lnTo>
                  <a:lnTo>
                    <a:pt x="372" y="665"/>
                  </a:lnTo>
                  <a:lnTo>
                    <a:pt x="374" y="666"/>
                  </a:lnTo>
                  <a:lnTo>
                    <a:pt x="375" y="671"/>
                  </a:lnTo>
                  <a:lnTo>
                    <a:pt x="378" y="669"/>
                  </a:lnTo>
                  <a:lnTo>
                    <a:pt x="377" y="669"/>
                  </a:lnTo>
                  <a:lnTo>
                    <a:pt x="377" y="668"/>
                  </a:lnTo>
                  <a:lnTo>
                    <a:pt x="377" y="666"/>
                  </a:lnTo>
                  <a:lnTo>
                    <a:pt x="377" y="665"/>
                  </a:lnTo>
                  <a:lnTo>
                    <a:pt x="375" y="660"/>
                  </a:lnTo>
                  <a:lnTo>
                    <a:pt x="375" y="657"/>
                  </a:lnTo>
                  <a:lnTo>
                    <a:pt x="377" y="657"/>
                  </a:lnTo>
                  <a:lnTo>
                    <a:pt x="378" y="656"/>
                  </a:lnTo>
                  <a:lnTo>
                    <a:pt x="380" y="656"/>
                  </a:lnTo>
                  <a:lnTo>
                    <a:pt x="383" y="656"/>
                  </a:lnTo>
                  <a:lnTo>
                    <a:pt x="384" y="656"/>
                  </a:lnTo>
                  <a:lnTo>
                    <a:pt x="388" y="656"/>
                  </a:lnTo>
                  <a:lnTo>
                    <a:pt x="391" y="654"/>
                  </a:lnTo>
                  <a:lnTo>
                    <a:pt x="394" y="654"/>
                  </a:lnTo>
                  <a:lnTo>
                    <a:pt x="395" y="654"/>
                  </a:lnTo>
                  <a:lnTo>
                    <a:pt x="395" y="653"/>
                  </a:lnTo>
                  <a:lnTo>
                    <a:pt x="397" y="651"/>
                  </a:lnTo>
                  <a:lnTo>
                    <a:pt x="398" y="649"/>
                  </a:lnTo>
                  <a:lnTo>
                    <a:pt x="400" y="649"/>
                  </a:lnTo>
                  <a:lnTo>
                    <a:pt x="400" y="648"/>
                  </a:lnTo>
                  <a:lnTo>
                    <a:pt x="401" y="646"/>
                  </a:lnTo>
                  <a:lnTo>
                    <a:pt x="401" y="645"/>
                  </a:lnTo>
                  <a:lnTo>
                    <a:pt x="401" y="643"/>
                  </a:lnTo>
                  <a:lnTo>
                    <a:pt x="403" y="642"/>
                  </a:lnTo>
                  <a:lnTo>
                    <a:pt x="403" y="643"/>
                  </a:lnTo>
                  <a:lnTo>
                    <a:pt x="406" y="645"/>
                  </a:lnTo>
                  <a:lnTo>
                    <a:pt x="407" y="646"/>
                  </a:lnTo>
                  <a:lnTo>
                    <a:pt x="410" y="648"/>
                  </a:lnTo>
                  <a:lnTo>
                    <a:pt x="410" y="646"/>
                  </a:lnTo>
                  <a:lnTo>
                    <a:pt x="412" y="648"/>
                  </a:lnTo>
                  <a:lnTo>
                    <a:pt x="413" y="649"/>
                  </a:lnTo>
                  <a:lnTo>
                    <a:pt x="415" y="649"/>
                  </a:lnTo>
                  <a:lnTo>
                    <a:pt x="416" y="651"/>
                  </a:lnTo>
                  <a:lnTo>
                    <a:pt x="416" y="649"/>
                  </a:lnTo>
                  <a:lnTo>
                    <a:pt x="418" y="646"/>
                  </a:lnTo>
                  <a:lnTo>
                    <a:pt x="419" y="645"/>
                  </a:lnTo>
                  <a:lnTo>
                    <a:pt x="421" y="643"/>
                  </a:lnTo>
                  <a:lnTo>
                    <a:pt x="422" y="643"/>
                  </a:lnTo>
                  <a:lnTo>
                    <a:pt x="424" y="645"/>
                  </a:lnTo>
                  <a:lnTo>
                    <a:pt x="425" y="645"/>
                  </a:lnTo>
                  <a:lnTo>
                    <a:pt x="425" y="646"/>
                  </a:lnTo>
                  <a:lnTo>
                    <a:pt x="424" y="646"/>
                  </a:lnTo>
                  <a:lnTo>
                    <a:pt x="424" y="648"/>
                  </a:lnTo>
                  <a:lnTo>
                    <a:pt x="422" y="649"/>
                  </a:lnTo>
                  <a:lnTo>
                    <a:pt x="424" y="649"/>
                  </a:lnTo>
                  <a:lnTo>
                    <a:pt x="424" y="651"/>
                  </a:lnTo>
                  <a:lnTo>
                    <a:pt x="422" y="653"/>
                  </a:lnTo>
                  <a:lnTo>
                    <a:pt x="421" y="656"/>
                  </a:lnTo>
                  <a:lnTo>
                    <a:pt x="421" y="657"/>
                  </a:lnTo>
                  <a:lnTo>
                    <a:pt x="419" y="659"/>
                  </a:lnTo>
                  <a:lnTo>
                    <a:pt x="418" y="659"/>
                  </a:lnTo>
                  <a:lnTo>
                    <a:pt x="418" y="660"/>
                  </a:lnTo>
                  <a:lnTo>
                    <a:pt x="416" y="662"/>
                  </a:lnTo>
                  <a:lnTo>
                    <a:pt x="416" y="663"/>
                  </a:lnTo>
                  <a:lnTo>
                    <a:pt x="415" y="663"/>
                  </a:lnTo>
                  <a:lnTo>
                    <a:pt x="413" y="665"/>
                  </a:lnTo>
                  <a:lnTo>
                    <a:pt x="413" y="666"/>
                  </a:lnTo>
                  <a:lnTo>
                    <a:pt x="416" y="668"/>
                  </a:lnTo>
                  <a:lnTo>
                    <a:pt x="416" y="669"/>
                  </a:lnTo>
                  <a:lnTo>
                    <a:pt x="415" y="669"/>
                  </a:lnTo>
                  <a:lnTo>
                    <a:pt x="415" y="671"/>
                  </a:lnTo>
                  <a:lnTo>
                    <a:pt x="416" y="671"/>
                  </a:lnTo>
                  <a:lnTo>
                    <a:pt x="418" y="672"/>
                  </a:lnTo>
                  <a:lnTo>
                    <a:pt x="419" y="672"/>
                  </a:lnTo>
                  <a:lnTo>
                    <a:pt x="421" y="674"/>
                  </a:lnTo>
                  <a:lnTo>
                    <a:pt x="422" y="675"/>
                  </a:lnTo>
                  <a:lnTo>
                    <a:pt x="424" y="675"/>
                  </a:lnTo>
                  <a:lnTo>
                    <a:pt x="425" y="674"/>
                  </a:lnTo>
                  <a:lnTo>
                    <a:pt x="427" y="674"/>
                  </a:lnTo>
                  <a:lnTo>
                    <a:pt x="427" y="672"/>
                  </a:lnTo>
                  <a:lnTo>
                    <a:pt x="427" y="674"/>
                  </a:lnTo>
                  <a:lnTo>
                    <a:pt x="428" y="674"/>
                  </a:lnTo>
                  <a:lnTo>
                    <a:pt x="430" y="675"/>
                  </a:lnTo>
                  <a:lnTo>
                    <a:pt x="430" y="677"/>
                  </a:lnTo>
                  <a:lnTo>
                    <a:pt x="431" y="678"/>
                  </a:lnTo>
                  <a:lnTo>
                    <a:pt x="431" y="680"/>
                  </a:lnTo>
                  <a:lnTo>
                    <a:pt x="433" y="680"/>
                  </a:lnTo>
                  <a:lnTo>
                    <a:pt x="433" y="681"/>
                  </a:lnTo>
                  <a:lnTo>
                    <a:pt x="431" y="681"/>
                  </a:lnTo>
                  <a:lnTo>
                    <a:pt x="428" y="681"/>
                  </a:lnTo>
                  <a:lnTo>
                    <a:pt x="427" y="681"/>
                  </a:lnTo>
                  <a:lnTo>
                    <a:pt x="428" y="681"/>
                  </a:lnTo>
                  <a:lnTo>
                    <a:pt x="428" y="684"/>
                  </a:lnTo>
                  <a:lnTo>
                    <a:pt x="430" y="684"/>
                  </a:lnTo>
                  <a:lnTo>
                    <a:pt x="431" y="686"/>
                  </a:lnTo>
                  <a:lnTo>
                    <a:pt x="433" y="687"/>
                  </a:lnTo>
                  <a:lnTo>
                    <a:pt x="436" y="687"/>
                  </a:lnTo>
                  <a:lnTo>
                    <a:pt x="437" y="689"/>
                  </a:lnTo>
                  <a:lnTo>
                    <a:pt x="439" y="689"/>
                  </a:lnTo>
                  <a:lnTo>
                    <a:pt x="439" y="690"/>
                  </a:lnTo>
                  <a:lnTo>
                    <a:pt x="445" y="693"/>
                  </a:lnTo>
                  <a:lnTo>
                    <a:pt x="446" y="693"/>
                  </a:lnTo>
                  <a:lnTo>
                    <a:pt x="446" y="695"/>
                  </a:lnTo>
                  <a:lnTo>
                    <a:pt x="446" y="693"/>
                  </a:lnTo>
                  <a:lnTo>
                    <a:pt x="448" y="693"/>
                  </a:lnTo>
                  <a:lnTo>
                    <a:pt x="448" y="695"/>
                  </a:lnTo>
                  <a:lnTo>
                    <a:pt x="449" y="695"/>
                  </a:lnTo>
                  <a:lnTo>
                    <a:pt x="451" y="695"/>
                  </a:lnTo>
                  <a:lnTo>
                    <a:pt x="452" y="695"/>
                  </a:lnTo>
                  <a:lnTo>
                    <a:pt x="454" y="695"/>
                  </a:lnTo>
                  <a:lnTo>
                    <a:pt x="455" y="695"/>
                  </a:lnTo>
                  <a:lnTo>
                    <a:pt x="457" y="695"/>
                  </a:lnTo>
                  <a:lnTo>
                    <a:pt x="458" y="695"/>
                  </a:lnTo>
                  <a:lnTo>
                    <a:pt x="460" y="693"/>
                  </a:lnTo>
                  <a:lnTo>
                    <a:pt x="461" y="693"/>
                  </a:lnTo>
                  <a:lnTo>
                    <a:pt x="463" y="693"/>
                  </a:lnTo>
                  <a:lnTo>
                    <a:pt x="466" y="693"/>
                  </a:lnTo>
                  <a:lnTo>
                    <a:pt x="467" y="693"/>
                  </a:lnTo>
                  <a:lnTo>
                    <a:pt x="469" y="693"/>
                  </a:lnTo>
                  <a:lnTo>
                    <a:pt x="469" y="692"/>
                  </a:lnTo>
                  <a:lnTo>
                    <a:pt x="469" y="689"/>
                  </a:lnTo>
                  <a:lnTo>
                    <a:pt x="469" y="684"/>
                  </a:lnTo>
                  <a:lnTo>
                    <a:pt x="470" y="684"/>
                  </a:lnTo>
                  <a:lnTo>
                    <a:pt x="470" y="683"/>
                  </a:lnTo>
                  <a:lnTo>
                    <a:pt x="472" y="683"/>
                  </a:lnTo>
                  <a:lnTo>
                    <a:pt x="473" y="683"/>
                  </a:lnTo>
                  <a:lnTo>
                    <a:pt x="475" y="683"/>
                  </a:lnTo>
                  <a:lnTo>
                    <a:pt x="476" y="683"/>
                  </a:lnTo>
                  <a:lnTo>
                    <a:pt x="478" y="683"/>
                  </a:lnTo>
                  <a:lnTo>
                    <a:pt x="479" y="683"/>
                  </a:lnTo>
                  <a:lnTo>
                    <a:pt x="481" y="683"/>
                  </a:lnTo>
                  <a:lnTo>
                    <a:pt x="483" y="683"/>
                  </a:lnTo>
                  <a:lnTo>
                    <a:pt x="484" y="683"/>
                  </a:lnTo>
                  <a:lnTo>
                    <a:pt x="487" y="683"/>
                  </a:lnTo>
                  <a:lnTo>
                    <a:pt x="489" y="683"/>
                  </a:lnTo>
                  <a:lnTo>
                    <a:pt x="490" y="683"/>
                  </a:lnTo>
                  <a:lnTo>
                    <a:pt x="492" y="683"/>
                  </a:lnTo>
                  <a:lnTo>
                    <a:pt x="493" y="683"/>
                  </a:lnTo>
                  <a:lnTo>
                    <a:pt x="495" y="683"/>
                  </a:lnTo>
                  <a:lnTo>
                    <a:pt x="496" y="683"/>
                  </a:lnTo>
                  <a:lnTo>
                    <a:pt x="498" y="683"/>
                  </a:lnTo>
                  <a:lnTo>
                    <a:pt x="501" y="683"/>
                  </a:lnTo>
                  <a:lnTo>
                    <a:pt x="501" y="681"/>
                  </a:lnTo>
                  <a:lnTo>
                    <a:pt x="501" y="680"/>
                  </a:lnTo>
                  <a:lnTo>
                    <a:pt x="501" y="678"/>
                  </a:lnTo>
                  <a:lnTo>
                    <a:pt x="501" y="677"/>
                  </a:lnTo>
                  <a:lnTo>
                    <a:pt x="501" y="674"/>
                  </a:lnTo>
                  <a:lnTo>
                    <a:pt x="501" y="672"/>
                  </a:lnTo>
                  <a:lnTo>
                    <a:pt x="501" y="671"/>
                  </a:lnTo>
                  <a:lnTo>
                    <a:pt x="502" y="671"/>
                  </a:lnTo>
                  <a:lnTo>
                    <a:pt x="504" y="671"/>
                  </a:lnTo>
                  <a:lnTo>
                    <a:pt x="505" y="671"/>
                  </a:lnTo>
                  <a:lnTo>
                    <a:pt x="510" y="669"/>
                  </a:lnTo>
                  <a:lnTo>
                    <a:pt x="513" y="669"/>
                  </a:lnTo>
                  <a:lnTo>
                    <a:pt x="514" y="669"/>
                  </a:lnTo>
                  <a:lnTo>
                    <a:pt x="516" y="669"/>
                  </a:lnTo>
                  <a:lnTo>
                    <a:pt x="516" y="671"/>
                  </a:lnTo>
                  <a:lnTo>
                    <a:pt x="516" y="672"/>
                  </a:lnTo>
                  <a:lnTo>
                    <a:pt x="517" y="672"/>
                  </a:lnTo>
                  <a:lnTo>
                    <a:pt x="520" y="672"/>
                  </a:lnTo>
                  <a:lnTo>
                    <a:pt x="523" y="672"/>
                  </a:lnTo>
                  <a:lnTo>
                    <a:pt x="525" y="672"/>
                  </a:lnTo>
                  <a:lnTo>
                    <a:pt x="525" y="671"/>
                  </a:lnTo>
                  <a:lnTo>
                    <a:pt x="523" y="671"/>
                  </a:lnTo>
                  <a:lnTo>
                    <a:pt x="523" y="669"/>
                  </a:lnTo>
                  <a:lnTo>
                    <a:pt x="525" y="669"/>
                  </a:lnTo>
                  <a:lnTo>
                    <a:pt x="525" y="668"/>
                  </a:lnTo>
                  <a:lnTo>
                    <a:pt x="525" y="663"/>
                  </a:lnTo>
                  <a:lnTo>
                    <a:pt x="525" y="659"/>
                  </a:lnTo>
                  <a:lnTo>
                    <a:pt x="525" y="657"/>
                  </a:lnTo>
                  <a:lnTo>
                    <a:pt x="528" y="657"/>
                  </a:lnTo>
                  <a:lnTo>
                    <a:pt x="529" y="657"/>
                  </a:lnTo>
                  <a:lnTo>
                    <a:pt x="531" y="657"/>
                  </a:lnTo>
                  <a:lnTo>
                    <a:pt x="532" y="657"/>
                  </a:lnTo>
                  <a:lnTo>
                    <a:pt x="534" y="657"/>
                  </a:lnTo>
                  <a:lnTo>
                    <a:pt x="534" y="654"/>
                  </a:lnTo>
                  <a:lnTo>
                    <a:pt x="534" y="653"/>
                  </a:lnTo>
                  <a:lnTo>
                    <a:pt x="534" y="649"/>
                  </a:lnTo>
                  <a:lnTo>
                    <a:pt x="534" y="646"/>
                  </a:lnTo>
                  <a:lnTo>
                    <a:pt x="534" y="645"/>
                  </a:lnTo>
                  <a:lnTo>
                    <a:pt x="532" y="645"/>
                  </a:lnTo>
                  <a:lnTo>
                    <a:pt x="532" y="643"/>
                  </a:lnTo>
                  <a:lnTo>
                    <a:pt x="532" y="642"/>
                  </a:lnTo>
                  <a:lnTo>
                    <a:pt x="531" y="642"/>
                  </a:lnTo>
                  <a:lnTo>
                    <a:pt x="531" y="640"/>
                  </a:lnTo>
                  <a:lnTo>
                    <a:pt x="529" y="640"/>
                  </a:lnTo>
                  <a:lnTo>
                    <a:pt x="528" y="637"/>
                  </a:lnTo>
                  <a:lnTo>
                    <a:pt x="528" y="636"/>
                  </a:lnTo>
                  <a:lnTo>
                    <a:pt x="528" y="634"/>
                  </a:lnTo>
                  <a:lnTo>
                    <a:pt x="526" y="634"/>
                  </a:lnTo>
                  <a:lnTo>
                    <a:pt x="525" y="634"/>
                  </a:lnTo>
                  <a:lnTo>
                    <a:pt x="525" y="636"/>
                  </a:lnTo>
                  <a:lnTo>
                    <a:pt x="523" y="636"/>
                  </a:lnTo>
                  <a:lnTo>
                    <a:pt x="523" y="637"/>
                  </a:lnTo>
                  <a:lnTo>
                    <a:pt x="522" y="637"/>
                  </a:lnTo>
                  <a:lnTo>
                    <a:pt x="522" y="639"/>
                  </a:lnTo>
                  <a:lnTo>
                    <a:pt x="520" y="639"/>
                  </a:lnTo>
                  <a:lnTo>
                    <a:pt x="519" y="640"/>
                  </a:lnTo>
                  <a:lnTo>
                    <a:pt x="517" y="640"/>
                  </a:lnTo>
                  <a:lnTo>
                    <a:pt x="516" y="640"/>
                  </a:lnTo>
                  <a:lnTo>
                    <a:pt x="511" y="640"/>
                  </a:lnTo>
                  <a:lnTo>
                    <a:pt x="510" y="640"/>
                  </a:lnTo>
                  <a:lnTo>
                    <a:pt x="508" y="640"/>
                  </a:lnTo>
                  <a:lnTo>
                    <a:pt x="507" y="640"/>
                  </a:lnTo>
                  <a:lnTo>
                    <a:pt x="505" y="640"/>
                  </a:lnTo>
                  <a:lnTo>
                    <a:pt x="504" y="640"/>
                  </a:lnTo>
                  <a:lnTo>
                    <a:pt x="502" y="640"/>
                  </a:lnTo>
                  <a:lnTo>
                    <a:pt x="501" y="642"/>
                  </a:lnTo>
                  <a:lnTo>
                    <a:pt x="498" y="645"/>
                  </a:lnTo>
                  <a:lnTo>
                    <a:pt x="498" y="646"/>
                  </a:lnTo>
                  <a:lnTo>
                    <a:pt x="496" y="646"/>
                  </a:lnTo>
                  <a:lnTo>
                    <a:pt x="496" y="648"/>
                  </a:lnTo>
                  <a:lnTo>
                    <a:pt x="495" y="648"/>
                  </a:lnTo>
                  <a:lnTo>
                    <a:pt x="495" y="649"/>
                  </a:lnTo>
                  <a:lnTo>
                    <a:pt x="495" y="651"/>
                  </a:lnTo>
                  <a:lnTo>
                    <a:pt x="493" y="653"/>
                  </a:lnTo>
                  <a:lnTo>
                    <a:pt x="493" y="654"/>
                  </a:lnTo>
                  <a:lnTo>
                    <a:pt x="492" y="654"/>
                  </a:lnTo>
                  <a:lnTo>
                    <a:pt x="492" y="656"/>
                  </a:lnTo>
                  <a:lnTo>
                    <a:pt x="492" y="654"/>
                  </a:lnTo>
                  <a:lnTo>
                    <a:pt x="492" y="651"/>
                  </a:lnTo>
                  <a:lnTo>
                    <a:pt x="492" y="649"/>
                  </a:lnTo>
                  <a:lnTo>
                    <a:pt x="490" y="648"/>
                  </a:lnTo>
                  <a:lnTo>
                    <a:pt x="490" y="646"/>
                  </a:lnTo>
                  <a:lnTo>
                    <a:pt x="490" y="645"/>
                  </a:lnTo>
                  <a:lnTo>
                    <a:pt x="492" y="636"/>
                  </a:lnTo>
                  <a:lnTo>
                    <a:pt x="493" y="636"/>
                  </a:lnTo>
                  <a:lnTo>
                    <a:pt x="493" y="634"/>
                  </a:lnTo>
                  <a:lnTo>
                    <a:pt x="492" y="633"/>
                  </a:lnTo>
                  <a:lnTo>
                    <a:pt x="492" y="631"/>
                  </a:lnTo>
                  <a:lnTo>
                    <a:pt x="490" y="633"/>
                  </a:lnTo>
                  <a:lnTo>
                    <a:pt x="486" y="633"/>
                  </a:lnTo>
                  <a:lnTo>
                    <a:pt x="486" y="634"/>
                  </a:lnTo>
                  <a:lnTo>
                    <a:pt x="486" y="636"/>
                  </a:lnTo>
                  <a:lnTo>
                    <a:pt x="484" y="637"/>
                  </a:lnTo>
                  <a:lnTo>
                    <a:pt x="481" y="639"/>
                  </a:lnTo>
                  <a:lnTo>
                    <a:pt x="479" y="639"/>
                  </a:lnTo>
                  <a:lnTo>
                    <a:pt x="478" y="637"/>
                  </a:lnTo>
                  <a:lnTo>
                    <a:pt x="478" y="636"/>
                  </a:lnTo>
                  <a:lnTo>
                    <a:pt x="476" y="636"/>
                  </a:lnTo>
                  <a:lnTo>
                    <a:pt x="478" y="621"/>
                  </a:lnTo>
                  <a:lnTo>
                    <a:pt x="478" y="619"/>
                  </a:lnTo>
                  <a:lnTo>
                    <a:pt x="469" y="619"/>
                  </a:lnTo>
                  <a:lnTo>
                    <a:pt x="467" y="625"/>
                  </a:lnTo>
                  <a:lnTo>
                    <a:pt x="467" y="627"/>
                  </a:lnTo>
                  <a:lnTo>
                    <a:pt x="467" y="625"/>
                  </a:lnTo>
                  <a:lnTo>
                    <a:pt x="466" y="624"/>
                  </a:lnTo>
                  <a:lnTo>
                    <a:pt x="466" y="622"/>
                  </a:lnTo>
                  <a:lnTo>
                    <a:pt x="466" y="621"/>
                  </a:lnTo>
                  <a:lnTo>
                    <a:pt x="466" y="619"/>
                  </a:lnTo>
                  <a:lnTo>
                    <a:pt x="466" y="618"/>
                  </a:lnTo>
                  <a:lnTo>
                    <a:pt x="467" y="618"/>
                  </a:lnTo>
                  <a:lnTo>
                    <a:pt x="467" y="616"/>
                  </a:lnTo>
                  <a:lnTo>
                    <a:pt x="467" y="615"/>
                  </a:lnTo>
                  <a:lnTo>
                    <a:pt x="469" y="615"/>
                  </a:lnTo>
                  <a:lnTo>
                    <a:pt x="467" y="615"/>
                  </a:lnTo>
                  <a:lnTo>
                    <a:pt x="466" y="615"/>
                  </a:lnTo>
                  <a:lnTo>
                    <a:pt x="463" y="615"/>
                  </a:lnTo>
                  <a:lnTo>
                    <a:pt x="461" y="615"/>
                  </a:lnTo>
                  <a:lnTo>
                    <a:pt x="460" y="615"/>
                  </a:lnTo>
                  <a:lnTo>
                    <a:pt x="458" y="615"/>
                  </a:lnTo>
                  <a:lnTo>
                    <a:pt x="458" y="613"/>
                  </a:lnTo>
                  <a:lnTo>
                    <a:pt x="457" y="613"/>
                  </a:lnTo>
                  <a:lnTo>
                    <a:pt x="458" y="613"/>
                  </a:lnTo>
                  <a:lnTo>
                    <a:pt x="460" y="613"/>
                  </a:lnTo>
                  <a:lnTo>
                    <a:pt x="460" y="609"/>
                  </a:lnTo>
                  <a:lnTo>
                    <a:pt x="460" y="607"/>
                  </a:lnTo>
                  <a:lnTo>
                    <a:pt x="460" y="606"/>
                  </a:lnTo>
                  <a:lnTo>
                    <a:pt x="461" y="606"/>
                  </a:lnTo>
                  <a:lnTo>
                    <a:pt x="461" y="604"/>
                  </a:lnTo>
                  <a:lnTo>
                    <a:pt x="463" y="600"/>
                  </a:lnTo>
                  <a:lnTo>
                    <a:pt x="461" y="600"/>
                  </a:lnTo>
                  <a:lnTo>
                    <a:pt x="461" y="598"/>
                  </a:lnTo>
                  <a:lnTo>
                    <a:pt x="461" y="596"/>
                  </a:lnTo>
                  <a:lnTo>
                    <a:pt x="463" y="595"/>
                  </a:lnTo>
                  <a:lnTo>
                    <a:pt x="463" y="593"/>
                  </a:lnTo>
                  <a:lnTo>
                    <a:pt x="464" y="593"/>
                  </a:lnTo>
                  <a:lnTo>
                    <a:pt x="466" y="592"/>
                  </a:lnTo>
                  <a:lnTo>
                    <a:pt x="467" y="590"/>
                  </a:lnTo>
                  <a:lnTo>
                    <a:pt x="469" y="592"/>
                  </a:lnTo>
                  <a:lnTo>
                    <a:pt x="470" y="590"/>
                  </a:lnTo>
                  <a:lnTo>
                    <a:pt x="470" y="589"/>
                  </a:lnTo>
                  <a:lnTo>
                    <a:pt x="472" y="587"/>
                  </a:lnTo>
                  <a:lnTo>
                    <a:pt x="472" y="586"/>
                  </a:lnTo>
                  <a:lnTo>
                    <a:pt x="472" y="583"/>
                  </a:lnTo>
                  <a:lnTo>
                    <a:pt x="473" y="583"/>
                  </a:lnTo>
                  <a:lnTo>
                    <a:pt x="472" y="583"/>
                  </a:lnTo>
                  <a:lnTo>
                    <a:pt x="470" y="583"/>
                  </a:lnTo>
                  <a:lnTo>
                    <a:pt x="469" y="584"/>
                  </a:lnTo>
                  <a:close/>
                  <a:moveTo>
                    <a:pt x="406" y="687"/>
                  </a:moveTo>
                  <a:lnTo>
                    <a:pt x="409" y="686"/>
                  </a:lnTo>
                  <a:lnTo>
                    <a:pt x="410" y="686"/>
                  </a:lnTo>
                  <a:lnTo>
                    <a:pt x="410" y="684"/>
                  </a:lnTo>
                  <a:lnTo>
                    <a:pt x="409" y="683"/>
                  </a:lnTo>
                  <a:lnTo>
                    <a:pt x="407" y="683"/>
                  </a:lnTo>
                  <a:lnTo>
                    <a:pt x="406" y="681"/>
                  </a:lnTo>
                  <a:lnTo>
                    <a:pt x="406" y="680"/>
                  </a:lnTo>
                  <a:lnTo>
                    <a:pt x="404" y="678"/>
                  </a:lnTo>
                  <a:lnTo>
                    <a:pt x="403" y="680"/>
                  </a:lnTo>
                  <a:lnTo>
                    <a:pt x="401" y="680"/>
                  </a:lnTo>
                  <a:lnTo>
                    <a:pt x="401" y="681"/>
                  </a:lnTo>
                  <a:lnTo>
                    <a:pt x="403" y="681"/>
                  </a:lnTo>
                  <a:lnTo>
                    <a:pt x="403" y="683"/>
                  </a:lnTo>
                  <a:lnTo>
                    <a:pt x="404" y="684"/>
                  </a:lnTo>
                  <a:lnTo>
                    <a:pt x="404" y="686"/>
                  </a:lnTo>
                  <a:lnTo>
                    <a:pt x="406" y="687"/>
                  </a:lnTo>
                  <a:close/>
                  <a:moveTo>
                    <a:pt x="585" y="943"/>
                  </a:moveTo>
                  <a:lnTo>
                    <a:pt x="588" y="943"/>
                  </a:lnTo>
                  <a:lnTo>
                    <a:pt x="588" y="931"/>
                  </a:lnTo>
                  <a:lnTo>
                    <a:pt x="588" y="930"/>
                  </a:lnTo>
                  <a:lnTo>
                    <a:pt x="588" y="922"/>
                  </a:lnTo>
                  <a:lnTo>
                    <a:pt x="585" y="922"/>
                  </a:lnTo>
                  <a:lnTo>
                    <a:pt x="585" y="930"/>
                  </a:lnTo>
                  <a:lnTo>
                    <a:pt x="585" y="931"/>
                  </a:lnTo>
                  <a:lnTo>
                    <a:pt x="585" y="934"/>
                  </a:lnTo>
                  <a:lnTo>
                    <a:pt x="585" y="936"/>
                  </a:lnTo>
                  <a:lnTo>
                    <a:pt x="585" y="937"/>
                  </a:lnTo>
                  <a:lnTo>
                    <a:pt x="585" y="940"/>
                  </a:lnTo>
                  <a:lnTo>
                    <a:pt x="585" y="942"/>
                  </a:lnTo>
                  <a:lnTo>
                    <a:pt x="585" y="943"/>
                  </a:lnTo>
                  <a:close/>
                  <a:moveTo>
                    <a:pt x="585" y="1140"/>
                  </a:moveTo>
                  <a:lnTo>
                    <a:pt x="585" y="1142"/>
                  </a:lnTo>
                  <a:lnTo>
                    <a:pt x="582" y="1142"/>
                  </a:lnTo>
                  <a:lnTo>
                    <a:pt x="581" y="1142"/>
                  </a:lnTo>
                  <a:lnTo>
                    <a:pt x="581" y="1143"/>
                  </a:lnTo>
                  <a:lnTo>
                    <a:pt x="581" y="1145"/>
                  </a:lnTo>
                  <a:lnTo>
                    <a:pt x="579" y="1145"/>
                  </a:lnTo>
                  <a:lnTo>
                    <a:pt x="579" y="1148"/>
                  </a:lnTo>
                  <a:lnTo>
                    <a:pt x="581" y="1148"/>
                  </a:lnTo>
                  <a:lnTo>
                    <a:pt x="581" y="1146"/>
                  </a:lnTo>
                  <a:lnTo>
                    <a:pt x="581" y="1148"/>
                  </a:lnTo>
                  <a:lnTo>
                    <a:pt x="581" y="1149"/>
                  </a:lnTo>
                  <a:lnTo>
                    <a:pt x="579" y="1149"/>
                  </a:lnTo>
                  <a:lnTo>
                    <a:pt x="578" y="1149"/>
                  </a:lnTo>
                  <a:lnTo>
                    <a:pt x="578" y="1148"/>
                  </a:lnTo>
                  <a:lnTo>
                    <a:pt x="578" y="1145"/>
                  </a:lnTo>
                  <a:lnTo>
                    <a:pt x="573" y="1145"/>
                  </a:lnTo>
                  <a:lnTo>
                    <a:pt x="570" y="1145"/>
                  </a:lnTo>
                  <a:lnTo>
                    <a:pt x="568" y="1145"/>
                  </a:lnTo>
                  <a:lnTo>
                    <a:pt x="568" y="1146"/>
                  </a:lnTo>
                  <a:lnTo>
                    <a:pt x="568" y="1151"/>
                  </a:lnTo>
                  <a:lnTo>
                    <a:pt x="568" y="1152"/>
                  </a:lnTo>
                  <a:lnTo>
                    <a:pt x="570" y="1152"/>
                  </a:lnTo>
                  <a:lnTo>
                    <a:pt x="571" y="1152"/>
                  </a:lnTo>
                  <a:lnTo>
                    <a:pt x="573" y="1152"/>
                  </a:lnTo>
                  <a:lnTo>
                    <a:pt x="575" y="1152"/>
                  </a:lnTo>
                  <a:lnTo>
                    <a:pt x="576" y="1152"/>
                  </a:lnTo>
                  <a:lnTo>
                    <a:pt x="578" y="1152"/>
                  </a:lnTo>
                  <a:lnTo>
                    <a:pt x="581" y="1152"/>
                  </a:lnTo>
                  <a:lnTo>
                    <a:pt x="582" y="1152"/>
                  </a:lnTo>
                  <a:lnTo>
                    <a:pt x="585" y="1152"/>
                  </a:lnTo>
                  <a:lnTo>
                    <a:pt x="588" y="1152"/>
                  </a:lnTo>
                  <a:lnTo>
                    <a:pt x="588" y="1151"/>
                  </a:lnTo>
                  <a:lnTo>
                    <a:pt x="588" y="1149"/>
                  </a:lnTo>
                  <a:lnTo>
                    <a:pt x="588" y="1148"/>
                  </a:lnTo>
                  <a:lnTo>
                    <a:pt x="588" y="1145"/>
                  </a:lnTo>
                  <a:lnTo>
                    <a:pt x="588" y="1143"/>
                  </a:lnTo>
                  <a:lnTo>
                    <a:pt x="588" y="1142"/>
                  </a:lnTo>
                  <a:lnTo>
                    <a:pt x="587" y="1142"/>
                  </a:lnTo>
                  <a:lnTo>
                    <a:pt x="587" y="1140"/>
                  </a:lnTo>
                  <a:lnTo>
                    <a:pt x="585" y="1140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1219020"/>
              <a:endParaRPr lang="zh-CN" altLang="en-US" sz="12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8" name="Freeform 407">
              <a:extLst>
                <a:ext uri="{FF2B5EF4-FFF2-40B4-BE49-F238E27FC236}">
                  <a16:creationId xmlns:a16="http://schemas.microsoft.com/office/drawing/2014/main" id="{69615D64-AA89-3D0F-2D70-82FBD9BD6B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8062" y="3792109"/>
              <a:ext cx="383203" cy="383203"/>
            </a:xfrm>
            <a:custGeom>
              <a:avLst/>
              <a:gdLst>
                <a:gd name="T0" fmla="*/ 139 w 294"/>
                <a:gd name="T1" fmla="*/ 276 h 294"/>
                <a:gd name="T2" fmla="*/ 142 w 294"/>
                <a:gd name="T3" fmla="*/ 253 h 294"/>
                <a:gd name="T4" fmla="*/ 97 w 294"/>
                <a:gd name="T5" fmla="*/ 3 h 294"/>
                <a:gd name="T6" fmla="*/ 124 w 294"/>
                <a:gd name="T7" fmla="*/ 8 h 294"/>
                <a:gd name="T8" fmla="*/ 154 w 294"/>
                <a:gd name="T9" fmla="*/ 9 h 294"/>
                <a:gd name="T10" fmla="*/ 161 w 294"/>
                <a:gd name="T11" fmla="*/ 36 h 294"/>
                <a:gd name="T12" fmla="*/ 148 w 294"/>
                <a:gd name="T13" fmla="*/ 58 h 294"/>
                <a:gd name="T14" fmla="*/ 131 w 294"/>
                <a:gd name="T15" fmla="*/ 74 h 294"/>
                <a:gd name="T16" fmla="*/ 134 w 294"/>
                <a:gd name="T17" fmla="*/ 108 h 294"/>
                <a:gd name="T18" fmla="*/ 136 w 294"/>
                <a:gd name="T19" fmla="*/ 112 h 294"/>
                <a:gd name="T20" fmla="*/ 164 w 294"/>
                <a:gd name="T21" fmla="*/ 102 h 294"/>
                <a:gd name="T22" fmla="*/ 175 w 294"/>
                <a:gd name="T23" fmla="*/ 74 h 294"/>
                <a:gd name="T24" fmla="*/ 196 w 294"/>
                <a:gd name="T25" fmla="*/ 91 h 294"/>
                <a:gd name="T26" fmla="*/ 234 w 294"/>
                <a:gd name="T27" fmla="*/ 103 h 294"/>
                <a:gd name="T28" fmla="*/ 264 w 294"/>
                <a:gd name="T29" fmla="*/ 106 h 294"/>
                <a:gd name="T30" fmla="*/ 288 w 294"/>
                <a:gd name="T31" fmla="*/ 121 h 294"/>
                <a:gd name="T32" fmla="*/ 284 w 294"/>
                <a:gd name="T33" fmla="*/ 133 h 294"/>
                <a:gd name="T34" fmla="*/ 261 w 294"/>
                <a:gd name="T35" fmla="*/ 158 h 294"/>
                <a:gd name="T36" fmla="*/ 246 w 294"/>
                <a:gd name="T37" fmla="*/ 191 h 294"/>
                <a:gd name="T38" fmla="*/ 249 w 294"/>
                <a:gd name="T39" fmla="*/ 241 h 294"/>
                <a:gd name="T40" fmla="*/ 216 w 294"/>
                <a:gd name="T41" fmla="*/ 265 h 294"/>
                <a:gd name="T42" fmla="*/ 214 w 294"/>
                <a:gd name="T43" fmla="*/ 257 h 294"/>
                <a:gd name="T44" fmla="*/ 202 w 294"/>
                <a:gd name="T45" fmla="*/ 261 h 294"/>
                <a:gd name="T46" fmla="*/ 199 w 294"/>
                <a:gd name="T47" fmla="*/ 265 h 294"/>
                <a:gd name="T48" fmla="*/ 175 w 294"/>
                <a:gd name="T49" fmla="*/ 250 h 294"/>
                <a:gd name="T50" fmla="*/ 143 w 294"/>
                <a:gd name="T51" fmla="*/ 239 h 294"/>
                <a:gd name="T52" fmla="*/ 115 w 294"/>
                <a:gd name="T53" fmla="*/ 235 h 294"/>
                <a:gd name="T54" fmla="*/ 94 w 294"/>
                <a:gd name="T55" fmla="*/ 245 h 294"/>
                <a:gd name="T56" fmla="*/ 90 w 294"/>
                <a:gd name="T57" fmla="*/ 238 h 294"/>
                <a:gd name="T58" fmla="*/ 75 w 294"/>
                <a:gd name="T59" fmla="*/ 236 h 294"/>
                <a:gd name="T60" fmla="*/ 80 w 294"/>
                <a:gd name="T61" fmla="*/ 248 h 294"/>
                <a:gd name="T62" fmla="*/ 87 w 294"/>
                <a:gd name="T63" fmla="*/ 282 h 294"/>
                <a:gd name="T64" fmla="*/ 71 w 294"/>
                <a:gd name="T65" fmla="*/ 280 h 294"/>
                <a:gd name="T66" fmla="*/ 63 w 294"/>
                <a:gd name="T67" fmla="*/ 261 h 294"/>
                <a:gd name="T68" fmla="*/ 53 w 294"/>
                <a:gd name="T69" fmla="*/ 238 h 294"/>
                <a:gd name="T70" fmla="*/ 50 w 294"/>
                <a:gd name="T71" fmla="*/ 224 h 294"/>
                <a:gd name="T72" fmla="*/ 62 w 294"/>
                <a:gd name="T73" fmla="*/ 217 h 294"/>
                <a:gd name="T74" fmla="*/ 47 w 294"/>
                <a:gd name="T75" fmla="*/ 218 h 294"/>
                <a:gd name="T76" fmla="*/ 54 w 294"/>
                <a:gd name="T77" fmla="*/ 212 h 294"/>
                <a:gd name="T78" fmla="*/ 15 w 294"/>
                <a:gd name="T79" fmla="*/ 232 h 294"/>
                <a:gd name="T80" fmla="*/ 42 w 294"/>
                <a:gd name="T81" fmla="*/ 233 h 294"/>
                <a:gd name="T82" fmla="*/ 11 w 294"/>
                <a:gd name="T83" fmla="*/ 273 h 294"/>
                <a:gd name="T84" fmla="*/ 38 w 294"/>
                <a:gd name="T85" fmla="*/ 273 h 294"/>
                <a:gd name="T86" fmla="*/ 3 w 294"/>
                <a:gd name="T87" fmla="*/ 248 h 294"/>
                <a:gd name="T88" fmla="*/ 35 w 294"/>
                <a:gd name="T89" fmla="*/ 206 h 294"/>
                <a:gd name="T90" fmla="*/ 38 w 294"/>
                <a:gd name="T91" fmla="*/ 170 h 294"/>
                <a:gd name="T92" fmla="*/ 45 w 294"/>
                <a:gd name="T93" fmla="*/ 115 h 294"/>
                <a:gd name="T94" fmla="*/ 57 w 294"/>
                <a:gd name="T95" fmla="*/ 95 h 294"/>
                <a:gd name="T96" fmla="*/ 66 w 294"/>
                <a:gd name="T97" fmla="*/ 73 h 294"/>
                <a:gd name="T98" fmla="*/ 75 w 294"/>
                <a:gd name="T99" fmla="*/ 49 h 294"/>
                <a:gd name="T100" fmla="*/ 63 w 294"/>
                <a:gd name="T101" fmla="*/ 18 h 294"/>
                <a:gd name="T102" fmla="*/ 89 w 294"/>
                <a:gd name="T103" fmla="*/ 8 h 294"/>
                <a:gd name="T104" fmla="*/ 104 w 294"/>
                <a:gd name="T105" fmla="*/ 156 h 294"/>
                <a:gd name="T106" fmla="*/ 128 w 294"/>
                <a:gd name="T107" fmla="*/ 180 h 294"/>
                <a:gd name="T108" fmla="*/ 155 w 294"/>
                <a:gd name="T109" fmla="*/ 182 h 294"/>
                <a:gd name="T110" fmla="*/ 149 w 294"/>
                <a:gd name="T111" fmla="*/ 170 h 294"/>
                <a:gd name="T112" fmla="*/ 142 w 294"/>
                <a:gd name="T113" fmla="*/ 147 h 294"/>
                <a:gd name="T114" fmla="*/ 118 w 294"/>
                <a:gd name="T115" fmla="*/ 142 h 294"/>
                <a:gd name="T116" fmla="*/ 109 w 294"/>
                <a:gd name="T117" fmla="*/ 150 h 294"/>
                <a:gd name="T118" fmla="*/ 122 w 294"/>
                <a:gd name="T119" fmla="*/ 129 h 294"/>
                <a:gd name="T120" fmla="*/ 213 w 294"/>
                <a:gd name="T121" fmla="*/ 109 h 294"/>
                <a:gd name="T122" fmla="*/ 222 w 294"/>
                <a:gd name="T123" fmla="*/ 10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4" h="294">
                  <a:moveTo>
                    <a:pt x="175" y="279"/>
                  </a:moveTo>
                  <a:lnTo>
                    <a:pt x="175" y="280"/>
                  </a:lnTo>
                  <a:lnTo>
                    <a:pt x="175" y="282"/>
                  </a:lnTo>
                  <a:lnTo>
                    <a:pt x="173" y="282"/>
                  </a:lnTo>
                  <a:lnTo>
                    <a:pt x="172" y="282"/>
                  </a:lnTo>
                  <a:lnTo>
                    <a:pt x="172" y="280"/>
                  </a:lnTo>
                  <a:lnTo>
                    <a:pt x="172" y="279"/>
                  </a:lnTo>
                  <a:lnTo>
                    <a:pt x="172" y="280"/>
                  </a:lnTo>
                  <a:lnTo>
                    <a:pt x="172" y="279"/>
                  </a:lnTo>
                  <a:lnTo>
                    <a:pt x="173" y="277"/>
                  </a:lnTo>
                  <a:lnTo>
                    <a:pt x="175" y="277"/>
                  </a:lnTo>
                  <a:lnTo>
                    <a:pt x="175" y="279"/>
                  </a:lnTo>
                  <a:close/>
                  <a:moveTo>
                    <a:pt x="211" y="271"/>
                  </a:moveTo>
                  <a:lnTo>
                    <a:pt x="210" y="271"/>
                  </a:lnTo>
                  <a:lnTo>
                    <a:pt x="210" y="270"/>
                  </a:lnTo>
                  <a:lnTo>
                    <a:pt x="211" y="270"/>
                  </a:lnTo>
                  <a:lnTo>
                    <a:pt x="211" y="271"/>
                  </a:lnTo>
                  <a:close/>
                  <a:moveTo>
                    <a:pt x="139" y="274"/>
                  </a:moveTo>
                  <a:lnTo>
                    <a:pt x="139" y="276"/>
                  </a:lnTo>
                  <a:lnTo>
                    <a:pt x="139" y="274"/>
                  </a:lnTo>
                  <a:lnTo>
                    <a:pt x="139" y="277"/>
                  </a:lnTo>
                  <a:lnTo>
                    <a:pt x="137" y="279"/>
                  </a:lnTo>
                  <a:lnTo>
                    <a:pt x="134" y="279"/>
                  </a:lnTo>
                  <a:lnTo>
                    <a:pt x="136" y="274"/>
                  </a:lnTo>
                  <a:lnTo>
                    <a:pt x="136" y="273"/>
                  </a:lnTo>
                  <a:lnTo>
                    <a:pt x="136" y="274"/>
                  </a:lnTo>
                  <a:lnTo>
                    <a:pt x="137" y="274"/>
                  </a:lnTo>
                  <a:lnTo>
                    <a:pt x="139" y="274"/>
                  </a:lnTo>
                  <a:close/>
                  <a:moveTo>
                    <a:pt x="143" y="254"/>
                  </a:moveTo>
                  <a:lnTo>
                    <a:pt x="143" y="256"/>
                  </a:lnTo>
                  <a:lnTo>
                    <a:pt x="142" y="257"/>
                  </a:lnTo>
                  <a:lnTo>
                    <a:pt x="140" y="257"/>
                  </a:lnTo>
                  <a:lnTo>
                    <a:pt x="140" y="256"/>
                  </a:lnTo>
                  <a:lnTo>
                    <a:pt x="139" y="256"/>
                  </a:lnTo>
                  <a:lnTo>
                    <a:pt x="139" y="254"/>
                  </a:lnTo>
                  <a:lnTo>
                    <a:pt x="140" y="254"/>
                  </a:lnTo>
                  <a:lnTo>
                    <a:pt x="140" y="253"/>
                  </a:lnTo>
                  <a:lnTo>
                    <a:pt x="142" y="253"/>
                  </a:lnTo>
                  <a:lnTo>
                    <a:pt x="143" y="253"/>
                  </a:lnTo>
                  <a:lnTo>
                    <a:pt x="143" y="254"/>
                  </a:lnTo>
                  <a:close/>
                  <a:moveTo>
                    <a:pt x="109" y="242"/>
                  </a:moveTo>
                  <a:lnTo>
                    <a:pt x="110" y="242"/>
                  </a:lnTo>
                  <a:lnTo>
                    <a:pt x="109" y="244"/>
                  </a:lnTo>
                  <a:lnTo>
                    <a:pt x="107" y="244"/>
                  </a:lnTo>
                  <a:lnTo>
                    <a:pt x="106" y="244"/>
                  </a:lnTo>
                  <a:lnTo>
                    <a:pt x="104" y="244"/>
                  </a:lnTo>
                  <a:lnTo>
                    <a:pt x="104" y="242"/>
                  </a:lnTo>
                  <a:lnTo>
                    <a:pt x="104" y="241"/>
                  </a:lnTo>
                  <a:lnTo>
                    <a:pt x="106" y="241"/>
                  </a:lnTo>
                  <a:lnTo>
                    <a:pt x="107" y="241"/>
                  </a:lnTo>
                  <a:lnTo>
                    <a:pt x="109" y="241"/>
                  </a:lnTo>
                  <a:lnTo>
                    <a:pt x="109" y="242"/>
                  </a:lnTo>
                  <a:close/>
                  <a:moveTo>
                    <a:pt x="95" y="8"/>
                  </a:moveTo>
                  <a:lnTo>
                    <a:pt x="97" y="8"/>
                  </a:lnTo>
                  <a:lnTo>
                    <a:pt x="97" y="6"/>
                  </a:lnTo>
                  <a:lnTo>
                    <a:pt x="97" y="5"/>
                  </a:lnTo>
                  <a:lnTo>
                    <a:pt x="97" y="3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3" y="0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7" y="0"/>
                  </a:lnTo>
                  <a:lnTo>
                    <a:pt x="112" y="0"/>
                  </a:lnTo>
                  <a:lnTo>
                    <a:pt x="113" y="0"/>
                  </a:lnTo>
                  <a:lnTo>
                    <a:pt x="113" y="2"/>
                  </a:lnTo>
                  <a:lnTo>
                    <a:pt x="113" y="3"/>
                  </a:lnTo>
                  <a:lnTo>
                    <a:pt x="113" y="5"/>
                  </a:lnTo>
                  <a:lnTo>
                    <a:pt x="113" y="6"/>
                  </a:lnTo>
                  <a:lnTo>
                    <a:pt x="113" y="8"/>
                  </a:lnTo>
                  <a:lnTo>
                    <a:pt x="115" y="8"/>
                  </a:lnTo>
                  <a:lnTo>
                    <a:pt x="118" y="8"/>
                  </a:lnTo>
                  <a:lnTo>
                    <a:pt x="121" y="8"/>
                  </a:lnTo>
                  <a:lnTo>
                    <a:pt x="122" y="8"/>
                  </a:lnTo>
                  <a:lnTo>
                    <a:pt x="124" y="8"/>
                  </a:lnTo>
                  <a:lnTo>
                    <a:pt x="125" y="8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4" y="8"/>
                  </a:lnTo>
                  <a:lnTo>
                    <a:pt x="136" y="8"/>
                  </a:lnTo>
                  <a:lnTo>
                    <a:pt x="137" y="8"/>
                  </a:lnTo>
                  <a:lnTo>
                    <a:pt x="139" y="8"/>
                  </a:lnTo>
                  <a:lnTo>
                    <a:pt x="140" y="8"/>
                  </a:lnTo>
                  <a:lnTo>
                    <a:pt x="142" y="8"/>
                  </a:lnTo>
                  <a:lnTo>
                    <a:pt x="143" y="8"/>
                  </a:lnTo>
                  <a:lnTo>
                    <a:pt x="145" y="8"/>
                  </a:lnTo>
                  <a:lnTo>
                    <a:pt x="146" y="8"/>
                  </a:lnTo>
                  <a:lnTo>
                    <a:pt x="148" y="8"/>
                  </a:lnTo>
                  <a:lnTo>
                    <a:pt x="149" y="8"/>
                  </a:lnTo>
                  <a:lnTo>
                    <a:pt x="151" y="8"/>
                  </a:lnTo>
                  <a:lnTo>
                    <a:pt x="154" y="8"/>
                  </a:lnTo>
                  <a:lnTo>
                    <a:pt x="154" y="9"/>
                  </a:lnTo>
                  <a:lnTo>
                    <a:pt x="154" y="11"/>
                  </a:lnTo>
                  <a:lnTo>
                    <a:pt x="154" y="12"/>
                  </a:lnTo>
                  <a:lnTo>
                    <a:pt x="154" y="14"/>
                  </a:lnTo>
                  <a:lnTo>
                    <a:pt x="154" y="15"/>
                  </a:lnTo>
                  <a:lnTo>
                    <a:pt x="154" y="17"/>
                  </a:lnTo>
                  <a:lnTo>
                    <a:pt x="154" y="18"/>
                  </a:lnTo>
                  <a:lnTo>
                    <a:pt x="154" y="20"/>
                  </a:lnTo>
                  <a:lnTo>
                    <a:pt x="154" y="21"/>
                  </a:lnTo>
                  <a:lnTo>
                    <a:pt x="154" y="24"/>
                  </a:lnTo>
                  <a:lnTo>
                    <a:pt x="154" y="26"/>
                  </a:lnTo>
                  <a:lnTo>
                    <a:pt x="154" y="27"/>
                  </a:lnTo>
                  <a:lnTo>
                    <a:pt x="154" y="29"/>
                  </a:lnTo>
                  <a:lnTo>
                    <a:pt x="154" y="30"/>
                  </a:lnTo>
                  <a:lnTo>
                    <a:pt x="154" y="32"/>
                  </a:lnTo>
                  <a:lnTo>
                    <a:pt x="155" y="32"/>
                  </a:lnTo>
                  <a:lnTo>
                    <a:pt x="161" y="32"/>
                  </a:lnTo>
                  <a:lnTo>
                    <a:pt x="161" y="33"/>
                  </a:lnTo>
                  <a:lnTo>
                    <a:pt x="161" y="35"/>
                  </a:lnTo>
                  <a:lnTo>
                    <a:pt x="161" y="36"/>
                  </a:lnTo>
                  <a:lnTo>
                    <a:pt x="161" y="38"/>
                  </a:lnTo>
                  <a:lnTo>
                    <a:pt x="161" y="39"/>
                  </a:lnTo>
                  <a:lnTo>
                    <a:pt x="161" y="41"/>
                  </a:lnTo>
                  <a:lnTo>
                    <a:pt x="161" y="42"/>
                  </a:lnTo>
                  <a:lnTo>
                    <a:pt x="161" y="44"/>
                  </a:lnTo>
                  <a:lnTo>
                    <a:pt x="161" y="49"/>
                  </a:lnTo>
                  <a:lnTo>
                    <a:pt x="160" y="49"/>
                  </a:lnTo>
                  <a:lnTo>
                    <a:pt x="155" y="49"/>
                  </a:lnTo>
                  <a:lnTo>
                    <a:pt x="151" y="49"/>
                  </a:lnTo>
                  <a:lnTo>
                    <a:pt x="148" y="49"/>
                  </a:lnTo>
                  <a:lnTo>
                    <a:pt x="146" y="49"/>
                  </a:lnTo>
                  <a:lnTo>
                    <a:pt x="145" y="49"/>
                  </a:lnTo>
                  <a:lnTo>
                    <a:pt x="145" y="50"/>
                  </a:lnTo>
                  <a:lnTo>
                    <a:pt x="145" y="52"/>
                  </a:lnTo>
                  <a:lnTo>
                    <a:pt x="145" y="53"/>
                  </a:lnTo>
                  <a:lnTo>
                    <a:pt x="145" y="55"/>
                  </a:lnTo>
                  <a:lnTo>
                    <a:pt x="148" y="55"/>
                  </a:lnTo>
                  <a:lnTo>
                    <a:pt x="148" y="56"/>
                  </a:lnTo>
                  <a:lnTo>
                    <a:pt x="148" y="58"/>
                  </a:lnTo>
                  <a:lnTo>
                    <a:pt x="148" y="59"/>
                  </a:lnTo>
                  <a:lnTo>
                    <a:pt x="148" y="61"/>
                  </a:lnTo>
                  <a:lnTo>
                    <a:pt x="143" y="61"/>
                  </a:lnTo>
                  <a:lnTo>
                    <a:pt x="142" y="61"/>
                  </a:lnTo>
                  <a:lnTo>
                    <a:pt x="140" y="61"/>
                  </a:lnTo>
                  <a:lnTo>
                    <a:pt x="134" y="61"/>
                  </a:lnTo>
                  <a:lnTo>
                    <a:pt x="133" y="61"/>
                  </a:lnTo>
                  <a:lnTo>
                    <a:pt x="131" y="61"/>
                  </a:lnTo>
                  <a:lnTo>
                    <a:pt x="130" y="61"/>
                  </a:lnTo>
                  <a:lnTo>
                    <a:pt x="128" y="61"/>
                  </a:lnTo>
                  <a:lnTo>
                    <a:pt x="128" y="62"/>
                  </a:lnTo>
                  <a:lnTo>
                    <a:pt x="128" y="64"/>
                  </a:lnTo>
                  <a:lnTo>
                    <a:pt x="128" y="65"/>
                  </a:lnTo>
                  <a:lnTo>
                    <a:pt x="128" y="67"/>
                  </a:lnTo>
                  <a:lnTo>
                    <a:pt x="128" y="68"/>
                  </a:lnTo>
                  <a:lnTo>
                    <a:pt x="128" y="71"/>
                  </a:lnTo>
                  <a:lnTo>
                    <a:pt x="128" y="74"/>
                  </a:lnTo>
                  <a:lnTo>
                    <a:pt x="130" y="74"/>
                  </a:lnTo>
                  <a:lnTo>
                    <a:pt x="131" y="74"/>
                  </a:lnTo>
                  <a:lnTo>
                    <a:pt x="133" y="74"/>
                  </a:lnTo>
                  <a:lnTo>
                    <a:pt x="134" y="74"/>
                  </a:lnTo>
                  <a:lnTo>
                    <a:pt x="134" y="76"/>
                  </a:lnTo>
                  <a:lnTo>
                    <a:pt x="134" y="77"/>
                  </a:lnTo>
                  <a:lnTo>
                    <a:pt x="134" y="79"/>
                  </a:lnTo>
                  <a:lnTo>
                    <a:pt x="134" y="80"/>
                  </a:lnTo>
                  <a:lnTo>
                    <a:pt x="134" y="82"/>
                  </a:lnTo>
                  <a:lnTo>
                    <a:pt x="134" y="83"/>
                  </a:lnTo>
                  <a:lnTo>
                    <a:pt x="134" y="85"/>
                  </a:lnTo>
                  <a:lnTo>
                    <a:pt x="134" y="86"/>
                  </a:lnTo>
                  <a:lnTo>
                    <a:pt x="134" y="88"/>
                  </a:lnTo>
                  <a:lnTo>
                    <a:pt x="134" y="89"/>
                  </a:lnTo>
                  <a:lnTo>
                    <a:pt x="134" y="91"/>
                  </a:lnTo>
                  <a:lnTo>
                    <a:pt x="134" y="95"/>
                  </a:lnTo>
                  <a:lnTo>
                    <a:pt x="134" y="100"/>
                  </a:lnTo>
                  <a:lnTo>
                    <a:pt x="134" y="102"/>
                  </a:lnTo>
                  <a:lnTo>
                    <a:pt x="134" y="103"/>
                  </a:lnTo>
                  <a:lnTo>
                    <a:pt x="134" y="106"/>
                  </a:lnTo>
                  <a:lnTo>
                    <a:pt x="134" y="108"/>
                  </a:lnTo>
                  <a:lnTo>
                    <a:pt x="134" y="109"/>
                  </a:lnTo>
                  <a:lnTo>
                    <a:pt x="134" y="111"/>
                  </a:lnTo>
                  <a:lnTo>
                    <a:pt x="133" y="111"/>
                  </a:lnTo>
                  <a:lnTo>
                    <a:pt x="131" y="111"/>
                  </a:lnTo>
                  <a:lnTo>
                    <a:pt x="130" y="111"/>
                  </a:lnTo>
                  <a:lnTo>
                    <a:pt x="130" y="114"/>
                  </a:lnTo>
                  <a:lnTo>
                    <a:pt x="130" y="118"/>
                  </a:lnTo>
                  <a:lnTo>
                    <a:pt x="130" y="120"/>
                  </a:lnTo>
                  <a:lnTo>
                    <a:pt x="130" y="123"/>
                  </a:lnTo>
                  <a:lnTo>
                    <a:pt x="130" y="126"/>
                  </a:lnTo>
                  <a:lnTo>
                    <a:pt x="133" y="126"/>
                  </a:lnTo>
                  <a:lnTo>
                    <a:pt x="134" y="124"/>
                  </a:lnTo>
                  <a:lnTo>
                    <a:pt x="134" y="123"/>
                  </a:lnTo>
                  <a:lnTo>
                    <a:pt x="134" y="121"/>
                  </a:lnTo>
                  <a:lnTo>
                    <a:pt x="134" y="120"/>
                  </a:lnTo>
                  <a:lnTo>
                    <a:pt x="134" y="118"/>
                  </a:lnTo>
                  <a:lnTo>
                    <a:pt x="134" y="117"/>
                  </a:lnTo>
                  <a:lnTo>
                    <a:pt x="134" y="112"/>
                  </a:lnTo>
                  <a:lnTo>
                    <a:pt x="136" y="112"/>
                  </a:lnTo>
                  <a:lnTo>
                    <a:pt x="137" y="112"/>
                  </a:lnTo>
                  <a:lnTo>
                    <a:pt x="139" y="112"/>
                  </a:lnTo>
                  <a:lnTo>
                    <a:pt x="140" y="112"/>
                  </a:lnTo>
                  <a:lnTo>
                    <a:pt x="143" y="117"/>
                  </a:lnTo>
                  <a:lnTo>
                    <a:pt x="148" y="117"/>
                  </a:lnTo>
                  <a:lnTo>
                    <a:pt x="148" y="115"/>
                  </a:lnTo>
                  <a:lnTo>
                    <a:pt x="148" y="112"/>
                  </a:lnTo>
                  <a:lnTo>
                    <a:pt x="149" y="112"/>
                  </a:lnTo>
                  <a:lnTo>
                    <a:pt x="149" y="111"/>
                  </a:lnTo>
                  <a:lnTo>
                    <a:pt x="149" y="109"/>
                  </a:lnTo>
                  <a:lnTo>
                    <a:pt x="152" y="109"/>
                  </a:lnTo>
                  <a:lnTo>
                    <a:pt x="154" y="109"/>
                  </a:lnTo>
                  <a:lnTo>
                    <a:pt x="155" y="108"/>
                  </a:lnTo>
                  <a:lnTo>
                    <a:pt x="155" y="105"/>
                  </a:lnTo>
                  <a:lnTo>
                    <a:pt x="157" y="102"/>
                  </a:lnTo>
                  <a:lnTo>
                    <a:pt x="160" y="102"/>
                  </a:lnTo>
                  <a:lnTo>
                    <a:pt x="161" y="102"/>
                  </a:lnTo>
                  <a:lnTo>
                    <a:pt x="163" y="102"/>
                  </a:lnTo>
                  <a:lnTo>
                    <a:pt x="164" y="102"/>
                  </a:lnTo>
                  <a:lnTo>
                    <a:pt x="166" y="102"/>
                  </a:lnTo>
                  <a:lnTo>
                    <a:pt x="167" y="102"/>
                  </a:lnTo>
                  <a:lnTo>
                    <a:pt x="167" y="100"/>
                  </a:lnTo>
                  <a:lnTo>
                    <a:pt x="167" y="98"/>
                  </a:lnTo>
                  <a:lnTo>
                    <a:pt x="167" y="97"/>
                  </a:lnTo>
                  <a:lnTo>
                    <a:pt x="167" y="95"/>
                  </a:lnTo>
                  <a:lnTo>
                    <a:pt x="167" y="94"/>
                  </a:lnTo>
                  <a:lnTo>
                    <a:pt x="167" y="92"/>
                  </a:lnTo>
                  <a:lnTo>
                    <a:pt x="167" y="91"/>
                  </a:lnTo>
                  <a:lnTo>
                    <a:pt x="167" y="89"/>
                  </a:lnTo>
                  <a:lnTo>
                    <a:pt x="167" y="88"/>
                  </a:lnTo>
                  <a:lnTo>
                    <a:pt x="167" y="86"/>
                  </a:lnTo>
                  <a:lnTo>
                    <a:pt x="167" y="83"/>
                  </a:lnTo>
                  <a:lnTo>
                    <a:pt x="167" y="82"/>
                  </a:lnTo>
                  <a:lnTo>
                    <a:pt x="169" y="74"/>
                  </a:lnTo>
                  <a:lnTo>
                    <a:pt x="170" y="74"/>
                  </a:lnTo>
                  <a:lnTo>
                    <a:pt x="172" y="74"/>
                  </a:lnTo>
                  <a:lnTo>
                    <a:pt x="173" y="74"/>
                  </a:lnTo>
                  <a:lnTo>
                    <a:pt x="175" y="74"/>
                  </a:lnTo>
                  <a:lnTo>
                    <a:pt x="176" y="74"/>
                  </a:lnTo>
                  <a:lnTo>
                    <a:pt x="178" y="74"/>
                  </a:lnTo>
                  <a:lnTo>
                    <a:pt x="181" y="74"/>
                  </a:lnTo>
                  <a:lnTo>
                    <a:pt x="182" y="74"/>
                  </a:lnTo>
                  <a:lnTo>
                    <a:pt x="184" y="74"/>
                  </a:lnTo>
                  <a:lnTo>
                    <a:pt x="186" y="74"/>
                  </a:lnTo>
                  <a:lnTo>
                    <a:pt x="187" y="74"/>
                  </a:lnTo>
                  <a:lnTo>
                    <a:pt x="189" y="74"/>
                  </a:lnTo>
                  <a:lnTo>
                    <a:pt x="190" y="74"/>
                  </a:lnTo>
                  <a:lnTo>
                    <a:pt x="192" y="74"/>
                  </a:lnTo>
                  <a:lnTo>
                    <a:pt x="193" y="74"/>
                  </a:lnTo>
                  <a:lnTo>
                    <a:pt x="195" y="74"/>
                  </a:lnTo>
                  <a:lnTo>
                    <a:pt x="196" y="74"/>
                  </a:lnTo>
                  <a:lnTo>
                    <a:pt x="196" y="76"/>
                  </a:lnTo>
                  <a:lnTo>
                    <a:pt x="196" y="79"/>
                  </a:lnTo>
                  <a:lnTo>
                    <a:pt x="196" y="82"/>
                  </a:lnTo>
                  <a:lnTo>
                    <a:pt x="196" y="85"/>
                  </a:lnTo>
                  <a:lnTo>
                    <a:pt x="196" y="88"/>
                  </a:lnTo>
                  <a:lnTo>
                    <a:pt x="196" y="91"/>
                  </a:lnTo>
                  <a:lnTo>
                    <a:pt x="196" y="92"/>
                  </a:lnTo>
                  <a:lnTo>
                    <a:pt x="196" y="95"/>
                  </a:lnTo>
                  <a:lnTo>
                    <a:pt x="196" y="98"/>
                  </a:lnTo>
                  <a:lnTo>
                    <a:pt x="196" y="102"/>
                  </a:lnTo>
                  <a:lnTo>
                    <a:pt x="198" y="102"/>
                  </a:lnTo>
                  <a:lnTo>
                    <a:pt x="202" y="102"/>
                  </a:lnTo>
                  <a:lnTo>
                    <a:pt x="204" y="102"/>
                  </a:lnTo>
                  <a:lnTo>
                    <a:pt x="207" y="102"/>
                  </a:lnTo>
                  <a:lnTo>
                    <a:pt x="210" y="102"/>
                  </a:lnTo>
                  <a:lnTo>
                    <a:pt x="211" y="102"/>
                  </a:lnTo>
                  <a:lnTo>
                    <a:pt x="213" y="102"/>
                  </a:lnTo>
                  <a:lnTo>
                    <a:pt x="220" y="102"/>
                  </a:lnTo>
                  <a:lnTo>
                    <a:pt x="222" y="102"/>
                  </a:lnTo>
                  <a:lnTo>
                    <a:pt x="223" y="102"/>
                  </a:lnTo>
                  <a:lnTo>
                    <a:pt x="225" y="102"/>
                  </a:lnTo>
                  <a:lnTo>
                    <a:pt x="226" y="102"/>
                  </a:lnTo>
                  <a:lnTo>
                    <a:pt x="228" y="102"/>
                  </a:lnTo>
                  <a:lnTo>
                    <a:pt x="231" y="102"/>
                  </a:lnTo>
                  <a:lnTo>
                    <a:pt x="234" y="103"/>
                  </a:lnTo>
                  <a:lnTo>
                    <a:pt x="237" y="103"/>
                  </a:lnTo>
                  <a:lnTo>
                    <a:pt x="238" y="103"/>
                  </a:lnTo>
                  <a:lnTo>
                    <a:pt x="240" y="103"/>
                  </a:lnTo>
                  <a:lnTo>
                    <a:pt x="241" y="103"/>
                  </a:lnTo>
                  <a:lnTo>
                    <a:pt x="244" y="103"/>
                  </a:lnTo>
                  <a:lnTo>
                    <a:pt x="246" y="103"/>
                  </a:lnTo>
                  <a:lnTo>
                    <a:pt x="246" y="105"/>
                  </a:lnTo>
                  <a:lnTo>
                    <a:pt x="247" y="105"/>
                  </a:lnTo>
                  <a:lnTo>
                    <a:pt x="249" y="105"/>
                  </a:lnTo>
                  <a:lnTo>
                    <a:pt x="250" y="105"/>
                  </a:lnTo>
                  <a:lnTo>
                    <a:pt x="252" y="105"/>
                  </a:lnTo>
                  <a:lnTo>
                    <a:pt x="253" y="105"/>
                  </a:lnTo>
                  <a:lnTo>
                    <a:pt x="255" y="105"/>
                  </a:lnTo>
                  <a:lnTo>
                    <a:pt x="258" y="105"/>
                  </a:lnTo>
                  <a:lnTo>
                    <a:pt x="259" y="105"/>
                  </a:lnTo>
                  <a:lnTo>
                    <a:pt x="261" y="105"/>
                  </a:lnTo>
                  <a:lnTo>
                    <a:pt x="262" y="105"/>
                  </a:lnTo>
                  <a:lnTo>
                    <a:pt x="264" y="105"/>
                  </a:lnTo>
                  <a:lnTo>
                    <a:pt x="264" y="106"/>
                  </a:lnTo>
                  <a:lnTo>
                    <a:pt x="264" y="108"/>
                  </a:lnTo>
                  <a:lnTo>
                    <a:pt x="264" y="109"/>
                  </a:lnTo>
                  <a:lnTo>
                    <a:pt x="264" y="112"/>
                  </a:lnTo>
                  <a:lnTo>
                    <a:pt x="264" y="114"/>
                  </a:lnTo>
                  <a:lnTo>
                    <a:pt x="265" y="114"/>
                  </a:lnTo>
                  <a:lnTo>
                    <a:pt x="265" y="115"/>
                  </a:lnTo>
                  <a:lnTo>
                    <a:pt x="265" y="117"/>
                  </a:lnTo>
                  <a:lnTo>
                    <a:pt x="267" y="117"/>
                  </a:lnTo>
                  <a:lnTo>
                    <a:pt x="268" y="118"/>
                  </a:lnTo>
                  <a:lnTo>
                    <a:pt x="270" y="118"/>
                  </a:lnTo>
                  <a:lnTo>
                    <a:pt x="276" y="120"/>
                  </a:lnTo>
                  <a:lnTo>
                    <a:pt x="279" y="120"/>
                  </a:lnTo>
                  <a:lnTo>
                    <a:pt x="281" y="120"/>
                  </a:lnTo>
                  <a:lnTo>
                    <a:pt x="281" y="118"/>
                  </a:lnTo>
                  <a:lnTo>
                    <a:pt x="284" y="118"/>
                  </a:lnTo>
                  <a:lnTo>
                    <a:pt x="285" y="118"/>
                  </a:lnTo>
                  <a:lnTo>
                    <a:pt x="285" y="121"/>
                  </a:lnTo>
                  <a:lnTo>
                    <a:pt x="287" y="121"/>
                  </a:lnTo>
                  <a:lnTo>
                    <a:pt x="288" y="121"/>
                  </a:lnTo>
                  <a:lnTo>
                    <a:pt x="290" y="121"/>
                  </a:lnTo>
                  <a:lnTo>
                    <a:pt x="290" y="118"/>
                  </a:lnTo>
                  <a:lnTo>
                    <a:pt x="291" y="118"/>
                  </a:lnTo>
                  <a:lnTo>
                    <a:pt x="293" y="118"/>
                  </a:lnTo>
                  <a:lnTo>
                    <a:pt x="294" y="118"/>
                  </a:lnTo>
                  <a:lnTo>
                    <a:pt x="294" y="121"/>
                  </a:lnTo>
                  <a:lnTo>
                    <a:pt x="294" y="123"/>
                  </a:lnTo>
                  <a:lnTo>
                    <a:pt x="294" y="124"/>
                  </a:lnTo>
                  <a:lnTo>
                    <a:pt x="294" y="126"/>
                  </a:lnTo>
                  <a:lnTo>
                    <a:pt x="294" y="127"/>
                  </a:lnTo>
                  <a:lnTo>
                    <a:pt x="293" y="127"/>
                  </a:lnTo>
                  <a:lnTo>
                    <a:pt x="291" y="129"/>
                  </a:lnTo>
                  <a:lnTo>
                    <a:pt x="290" y="129"/>
                  </a:lnTo>
                  <a:lnTo>
                    <a:pt x="290" y="130"/>
                  </a:lnTo>
                  <a:lnTo>
                    <a:pt x="288" y="130"/>
                  </a:lnTo>
                  <a:lnTo>
                    <a:pt x="287" y="130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4" y="133"/>
                  </a:lnTo>
                  <a:lnTo>
                    <a:pt x="282" y="133"/>
                  </a:lnTo>
                  <a:lnTo>
                    <a:pt x="282" y="135"/>
                  </a:lnTo>
                  <a:lnTo>
                    <a:pt x="281" y="135"/>
                  </a:lnTo>
                  <a:lnTo>
                    <a:pt x="279" y="135"/>
                  </a:lnTo>
                  <a:lnTo>
                    <a:pt x="279" y="136"/>
                  </a:lnTo>
                  <a:lnTo>
                    <a:pt x="278" y="138"/>
                  </a:lnTo>
                  <a:lnTo>
                    <a:pt x="276" y="139"/>
                  </a:lnTo>
                  <a:lnTo>
                    <a:pt x="274" y="141"/>
                  </a:lnTo>
                  <a:lnTo>
                    <a:pt x="273" y="144"/>
                  </a:lnTo>
                  <a:lnTo>
                    <a:pt x="271" y="144"/>
                  </a:lnTo>
                  <a:lnTo>
                    <a:pt x="271" y="145"/>
                  </a:lnTo>
                  <a:lnTo>
                    <a:pt x="270" y="145"/>
                  </a:lnTo>
                  <a:lnTo>
                    <a:pt x="270" y="147"/>
                  </a:lnTo>
                  <a:lnTo>
                    <a:pt x="268" y="148"/>
                  </a:lnTo>
                  <a:lnTo>
                    <a:pt x="267" y="151"/>
                  </a:lnTo>
                  <a:lnTo>
                    <a:pt x="265" y="151"/>
                  </a:lnTo>
                  <a:lnTo>
                    <a:pt x="265" y="153"/>
                  </a:lnTo>
                  <a:lnTo>
                    <a:pt x="264" y="155"/>
                  </a:lnTo>
                  <a:lnTo>
                    <a:pt x="261" y="158"/>
                  </a:lnTo>
                  <a:lnTo>
                    <a:pt x="261" y="159"/>
                  </a:lnTo>
                  <a:lnTo>
                    <a:pt x="259" y="159"/>
                  </a:lnTo>
                  <a:lnTo>
                    <a:pt x="259" y="161"/>
                  </a:lnTo>
                  <a:lnTo>
                    <a:pt x="259" y="162"/>
                  </a:lnTo>
                  <a:lnTo>
                    <a:pt x="259" y="164"/>
                  </a:lnTo>
                  <a:lnTo>
                    <a:pt x="258" y="165"/>
                  </a:lnTo>
                  <a:lnTo>
                    <a:pt x="258" y="168"/>
                  </a:lnTo>
                  <a:lnTo>
                    <a:pt x="258" y="170"/>
                  </a:lnTo>
                  <a:lnTo>
                    <a:pt x="256" y="173"/>
                  </a:lnTo>
                  <a:lnTo>
                    <a:pt x="255" y="174"/>
                  </a:lnTo>
                  <a:lnTo>
                    <a:pt x="255" y="176"/>
                  </a:lnTo>
                  <a:lnTo>
                    <a:pt x="253" y="177"/>
                  </a:lnTo>
                  <a:lnTo>
                    <a:pt x="250" y="183"/>
                  </a:lnTo>
                  <a:lnTo>
                    <a:pt x="250" y="185"/>
                  </a:lnTo>
                  <a:lnTo>
                    <a:pt x="249" y="186"/>
                  </a:lnTo>
                  <a:lnTo>
                    <a:pt x="249" y="188"/>
                  </a:lnTo>
                  <a:lnTo>
                    <a:pt x="247" y="189"/>
                  </a:lnTo>
                  <a:lnTo>
                    <a:pt x="247" y="191"/>
                  </a:lnTo>
                  <a:lnTo>
                    <a:pt x="246" y="191"/>
                  </a:lnTo>
                  <a:lnTo>
                    <a:pt x="246" y="192"/>
                  </a:lnTo>
                  <a:lnTo>
                    <a:pt x="244" y="194"/>
                  </a:lnTo>
                  <a:lnTo>
                    <a:pt x="241" y="203"/>
                  </a:lnTo>
                  <a:lnTo>
                    <a:pt x="241" y="204"/>
                  </a:lnTo>
                  <a:lnTo>
                    <a:pt x="241" y="206"/>
                  </a:lnTo>
                  <a:lnTo>
                    <a:pt x="240" y="208"/>
                  </a:lnTo>
                  <a:lnTo>
                    <a:pt x="240" y="212"/>
                  </a:lnTo>
                  <a:lnTo>
                    <a:pt x="240" y="214"/>
                  </a:lnTo>
                  <a:lnTo>
                    <a:pt x="240" y="215"/>
                  </a:lnTo>
                  <a:lnTo>
                    <a:pt x="241" y="215"/>
                  </a:lnTo>
                  <a:lnTo>
                    <a:pt x="241" y="217"/>
                  </a:lnTo>
                  <a:lnTo>
                    <a:pt x="243" y="218"/>
                  </a:lnTo>
                  <a:lnTo>
                    <a:pt x="244" y="221"/>
                  </a:lnTo>
                  <a:lnTo>
                    <a:pt x="244" y="223"/>
                  </a:lnTo>
                  <a:lnTo>
                    <a:pt x="246" y="226"/>
                  </a:lnTo>
                  <a:lnTo>
                    <a:pt x="247" y="232"/>
                  </a:lnTo>
                  <a:lnTo>
                    <a:pt x="249" y="238"/>
                  </a:lnTo>
                  <a:lnTo>
                    <a:pt x="249" y="239"/>
                  </a:lnTo>
                  <a:lnTo>
                    <a:pt x="249" y="241"/>
                  </a:lnTo>
                  <a:lnTo>
                    <a:pt x="249" y="242"/>
                  </a:lnTo>
                  <a:lnTo>
                    <a:pt x="249" y="244"/>
                  </a:lnTo>
                  <a:lnTo>
                    <a:pt x="246" y="245"/>
                  </a:lnTo>
                  <a:lnTo>
                    <a:pt x="241" y="248"/>
                  </a:lnTo>
                  <a:lnTo>
                    <a:pt x="240" y="250"/>
                  </a:lnTo>
                  <a:lnTo>
                    <a:pt x="238" y="250"/>
                  </a:lnTo>
                  <a:lnTo>
                    <a:pt x="238" y="251"/>
                  </a:lnTo>
                  <a:lnTo>
                    <a:pt x="237" y="253"/>
                  </a:lnTo>
                  <a:lnTo>
                    <a:pt x="235" y="253"/>
                  </a:lnTo>
                  <a:lnTo>
                    <a:pt x="234" y="253"/>
                  </a:lnTo>
                  <a:lnTo>
                    <a:pt x="234" y="254"/>
                  </a:lnTo>
                  <a:lnTo>
                    <a:pt x="226" y="259"/>
                  </a:lnTo>
                  <a:lnTo>
                    <a:pt x="222" y="262"/>
                  </a:lnTo>
                  <a:lnTo>
                    <a:pt x="220" y="262"/>
                  </a:lnTo>
                  <a:lnTo>
                    <a:pt x="219" y="264"/>
                  </a:lnTo>
                  <a:lnTo>
                    <a:pt x="217" y="264"/>
                  </a:lnTo>
                  <a:lnTo>
                    <a:pt x="216" y="265"/>
                  </a:lnTo>
                  <a:lnTo>
                    <a:pt x="217" y="265"/>
                  </a:lnTo>
                  <a:lnTo>
                    <a:pt x="216" y="265"/>
                  </a:lnTo>
                  <a:lnTo>
                    <a:pt x="214" y="267"/>
                  </a:lnTo>
                  <a:lnTo>
                    <a:pt x="214" y="265"/>
                  </a:lnTo>
                  <a:lnTo>
                    <a:pt x="214" y="267"/>
                  </a:lnTo>
                  <a:lnTo>
                    <a:pt x="213" y="268"/>
                  </a:lnTo>
                  <a:lnTo>
                    <a:pt x="213" y="270"/>
                  </a:lnTo>
                  <a:lnTo>
                    <a:pt x="213" y="268"/>
                  </a:lnTo>
                  <a:lnTo>
                    <a:pt x="211" y="264"/>
                  </a:lnTo>
                  <a:lnTo>
                    <a:pt x="211" y="262"/>
                  </a:lnTo>
                  <a:lnTo>
                    <a:pt x="211" y="261"/>
                  </a:lnTo>
                  <a:lnTo>
                    <a:pt x="211" y="262"/>
                  </a:lnTo>
                  <a:lnTo>
                    <a:pt x="211" y="264"/>
                  </a:lnTo>
                  <a:lnTo>
                    <a:pt x="213" y="264"/>
                  </a:lnTo>
                  <a:lnTo>
                    <a:pt x="214" y="264"/>
                  </a:lnTo>
                  <a:lnTo>
                    <a:pt x="214" y="262"/>
                  </a:lnTo>
                  <a:lnTo>
                    <a:pt x="216" y="262"/>
                  </a:lnTo>
                  <a:lnTo>
                    <a:pt x="217" y="261"/>
                  </a:lnTo>
                  <a:lnTo>
                    <a:pt x="216" y="261"/>
                  </a:lnTo>
                  <a:lnTo>
                    <a:pt x="214" y="259"/>
                  </a:lnTo>
                  <a:lnTo>
                    <a:pt x="214" y="257"/>
                  </a:lnTo>
                  <a:lnTo>
                    <a:pt x="216" y="257"/>
                  </a:lnTo>
                  <a:lnTo>
                    <a:pt x="217" y="261"/>
                  </a:lnTo>
                  <a:lnTo>
                    <a:pt x="222" y="256"/>
                  </a:lnTo>
                  <a:lnTo>
                    <a:pt x="216" y="248"/>
                  </a:lnTo>
                  <a:lnTo>
                    <a:pt x="213" y="250"/>
                  </a:lnTo>
                  <a:lnTo>
                    <a:pt x="213" y="248"/>
                  </a:lnTo>
                  <a:lnTo>
                    <a:pt x="211" y="248"/>
                  </a:lnTo>
                  <a:lnTo>
                    <a:pt x="213" y="248"/>
                  </a:lnTo>
                  <a:lnTo>
                    <a:pt x="211" y="247"/>
                  </a:lnTo>
                  <a:lnTo>
                    <a:pt x="210" y="247"/>
                  </a:lnTo>
                  <a:lnTo>
                    <a:pt x="216" y="254"/>
                  </a:lnTo>
                  <a:lnTo>
                    <a:pt x="210" y="261"/>
                  </a:lnTo>
                  <a:lnTo>
                    <a:pt x="208" y="261"/>
                  </a:lnTo>
                  <a:lnTo>
                    <a:pt x="207" y="261"/>
                  </a:lnTo>
                  <a:lnTo>
                    <a:pt x="205" y="261"/>
                  </a:lnTo>
                  <a:lnTo>
                    <a:pt x="204" y="261"/>
                  </a:lnTo>
                  <a:lnTo>
                    <a:pt x="202" y="261"/>
                  </a:lnTo>
                  <a:lnTo>
                    <a:pt x="201" y="261"/>
                  </a:lnTo>
                  <a:lnTo>
                    <a:pt x="202" y="261"/>
                  </a:lnTo>
                  <a:lnTo>
                    <a:pt x="204" y="262"/>
                  </a:lnTo>
                  <a:lnTo>
                    <a:pt x="205" y="264"/>
                  </a:lnTo>
                  <a:lnTo>
                    <a:pt x="207" y="265"/>
                  </a:lnTo>
                  <a:lnTo>
                    <a:pt x="207" y="267"/>
                  </a:lnTo>
                  <a:lnTo>
                    <a:pt x="208" y="267"/>
                  </a:lnTo>
                  <a:lnTo>
                    <a:pt x="210" y="268"/>
                  </a:lnTo>
                  <a:lnTo>
                    <a:pt x="210" y="267"/>
                  </a:lnTo>
                  <a:lnTo>
                    <a:pt x="210" y="268"/>
                  </a:lnTo>
                  <a:lnTo>
                    <a:pt x="210" y="270"/>
                  </a:lnTo>
                  <a:lnTo>
                    <a:pt x="208" y="271"/>
                  </a:lnTo>
                  <a:lnTo>
                    <a:pt x="208" y="273"/>
                  </a:lnTo>
                  <a:lnTo>
                    <a:pt x="208" y="271"/>
                  </a:lnTo>
                  <a:lnTo>
                    <a:pt x="207" y="271"/>
                  </a:lnTo>
                  <a:lnTo>
                    <a:pt x="207" y="270"/>
                  </a:lnTo>
                  <a:lnTo>
                    <a:pt x="205" y="270"/>
                  </a:lnTo>
                  <a:lnTo>
                    <a:pt x="204" y="268"/>
                  </a:lnTo>
                  <a:lnTo>
                    <a:pt x="202" y="267"/>
                  </a:lnTo>
                  <a:lnTo>
                    <a:pt x="201" y="267"/>
                  </a:lnTo>
                  <a:lnTo>
                    <a:pt x="199" y="265"/>
                  </a:lnTo>
                  <a:lnTo>
                    <a:pt x="198" y="265"/>
                  </a:lnTo>
                  <a:lnTo>
                    <a:pt x="198" y="264"/>
                  </a:lnTo>
                  <a:lnTo>
                    <a:pt x="196" y="264"/>
                  </a:lnTo>
                  <a:lnTo>
                    <a:pt x="196" y="262"/>
                  </a:lnTo>
                  <a:lnTo>
                    <a:pt x="195" y="262"/>
                  </a:lnTo>
                  <a:lnTo>
                    <a:pt x="192" y="261"/>
                  </a:lnTo>
                  <a:lnTo>
                    <a:pt x="190" y="259"/>
                  </a:lnTo>
                  <a:lnTo>
                    <a:pt x="189" y="257"/>
                  </a:lnTo>
                  <a:lnTo>
                    <a:pt x="187" y="257"/>
                  </a:lnTo>
                  <a:lnTo>
                    <a:pt x="186" y="257"/>
                  </a:lnTo>
                  <a:lnTo>
                    <a:pt x="186" y="256"/>
                  </a:lnTo>
                  <a:lnTo>
                    <a:pt x="184" y="256"/>
                  </a:lnTo>
                  <a:lnTo>
                    <a:pt x="182" y="254"/>
                  </a:lnTo>
                  <a:lnTo>
                    <a:pt x="181" y="254"/>
                  </a:lnTo>
                  <a:lnTo>
                    <a:pt x="179" y="253"/>
                  </a:lnTo>
                  <a:lnTo>
                    <a:pt x="178" y="251"/>
                  </a:lnTo>
                  <a:lnTo>
                    <a:pt x="176" y="251"/>
                  </a:lnTo>
                  <a:lnTo>
                    <a:pt x="175" y="251"/>
                  </a:lnTo>
                  <a:lnTo>
                    <a:pt x="175" y="250"/>
                  </a:lnTo>
                  <a:lnTo>
                    <a:pt x="172" y="250"/>
                  </a:lnTo>
                  <a:lnTo>
                    <a:pt x="170" y="248"/>
                  </a:lnTo>
                  <a:lnTo>
                    <a:pt x="169" y="248"/>
                  </a:lnTo>
                  <a:lnTo>
                    <a:pt x="169" y="247"/>
                  </a:lnTo>
                  <a:lnTo>
                    <a:pt x="167" y="247"/>
                  </a:lnTo>
                  <a:lnTo>
                    <a:pt x="166" y="247"/>
                  </a:lnTo>
                  <a:lnTo>
                    <a:pt x="164" y="245"/>
                  </a:lnTo>
                  <a:lnTo>
                    <a:pt x="163" y="245"/>
                  </a:lnTo>
                  <a:lnTo>
                    <a:pt x="161" y="245"/>
                  </a:lnTo>
                  <a:lnTo>
                    <a:pt x="161" y="244"/>
                  </a:lnTo>
                  <a:lnTo>
                    <a:pt x="160" y="244"/>
                  </a:lnTo>
                  <a:lnTo>
                    <a:pt x="158" y="244"/>
                  </a:lnTo>
                  <a:lnTo>
                    <a:pt x="155" y="242"/>
                  </a:lnTo>
                  <a:lnTo>
                    <a:pt x="152" y="242"/>
                  </a:lnTo>
                  <a:lnTo>
                    <a:pt x="151" y="242"/>
                  </a:lnTo>
                  <a:lnTo>
                    <a:pt x="149" y="242"/>
                  </a:lnTo>
                  <a:lnTo>
                    <a:pt x="148" y="241"/>
                  </a:lnTo>
                  <a:lnTo>
                    <a:pt x="146" y="241"/>
                  </a:lnTo>
                  <a:lnTo>
                    <a:pt x="143" y="239"/>
                  </a:lnTo>
                  <a:lnTo>
                    <a:pt x="142" y="239"/>
                  </a:lnTo>
                  <a:lnTo>
                    <a:pt x="140" y="239"/>
                  </a:lnTo>
                  <a:lnTo>
                    <a:pt x="139" y="239"/>
                  </a:lnTo>
                  <a:lnTo>
                    <a:pt x="137" y="238"/>
                  </a:lnTo>
                  <a:lnTo>
                    <a:pt x="136" y="238"/>
                  </a:lnTo>
                  <a:lnTo>
                    <a:pt x="134" y="238"/>
                  </a:lnTo>
                  <a:lnTo>
                    <a:pt x="133" y="238"/>
                  </a:lnTo>
                  <a:lnTo>
                    <a:pt x="131" y="238"/>
                  </a:lnTo>
                  <a:lnTo>
                    <a:pt x="130" y="238"/>
                  </a:lnTo>
                  <a:lnTo>
                    <a:pt x="130" y="236"/>
                  </a:lnTo>
                  <a:lnTo>
                    <a:pt x="128" y="236"/>
                  </a:lnTo>
                  <a:lnTo>
                    <a:pt x="127" y="236"/>
                  </a:lnTo>
                  <a:lnTo>
                    <a:pt x="125" y="236"/>
                  </a:lnTo>
                  <a:lnTo>
                    <a:pt x="124" y="236"/>
                  </a:lnTo>
                  <a:lnTo>
                    <a:pt x="121" y="235"/>
                  </a:lnTo>
                  <a:lnTo>
                    <a:pt x="119" y="235"/>
                  </a:lnTo>
                  <a:lnTo>
                    <a:pt x="118" y="235"/>
                  </a:lnTo>
                  <a:lnTo>
                    <a:pt x="116" y="235"/>
                  </a:lnTo>
                  <a:lnTo>
                    <a:pt x="115" y="235"/>
                  </a:lnTo>
                  <a:lnTo>
                    <a:pt x="113" y="235"/>
                  </a:lnTo>
                  <a:lnTo>
                    <a:pt x="112" y="235"/>
                  </a:lnTo>
                  <a:lnTo>
                    <a:pt x="110" y="235"/>
                  </a:lnTo>
                  <a:lnTo>
                    <a:pt x="109" y="236"/>
                  </a:lnTo>
                  <a:lnTo>
                    <a:pt x="107" y="238"/>
                  </a:lnTo>
                  <a:lnTo>
                    <a:pt x="109" y="239"/>
                  </a:lnTo>
                  <a:lnTo>
                    <a:pt x="107" y="239"/>
                  </a:lnTo>
                  <a:lnTo>
                    <a:pt x="106" y="238"/>
                  </a:lnTo>
                  <a:lnTo>
                    <a:pt x="104" y="235"/>
                  </a:lnTo>
                  <a:lnTo>
                    <a:pt x="103" y="235"/>
                  </a:lnTo>
                  <a:lnTo>
                    <a:pt x="103" y="236"/>
                  </a:lnTo>
                  <a:lnTo>
                    <a:pt x="101" y="238"/>
                  </a:lnTo>
                  <a:lnTo>
                    <a:pt x="98" y="239"/>
                  </a:lnTo>
                  <a:lnTo>
                    <a:pt x="97" y="239"/>
                  </a:lnTo>
                  <a:lnTo>
                    <a:pt x="95" y="241"/>
                  </a:lnTo>
                  <a:lnTo>
                    <a:pt x="94" y="241"/>
                  </a:lnTo>
                  <a:lnTo>
                    <a:pt x="92" y="242"/>
                  </a:lnTo>
                  <a:lnTo>
                    <a:pt x="92" y="244"/>
                  </a:lnTo>
                  <a:lnTo>
                    <a:pt x="94" y="245"/>
                  </a:lnTo>
                  <a:lnTo>
                    <a:pt x="97" y="247"/>
                  </a:lnTo>
                  <a:lnTo>
                    <a:pt x="98" y="247"/>
                  </a:lnTo>
                  <a:lnTo>
                    <a:pt x="100" y="247"/>
                  </a:lnTo>
                  <a:lnTo>
                    <a:pt x="103" y="244"/>
                  </a:lnTo>
                  <a:lnTo>
                    <a:pt x="104" y="245"/>
                  </a:lnTo>
                  <a:lnTo>
                    <a:pt x="101" y="247"/>
                  </a:lnTo>
                  <a:lnTo>
                    <a:pt x="100" y="247"/>
                  </a:lnTo>
                  <a:lnTo>
                    <a:pt x="98" y="247"/>
                  </a:lnTo>
                  <a:lnTo>
                    <a:pt x="97" y="247"/>
                  </a:lnTo>
                  <a:lnTo>
                    <a:pt x="92" y="245"/>
                  </a:lnTo>
                  <a:lnTo>
                    <a:pt x="90" y="244"/>
                  </a:lnTo>
                  <a:lnTo>
                    <a:pt x="90" y="242"/>
                  </a:lnTo>
                  <a:lnTo>
                    <a:pt x="90" y="241"/>
                  </a:lnTo>
                  <a:lnTo>
                    <a:pt x="89" y="241"/>
                  </a:lnTo>
                  <a:lnTo>
                    <a:pt x="90" y="241"/>
                  </a:lnTo>
                  <a:lnTo>
                    <a:pt x="90" y="239"/>
                  </a:lnTo>
                  <a:lnTo>
                    <a:pt x="92" y="239"/>
                  </a:lnTo>
                  <a:lnTo>
                    <a:pt x="92" y="238"/>
                  </a:lnTo>
                  <a:lnTo>
                    <a:pt x="90" y="238"/>
                  </a:lnTo>
                  <a:lnTo>
                    <a:pt x="89" y="238"/>
                  </a:lnTo>
                  <a:lnTo>
                    <a:pt x="87" y="238"/>
                  </a:lnTo>
                  <a:lnTo>
                    <a:pt x="86" y="238"/>
                  </a:lnTo>
                  <a:lnTo>
                    <a:pt x="86" y="236"/>
                  </a:lnTo>
                  <a:lnTo>
                    <a:pt x="84" y="236"/>
                  </a:lnTo>
                  <a:lnTo>
                    <a:pt x="83" y="236"/>
                  </a:lnTo>
                  <a:lnTo>
                    <a:pt x="83" y="238"/>
                  </a:lnTo>
                  <a:lnTo>
                    <a:pt x="83" y="239"/>
                  </a:lnTo>
                  <a:lnTo>
                    <a:pt x="84" y="239"/>
                  </a:lnTo>
                  <a:lnTo>
                    <a:pt x="87" y="239"/>
                  </a:lnTo>
                  <a:lnTo>
                    <a:pt x="87" y="241"/>
                  </a:lnTo>
                  <a:lnTo>
                    <a:pt x="87" y="242"/>
                  </a:lnTo>
                  <a:lnTo>
                    <a:pt x="84" y="241"/>
                  </a:lnTo>
                  <a:lnTo>
                    <a:pt x="80" y="239"/>
                  </a:lnTo>
                  <a:lnTo>
                    <a:pt x="78" y="238"/>
                  </a:lnTo>
                  <a:lnTo>
                    <a:pt x="78" y="236"/>
                  </a:lnTo>
                  <a:lnTo>
                    <a:pt x="78" y="235"/>
                  </a:lnTo>
                  <a:lnTo>
                    <a:pt x="77" y="235"/>
                  </a:lnTo>
                  <a:lnTo>
                    <a:pt x="75" y="236"/>
                  </a:lnTo>
                  <a:lnTo>
                    <a:pt x="77" y="238"/>
                  </a:lnTo>
                  <a:lnTo>
                    <a:pt x="74" y="236"/>
                  </a:lnTo>
                  <a:lnTo>
                    <a:pt x="74" y="235"/>
                  </a:lnTo>
                  <a:lnTo>
                    <a:pt x="74" y="233"/>
                  </a:lnTo>
                  <a:lnTo>
                    <a:pt x="72" y="233"/>
                  </a:lnTo>
                  <a:lnTo>
                    <a:pt x="72" y="235"/>
                  </a:lnTo>
                  <a:lnTo>
                    <a:pt x="71" y="233"/>
                  </a:lnTo>
                  <a:lnTo>
                    <a:pt x="71" y="232"/>
                  </a:lnTo>
                  <a:lnTo>
                    <a:pt x="69" y="230"/>
                  </a:lnTo>
                  <a:lnTo>
                    <a:pt x="69" y="227"/>
                  </a:lnTo>
                  <a:lnTo>
                    <a:pt x="68" y="227"/>
                  </a:lnTo>
                  <a:lnTo>
                    <a:pt x="68" y="230"/>
                  </a:lnTo>
                  <a:lnTo>
                    <a:pt x="68" y="233"/>
                  </a:lnTo>
                  <a:lnTo>
                    <a:pt x="72" y="239"/>
                  </a:lnTo>
                  <a:lnTo>
                    <a:pt x="72" y="241"/>
                  </a:lnTo>
                  <a:lnTo>
                    <a:pt x="77" y="244"/>
                  </a:lnTo>
                  <a:lnTo>
                    <a:pt x="78" y="245"/>
                  </a:lnTo>
                  <a:lnTo>
                    <a:pt x="80" y="247"/>
                  </a:lnTo>
                  <a:lnTo>
                    <a:pt x="80" y="248"/>
                  </a:lnTo>
                  <a:lnTo>
                    <a:pt x="81" y="248"/>
                  </a:lnTo>
                  <a:lnTo>
                    <a:pt x="81" y="250"/>
                  </a:lnTo>
                  <a:lnTo>
                    <a:pt x="84" y="251"/>
                  </a:lnTo>
                  <a:lnTo>
                    <a:pt x="84" y="250"/>
                  </a:lnTo>
                  <a:lnTo>
                    <a:pt x="86" y="250"/>
                  </a:lnTo>
                  <a:lnTo>
                    <a:pt x="86" y="251"/>
                  </a:lnTo>
                  <a:lnTo>
                    <a:pt x="86" y="253"/>
                  </a:lnTo>
                  <a:lnTo>
                    <a:pt x="89" y="253"/>
                  </a:lnTo>
                  <a:lnTo>
                    <a:pt x="92" y="254"/>
                  </a:lnTo>
                  <a:lnTo>
                    <a:pt x="95" y="256"/>
                  </a:lnTo>
                  <a:lnTo>
                    <a:pt x="97" y="256"/>
                  </a:lnTo>
                  <a:lnTo>
                    <a:pt x="97" y="257"/>
                  </a:lnTo>
                  <a:lnTo>
                    <a:pt x="97" y="259"/>
                  </a:lnTo>
                  <a:lnTo>
                    <a:pt x="95" y="259"/>
                  </a:lnTo>
                  <a:lnTo>
                    <a:pt x="94" y="261"/>
                  </a:lnTo>
                  <a:lnTo>
                    <a:pt x="100" y="280"/>
                  </a:lnTo>
                  <a:lnTo>
                    <a:pt x="100" y="282"/>
                  </a:lnTo>
                  <a:lnTo>
                    <a:pt x="98" y="282"/>
                  </a:lnTo>
                  <a:lnTo>
                    <a:pt x="87" y="282"/>
                  </a:lnTo>
                  <a:lnTo>
                    <a:pt x="86" y="283"/>
                  </a:lnTo>
                  <a:lnTo>
                    <a:pt x="86" y="286"/>
                  </a:lnTo>
                  <a:lnTo>
                    <a:pt x="87" y="286"/>
                  </a:lnTo>
                  <a:lnTo>
                    <a:pt x="100" y="286"/>
                  </a:lnTo>
                  <a:lnTo>
                    <a:pt x="101" y="286"/>
                  </a:lnTo>
                  <a:lnTo>
                    <a:pt x="101" y="289"/>
                  </a:lnTo>
                  <a:lnTo>
                    <a:pt x="101" y="294"/>
                  </a:lnTo>
                  <a:lnTo>
                    <a:pt x="100" y="294"/>
                  </a:lnTo>
                  <a:lnTo>
                    <a:pt x="84" y="294"/>
                  </a:lnTo>
                  <a:lnTo>
                    <a:pt x="83" y="292"/>
                  </a:lnTo>
                  <a:lnTo>
                    <a:pt x="83" y="288"/>
                  </a:lnTo>
                  <a:lnTo>
                    <a:pt x="81" y="286"/>
                  </a:lnTo>
                  <a:lnTo>
                    <a:pt x="75" y="286"/>
                  </a:lnTo>
                  <a:lnTo>
                    <a:pt x="74" y="286"/>
                  </a:lnTo>
                  <a:lnTo>
                    <a:pt x="71" y="283"/>
                  </a:lnTo>
                  <a:lnTo>
                    <a:pt x="71" y="282"/>
                  </a:lnTo>
                  <a:lnTo>
                    <a:pt x="69" y="282"/>
                  </a:lnTo>
                  <a:lnTo>
                    <a:pt x="71" y="282"/>
                  </a:lnTo>
                  <a:lnTo>
                    <a:pt x="71" y="280"/>
                  </a:lnTo>
                  <a:lnTo>
                    <a:pt x="74" y="279"/>
                  </a:lnTo>
                  <a:lnTo>
                    <a:pt x="84" y="279"/>
                  </a:lnTo>
                  <a:lnTo>
                    <a:pt x="89" y="274"/>
                  </a:lnTo>
                  <a:lnTo>
                    <a:pt x="89" y="273"/>
                  </a:lnTo>
                  <a:lnTo>
                    <a:pt x="83" y="273"/>
                  </a:lnTo>
                  <a:lnTo>
                    <a:pt x="83" y="271"/>
                  </a:lnTo>
                  <a:lnTo>
                    <a:pt x="81" y="270"/>
                  </a:lnTo>
                  <a:lnTo>
                    <a:pt x="81" y="264"/>
                  </a:lnTo>
                  <a:lnTo>
                    <a:pt x="78" y="264"/>
                  </a:lnTo>
                  <a:lnTo>
                    <a:pt x="78" y="273"/>
                  </a:lnTo>
                  <a:lnTo>
                    <a:pt x="71" y="273"/>
                  </a:lnTo>
                  <a:lnTo>
                    <a:pt x="71" y="271"/>
                  </a:lnTo>
                  <a:lnTo>
                    <a:pt x="69" y="271"/>
                  </a:lnTo>
                  <a:lnTo>
                    <a:pt x="68" y="271"/>
                  </a:lnTo>
                  <a:lnTo>
                    <a:pt x="68" y="270"/>
                  </a:lnTo>
                  <a:lnTo>
                    <a:pt x="66" y="270"/>
                  </a:lnTo>
                  <a:lnTo>
                    <a:pt x="66" y="261"/>
                  </a:lnTo>
                  <a:lnTo>
                    <a:pt x="66" y="259"/>
                  </a:lnTo>
                  <a:lnTo>
                    <a:pt x="63" y="261"/>
                  </a:lnTo>
                  <a:lnTo>
                    <a:pt x="57" y="265"/>
                  </a:lnTo>
                  <a:lnTo>
                    <a:pt x="57" y="267"/>
                  </a:lnTo>
                  <a:lnTo>
                    <a:pt x="66" y="274"/>
                  </a:lnTo>
                  <a:lnTo>
                    <a:pt x="66" y="277"/>
                  </a:lnTo>
                  <a:lnTo>
                    <a:pt x="66" y="279"/>
                  </a:lnTo>
                  <a:lnTo>
                    <a:pt x="53" y="268"/>
                  </a:lnTo>
                  <a:lnTo>
                    <a:pt x="53" y="267"/>
                  </a:lnTo>
                  <a:lnTo>
                    <a:pt x="53" y="265"/>
                  </a:lnTo>
                  <a:lnTo>
                    <a:pt x="53" y="264"/>
                  </a:lnTo>
                  <a:lnTo>
                    <a:pt x="53" y="262"/>
                  </a:lnTo>
                  <a:lnTo>
                    <a:pt x="53" y="261"/>
                  </a:lnTo>
                  <a:lnTo>
                    <a:pt x="53" y="259"/>
                  </a:lnTo>
                  <a:lnTo>
                    <a:pt x="56" y="257"/>
                  </a:lnTo>
                  <a:lnTo>
                    <a:pt x="56" y="256"/>
                  </a:lnTo>
                  <a:lnTo>
                    <a:pt x="56" y="251"/>
                  </a:lnTo>
                  <a:lnTo>
                    <a:pt x="54" y="250"/>
                  </a:lnTo>
                  <a:lnTo>
                    <a:pt x="54" y="236"/>
                  </a:lnTo>
                  <a:lnTo>
                    <a:pt x="53" y="236"/>
                  </a:lnTo>
                  <a:lnTo>
                    <a:pt x="53" y="238"/>
                  </a:lnTo>
                  <a:lnTo>
                    <a:pt x="53" y="245"/>
                  </a:lnTo>
                  <a:lnTo>
                    <a:pt x="51" y="245"/>
                  </a:lnTo>
                  <a:lnTo>
                    <a:pt x="50" y="244"/>
                  </a:lnTo>
                  <a:lnTo>
                    <a:pt x="48" y="238"/>
                  </a:lnTo>
                  <a:lnTo>
                    <a:pt x="47" y="238"/>
                  </a:lnTo>
                  <a:lnTo>
                    <a:pt x="47" y="236"/>
                  </a:lnTo>
                  <a:lnTo>
                    <a:pt x="47" y="235"/>
                  </a:lnTo>
                  <a:lnTo>
                    <a:pt x="45" y="233"/>
                  </a:lnTo>
                  <a:lnTo>
                    <a:pt x="45" y="232"/>
                  </a:lnTo>
                  <a:lnTo>
                    <a:pt x="45" y="230"/>
                  </a:lnTo>
                  <a:lnTo>
                    <a:pt x="45" y="229"/>
                  </a:lnTo>
                  <a:lnTo>
                    <a:pt x="45" y="227"/>
                  </a:lnTo>
                  <a:lnTo>
                    <a:pt x="47" y="227"/>
                  </a:lnTo>
                  <a:lnTo>
                    <a:pt x="48" y="227"/>
                  </a:lnTo>
                  <a:lnTo>
                    <a:pt x="50" y="227"/>
                  </a:lnTo>
                  <a:lnTo>
                    <a:pt x="51" y="227"/>
                  </a:lnTo>
                  <a:lnTo>
                    <a:pt x="50" y="226"/>
                  </a:lnTo>
                  <a:lnTo>
                    <a:pt x="48" y="226"/>
                  </a:lnTo>
                  <a:lnTo>
                    <a:pt x="50" y="224"/>
                  </a:lnTo>
                  <a:lnTo>
                    <a:pt x="51" y="224"/>
                  </a:lnTo>
                  <a:lnTo>
                    <a:pt x="53" y="223"/>
                  </a:lnTo>
                  <a:lnTo>
                    <a:pt x="53" y="224"/>
                  </a:lnTo>
                  <a:lnTo>
                    <a:pt x="54" y="223"/>
                  </a:lnTo>
                  <a:lnTo>
                    <a:pt x="56" y="223"/>
                  </a:lnTo>
                  <a:lnTo>
                    <a:pt x="57" y="223"/>
                  </a:lnTo>
                  <a:lnTo>
                    <a:pt x="59" y="223"/>
                  </a:lnTo>
                  <a:lnTo>
                    <a:pt x="60" y="223"/>
                  </a:lnTo>
                  <a:lnTo>
                    <a:pt x="57" y="221"/>
                  </a:lnTo>
                  <a:lnTo>
                    <a:pt x="56" y="221"/>
                  </a:lnTo>
                  <a:lnTo>
                    <a:pt x="59" y="220"/>
                  </a:lnTo>
                  <a:lnTo>
                    <a:pt x="60" y="221"/>
                  </a:lnTo>
                  <a:lnTo>
                    <a:pt x="62" y="221"/>
                  </a:lnTo>
                  <a:lnTo>
                    <a:pt x="63" y="221"/>
                  </a:lnTo>
                  <a:lnTo>
                    <a:pt x="60" y="220"/>
                  </a:lnTo>
                  <a:lnTo>
                    <a:pt x="63" y="218"/>
                  </a:lnTo>
                  <a:lnTo>
                    <a:pt x="65" y="218"/>
                  </a:lnTo>
                  <a:lnTo>
                    <a:pt x="63" y="217"/>
                  </a:lnTo>
                  <a:lnTo>
                    <a:pt x="62" y="217"/>
                  </a:lnTo>
                  <a:lnTo>
                    <a:pt x="60" y="217"/>
                  </a:lnTo>
                  <a:lnTo>
                    <a:pt x="60" y="218"/>
                  </a:lnTo>
                  <a:lnTo>
                    <a:pt x="59" y="218"/>
                  </a:lnTo>
                  <a:lnTo>
                    <a:pt x="57" y="218"/>
                  </a:lnTo>
                  <a:lnTo>
                    <a:pt x="57" y="220"/>
                  </a:lnTo>
                  <a:lnTo>
                    <a:pt x="56" y="220"/>
                  </a:lnTo>
                  <a:lnTo>
                    <a:pt x="54" y="220"/>
                  </a:lnTo>
                  <a:lnTo>
                    <a:pt x="53" y="221"/>
                  </a:lnTo>
                  <a:lnTo>
                    <a:pt x="51" y="221"/>
                  </a:lnTo>
                  <a:lnTo>
                    <a:pt x="50" y="221"/>
                  </a:lnTo>
                  <a:lnTo>
                    <a:pt x="50" y="223"/>
                  </a:lnTo>
                  <a:lnTo>
                    <a:pt x="48" y="223"/>
                  </a:lnTo>
                  <a:lnTo>
                    <a:pt x="47" y="224"/>
                  </a:lnTo>
                  <a:lnTo>
                    <a:pt x="45" y="224"/>
                  </a:lnTo>
                  <a:lnTo>
                    <a:pt x="44" y="223"/>
                  </a:lnTo>
                  <a:lnTo>
                    <a:pt x="44" y="221"/>
                  </a:lnTo>
                  <a:lnTo>
                    <a:pt x="44" y="220"/>
                  </a:lnTo>
                  <a:lnTo>
                    <a:pt x="45" y="220"/>
                  </a:lnTo>
                  <a:lnTo>
                    <a:pt x="47" y="218"/>
                  </a:lnTo>
                  <a:lnTo>
                    <a:pt x="48" y="217"/>
                  </a:lnTo>
                  <a:lnTo>
                    <a:pt x="50" y="217"/>
                  </a:lnTo>
                  <a:lnTo>
                    <a:pt x="54" y="214"/>
                  </a:lnTo>
                  <a:lnTo>
                    <a:pt x="56" y="214"/>
                  </a:lnTo>
                  <a:lnTo>
                    <a:pt x="57" y="214"/>
                  </a:lnTo>
                  <a:lnTo>
                    <a:pt x="57" y="212"/>
                  </a:lnTo>
                  <a:lnTo>
                    <a:pt x="57" y="214"/>
                  </a:lnTo>
                  <a:lnTo>
                    <a:pt x="57" y="212"/>
                  </a:lnTo>
                  <a:lnTo>
                    <a:pt x="59" y="214"/>
                  </a:lnTo>
                  <a:lnTo>
                    <a:pt x="57" y="212"/>
                  </a:lnTo>
                  <a:lnTo>
                    <a:pt x="60" y="212"/>
                  </a:lnTo>
                  <a:lnTo>
                    <a:pt x="60" y="211"/>
                  </a:lnTo>
                  <a:lnTo>
                    <a:pt x="62" y="211"/>
                  </a:lnTo>
                  <a:lnTo>
                    <a:pt x="62" y="209"/>
                  </a:lnTo>
                  <a:lnTo>
                    <a:pt x="60" y="209"/>
                  </a:lnTo>
                  <a:lnTo>
                    <a:pt x="59" y="209"/>
                  </a:lnTo>
                  <a:lnTo>
                    <a:pt x="57" y="211"/>
                  </a:lnTo>
                  <a:lnTo>
                    <a:pt x="56" y="211"/>
                  </a:lnTo>
                  <a:lnTo>
                    <a:pt x="54" y="212"/>
                  </a:lnTo>
                  <a:lnTo>
                    <a:pt x="53" y="212"/>
                  </a:lnTo>
                  <a:lnTo>
                    <a:pt x="50" y="214"/>
                  </a:lnTo>
                  <a:lnTo>
                    <a:pt x="48" y="214"/>
                  </a:lnTo>
                  <a:lnTo>
                    <a:pt x="47" y="215"/>
                  </a:lnTo>
                  <a:lnTo>
                    <a:pt x="45" y="215"/>
                  </a:lnTo>
                  <a:lnTo>
                    <a:pt x="38" y="221"/>
                  </a:lnTo>
                  <a:lnTo>
                    <a:pt x="36" y="221"/>
                  </a:lnTo>
                  <a:lnTo>
                    <a:pt x="35" y="221"/>
                  </a:lnTo>
                  <a:lnTo>
                    <a:pt x="33" y="221"/>
                  </a:lnTo>
                  <a:lnTo>
                    <a:pt x="33" y="223"/>
                  </a:lnTo>
                  <a:lnTo>
                    <a:pt x="32" y="223"/>
                  </a:lnTo>
                  <a:lnTo>
                    <a:pt x="32" y="221"/>
                  </a:lnTo>
                  <a:lnTo>
                    <a:pt x="32" y="223"/>
                  </a:lnTo>
                  <a:lnTo>
                    <a:pt x="30" y="223"/>
                  </a:lnTo>
                  <a:lnTo>
                    <a:pt x="29" y="223"/>
                  </a:lnTo>
                  <a:lnTo>
                    <a:pt x="27" y="223"/>
                  </a:lnTo>
                  <a:lnTo>
                    <a:pt x="15" y="227"/>
                  </a:lnTo>
                  <a:lnTo>
                    <a:pt x="15" y="230"/>
                  </a:lnTo>
                  <a:lnTo>
                    <a:pt x="15" y="232"/>
                  </a:lnTo>
                  <a:lnTo>
                    <a:pt x="17" y="232"/>
                  </a:lnTo>
                  <a:lnTo>
                    <a:pt x="21" y="230"/>
                  </a:lnTo>
                  <a:lnTo>
                    <a:pt x="23" y="230"/>
                  </a:lnTo>
                  <a:lnTo>
                    <a:pt x="23" y="229"/>
                  </a:lnTo>
                  <a:lnTo>
                    <a:pt x="24" y="229"/>
                  </a:lnTo>
                  <a:lnTo>
                    <a:pt x="30" y="227"/>
                  </a:lnTo>
                  <a:lnTo>
                    <a:pt x="32" y="227"/>
                  </a:lnTo>
                  <a:lnTo>
                    <a:pt x="33" y="227"/>
                  </a:lnTo>
                  <a:lnTo>
                    <a:pt x="33" y="226"/>
                  </a:lnTo>
                  <a:lnTo>
                    <a:pt x="35" y="226"/>
                  </a:lnTo>
                  <a:lnTo>
                    <a:pt x="36" y="226"/>
                  </a:lnTo>
                  <a:lnTo>
                    <a:pt x="36" y="224"/>
                  </a:lnTo>
                  <a:lnTo>
                    <a:pt x="38" y="224"/>
                  </a:lnTo>
                  <a:lnTo>
                    <a:pt x="39" y="227"/>
                  </a:lnTo>
                  <a:lnTo>
                    <a:pt x="39" y="229"/>
                  </a:lnTo>
                  <a:lnTo>
                    <a:pt x="41" y="229"/>
                  </a:lnTo>
                  <a:lnTo>
                    <a:pt x="41" y="230"/>
                  </a:lnTo>
                  <a:lnTo>
                    <a:pt x="42" y="232"/>
                  </a:lnTo>
                  <a:lnTo>
                    <a:pt x="42" y="233"/>
                  </a:lnTo>
                  <a:lnTo>
                    <a:pt x="45" y="238"/>
                  </a:lnTo>
                  <a:lnTo>
                    <a:pt x="47" y="242"/>
                  </a:lnTo>
                  <a:lnTo>
                    <a:pt x="45" y="244"/>
                  </a:lnTo>
                  <a:lnTo>
                    <a:pt x="47" y="247"/>
                  </a:lnTo>
                  <a:lnTo>
                    <a:pt x="48" y="250"/>
                  </a:lnTo>
                  <a:lnTo>
                    <a:pt x="48" y="253"/>
                  </a:lnTo>
                  <a:lnTo>
                    <a:pt x="41" y="256"/>
                  </a:lnTo>
                  <a:lnTo>
                    <a:pt x="38" y="247"/>
                  </a:lnTo>
                  <a:lnTo>
                    <a:pt x="36" y="247"/>
                  </a:lnTo>
                  <a:lnTo>
                    <a:pt x="36" y="248"/>
                  </a:lnTo>
                  <a:lnTo>
                    <a:pt x="29" y="250"/>
                  </a:lnTo>
                  <a:lnTo>
                    <a:pt x="27" y="251"/>
                  </a:lnTo>
                  <a:lnTo>
                    <a:pt x="26" y="251"/>
                  </a:lnTo>
                  <a:lnTo>
                    <a:pt x="18" y="254"/>
                  </a:lnTo>
                  <a:lnTo>
                    <a:pt x="17" y="254"/>
                  </a:lnTo>
                  <a:lnTo>
                    <a:pt x="15" y="254"/>
                  </a:lnTo>
                  <a:lnTo>
                    <a:pt x="6" y="259"/>
                  </a:lnTo>
                  <a:lnTo>
                    <a:pt x="8" y="261"/>
                  </a:lnTo>
                  <a:lnTo>
                    <a:pt x="11" y="273"/>
                  </a:lnTo>
                  <a:lnTo>
                    <a:pt x="15" y="273"/>
                  </a:lnTo>
                  <a:lnTo>
                    <a:pt x="15" y="271"/>
                  </a:lnTo>
                  <a:lnTo>
                    <a:pt x="15" y="273"/>
                  </a:lnTo>
                  <a:lnTo>
                    <a:pt x="23" y="274"/>
                  </a:lnTo>
                  <a:lnTo>
                    <a:pt x="24" y="276"/>
                  </a:lnTo>
                  <a:lnTo>
                    <a:pt x="26" y="270"/>
                  </a:lnTo>
                  <a:lnTo>
                    <a:pt x="24" y="276"/>
                  </a:lnTo>
                  <a:lnTo>
                    <a:pt x="26" y="276"/>
                  </a:lnTo>
                  <a:lnTo>
                    <a:pt x="27" y="276"/>
                  </a:lnTo>
                  <a:lnTo>
                    <a:pt x="29" y="276"/>
                  </a:lnTo>
                  <a:lnTo>
                    <a:pt x="33" y="274"/>
                  </a:lnTo>
                  <a:lnTo>
                    <a:pt x="33" y="273"/>
                  </a:lnTo>
                  <a:lnTo>
                    <a:pt x="35" y="268"/>
                  </a:lnTo>
                  <a:lnTo>
                    <a:pt x="35" y="270"/>
                  </a:lnTo>
                  <a:lnTo>
                    <a:pt x="35" y="273"/>
                  </a:lnTo>
                  <a:lnTo>
                    <a:pt x="38" y="273"/>
                  </a:lnTo>
                  <a:lnTo>
                    <a:pt x="38" y="267"/>
                  </a:lnTo>
                  <a:lnTo>
                    <a:pt x="39" y="267"/>
                  </a:lnTo>
                  <a:lnTo>
                    <a:pt x="38" y="273"/>
                  </a:lnTo>
                  <a:lnTo>
                    <a:pt x="45" y="270"/>
                  </a:lnTo>
                  <a:lnTo>
                    <a:pt x="48" y="270"/>
                  </a:lnTo>
                  <a:lnTo>
                    <a:pt x="48" y="271"/>
                  </a:lnTo>
                  <a:lnTo>
                    <a:pt x="50" y="271"/>
                  </a:lnTo>
                  <a:lnTo>
                    <a:pt x="33" y="277"/>
                  </a:lnTo>
                  <a:lnTo>
                    <a:pt x="29" y="279"/>
                  </a:lnTo>
                  <a:lnTo>
                    <a:pt x="11" y="276"/>
                  </a:lnTo>
                  <a:lnTo>
                    <a:pt x="11" y="274"/>
                  </a:lnTo>
                  <a:lnTo>
                    <a:pt x="9" y="274"/>
                  </a:lnTo>
                  <a:lnTo>
                    <a:pt x="8" y="274"/>
                  </a:lnTo>
                  <a:lnTo>
                    <a:pt x="3" y="257"/>
                  </a:lnTo>
                  <a:lnTo>
                    <a:pt x="2" y="256"/>
                  </a:lnTo>
                  <a:lnTo>
                    <a:pt x="2" y="254"/>
                  </a:lnTo>
                  <a:lnTo>
                    <a:pt x="2" y="253"/>
                  </a:lnTo>
                  <a:lnTo>
                    <a:pt x="0" y="251"/>
                  </a:lnTo>
                  <a:lnTo>
                    <a:pt x="0" y="250"/>
                  </a:lnTo>
                  <a:lnTo>
                    <a:pt x="0" y="248"/>
                  </a:lnTo>
                  <a:lnTo>
                    <a:pt x="2" y="248"/>
                  </a:lnTo>
                  <a:lnTo>
                    <a:pt x="3" y="248"/>
                  </a:lnTo>
                  <a:lnTo>
                    <a:pt x="3" y="247"/>
                  </a:lnTo>
                  <a:lnTo>
                    <a:pt x="12" y="244"/>
                  </a:lnTo>
                  <a:lnTo>
                    <a:pt x="11" y="241"/>
                  </a:lnTo>
                  <a:lnTo>
                    <a:pt x="8" y="238"/>
                  </a:lnTo>
                  <a:lnTo>
                    <a:pt x="6" y="233"/>
                  </a:lnTo>
                  <a:lnTo>
                    <a:pt x="8" y="233"/>
                  </a:lnTo>
                  <a:lnTo>
                    <a:pt x="11" y="233"/>
                  </a:lnTo>
                  <a:lnTo>
                    <a:pt x="11" y="232"/>
                  </a:lnTo>
                  <a:lnTo>
                    <a:pt x="12" y="232"/>
                  </a:lnTo>
                  <a:lnTo>
                    <a:pt x="14" y="232"/>
                  </a:lnTo>
                  <a:lnTo>
                    <a:pt x="14" y="227"/>
                  </a:lnTo>
                  <a:lnTo>
                    <a:pt x="12" y="229"/>
                  </a:lnTo>
                  <a:lnTo>
                    <a:pt x="12" y="227"/>
                  </a:lnTo>
                  <a:lnTo>
                    <a:pt x="14" y="227"/>
                  </a:lnTo>
                  <a:lnTo>
                    <a:pt x="14" y="226"/>
                  </a:lnTo>
                  <a:lnTo>
                    <a:pt x="20" y="220"/>
                  </a:lnTo>
                  <a:lnTo>
                    <a:pt x="27" y="214"/>
                  </a:lnTo>
                  <a:lnTo>
                    <a:pt x="29" y="212"/>
                  </a:lnTo>
                  <a:lnTo>
                    <a:pt x="35" y="206"/>
                  </a:lnTo>
                  <a:lnTo>
                    <a:pt x="42" y="200"/>
                  </a:lnTo>
                  <a:lnTo>
                    <a:pt x="44" y="198"/>
                  </a:lnTo>
                  <a:lnTo>
                    <a:pt x="44" y="197"/>
                  </a:lnTo>
                  <a:lnTo>
                    <a:pt x="44" y="195"/>
                  </a:lnTo>
                  <a:lnTo>
                    <a:pt x="42" y="195"/>
                  </a:lnTo>
                  <a:lnTo>
                    <a:pt x="42" y="194"/>
                  </a:lnTo>
                  <a:lnTo>
                    <a:pt x="41" y="192"/>
                  </a:lnTo>
                  <a:lnTo>
                    <a:pt x="39" y="191"/>
                  </a:lnTo>
                  <a:lnTo>
                    <a:pt x="38" y="188"/>
                  </a:lnTo>
                  <a:lnTo>
                    <a:pt x="36" y="188"/>
                  </a:lnTo>
                  <a:lnTo>
                    <a:pt x="36" y="186"/>
                  </a:lnTo>
                  <a:lnTo>
                    <a:pt x="33" y="183"/>
                  </a:lnTo>
                  <a:lnTo>
                    <a:pt x="33" y="182"/>
                  </a:lnTo>
                  <a:lnTo>
                    <a:pt x="35" y="182"/>
                  </a:lnTo>
                  <a:lnTo>
                    <a:pt x="35" y="180"/>
                  </a:lnTo>
                  <a:lnTo>
                    <a:pt x="35" y="179"/>
                  </a:lnTo>
                  <a:lnTo>
                    <a:pt x="36" y="174"/>
                  </a:lnTo>
                  <a:lnTo>
                    <a:pt x="36" y="173"/>
                  </a:lnTo>
                  <a:lnTo>
                    <a:pt x="38" y="170"/>
                  </a:lnTo>
                  <a:lnTo>
                    <a:pt x="39" y="167"/>
                  </a:lnTo>
                  <a:lnTo>
                    <a:pt x="39" y="162"/>
                  </a:lnTo>
                  <a:lnTo>
                    <a:pt x="41" y="158"/>
                  </a:lnTo>
                  <a:lnTo>
                    <a:pt x="42" y="156"/>
                  </a:lnTo>
                  <a:lnTo>
                    <a:pt x="42" y="151"/>
                  </a:lnTo>
                  <a:lnTo>
                    <a:pt x="42" y="148"/>
                  </a:lnTo>
                  <a:lnTo>
                    <a:pt x="42" y="141"/>
                  </a:lnTo>
                  <a:lnTo>
                    <a:pt x="41" y="139"/>
                  </a:lnTo>
                  <a:lnTo>
                    <a:pt x="41" y="133"/>
                  </a:lnTo>
                  <a:lnTo>
                    <a:pt x="38" y="123"/>
                  </a:lnTo>
                  <a:lnTo>
                    <a:pt x="38" y="121"/>
                  </a:lnTo>
                  <a:lnTo>
                    <a:pt x="38" y="120"/>
                  </a:lnTo>
                  <a:lnTo>
                    <a:pt x="38" y="118"/>
                  </a:lnTo>
                  <a:lnTo>
                    <a:pt x="39" y="118"/>
                  </a:lnTo>
                  <a:lnTo>
                    <a:pt x="42" y="118"/>
                  </a:lnTo>
                  <a:lnTo>
                    <a:pt x="42" y="117"/>
                  </a:lnTo>
                  <a:lnTo>
                    <a:pt x="42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8" y="115"/>
                  </a:lnTo>
                  <a:lnTo>
                    <a:pt x="50" y="115"/>
                  </a:lnTo>
                  <a:lnTo>
                    <a:pt x="51" y="115"/>
                  </a:lnTo>
                  <a:lnTo>
                    <a:pt x="53" y="115"/>
                  </a:lnTo>
                  <a:lnTo>
                    <a:pt x="53" y="114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08"/>
                  </a:lnTo>
                  <a:lnTo>
                    <a:pt x="50" y="108"/>
                  </a:lnTo>
                  <a:lnTo>
                    <a:pt x="50" y="106"/>
                  </a:lnTo>
                  <a:lnTo>
                    <a:pt x="50" y="105"/>
                  </a:lnTo>
                  <a:lnTo>
                    <a:pt x="50" y="103"/>
                  </a:lnTo>
                  <a:lnTo>
                    <a:pt x="51" y="102"/>
                  </a:lnTo>
                  <a:lnTo>
                    <a:pt x="51" y="100"/>
                  </a:lnTo>
                  <a:lnTo>
                    <a:pt x="51" y="98"/>
                  </a:lnTo>
                  <a:lnTo>
                    <a:pt x="53" y="98"/>
                  </a:lnTo>
                  <a:lnTo>
                    <a:pt x="56" y="98"/>
                  </a:lnTo>
                  <a:lnTo>
                    <a:pt x="57" y="97"/>
                  </a:lnTo>
                  <a:lnTo>
                    <a:pt x="57" y="95"/>
                  </a:lnTo>
                  <a:lnTo>
                    <a:pt x="57" y="94"/>
                  </a:lnTo>
                  <a:lnTo>
                    <a:pt x="59" y="94"/>
                  </a:lnTo>
                  <a:lnTo>
                    <a:pt x="59" y="92"/>
                  </a:lnTo>
                  <a:lnTo>
                    <a:pt x="59" y="91"/>
                  </a:lnTo>
                  <a:lnTo>
                    <a:pt x="59" y="89"/>
                  </a:lnTo>
                  <a:lnTo>
                    <a:pt x="62" y="89"/>
                  </a:lnTo>
                  <a:lnTo>
                    <a:pt x="65" y="89"/>
                  </a:lnTo>
                  <a:lnTo>
                    <a:pt x="65" y="88"/>
                  </a:lnTo>
                  <a:lnTo>
                    <a:pt x="66" y="85"/>
                  </a:lnTo>
                  <a:lnTo>
                    <a:pt x="66" y="80"/>
                  </a:lnTo>
                  <a:lnTo>
                    <a:pt x="66" y="79"/>
                  </a:lnTo>
                  <a:lnTo>
                    <a:pt x="68" y="79"/>
                  </a:lnTo>
                  <a:lnTo>
                    <a:pt x="68" y="77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68" y="76"/>
                  </a:lnTo>
                  <a:lnTo>
                    <a:pt x="66" y="76"/>
                  </a:lnTo>
                  <a:lnTo>
                    <a:pt x="66" y="74"/>
                  </a:lnTo>
                  <a:lnTo>
                    <a:pt x="66" y="73"/>
                  </a:lnTo>
                  <a:lnTo>
                    <a:pt x="66" y="71"/>
                  </a:lnTo>
                  <a:lnTo>
                    <a:pt x="68" y="71"/>
                  </a:lnTo>
                  <a:lnTo>
                    <a:pt x="68" y="70"/>
                  </a:lnTo>
                  <a:lnTo>
                    <a:pt x="68" y="68"/>
                  </a:lnTo>
                  <a:lnTo>
                    <a:pt x="68" y="67"/>
                  </a:lnTo>
                  <a:lnTo>
                    <a:pt x="68" y="65"/>
                  </a:lnTo>
                  <a:lnTo>
                    <a:pt x="69" y="65"/>
                  </a:lnTo>
                  <a:lnTo>
                    <a:pt x="69" y="64"/>
                  </a:lnTo>
                  <a:lnTo>
                    <a:pt x="69" y="62"/>
                  </a:lnTo>
                  <a:lnTo>
                    <a:pt x="69" y="61"/>
                  </a:lnTo>
                  <a:lnTo>
                    <a:pt x="69" y="59"/>
                  </a:lnTo>
                  <a:lnTo>
                    <a:pt x="71" y="59"/>
                  </a:lnTo>
                  <a:lnTo>
                    <a:pt x="71" y="58"/>
                  </a:lnTo>
                  <a:lnTo>
                    <a:pt x="71" y="56"/>
                  </a:lnTo>
                  <a:lnTo>
                    <a:pt x="71" y="55"/>
                  </a:lnTo>
                  <a:lnTo>
                    <a:pt x="72" y="55"/>
                  </a:lnTo>
                  <a:lnTo>
                    <a:pt x="72" y="53"/>
                  </a:lnTo>
                  <a:lnTo>
                    <a:pt x="74" y="52"/>
                  </a:lnTo>
                  <a:lnTo>
                    <a:pt x="75" y="49"/>
                  </a:lnTo>
                  <a:lnTo>
                    <a:pt x="75" y="47"/>
                  </a:lnTo>
                  <a:lnTo>
                    <a:pt x="71" y="47"/>
                  </a:lnTo>
                  <a:lnTo>
                    <a:pt x="71" y="45"/>
                  </a:lnTo>
                  <a:lnTo>
                    <a:pt x="71" y="44"/>
                  </a:lnTo>
                  <a:lnTo>
                    <a:pt x="71" y="42"/>
                  </a:lnTo>
                  <a:lnTo>
                    <a:pt x="69" y="39"/>
                  </a:lnTo>
                  <a:lnTo>
                    <a:pt x="68" y="35"/>
                  </a:lnTo>
                  <a:lnTo>
                    <a:pt x="68" y="30"/>
                  </a:lnTo>
                  <a:lnTo>
                    <a:pt x="68" y="29"/>
                  </a:lnTo>
                  <a:lnTo>
                    <a:pt x="68" y="27"/>
                  </a:lnTo>
                  <a:lnTo>
                    <a:pt x="68" y="26"/>
                  </a:lnTo>
                  <a:lnTo>
                    <a:pt x="68" y="24"/>
                  </a:lnTo>
                  <a:lnTo>
                    <a:pt x="68" y="23"/>
                  </a:lnTo>
                  <a:lnTo>
                    <a:pt x="68" y="21"/>
                  </a:lnTo>
                  <a:lnTo>
                    <a:pt x="66" y="21"/>
                  </a:lnTo>
                  <a:lnTo>
                    <a:pt x="65" y="21"/>
                  </a:lnTo>
                  <a:lnTo>
                    <a:pt x="63" y="21"/>
                  </a:lnTo>
                  <a:lnTo>
                    <a:pt x="63" y="20"/>
                  </a:lnTo>
                  <a:lnTo>
                    <a:pt x="63" y="18"/>
                  </a:lnTo>
                  <a:lnTo>
                    <a:pt x="63" y="17"/>
                  </a:lnTo>
                  <a:lnTo>
                    <a:pt x="63" y="14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3" y="9"/>
                  </a:lnTo>
                  <a:lnTo>
                    <a:pt x="65" y="9"/>
                  </a:lnTo>
                  <a:lnTo>
                    <a:pt x="66" y="8"/>
                  </a:lnTo>
                  <a:lnTo>
                    <a:pt x="68" y="8"/>
                  </a:lnTo>
                  <a:lnTo>
                    <a:pt x="69" y="8"/>
                  </a:lnTo>
                  <a:lnTo>
                    <a:pt x="71" y="8"/>
                  </a:lnTo>
                  <a:lnTo>
                    <a:pt x="75" y="8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80" y="8"/>
                  </a:lnTo>
                  <a:lnTo>
                    <a:pt x="81" y="8"/>
                  </a:lnTo>
                  <a:lnTo>
                    <a:pt x="83" y="8"/>
                  </a:lnTo>
                  <a:lnTo>
                    <a:pt x="86" y="8"/>
                  </a:lnTo>
                  <a:lnTo>
                    <a:pt x="87" y="8"/>
                  </a:lnTo>
                  <a:lnTo>
                    <a:pt x="89" y="8"/>
                  </a:lnTo>
                  <a:lnTo>
                    <a:pt x="90" y="8"/>
                  </a:lnTo>
                  <a:lnTo>
                    <a:pt x="94" y="8"/>
                  </a:lnTo>
                  <a:lnTo>
                    <a:pt x="95" y="8"/>
                  </a:lnTo>
                  <a:close/>
                  <a:moveTo>
                    <a:pt x="103" y="132"/>
                  </a:moveTo>
                  <a:lnTo>
                    <a:pt x="103" y="133"/>
                  </a:lnTo>
                  <a:lnTo>
                    <a:pt x="101" y="133"/>
                  </a:lnTo>
                  <a:lnTo>
                    <a:pt x="101" y="135"/>
                  </a:lnTo>
                  <a:lnTo>
                    <a:pt x="101" y="136"/>
                  </a:lnTo>
                  <a:lnTo>
                    <a:pt x="101" y="142"/>
                  </a:lnTo>
                  <a:lnTo>
                    <a:pt x="101" y="144"/>
                  </a:lnTo>
                  <a:lnTo>
                    <a:pt x="101" y="145"/>
                  </a:lnTo>
                  <a:lnTo>
                    <a:pt x="101" y="147"/>
                  </a:lnTo>
                  <a:lnTo>
                    <a:pt x="101" y="148"/>
                  </a:lnTo>
                  <a:lnTo>
                    <a:pt x="101" y="150"/>
                  </a:lnTo>
                  <a:lnTo>
                    <a:pt x="101" y="153"/>
                  </a:lnTo>
                  <a:lnTo>
                    <a:pt x="101" y="155"/>
                  </a:lnTo>
                  <a:lnTo>
                    <a:pt x="101" y="156"/>
                  </a:lnTo>
                  <a:lnTo>
                    <a:pt x="103" y="156"/>
                  </a:lnTo>
                  <a:lnTo>
                    <a:pt x="104" y="156"/>
                  </a:lnTo>
                  <a:lnTo>
                    <a:pt x="106" y="156"/>
                  </a:lnTo>
                  <a:lnTo>
                    <a:pt x="106" y="158"/>
                  </a:lnTo>
                  <a:lnTo>
                    <a:pt x="106" y="159"/>
                  </a:lnTo>
                  <a:lnTo>
                    <a:pt x="106" y="161"/>
                  </a:lnTo>
                  <a:lnTo>
                    <a:pt x="106" y="162"/>
                  </a:lnTo>
                  <a:lnTo>
                    <a:pt x="106" y="164"/>
                  </a:lnTo>
                  <a:lnTo>
                    <a:pt x="109" y="165"/>
                  </a:lnTo>
                  <a:lnTo>
                    <a:pt x="110" y="165"/>
                  </a:lnTo>
                  <a:lnTo>
                    <a:pt x="110" y="167"/>
                  </a:lnTo>
                  <a:lnTo>
                    <a:pt x="112" y="167"/>
                  </a:lnTo>
                  <a:lnTo>
                    <a:pt x="112" y="168"/>
                  </a:lnTo>
                  <a:lnTo>
                    <a:pt x="113" y="168"/>
                  </a:lnTo>
                  <a:lnTo>
                    <a:pt x="115" y="170"/>
                  </a:lnTo>
                  <a:lnTo>
                    <a:pt x="116" y="171"/>
                  </a:lnTo>
                  <a:lnTo>
                    <a:pt x="118" y="171"/>
                  </a:lnTo>
                  <a:lnTo>
                    <a:pt x="119" y="173"/>
                  </a:lnTo>
                  <a:lnTo>
                    <a:pt x="122" y="176"/>
                  </a:lnTo>
                  <a:lnTo>
                    <a:pt x="124" y="176"/>
                  </a:lnTo>
                  <a:lnTo>
                    <a:pt x="128" y="180"/>
                  </a:lnTo>
                  <a:lnTo>
                    <a:pt x="130" y="182"/>
                  </a:lnTo>
                  <a:lnTo>
                    <a:pt x="131" y="183"/>
                  </a:lnTo>
                  <a:lnTo>
                    <a:pt x="133" y="183"/>
                  </a:lnTo>
                  <a:lnTo>
                    <a:pt x="134" y="183"/>
                  </a:lnTo>
                  <a:lnTo>
                    <a:pt x="136" y="183"/>
                  </a:lnTo>
                  <a:lnTo>
                    <a:pt x="137" y="183"/>
                  </a:lnTo>
                  <a:lnTo>
                    <a:pt x="139" y="183"/>
                  </a:lnTo>
                  <a:lnTo>
                    <a:pt x="140" y="183"/>
                  </a:lnTo>
                  <a:lnTo>
                    <a:pt x="142" y="183"/>
                  </a:lnTo>
                  <a:lnTo>
                    <a:pt x="145" y="183"/>
                  </a:lnTo>
                  <a:lnTo>
                    <a:pt x="146" y="183"/>
                  </a:lnTo>
                  <a:lnTo>
                    <a:pt x="148" y="183"/>
                  </a:lnTo>
                  <a:lnTo>
                    <a:pt x="149" y="183"/>
                  </a:lnTo>
                  <a:lnTo>
                    <a:pt x="151" y="183"/>
                  </a:lnTo>
                  <a:lnTo>
                    <a:pt x="152" y="183"/>
                  </a:lnTo>
                  <a:lnTo>
                    <a:pt x="154" y="183"/>
                  </a:lnTo>
                  <a:lnTo>
                    <a:pt x="157" y="183"/>
                  </a:lnTo>
                  <a:lnTo>
                    <a:pt x="155" y="183"/>
                  </a:lnTo>
                  <a:lnTo>
                    <a:pt x="155" y="182"/>
                  </a:lnTo>
                  <a:lnTo>
                    <a:pt x="154" y="180"/>
                  </a:lnTo>
                  <a:lnTo>
                    <a:pt x="154" y="179"/>
                  </a:lnTo>
                  <a:lnTo>
                    <a:pt x="154" y="177"/>
                  </a:lnTo>
                  <a:lnTo>
                    <a:pt x="152" y="177"/>
                  </a:lnTo>
                  <a:lnTo>
                    <a:pt x="151" y="177"/>
                  </a:lnTo>
                  <a:lnTo>
                    <a:pt x="149" y="177"/>
                  </a:lnTo>
                  <a:lnTo>
                    <a:pt x="149" y="176"/>
                  </a:lnTo>
                  <a:lnTo>
                    <a:pt x="149" y="174"/>
                  </a:lnTo>
                  <a:lnTo>
                    <a:pt x="149" y="173"/>
                  </a:lnTo>
                  <a:lnTo>
                    <a:pt x="149" y="171"/>
                  </a:lnTo>
                  <a:lnTo>
                    <a:pt x="148" y="171"/>
                  </a:lnTo>
                  <a:lnTo>
                    <a:pt x="146" y="171"/>
                  </a:lnTo>
                  <a:lnTo>
                    <a:pt x="142" y="171"/>
                  </a:lnTo>
                  <a:lnTo>
                    <a:pt x="142" y="170"/>
                  </a:lnTo>
                  <a:lnTo>
                    <a:pt x="143" y="170"/>
                  </a:lnTo>
                  <a:lnTo>
                    <a:pt x="145" y="170"/>
                  </a:lnTo>
                  <a:lnTo>
                    <a:pt x="146" y="170"/>
                  </a:lnTo>
                  <a:lnTo>
                    <a:pt x="148" y="170"/>
                  </a:lnTo>
                  <a:lnTo>
                    <a:pt x="149" y="170"/>
                  </a:lnTo>
                  <a:lnTo>
                    <a:pt x="151" y="170"/>
                  </a:lnTo>
                  <a:lnTo>
                    <a:pt x="152" y="170"/>
                  </a:lnTo>
                  <a:lnTo>
                    <a:pt x="154" y="170"/>
                  </a:lnTo>
                  <a:lnTo>
                    <a:pt x="154" y="168"/>
                  </a:lnTo>
                  <a:lnTo>
                    <a:pt x="154" y="167"/>
                  </a:lnTo>
                  <a:lnTo>
                    <a:pt x="154" y="165"/>
                  </a:lnTo>
                  <a:lnTo>
                    <a:pt x="154" y="164"/>
                  </a:lnTo>
                  <a:lnTo>
                    <a:pt x="154" y="162"/>
                  </a:lnTo>
                  <a:lnTo>
                    <a:pt x="154" y="156"/>
                  </a:lnTo>
                  <a:lnTo>
                    <a:pt x="149" y="156"/>
                  </a:lnTo>
                  <a:lnTo>
                    <a:pt x="148" y="156"/>
                  </a:lnTo>
                  <a:lnTo>
                    <a:pt x="142" y="161"/>
                  </a:lnTo>
                  <a:lnTo>
                    <a:pt x="142" y="159"/>
                  </a:lnTo>
                  <a:lnTo>
                    <a:pt x="142" y="158"/>
                  </a:lnTo>
                  <a:lnTo>
                    <a:pt x="142" y="156"/>
                  </a:lnTo>
                  <a:lnTo>
                    <a:pt x="142" y="153"/>
                  </a:lnTo>
                  <a:lnTo>
                    <a:pt x="142" y="150"/>
                  </a:lnTo>
                  <a:lnTo>
                    <a:pt x="142" y="148"/>
                  </a:lnTo>
                  <a:lnTo>
                    <a:pt x="142" y="147"/>
                  </a:lnTo>
                  <a:lnTo>
                    <a:pt x="142" y="145"/>
                  </a:lnTo>
                  <a:lnTo>
                    <a:pt x="139" y="145"/>
                  </a:lnTo>
                  <a:lnTo>
                    <a:pt x="139" y="147"/>
                  </a:lnTo>
                  <a:lnTo>
                    <a:pt x="137" y="147"/>
                  </a:lnTo>
                  <a:lnTo>
                    <a:pt x="136" y="147"/>
                  </a:lnTo>
                  <a:lnTo>
                    <a:pt x="136" y="145"/>
                  </a:lnTo>
                  <a:lnTo>
                    <a:pt x="136" y="144"/>
                  </a:lnTo>
                  <a:lnTo>
                    <a:pt x="136" y="142"/>
                  </a:lnTo>
                  <a:lnTo>
                    <a:pt x="134" y="142"/>
                  </a:lnTo>
                  <a:lnTo>
                    <a:pt x="133" y="142"/>
                  </a:lnTo>
                  <a:lnTo>
                    <a:pt x="131" y="142"/>
                  </a:lnTo>
                  <a:lnTo>
                    <a:pt x="128" y="142"/>
                  </a:lnTo>
                  <a:lnTo>
                    <a:pt x="127" y="142"/>
                  </a:lnTo>
                  <a:lnTo>
                    <a:pt x="125" y="142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2"/>
                  </a:lnTo>
                  <a:lnTo>
                    <a:pt x="116" y="142"/>
                  </a:lnTo>
                  <a:lnTo>
                    <a:pt x="115" y="142"/>
                  </a:lnTo>
                  <a:lnTo>
                    <a:pt x="115" y="144"/>
                  </a:lnTo>
                  <a:lnTo>
                    <a:pt x="115" y="145"/>
                  </a:lnTo>
                  <a:lnTo>
                    <a:pt x="115" y="147"/>
                  </a:lnTo>
                  <a:lnTo>
                    <a:pt x="115" y="148"/>
                  </a:lnTo>
                  <a:lnTo>
                    <a:pt x="115" y="150"/>
                  </a:lnTo>
                  <a:lnTo>
                    <a:pt x="115" y="151"/>
                  </a:lnTo>
                  <a:lnTo>
                    <a:pt x="115" y="153"/>
                  </a:lnTo>
                  <a:lnTo>
                    <a:pt x="115" y="155"/>
                  </a:lnTo>
                  <a:lnTo>
                    <a:pt x="115" y="156"/>
                  </a:lnTo>
                  <a:lnTo>
                    <a:pt x="113" y="156"/>
                  </a:lnTo>
                  <a:lnTo>
                    <a:pt x="112" y="156"/>
                  </a:lnTo>
                  <a:lnTo>
                    <a:pt x="110" y="156"/>
                  </a:lnTo>
                  <a:lnTo>
                    <a:pt x="109" y="156"/>
                  </a:lnTo>
                  <a:lnTo>
                    <a:pt x="109" y="155"/>
                  </a:lnTo>
                  <a:lnTo>
                    <a:pt x="109" y="153"/>
                  </a:lnTo>
                  <a:lnTo>
                    <a:pt x="109" y="151"/>
                  </a:lnTo>
                  <a:lnTo>
                    <a:pt x="109" y="150"/>
                  </a:lnTo>
                  <a:lnTo>
                    <a:pt x="109" y="148"/>
                  </a:lnTo>
                  <a:lnTo>
                    <a:pt x="109" y="147"/>
                  </a:lnTo>
                  <a:lnTo>
                    <a:pt x="109" y="145"/>
                  </a:lnTo>
                  <a:lnTo>
                    <a:pt x="109" y="144"/>
                  </a:lnTo>
                  <a:lnTo>
                    <a:pt x="109" y="142"/>
                  </a:lnTo>
                  <a:lnTo>
                    <a:pt x="110" y="142"/>
                  </a:lnTo>
                  <a:lnTo>
                    <a:pt x="112" y="142"/>
                  </a:lnTo>
                  <a:lnTo>
                    <a:pt x="112" y="138"/>
                  </a:lnTo>
                  <a:lnTo>
                    <a:pt x="113" y="138"/>
                  </a:lnTo>
                  <a:lnTo>
                    <a:pt x="115" y="138"/>
                  </a:lnTo>
                  <a:lnTo>
                    <a:pt x="118" y="138"/>
                  </a:lnTo>
                  <a:lnTo>
                    <a:pt x="118" y="136"/>
                  </a:lnTo>
                  <a:lnTo>
                    <a:pt x="118" y="135"/>
                  </a:lnTo>
                  <a:lnTo>
                    <a:pt x="121" y="135"/>
                  </a:lnTo>
                  <a:lnTo>
                    <a:pt x="122" y="135"/>
                  </a:lnTo>
                  <a:lnTo>
                    <a:pt x="122" y="133"/>
                  </a:lnTo>
                  <a:lnTo>
                    <a:pt x="122" y="132"/>
                  </a:lnTo>
                  <a:lnTo>
                    <a:pt x="122" y="130"/>
                  </a:lnTo>
                  <a:lnTo>
                    <a:pt x="122" y="129"/>
                  </a:lnTo>
                  <a:lnTo>
                    <a:pt x="121" y="129"/>
                  </a:lnTo>
                  <a:lnTo>
                    <a:pt x="119" y="129"/>
                  </a:lnTo>
                  <a:lnTo>
                    <a:pt x="118" y="129"/>
                  </a:lnTo>
                  <a:lnTo>
                    <a:pt x="116" y="129"/>
                  </a:lnTo>
                  <a:lnTo>
                    <a:pt x="115" y="129"/>
                  </a:lnTo>
                  <a:lnTo>
                    <a:pt x="113" y="129"/>
                  </a:lnTo>
                  <a:lnTo>
                    <a:pt x="112" y="129"/>
                  </a:lnTo>
                  <a:lnTo>
                    <a:pt x="110" y="129"/>
                  </a:lnTo>
                  <a:lnTo>
                    <a:pt x="109" y="129"/>
                  </a:lnTo>
                  <a:lnTo>
                    <a:pt x="107" y="129"/>
                  </a:lnTo>
                  <a:lnTo>
                    <a:pt x="106" y="129"/>
                  </a:lnTo>
                  <a:lnTo>
                    <a:pt x="104" y="129"/>
                  </a:lnTo>
                  <a:lnTo>
                    <a:pt x="103" y="129"/>
                  </a:lnTo>
                  <a:lnTo>
                    <a:pt x="101" y="129"/>
                  </a:lnTo>
                  <a:lnTo>
                    <a:pt x="101" y="130"/>
                  </a:lnTo>
                  <a:lnTo>
                    <a:pt x="103" y="130"/>
                  </a:lnTo>
                  <a:lnTo>
                    <a:pt x="103" y="132"/>
                  </a:lnTo>
                  <a:close/>
                  <a:moveTo>
                    <a:pt x="213" y="106"/>
                  </a:moveTo>
                  <a:lnTo>
                    <a:pt x="213" y="109"/>
                  </a:lnTo>
                  <a:lnTo>
                    <a:pt x="210" y="109"/>
                  </a:lnTo>
                  <a:lnTo>
                    <a:pt x="210" y="111"/>
                  </a:lnTo>
                  <a:lnTo>
                    <a:pt x="210" y="112"/>
                  </a:lnTo>
                  <a:lnTo>
                    <a:pt x="210" y="117"/>
                  </a:lnTo>
                  <a:lnTo>
                    <a:pt x="211" y="117"/>
                  </a:lnTo>
                  <a:lnTo>
                    <a:pt x="213" y="117"/>
                  </a:lnTo>
                  <a:lnTo>
                    <a:pt x="214" y="117"/>
                  </a:lnTo>
                  <a:lnTo>
                    <a:pt x="216" y="117"/>
                  </a:lnTo>
                  <a:lnTo>
                    <a:pt x="217" y="117"/>
                  </a:lnTo>
                  <a:lnTo>
                    <a:pt x="219" y="117"/>
                  </a:lnTo>
                  <a:lnTo>
                    <a:pt x="219" y="112"/>
                  </a:lnTo>
                  <a:lnTo>
                    <a:pt x="220" y="112"/>
                  </a:lnTo>
                  <a:lnTo>
                    <a:pt x="222" y="112"/>
                  </a:lnTo>
                  <a:lnTo>
                    <a:pt x="222" y="117"/>
                  </a:lnTo>
                  <a:lnTo>
                    <a:pt x="223" y="117"/>
                  </a:lnTo>
                  <a:lnTo>
                    <a:pt x="223" y="112"/>
                  </a:lnTo>
                  <a:lnTo>
                    <a:pt x="223" y="111"/>
                  </a:lnTo>
                  <a:lnTo>
                    <a:pt x="223" y="106"/>
                  </a:lnTo>
                  <a:lnTo>
                    <a:pt x="222" y="106"/>
                  </a:lnTo>
                  <a:lnTo>
                    <a:pt x="220" y="106"/>
                  </a:lnTo>
                  <a:lnTo>
                    <a:pt x="219" y="106"/>
                  </a:lnTo>
                  <a:lnTo>
                    <a:pt x="217" y="106"/>
                  </a:lnTo>
                  <a:lnTo>
                    <a:pt x="216" y="106"/>
                  </a:lnTo>
                  <a:lnTo>
                    <a:pt x="214" y="106"/>
                  </a:lnTo>
                  <a:lnTo>
                    <a:pt x="213" y="106"/>
                  </a:lnTo>
                  <a:close/>
                </a:path>
              </a:pathLst>
            </a:custGeom>
            <a:solidFill>
              <a:srgbClr val="F8A057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1219020"/>
              <a:endParaRPr lang="zh-CN" altLang="en-US" sz="12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Freeform 586">
              <a:extLst>
                <a:ext uri="{FF2B5EF4-FFF2-40B4-BE49-F238E27FC236}">
                  <a16:creationId xmlns:a16="http://schemas.microsoft.com/office/drawing/2014/main" id="{3E215F6A-BBF1-FDCF-FCEE-5C3718E5F0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3387" y="2250172"/>
              <a:ext cx="484869" cy="398844"/>
            </a:xfrm>
            <a:custGeom>
              <a:avLst/>
              <a:gdLst>
                <a:gd name="T0" fmla="*/ 92 w 372"/>
                <a:gd name="T1" fmla="*/ 273 h 306"/>
                <a:gd name="T2" fmla="*/ 90 w 372"/>
                <a:gd name="T3" fmla="*/ 270 h 306"/>
                <a:gd name="T4" fmla="*/ 83 w 372"/>
                <a:gd name="T5" fmla="*/ 274 h 306"/>
                <a:gd name="T6" fmla="*/ 113 w 372"/>
                <a:gd name="T7" fmla="*/ 17 h 306"/>
                <a:gd name="T8" fmla="*/ 92 w 372"/>
                <a:gd name="T9" fmla="*/ 29 h 306"/>
                <a:gd name="T10" fmla="*/ 99 w 372"/>
                <a:gd name="T11" fmla="*/ 50 h 306"/>
                <a:gd name="T12" fmla="*/ 105 w 372"/>
                <a:gd name="T13" fmla="*/ 56 h 306"/>
                <a:gd name="T14" fmla="*/ 113 w 372"/>
                <a:gd name="T15" fmla="*/ 69 h 306"/>
                <a:gd name="T16" fmla="*/ 121 w 372"/>
                <a:gd name="T17" fmla="*/ 64 h 306"/>
                <a:gd name="T18" fmla="*/ 122 w 372"/>
                <a:gd name="T19" fmla="*/ 46 h 306"/>
                <a:gd name="T20" fmla="*/ 139 w 372"/>
                <a:gd name="T21" fmla="*/ 35 h 306"/>
                <a:gd name="T22" fmla="*/ 161 w 372"/>
                <a:gd name="T23" fmla="*/ 22 h 306"/>
                <a:gd name="T24" fmla="*/ 184 w 372"/>
                <a:gd name="T25" fmla="*/ 22 h 306"/>
                <a:gd name="T26" fmla="*/ 190 w 372"/>
                <a:gd name="T27" fmla="*/ 50 h 306"/>
                <a:gd name="T28" fmla="*/ 211 w 372"/>
                <a:gd name="T29" fmla="*/ 55 h 306"/>
                <a:gd name="T30" fmla="*/ 203 w 372"/>
                <a:gd name="T31" fmla="*/ 75 h 306"/>
                <a:gd name="T32" fmla="*/ 231 w 372"/>
                <a:gd name="T33" fmla="*/ 90 h 306"/>
                <a:gd name="T34" fmla="*/ 265 w 372"/>
                <a:gd name="T35" fmla="*/ 78 h 306"/>
                <a:gd name="T36" fmla="*/ 280 w 372"/>
                <a:gd name="T37" fmla="*/ 91 h 306"/>
                <a:gd name="T38" fmla="*/ 286 w 372"/>
                <a:gd name="T39" fmla="*/ 103 h 306"/>
                <a:gd name="T40" fmla="*/ 297 w 372"/>
                <a:gd name="T41" fmla="*/ 119 h 306"/>
                <a:gd name="T42" fmla="*/ 329 w 372"/>
                <a:gd name="T43" fmla="*/ 103 h 306"/>
                <a:gd name="T44" fmla="*/ 342 w 372"/>
                <a:gd name="T45" fmla="*/ 99 h 306"/>
                <a:gd name="T46" fmla="*/ 345 w 372"/>
                <a:gd name="T47" fmla="*/ 97 h 306"/>
                <a:gd name="T48" fmla="*/ 350 w 372"/>
                <a:gd name="T49" fmla="*/ 85 h 306"/>
                <a:gd name="T50" fmla="*/ 359 w 372"/>
                <a:gd name="T51" fmla="*/ 91 h 306"/>
                <a:gd name="T52" fmla="*/ 359 w 372"/>
                <a:gd name="T53" fmla="*/ 102 h 306"/>
                <a:gd name="T54" fmla="*/ 372 w 372"/>
                <a:gd name="T55" fmla="*/ 108 h 306"/>
                <a:gd name="T56" fmla="*/ 368 w 372"/>
                <a:gd name="T57" fmla="*/ 125 h 306"/>
                <a:gd name="T58" fmla="*/ 351 w 372"/>
                <a:gd name="T59" fmla="*/ 129 h 306"/>
                <a:gd name="T60" fmla="*/ 332 w 372"/>
                <a:gd name="T61" fmla="*/ 144 h 306"/>
                <a:gd name="T62" fmla="*/ 342 w 372"/>
                <a:gd name="T63" fmla="*/ 190 h 306"/>
                <a:gd name="T64" fmla="*/ 335 w 372"/>
                <a:gd name="T65" fmla="*/ 184 h 306"/>
                <a:gd name="T66" fmla="*/ 329 w 372"/>
                <a:gd name="T67" fmla="*/ 190 h 306"/>
                <a:gd name="T68" fmla="*/ 342 w 372"/>
                <a:gd name="T69" fmla="*/ 203 h 306"/>
                <a:gd name="T70" fmla="*/ 330 w 372"/>
                <a:gd name="T71" fmla="*/ 249 h 306"/>
                <a:gd name="T72" fmla="*/ 317 w 372"/>
                <a:gd name="T73" fmla="*/ 258 h 306"/>
                <a:gd name="T74" fmla="*/ 302 w 372"/>
                <a:gd name="T75" fmla="*/ 250 h 306"/>
                <a:gd name="T76" fmla="*/ 282 w 372"/>
                <a:gd name="T77" fmla="*/ 240 h 306"/>
                <a:gd name="T78" fmla="*/ 267 w 372"/>
                <a:gd name="T79" fmla="*/ 231 h 306"/>
                <a:gd name="T80" fmla="*/ 240 w 372"/>
                <a:gd name="T81" fmla="*/ 211 h 306"/>
                <a:gd name="T82" fmla="*/ 213 w 372"/>
                <a:gd name="T83" fmla="*/ 217 h 306"/>
                <a:gd name="T84" fmla="*/ 193 w 372"/>
                <a:gd name="T85" fmla="*/ 235 h 306"/>
                <a:gd name="T86" fmla="*/ 181 w 372"/>
                <a:gd name="T87" fmla="*/ 250 h 306"/>
                <a:gd name="T88" fmla="*/ 202 w 372"/>
                <a:gd name="T89" fmla="*/ 250 h 306"/>
                <a:gd name="T90" fmla="*/ 203 w 372"/>
                <a:gd name="T91" fmla="*/ 278 h 306"/>
                <a:gd name="T92" fmla="*/ 181 w 372"/>
                <a:gd name="T93" fmla="*/ 300 h 306"/>
                <a:gd name="T94" fmla="*/ 164 w 372"/>
                <a:gd name="T95" fmla="*/ 300 h 306"/>
                <a:gd name="T96" fmla="*/ 133 w 372"/>
                <a:gd name="T97" fmla="*/ 285 h 306"/>
                <a:gd name="T98" fmla="*/ 95 w 372"/>
                <a:gd name="T99" fmla="*/ 273 h 306"/>
                <a:gd name="T100" fmla="*/ 78 w 372"/>
                <a:gd name="T101" fmla="*/ 240 h 306"/>
                <a:gd name="T102" fmla="*/ 69 w 372"/>
                <a:gd name="T103" fmla="*/ 212 h 306"/>
                <a:gd name="T104" fmla="*/ 56 w 372"/>
                <a:gd name="T105" fmla="*/ 167 h 306"/>
                <a:gd name="T106" fmla="*/ 42 w 372"/>
                <a:gd name="T107" fmla="*/ 137 h 306"/>
                <a:gd name="T108" fmla="*/ 13 w 372"/>
                <a:gd name="T109" fmla="*/ 109 h 306"/>
                <a:gd name="T110" fmla="*/ 4 w 372"/>
                <a:gd name="T111" fmla="*/ 96 h 306"/>
                <a:gd name="T112" fmla="*/ 26 w 372"/>
                <a:gd name="T113" fmla="*/ 100 h 306"/>
                <a:gd name="T114" fmla="*/ 48 w 372"/>
                <a:gd name="T115" fmla="*/ 93 h 306"/>
                <a:gd name="T116" fmla="*/ 59 w 372"/>
                <a:gd name="T117" fmla="*/ 75 h 306"/>
                <a:gd name="T118" fmla="*/ 66 w 372"/>
                <a:gd name="T119" fmla="*/ 58 h 306"/>
                <a:gd name="T120" fmla="*/ 51 w 372"/>
                <a:gd name="T121" fmla="*/ 35 h 306"/>
                <a:gd name="T122" fmla="*/ 78 w 372"/>
                <a:gd name="T123" fmla="*/ 22 h 306"/>
                <a:gd name="T124" fmla="*/ 105 w 372"/>
                <a:gd name="T125" fmla="*/ 5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2" h="306">
                  <a:moveTo>
                    <a:pt x="93" y="276"/>
                  </a:moveTo>
                  <a:lnTo>
                    <a:pt x="92" y="276"/>
                  </a:lnTo>
                  <a:lnTo>
                    <a:pt x="92" y="278"/>
                  </a:lnTo>
                  <a:lnTo>
                    <a:pt x="92" y="276"/>
                  </a:lnTo>
                  <a:lnTo>
                    <a:pt x="90" y="276"/>
                  </a:lnTo>
                  <a:lnTo>
                    <a:pt x="90" y="278"/>
                  </a:lnTo>
                  <a:lnTo>
                    <a:pt x="90" y="276"/>
                  </a:lnTo>
                  <a:lnTo>
                    <a:pt x="89" y="276"/>
                  </a:lnTo>
                  <a:lnTo>
                    <a:pt x="89" y="278"/>
                  </a:lnTo>
                  <a:lnTo>
                    <a:pt x="89" y="276"/>
                  </a:lnTo>
                  <a:lnTo>
                    <a:pt x="90" y="276"/>
                  </a:lnTo>
                  <a:lnTo>
                    <a:pt x="90" y="274"/>
                  </a:lnTo>
                  <a:lnTo>
                    <a:pt x="92" y="274"/>
                  </a:lnTo>
                  <a:lnTo>
                    <a:pt x="92" y="273"/>
                  </a:lnTo>
                  <a:lnTo>
                    <a:pt x="92" y="274"/>
                  </a:lnTo>
                  <a:lnTo>
                    <a:pt x="93" y="274"/>
                  </a:lnTo>
                  <a:lnTo>
                    <a:pt x="93" y="276"/>
                  </a:lnTo>
                  <a:close/>
                  <a:moveTo>
                    <a:pt x="80" y="271"/>
                  </a:moveTo>
                  <a:lnTo>
                    <a:pt x="81" y="271"/>
                  </a:lnTo>
                  <a:lnTo>
                    <a:pt x="83" y="271"/>
                  </a:lnTo>
                  <a:lnTo>
                    <a:pt x="84" y="271"/>
                  </a:lnTo>
                  <a:lnTo>
                    <a:pt x="86" y="271"/>
                  </a:lnTo>
                  <a:lnTo>
                    <a:pt x="86" y="273"/>
                  </a:lnTo>
                  <a:lnTo>
                    <a:pt x="86" y="274"/>
                  </a:lnTo>
                  <a:lnTo>
                    <a:pt x="86" y="273"/>
                  </a:lnTo>
                  <a:lnTo>
                    <a:pt x="87" y="271"/>
                  </a:lnTo>
                  <a:lnTo>
                    <a:pt x="87" y="270"/>
                  </a:lnTo>
                  <a:lnTo>
                    <a:pt x="90" y="270"/>
                  </a:lnTo>
                  <a:lnTo>
                    <a:pt x="92" y="270"/>
                  </a:lnTo>
                  <a:lnTo>
                    <a:pt x="92" y="271"/>
                  </a:lnTo>
                  <a:lnTo>
                    <a:pt x="92" y="273"/>
                  </a:lnTo>
                  <a:lnTo>
                    <a:pt x="92" y="274"/>
                  </a:lnTo>
                  <a:lnTo>
                    <a:pt x="90" y="274"/>
                  </a:lnTo>
                  <a:lnTo>
                    <a:pt x="89" y="276"/>
                  </a:lnTo>
                  <a:lnTo>
                    <a:pt x="87" y="278"/>
                  </a:lnTo>
                  <a:lnTo>
                    <a:pt x="86" y="278"/>
                  </a:lnTo>
                  <a:lnTo>
                    <a:pt x="84" y="278"/>
                  </a:lnTo>
                  <a:lnTo>
                    <a:pt x="84" y="276"/>
                  </a:lnTo>
                  <a:lnTo>
                    <a:pt x="83" y="276"/>
                  </a:lnTo>
                  <a:lnTo>
                    <a:pt x="83" y="274"/>
                  </a:lnTo>
                  <a:lnTo>
                    <a:pt x="84" y="274"/>
                  </a:lnTo>
                  <a:lnTo>
                    <a:pt x="83" y="274"/>
                  </a:lnTo>
                  <a:lnTo>
                    <a:pt x="81" y="274"/>
                  </a:lnTo>
                  <a:lnTo>
                    <a:pt x="80" y="274"/>
                  </a:lnTo>
                  <a:lnTo>
                    <a:pt x="78" y="274"/>
                  </a:lnTo>
                  <a:lnTo>
                    <a:pt x="77" y="274"/>
                  </a:lnTo>
                  <a:lnTo>
                    <a:pt x="75" y="274"/>
                  </a:lnTo>
                  <a:lnTo>
                    <a:pt x="77" y="273"/>
                  </a:lnTo>
                  <a:lnTo>
                    <a:pt x="75" y="273"/>
                  </a:lnTo>
                  <a:lnTo>
                    <a:pt x="77" y="273"/>
                  </a:lnTo>
                  <a:lnTo>
                    <a:pt x="77" y="271"/>
                  </a:lnTo>
                  <a:lnTo>
                    <a:pt x="78" y="271"/>
                  </a:lnTo>
                  <a:lnTo>
                    <a:pt x="80" y="271"/>
                  </a:lnTo>
                  <a:close/>
                  <a:moveTo>
                    <a:pt x="113" y="14"/>
                  </a:moveTo>
                  <a:lnTo>
                    <a:pt x="113" y="16"/>
                  </a:lnTo>
                  <a:lnTo>
                    <a:pt x="113" y="17"/>
                  </a:lnTo>
                  <a:lnTo>
                    <a:pt x="113" y="19"/>
                  </a:lnTo>
                  <a:lnTo>
                    <a:pt x="113" y="20"/>
                  </a:lnTo>
                  <a:lnTo>
                    <a:pt x="113" y="22"/>
                  </a:lnTo>
                  <a:lnTo>
                    <a:pt x="111" y="22"/>
                  </a:lnTo>
                  <a:lnTo>
                    <a:pt x="110" y="22"/>
                  </a:lnTo>
                  <a:lnTo>
                    <a:pt x="108" y="22"/>
                  </a:lnTo>
                  <a:lnTo>
                    <a:pt x="107" y="22"/>
                  </a:lnTo>
                  <a:lnTo>
                    <a:pt x="107" y="23"/>
                  </a:lnTo>
                  <a:lnTo>
                    <a:pt x="107" y="28"/>
                  </a:lnTo>
                  <a:lnTo>
                    <a:pt x="102" y="28"/>
                  </a:lnTo>
                  <a:lnTo>
                    <a:pt x="99" y="28"/>
                  </a:lnTo>
                  <a:lnTo>
                    <a:pt x="98" y="28"/>
                  </a:lnTo>
                  <a:lnTo>
                    <a:pt x="92" y="28"/>
                  </a:lnTo>
                  <a:lnTo>
                    <a:pt x="92" y="29"/>
                  </a:lnTo>
                  <a:lnTo>
                    <a:pt x="92" y="32"/>
                  </a:lnTo>
                  <a:lnTo>
                    <a:pt x="92" y="34"/>
                  </a:lnTo>
                  <a:lnTo>
                    <a:pt x="92" y="35"/>
                  </a:lnTo>
                  <a:lnTo>
                    <a:pt x="92" y="37"/>
                  </a:lnTo>
                  <a:lnTo>
                    <a:pt x="92" y="41"/>
                  </a:lnTo>
                  <a:lnTo>
                    <a:pt x="92" y="43"/>
                  </a:lnTo>
                  <a:lnTo>
                    <a:pt x="92" y="44"/>
                  </a:lnTo>
                  <a:lnTo>
                    <a:pt x="92" y="46"/>
                  </a:lnTo>
                  <a:lnTo>
                    <a:pt x="92" y="49"/>
                  </a:lnTo>
                  <a:lnTo>
                    <a:pt x="95" y="49"/>
                  </a:lnTo>
                  <a:lnTo>
                    <a:pt x="96" y="49"/>
                  </a:lnTo>
                  <a:lnTo>
                    <a:pt x="98" y="49"/>
                  </a:lnTo>
                  <a:lnTo>
                    <a:pt x="99" y="49"/>
                  </a:lnTo>
                  <a:lnTo>
                    <a:pt x="99" y="50"/>
                  </a:lnTo>
                  <a:lnTo>
                    <a:pt x="99" y="53"/>
                  </a:lnTo>
                  <a:lnTo>
                    <a:pt x="101" y="53"/>
                  </a:lnTo>
                  <a:lnTo>
                    <a:pt x="102" y="53"/>
                  </a:lnTo>
                  <a:lnTo>
                    <a:pt x="104" y="53"/>
                  </a:lnTo>
                  <a:lnTo>
                    <a:pt x="104" y="50"/>
                  </a:lnTo>
                  <a:lnTo>
                    <a:pt x="104" y="49"/>
                  </a:lnTo>
                  <a:lnTo>
                    <a:pt x="105" y="49"/>
                  </a:lnTo>
                  <a:lnTo>
                    <a:pt x="107" y="49"/>
                  </a:lnTo>
                  <a:lnTo>
                    <a:pt x="108" y="49"/>
                  </a:lnTo>
                  <a:lnTo>
                    <a:pt x="108" y="50"/>
                  </a:lnTo>
                  <a:lnTo>
                    <a:pt x="105" y="50"/>
                  </a:lnTo>
                  <a:lnTo>
                    <a:pt x="105" y="55"/>
                  </a:lnTo>
                  <a:lnTo>
                    <a:pt x="104" y="55"/>
                  </a:lnTo>
                  <a:lnTo>
                    <a:pt x="105" y="56"/>
                  </a:lnTo>
                  <a:lnTo>
                    <a:pt x="105" y="58"/>
                  </a:lnTo>
                  <a:lnTo>
                    <a:pt x="104" y="56"/>
                  </a:lnTo>
                  <a:lnTo>
                    <a:pt x="104" y="58"/>
                  </a:lnTo>
                  <a:lnTo>
                    <a:pt x="105" y="58"/>
                  </a:lnTo>
                  <a:lnTo>
                    <a:pt x="105" y="59"/>
                  </a:lnTo>
                  <a:lnTo>
                    <a:pt x="105" y="61"/>
                  </a:lnTo>
                  <a:lnTo>
                    <a:pt x="105" y="62"/>
                  </a:lnTo>
                  <a:lnTo>
                    <a:pt x="105" y="64"/>
                  </a:lnTo>
                  <a:lnTo>
                    <a:pt x="108" y="64"/>
                  </a:lnTo>
                  <a:lnTo>
                    <a:pt x="110" y="64"/>
                  </a:lnTo>
                  <a:lnTo>
                    <a:pt x="110" y="66"/>
                  </a:lnTo>
                  <a:lnTo>
                    <a:pt x="111" y="67"/>
                  </a:lnTo>
                  <a:lnTo>
                    <a:pt x="111" y="69"/>
                  </a:lnTo>
                  <a:lnTo>
                    <a:pt x="113" y="69"/>
                  </a:lnTo>
                  <a:lnTo>
                    <a:pt x="114" y="69"/>
                  </a:lnTo>
                  <a:lnTo>
                    <a:pt x="114" y="67"/>
                  </a:lnTo>
                  <a:lnTo>
                    <a:pt x="114" y="66"/>
                  </a:lnTo>
                  <a:lnTo>
                    <a:pt x="114" y="64"/>
                  </a:lnTo>
                  <a:lnTo>
                    <a:pt x="116" y="66"/>
                  </a:lnTo>
                  <a:lnTo>
                    <a:pt x="118" y="66"/>
                  </a:lnTo>
                  <a:lnTo>
                    <a:pt x="118" y="67"/>
                  </a:lnTo>
                  <a:lnTo>
                    <a:pt x="119" y="70"/>
                  </a:lnTo>
                  <a:lnTo>
                    <a:pt x="121" y="70"/>
                  </a:lnTo>
                  <a:lnTo>
                    <a:pt x="121" y="72"/>
                  </a:lnTo>
                  <a:lnTo>
                    <a:pt x="121" y="70"/>
                  </a:lnTo>
                  <a:lnTo>
                    <a:pt x="121" y="67"/>
                  </a:lnTo>
                  <a:lnTo>
                    <a:pt x="121" y="66"/>
                  </a:lnTo>
                  <a:lnTo>
                    <a:pt x="121" y="64"/>
                  </a:lnTo>
                  <a:lnTo>
                    <a:pt x="121" y="62"/>
                  </a:lnTo>
                  <a:lnTo>
                    <a:pt x="121" y="61"/>
                  </a:lnTo>
                  <a:lnTo>
                    <a:pt x="121" y="59"/>
                  </a:lnTo>
                  <a:lnTo>
                    <a:pt x="121" y="58"/>
                  </a:lnTo>
                  <a:lnTo>
                    <a:pt x="121" y="56"/>
                  </a:lnTo>
                  <a:lnTo>
                    <a:pt x="121" y="55"/>
                  </a:lnTo>
                  <a:lnTo>
                    <a:pt x="121" y="53"/>
                  </a:lnTo>
                  <a:lnTo>
                    <a:pt x="121" y="52"/>
                  </a:lnTo>
                  <a:lnTo>
                    <a:pt x="121" y="49"/>
                  </a:lnTo>
                  <a:lnTo>
                    <a:pt x="122" y="49"/>
                  </a:lnTo>
                  <a:lnTo>
                    <a:pt x="122" y="47"/>
                  </a:lnTo>
                  <a:lnTo>
                    <a:pt x="122" y="46"/>
                  </a:lnTo>
                  <a:lnTo>
                    <a:pt x="121" y="46"/>
                  </a:lnTo>
                  <a:lnTo>
                    <a:pt x="122" y="46"/>
                  </a:lnTo>
                  <a:lnTo>
                    <a:pt x="121" y="44"/>
                  </a:lnTo>
                  <a:lnTo>
                    <a:pt x="121" y="43"/>
                  </a:lnTo>
                  <a:lnTo>
                    <a:pt x="121" y="41"/>
                  </a:lnTo>
                  <a:lnTo>
                    <a:pt x="121" y="40"/>
                  </a:lnTo>
                  <a:lnTo>
                    <a:pt x="121" y="38"/>
                  </a:lnTo>
                  <a:lnTo>
                    <a:pt x="121" y="35"/>
                  </a:lnTo>
                  <a:lnTo>
                    <a:pt x="122" y="35"/>
                  </a:lnTo>
                  <a:lnTo>
                    <a:pt x="127" y="35"/>
                  </a:lnTo>
                  <a:lnTo>
                    <a:pt x="128" y="35"/>
                  </a:lnTo>
                  <a:lnTo>
                    <a:pt x="131" y="35"/>
                  </a:lnTo>
                  <a:lnTo>
                    <a:pt x="133" y="35"/>
                  </a:lnTo>
                  <a:lnTo>
                    <a:pt x="134" y="35"/>
                  </a:lnTo>
                  <a:lnTo>
                    <a:pt x="137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42" y="35"/>
                  </a:lnTo>
                  <a:lnTo>
                    <a:pt x="145" y="35"/>
                  </a:lnTo>
                  <a:lnTo>
                    <a:pt x="148" y="35"/>
                  </a:lnTo>
                  <a:lnTo>
                    <a:pt x="148" y="34"/>
                  </a:lnTo>
                  <a:lnTo>
                    <a:pt x="148" y="29"/>
                  </a:lnTo>
                  <a:lnTo>
                    <a:pt x="148" y="23"/>
                  </a:lnTo>
                  <a:lnTo>
                    <a:pt x="148" y="22"/>
                  </a:lnTo>
                  <a:lnTo>
                    <a:pt x="151" y="22"/>
                  </a:lnTo>
                  <a:lnTo>
                    <a:pt x="152" y="22"/>
                  </a:lnTo>
                  <a:lnTo>
                    <a:pt x="154" y="22"/>
                  </a:lnTo>
                  <a:lnTo>
                    <a:pt x="155" y="22"/>
                  </a:lnTo>
                  <a:lnTo>
                    <a:pt x="157" y="22"/>
                  </a:lnTo>
                  <a:lnTo>
                    <a:pt x="161" y="22"/>
                  </a:lnTo>
                  <a:lnTo>
                    <a:pt x="163" y="22"/>
                  </a:lnTo>
                  <a:lnTo>
                    <a:pt x="163" y="19"/>
                  </a:lnTo>
                  <a:lnTo>
                    <a:pt x="163" y="14"/>
                  </a:lnTo>
                  <a:lnTo>
                    <a:pt x="163" y="11"/>
                  </a:lnTo>
                  <a:lnTo>
                    <a:pt x="163" y="8"/>
                  </a:lnTo>
                  <a:lnTo>
                    <a:pt x="166" y="8"/>
                  </a:lnTo>
                  <a:lnTo>
                    <a:pt x="169" y="6"/>
                  </a:lnTo>
                  <a:lnTo>
                    <a:pt x="176" y="6"/>
                  </a:lnTo>
                  <a:lnTo>
                    <a:pt x="182" y="8"/>
                  </a:lnTo>
                  <a:lnTo>
                    <a:pt x="184" y="8"/>
                  </a:lnTo>
                  <a:lnTo>
                    <a:pt x="190" y="8"/>
                  </a:lnTo>
                  <a:lnTo>
                    <a:pt x="190" y="19"/>
                  </a:lnTo>
                  <a:lnTo>
                    <a:pt x="190" y="22"/>
                  </a:lnTo>
                  <a:lnTo>
                    <a:pt x="184" y="22"/>
                  </a:lnTo>
                  <a:lnTo>
                    <a:pt x="182" y="28"/>
                  </a:lnTo>
                  <a:lnTo>
                    <a:pt x="182" y="29"/>
                  </a:lnTo>
                  <a:lnTo>
                    <a:pt x="176" y="29"/>
                  </a:lnTo>
                  <a:lnTo>
                    <a:pt x="176" y="34"/>
                  </a:lnTo>
                  <a:lnTo>
                    <a:pt x="176" y="35"/>
                  </a:lnTo>
                  <a:lnTo>
                    <a:pt x="176" y="37"/>
                  </a:lnTo>
                  <a:lnTo>
                    <a:pt x="176" y="40"/>
                  </a:lnTo>
                  <a:lnTo>
                    <a:pt x="176" y="43"/>
                  </a:lnTo>
                  <a:lnTo>
                    <a:pt x="182" y="43"/>
                  </a:lnTo>
                  <a:lnTo>
                    <a:pt x="182" y="46"/>
                  </a:lnTo>
                  <a:lnTo>
                    <a:pt x="182" y="50"/>
                  </a:lnTo>
                  <a:lnTo>
                    <a:pt x="187" y="50"/>
                  </a:lnTo>
                  <a:lnTo>
                    <a:pt x="188" y="50"/>
                  </a:lnTo>
                  <a:lnTo>
                    <a:pt x="190" y="50"/>
                  </a:lnTo>
                  <a:lnTo>
                    <a:pt x="191" y="50"/>
                  </a:lnTo>
                  <a:lnTo>
                    <a:pt x="193" y="49"/>
                  </a:lnTo>
                  <a:lnTo>
                    <a:pt x="194" y="49"/>
                  </a:lnTo>
                  <a:lnTo>
                    <a:pt x="194" y="50"/>
                  </a:lnTo>
                  <a:lnTo>
                    <a:pt x="196" y="52"/>
                  </a:lnTo>
                  <a:lnTo>
                    <a:pt x="196" y="53"/>
                  </a:lnTo>
                  <a:lnTo>
                    <a:pt x="197" y="53"/>
                  </a:lnTo>
                  <a:lnTo>
                    <a:pt x="199" y="53"/>
                  </a:lnTo>
                  <a:lnTo>
                    <a:pt x="203" y="53"/>
                  </a:lnTo>
                  <a:lnTo>
                    <a:pt x="203" y="50"/>
                  </a:lnTo>
                  <a:lnTo>
                    <a:pt x="208" y="50"/>
                  </a:lnTo>
                  <a:lnTo>
                    <a:pt x="210" y="50"/>
                  </a:lnTo>
                  <a:lnTo>
                    <a:pt x="211" y="50"/>
                  </a:lnTo>
                  <a:lnTo>
                    <a:pt x="211" y="55"/>
                  </a:lnTo>
                  <a:lnTo>
                    <a:pt x="211" y="59"/>
                  </a:lnTo>
                  <a:lnTo>
                    <a:pt x="211" y="61"/>
                  </a:lnTo>
                  <a:lnTo>
                    <a:pt x="206" y="61"/>
                  </a:lnTo>
                  <a:lnTo>
                    <a:pt x="205" y="61"/>
                  </a:lnTo>
                  <a:lnTo>
                    <a:pt x="203" y="61"/>
                  </a:lnTo>
                  <a:lnTo>
                    <a:pt x="203" y="62"/>
                  </a:lnTo>
                  <a:lnTo>
                    <a:pt x="203" y="64"/>
                  </a:lnTo>
                  <a:lnTo>
                    <a:pt x="203" y="66"/>
                  </a:lnTo>
                  <a:lnTo>
                    <a:pt x="203" y="67"/>
                  </a:lnTo>
                  <a:lnTo>
                    <a:pt x="203" y="69"/>
                  </a:lnTo>
                  <a:lnTo>
                    <a:pt x="203" y="70"/>
                  </a:lnTo>
                  <a:lnTo>
                    <a:pt x="203" y="72"/>
                  </a:lnTo>
                  <a:lnTo>
                    <a:pt x="203" y="73"/>
                  </a:lnTo>
                  <a:lnTo>
                    <a:pt x="203" y="75"/>
                  </a:lnTo>
                  <a:lnTo>
                    <a:pt x="203" y="76"/>
                  </a:lnTo>
                  <a:lnTo>
                    <a:pt x="203" y="78"/>
                  </a:lnTo>
                  <a:lnTo>
                    <a:pt x="205" y="78"/>
                  </a:lnTo>
                  <a:lnTo>
                    <a:pt x="208" y="78"/>
                  </a:lnTo>
                  <a:lnTo>
                    <a:pt x="211" y="78"/>
                  </a:lnTo>
                  <a:lnTo>
                    <a:pt x="211" y="79"/>
                  </a:lnTo>
                  <a:lnTo>
                    <a:pt x="211" y="82"/>
                  </a:lnTo>
                  <a:lnTo>
                    <a:pt x="211" y="85"/>
                  </a:lnTo>
                  <a:lnTo>
                    <a:pt x="213" y="85"/>
                  </a:lnTo>
                  <a:lnTo>
                    <a:pt x="217" y="85"/>
                  </a:lnTo>
                  <a:lnTo>
                    <a:pt x="222" y="85"/>
                  </a:lnTo>
                  <a:lnTo>
                    <a:pt x="225" y="85"/>
                  </a:lnTo>
                  <a:lnTo>
                    <a:pt x="225" y="90"/>
                  </a:lnTo>
                  <a:lnTo>
                    <a:pt x="231" y="90"/>
                  </a:lnTo>
                  <a:lnTo>
                    <a:pt x="232" y="90"/>
                  </a:lnTo>
                  <a:lnTo>
                    <a:pt x="232" y="88"/>
                  </a:lnTo>
                  <a:lnTo>
                    <a:pt x="235" y="85"/>
                  </a:lnTo>
                  <a:lnTo>
                    <a:pt x="241" y="78"/>
                  </a:lnTo>
                  <a:lnTo>
                    <a:pt x="243" y="78"/>
                  </a:lnTo>
                  <a:lnTo>
                    <a:pt x="244" y="78"/>
                  </a:lnTo>
                  <a:lnTo>
                    <a:pt x="246" y="78"/>
                  </a:lnTo>
                  <a:lnTo>
                    <a:pt x="249" y="78"/>
                  </a:lnTo>
                  <a:lnTo>
                    <a:pt x="253" y="78"/>
                  </a:lnTo>
                  <a:lnTo>
                    <a:pt x="255" y="78"/>
                  </a:lnTo>
                  <a:lnTo>
                    <a:pt x="259" y="78"/>
                  </a:lnTo>
                  <a:lnTo>
                    <a:pt x="261" y="78"/>
                  </a:lnTo>
                  <a:lnTo>
                    <a:pt x="264" y="78"/>
                  </a:lnTo>
                  <a:lnTo>
                    <a:pt x="265" y="78"/>
                  </a:lnTo>
                  <a:lnTo>
                    <a:pt x="267" y="78"/>
                  </a:lnTo>
                  <a:lnTo>
                    <a:pt x="270" y="78"/>
                  </a:lnTo>
                  <a:lnTo>
                    <a:pt x="270" y="79"/>
                  </a:lnTo>
                  <a:lnTo>
                    <a:pt x="270" y="81"/>
                  </a:lnTo>
                  <a:lnTo>
                    <a:pt x="270" y="82"/>
                  </a:lnTo>
                  <a:lnTo>
                    <a:pt x="270" y="84"/>
                  </a:lnTo>
                  <a:lnTo>
                    <a:pt x="270" y="85"/>
                  </a:lnTo>
                  <a:lnTo>
                    <a:pt x="271" y="85"/>
                  </a:lnTo>
                  <a:lnTo>
                    <a:pt x="273" y="85"/>
                  </a:lnTo>
                  <a:lnTo>
                    <a:pt x="273" y="88"/>
                  </a:lnTo>
                  <a:lnTo>
                    <a:pt x="273" y="91"/>
                  </a:lnTo>
                  <a:lnTo>
                    <a:pt x="277" y="91"/>
                  </a:lnTo>
                  <a:lnTo>
                    <a:pt x="279" y="91"/>
                  </a:lnTo>
                  <a:lnTo>
                    <a:pt x="280" y="91"/>
                  </a:lnTo>
                  <a:lnTo>
                    <a:pt x="280" y="93"/>
                  </a:lnTo>
                  <a:lnTo>
                    <a:pt x="280" y="94"/>
                  </a:lnTo>
                  <a:lnTo>
                    <a:pt x="280" y="96"/>
                  </a:lnTo>
                  <a:lnTo>
                    <a:pt x="282" y="96"/>
                  </a:lnTo>
                  <a:lnTo>
                    <a:pt x="282" y="97"/>
                  </a:lnTo>
                  <a:lnTo>
                    <a:pt x="280" y="97"/>
                  </a:lnTo>
                  <a:lnTo>
                    <a:pt x="280" y="99"/>
                  </a:lnTo>
                  <a:lnTo>
                    <a:pt x="283" y="99"/>
                  </a:lnTo>
                  <a:lnTo>
                    <a:pt x="283" y="97"/>
                  </a:lnTo>
                  <a:lnTo>
                    <a:pt x="285" y="97"/>
                  </a:lnTo>
                  <a:lnTo>
                    <a:pt x="285" y="99"/>
                  </a:lnTo>
                  <a:lnTo>
                    <a:pt x="286" y="99"/>
                  </a:lnTo>
                  <a:lnTo>
                    <a:pt x="286" y="100"/>
                  </a:lnTo>
                  <a:lnTo>
                    <a:pt x="286" y="103"/>
                  </a:lnTo>
                  <a:lnTo>
                    <a:pt x="288" y="103"/>
                  </a:lnTo>
                  <a:lnTo>
                    <a:pt x="288" y="105"/>
                  </a:lnTo>
                  <a:lnTo>
                    <a:pt x="288" y="106"/>
                  </a:lnTo>
                  <a:lnTo>
                    <a:pt x="288" y="109"/>
                  </a:lnTo>
                  <a:lnTo>
                    <a:pt x="288" y="111"/>
                  </a:lnTo>
                  <a:lnTo>
                    <a:pt x="288" y="112"/>
                  </a:lnTo>
                  <a:lnTo>
                    <a:pt x="288" y="119"/>
                  </a:lnTo>
                  <a:lnTo>
                    <a:pt x="288" y="120"/>
                  </a:lnTo>
                  <a:lnTo>
                    <a:pt x="289" y="120"/>
                  </a:lnTo>
                  <a:lnTo>
                    <a:pt x="291" y="120"/>
                  </a:lnTo>
                  <a:lnTo>
                    <a:pt x="294" y="122"/>
                  </a:lnTo>
                  <a:lnTo>
                    <a:pt x="294" y="120"/>
                  </a:lnTo>
                  <a:lnTo>
                    <a:pt x="294" y="119"/>
                  </a:lnTo>
                  <a:lnTo>
                    <a:pt x="297" y="119"/>
                  </a:lnTo>
                  <a:lnTo>
                    <a:pt x="302" y="117"/>
                  </a:lnTo>
                  <a:lnTo>
                    <a:pt x="302" y="115"/>
                  </a:lnTo>
                  <a:lnTo>
                    <a:pt x="309" y="115"/>
                  </a:lnTo>
                  <a:lnTo>
                    <a:pt x="311" y="115"/>
                  </a:lnTo>
                  <a:lnTo>
                    <a:pt x="315" y="115"/>
                  </a:lnTo>
                  <a:lnTo>
                    <a:pt x="315" y="114"/>
                  </a:lnTo>
                  <a:lnTo>
                    <a:pt x="315" y="112"/>
                  </a:lnTo>
                  <a:lnTo>
                    <a:pt x="315" y="111"/>
                  </a:lnTo>
                  <a:lnTo>
                    <a:pt x="315" y="109"/>
                  </a:lnTo>
                  <a:lnTo>
                    <a:pt x="315" y="108"/>
                  </a:lnTo>
                  <a:lnTo>
                    <a:pt x="315" y="106"/>
                  </a:lnTo>
                  <a:lnTo>
                    <a:pt x="315" y="105"/>
                  </a:lnTo>
                  <a:lnTo>
                    <a:pt x="329" y="105"/>
                  </a:lnTo>
                  <a:lnTo>
                    <a:pt x="329" y="103"/>
                  </a:lnTo>
                  <a:lnTo>
                    <a:pt x="330" y="103"/>
                  </a:lnTo>
                  <a:lnTo>
                    <a:pt x="332" y="105"/>
                  </a:lnTo>
                  <a:lnTo>
                    <a:pt x="332" y="103"/>
                  </a:lnTo>
                  <a:lnTo>
                    <a:pt x="333" y="103"/>
                  </a:lnTo>
                  <a:lnTo>
                    <a:pt x="335" y="103"/>
                  </a:lnTo>
                  <a:lnTo>
                    <a:pt x="335" y="102"/>
                  </a:lnTo>
                  <a:lnTo>
                    <a:pt x="335" y="100"/>
                  </a:lnTo>
                  <a:lnTo>
                    <a:pt x="335" y="99"/>
                  </a:lnTo>
                  <a:lnTo>
                    <a:pt x="335" y="97"/>
                  </a:lnTo>
                  <a:lnTo>
                    <a:pt x="338" y="97"/>
                  </a:lnTo>
                  <a:lnTo>
                    <a:pt x="339" y="97"/>
                  </a:lnTo>
                  <a:lnTo>
                    <a:pt x="339" y="99"/>
                  </a:lnTo>
                  <a:lnTo>
                    <a:pt x="341" y="99"/>
                  </a:lnTo>
                  <a:lnTo>
                    <a:pt x="342" y="99"/>
                  </a:lnTo>
                  <a:lnTo>
                    <a:pt x="344" y="99"/>
                  </a:lnTo>
                  <a:lnTo>
                    <a:pt x="344" y="100"/>
                  </a:lnTo>
                  <a:lnTo>
                    <a:pt x="342" y="100"/>
                  </a:lnTo>
                  <a:lnTo>
                    <a:pt x="342" y="102"/>
                  </a:lnTo>
                  <a:lnTo>
                    <a:pt x="342" y="103"/>
                  </a:lnTo>
                  <a:lnTo>
                    <a:pt x="345" y="105"/>
                  </a:lnTo>
                  <a:lnTo>
                    <a:pt x="347" y="103"/>
                  </a:lnTo>
                  <a:lnTo>
                    <a:pt x="348" y="103"/>
                  </a:lnTo>
                  <a:lnTo>
                    <a:pt x="347" y="103"/>
                  </a:lnTo>
                  <a:lnTo>
                    <a:pt x="347" y="102"/>
                  </a:lnTo>
                  <a:lnTo>
                    <a:pt x="347" y="100"/>
                  </a:lnTo>
                  <a:lnTo>
                    <a:pt x="347" y="99"/>
                  </a:lnTo>
                  <a:lnTo>
                    <a:pt x="347" y="97"/>
                  </a:lnTo>
                  <a:lnTo>
                    <a:pt x="345" y="97"/>
                  </a:lnTo>
                  <a:lnTo>
                    <a:pt x="344" y="97"/>
                  </a:lnTo>
                  <a:lnTo>
                    <a:pt x="344" y="90"/>
                  </a:lnTo>
                  <a:lnTo>
                    <a:pt x="348" y="90"/>
                  </a:lnTo>
                  <a:lnTo>
                    <a:pt x="350" y="90"/>
                  </a:lnTo>
                  <a:lnTo>
                    <a:pt x="348" y="90"/>
                  </a:lnTo>
                  <a:lnTo>
                    <a:pt x="348" y="88"/>
                  </a:lnTo>
                  <a:lnTo>
                    <a:pt x="350" y="90"/>
                  </a:lnTo>
                  <a:lnTo>
                    <a:pt x="350" y="88"/>
                  </a:lnTo>
                  <a:lnTo>
                    <a:pt x="351" y="88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8" y="87"/>
                  </a:lnTo>
                  <a:lnTo>
                    <a:pt x="348" y="85"/>
                  </a:lnTo>
                  <a:lnTo>
                    <a:pt x="350" y="85"/>
                  </a:lnTo>
                  <a:lnTo>
                    <a:pt x="351" y="84"/>
                  </a:lnTo>
                  <a:lnTo>
                    <a:pt x="351" y="82"/>
                  </a:lnTo>
                  <a:lnTo>
                    <a:pt x="351" y="81"/>
                  </a:lnTo>
                  <a:lnTo>
                    <a:pt x="351" y="79"/>
                  </a:lnTo>
                  <a:lnTo>
                    <a:pt x="351" y="78"/>
                  </a:lnTo>
                  <a:lnTo>
                    <a:pt x="351" y="76"/>
                  </a:lnTo>
                  <a:lnTo>
                    <a:pt x="353" y="76"/>
                  </a:lnTo>
                  <a:lnTo>
                    <a:pt x="357" y="76"/>
                  </a:lnTo>
                  <a:lnTo>
                    <a:pt x="357" y="78"/>
                  </a:lnTo>
                  <a:lnTo>
                    <a:pt x="357" y="79"/>
                  </a:lnTo>
                  <a:lnTo>
                    <a:pt x="359" y="81"/>
                  </a:lnTo>
                  <a:lnTo>
                    <a:pt x="359" y="85"/>
                  </a:lnTo>
                  <a:lnTo>
                    <a:pt x="359" y="90"/>
                  </a:lnTo>
                  <a:lnTo>
                    <a:pt x="359" y="91"/>
                  </a:lnTo>
                  <a:lnTo>
                    <a:pt x="357" y="91"/>
                  </a:lnTo>
                  <a:lnTo>
                    <a:pt x="357" y="93"/>
                  </a:lnTo>
                  <a:lnTo>
                    <a:pt x="356" y="93"/>
                  </a:lnTo>
                  <a:lnTo>
                    <a:pt x="356" y="94"/>
                  </a:lnTo>
                  <a:lnTo>
                    <a:pt x="357" y="94"/>
                  </a:lnTo>
                  <a:lnTo>
                    <a:pt x="357" y="96"/>
                  </a:lnTo>
                  <a:lnTo>
                    <a:pt x="356" y="97"/>
                  </a:lnTo>
                  <a:lnTo>
                    <a:pt x="357" y="97"/>
                  </a:lnTo>
                  <a:lnTo>
                    <a:pt x="357" y="99"/>
                  </a:lnTo>
                  <a:lnTo>
                    <a:pt x="356" y="99"/>
                  </a:lnTo>
                  <a:lnTo>
                    <a:pt x="357" y="99"/>
                  </a:lnTo>
                  <a:lnTo>
                    <a:pt x="357" y="100"/>
                  </a:lnTo>
                  <a:lnTo>
                    <a:pt x="356" y="102"/>
                  </a:lnTo>
                  <a:lnTo>
                    <a:pt x="359" y="102"/>
                  </a:lnTo>
                  <a:lnTo>
                    <a:pt x="359" y="100"/>
                  </a:lnTo>
                  <a:lnTo>
                    <a:pt x="359" y="99"/>
                  </a:lnTo>
                  <a:lnTo>
                    <a:pt x="359" y="97"/>
                  </a:lnTo>
                  <a:lnTo>
                    <a:pt x="360" y="97"/>
                  </a:lnTo>
                  <a:lnTo>
                    <a:pt x="362" y="97"/>
                  </a:lnTo>
                  <a:lnTo>
                    <a:pt x="366" y="97"/>
                  </a:lnTo>
                  <a:lnTo>
                    <a:pt x="368" y="97"/>
                  </a:lnTo>
                  <a:lnTo>
                    <a:pt x="369" y="97"/>
                  </a:lnTo>
                  <a:lnTo>
                    <a:pt x="371" y="97"/>
                  </a:lnTo>
                  <a:lnTo>
                    <a:pt x="372" y="97"/>
                  </a:lnTo>
                  <a:lnTo>
                    <a:pt x="372" y="99"/>
                  </a:lnTo>
                  <a:lnTo>
                    <a:pt x="372" y="102"/>
                  </a:lnTo>
                  <a:lnTo>
                    <a:pt x="372" y="105"/>
                  </a:lnTo>
                  <a:lnTo>
                    <a:pt x="372" y="108"/>
                  </a:lnTo>
                  <a:lnTo>
                    <a:pt x="372" y="109"/>
                  </a:lnTo>
                  <a:lnTo>
                    <a:pt x="372" y="114"/>
                  </a:lnTo>
                  <a:lnTo>
                    <a:pt x="372" y="119"/>
                  </a:lnTo>
                  <a:lnTo>
                    <a:pt x="372" y="122"/>
                  </a:lnTo>
                  <a:lnTo>
                    <a:pt x="371" y="120"/>
                  </a:lnTo>
                  <a:lnTo>
                    <a:pt x="371" y="119"/>
                  </a:lnTo>
                  <a:lnTo>
                    <a:pt x="369" y="119"/>
                  </a:lnTo>
                  <a:lnTo>
                    <a:pt x="369" y="120"/>
                  </a:lnTo>
                  <a:lnTo>
                    <a:pt x="368" y="120"/>
                  </a:lnTo>
                  <a:lnTo>
                    <a:pt x="366" y="120"/>
                  </a:lnTo>
                  <a:lnTo>
                    <a:pt x="366" y="122"/>
                  </a:lnTo>
                  <a:lnTo>
                    <a:pt x="368" y="122"/>
                  </a:lnTo>
                  <a:lnTo>
                    <a:pt x="368" y="123"/>
                  </a:lnTo>
                  <a:lnTo>
                    <a:pt x="368" y="125"/>
                  </a:lnTo>
                  <a:lnTo>
                    <a:pt x="368" y="126"/>
                  </a:lnTo>
                  <a:lnTo>
                    <a:pt x="366" y="126"/>
                  </a:lnTo>
                  <a:lnTo>
                    <a:pt x="365" y="126"/>
                  </a:lnTo>
                  <a:lnTo>
                    <a:pt x="363" y="126"/>
                  </a:lnTo>
                  <a:lnTo>
                    <a:pt x="362" y="126"/>
                  </a:lnTo>
                  <a:lnTo>
                    <a:pt x="360" y="126"/>
                  </a:lnTo>
                  <a:lnTo>
                    <a:pt x="359" y="126"/>
                  </a:lnTo>
                  <a:lnTo>
                    <a:pt x="359" y="128"/>
                  </a:lnTo>
                  <a:lnTo>
                    <a:pt x="357" y="128"/>
                  </a:lnTo>
                  <a:lnTo>
                    <a:pt x="356" y="128"/>
                  </a:lnTo>
                  <a:lnTo>
                    <a:pt x="354" y="128"/>
                  </a:lnTo>
                  <a:lnTo>
                    <a:pt x="353" y="128"/>
                  </a:lnTo>
                  <a:lnTo>
                    <a:pt x="351" y="128"/>
                  </a:lnTo>
                  <a:lnTo>
                    <a:pt x="351" y="129"/>
                  </a:lnTo>
                  <a:lnTo>
                    <a:pt x="350" y="129"/>
                  </a:lnTo>
                  <a:lnTo>
                    <a:pt x="341" y="134"/>
                  </a:lnTo>
                  <a:lnTo>
                    <a:pt x="339" y="135"/>
                  </a:lnTo>
                  <a:lnTo>
                    <a:pt x="336" y="137"/>
                  </a:lnTo>
                  <a:lnTo>
                    <a:pt x="335" y="137"/>
                  </a:lnTo>
                  <a:lnTo>
                    <a:pt x="335" y="138"/>
                  </a:lnTo>
                  <a:lnTo>
                    <a:pt x="333" y="138"/>
                  </a:lnTo>
                  <a:lnTo>
                    <a:pt x="332" y="138"/>
                  </a:lnTo>
                  <a:lnTo>
                    <a:pt x="332" y="140"/>
                  </a:lnTo>
                  <a:lnTo>
                    <a:pt x="332" y="141"/>
                  </a:lnTo>
                  <a:lnTo>
                    <a:pt x="333" y="141"/>
                  </a:lnTo>
                  <a:lnTo>
                    <a:pt x="333" y="143"/>
                  </a:lnTo>
                  <a:lnTo>
                    <a:pt x="332" y="141"/>
                  </a:lnTo>
                  <a:lnTo>
                    <a:pt x="332" y="144"/>
                  </a:lnTo>
                  <a:lnTo>
                    <a:pt x="333" y="144"/>
                  </a:lnTo>
                  <a:lnTo>
                    <a:pt x="335" y="144"/>
                  </a:lnTo>
                  <a:lnTo>
                    <a:pt x="335" y="143"/>
                  </a:lnTo>
                  <a:lnTo>
                    <a:pt x="336" y="143"/>
                  </a:lnTo>
                  <a:lnTo>
                    <a:pt x="338" y="143"/>
                  </a:lnTo>
                  <a:lnTo>
                    <a:pt x="338" y="141"/>
                  </a:lnTo>
                  <a:lnTo>
                    <a:pt x="339" y="141"/>
                  </a:lnTo>
                  <a:lnTo>
                    <a:pt x="342" y="141"/>
                  </a:lnTo>
                  <a:lnTo>
                    <a:pt x="342" y="147"/>
                  </a:lnTo>
                  <a:lnTo>
                    <a:pt x="342" y="161"/>
                  </a:lnTo>
                  <a:lnTo>
                    <a:pt x="342" y="162"/>
                  </a:lnTo>
                  <a:lnTo>
                    <a:pt x="342" y="165"/>
                  </a:lnTo>
                  <a:lnTo>
                    <a:pt x="342" y="178"/>
                  </a:lnTo>
                  <a:lnTo>
                    <a:pt x="342" y="190"/>
                  </a:lnTo>
                  <a:lnTo>
                    <a:pt x="342" y="193"/>
                  </a:lnTo>
                  <a:lnTo>
                    <a:pt x="342" y="194"/>
                  </a:lnTo>
                  <a:lnTo>
                    <a:pt x="341" y="194"/>
                  </a:lnTo>
                  <a:lnTo>
                    <a:pt x="339" y="193"/>
                  </a:lnTo>
                  <a:lnTo>
                    <a:pt x="339" y="191"/>
                  </a:lnTo>
                  <a:lnTo>
                    <a:pt x="338" y="191"/>
                  </a:lnTo>
                  <a:lnTo>
                    <a:pt x="338" y="190"/>
                  </a:lnTo>
                  <a:lnTo>
                    <a:pt x="338" y="188"/>
                  </a:lnTo>
                  <a:lnTo>
                    <a:pt x="338" y="187"/>
                  </a:lnTo>
                  <a:lnTo>
                    <a:pt x="336" y="187"/>
                  </a:lnTo>
                  <a:lnTo>
                    <a:pt x="338" y="187"/>
                  </a:lnTo>
                  <a:lnTo>
                    <a:pt x="336" y="185"/>
                  </a:lnTo>
                  <a:lnTo>
                    <a:pt x="336" y="184"/>
                  </a:lnTo>
                  <a:lnTo>
                    <a:pt x="335" y="184"/>
                  </a:lnTo>
                  <a:lnTo>
                    <a:pt x="335" y="182"/>
                  </a:lnTo>
                  <a:lnTo>
                    <a:pt x="333" y="182"/>
                  </a:lnTo>
                  <a:lnTo>
                    <a:pt x="333" y="181"/>
                  </a:lnTo>
                  <a:lnTo>
                    <a:pt x="332" y="181"/>
                  </a:lnTo>
                  <a:lnTo>
                    <a:pt x="330" y="181"/>
                  </a:lnTo>
                  <a:lnTo>
                    <a:pt x="330" y="182"/>
                  </a:lnTo>
                  <a:lnTo>
                    <a:pt x="329" y="182"/>
                  </a:lnTo>
                  <a:lnTo>
                    <a:pt x="327" y="182"/>
                  </a:lnTo>
                  <a:lnTo>
                    <a:pt x="326" y="184"/>
                  </a:lnTo>
                  <a:lnTo>
                    <a:pt x="326" y="185"/>
                  </a:lnTo>
                  <a:lnTo>
                    <a:pt x="326" y="187"/>
                  </a:lnTo>
                  <a:lnTo>
                    <a:pt x="327" y="187"/>
                  </a:lnTo>
                  <a:lnTo>
                    <a:pt x="327" y="188"/>
                  </a:lnTo>
                  <a:lnTo>
                    <a:pt x="329" y="190"/>
                  </a:lnTo>
                  <a:lnTo>
                    <a:pt x="329" y="191"/>
                  </a:lnTo>
                  <a:lnTo>
                    <a:pt x="330" y="191"/>
                  </a:lnTo>
                  <a:lnTo>
                    <a:pt x="332" y="193"/>
                  </a:lnTo>
                  <a:lnTo>
                    <a:pt x="333" y="193"/>
                  </a:lnTo>
                  <a:lnTo>
                    <a:pt x="333" y="194"/>
                  </a:lnTo>
                  <a:lnTo>
                    <a:pt x="335" y="194"/>
                  </a:lnTo>
                  <a:lnTo>
                    <a:pt x="333" y="196"/>
                  </a:lnTo>
                  <a:lnTo>
                    <a:pt x="333" y="194"/>
                  </a:lnTo>
                  <a:lnTo>
                    <a:pt x="332" y="196"/>
                  </a:lnTo>
                  <a:lnTo>
                    <a:pt x="333" y="196"/>
                  </a:lnTo>
                  <a:lnTo>
                    <a:pt x="333" y="197"/>
                  </a:lnTo>
                  <a:lnTo>
                    <a:pt x="333" y="199"/>
                  </a:lnTo>
                  <a:lnTo>
                    <a:pt x="333" y="203"/>
                  </a:lnTo>
                  <a:lnTo>
                    <a:pt x="342" y="203"/>
                  </a:lnTo>
                  <a:lnTo>
                    <a:pt x="342" y="205"/>
                  </a:lnTo>
                  <a:lnTo>
                    <a:pt x="342" y="214"/>
                  </a:lnTo>
                  <a:lnTo>
                    <a:pt x="342" y="215"/>
                  </a:lnTo>
                  <a:lnTo>
                    <a:pt x="342" y="217"/>
                  </a:lnTo>
                  <a:lnTo>
                    <a:pt x="342" y="220"/>
                  </a:lnTo>
                  <a:lnTo>
                    <a:pt x="342" y="223"/>
                  </a:lnTo>
                  <a:lnTo>
                    <a:pt x="342" y="229"/>
                  </a:lnTo>
                  <a:lnTo>
                    <a:pt x="330" y="229"/>
                  </a:lnTo>
                  <a:lnTo>
                    <a:pt x="330" y="231"/>
                  </a:lnTo>
                  <a:lnTo>
                    <a:pt x="330" y="232"/>
                  </a:lnTo>
                  <a:lnTo>
                    <a:pt x="330" y="235"/>
                  </a:lnTo>
                  <a:lnTo>
                    <a:pt x="330" y="243"/>
                  </a:lnTo>
                  <a:lnTo>
                    <a:pt x="330" y="246"/>
                  </a:lnTo>
                  <a:lnTo>
                    <a:pt x="330" y="249"/>
                  </a:lnTo>
                  <a:lnTo>
                    <a:pt x="330" y="253"/>
                  </a:lnTo>
                  <a:lnTo>
                    <a:pt x="330" y="258"/>
                  </a:lnTo>
                  <a:lnTo>
                    <a:pt x="330" y="262"/>
                  </a:lnTo>
                  <a:lnTo>
                    <a:pt x="330" y="271"/>
                  </a:lnTo>
                  <a:lnTo>
                    <a:pt x="329" y="271"/>
                  </a:lnTo>
                  <a:lnTo>
                    <a:pt x="324" y="271"/>
                  </a:lnTo>
                  <a:lnTo>
                    <a:pt x="324" y="267"/>
                  </a:lnTo>
                  <a:lnTo>
                    <a:pt x="324" y="265"/>
                  </a:lnTo>
                  <a:lnTo>
                    <a:pt x="324" y="259"/>
                  </a:lnTo>
                  <a:lnTo>
                    <a:pt x="324" y="250"/>
                  </a:lnTo>
                  <a:lnTo>
                    <a:pt x="321" y="250"/>
                  </a:lnTo>
                  <a:lnTo>
                    <a:pt x="318" y="250"/>
                  </a:lnTo>
                  <a:lnTo>
                    <a:pt x="318" y="258"/>
                  </a:lnTo>
                  <a:lnTo>
                    <a:pt x="317" y="258"/>
                  </a:lnTo>
                  <a:lnTo>
                    <a:pt x="315" y="258"/>
                  </a:lnTo>
                  <a:lnTo>
                    <a:pt x="314" y="264"/>
                  </a:lnTo>
                  <a:lnTo>
                    <a:pt x="312" y="264"/>
                  </a:lnTo>
                  <a:lnTo>
                    <a:pt x="309" y="264"/>
                  </a:lnTo>
                  <a:lnTo>
                    <a:pt x="308" y="264"/>
                  </a:lnTo>
                  <a:lnTo>
                    <a:pt x="308" y="262"/>
                  </a:lnTo>
                  <a:lnTo>
                    <a:pt x="308" y="256"/>
                  </a:lnTo>
                  <a:lnTo>
                    <a:pt x="309" y="258"/>
                  </a:lnTo>
                  <a:lnTo>
                    <a:pt x="309" y="256"/>
                  </a:lnTo>
                  <a:lnTo>
                    <a:pt x="309" y="255"/>
                  </a:lnTo>
                  <a:lnTo>
                    <a:pt x="309" y="253"/>
                  </a:lnTo>
                  <a:lnTo>
                    <a:pt x="309" y="252"/>
                  </a:lnTo>
                  <a:lnTo>
                    <a:pt x="309" y="250"/>
                  </a:lnTo>
                  <a:lnTo>
                    <a:pt x="302" y="250"/>
                  </a:lnTo>
                  <a:lnTo>
                    <a:pt x="297" y="250"/>
                  </a:lnTo>
                  <a:lnTo>
                    <a:pt x="297" y="253"/>
                  </a:lnTo>
                  <a:lnTo>
                    <a:pt x="297" y="255"/>
                  </a:lnTo>
                  <a:lnTo>
                    <a:pt x="297" y="256"/>
                  </a:lnTo>
                  <a:lnTo>
                    <a:pt x="289" y="256"/>
                  </a:lnTo>
                  <a:lnTo>
                    <a:pt x="289" y="250"/>
                  </a:lnTo>
                  <a:lnTo>
                    <a:pt x="289" y="244"/>
                  </a:lnTo>
                  <a:lnTo>
                    <a:pt x="289" y="243"/>
                  </a:lnTo>
                  <a:lnTo>
                    <a:pt x="288" y="243"/>
                  </a:lnTo>
                  <a:lnTo>
                    <a:pt x="286" y="243"/>
                  </a:lnTo>
                  <a:lnTo>
                    <a:pt x="286" y="241"/>
                  </a:lnTo>
                  <a:lnTo>
                    <a:pt x="285" y="241"/>
                  </a:lnTo>
                  <a:lnTo>
                    <a:pt x="285" y="240"/>
                  </a:lnTo>
                  <a:lnTo>
                    <a:pt x="282" y="240"/>
                  </a:lnTo>
                  <a:lnTo>
                    <a:pt x="282" y="238"/>
                  </a:lnTo>
                  <a:lnTo>
                    <a:pt x="282" y="237"/>
                  </a:lnTo>
                  <a:lnTo>
                    <a:pt x="276" y="237"/>
                  </a:lnTo>
                  <a:lnTo>
                    <a:pt x="276" y="241"/>
                  </a:lnTo>
                  <a:lnTo>
                    <a:pt x="276" y="243"/>
                  </a:lnTo>
                  <a:lnTo>
                    <a:pt x="274" y="243"/>
                  </a:lnTo>
                  <a:lnTo>
                    <a:pt x="273" y="243"/>
                  </a:lnTo>
                  <a:lnTo>
                    <a:pt x="273" y="241"/>
                  </a:lnTo>
                  <a:lnTo>
                    <a:pt x="273" y="238"/>
                  </a:lnTo>
                  <a:lnTo>
                    <a:pt x="273" y="235"/>
                  </a:lnTo>
                  <a:lnTo>
                    <a:pt x="271" y="235"/>
                  </a:lnTo>
                  <a:lnTo>
                    <a:pt x="268" y="235"/>
                  </a:lnTo>
                  <a:lnTo>
                    <a:pt x="268" y="231"/>
                  </a:lnTo>
                  <a:lnTo>
                    <a:pt x="267" y="231"/>
                  </a:lnTo>
                  <a:lnTo>
                    <a:pt x="265" y="231"/>
                  </a:lnTo>
                  <a:lnTo>
                    <a:pt x="262" y="231"/>
                  </a:lnTo>
                  <a:lnTo>
                    <a:pt x="262" y="225"/>
                  </a:lnTo>
                  <a:lnTo>
                    <a:pt x="261" y="223"/>
                  </a:lnTo>
                  <a:lnTo>
                    <a:pt x="255" y="223"/>
                  </a:lnTo>
                  <a:lnTo>
                    <a:pt x="253" y="223"/>
                  </a:lnTo>
                  <a:lnTo>
                    <a:pt x="252" y="223"/>
                  </a:lnTo>
                  <a:lnTo>
                    <a:pt x="250" y="223"/>
                  </a:lnTo>
                  <a:lnTo>
                    <a:pt x="249" y="223"/>
                  </a:lnTo>
                  <a:lnTo>
                    <a:pt x="244" y="223"/>
                  </a:lnTo>
                  <a:lnTo>
                    <a:pt x="240" y="223"/>
                  </a:lnTo>
                  <a:lnTo>
                    <a:pt x="240" y="218"/>
                  </a:lnTo>
                  <a:lnTo>
                    <a:pt x="240" y="212"/>
                  </a:lnTo>
                  <a:lnTo>
                    <a:pt x="240" y="211"/>
                  </a:lnTo>
                  <a:lnTo>
                    <a:pt x="235" y="211"/>
                  </a:lnTo>
                  <a:lnTo>
                    <a:pt x="234" y="211"/>
                  </a:lnTo>
                  <a:lnTo>
                    <a:pt x="232" y="211"/>
                  </a:lnTo>
                  <a:lnTo>
                    <a:pt x="231" y="211"/>
                  </a:lnTo>
                  <a:lnTo>
                    <a:pt x="225" y="211"/>
                  </a:lnTo>
                  <a:lnTo>
                    <a:pt x="225" y="209"/>
                  </a:lnTo>
                  <a:lnTo>
                    <a:pt x="225" y="208"/>
                  </a:lnTo>
                  <a:lnTo>
                    <a:pt x="223" y="208"/>
                  </a:lnTo>
                  <a:lnTo>
                    <a:pt x="222" y="209"/>
                  </a:lnTo>
                  <a:lnTo>
                    <a:pt x="220" y="209"/>
                  </a:lnTo>
                  <a:lnTo>
                    <a:pt x="219" y="211"/>
                  </a:lnTo>
                  <a:lnTo>
                    <a:pt x="216" y="212"/>
                  </a:lnTo>
                  <a:lnTo>
                    <a:pt x="216" y="214"/>
                  </a:lnTo>
                  <a:lnTo>
                    <a:pt x="213" y="217"/>
                  </a:lnTo>
                  <a:lnTo>
                    <a:pt x="210" y="218"/>
                  </a:lnTo>
                  <a:lnTo>
                    <a:pt x="210" y="220"/>
                  </a:lnTo>
                  <a:lnTo>
                    <a:pt x="208" y="220"/>
                  </a:lnTo>
                  <a:lnTo>
                    <a:pt x="206" y="221"/>
                  </a:lnTo>
                  <a:lnTo>
                    <a:pt x="203" y="223"/>
                  </a:lnTo>
                  <a:lnTo>
                    <a:pt x="203" y="225"/>
                  </a:lnTo>
                  <a:lnTo>
                    <a:pt x="202" y="225"/>
                  </a:lnTo>
                  <a:lnTo>
                    <a:pt x="200" y="226"/>
                  </a:lnTo>
                  <a:lnTo>
                    <a:pt x="199" y="228"/>
                  </a:lnTo>
                  <a:lnTo>
                    <a:pt x="197" y="229"/>
                  </a:lnTo>
                  <a:lnTo>
                    <a:pt x="196" y="231"/>
                  </a:lnTo>
                  <a:lnTo>
                    <a:pt x="194" y="232"/>
                  </a:lnTo>
                  <a:lnTo>
                    <a:pt x="193" y="234"/>
                  </a:lnTo>
                  <a:lnTo>
                    <a:pt x="193" y="235"/>
                  </a:lnTo>
                  <a:lnTo>
                    <a:pt x="191" y="235"/>
                  </a:lnTo>
                  <a:lnTo>
                    <a:pt x="191" y="237"/>
                  </a:lnTo>
                  <a:lnTo>
                    <a:pt x="190" y="237"/>
                  </a:lnTo>
                  <a:lnTo>
                    <a:pt x="188" y="238"/>
                  </a:lnTo>
                  <a:lnTo>
                    <a:pt x="188" y="240"/>
                  </a:lnTo>
                  <a:lnTo>
                    <a:pt x="187" y="241"/>
                  </a:lnTo>
                  <a:lnTo>
                    <a:pt x="185" y="241"/>
                  </a:lnTo>
                  <a:lnTo>
                    <a:pt x="185" y="243"/>
                  </a:lnTo>
                  <a:lnTo>
                    <a:pt x="184" y="244"/>
                  </a:lnTo>
                  <a:lnTo>
                    <a:pt x="182" y="246"/>
                  </a:lnTo>
                  <a:lnTo>
                    <a:pt x="181" y="247"/>
                  </a:lnTo>
                  <a:lnTo>
                    <a:pt x="181" y="249"/>
                  </a:lnTo>
                  <a:lnTo>
                    <a:pt x="179" y="250"/>
                  </a:lnTo>
                  <a:lnTo>
                    <a:pt x="181" y="250"/>
                  </a:lnTo>
                  <a:lnTo>
                    <a:pt x="182" y="250"/>
                  </a:lnTo>
                  <a:lnTo>
                    <a:pt x="184" y="250"/>
                  </a:lnTo>
                  <a:lnTo>
                    <a:pt x="185" y="250"/>
                  </a:lnTo>
                  <a:lnTo>
                    <a:pt x="185" y="252"/>
                  </a:lnTo>
                  <a:lnTo>
                    <a:pt x="185" y="256"/>
                  </a:lnTo>
                  <a:lnTo>
                    <a:pt x="185" y="258"/>
                  </a:lnTo>
                  <a:lnTo>
                    <a:pt x="187" y="258"/>
                  </a:lnTo>
                  <a:lnTo>
                    <a:pt x="190" y="258"/>
                  </a:lnTo>
                  <a:lnTo>
                    <a:pt x="193" y="258"/>
                  </a:lnTo>
                  <a:lnTo>
                    <a:pt x="193" y="252"/>
                  </a:lnTo>
                  <a:lnTo>
                    <a:pt x="197" y="252"/>
                  </a:lnTo>
                  <a:lnTo>
                    <a:pt x="197" y="250"/>
                  </a:lnTo>
                  <a:lnTo>
                    <a:pt x="200" y="250"/>
                  </a:lnTo>
                  <a:lnTo>
                    <a:pt x="202" y="250"/>
                  </a:lnTo>
                  <a:lnTo>
                    <a:pt x="203" y="250"/>
                  </a:lnTo>
                  <a:lnTo>
                    <a:pt x="205" y="250"/>
                  </a:lnTo>
                  <a:lnTo>
                    <a:pt x="205" y="253"/>
                  </a:lnTo>
                  <a:lnTo>
                    <a:pt x="205" y="258"/>
                  </a:lnTo>
                  <a:lnTo>
                    <a:pt x="208" y="258"/>
                  </a:lnTo>
                  <a:lnTo>
                    <a:pt x="219" y="258"/>
                  </a:lnTo>
                  <a:lnTo>
                    <a:pt x="219" y="259"/>
                  </a:lnTo>
                  <a:lnTo>
                    <a:pt x="219" y="265"/>
                  </a:lnTo>
                  <a:lnTo>
                    <a:pt x="219" y="271"/>
                  </a:lnTo>
                  <a:lnTo>
                    <a:pt x="216" y="271"/>
                  </a:lnTo>
                  <a:lnTo>
                    <a:pt x="208" y="271"/>
                  </a:lnTo>
                  <a:lnTo>
                    <a:pt x="205" y="271"/>
                  </a:lnTo>
                  <a:lnTo>
                    <a:pt x="203" y="271"/>
                  </a:lnTo>
                  <a:lnTo>
                    <a:pt x="203" y="278"/>
                  </a:lnTo>
                  <a:lnTo>
                    <a:pt x="203" y="279"/>
                  </a:lnTo>
                  <a:lnTo>
                    <a:pt x="203" y="285"/>
                  </a:lnTo>
                  <a:lnTo>
                    <a:pt x="203" y="287"/>
                  </a:lnTo>
                  <a:lnTo>
                    <a:pt x="200" y="287"/>
                  </a:lnTo>
                  <a:lnTo>
                    <a:pt x="199" y="287"/>
                  </a:lnTo>
                  <a:lnTo>
                    <a:pt x="199" y="290"/>
                  </a:lnTo>
                  <a:lnTo>
                    <a:pt x="197" y="294"/>
                  </a:lnTo>
                  <a:lnTo>
                    <a:pt x="197" y="297"/>
                  </a:lnTo>
                  <a:lnTo>
                    <a:pt x="197" y="300"/>
                  </a:lnTo>
                  <a:lnTo>
                    <a:pt x="194" y="300"/>
                  </a:lnTo>
                  <a:lnTo>
                    <a:pt x="193" y="300"/>
                  </a:lnTo>
                  <a:lnTo>
                    <a:pt x="187" y="300"/>
                  </a:lnTo>
                  <a:lnTo>
                    <a:pt x="184" y="300"/>
                  </a:lnTo>
                  <a:lnTo>
                    <a:pt x="181" y="300"/>
                  </a:lnTo>
                  <a:lnTo>
                    <a:pt x="179" y="300"/>
                  </a:lnTo>
                  <a:lnTo>
                    <a:pt x="178" y="300"/>
                  </a:lnTo>
                  <a:lnTo>
                    <a:pt x="176" y="300"/>
                  </a:lnTo>
                  <a:lnTo>
                    <a:pt x="175" y="300"/>
                  </a:lnTo>
                  <a:lnTo>
                    <a:pt x="173" y="300"/>
                  </a:lnTo>
                  <a:lnTo>
                    <a:pt x="172" y="305"/>
                  </a:lnTo>
                  <a:lnTo>
                    <a:pt x="170" y="306"/>
                  </a:lnTo>
                  <a:lnTo>
                    <a:pt x="169" y="306"/>
                  </a:lnTo>
                  <a:lnTo>
                    <a:pt x="166" y="306"/>
                  </a:lnTo>
                  <a:lnTo>
                    <a:pt x="163" y="306"/>
                  </a:lnTo>
                  <a:lnTo>
                    <a:pt x="163" y="305"/>
                  </a:lnTo>
                  <a:lnTo>
                    <a:pt x="163" y="303"/>
                  </a:lnTo>
                  <a:lnTo>
                    <a:pt x="163" y="300"/>
                  </a:lnTo>
                  <a:lnTo>
                    <a:pt x="164" y="300"/>
                  </a:lnTo>
                  <a:lnTo>
                    <a:pt x="163" y="300"/>
                  </a:lnTo>
                  <a:lnTo>
                    <a:pt x="161" y="299"/>
                  </a:lnTo>
                  <a:lnTo>
                    <a:pt x="160" y="299"/>
                  </a:lnTo>
                  <a:lnTo>
                    <a:pt x="158" y="299"/>
                  </a:lnTo>
                  <a:lnTo>
                    <a:pt x="157" y="299"/>
                  </a:lnTo>
                  <a:lnTo>
                    <a:pt x="157" y="296"/>
                  </a:lnTo>
                  <a:lnTo>
                    <a:pt x="155" y="296"/>
                  </a:lnTo>
                  <a:lnTo>
                    <a:pt x="152" y="296"/>
                  </a:lnTo>
                  <a:lnTo>
                    <a:pt x="149" y="296"/>
                  </a:lnTo>
                  <a:lnTo>
                    <a:pt x="149" y="291"/>
                  </a:lnTo>
                  <a:lnTo>
                    <a:pt x="149" y="288"/>
                  </a:lnTo>
                  <a:lnTo>
                    <a:pt x="142" y="285"/>
                  </a:lnTo>
                  <a:lnTo>
                    <a:pt x="134" y="285"/>
                  </a:lnTo>
                  <a:lnTo>
                    <a:pt x="133" y="285"/>
                  </a:lnTo>
                  <a:lnTo>
                    <a:pt x="131" y="285"/>
                  </a:lnTo>
                  <a:lnTo>
                    <a:pt x="128" y="285"/>
                  </a:lnTo>
                  <a:lnTo>
                    <a:pt x="128" y="278"/>
                  </a:lnTo>
                  <a:lnTo>
                    <a:pt x="121" y="278"/>
                  </a:lnTo>
                  <a:lnTo>
                    <a:pt x="119" y="278"/>
                  </a:lnTo>
                  <a:lnTo>
                    <a:pt x="113" y="278"/>
                  </a:lnTo>
                  <a:lnTo>
                    <a:pt x="107" y="278"/>
                  </a:lnTo>
                  <a:lnTo>
                    <a:pt x="101" y="278"/>
                  </a:lnTo>
                  <a:lnTo>
                    <a:pt x="99" y="278"/>
                  </a:lnTo>
                  <a:lnTo>
                    <a:pt x="98" y="278"/>
                  </a:lnTo>
                  <a:lnTo>
                    <a:pt x="96" y="276"/>
                  </a:lnTo>
                  <a:lnTo>
                    <a:pt x="96" y="274"/>
                  </a:lnTo>
                  <a:lnTo>
                    <a:pt x="95" y="274"/>
                  </a:lnTo>
                  <a:lnTo>
                    <a:pt x="95" y="273"/>
                  </a:lnTo>
                  <a:lnTo>
                    <a:pt x="93" y="270"/>
                  </a:lnTo>
                  <a:lnTo>
                    <a:pt x="93" y="268"/>
                  </a:lnTo>
                  <a:lnTo>
                    <a:pt x="93" y="267"/>
                  </a:lnTo>
                  <a:lnTo>
                    <a:pt x="93" y="265"/>
                  </a:lnTo>
                  <a:lnTo>
                    <a:pt x="92" y="262"/>
                  </a:lnTo>
                  <a:lnTo>
                    <a:pt x="90" y="261"/>
                  </a:lnTo>
                  <a:lnTo>
                    <a:pt x="89" y="258"/>
                  </a:lnTo>
                  <a:lnTo>
                    <a:pt x="87" y="255"/>
                  </a:lnTo>
                  <a:lnTo>
                    <a:pt x="84" y="249"/>
                  </a:lnTo>
                  <a:lnTo>
                    <a:pt x="83" y="247"/>
                  </a:lnTo>
                  <a:lnTo>
                    <a:pt x="83" y="246"/>
                  </a:lnTo>
                  <a:lnTo>
                    <a:pt x="81" y="244"/>
                  </a:lnTo>
                  <a:lnTo>
                    <a:pt x="80" y="241"/>
                  </a:lnTo>
                  <a:lnTo>
                    <a:pt x="78" y="240"/>
                  </a:lnTo>
                  <a:lnTo>
                    <a:pt x="77" y="235"/>
                  </a:lnTo>
                  <a:lnTo>
                    <a:pt x="77" y="234"/>
                  </a:lnTo>
                  <a:lnTo>
                    <a:pt x="75" y="232"/>
                  </a:lnTo>
                  <a:lnTo>
                    <a:pt x="74" y="231"/>
                  </a:lnTo>
                  <a:lnTo>
                    <a:pt x="74" y="229"/>
                  </a:lnTo>
                  <a:lnTo>
                    <a:pt x="74" y="228"/>
                  </a:lnTo>
                  <a:lnTo>
                    <a:pt x="72" y="226"/>
                  </a:lnTo>
                  <a:lnTo>
                    <a:pt x="72" y="223"/>
                  </a:lnTo>
                  <a:lnTo>
                    <a:pt x="71" y="220"/>
                  </a:lnTo>
                  <a:lnTo>
                    <a:pt x="71" y="218"/>
                  </a:lnTo>
                  <a:lnTo>
                    <a:pt x="71" y="217"/>
                  </a:lnTo>
                  <a:lnTo>
                    <a:pt x="69" y="215"/>
                  </a:lnTo>
                  <a:lnTo>
                    <a:pt x="69" y="214"/>
                  </a:lnTo>
                  <a:lnTo>
                    <a:pt x="69" y="212"/>
                  </a:lnTo>
                  <a:lnTo>
                    <a:pt x="69" y="211"/>
                  </a:lnTo>
                  <a:lnTo>
                    <a:pt x="68" y="209"/>
                  </a:lnTo>
                  <a:lnTo>
                    <a:pt x="68" y="205"/>
                  </a:lnTo>
                  <a:lnTo>
                    <a:pt x="66" y="197"/>
                  </a:lnTo>
                  <a:lnTo>
                    <a:pt x="66" y="196"/>
                  </a:lnTo>
                  <a:lnTo>
                    <a:pt x="65" y="194"/>
                  </a:lnTo>
                  <a:lnTo>
                    <a:pt x="63" y="187"/>
                  </a:lnTo>
                  <a:lnTo>
                    <a:pt x="59" y="178"/>
                  </a:lnTo>
                  <a:lnTo>
                    <a:pt x="59" y="176"/>
                  </a:lnTo>
                  <a:lnTo>
                    <a:pt x="59" y="175"/>
                  </a:lnTo>
                  <a:lnTo>
                    <a:pt x="57" y="172"/>
                  </a:lnTo>
                  <a:lnTo>
                    <a:pt x="57" y="170"/>
                  </a:lnTo>
                  <a:lnTo>
                    <a:pt x="56" y="168"/>
                  </a:lnTo>
                  <a:lnTo>
                    <a:pt x="56" y="167"/>
                  </a:lnTo>
                  <a:lnTo>
                    <a:pt x="56" y="165"/>
                  </a:lnTo>
                  <a:lnTo>
                    <a:pt x="54" y="164"/>
                  </a:lnTo>
                  <a:lnTo>
                    <a:pt x="54" y="162"/>
                  </a:lnTo>
                  <a:lnTo>
                    <a:pt x="54" y="161"/>
                  </a:lnTo>
                  <a:lnTo>
                    <a:pt x="53" y="161"/>
                  </a:lnTo>
                  <a:lnTo>
                    <a:pt x="50" y="150"/>
                  </a:lnTo>
                  <a:lnTo>
                    <a:pt x="48" y="149"/>
                  </a:lnTo>
                  <a:lnTo>
                    <a:pt x="48" y="147"/>
                  </a:lnTo>
                  <a:lnTo>
                    <a:pt x="47" y="146"/>
                  </a:lnTo>
                  <a:lnTo>
                    <a:pt x="47" y="144"/>
                  </a:lnTo>
                  <a:lnTo>
                    <a:pt x="45" y="141"/>
                  </a:lnTo>
                  <a:lnTo>
                    <a:pt x="44" y="138"/>
                  </a:lnTo>
                  <a:lnTo>
                    <a:pt x="44" y="137"/>
                  </a:lnTo>
                  <a:lnTo>
                    <a:pt x="42" y="137"/>
                  </a:lnTo>
                  <a:lnTo>
                    <a:pt x="42" y="135"/>
                  </a:lnTo>
                  <a:lnTo>
                    <a:pt x="42" y="134"/>
                  </a:lnTo>
                  <a:lnTo>
                    <a:pt x="41" y="134"/>
                  </a:lnTo>
                  <a:lnTo>
                    <a:pt x="38" y="131"/>
                  </a:lnTo>
                  <a:lnTo>
                    <a:pt x="35" y="128"/>
                  </a:lnTo>
                  <a:lnTo>
                    <a:pt x="29" y="120"/>
                  </a:lnTo>
                  <a:lnTo>
                    <a:pt x="27" y="120"/>
                  </a:lnTo>
                  <a:lnTo>
                    <a:pt x="27" y="119"/>
                  </a:lnTo>
                  <a:lnTo>
                    <a:pt x="26" y="119"/>
                  </a:lnTo>
                  <a:lnTo>
                    <a:pt x="26" y="117"/>
                  </a:lnTo>
                  <a:lnTo>
                    <a:pt x="24" y="117"/>
                  </a:lnTo>
                  <a:lnTo>
                    <a:pt x="22" y="115"/>
                  </a:lnTo>
                  <a:lnTo>
                    <a:pt x="19" y="114"/>
                  </a:lnTo>
                  <a:lnTo>
                    <a:pt x="13" y="109"/>
                  </a:lnTo>
                  <a:lnTo>
                    <a:pt x="12" y="109"/>
                  </a:lnTo>
                  <a:lnTo>
                    <a:pt x="9" y="106"/>
                  </a:lnTo>
                  <a:lnTo>
                    <a:pt x="7" y="106"/>
                  </a:lnTo>
                  <a:lnTo>
                    <a:pt x="6" y="105"/>
                  </a:lnTo>
                  <a:lnTo>
                    <a:pt x="4" y="103"/>
                  </a:lnTo>
                  <a:lnTo>
                    <a:pt x="4" y="102"/>
                  </a:lnTo>
                  <a:lnTo>
                    <a:pt x="3" y="102"/>
                  </a:lnTo>
                  <a:lnTo>
                    <a:pt x="1" y="99"/>
                  </a:lnTo>
                  <a:lnTo>
                    <a:pt x="1" y="97"/>
                  </a:lnTo>
                  <a:lnTo>
                    <a:pt x="0" y="97"/>
                  </a:lnTo>
                  <a:lnTo>
                    <a:pt x="1" y="97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4" y="96"/>
                  </a:lnTo>
                  <a:lnTo>
                    <a:pt x="7" y="97"/>
                  </a:lnTo>
                  <a:lnTo>
                    <a:pt x="7" y="99"/>
                  </a:lnTo>
                  <a:lnTo>
                    <a:pt x="10" y="99"/>
                  </a:lnTo>
                  <a:lnTo>
                    <a:pt x="12" y="99"/>
                  </a:lnTo>
                  <a:lnTo>
                    <a:pt x="12" y="97"/>
                  </a:lnTo>
                  <a:lnTo>
                    <a:pt x="13" y="99"/>
                  </a:lnTo>
                  <a:lnTo>
                    <a:pt x="13" y="100"/>
                  </a:lnTo>
                  <a:lnTo>
                    <a:pt x="15" y="100"/>
                  </a:lnTo>
                  <a:lnTo>
                    <a:pt x="16" y="102"/>
                  </a:lnTo>
                  <a:lnTo>
                    <a:pt x="18" y="102"/>
                  </a:lnTo>
                  <a:lnTo>
                    <a:pt x="21" y="102"/>
                  </a:lnTo>
                  <a:lnTo>
                    <a:pt x="22" y="100"/>
                  </a:lnTo>
                  <a:lnTo>
                    <a:pt x="24" y="100"/>
                  </a:lnTo>
                  <a:lnTo>
                    <a:pt x="26" y="100"/>
                  </a:lnTo>
                  <a:lnTo>
                    <a:pt x="27" y="102"/>
                  </a:lnTo>
                  <a:lnTo>
                    <a:pt x="27" y="103"/>
                  </a:lnTo>
                  <a:lnTo>
                    <a:pt x="36" y="100"/>
                  </a:lnTo>
                  <a:lnTo>
                    <a:pt x="38" y="100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51" y="102"/>
                  </a:lnTo>
                  <a:lnTo>
                    <a:pt x="51" y="100"/>
                  </a:lnTo>
                  <a:lnTo>
                    <a:pt x="50" y="99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48" y="93"/>
                  </a:lnTo>
                  <a:lnTo>
                    <a:pt x="48" y="91"/>
                  </a:lnTo>
                  <a:lnTo>
                    <a:pt x="47" y="91"/>
                  </a:lnTo>
                  <a:lnTo>
                    <a:pt x="47" y="90"/>
                  </a:lnTo>
                  <a:lnTo>
                    <a:pt x="47" y="88"/>
                  </a:lnTo>
                  <a:lnTo>
                    <a:pt x="44" y="87"/>
                  </a:lnTo>
                  <a:lnTo>
                    <a:pt x="42" y="85"/>
                  </a:lnTo>
                  <a:lnTo>
                    <a:pt x="44" y="85"/>
                  </a:lnTo>
                  <a:lnTo>
                    <a:pt x="45" y="84"/>
                  </a:lnTo>
                  <a:lnTo>
                    <a:pt x="45" y="82"/>
                  </a:lnTo>
                  <a:lnTo>
                    <a:pt x="51" y="76"/>
                  </a:lnTo>
                  <a:lnTo>
                    <a:pt x="54" y="76"/>
                  </a:lnTo>
                  <a:lnTo>
                    <a:pt x="56" y="76"/>
                  </a:lnTo>
                  <a:lnTo>
                    <a:pt x="57" y="76"/>
                  </a:lnTo>
                  <a:lnTo>
                    <a:pt x="59" y="75"/>
                  </a:lnTo>
                  <a:lnTo>
                    <a:pt x="62" y="75"/>
                  </a:lnTo>
                  <a:lnTo>
                    <a:pt x="62" y="73"/>
                  </a:lnTo>
                  <a:lnTo>
                    <a:pt x="62" y="72"/>
                  </a:lnTo>
                  <a:lnTo>
                    <a:pt x="63" y="70"/>
                  </a:lnTo>
                  <a:lnTo>
                    <a:pt x="63" y="69"/>
                  </a:lnTo>
                  <a:lnTo>
                    <a:pt x="63" y="67"/>
                  </a:lnTo>
                  <a:lnTo>
                    <a:pt x="63" y="66"/>
                  </a:lnTo>
                  <a:lnTo>
                    <a:pt x="63" y="62"/>
                  </a:lnTo>
                  <a:lnTo>
                    <a:pt x="62" y="62"/>
                  </a:lnTo>
                  <a:lnTo>
                    <a:pt x="62" y="61"/>
                  </a:lnTo>
                  <a:lnTo>
                    <a:pt x="63" y="61"/>
                  </a:lnTo>
                  <a:lnTo>
                    <a:pt x="65" y="59"/>
                  </a:lnTo>
                  <a:lnTo>
                    <a:pt x="65" y="58"/>
                  </a:lnTo>
                  <a:lnTo>
                    <a:pt x="66" y="58"/>
                  </a:lnTo>
                  <a:lnTo>
                    <a:pt x="66" y="56"/>
                  </a:lnTo>
                  <a:lnTo>
                    <a:pt x="68" y="56"/>
                  </a:lnTo>
                  <a:lnTo>
                    <a:pt x="66" y="56"/>
                  </a:lnTo>
                  <a:lnTo>
                    <a:pt x="65" y="56"/>
                  </a:lnTo>
                  <a:lnTo>
                    <a:pt x="59" y="55"/>
                  </a:lnTo>
                  <a:lnTo>
                    <a:pt x="57" y="55"/>
                  </a:lnTo>
                  <a:lnTo>
                    <a:pt x="57" y="53"/>
                  </a:lnTo>
                  <a:lnTo>
                    <a:pt x="57" y="50"/>
                  </a:lnTo>
                  <a:lnTo>
                    <a:pt x="57" y="49"/>
                  </a:lnTo>
                  <a:lnTo>
                    <a:pt x="57" y="43"/>
                  </a:lnTo>
                  <a:lnTo>
                    <a:pt x="51" y="43"/>
                  </a:lnTo>
                  <a:lnTo>
                    <a:pt x="51" y="40"/>
                  </a:lnTo>
                  <a:lnTo>
                    <a:pt x="51" y="38"/>
                  </a:lnTo>
                  <a:lnTo>
                    <a:pt x="51" y="35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62" y="35"/>
                  </a:lnTo>
                  <a:lnTo>
                    <a:pt x="65" y="35"/>
                  </a:lnTo>
                  <a:lnTo>
                    <a:pt x="65" y="29"/>
                  </a:lnTo>
                  <a:lnTo>
                    <a:pt x="65" y="28"/>
                  </a:lnTo>
                  <a:lnTo>
                    <a:pt x="66" y="28"/>
                  </a:lnTo>
                  <a:lnTo>
                    <a:pt x="71" y="28"/>
                  </a:lnTo>
                  <a:lnTo>
                    <a:pt x="71" y="25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4" y="22"/>
                  </a:lnTo>
                  <a:lnTo>
                    <a:pt x="77" y="22"/>
                  </a:lnTo>
                  <a:lnTo>
                    <a:pt x="78" y="22"/>
                  </a:lnTo>
                  <a:lnTo>
                    <a:pt x="84" y="22"/>
                  </a:lnTo>
                  <a:lnTo>
                    <a:pt x="84" y="16"/>
                  </a:lnTo>
                  <a:lnTo>
                    <a:pt x="84" y="13"/>
                  </a:lnTo>
                  <a:lnTo>
                    <a:pt x="84" y="8"/>
                  </a:lnTo>
                  <a:lnTo>
                    <a:pt x="84" y="6"/>
                  </a:lnTo>
                  <a:lnTo>
                    <a:pt x="84" y="3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2" y="2"/>
                  </a:lnTo>
                  <a:lnTo>
                    <a:pt x="105" y="5"/>
                  </a:lnTo>
                  <a:lnTo>
                    <a:pt x="107" y="5"/>
                  </a:lnTo>
                  <a:lnTo>
                    <a:pt x="107" y="6"/>
                  </a:lnTo>
                  <a:lnTo>
                    <a:pt x="108" y="6"/>
                  </a:lnTo>
                  <a:lnTo>
                    <a:pt x="110" y="6"/>
                  </a:lnTo>
                  <a:lnTo>
                    <a:pt x="110" y="8"/>
                  </a:lnTo>
                  <a:lnTo>
                    <a:pt x="111" y="8"/>
                  </a:lnTo>
                  <a:lnTo>
                    <a:pt x="113" y="9"/>
                  </a:lnTo>
                  <a:lnTo>
                    <a:pt x="114" y="9"/>
                  </a:lnTo>
                  <a:lnTo>
                    <a:pt x="113" y="9"/>
                  </a:lnTo>
                  <a:lnTo>
                    <a:pt x="113" y="11"/>
                  </a:lnTo>
                  <a:lnTo>
                    <a:pt x="113" y="14"/>
                  </a:lnTo>
                  <a:close/>
                </a:path>
              </a:pathLst>
            </a:custGeom>
            <a:solidFill>
              <a:srgbClr val="9BBB5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1219020"/>
              <a:endParaRPr lang="zh-CN" altLang="en-US" sz="12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DF2F5ED-E93B-77CF-EB07-5E9B9503031E}"/>
              </a:ext>
            </a:extLst>
          </p:cNvPr>
          <p:cNvSpPr/>
          <p:nvPr/>
        </p:nvSpPr>
        <p:spPr>
          <a:xfrm>
            <a:off x="7467877" y="2582923"/>
            <a:ext cx="3332647" cy="1439856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20"/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121905" tIns="60952" rIns="121905" bIns="60952" rtlCol="0" anchor="ctr">
            <a:normAutofit fontScale="90000"/>
          </a:bodyPr>
          <a:lstStyle/>
          <a:p>
            <a:r>
              <a:rPr lang="en-US" altLang="zh-CN" dirty="0"/>
              <a:t>Los Angeles County Population: </a:t>
            </a:r>
            <a:br>
              <a:rPr lang="en-US" altLang="zh-CN" dirty="0"/>
            </a:br>
            <a:r>
              <a:rPr lang="en-US" altLang="zh-CN" dirty="0"/>
              <a:t>The Unrivaled Leader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F93BF486-6D6F-B1E2-F35E-C5FCDE9416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87653" y="2947670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defTabSz="1219020"/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  <a:ea typeface="宋体" panose="02010600030101010101" pitchFamily="2" charset="-122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1316F3F3-E373-2117-9BC8-1801D5A5AE64}"/>
              </a:ext>
            </a:extLst>
          </p:cNvPr>
          <p:cNvCxnSpPr>
            <a:cxnSpLocks/>
            <a:stCxn id="14" idx="3"/>
            <a:endCxn id="12" idx="4"/>
          </p:cNvCxnSpPr>
          <p:nvPr/>
        </p:nvCxnSpPr>
        <p:spPr>
          <a:xfrm flipV="1">
            <a:off x="3031897" y="3060223"/>
            <a:ext cx="212033" cy="125314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4" name="圆角矩形 45">
            <a:extLst>
              <a:ext uri="{FF2B5EF4-FFF2-40B4-BE49-F238E27FC236}">
                <a16:creationId xmlns:a16="http://schemas.microsoft.com/office/drawing/2014/main" id="{1A658063-89B8-AA7C-8E78-BF2949461916}"/>
              </a:ext>
            </a:extLst>
          </p:cNvPr>
          <p:cNvSpPr/>
          <p:nvPr/>
        </p:nvSpPr>
        <p:spPr>
          <a:xfrm>
            <a:off x="1256844" y="4094730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Los Angeles</a:t>
            </a:r>
          </a:p>
        </p:txBody>
      </p:sp>
      <p:sp>
        <p:nvSpPr>
          <p:cNvPr id="27" name="Oval 25">
            <a:extLst>
              <a:ext uri="{FF2B5EF4-FFF2-40B4-BE49-F238E27FC236}">
                <a16:creationId xmlns:a16="http://schemas.microsoft.com/office/drawing/2014/main" id="{1F6B2DDE-4FA7-7783-7944-F30CEACA3A5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48391" y="3951046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defTabSz="1219020"/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  <a:ea typeface="宋体" panose="02010600030101010101" pitchFamily="2" charset="-122"/>
            </a:endParaRPr>
          </a:p>
        </p:txBody>
      </p:sp>
      <p:cxnSp>
        <p:nvCxnSpPr>
          <p:cNvPr id="28" name="肘形连接符 164">
            <a:extLst>
              <a:ext uri="{FF2B5EF4-FFF2-40B4-BE49-F238E27FC236}">
                <a16:creationId xmlns:a16="http://schemas.microsoft.com/office/drawing/2014/main" id="{E5E82752-66C5-94AA-CCD1-F92158213F44}"/>
              </a:ext>
            </a:extLst>
          </p:cNvPr>
          <p:cNvCxnSpPr>
            <a:cxnSpLocks/>
            <a:stCxn id="29" idx="1"/>
            <a:endCxn id="27" idx="4"/>
          </p:cNvCxnSpPr>
          <p:nvPr/>
        </p:nvCxnSpPr>
        <p:spPr>
          <a:xfrm rot="10800000">
            <a:off x="4004669" y="4063599"/>
            <a:ext cx="316279" cy="87420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58C241AA-F3CF-E583-7383-90767B78584B}"/>
              </a:ext>
            </a:extLst>
          </p:cNvPr>
          <p:cNvSpPr/>
          <p:nvPr/>
        </p:nvSpPr>
        <p:spPr>
          <a:xfrm>
            <a:off x="4320947" y="4719160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Long Beach</a:t>
            </a:r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0D8FF343-9DB5-CD15-C5C7-4DE57F3B6A6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79349" y="2134189"/>
            <a:ext cx="3693583" cy="44873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defTabSz="1219020" eaLnBrk="0" hangingPunct="0"/>
            <a:endParaRPr lang="zh-CN" altLang="zh-CN" sz="2400">
              <a:solidFill>
                <a:prstClr val="black"/>
              </a:solidFill>
              <a:latin typeface="Calibri"/>
              <a:ea typeface="宋体" panose="02010600030101010101" pitchFamily="2" charset="-122"/>
              <a:cs typeface="Arial" charset="0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00464A86-E59E-3AB0-1681-4ABEFE934CD9}"/>
              </a:ext>
            </a:extLst>
          </p:cNvPr>
          <p:cNvSpPr>
            <a:spLocks noChangeArrowheads="1"/>
          </p:cNvSpPr>
          <p:nvPr/>
        </p:nvSpPr>
        <p:spPr bwMode="black">
          <a:xfrm>
            <a:off x="7467877" y="2589507"/>
            <a:ext cx="3332647" cy="119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28594" indent="-228594" defTabSz="1219020">
              <a:lnSpc>
                <a:spcPct val="114000"/>
              </a:lnSpc>
              <a:buFontTx/>
              <a:buChar char="•"/>
            </a:pP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Lorem ipsum dolor sit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amet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,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consectetur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adipiscing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elit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, sed do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eiusmod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tempor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incididunt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ut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labore et dolore magna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aliqua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CEB9E2B8-C85E-8AD8-EA0F-391ED2595E2E}"/>
              </a:ext>
            </a:extLst>
          </p:cNvPr>
          <p:cNvSpPr>
            <a:spLocks noChangeArrowheads="1"/>
          </p:cNvSpPr>
          <p:nvPr/>
        </p:nvSpPr>
        <p:spPr bwMode="gray">
          <a:xfrm>
            <a:off x="8238165" y="2153369"/>
            <a:ext cx="1717008" cy="37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1219020" eaLnBrk="0" hangingPunct="0">
              <a:buClr>
                <a:srgbClr val="FF3300"/>
              </a:buClr>
              <a:buSzPct val="115000"/>
            </a:pPr>
            <a:r>
              <a:rPr lang="en-US" altLang="zh-CN" sz="1867" dirty="0">
                <a:solidFill>
                  <a:srgbClr val="FEFEFE"/>
                </a:solidFill>
                <a:latin typeface="Calibri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21" name="AutoShape 2">
            <a:extLst>
              <a:ext uri="{FF2B5EF4-FFF2-40B4-BE49-F238E27FC236}">
                <a16:creationId xmlns:a16="http://schemas.microsoft.com/office/drawing/2014/main" id="{8901C5A7-4A70-A166-F107-889AE8B366E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79349" y="4263842"/>
            <a:ext cx="3693583" cy="44873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/>
          <a:p>
            <a:pPr algn="ctr" defTabSz="1219020" eaLnBrk="0" hangingPunct="0"/>
            <a:endParaRPr lang="zh-CN" altLang="zh-CN" sz="2400">
              <a:solidFill>
                <a:prstClr val="black"/>
              </a:solidFill>
              <a:latin typeface="Calibri"/>
              <a:ea typeface="宋体" panose="02010600030101010101" pitchFamily="2" charset="-122"/>
              <a:cs typeface="Arial" charset="0"/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C03C2D80-DCEC-0B63-80E2-3A36843B6E33}"/>
              </a:ext>
            </a:extLst>
          </p:cNvPr>
          <p:cNvSpPr>
            <a:spLocks noChangeArrowheads="1"/>
          </p:cNvSpPr>
          <p:nvPr/>
        </p:nvSpPr>
        <p:spPr bwMode="black">
          <a:xfrm>
            <a:off x="7467877" y="4719160"/>
            <a:ext cx="3332647" cy="119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28594" indent="-228594" defTabSz="1219020">
              <a:lnSpc>
                <a:spcPct val="114000"/>
              </a:lnSpc>
              <a:buFontTx/>
              <a:buChar char="•"/>
            </a:pP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Lorem ipsum dolor sit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amet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,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consectetur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adipiscing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elit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, sed do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eiusmod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tempor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incididunt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ut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labore et dolore magna </a:t>
            </a:r>
            <a:r>
              <a:rPr lang="en-US" altLang="zh-CN" sz="16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aliqua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B101307F-728F-F331-4EFA-A34B5B4395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8238165" y="4283023"/>
            <a:ext cx="1717008" cy="37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1219020" eaLnBrk="0" hangingPunct="0">
              <a:buClr>
                <a:srgbClr val="FF3300"/>
              </a:buClr>
              <a:buSzPct val="115000"/>
            </a:pPr>
            <a:r>
              <a:rPr lang="en-US" altLang="zh-CN" sz="1867" dirty="0">
                <a:solidFill>
                  <a:srgbClr val="FEFEFE"/>
                </a:solidFill>
                <a:latin typeface="Calibri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9EAD062-BF46-6C34-5121-4E16B22030F1}"/>
              </a:ext>
            </a:extLst>
          </p:cNvPr>
          <p:cNvSpPr/>
          <p:nvPr/>
        </p:nvSpPr>
        <p:spPr>
          <a:xfrm>
            <a:off x="7467877" y="4713831"/>
            <a:ext cx="3332647" cy="1439856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20"/>
            <a:endParaRPr lang="zh-CN" altLang="en-US" sz="24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5" name="Oval 25">
            <a:extLst>
              <a:ext uri="{FF2B5EF4-FFF2-40B4-BE49-F238E27FC236}">
                <a16:creationId xmlns:a16="http://schemas.microsoft.com/office/drawing/2014/main" id="{DFC246B8-2E1E-F2E8-AAD7-6619769B956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36853" y="2325370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defTabSz="1219020"/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  <a:ea typeface="宋体" panose="02010600030101010101" pitchFamily="2" charset="-122"/>
            </a:endParaRPr>
          </a:p>
        </p:txBody>
      </p:sp>
      <p:cxnSp>
        <p:nvCxnSpPr>
          <p:cNvPr id="36" name="肘形连接符 164">
            <a:extLst>
              <a:ext uri="{FF2B5EF4-FFF2-40B4-BE49-F238E27FC236}">
                <a16:creationId xmlns:a16="http://schemas.microsoft.com/office/drawing/2014/main" id="{C89A6A0F-742B-0483-1921-5D3E9214A4C6}"/>
              </a:ext>
            </a:extLst>
          </p:cNvPr>
          <p:cNvCxnSpPr>
            <a:cxnSpLocks/>
            <a:stCxn id="37" idx="3"/>
            <a:endCxn id="35" idx="0"/>
          </p:cNvCxnSpPr>
          <p:nvPr/>
        </p:nvCxnSpPr>
        <p:spPr>
          <a:xfrm>
            <a:off x="2580029" y="2185848"/>
            <a:ext cx="613101" cy="13952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7" name="圆角矩形 45">
            <a:extLst>
              <a:ext uri="{FF2B5EF4-FFF2-40B4-BE49-F238E27FC236}">
                <a16:creationId xmlns:a16="http://schemas.microsoft.com/office/drawing/2014/main" id="{3F123D6E-9B48-A54A-23CA-48C6FF1E3AFA}"/>
              </a:ext>
            </a:extLst>
          </p:cNvPr>
          <p:cNvSpPr/>
          <p:nvPr/>
        </p:nvSpPr>
        <p:spPr>
          <a:xfrm>
            <a:off x="804976" y="1967207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Santa Clarita</a:t>
            </a:r>
          </a:p>
        </p:txBody>
      </p:sp>
    </p:spTree>
    <p:extLst>
      <p:ext uri="{BB962C8B-B14F-4D97-AF65-F5344CB8AC3E}">
        <p14:creationId xmlns:p14="http://schemas.microsoft.com/office/powerpoint/2010/main" val="231909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DB4F-E94D-763F-7E4A-5AA924C9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Freeform 7">
            <a:extLst>
              <a:ext uri="{FF2B5EF4-FFF2-40B4-BE49-F238E27FC236}">
                <a16:creationId xmlns:a16="http://schemas.microsoft.com/office/drawing/2014/main" id="{FBF8268F-3CF6-B843-FDD5-2EBFC4BA5CB0}"/>
              </a:ext>
            </a:extLst>
          </p:cNvPr>
          <p:cNvSpPr>
            <a:spLocks/>
          </p:cNvSpPr>
          <p:nvPr/>
        </p:nvSpPr>
        <p:spPr bwMode="auto">
          <a:xfrm>
            <a:off x="1525520" y="1585565"/>
            <a:ext cx="3879850" cy="4837113"/>
          </a:xfrm>
          <a:custGeom>
            <a:avLst/>
            <a:gdLst>
              <a:gd name="T0" fmla="*/ 2440 w 2444"/>
              <a:gd name="T1" fmla="*/ 2414 h 3047"/>
              <a:gd name="T2" fmla="*/ 2440 w 2444"/>
              <a:gd name="T3" fmla="*/ 2632 h 3047"/>
              <a:gd name="T4" fmla="*/ 2379 w 2444"/>
              <a:gd name="T5" fmla="*/ 3045 h 3047"/>
              <a:gd name="T6" fmla="*/ 2116 w 2444"/>
              <a:gd name="T7" fmla="*/ 3047 h 3047"/>
              <a:gd name="T8" fmla="*/ 1840 w 2444"/>
              <a:gd name="T9" fmla="*/ 3047 h 3047"/>
              <a:gd name="T10" fmla="*/ 1564 w 2444"/>
              <a:gd name="T11" fmla="*/ 2983 h 3047"/>
              <a:gd name="T12" fmla="*/ 1558 w 2444"/>
              <a:gd name="T13" fmla="*/ 2718 h 3047"/>
              <a:gd name="T14" fmla="*/ 1346 w 2444"/>
              <a:gd name="T15" fmla="*/ 2657 h 3047"/>
              <a:gd name="T16" fmla="*/ 1167 w 2444"/>
              <a:gd name="T17" fmla="*/ 2477 h 3047"/>
              <a:gd name="T18" fmla="*/ 1096 w 2444"/>
              <a:gd name="T19" fmla="*/ 2276 h 3047"/>
              <a:gd name="T20" fmla="*/ 778 w 2444"/>
              <a:gd name="T21" fmla="*/ 2233 h 3047"/>
              <a:gd name="T22" fmla="*/ 906 w 2444"/>
              <a:gd name="T23" fmla="*/ 2088 h 3047"/>
              <a:gd name="T24" fmla="*/ 1043 w 2444"/>
              <a:gd name="T25" fmla="*/ 2047 h 3047"/>
              <a:gd name="T26" fmla="*/ 1107 w 2444"/>
              <a:gd name="T27" fmla="*/ 1976 h 3047"/>
              <a:gd name="T28" fmla="*/ 1152 w 2444"/>
              <a:gd name="T29" fmla="*/ 1881 h 3047"/>
              <a:gd name="T30" fmla="*/ 1147 w 2444"/>
              <a:gd name="T31" fmla="*/ 1717 h 3047"/>
              <a:gd name="T32" fmla="*/ 1143 w 2444"/>
              <a:gd name="T33" fmla="*/ 1558 h 3047"/>
              <a:gd name="T34" fmla="*/ 1134 w 2444"/>
              <a:gd name="T35" fmla="*/ 1301 h 3047"/>
              <a:gd name="T36" fmla="*/ 1134 w 2444"/>
              <a:gd name="T37" fmla="*/ 1131 h 3047"/>
              <a:gd name="T38" fmla="*/ 1135 w 2444"/>
              <a:gd name="T39" fmla="*/ 940 h 3047"/>
              <a:gd name="T40" fmla="*/ 1045 w 2444"/>
              <a:gd name="T41" fmla="*/ 719 h 3047"/>
              <a:gd name="T42" fmla="*/ 897 w 2444"/>
              <a:gd name="T43" fmla="*/ 722 h 3047"/>
              <a:gd name="T44" fmla="*/ 745 w 2444"/>
              <a:gd name="T45" fmla="*/ 724 h 3047"/>
              <a:gd name="T46" fmla="*/ 597 w 2444"/>
              <a:gd name="T47" fmla="*/ 731 h 3047"/>
              <a:gd name="T48" fmla="*/ 404 w 2444"/>
              <a:gd name="T49" fmla="*/ 742 h 3047"/>
              <a:gd name="T50" fmla="*/ 265 w 2444"/>
              <a:gd name="T51" fmla="*/ 745 h 3047"/>
              <a:gd name="T52" fmla="*/ 107 w 2444"/>
              <a:gd name="T53" fmla="*/ 749 h 3047"/>
              <a:gd name="T54" fmla="*/ 1 w 2444"/>
              <a:gd name="T55" fmla="*/ 534 h 3047"/>
              <a:gd name="T56" fmla="*/ 28 w 2444"/>
              <a:gd name="T57" fmla="*/ 391 h 3047"/>
              <a:gd name="T58" fmla="*/ 84 w 2444"/>
              <a:gd name="T59" fmla="*/ 54 h 3047"/>
              <a:gd name="T60" fmla="*/ 283 w 2444"/>
              <a:gd name="T61" fmla="*/ 0 h 3047"/>
              <a:gd name="T62" fmla="*/ 446 w 2444"/>
              <a:gd name="T63" fmla="*/ 0 h 3047"/>
              <a:gd name="T64" fmla="*/ 576 w 2444"/>
              <a:gd name="T65" fmla="*/ 1 h 3047"/>
              <a:gd name="T66" fmla="*/ 717 w 2444"/>
              <a:gd name="T67" fmla="*/ 1 h 3047"/>
              <a:gd name="T68" fmla="*/ 882 w 2444"/>
              <a:gd name="T69" fmla="*/ 3 h 3047"/>
              <a:gd name="T70" fmla="*/ 1057 w 2444"/>
              <a:gd name="T71" fmla="*/ 4 h 3047"/>
              <a:gd name="T72" fmla="*/ 1260 w 2444"/>
              <a:gd name="T73" fmla="*/ 6 h 3047"/>
              <a:gd name="T74" fmla="*/ 1410 w 2444"/>
              <a:gd name="T75" fmla="*/ 6 h 3047"/>
              <a:gd name="T76" fmla="*/ 1553 w 2444"/>
              <a:gd name="T77" fmla="*/ 7 h 3047"/>
              <a:gd name="T78" fmla="*/ 1695 w 2444"/>
              <a:gd name="T79" fmla="*/ 60 h 3047"/>
              <a:gd name="T80" fmla="*/ 1748 w 2444"/>
              <a:gd name="T81" fmla="*/ 154 h 3047"/>
              <a:gd name="T82" fmla="*/ 1802 w 2444"/>
              <a:gd name="T83" fmla="*/ 235 h 3047"/>
              <a:gd name="T84" fmla="*/ 1891 w 2444"/>
              <a:gd name="T85" fmla="*/ 319 h 3047"/>
              <a:gd name="T86" fmla="*/ 1948 w 2444"/>
              <a:gd name="T87" fmla="*/ 403 h 3047"/>
              <a:gd name="T88" fmla="*/ 1959 w 2444"/>
              <a:gd name="T89" fmla="*/ 460 h 3047"/>
              <a:gd name="T90" fmla="*/ 1975 w 2444"/>
              <a:gd name="T91" fmla="*/ 580 h 3047"/>
              <a:gd name="T92" fmla="*/ 2005 w 2444"/>
              <a:gd name="T93" fmla="*/ 677 h 3047"/>
              <a:gd name="T94" fmla="*/ 2040 w 2444"/>
              <a:gd name="T95" fmla="*/ 799 h 3047"/>
              <a:gd name="T96" fmla="*/ 2073 w 2444"/>
              <a:gd name="T97" fmla="*/ 863 h 3047"/>
              <a:gd name="T98" fmla="*/ 2075 w 2444"/>
              <a:gd name="T99" fmla="*/ 945 h 3047"/>
              <a:gd name="T100" fmla="*/ 2087 w 2444"/>
              <a:gd name="T101" fmla="*/ 971 h 3047"/>
              <a:gd name="T102" fmla="*/ 2114 w 2444"/>
              <a:gd name="T103" fmla="*/ 1072 h 3047"/>
              <a:gd name="T104" fmla="*/ 2146 w 2444"/>
              <a:gd name="T105" fmla="*/ 1163 h 3047"/>
              <a:gd name="T106" fmla="*/ 2152 w 2444"/>
              <a:gd name="T107" fmla="*/ 1202 h 3047"/>
              <a:gd name="T108" fmla="*/ 2168 w 2444"/>
              <a:gd name="T109" fmla="*/ 1296 h 3047"/>
              <a:gd name="T110" fmla="*/ 2150 w 2444"/>
              <a:gd name="T111" fmla="*/ 1305 h 3047"/>
              <a:gd name="T112" fmla="*/ 2173 w 2444"/>
              <a:gd name="T113" fmla="*/ 1416 h 3047"/>
              <a:gd name="T114" fmla="*/ 2223 w 2444"/>
              <a:gd name="T115" fmla="*/ 1514 h 3047"/>
              <a:gd name="T116" fmla="*/ 2266 w 2444"/>
              <a:gd name="T117" fmla="*/ 1605 h 3047"/>
              <a:gd name="T118" fmla="*/ 2284 w 2444"/>
              <a:gd name="T119" fmla="*/ 1673 h 3047"/>
              <a:gd name="T120" fmla="*/ 2337 w 2444"/>
              <a:gd name="T121" fmla="*/ 1750 h 3047"/>
              <a:gd name="T122" fmla="*/ 2420 w 2444"/>
              <a:gd name="T123" fmla="*/ 1811 h 3047"/>
              <a:gd name="T124" fmla="*/ 2429 w 2444"/>
              <a:gd name="T125" fmla="*/ 1958 h 3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4" h="3047">
                <a:moveTo>
                  <a:pt x="2444" y="1990"/>
                </a:moveTo>
                <a:lnTo>
                  <a:pt x="2444" y="1991"/>
                </a:lnTo>
                <a:lnTo>
                  <a:pt x="2444" y="1993"/>
                </a:lnTo>
                <a:lnTo>
                  <a:pt x="2443" y="1996"/>
                </a:lnTo>
                <a:lnTo>
                  <a:pt x="2443" y="2008"/>
                </a:lnTo>
                <a:lnTo>
                  <a:pt x="2443" y="2011"/>
                </a:lnTo>
                <a:lnTo>
                  <a:pt x="2443" y="2012"/>
                </a:lnTo>
                <a:lnTo>
                  <a:pt x="2443" y="2014"/>
                </a:lnTo>
                <a:lnTo>
                  <a:pt x="2443" y="2021"/>
                </a:lnTo>
                <a:lnTo>
                  <a:pt x="2443" y="2023"/>
                </a:lnTo>
                <a:lnTo>
                  <a:pt x="2443" y="2031"/>
                </a:lnTo>
                <a:lnTo>
                  <a:pt x="2443" y="2038"/>
                </a:lnTo>
                <a:lnTo>
                  <a:pt x="2443" y="2046"/>
                </a:lnTo>
                <a:lnTo>
                  <a:pt x="2443" y="2047"/>
                </a:lnTo>
                <a:lnTo>
                  <a:pt x="2443" y="2053"/>
                </a:lnTo>
                <a:lnTo>
                  <a:pt x="2443" y="2055"/>
                </a:lnTo>
                <a:lnTo>
                  <a:pt x="2443" y="2062"/>
                </a:lnTo>
                <a:lnTo>
                  <a:pt x="2441" y="2084"/>
                </a:lnTo>
                <a:lnTo>
                  <a:pt x="2441" y="2087"/>
                </a:lnTo>
                <a:lnTo>
                  <a:pt x="2441" y="2106"/>
                </a:lnTo>
                <a:lnTo>
                  <a:pt x="2441" y="2111"/>
                </a:lnTo>
                <a:lnTo>
                  <a:pt x="2441" y="2130"/>
                </a:lnTo>
                <a:lnTo>
                  <a:pt x="2441" y="2135"/>
                </a:lnTo>
                <a:lnTo>
                  <a:pt x="2441" y="2143"/>
                </a:lnTo>
                <a:lnTo>
                  <a:pt x="2441" y="2150"/>
                </a:lnTo>
                <a:lnTo>
                  <a:pt x="2441" y="2168"/>
                </a:lnTo>
                <a:lnTo>
                  <a:pt x="2441" y="2170"/>
                </a:lnTo>
                <a:lnTo>
                  <a:pt x="2441" y="2196"/>
                </a:lnTo>
                <a:lnTo>
                  <a:pt x="2441" y="2202"/>
                </a:lnTo>
                <a:lnTo>
                  <a:pt x="2441" y="2208"/>
                </a:lnTo>
                <a:lnTo>
                  <a:pt x="2441" y="2209"/>
                </a:lnTo>
                <a:lnTo>
                  <a:pt x="2441" y="2215"/>
                </a:lnTo>
                <a:lnTo>
                  <a:pt x="2441" y="2218"/>
                </a:lnTo>
                <a:lnTo>
                  <a:pt x="2441" y="2223"/>
                </a:lnTo>
                <a:lnTo>
                  <a:pt x="2441" y="2227"/>
                </a:lnTo>
                <a:lnTo>
                  <a:pt x="2441" y="2232"/>
                </a:lnTo>
                <a:lnTo>
                  <a:pt x="2441" y="2241"/>
                </a:lnTo>
                <a:lnTo>
                  <a:pt x="2441" y="2247"/>
                </a:lnTo>
                <a:lnTo>
                  <a:pt x="2441" y="2259"/>
                </a:lnTo>
                <a:lnTo>
                  <a:pt x="2441" y="2271"/>
                </a:lnTo>
                <a:lnTo>
                  <a:pt x="2441" y="2296"/>
                </a:lnTo>
                <a:lnTo>
                  <a:pt x="2441" y="2302"/>
                </a:lnTo>
                <a:lnTo>
                  <a:pt x="2441" y="2305"/>
                </a:lnTo>
                <a:lnTo>
                  <a:pt x="2441" y="2312"/>
                </a:lnTo>
                <a:lnTo>
                  <a:pt x="2441" y="2323"/>
                </a:lnTo>
                <a:lnTo>
                  <a:pt x="2441" y="2326"/>
                </a:lnTo>
                <a:lnTo>
                  <a:pt x="2441" y="2330"/>
                </a:lnTo>
                <a:lnTo>
                  <a:pt x="2441" y="2333"/>
                </a:lnTo>
                <a:lnTo>
                  <a:pt x="2441" y="2336"/>
                </a:lnTo>
                <a:lnTo>
                  <a:pt x="2441" y="2339"/>
                </a:lnTo>
                <a:lnTo>
                  <a:pt x="2441" y="2341"/>
                </a:lnTo>
                <a:lnTo>
                  <a:pt x="2441" y="2355"/>
                </a:lnTo>
                <a:lnTo>
                  <a:pt x="2441" y="2358"/>
                </a:lnTo>
                <a:lnTo>
                  <a:pt x="2441" y="2367"/>
                </a:lnTo>
                <a:lnTo>
                  <a:pt x="2441" y="2370"/>
                </a:lnTo>
                <a:lnTo>
                  <a:pt x="2441" y="2373"/>
                </a:lnTo>
                <a:lnTo>
                  <a:pt x="2440" y="2377"/>
                </a:lnTo>
                <a:lnTo>
                  <a:pt x="2440" y="2379"/>
                </a:lnTo>
                <a:lnTo>
                  <a:pt x="2440" y="2385"/>
                </a:lnTo>
                <a:lnTo>
                  <a:pt x="2441" y="2386"/>
                </a:lnTo>
                <a:lnTo>
                  <a:pt x="2440" y="2392"/>
                </a:lnTo>
                <a:lnTo>
                  <a:pt x="2440" y="2395"/>
                </a:lnTo>
                <a:lnTo>
                  <a:pt x="2441" y="2400"/>
                </a:lnTo>
                <a:lnTo>
                  <a:pt x="2441" y="2402"/>
                </a:lnTo>
                <a:lnTo>
                  <a:pt x="2441" y="2405"/>
                </a:lnTo>
                <a:lnTo>
                  <a:pt x="2440" y="2409"/>
                </a:lnTo>
                <a:lnTo>
                  <a:pt x="2440" y="2412"/>
                </a:lnTo>
                <a:lnTo>
                  <a:pt x="2440" y="2414"/>
                </a:lnTo>
                <a:lnTo>
                  <a:pt x="2440" y="2417"/>
                </a:lnTo>
                <a:lnTo>
                  <a:pt x="2440" y="2420"/>
                </a:lnTo>
                <a:lnTo>
                  <a:pt x="2440" y="2424"/>
                </a:lnTo>
                <a:lnTo>
                  <a:pt x="2440" y="2426"/>
                </a:lnTo>
                <a:lnTo>
                  <a:pt x="2440" y="2427"/>
                </a:lnTo>
                <a:lnTo>
                  <a:pt x="2440" y="2432"/>
                </a:lnTo>
                <a:lnTo>
                  <a:pt x="2440" y="2435"/>
                </a:lnTo>
                <a:lnTo>
                  <a:pt x="2440" y="2439"/>
                </a:lnTo>
                <a:lnTo>
                  <a:pt x="2440" y="2444"/>
                </a:lnTo>
                <a:lnTo>
                  <a:pt x="2440" y="2447"/>
                </a:lnTo>
                <a:lnTo>
                  <a:pt x="2440" y="2452"/>
                </a:lnTo>
                <a:lnTo>
                  <a:pt x="2440" y="2455"/>
                </a:lnTo>
                <a:lnTo>
                  <a:pt x="2440" y="2461"/>
                </a:lnTo>
                <a:lnTo>
                  <a:pt x="2440" y="2464"/>
                </a:lnTo>
                <a:lnTo>
                  <a:pt x="2440" y="2465"/>
                </a:lnTo>
                <a:lnTo>
                  <a:pt x="2440" y="2467"/>
                </a:lnTo>
                <a:lnTo>
                  <a:pt x="2440" y="2468"/>
                </a:lnTo>
                <a:lnTo>
                  <a:pt x="2440" y="2473"/>
                </a:lnTo>
                <a:lnTo>
                  <a:pt x="2440" y="2480"/>
                </a:lnTo>
                <a:lnTo>
                  <a:pt x="2440" y="2483"/>
                </a:lnTo>
                <a:lnTo>
                  <a:pt x="2440" y="2489"/>
                </a:lnTo>
                <a:lnTo>
                  <a:pt x="2440" y="2495"/>
                </a:lnTo>
                <a:lnTo>
                  <a:pt x="2440" y="2498"/>
                </a:lnTo>
                <a:lnTo>
                  <a:pt x="2440" y="2500"/>
                </a:lnTo>
                <a:lnTo>
                  <a:pt x="2440" y="2501"/>
                </a:lnTo>
                <a:lnTo>
                  <a:pt x="2440" y="2506"/>
                </a:lnTo>
                <a:lnTo>
                  <a:pt x="2440" y="2508"/>
                </a:lnTo>
                <a:lnTo>
                  <a:pt x="2440" y="2509"/>
                </a:lnTo>
                <a:lnTo>
                  <a:pt x="2440" y="2514"/>
                </a:lnTo>
                <a:lnTo>
                  <a:pt x="2440" y="2517"/>
                </a:lnTo>
                <a:lnTo>
                  <a:pt x="2440" y="2518"/>
                </a:lnTo>
                <a:lnTo>
                  <a:pt x="2440" y="2520"/>
                </a:lnTo>
                <a:lnTo>
                  <a:pt x="2440" y="2521"/>
                </a:lnTo>
                <a:lnTo>
                  <a:pt x="2440" y="2523"/>
                </a:lnTo>
                <a:lnTo>
                  <a:pt x="2440" y="2524"/>
                </a:lnTo>
                <a:lnTo>
                  <a:pt x="2440" y="2526"/>
                </a:lnTo>
                <a:lnTo>
                  <a:pt x="2440" y="2527"/>
                </a:lnTo>
                <a:lnTo>
                  <a:pt x="2440" y="2529"/>
                </a:lnTo>
                <a:lnTo>
                  <a:pt x="2440" y="2533"/>
                </a:lnTo>
                <a:lnTo>
                  <a:pt x="2440" y="2535"/>
                </a:lnTo>
                <a:lnTo>
                  <a:pt x="2440" y="2542"/>
                </a:lnTo>
                <a:lnTo>
                  <a:pt x="2440" y="2545"/>
                </a:lnTo>
                <a:lnTo>
                  <a:pt x="2440" y="2547"/>
                </a:lnTo>
                <a:lnTo>
                  <a:pt x="2440" y="2548"/>
                </a:lnTo>
                <a:lnTo>
                  <a:pt x="2440" y="2550"/>
                </a:lnTo>
                <a:lnTo>
                  <a:pt x="2440" y="2551"/>
                </a:lnTo>
                <a:lnTo>
                  <a:pt x="2440" y="2553"/>
                </a:lnTo>
                <a:lnTo>
                  <a:pt x="2440" y="2554"/>
                </a:lnTo>
                <a:lnTo>
                  <a:pt x="2440" y="2558"/>
                </a:lnTo>
                <a:lnTo>
                  <a:pt x="2440" y="2561"/>
                </a:lnTo>
                <a:lnTo>
                  <a:pt x="2440" y="2562"/>
                </a:lnTo>
                <a:lnTo>
                  <a:pt x="2440" y="2564"/>
                </a:lnTo>
                <a:lnTo>
                  <a:pt x="2440" y="2567"/>
                </a:lnTo>
                <a:lnTo>
                  <a:pt x="2440" y="2570"/>
                </a:lnTo>
                <a:lnTo>
                  <a:pt x="2440" y="2571"/>
                </a:lnTo>
                <a:lnTo>
                  <a:pt x="2440" y="2573"/>
                </a:lnTo>
                <a:lnTo>
                  <a:pt x="2440" y="2574"/>
                </a:lnTo>
                <a:lnTo>
                  <a:pt x="2440" y="2582"/>
                </a:lnTo>
                <a:lnTo>
                  <a:pt x="2440" y="2586"/>
                </a:lnTo>
                <a:lnTo>
                  <a:pt x="2440" y="2598"/>
                </a:lnTo>
                <a:lnTo>
                  <a:pt x="2440" y="2601"/>
                </a:lnTo>
                <a:lnTo>
                  <a:pt x="2440" y="2603"/>
                </a:lnTo>
                <a:lnTo>
                  <a:pt x="2440" y="2609"/>
                </a:lnTo>
                <a:lnTo>
                  <a:pt x="2440" y="2615"/>
                </a:lnTo>
                <a:lnTo>
                  <a:pt x="2440" y="2618"/>
                </a:lnTo>
                <a:lnTo>
                  <a:pt x="2440" y="2624"/>
                </a:lnTo>
                <a:lnTo>
                  <a:pt x="2440" y="2630"/>
                </a:lnTo>
                <a:lnTo>
                  <a:pt x="2440" y="2632"/>
                </a:lnTo>
                <a:lnTo>
                  <a:pt x="2440" y="2641"/>
                </a:lnTo>
                <a:lnTo>
                  <a:pt x="2440" y="2653"/>
                </a:lnTo>
                <a:lnTo>
                  <a:pt x="2440" y="2657"/>
                </a:lnTo>
                <a:lnTo>
                  <a:pt x="2440" y="2659"/>
                </a:lnTo>
                <a:lnTo>
                  <a:pt x="2440" y="2662"/>
                </a:lnTo>
                <a:lnTo>
                  <a:pt x="2440" y="2664"/>
                </a:lnTo>
                <a:lnTo>
                  <a:pt x="2440" y="2673"/>
                </a:lnTo>
                <a:lnTo>
                  <a:pt x="2440" y="2674"/>
                </a:lnTo>
                <a:lnTo>
                  <a:pt x="2440" y="2686"/>
                </a:lnTo>
                <a:lnTo>
                  <a:pt x="2440" y="2691"/>
                </a:lnTo>
                <a:lnTo>
                  <a:pt x="2440" y="2692"/>
                </a:lnTo>
                <a:lnTo>
                  <a:pt x="2440" y="2695"/>
                </a:lnTo>
                <a:lnTo>
                  <a:pt x="2440" y="2697"/>
                </a:lnTo>
                <a:lnTo>
                  <a:pt x="2440" y="2701"/>
                </a:lnTo>
                <a:lnTo>
                  <a:pt x="2440" y="2703"/>
                </a:lnTo>
                <a:lnTo>
                  <a:pt x="2440" y="2706"/>
                </a:lnTo>
                <a:lnTo>
                  <a:pt x="2440" y="2710"/>
                </a:lnTo>
                <a:lnTo>
                  <a:pt x="2440" y="2723"/>
                </a:lnTo>
                <a:lnTo>
                  <a:pt x="2440" y="2736"/>
                </a:lnTo>
                <a:lnTo>
                  <a:pt x="2438" y="2788"/>
                </a:lnTo>
                <a:lnTo>
                  <a:pt x="2440" y="2803"/>
                </a:lnTo>
                <a:lnTo>
                  <a:pt x="2440" y="2812"/>
                </a:lnTo>
                <a:lnTo>
                  <a:pt x="2440" y="2813"/>
                </a:lnTo>
                <a:lnTo>
                  <a:pt x="2438" y="2836"/>
                </a:lnTo>
                <a:lnTo>
                  <a:pt x="2438" y="2851"/>
                </a:lnTo>
                <a:lnTo>
                  <a:pt x="2438" y="2853"/>
                </a:lnTo>
                <a:lnTo>
                  <a:pt x="2438" y="2857"/>
                </a:lnTo>
                <a:lnTo>
                  <a:pt x="2440" y="2869"/>
                </a:lnTo>
                <a:lnTo>
                  <a:pt x="2440" y="2876"/>
                </a:lnTo>
                <a:lnTo>
                  <a:pt x="2440" y="2879"/>
                </a:lnTo>
                <a:lnTo>
                  <a:pt x="2440" y="2883"/>
                </a:lnTo>
                <a:lnTo>
                  <a:pt x="2440" y="2909"/>
                </a:lnTo>
                <a:lnTo>
                  <a:pt x="2440" y="2910"/>
                </a:lnTo>
                <a:lnTo>
                  <a:pt x="2440" y="2913"/>
                </a:lnTo>
                <a:lnTo>
                  <a:pt x="2440" y="2918"/>
                </a:lnTo>
                <a:lnTo>
                  <a:pt x="2440" y="2919"/>
                </a:lnTo>
                <a:lnTo>
                  <a:pt x="2440" y="2922"/>
                </a:lnTo>
                <a:lnTo>
                  <a:pt x="2440" y="2924"/>
                </a:lnTo>
                <a:lnTo>
                  <a:pt x="2440" y="2927"/>
                </a:lnTo>
                <a:lnTo>
                  <a:pt x="2440" y="2935"/>
                </a:lnTo>
                <a:lnTo>
                  <a:pt x="2440" y="2938"/>
                </a:lnTo>
                <a:lnTo>
                  <a:pt x="2440" y="2957"/>
                </a:lnTo>
                <a:lnTo>
                  <a:pt x="2440" y="2959"/>
                </a:lnTo>
                <a:lnTo>
                  <a:pt x="2440" y="2960"/>
                </a:lnTo>
                <a:lnTo>
                  <a:pt x="2440" y="2965"/>
                </a:lnTo>
                <a:lnTo>
                  <a:pt x="2440" y="2989"/>
                </a:lnTo>
                <a:lnTo>
                  <a:pt x="2440" y="3004"/>
                </a:lnTo>
                <a:lnTo>
                  <a:pt x="2440" y="3006"/>
                </a:lnTo>
                <a:lnTo>
                  <a:pt x="2440" y="3007"/>
                </a:lnTo>
                <a:lnTo>
                  <a:pt x="2440" y="3019"/>
                </a:lnTo>
                <a:lnTo>
                  <a:pt x="2440" y="3022"/>
                </a:lnTo>
                <a:lnTo>
                  <a:pt x="2440" y="3025"/>
                </a:lnTo>
                <a:lnTo>
                  <a:pt x="2438" y="3035"/>
                </a:lnTo>
                <a:lnTo>
                  <a:pt x="2438" y="3038"/>
                </a:lnTo>
                <a:lnTo>
                  <a:pt x="2438" y="3039"/>
                </a:lnTo>
                <a:lnTo>
                  <a:pt x="2438" y="3044"/>
                </a:lnTo>
                <a:lnTo>
                  <a:pt x="2438" y="3045"/>
                </a:lnTo>
                <a:lnTo>
                  <a:pt x="2434" y="3045"/>
                </a:lnTo>
                <a:lnTo>
                  <a:pt x="2420" y="3045"/>
                </a:lnTo>
                <a:lnTo>
                  <a:pt x="2416" y="3045"/>
                </a:lnTo>
                <a:lnTo>
                  <a:pt x="2405" y="3045"/>
                </a:lnTo>
                <a:lnTo>
                  <a:pt x="2396" y="3045"/>
                </a:lnTo>
                <a:lnTo>
                  <a:pt x="2392" y="3045"/>
                </a:lnTo>
                <a:lnTo>
                  <a:pt x="2390" y="3045"/>
                </a:lnTo>
                <a:lnTo>
                  <a:pt x="2386" y="3045"/>
                </a:lnTo>
                <a:lnTo>
                  <a:pt x="2383" y="3045"/>
                </a:lnTo>
                <a:lnTo>
                  <a:pt x="2381" y="3045"/>
                </a:lnTo>
                <a:lnTo>
                  <a:pt x="2379" y="3045"/>
                </a:lnTo>
                <a:lnTo>
                  <a:pt x="2375" y="3045"/>
                </a:lnTo>
                <a:lnTo>
                  <a:pt x="2373" y="3045"/>
                </a:lnTo>
                <a:lnTo>
                  <a:pt x="2367" y="3045"/>
                </a:lnTo>
                <a:lnTo>
                  <a:pt x="2339" y="3045"/>
                </a:lnTo>
                <a:lnTo>
                  <a:pt x="2333" y="3045"/>
                </a:lnTo>
                <a:lnTo>
                  <a:pt x="2301" y="3047"/>
                </a:lnTo>
                <a:lnTo>
                  <a:pt x="2284" y="3047"/>
                </a:lnTo>
                <a:lnTo>
                  <a:pt x="2281" y="3047"/>
                </a:lnTo>
                <a:lnTo>
                  <a:pt x="2278" y="3047"/>
                </a:lnTo>
                <a:lnTo>
                  <a:pt x="2275" y="3047"/>
                </a:lnTo>
                <a:lnTo>
                  <a:pt x="2269" y="3047"/>
                </a:lnTo>
                <a:lnTo>
                  <a:pt x="2268" y="3047"/>
                </a:lnTo>
                <a:lnTo>
                  <a:pt x="2266" y="3047"/>
                </a:lnTo>
                <a:lnTo>
                  <a:pt x="2263" y="3047"/>
                </a:lnTo>
                <a:lnTo>
                  <a:pt x="2262" y="3047"/>
                </a:lnTo>
                <a:lnTo>
                  <a:pt x="2260" y="3047"/>
                </a:lnTo>
                <a:lnTo>
                  <a:pt x="2259" y="3047"/>
                </a:lnTo>
                <a:lnTo>
                  <a:pt x="2256" y="3047"/>
                </a:lnTo>
                <a:lnTo>
                  <a:pt x="2253" y="3047"/>
                </a:lnTo>
                <a:lnTo>
                  <a:pt x="2251" y="3047"/>
                </a:lnTo>
                <a:lnTo>
                  <a:pt x="2248" y="3047"/>
                </a:lnTo>
                <a:lnTo>
                  <a:pt x="2247" y="3047"/>
                </a:lnTo>
                <a:lnTo>
                  <a:pt x="2245" y="3047"/>
                </a:lnTo>
                <a:lnTo>
                  <a:pt x="2244" y="3047"/>
                </a:lnTo>
                <a:lnTo>
                  <a:pt x="2242" y="3047"/>
                </a:lnTo>
                <a:lnTo>
                  <a:pt x="2239" y="3047"/>
                </a:lnTo>
                <a:lnTo>
                  <a:pt x="2238" y="3047"/>
                </a:lnTo>
                <a:lnTo>
                  <a:pt x="2232" y="3047"/>
                </a:lnTo>
                <a:lnTo>
                  <a:pt x="2229" y="3047"/>
                </a:lnTo>
                <a:lnTo>
                  <a:pt x="2226" y="3047"/>
                </a:lnTo>
                <a:lnTo>
                  <a:pt x="2224" y="3047"/>
                </a:lnTo>
                <a:lnTo>
                  <a:pt x="2223" y="3047"/>
                </a:lnTo>
                <a:lnTo>
                  <a:pt x="2221" y="3047"/>
                </a:lnTo>
                <a:lnTo>
                  <a:pt x="2220" y="3047"/>
                </a:lnTo>
                <a:lnTo>
                  <a:pt x="2215" y="3047"/>
                </a:lnTo>
                <a:lnTo>
                  <a:pt x="2214" y="3047"/>
                </a:lnTo>
                <a:lnTo>
                  <a:pt x="2212" y="3047"/>
                </a:lnTo>
                <a:lnTo>
                  <a:pt x="2209" y="3047"/>
                </a:lnTo>
                <a:lnTo>
                  <a:pt x="2205" y="3047"/>
                </a:lnTo>
                <a:lnTo>
                  <a:pt x="2199" y="3047"/>
                </a:lnTo>
                <a:lnTo>
                  <a:pt x="2197" y="3047"/>
                </a:lnTo>
                <a:lnTo>
                  <a:pt x="2194" y="3047"/>
                </a:lnTo>
                <a:lnTo>
                  <a:pt x="2191" y="3047"/>
                </a:lnTo>
                <a:lnTo>
                  <a:pt x="2188" y="3047"/>
                </a:lnTo>
                <a:lnTo>
                  <a:pt x="2185" y="3047"/>
                </a:lnTo>
                <a:lnTo>
                  <a:pt x="2183" y="3047"/>
                </a:lnTo>
                <a:lnTo>
                  <a:pt x="2182" y="3047"/>
                </a:lnTo>
                <a:lnTo>
                  <a:pt x="2176" y="3047"/>
                </a:lnTo>
                <a:lnTo>
                  <a:pt x="2171" y="3047"/>
                </a:lnTo>
                <a:lnTo>
                  <a:pt x="2170" y="3047"/>
                </a:lnTo>
                <a:lnTo>
                  <a:pt x="2168" y="3047"/>
                </a:lnTo>
                <a:lnTo>
                  <a:pt x="2167" y="3047"/>
                </a:lnTo>
                <a:lnTo>
                  <a:pt x="2165" y="3047"/>
                </a:lnTo>
                <a:lnTo>
                  <a:pt x="2164" y="3047"/>
                </a:lnTo>
                <a:lnTo>
                  <a:pt x="2162" y="3047"/>
                </a:lnTo>
                <a:lnTo>
                  <a:pt x="2161" y="3047"/>
                </a:lnTo>
                <a:lnTo>
                  <a:pt x="2156" y="3047"/>
                </a:lnTo>
                <a:lnTo>
                  <a:pt x="2149" y="3047"/>
                </a:lnTo>
                <a:lnTo>
                  <a:pt x="2141" y="3047"/>
                </a:lnTo>
                <a:lnTo>
                  <a:pt x="2140" y="3047"/>
                </a:lnTo>
                <a:lnTo>
                  <a:pt x="2137" y="3047"/>
                </a:lnTo>
                <a:lnTo>
                  <a:pt x="2135" y="3047"/>
                </a:lnTo>
                <a:lnTo>
                  <a:pt x="2131" y="3047"/>
                </a:lnTo>
                <a:lnTo>
                  <a:pt x="2129" y="3047"/>
                </a:lnTo>
                <a:lnTo>
                  <a:pt x="2126" y="3047"/>
                </a:lnTo>
                <a:lnTo>
                  <a:pt x="2125" y="3047"/>
                </a:lnTo>
                <a:lnTo>
                  <a:pt x="2119" y="3047"/>
                </a:lnTo>
                <a:lnTo>
                  <a:pt x="2116" y="3047"/>
                </a:lnTo>
                <a:lnTo>
                  <a:pt x="2113" y="3047"/>
                </a:lnTo>
                <a:lnTo>
                  <a:pt x="2110" y="3047"/>
                </a:lnTo>
                <a:lnTo>
                  <a:pt x="2108" y="3047"/>
                </a:lnTo>
                <a:lnTo>
                  <a:pt x="2103" y="3047"/>
                </a:lnTo>
                <a:lnTo>
                  <a:pt x="2100" y="3047"/>
                </a:lnTo>
                <a:lnTo>
                  <a:pt x="2096" y="3047"/>
                </a:lnTo>
                <a:lnTo>
                  <a:pt x="2093" y="3047"/>
                </a:lnTo>
                <a:lnTo>
                  <a:pt x="2088" y="3047"/>
                </a:lnTo>
                <a:lnTo>
                  <a:pt x="2084" y="3047"/>
                </a:lnTo>
                <a:lnTo>
                  <a:pt x="2079" y="3047"/>
                </a:lnTo>
                <a:lnTo>
                  <a:pt x="2076" y="3047"/>
                </a:lnTo>
                <a:lnTo>
                  <a:pt x="2075" y="3047"/>
                </a:lnTo>
                <a:lnTo>
                  <a:pt x="2072" y="3047"/>
                </a:lnTo>
                <a:lnTo>
                  <a:pt x="2069" y="3047"/>
                </a:lnTo>
                <a:lnTo>
                  <a:pt x="2067" y="3047"/>
                </a:lnTo>
                <a:lnTo>
                  <a:pt x="2066" y="3047"/>
                </a:lnTo>
                <a:lnTo>
                  <a:pt x="2064" y="3047"/>
                </a:lnTo>
                <a:lnTo>
                  <a:pt x="2060" y="3047"/>
                </a:lnTo>
                <a:lnTo>
                  <a:pt x="2057" y="3047"/>
                </a:lnTo>
                <a:lnTo>
                  <a:pt x="2052" y="3047"/>
                </a:lnTo>
                <a:lnTo>
                  <a:pt x="2048" y="3047"/>
                </a:lnTo>
                <a:lnTo>
                  <a:pt x="2045" y="3047"/>
                </a:lnTo>
                <a:lnTo>
                  <a:pt x="2042" y="3047"/>
                </a:lnTo>
                <a:lnTo>
                  <a:pt x="2040" y="3047"/>
                </a:lnTo>
                <a:lnTo>
                  <a:pt x="2039" y="3047"/>
                </a:lnTo>
                <a:lnTo>
                  <a:pt x="2036" y="3047"/>
                </a:lnTo>
                <a:lnTo>
                  <a:pt x="2034" y="3047"/>
                </a:lnTo>
                <a:lnTo>
                  <a:pt x="2033" y="3047"/>
                </a:lnTo>
                <a:lnTo>
                  <a:pt x="2031" y="3047"/>
                </a:lnTo>
                <a:lnTo>
                  <a:pt x="2030" y="3047"/>
                </a:lnTo>
                <a:lnTo>
                  <a:pt x="2028" y="3047"/>
                </a:lnTo>
                <a:lnTo>
                  <a:pt x="2025" y="3047"/>
                </a:lnTo>
                <a:lnTo>
                  <a:pt x="2024" y="3047"/>
                </a:lnTo>
                <a:lnTo>
                  <a:pt x="2018" y="3047"/>
                </a:lnTo>
                <a:lnTo>
                  <a:pt x="2015" y="3047"/>
                </a:lnTo>
                <a:lnTo>
                  <a:pt x="2013" y="3047"/>
                </a:lnTo>
                <a:lnTo>
                  <a:pt x="1990" y="3047"/>
                </a:lnTo>
                <a:lnTo>
                  <a:pt x="1978" y="3047"/>
                </a:lnTo>
                <a:lnTo>
                  <a:pt x="1972" y="3047"/>
                </a:lnTo>
                <a:lnTo>
                  <a:pt x="1971" y="3047"/>
                </a:lnTo>
                <a:lnTo>
                  <a:pt x="1969" y="3047"/>
                </a:lnTo>
                <a:lnTo>
                  <a:pt x="1968" y="3047"/>
                </a:lnTo>
                <a:lnTo>
                  <a:pt x="1966" y="3047"/>
                </a:lnTo>
                <a:lnTo>
                  <a:pt x="1965" y="3047"/>
                </a:lnTo>
                <a:lnTo>
                  <a:pt x="1963" y="3047"/>
                </a:lnTo>
                <a:lnTo>
                  <a:pt x="1960" y="3047"/>
                </a:lnTo>
                <a:lnTo>
                  <a:pt x="1959" y="3047"/>
                </a:lnTo>
                <a:lnTo>
                  <a:pt x="1957" y="3047"/>
                </a:lnTo>
                <a:lnTo>
                  <a:pt x="1956" y="3047"/>
                </a:lnTo>
                <a:lnTo>
                  <a:pt x="1954" y="3047"/>
                </a:lnTo>
                <a:lnTo>
                  <a:pt x="1950" y="3047"/>
                </a:lnTo>
                <a:lnTo>
                  <a:pt x="1948" y="3047"/>
                </a:lnTo>
                <a:lnTo>
                  <a:pt x="1942" y="3047"/>
                </a:lnTo>
                <a:lnTo>
                  <a:pt x="1938" y="3047"/>
                </a:lnTo>
                <a:lnTo>
                  <a:pt x="1929" y="3047"/>
                </a:lnTo>
                <a:lnTo>
                  <a:pt x="1924" y="3047"/>
                </a:lnTo>
                <a:lnTo>
                  <a:pt x="1923" y="3047"/>
                </a:lnTo>
                <a:lnTo>
                  <a:pt x="1918" y="3047"/>
                </a:lnTo>
                <a:lnTo>
                  <a:pt x="1913" y="3047"/>
                </a:lnTo>
                <a:lnTo>
                  <a:pt x="1900" y="3047"/>
                </a:lnTo>
                <a:lnTo>
                  <a:pt x="1892" y="3047"/>
                </a:lnTo>
                <a:lnTo>
                  <a:pt x="1882" y="3047"/>
                </a:lnTo>
                <a:lnTo>
                  <a:pt x="1867" y="3047"/>
                </a:lnTo>
                <a:lnTo>
                  <a:pt x="1862" y="3047"/>
                </a:lnTo>
                <a:lnTo>
                  <a:pt x="1859" y="3047"/>
                </a:lnTo>
                <a:lnTo>
                  <a:pt x="1852" y="3047"/>
                </a:lnTo>
                <a:lnTo>
                  <a:pt x="1850" y="3047"/>
                </a:lnTo>
                <a:lnTo>
                  <a:pt x="1840" y="3047"/>
                </a:lnTo>
                <a:lnTo>
                  <a:pt x="1837" y="3047"/>
                </a:lnTo>
                <a:lnTo>
                  <a:pt x="1831" y="3047"/>
                </a:lnTo>
                <a:lnTo>
                  <a:pt x="1820" y="3047"/>
                </a:lnTo>
                <a:lnTo>
                  <a:pt x="1806" y="3047"/>
                </a:lnTo>
                <a:lnTo>
                  <a:pt x="1805" y="3047"/>
                </a:lnTo>
                <a:lnTo>
                  <a:pt x="1802" y="3047"/>
                </a:lnTo>
                <a:lnTo>
                  <a:pt x="1791" y="3047"/>
                </a:lnTo>
                <a:lnTo>
                  <a:pt x="1790" y="3047"/>
                </a:lnTo>
                <a:lnTo>
                  <a:pt x="1788" y="3047"/>
                </a:lnTo>
                <a:lnTo>
                  <a:pt x="1787" y="3047"/>
                </a:lnTo>
                <a:lnTo>
                  <a:pt x="1785" y="3047"/>
                </a:lnTo>
                <a:lnTo>
                  <a:pt x="1782" y="3047"/>
                </a:lnTo>
                <a:lnTo>
                  <a:pt x="1770" y="3047"/>
                </a:lnTo>
                <a:lnTo>
                  <a:pt x="1767" y="3047"/>
                </a:lnTo>
                <a:lnTo>
                  <a:pt x="1764" y="3047"/>
                </a:lnTo>
                <a:lnTo>
                  <a:pt x="1763" y="3047"/>
                </a:lnTo>
                <a:lnTo>
                  <a:pt x="1760" y="3047"/>
                </a:lnTo>
                <a:lnTo>
                  <a:pt x="1757" y="3047"/>
                </a:lnTo>
                <a:lnTo>
                  <a:pt x="1749" y="3047"/>
                </a:lnTo>
                <a:lnTo>
                  <a:pt x="1748" y="3047"/>
                </a:lnTo>
                <a:lnTo>
                  <a:pt x="1740" y="3047"/>
                </a:lnTo>
                <a:lnTo>
                  <a:pt x="1734" y="3047"/>
                </a:lnTo>
                <a:lnTo>
                  <a:pt x="1729" y="3047"/>
                </a:lnTo>
                <a:lnTo>
                  <a:pt x="1723" y="3047"/>
                </a:lnTo>
                <a:lnTo>
                  <a:pt x="1722" y="3047"/>
                </a:lnTo>
                <a:lnTo>
                  <a:pt x="1719" y="3047"/>
                </a:lnTo>
                <a:lnTo>
                  <a:pt x="1717" y="3047"/>
                </a:lnTo>
                <a:lnTo>
                  <a:pt x="1716" y="3047"/>
                </a:lnTo>
                <a:lnTo>
                  <a:pt x="1714" y="3047"/>
                </a:lnTo>
                <a:lnTo>
                  <a:pt x="1713" y="3047"/>
                </a:lnTo>
                <a:lnTo>
                  <a:pt x="1711" y="3047"/>
                </a:lnTo>
                <a:lnTo>
                  <a:pt x="1710" y="3047"/>
                </a:lnTo>
                <a:lnTo>
                  <a:pt x="1708" y="3047"/>
                </a:lnTo>
                <a:lnTo>
                  <a:pt x="1707" y="3047"/>
                </a:lnTo>
                <a:lnTo>
                  <a:pt x="1705" y="3047"/>
                </a:lnTo>
                <a:lnTo>
                  <a:pt x="1704" y="3047"/>
                </a:lnTo>
                <a:lnTo>
                  <a:pt x="1690" y="3047"/>
                </a:lnTo>
                <a:lnTo>
                  <a:pt x="1689" y="3047"/>
                </a:lnTo>
                <a:lnTo>
                  <a:pt x="1686" y="3047"/>
                </a:lnTo>
                <a:lnTo>
                  <a:pt x="1681" y="3047"/>
                </a:lnTo>
                <a:lnTo>
                  <a:pt x="1651" y="3047"/>
                </a:lnTo>
                <a:lnTo>
                  <a:pt x="1639" y="3047"/>
                </a:lnTo>
                <a:lnTo>
                  <a:pt x="1628" y="3047"/>
                </a:lnTo>
                <a:lnTo>
                  <a:pt x="1604" y="3047"/>
                </a:lnTo>
                <a:lnTo>
                  <a:pt x="1600" y="3047"/>
                </a:lnTo>
                <a:lnTo>
                  <a:pt x="1597" y="3047"/>
                </a:lnTo>
                <a:lnTo>
                  <a:pt x="1589" y="3047"/>
                </a:lnTo>
                <a:lnTo>
                  <a:pt x="1586" y="3047"/>
                </a:lnTo>
                <a:lnTo>
                  <a:pt x="1585" y="3047"/>
                </a:lnTo>
                <a:lnTo>
                  <a:pt x="1582" y="3047"/>
                </a:lnTo>
                <a:lnTo>
                  <a:pt x="1579" y="3047"/>
                </a:lnTo>
                <a:lnTo>
                  <a:pt x="1577" y="3047"/>
                </a:lnTo>
                <a:lnTo>
                  <a:pt x="1576" y="3047"/>
                </a:lnTo>
                <a:lnTo>
                  <a:pt x="1574" y="3047"/>
                </a:lnTo>
                <a:lnTo>
                  <a:pt x="1573" y="3047"/>
                </a:lnTo>
                <a:lnTo>
                  <a:pt x="1568" y="3047"/>
                </a:lnTo>
                <a:lnTo>
                  <a:pt x="1565" y="3047"/>
                </a:lnTo>
                <a:lnTo>
                  <a:pt x="1564" y="3047"/>
                </a:lnTo>
                <a:lnTo>
                  <a:pt x="1564" y="3045"/>
                </a:lnTo>
                <a:lnTo>
                  <a:pt x="1564" y="3021"/>
                </a:lnTo>
                <a:lnTo>
                  <a:pt x="1564" y="3013"/>
                </a:lnTo>
                <a:lnTo>
                  <a:pt x="1564" y="3012"/>
                </a:lnTo>
                <a:lnTo>
                  <a:pt x="1564" y="3006"/>
                </a:lnTo>
                <a:lnTo>
                  <a:pt x="1564" y="3001"/>
                </a:lnTo>
                <a:lnTo>
                  <a:pt x="1564" y="3000"/>
                </a:lnTo>
                <a:lnTo>
                  <a:pt x="1564" y="2998"/>
                </a:lnTo>
                <a:lnTo>
                  <a:pt x="1564" y="2992"/>
                </a:lnTo>
                <a:lnTo>
                  <a:pt x="1564" y="2983"/>
                </a:lnTo>
                <a:lnTo>
                  <a:pt x="1564" y="2982"/>
                </a:lnTo>
                <a:lnTo>
                  <a:pt x="1564" y="2974"/>
                </a:lnTo>
                <a:lnTo>
                  <a:pt x="1564" y="2969"/>
                </a:lnTo>
                <a:lnTo>
                  <a:pt x="1564" y="2956"/>
                </a:lnTo>
                <a:lnTo>
                  <a:pt x="1564" y="2950"/>
                </a:lnTo>
                <a:lnTo>
                  <a:pt x="1564" y="2948"/>
                </a:lnTo>
                <a:lnTo>
                  <a:pt x="1564" y="2947"/>
                </a:lnTo>
                <a:lnTo>
                  <a:pt x="1564" y="2945"/>
                </a:lnTo>
                <a:lnTo>
                  <a:pt x="1564" y="2933"/>
                </a:lnTo>
                <a:lnTo>
                  <a:pt x="1564" y="2930"/>
                </a:lnTo>
                <a:lnTo>
                  <a:pt x="1564" y="2927"/>
                </a:lnTo>
                <a:lnTo>
                  <a:pt x="1564" y="2921"/>
                </a:lnTo>
                <a:lnTo>
                  <a:pt x="1564" y="2918"/>
                </a:lnTo>
                <a:lnTo>
                  <a:pt x="1564" y="2916"/>
                </a:lnTo>
                <a:lnTo>
                  <a:pt x="1564" y="2909"/>
                </a:lnTo>
                <a:lnTo>
                  <a:pt x="1564" y="2906"/>
                </a:lnTo>
                <a:lnTo>
                  <a:pt x="1564" y="2895"/>
                </a:lnTo>
                <a:lnTo>
                  <a:pt x="1564" y="2891"/>
                </a:lnTo>
                <a:lnTo>
                  <a:pt x="1564" y="2888"/>
                </a:lnTo>
                <a:lnTo>
                  <a:pt x="1564" y="2886"/>
                </a:lnTo>
                <a:lnTo>
                  <a:pt x="1564" y="2885"/>
                </a:lnTo>
                <a:lnTo>
                  <a:pt x="1564" y="2877"/>
                </a:lnTo>
                <a:lnTo>
                  <a:pt x="1564" y="2868"/>
                </a:lnTo>
                <a:lnTo>
                  <a:pt x="1564" y="2866"/>
                </a:lnTo>
                <a:lnTo>
                  <a:pt x="1564" y="2863"/>
                </a:lnTo>
                <a:lnTo>
                  <a:pt x="1564" y="2860"/>
                </a:lnTo>
                <a:lnTo>
                  <a:pt x="1564" y="2859"/>
                </a:lnTo>
                <a:lnTo>
                  <a:pt x="1564" y="2857"/>
                </a:lnTo>
                <a:lnTo>
                  <a:pt x="1564" y="2854"/>
                </a:lnTo>
                <a:lnTo>
                  <a:pt x="1564" y="2853"/>
                </a:lnTo>
                <a:lnTo>
                  <a:pt x="1564" y="2848"/>
                </a:lnTo>
                <a:lnTo>
                  <a:pt x="1564" y="2832"/>
                </a:lnTo>
                <a:lnTo>
                  <a:pt x="1564" y="2826"/>
                </a:lnTo>
                <a:lnTo>
                  <a:pt x="1564" y="2823"/>
                </a:lnTo>
                <a:lnTo>
                  <a:pt x="1564" y="2821"/>
                </a:lnTo>
                <a:lnTo>
                  <a:pt x="1564" y="2815"/>
                </a:lnTo>
                <a:lnTo>
                  <a:pt x="1564" y="2798"/>
                </a:lnTo>
                <a:lnTo>
                  <a:pt x="1564" y="2795"/>
                </a:lnTo>
                <a:lnTo>
                  <a:pt x="1564" y="2794"/>
                </a:lnTo>
                <a:lnTo>
                  <a:pt x="1564" y="2789"/>
                </a:lnTo>
                <a:lnTo>
                  <a:pt x="1564" y="2788"/>
                </a:lnTo>
                <a:lnTo>
                  <a:pt x="1564" y="2783"/>
                </a:lnTo>
                <a:lnTo>
                  <a:pt x="1564" y="2774"/>
                </a:lnTo>
                <a:lnTo>
                  <a:pt x="1564" y="2773"/>
                </a:lnTo>
                <a:lnTo>
                  <a:pt x="1564" y="2770"/>
                </a:lnTo>
                <a:lnTo>
                  <a:pt x="1564" y="2768"/>
                </a:lnTo>
                <a:lnTo>
                  <a:pt x="1564" y="2765"/>
                </a:lnTo>
                <a:lnTo>
                  <a:pt x="1564" y="2759"/>
                </a:lnTo>
                <a:lnTo>
                  <a:pt x="1564" y="2756"/>
                </a:lnTo>
                <a:lnTo>
                  <a:pt x="1564" y="2753"/>
                </a:lnTo>
                <a:lnTo>
                  <a:pt x="1564" y="2750"/>
                </a:lnTo>
                <a:lnTo>
                  <a:pt x="1564" y="2748"/>
                </a:lnTo>
                <a:lnTo>
                  <a:pt x="1564" y="2747"/>
                </a:lnTo>
                <a:lnTo>
                  <a:pt x="1564" y="2744"/>
                </a:lnTo>
                <a:lnTo>
                  <a:pt x="1564" y="2742"/>
                </a:lnTo>
                <a:lnTo>
                  <a:pt x="1564" y="2741"/>
                </a:lnTo>
                <a:lnTo>
                  <a:pt x="1564" y="2739"/>
                </a:lnTo>
                <a:lnTo>
                  <a:pt x="1564" y="2738"/>
                </a:lnTo>
                <a:lnTo>
                  <a:pt x="1562" y="2739"/>
                </a:lnTo>
                <a:lnTo>
                  <a:pt x="1558" y="2744"/>
                </a:lnTo>
                <a:lnTo>
                  <a:pt x="1558" y="2739"/>
                </a:lnTo>
                <a:lnTo>
                  <a:pt x="1558" y="2735"/>
                </a:lnTo>
                <a:lnTo>
                  <a:pt x="1558" y="2729"/>
                </a:lnTo>
                <a:lnTo>
                  <a:pt x="1558" y="2724"/>
                </a:lnTo>
                <a:lnTo>
                  <a:pt x="1558" y="2723"/>
                </a:lnTo>
                <a:lnTo>
                  <a:pt x="1558" y="2721"/>
                </a:lnTo>
                <a:lnTo>
                  <a:pt x="1558" y="2720"/>
                </a:lnTo>
                <a:lnTo>
                  <a:pt x="1558" y="2718"/>
                </a:lnTo>
                <a:lnTo>
                  <a:pt x="1558" y="2715"/>
                </a:lnTo>
                <a:lnTo>
                  <a:pt x="1558" y="2710"/>
                </a:lnTo>
                <a:lnTo>
                  <a:pt x="1558" y="2691"/>
                </a:lnTo>
                <a:lnTo>
                  <a:pt x="1556" y="2688"/>
                </a:lnTo>
                <a:lnTo>
                  <a:pt x="1556" y="2686"/>
                </a:lnTo>
                <a:lnTo>
                  <a:pt x="1556" y="2683"/>
                </a:lnTo>
                <a:lnTo>
                  <a:pt x="1556" y="2677"/>
                </a:lnTo>
                <a:lnTo>
                  <a:pt x="1556" y="2665"/>
                </a:lnTo>
                <a:lnTo>
                  <a:pt x="1556" y="2654"/>
                </a:lnTo>
                <a:lnTo>
                  <a:pt x="1545" y="2654"/>
                </a:lnTo>
                <a:lnTo>
                  <a:pt x="1536" y="2654"/>
                </a:lnTo>
                <a:lnTo>
                  <a:pt x="1535" y="2654"/>
                </a:lnTo>
                <a:lnTo>
                  <a:pt x="1529" y="2654"/>
                </a:lnTo>
                <a:lnTo>
                  <a:pt x="1527" y="2654"/>
                </a:lnTo>
                <a:lnTo>
                  <a:pt x="1524" y="2654"/>
                </a:lnTo>
                <a:lnTo>
                  <a:pt x="1517" y="2654"/>
                </a:lnTo>
                <a:lnTo>
                  <a:pt x="1515" y="2654"/>
                </a:lnTo>
                <a:lnTo>
                  <a:pt x="1514" y="2654"/>
                </a:lnTo>
                <a:lnTo>
                  <a:pt x="1491" y="2654"/>
                </a:lnTo>
                <a:lnTo>
                  <a:pt x="1487" y="2654"/>
                </a:lnTo>
                <a:lnTo>
                  <a:pt x="1484" y="2654"/>
                </a:lnTo>
                <a:lnTo>
                  <a:pt x="1482" y="2654"/>
                </a:lnTo>
                <a:lnTo>
                  <a:pt x="1481" y="2654"/>
                </a:lnTo>
                <a:lnTo>
                  <a:pt x="1476" y="2654"/>
                </a:lnTo>
                <a:lnTo>
                  <a:pt x="1473" y="2654"/>
                </a:lnTo>
                <a:lnTo>
                  <a:pt x="1470" y="2656"/>
                </a:lnTo>
                <a:lnTo>
                  <a:pt x="1460" y="2656"/>
                </a:lnTo>
                <a:lnTo>
                  <a:pt x="1452" y="2656"/>
                </a:lnTo>
                <a:lnTo>
                  <a:pt x="1447" y="2656"/>
                </a:lnTo>
                <a:lnTo>
                  <a:pt x="1446" y="2656"/>
                </a:lnTo>
                <a:lnTo>
                  <a:pt x="1444" y="2656"/>
                </a:lnTo>
                <a:lnTo>
                  <a:pt x="1443" y="2656"/>
                </a:lnTo>
                <a:lnTo>
                  <a:pt x="1441" y="2656"/>
                </a:lnTo>
                <a:lnTo>
                  <a:pt x="1440" y="2656"/>
                </a:lnTo>
                <a:lnTo>
                  <a:pt x="1438" y="2656"/>
                </a:lnTo>
                <a:lnTo>
                  <a:pt x="1435" y="2656"/>
                </a:lnTo>
                <a:lnTo>
                  <a:pt x="1429" y="2656"/>
                </a:lnTo>
                <a:lnTo>
                  <a:pt x="1428" y="2656"/>
                </a:lnTo>
                <a:lnTo>
                  <a:pt x="1426" y="2656"/>
                </a:lnTo>
                <a:lnTo>
                  <a:pt x="1425" y="2656"/>
                </a:lnTo>
                <a:lnTo>
                  <a:pt x="1420" y="2656"/>
                </a:lnTo>
                <a:lnTo>
                  <a:pt x="1419" y="2656"/>
                </a:lnTo>
                <a:lnTo>
                  <a:pt x="1417" y="2656"/>
                </a:lnTo>
                <a:lnTo>
                  <a:pt x="1416" y="2656"/>
                </a:lnTo>
                <a:lnTo>
                  <a:pt x="1414" y="2656"/>
                </a:lnTo>
                <a:lnTo>
                  <a:pt x="1411" y="2656"/>
                </a:lnTo>
                <a:lnTo>
                  <a:pt x="1410" y="2656"/>
                </a:lnTo>
                <a:lnTo>
                  <a:pt x="1408" y="2656"/>
                </a:lnTo>
                <a:lnTo>
                  <a:pt x="1407" y="2656"/>
                </a:lnTo>
                <a:lnTo>
                  <a:pt x="1401" y="2656"/>
                </a:lnTo>
                <a:lnTo>
                  <a:pt x="1395" y="2656"/>
                </a:lnTo>
                <a:lnTo>
                  <a:pt x="1393" y="2656"/>
                </a:lnTo>
                <a:lnTo>
                  <a:pt x="1392" y="2657"/>
                </a:lnTo>
                <a:lnTo>
                  <a:pt x="1389" y="2657"/>
                </a:lnTo>
                <a:lnTo>
                  <a:pt x="1387" y="2657"/>
                </a:lnTo>
                <a:lnTo>
                  <a:pt x="1384" y="2657"/>
                </a:lnTo>
                <a:lnTo>
                  <a:pt x="1383" y="2657"/>
                </a:lnTo>
                <a:lnTo>
                  <a:pt x="1381" y="2657"/>
                </a:lnTo>
                <a:lnTo>
                  <a:pt x="1380" y="2657"/>
                </a:lnTo>
                <a:lnTo>
                  <a:pt x="1371" y="2657"/>
                </a:lnTo>
                <a:lnTo>
                  <a:pt x="1368" y="2657"/>
                </a:lnTo>
                <a:lnTo>
                  <a:pt x="1366" y="2657"/>
                </a:lnTo>
                <a:lnTo>
                  <a:pt x="1364" y="2657"/>
                </a:lnTo>
                <a:lnTo>
                  <a:pt x="1363" y="2657"/>
                </a:lnTo>
                <a:lnTo>
                  <a:pt x="1357" y="2657"/>
                </a:lnTo>
                <a:lnTo>
                  <a:pt x="1355" y="2657"/>
                </a:lnTo>
                <a:lnTo>
                  <a:pt x="1354" y="2657"/>
                </a:lnTo>
                <a:lnTo>
                  <a:pt x="1346" y="2657"/>
                </a:lnTo>
                <a:lnTo>
                  <a:pt x="1343" y="2657"/>
                </a:lnTo>
                <a:lnTo>
                  <a:pt x="1331" y="2657"/>
                </a:lnTo>
                <a:lnTo>
                  <a:pt x="1330" y="2659"/>
                </a:lnTo>
                <a:lnTo>
                  <a:pt x="1325" y="2659"/>
                </a:lnTo>
                <a:lnTo>
                  <a:pt x="1313" y="2659"/>
                </a:lnTo>
                <a:lnTo>
                  <a:pt x="1298" y="2659"/>
                </a:lnTo>
                <a:lnTo>
                  <a:pt x="1291" y="2659"/>
                </a:lnTo>
                <a:lnTo>
                  <a:pt x="1283" y="2659"/>
                </a:lnTo>
                <a:lnTo>
                  <a:pt x="1274" y="2659"/>
                </a:lnTo>
                <a:lnTo>
                  <a:pt x="1272" y="2659"/>
                </a:lnTo>
                <a:lnTo>
                  <a:pt x="1271" y="2659"/>
                </a:lnTo>
                <a:lnTo>
                  <a:pt x="1268" y="2659"/>
                </a:lnTo>
                <a:lnTo>
                  <a:pt x="1266" y="2659"/>
                </a:lnTo>
                <a:lnTo>
                  <a:pt x="1263" y="2660"/>
                </a:lnTo>
                <a:lnTo>
                  <a:pt x="1254" y="2660"/>
                </a:lnTo>
                <a:lnTo>
                  <a:pt x="1251" y="2660"/>
                </a:lnTo>
                <a:lnTo>
                  <a:pt x="1250" y="2660"/>
                </a:lnTo>
                <a:lnTo>
                  <a:pt x="1247" y="2660"/>
                </a:lnTo>
                <a:lnTo>
                  <a:pt x="1245" y="2660"/>
                </a:lnTo>
                <a:lnTo>
                  <a:pt x="1241" y="2660"/>
                </a:lnTo>
                <a:lnTo>
                  <a:pt x="1236" y="2660"/>
                </a:lnTo>
                <a:lnTo>
                  <a:pt x="1235" y="2660"/>
                </a:lnTo>
                <a:lnTo>
                  <a:pt x="1230" y="2660"/>
                </a:lnTo>
                <a:lnTo>
                  <a:pt x="1227" y="2660"/>
                </a:lnTo>
                <a:lnTo>
                  <a:pt x="1218" y="2660"/>
                </a:lnTo>
                <a:lnTo>
                  <a:pt x="1217" y="2660"/>
                </a:lnTo>
                <a:lnTo>
                  <a:pt x="1214" y="2660"/>
                </a:lnTo>
                <a:lnTo>
                  <a:pt x="1212" y="2660"/>
                </a:lnTo>
                <a:lnTo>
                  <a:pt x="1211" y="2660"/>
                </a:lnTo>
                <a:lnTo>
                  <a:pt x="1209" y="2660"/>
                </a:lnTo>
                <a:lnTo>
                  <a:pt x="1208" y="2660"/>
                </a:lnTo>
                <a:lnTo>
                  <a:pt x="1206" y="2662"/>
                </a:lnTo>
                <a:lnTo>
                  <a:pt x="1199" y="2662"/>
                </a:lnTo>
                <a:lnTo>
                  <a:pt x="1197" y="2662"/>
                </a:lnTo>
                <a:lnTo>
                  <a:pt x="1196" y="2662"/>
                </a:lnTo>
                <a:lnTo>
                  <a:pt x="1194" y="2662"/>
                </a:lnTo>
                <a:lnTo>
                  <a:pt x="1194" y="2660"/>
                </a:lnTo>
                <a:lnTo>
                  <a:pt x="1191" y="2660"/>
                </a:lnTo>
                <a:lnTo>
                  <a:pt x="1190" y="2660"/>
                </a:lnTo>
                <a:lnTo>
                  <a:pt x="1188" y="2660"/>
                </a:lnTo>
                <a:lnTo>
                  <a:pt x="1187" y="2660"/>
                </a:lnTo>
                <a:lnTo>
                  <a:pt x="1185" y="2660"/>
                </a:lnTo>
                <a:lnTo>
                  <a:pt x="1170" y="2662"/>
                </a:lnTo>
                <a:lnTo>
                  <a:pt x="1170" y="2650"/>
                </a:lnTo>
                <a:lnTo>
                  <a:pt x="1170" y="2647"/>
                </a:lnTo>
                <a:lnTo>
                  <a:pt x="1170" y="2644"/>
                </a:lnTo>
                <a:lnTo>
                  <a:pt x="1170" y="2633"/>
                </a:lnTo>
                <a:lnTo>
                  <a:pt x="1170" y="2632"/>
                </a:lnTo>
                <a:lnTo>
                  <a:pt x="1170" y="2630"/>
                </a:lnTo>
                <a:lnTo>
                  <a:pt x="1170" y="2629"/>
                </a:lnTo>
                <a:lnTo>
                  <a:pt x="1170" y="2589"/>
                </a:lnTo>
                <a:lnTo>
                  <a:pt x="1170" y="2588"/>
                </a:lnTo>
                <a:lnTo>
                  <a:pt x="1170" y="2583"/>
                </a:lnTo>
                <a:lnTo>
                  <a:pt x="1168" y="2574"/>
                </a:lnTo>
                <a:lnTo>
                  <a:pt x="1168" y="2570"/>
                </a:lnTo>
                <a:lnTo>
                  <a:pt x="1168" y="2553"/>
                </a:lnTo>
                <a:lnTo>
                  <a:pt x="1168" y="2550"/>
                </a:lnTo>
                <a:lnTo>
                  <a:pt x="1168" y="2533"/>
                </a:lnTo>
                <a:lnTo>
                  <a:pt x="1167" y="2520"/>
                </a:lnTo>
                <a:lnTo>
                  <a:pt x="1167" y="2512"/>
                </a:lnTo>
                <a:lnTo>
                  <a:pt x="1167" y="2509"/>
                </a:lnTo>
                <a:lnTo>
                  <a:pt x="1167" y="2501"/>
                </a:lnTo>
                <a:lnTo>
                  <a:pt x="1167" y="2500"/>
                </a:lnTo>
                <a:lnTo>
                  <a:pt x="1167" y="2497"/>
                </a:lnTo>
                <a:lnTo>
                  <a:pt x="1167" y="2494"/>
                </a:lnTo>
                <a:lnTo>
                  <a:pt x="1167" y="2491"/>
                </a:lnTo>
                <a:lnTo>
                  <a:pt x="1167" y="2485"/>
                </a:lnTo>
                <a:lnTo>
                  <a:pt x="1167" y="2477"/>
                </a:lnTo>
                <a:lnTo>
                  <a:pt x="1167" y="2474"/>
                </a:lnTo>
                <a:lnTo>
                  <a:pt x="1167" y="2473"/>
                </a:lnTo>
                <a:lnTo>
                  <a:pt x="1167" y="2471"/>
                </a:lnTo>
                <a:lnTo>
                  <a:pt x="1167" y="2468"/>
                </a:lnTo>
                <a:lnTo>
                  <a:pt x="1167" y="2467"/>
                </a:lnTo>
                <a:lnTo>
                  <a:pt x="1167" y="2464"/>
                </a:lnTo>
                <a:lnTo>
                  <a:pt x="1167" y="2462"/>
                </a:lnTo>
                <a:lnTo>
                  <a:pt x="1167" y="2459"/>
                </a:lnTo>
                <a:lnTo>
                  <a:pt x="1167" y="2456"/>
                </a:lnTo>
                <a:lnTo>
                  <a:pt x="1167" y="2455"/>
                </a:lnTo>
                <a:lnTo>
                  <a:pt x="1167" y="2453"/>
                </a:lnTo>
                <a:lnTo>
                  <a:pt x="1167" y="2445"/>
                </a:lnTo>
                <a:lnTo>
                  <a:pt x="1165" y="2442"/>
                </a:lnTo>
                <a:lnTo>
                  <a:pt x="1165" y="2441"/>
                </a:lnTo>
                <a:lnTo>
                  <a:pt x="1165" y="2438"/>
                </a:lnTo>
                <a:lnTo>
                  <a:pt x="1165" y="2436"/>
                </a:lnTo>
                <a:lnTo>
                  <a:pt x="1165" y="2432"/>
                </a:lnTo>
                <a:lnTo>
                  <a:pt x="1165" y="2427"/>
                </a:lnTo>
                <a:lnTo>
                  <a:pt x="1165" y="2426"/>
                </a:lnTo>
                <a:lnTo>
                  <a:pt x="1165" y="2423"/>
                </a:lnTo>
                <a:lnTo>
                  <a:pt x="1165" y="2421"/>
                </a:lnTo>
                <a:lnTo>
                  <a:pt x="1165" y="2420"/>
                </a:lnTo>
                <a:lnTo>
                  <a:pt x="1165" y="2409"/>
                </a:lnTo>
                <a:lnTo>
                  <a:pt x="1165" y="2403"/>
                </a:lnTo>
                <a:lnTo>
                  <a:pt x="1165" y="2389"/>
                </a:lnTo>
                <a:lnTo>
                  <a:pt x="1165" y="2386"/>
                </a:lnTo>
                <a:lnTo>
                  <a:pt x="1165" y="2383"/>
                </a:lnTo>
                <a:lnTo>
                  <a:pt x="1164" y="2379"/>
                </a:lnTo>
                <a:lnTo>
                  <a:pt x="1164" y="2374"/>
                </a:lnTo>
                <a:lnTo>
                  <a:pt x="1164" y="2373"/>
                </a:lnTo>
                <a:lnTo>
                  <a:pt x="1164" y="2371"/>
                </a:lnTo>
                <a:lnTo>
                  <a:pt x="1164" y="2370"/>
                </a:lnTo>
                <a:lnTo>
                  <a:pt x="1164" y="2368"/>
                </a:lnTo>
                <a:lnTo>
                  <a:pt x="1164" y="2367"/>
                </a:lnTo>
                <a:lnTo>
                  <a:pt x="1164" y="2362"/>
                </a:lnTo>
                <a:lnTo>
                  <a:pt x="1164" y="2359"/>
                </a:lnTo>
                <a:lnTo>
                  <a:pt x="1164" y="2356"/>
                </a:lnTo>
                <a:lnTo>
                  <a:pt x="1164" y="2355"/>
                </a:lnTo>
                <a:lnTo>
                  <a:pt x="1164" y="2353"/>
                </a:lnTo>
                <a:lnTo>
                  <a:pt x="1164" y="2352"/>
                </a:lnTo>
                <a:lnTo>
                  <a:pt x="1164" y="2344"/>
                </a:lnTo>
                <a:lnTo>
                  <a:pt x="1164" y="2339"/>
                </a:lnTo>
                <a:lnTo>
                  <a:pt x="1164" y="2332"/>
                </a:lnTo>
                <a:lnTo>
                  <a:pt x="1164" y="2330"/>
                </a:lnTo>
                <a:lnTo>
                  <a:pt x="1164" y="2323"/>
                </a:lnTo>
                <a:lnTo>
                  <a:pt x="1164" y="2321"/>
                </a:lnTo>
                <a:lnTo>
                  <a:pt x="1162" y="2318"/>
                </a:lnTo>
                <a:lnTo>
                  <a:pt x="1162" y="2317"/>
                </a:lnTo>
                <a:lnTo>
                  <a:pt x="1162" y="2315"/>
                </a:lnTo>
                <a:lnTo>
                  <a:pt x="1162" y="2314"/>
                </a:lnTo>
                <a:lnTo>
                  <a:pt x="1162" y="2311"/>
                </a:lnTo>
                <a:lnTo>
                  <a:pt x="1162" y="2309"/>
                </a:lnTo>
                <a:lnTo>
                  <a:pt x="1162" y="2306"/>
                </a:lnTo>
                <a:lnTo>
                  <a:pt x="1162" y="2305"/>
                </a:lnTo>
                <a:lnTo>
                  <a:pt x="1162" y="2299"/>
                </a:lnTo>
                <a:lnTo>
                  <a:pt x="1162" y="2293"/>
                </a:lnTo>
                <a:lnTo>
                  <a:pt x="1162" y="2288"/>
                </a:lnTo>
                <a:lnTo>
                  <a:pt x="1162" y="2283"/>
                </a:lnTo>
                <a:lnTo>
                  <a:pt x="1162" y="2276"/>
                </a:lnTo>
                <a:lnTo>
                  <a:pt x="1162" y="2274"/>
                </a:lnTo>
                <a:lnTo>
                  <a:pt x="1135" y="2276"/>
                </a:lnTo>
                <a:lnTo>
                  <a:pt x="1134" y="2276"/>
                </a:lnTo>
                <a:lnTo>
                  <a:pt x="1129" y="2276"/>
                </a:lnTo>
                <a:lnTo>
                  <a:pt x="1122" y="2276"/>
                </a:lnTo>
                <a:lnTo>
                  <a:pt x="1104" y="2276"/>
                </a:lnTo>
                <a:lnTo>
                  <a:pt x="1102" y="2276"/>
                </a:lnTo>
                <a:lnTo>
                  <a:pt x="1098" y="2276"/>
                </a:lnTo>
                <a:lnTo>
                  <a:pt x="1096" y="2276"/>
                </a:lnTo>
                <a:lnTo>
                  <a:pt x="1079" y="2277"/>
                </a:lnTo>
                <a:lnTo>
                  <a:pt x="1067" y="2277"/>
                </a:lnTo>
                <a:lnTo>
                  <a:pt x="1066" y="2277"/>
                </a:lnTo>
                <a:lnTo>
                  <a:pt x="1034" y="2279"/>
                </a:lnTo>
                <a:lnTo>
                  <a:pt x="1016" y="2279"/>
                </a:lnTo>
                <a:lnTo>
                  <a:pt x="1007" y="2279"/>
                </a:lnTo>
                <a:lnTo>
                  <a:pt x="998" y="2279"/>
                </a:lnTo>
                <a:lnTo>
                  <a:pt x="993" y="2280"/>
                </a:lnTo>
                <a:lnTo>
                  <a:pt x="984" y="2280"/>
                </a:lnTo>
                <a:lnTo>
                  <a:pt x="977" y="2280"/>
                </a:lnTo>
                <a:lnTo>
                  <a:pt x="969" y="2280"/>
                </a:lnTo>
                <a:lnTo>
                  <a:pt x="962" y="2280"/>
                </a:lnTo>
                <a:lnTo>
                  <a:pt x="951" y="2280"/>
                </a:lnTo>
                <a:lnTo>
                  <a:pt x="950" y="2280"/>
                </a:lnTo>
                <a:lnTo>
                  <a:pt x="948" y="2280"/>
                </a:lnTo>
                <a:lnTo>
                  <a:pt x="947" y="2280"/>
                </a:lnTo>
                <a:lnTo>
                  <a:pt x="944" y="2280"/>
                </a:lnTo>
                <a:lnTo>
                  <a:pt x="939" y="2280"/>
                </a:lnTo>
                <a:lnTo>
                  <a:pt x="938" y="2280"/>
                </a:lnTo>
                <a:lnTo>
                  <a:pt x="933" y="2282"/>
                </a:lnTo>
                <a:lnTo>
                  <a:pt x="932" y="2282"/>
                </a:lnTo>
                <a:lnTo>
                  <a:pt x="929" y="2282"/>
                </a:lnTo>
                <a:lnTo>
                  <a:pt x="924" y="2282"/>
                </a:lnTo>
                <a:lnTo>
                  <a:pt x="920" y="2282"/>
                </a:lnTo>
                <a:lnTo>
                  <a:pt x="915" y="2282"/>
                </a:lnTo>
                <a:lnTo>
                  <a:pt x="909" y="2282"/>
                </a:lnTo>
                <a:lnTo>
                  <a:pt x="906" y="2282"/>
                </a:lnTo>
                <a:lnTo>
                  <a:pt x="885" y="2283"/>
                </a:lnTo>
                <a:lnTo>
                  <a:pt x="882" y="2283"/>
                </a:lnTo>
                <a:lnTo>
                  <a:pt x="874" y="2283"/>
                </a:lnTo>
                <a:lnTo>
                  <a:pt x="871" y="2283"/>
                </a:lnTo>
                <a:lnTo>
                  <a:pt x="870" y="2283"/>
                </a:lnTo>
                <a:lnTo>
                  <a:pt x="862" y="2283"/>
                </a:lnTo>
                <a:lnTo>
                  <a:pt x="859" y="2283"/>
                </a:lnTo>
                <a:lnTo>
                  <a:pt x="858" y="2283"/>
                </a:lnTo>
                <a:lnTo>
                  <a:pt x="853" y="2283"/>
                </a:lnTo>
                <a:lnTo>
                  <a:pt x="852" y="2283"/>
                </a:lnTo>
                <a:lnTo>
                  <a:pt x="850" y="2283"/>
                </a:lnTo>
                <a:lnTo>
                  <a:pt x="849" y="2283"/>
                </a:lnTo>
                <a:lnTo>
                  <a:pt x="846" y="2283"/>
                </a:lnTo>
                <a:lnTo>
                  <a:pt x="844" y="2283"/>
                </a:lnTo>
                <a:lnTo>
                  <a:pt x="843" y="2283"/>
                </a:lnTo>
                <a:lnTo>
                  <a:pt x="840" y="2283"/>
                </a:lnTo>
                <a:lnTo>
                  <a:pt x="838" y="2283"/>
                </a:lnTo>
                <a:lnTo>
                  <a:pt x="837" y="2285"/>
                </a:lnTo>
                <a:lnTo>
                  <a:pt x="829" y="2285"/>
                </a:lnTo>
                <a:lnTo>
                  <a:pt x="819" y="2285"/>
                </a:lnTo>
                <a:lnTo>
                  <a:pt x="814" y="2285"/>
                </a:lnTo>
                <a:lnTo>
                  <a:pt x="809" y="2285"/>
                </a:lnTo>
                <a:lnTo>
                  <a:pt x="802" y="2285"/>
                </a:lnTo>
                <a:lnTo>
                  <a:pt x="790" y="2285"/>
                </a:lnTo>
                <a:lnTo>
                  <a:pt x="785" y="2285"/>
                </a:lnTo>
                <a:lnTo>
                  <a:pt x="779" y="2285"/>
                </a:lnTo>
                <a:lnTo>
                  <a:pt x="779" y="2265"/>
                </a:lnTo>
                <a:lnTo>
                  <a:pt x="779" y="2262"/>
                </a:lnTo>
                <a:lnTo>
                  <a:pt x="779" y="2259"/>
                </a:lnTo>
                <a:lnTo>
                  <a:pt x="779" y="2258"/>
                </a:lnTo>
                <a:lnTo>
                  <a:pt x="779" y="2253"/>
                </a:lnTo>
                <a:lnTo>
                  <a:pt x="779" y="2252"/>
                </a:lnTo>
                <a:lnTo>
                  <a:pt x="779" y="2250"/>
                </a:lnTo>
                <a:lnTo>
                  <a:pt x="779" y="2249"/>
                </a:lnTo>
                <a:lnTo>
                  <a:pt x="779" y="2247"/>
                </a:lnTo>
                <a:lnTo>
                  <a:pt x="779" y="2244"/>
                </a:lnTo>
                <a:lnTo>
                  <a:pt x="779" y="2241"/>
                </a:lnTo>
                <a:lnTo>
                  <a:pt x="779" y="2240"/>
                </a:lnTo>
                <a:lnTo>
                  <a:pt x="779" y="2238"/>
                </a:lnTo>
                <a:lnTo>
                  <a:pt x="778" y="2235"/>
                </a:lnTo>
                <a:lnTo>
                  <a:pt x="778" y="2233"/>
                </a:lnTo>
                <a:lnTo>
                  <a:pt x="778" y="2227"/>
                </a:lnTo>
                <a:lnTo>
                  <a:pt x="778" y="2226"/>
                </a:lnTo>
                <a:lnTo>
                  <a:pt x="778" y="2224"/>
                </a:lnTo>
                <a:lnTo>
                  <a:pt x="778" y="2223"/>
                </a:lnTo>
                <a:lnTo>
                  <a:pt x="778" y="2221"/>
                </a:lnTo>
                <a:lnTo>
                  <a:pt x="778" y="2220"/>
                </a:lnTo>
                <a:lnTo>
                  <a:pt x="778" y="2206"/>
                </a:lnTo>
                <a:lnTo>
                  <a:pt x="778" y="2188"/>
                </a:lnTo>
                <a:lnTo>
                  <a:pt x="778" y="2187"/>
                </a:lnTo>
                <a:lnTo>
                  <a:pt x="778" y="2182"/>
                </a:lnTo>
                <a:lnTo>
                  <a:pt x="778" y="2179"/>
                </a:lnTo>
                <a:lnTo>
                  <a:pt x="778" y="2177"/>
                </a:lnTo>
                <a:lnTo>
                  <a:pt x="776" y="2170"/>
                </a:lnTo>
                <a:lnTo>
                  <a:pt x="776" y="2168"/>
                </a:lnTo>
                <a:lnTo>
                  <a:pt x="776" y="2165"/>
                </a:lnTo>
                <a:lnTo>
                  <a:pt x="776" y="2164"/>
                </a:lnTo>
                <a:lnTo>
                  <a:pt x="776" y="2159"/>
                </a:lnTo>
                <a:lnTo>
                  <a:pt x="776" y="2158"/>
                </a:lnTo>
                <a:lnTo>
                  <a:pt x="776" y="2156"/>
                </a:lnTo>
                <a:lnTo>
                  <a:pt x="776" y="2153"/>
                </a:lnTo>
                <a:lnTo>
                  <a:pt x="776" y="2149"/>
                </a:lnTo>
                <a:lnTo>
                  <a:pt x="776" y="2147"/>
                </a:lnTo>
                <a:lnTo>
                  <a:pt x="776" y="2144"/>
                </a:lnTo>
                <a:lnTo>
                  <a:pt x="776" y="2140"/>
                </a:lnTo>
                <a:lnTo>
                  <a:pt x="776" y="2132"/>
                </a:lnTo>
                <a:lnTo>
                  <a:pt x="776" y="2130"/>
                </a:lnTo>
                <a:lnTo>
                  <a:pt x="776" y="2123"/>
                </a:lnTo>
                <a:lnTo>
                  <a:pt x="776" y="2114"/>
                </a:lnTo>
                <a:lnTo>
                  <a:pt x="775" y="2096"/>
                </a:lnTo>
                <a:lnTo>
                  <a:pt x="775" y="2091"/>
                </a:lnTo>
                <a:lnTo>
                  <a:pt x="782" y="2091"/>
                </a:lnTo>
                <a:lnTo>
                  <a:pt x="787" y="2091"/>
                </a:lnTo>
                <a:lnTo>
                  <a:pt x="794" y="2091"/>
                </a:lnTo>
                <a:lnTo>
                  <a:pt x="802" y="2091"/>
                </a:lnTo>
                <a:lnTo>
                  <a:pt x="803" y="2091"/>
                </a:lnTo>
                <a:lnTo>
                  <a:pt x="811" y="2091"/>
                </a:lnTo>
                <a:lnTo>
                  <a:pt x="820" y="2090"/>
                </a:lnTo>
                <a:lnTo>
                  <a:pt x="825" y="2090"/>
                </a:lnTo>
                <a:lnTo>
                  <a:pt x="826" y="2090"/>
                </a:lnTo>
                <a:lnTo>
                  <a:pt x="829" y="2090"/>
                </a:lnTo>
                <a:lnTo>
                  <a:pt x="831" y="2090"/>
                </a:lnTo>
                <a:lnTo>
                  <a:pt x="834" y="2090"/>
                </a:lnTo>
                <a:lnTo>
                  <a:pt x="835" y="2090"/>
                </a:lnTo>
                <a:lnTo>
                  <a:pt x="837" y="2090"/>
                </a:lnTo>
                <a:lnTo>
                  <a:pt x="838" y="2090"/>
                </a:lnTo>
                <a:lnTo>
                  <a:pt x="841" y="2090"/>
                </a:lnTo>
                <a:lnTo>
                  <a:pt x="844" y="2090"/>
                </a:lnTo>
                <a:lnTo>
                  <a:pt x="846" y="2090"/>
                </a:lnTo>
                <a:lnTo>
                  <a:pt x="847" y="2090"/>
                </a:lnTo>
                <a:lnTo>
                  <a:pt x="849" y="2090"/>
                </a:lnTo>
                <a:lnTo>
                  <a:pt x="850" y="2090"/>
                </a:lnTo>
                <a:lnTo>
                  <a:pt x="852" y="2090"/>
                </a:lnTo>
                <a:lnTo>
                  <a:pt x="853" y="2090"/>
                </a:lnTo>
                <a:lnTo>
                  <a:pt x="855" y="2090"/>
                </a:lnTo>
                <a:lnTo>
                  <a:pt x="856" y="2090"/>
                </a:lnTo>
                <a:lnTo>
                  <a:pt x="858" y="2090"/>
                </a:lnTo>
                <a:lnTo>
                  <a:pt x="859" y="2090"/>
                </a:lnTo>
                <a:lnTo>
                  <a:pt x="864" y="2090"/>
                </a:lnTo>
                <a:lnTo>
                  <a:pt x="868" y="2090"/>
                </a:lnTo>
                <a:lnTo>
                  <a:pt x="870" y="2090"/>
                </a:lnTo>
                <a:lnTo>
                  <a:pt x="873" y="2090"/>
                </a:lnTo>
                <a:lnTo>
                  <a:pt x="874" y="2090"/>
                </a:lnTo>
                <a:lnTo>
                  <a:pt x="882" y="2090"/>
                </a:lnTo>
                <a:lnTo>
                  <a:pt x="883" y="2090"/>
                </a:lnTo>
                <a:lnTo>
                  <a:pt x="885" y="2088"/>
                </a:lnTo>
                <a:lnTo>
                  <a:pt x="900" y="2088"/>
                </a:lnTo>
                <a:lnTo>
                  <a:pt x="905" y="2088"/>
                </a:lnTo>
                <a:lnTo>
                  <a:pt x="906" y="2088"/>
                </a:lnTo>
                <a:lnTo>
                  <a:pt x="911" y="2088"/>
                </a:lnTo>
                <a:lnTo>
                  <a:pt x="912" y="2088"/>
                </a:lnTo>
                <a:lnTo>
                  <a:pt x="914" y="2088"/>
                </a:lnTo>
                <a:lnTo>
                  <a:pt x="917" y="2088"/>
                </a:lnTo>
                <a:lnTo>
                  <a:pt x="921" y="2088"/>
                </a:lnTo>
                <a:lnTo>
                  <a:pt x="927" y="2088"/>
                </a:lnTo>
                <a:lnTo>
                  <a:pt x="930" y="2088"/>
                </a:lnTo>
                <a:lnTo>
                  <a:pt x="930" y="2087"/>
                </a:lnTo>
                <a:lnTo>
                  <a:pt x="932" y="2087"/>
                </a:lnTo>
                <a:lnTo>
                  <a:pt x="932" y="2085"/>
                </a:lnTo>
                <a:lnTo>
                  <a:pt x="933" y="2085"/>
                </a:lnTo>
                <a:lnTo>
                  <a:pt x="933" y="2084"/>
                </a:lnTo>
                <a:lnTo>
                  <a:pt x="935" y="2084"/>
                </a:lnTo>
                <a:lnTo>
                  <a:pt x="936" y="2082"/>
                </a:lnTo>
                <a:lnTo>
                  <a:pt x="938" y="2082"/>
                </a:lnTo>
                <a:lnTo>
                  <a:pt x="939" y="2082"/>
                </a:lnTo>
                <a:lnTo>
                  <a:pt x="941" y="2082"/>
                </a:lnTo>
                <a:lnTo>
                  <a:pt x="942" y="2082"/>
                </a:lnTo>
                <a:lnTo>
                  <a:pt x="944" y="2082"/>
                </a:lnTo>
                <a:lnTo>
                  <a:pt x="945" y="2082"/>
                </a:lnTo>
                <a:lnTo>
                  <a:pt x="945" y="2084"/>
                </a:lnTo>
                <a:lnTo>
                  <a:pt x="947" y="2084"/>
                </a:lnTo>
                <a:lnTo>
                  <a:pt x="948" y="2084"/>
                </a:lnTo>
                <a:lnTo>
                  <a:pt x="948" y="2085"/>
                </a:lnTo>
                <a:lnTo>
                  <a:pt x="950" y="2085"/>
                </a:lnTo>
                <a:lnTo>
                  <a:pt x="951" y="2085"/>
                </a:lnTo>
                <a:lnTo>
                  <a:pt x="953" y="2085"/>
                </a:lnTo>
                <a:lnTo>
                  <a:pt x="954" y="2085"/>
                </a:lnTo>
                <a:lnTo>
                  <a:pt x="956" y="2085"/>
                </a:lnTo>
                <a:lnTo>
                  <a:pt x="957" y="2085"/>
                </a:lnTo>
                <a:lnTo>
                  <a:pt x="959" y="2084"/>
                </a:lnTo>
                <a:lnTo>
                  <a:pt x="960" y="2084"/>
                </a:lnTo>
                <a:lnTo>
                  <a:pt x="962" y="2084"/>
                </a:lnTo>
                <a:lnTo>
                  <a:pt x="962" y="2082"/>
                </a:lnTo>
                <a:lnTo>
                  <a:pt x="963" y="2082"/>
                </a:lnTo>
                <a:lnTo>
                  <a:pt x="965" y="2082"/>
                </a:lnTo>
                <a:lnTo>
                  <a:pt x="966" y="2082"/>
                </a:lnTo>
                <a:lnTo>
                  <a:pt x="968" y="2082"/>
                </a:lnTo>
                <a:lnTo>
                  <a:pt x="968" y="2084"/>
                </a:lnTo>
                <a:lnTo>
                  <a:pt x="969" y="2084"/>
                </a:lnTo>
                <a:lnTo>
                  <a:pt x="971" y="2084"/>
                </a:lnTo>
                <a:lnTo>
                  <a:pt x="971" y="2085"/>
                </a:lnTo>
                <a:lnTo>
                  <a:pt x="972" y="2085"/>
                </a:lnTo>
                <a:lnTo>
                  <a:pt x="974" y="2085"/>
                </a:lnTo>
                <a:lnTo>
                  <a:pt x="975" y="2085"/>
                </a:lnTo>
                <a:lnTo>
                  <a:pt x="978" y="2085"/>
                </a:lnTo>
                <a:lnTo>
                  <a:pt x="980" y="2085"/>
                </a:lnTo>
                <a:lnTo>
                  <a:pt x="981" y="2085"/>
                </a:lnTo>
                <a:lnTo>
                  <a:pt x="997" y="2073"/>
                </a:lnTo>
                <a:lnTo>
                  <a:pt x="998" y="2073"/>
                </a:lnTo>
                <a:lnTo>
                  <a:pt x="1000" y="2071"/>
                </a:lnTo>
                <a:lnTo>
                  <a:pt x="1001" y="2070"/>
                </a:lnTo>
                <a:lnTo>
                  <a:pt x="1009" y="2065"/>
                </a:lnTo>
                <a:lnTo>
                  <a:pt x="1010" y="2065"/>
                </a:lnTo>
                <a:lnTo>
                  <a:pt x="1010" y="2064"/>
                </a:lnTo>
                <a:lnTo>
                  <a:pt x="1018" y="2058"/>
                </a:lnTo>
                <a:lnTo>
                  <a:pt x="1018" y="2056"/>
                </a:lnTo>
                <a:lnTo>
                  <a:pt x="1019" y="2056"/>
                </a:lnTo>
                <a:lnTo>
                  <a:pt x="1025" y="2055"/>
                </a:lnTo>
                <a:lnTo>
                  <a:pt x="1028" y="2053"/>
                </a:lnTo>
                <a:lnTo>
                  <a:pt x="1030" y="2053"/>
                </a:lnTo>
                <a:lnTo>
                  <a:pt x="1031" y="2053"/>
                </a:lnTo>
                <a:lnTo>
                  <a:pt x="1031" y="2052"/>
                </a:lnTo>
                <a:lnTo>
                  <a:pt x="1036" y="2050"/>
                </a:lnTo>
                <a:lnTo>
                  <a:pt x="1037" y="2050"/>
                </a:lnTo>
                <a:lnTo>
                  <a:pt x="1040" y="2049"/>
                </a:lnTo>
                <a:lnTo>
                  <a:pt x="1042" y="2049"/>
                </a:lnTo>
                <a:lnTo>
                  <a:pt x="1043" y="2047"/>
                </a:lnTo>
                <a:lnTo>
                  <a:pt x="1045" y="2047"/>
                </a:lnTo>
                <a:lnTo>
                  <a:pt x="1045" y="2046"/>
                </a:lnTo>
                <a:lnTo>
                  <a:pt x="1046" y="2046"/>
                </a:lnTo>
                <a:lnTo>
                  <a:pt x="1049" y="2043"/>
                </a:lnTo>
                <a:lnTo>
                  <a:pt x="1049" y="2041"/>
                </a:lnTo>
                <a:lnTo>
                  <a:pt x="1052" y="2038"/>
                </a:lnTo>
                <a:lnTo>
                  <a:pt x="1055" y="2037"/>
                </a:lnTo>
                <a:lnTo>
                  <a:pt x="1055" y="2035"/>
                </a:lnTo>
                <a:lnTo>
                  <a:pt x="1057" y="2034"/>
                </a:lnTo>
                <a:lnTo>
                  <a:pt x="1058" y="2034"/>
                </a:lnTo>
                <a:lnTo>
                  <a:pt x="1058" y="2032"/>
                </a:lnTo>
                <a:lnTo>
                  <a:pt x="1060" y="2032"/>
                </a:lnTo>
                <a:lnTo>
                  <a:pt x="1061" y="2031"/>
                </a:lnTo>
                <a:lnTo>
                  <a:pt x="1063" y="2029"/>
                </a:lnTo>
                <a:lnTo>
                  <a:pt x="1061" y="2028"/>
                </a:lnTo>
                <a:lnTo>
                  <a:pt x="1061" y="2026"/>
                </a:lnTo>
                <a:lnTo>
                  <a:pt x="1061" y="2024"/>
                </a:lnTo>
                <a:lnTo>
                  <a:pt x="1063" y="2024"/>
                </a:lnTo>
                <a:lnTo>
                  <a:pt x="1063" y="2023"/>
                </a:lnTo>
                <a:lnTo>
                  <a:pt x="1063" y="2021"/>
                </a:lnTo>
                <a:lnTo>
                  <a:pt x="1063" y="2020"/>
                </a:lnTo>
                <a:lnTo>
                  <a:pt x="1063" y="2018"/>
                </a:lnTo>
                <a:lnTo>
                  <a:pt x="1063" y="2017"/>
                </a:lnTo>
                <a:lnTo>
                  <a:pt x="1063" y="2015"/>
                </a:lnTo>
                <a:lnTo>
                  <a:pt x="1063" y="2014"/>
                </a:lnTo>
                <a:lnTo>
                  <a:pt x="1063" y="2012"/>
                </a:lnTo>
                <a:lnTo>
                  <a:pt x="1064" y="2012"/>
                </a:lnTo>
                <a:lnTo>
                  <a:pt x="1064" y="2011"/>
                </a:lnTo>
                <a:lnTo>
                  <a:pt x="1066" y="2011"/>
                </a:lnTo>
                <a:lnTo>
                  <a:pt x="1067" y="2009"/>
                </a:lnTo>
                <a:lnTo>
                  <a:pt x="1069" y="2009"/>
                </a:lnTo>
                <a:lnTo>
                  <a:pt x="1069" y="2008"/>
                </a:lnTo>
                <a:lnTo>
                  <a:pt x="1070" y="2008"/>
                </a:lnTo>
                <a:lnTo>
                  <a:pt x="1072" y="2008"/>
                </a:lnTo>
                <a:lnTo>
                  <a:pt x="1073" y="2006"/>
                </a:lnTo>
                <a:lnTo>
                  <a:pt x="1075" y="2006"/>
                </a:lnTo>
                <a:lnTo>
                  <a:pt x="1076" y="2005"/>
                </a:lnTo>
                <a:lnTo>
                  <a:pt x="1078" y="2005"/>
                </a:lnTo>
                <a:lnTo>
                  <a:pt x="1078" y="2003"/>
                </a:lnTo>
                <a:lnTo>
                  <a:pt x="1079" y="2003"/>
                </a:lnTo>
                <a:lnTo>
                  <a:pt x="1079" y="2002"/>
                </a:lnTo>
                <a:lnTo>
                  <a:pt x="1081" y="2002"/>
                </a:lnTo>
                <a:lnTo>
                  <a:pt x="1081" y="2000"/>
                </a:lnTo>
                <a:lnTo>
                  <a:pt x="1082" y="2000"/>
                </a:lnTo>
                <a:lnTo>
                  <a:pt x="1082" y="1999"/>
                </a:lnTo>
                <a:lnTo>
                  <a:pt x="1084" y="1999"/>
                </a:lnTo>
                <a:lnTo>
                  <a:pt x="1084" y="1997"/>
                </a:lnTo>
                <a:lnTo>
                  <a:pt x="1084" y="1996"/>
                </a:lnTo>
                <a:lnTo>
                  <a:pt x="1085" y="1994"/>
                </a:lnTo>
                <a:lnTo>
                  <a:pt x="1085" y="1993"/>
                </a:lnTo>
                <a:lnTo>
                  <a:pt x="1085" y="1991"/>
                </a:lnTo>
                <a:lnTo>
                  <a:pt x="1087" y="1991"/>
                </a:lnTo>
                <a:lnTo>
                  <a:pt x="1087" y="1990"/>
                </a:lnTo>
                <a:lnTo>
                  <a:pt x="1089" y="1988"/>
                </a:lnTo>
                <a:lnTo>
                  <a:pt x="1090" y="1987"/>
                </a:lnTo>
                <a:lnTo>
                  <a:pt x="1092" y="1987"/>
                </a:lnTo>
                <a:lnTo>
                  <a:pt x="1093" y="1985"/>
                </a:lnTo>
                <a:lnTo>
                  <a:pt x="1095" y="1985"/>
                </a:lnTo>
                <a:lnTo>
                  <a:pt x="1096" y="1984"/>
                </a:lnTo>
                <a:lnTo>
                  <a:pt x="1098" y="1984"/>
                </a:lnTo>
                <a:lnTo>
                  <a:pt x="1099" y="1982"/>
                </a:lnTo>
                <a:lnTo>
                  <a:pt x="1101" y="1982"/>
                </a:lnTo>
                <a:lnTo>
                  <a:pt x="1101" y="1981"/>
                </a:lnTo>
                <a:lnTo>
                  <a:pt x="1102" y="1981"/>
                </a:lnTo>
                <a:lnTo>
                  <a:pt x="1104" y="1979"/>
                </a:lnTo>
                <a:lnTo>
                  <a:pt x="1105" y="1978"/>
                </a:lnTo>
                <a:lnTo>
                  <a:pt x="1105" y="1976"/>
                </a:lnTo>
                <a:lnTo>
                  <a:pt x="1107" y="1976"/>
                </a:lnTo>
                <a:lnTo>
                  <a:pt x="1107" y="1975"/>
                </a:lnTo>
                <a:lnTo>
                  <a:pt x="1108" y="1975"/>
                </a:lnTo>
                <a:lnTo>
                  <a:pt x="1108" y="1973"/>
                </a:lnTo>
                <a:lnTo>
                  <a:pt x="1110" y="1973"/>
                </a:lnTo>
                <a:lnTo>
                  <a:pt x="1110" y="1971"/>
                </a:lnTo>
                <a:lnTo>
                  <a:pt x="1111" y="1970"/>
                </a:lnTo>
                <a:lnTo>
                  <a:pt x="1113" y="1970"/>
                </a:lnTo>
                <a:lnTo>
                  <a:pt x="1113" y="1968"/>
                </a:lnTo>
                <a:lnTo>
                  <a:pt x="1114" y="1968"/>
                </a:lnTo>
                <a:lnTo>
                  <a:pt x="1116" y="1968"/>
                </a:lnTo>
                <a:lnTo>
                  <a:pt x="1117" y="1968"/>
                </a:lnTo>
                <a:lnTo>
                  <a:pt x="1119" y="1968"/>
                </a:lnTo>
                <a:lnTo>
                  <a:pt x="1120" y="1967"/>
                </a:lnTo>
                <a:lnTo>
                  <a:pt x="1122" y="1964"/>
                </a:lnTo>
                <a:lnTo>
                  <a:pt x="1123" y="1962"/>
                </a:lnTo>
                <a:lnTo>
                  <a:pt x="1125" y="1961"/>
                </a:lnTo>
                <a:lnTo>
                  <a:pt x="1126" y="1959"/>
                </a:lnTo>
                <a:lnTo>
                  <a:pt x="1126" y="1958"/>
                </a:lnTo>
                <a:lnTo>
                  <a:pt x="1128" y="1958"/>
                </a:lnTo>
                <a:lnTo>
                  <a:pt x="1128" y="1956"/>
                </a:lnTo>
                <a:lnTo>
                  <a:pt x="1129" y="1956"/>
                </a:lnTo>
                <a:lnTo>
                  <a:pt x="1129" y="1955"/>
                </a:lnTo>
                <a:lnTo>
                  <a:pt x="1131" y="1953"/>
                </a:lnTo>
                <a:lnTo>
                  <a:pt x="1132" y="1953"/>
                </a:lnTo>
                <a:lnTo>
                  <a:pt x="1134" y="1952"/>
                </a:lnTo>
                <a:lnTo>
                  <a:pt x="1135" y="1952"/>
                </a:lnTo>
                <a:lnTo>
                  <a:pt x="1137" y="1952"/>
                </a:lnTo>
                <a:lnTo>
                  <a:pt x="1138" y="1952"/>
                </a:lnTo>
                <a:lnTo>
                  <a:pt x="1140" y="1952"/>
                </a:lnTo>
                <a:lnTo>
                  <a:pt x="1141" y="1952"/>
                </a:lnTo>
                <a:lnTo>
                  <a:pt x="1143" y="1952"/>
                </a:lnTo>
                <a:lnTo>
                  <a:pt x="1143" y="1953"/>
                </a:lnTo>
                <a:lnTo>
                  <a:pt x="1144" y="1953"/>
                </a:lnTo>
                <a:lnTo>
                  <a:pt x="1146" y="1953"/>
                </a:lnTo>
                <a:lnTo>
                  <a:pt x="1147" y="1953"/>
                </a:lnTo>
                <a:lnTo>
                  <a:pt x="1150" y="1952"/>
                </a:lnTo>
                <a:lnTo>
                  <a:pt x="1152" y="1952"/>
                </a:lnTo>
                <a:lnTo>
                  <a:pt x="1153" y="1952"/>
                </a:lnTo>
                <a:lnTo>
                  <a:pt x="1155" y="1952"/>
                </a:lnTo>
                <a:lnTo>
                  <a:pt x="1155" y="1950"/>
                </a:lnTo>
                <a:lnTo>
                  <a:pt x="1155" y="1949"/>
                </a:lnTo>
                <a:lnTo>
                  <a:pt x="1155" y="1937"/>
                </a:lnTo>
                <a:lnTo>
                  <a:pt x="1153" y="1937"/>
                </a:lnTo>
                <a:lnTo>
                  <a:pt x="1153" y="1934"/>
                </a:lnTo>
                <a:lnTo>
                  <a:pt x="1153" y="1932"/>
                </a:lnTo>
                <a:lnTo>
                  <a:pt x="1153" y="1931"/>
                </a:lnTo>
                <a:lnTo>
                  <a:pt x="1153" y="1929"/>
                </a:lnTo>
                <a:lnTo>
                  <a:pt x="1153" y="1928"/>
                </a:lnTo>
                <a:lnTo>
                  <a:pt x="1153" y="1926"/>
                </a:lnTo>
                <a:lnTo>
                  <a:pt x="1153" y="1920"/>
                </a:lnTo>
                <a:lnTo>
                  <a:pt x="1153" y="1918"/>
                </a:lnTo>
                <a:lnTo>
                  <a:pt x="1153" y="1917"/>
                </a:lnTo>
                <a:lnTo>
                  <a:pt x="1153" y="1915"/>
                </a:lnTo>
                <a:lnTo>
                  <a:pt x="1153" y="1914"/>
                </a:lnTo>
                <a:lnTo>
                  <a:pt x="1153" y="1912"/>
                </a:lnTo>
                <a:lnTo>
                  <a:pt x="1153" y="1911"/>
                </a:lnTo>
                <a:lnTo>
                  <a:pt x="1153" y="1909"/>
                </a:lnTo>
                <a:lnTo>
                  <a:pt x="1153" y="1906"/>
                </a:lnTo>
                <a:lnTo>
                  <a:pt x="1153" y="1905"/>
                </a:lnTo>
                <a:lnTo>
                  <a:pt x="1153" y="1902"/>
                </a:lnTo>
                <a:lnTo>
                  <a:pt x="1153" y="1897"/>
                </a:lnTo>
                <a:lnTo>
                  <a:pt x="1153" y="1894"/>
                </a:lnTo>
                <a:lnTo>
                  <a:pt x="1152" y="1891"/>
                </a:lnTo>
                <a:lnTo>
                  <a:pt x="1152" y="1890"/>
                </a:lnTo>
                <a:lnTo>
                  <a:pt x="1152" y="1888"/>
                </a:lnTo>
                <a:lnTo>
                  <a:pt x="1152" y="1887"/>
                </a:lnTo>
                <a:lnTo>
                  <a:pt x="1152" y="1885"/>
                </a:lnTo>
                <a:lnTo>
                  <a:pt x="1152" y="1881"/>
                </a:lnTo>
                <a:lnTo>
                  <a:pt x="1152" y="1879"/>
                </a:lnTo>
                <a:lnTo>
                  <a:pt x="1152" y="1878"/>
                </a:lnTo>
                <a:lnTo>
                  <a:pt x="1152" y="1876"/>
                </a:lnTo>
                <a:lnTo>
                  <a:pt x="1152" y="1875"/>
                </a:lnTo>
                <a:lnTo>
                  <a:pt x="1152" y="1873"/>
                </a:lnTo>
                <a:lnTo>
                  <a:pt x="1152" y="1872"/>
                </a:lnTo>
                <a:lnTo>
                  <a:pt x="1152" y="1870"/>
                </a:lnTo>
                <a:lnTo>
                  <a:pt x="1152" y="1867"/>
                </a:lnTo>
                <a:lnTo>
                  <a:pt x="1152" y="1865"/>
                </a:lnTo>
                <a:lnTo>
                  <a:pt x="1152" y="1864"/>
                </a:lnTo>
                <a:lnTo>
                  <a:pt x="1152" y="1862"/>
                </a:lnTo>
                <a:lnTo>
                  <a:pt x="1152" y="1861"/>
                </a:lnTo>
                <a:lnTo>
                  <a:pt x="1152" y="1859"/>
                </a:lnTo>
                <a:lnTo>
                  <a:pt x="1152" y="1858"/>
                </a:lnTo>
                <a:lnTo>
                  <a:pt x="1152" y="1856"/>
                </a:lnTo>
                <a:lnTo>
                  <a:pt x="1152" y="1855"/>
                </a:lnTo>
                <a:lnTo>
                  <a:pt x="1152" y="1853"/>
                </a:lnTo>
                <a:lnTo>
                  <a:pt x="1152" y="1852"/>
                </a:lnTo>
                <a:lnTo>
                  <a:pt x="1152" y="1850"/>
                </a:lnTo>
                <a:lnTo>
                  <a:pt x="1152" y="1847"/>
                </a:lnTo>
                <a:lnTo>
                  <a:pt x="1152" y="1846"/>
                </a:lnTo>
                <a:lnTo>
                  <a:pt x="1152" y="1844"/>
                </a:lnTo>
                <a:lnTo>
                  <a:pt x="1152" y="1843"/>
                </a:lnTo>
                <a:lnTo>
                  <a:pt x="1152" y="1841"/>
                </a:lnTo>
                <a:lnTo>
                  <a:pt x="1152" y="1838"/>
                </a:lnTo>
                <a:lnTo>
                  <a:pt x="1152" y="1837"/>
                </a:lnTo>
                <a:lnTo>
                  <a:pt x="1152" y="1835"/>
                </a:lnTo>
                <a:lnTo>
                  <a:pt x="1152" y="1832"/>
                </a:lnTo>
                <a:lnTo>
                  <a:pt x="1150" y="1832"/>
                </a:lnTo>
                <a:lnTo>
                  <a:pt x="1150" y="1831"/>
                </a:lnTo>
                <a:lnTo>
                  <a:pt x="1150" y="1829"/>
                </a:lnTo>
                <a:lnTo>
                  <a:pt x="1150" y="1826"/>
                </a:lnTo>
                <a:lnTo>
                  <a:pt x="1150" y="1825"/>
                </a:lnTo>
                <a:lnTo>
                  <a:pt x="1150" y="1823"/>
                </a:lnTo>
                <a:lnTo>
                  <a:pt x="1150" y="1822"/>
                </a:lnTo>
                <a:lnTo>
                  <a:pt x="1150" y="1820"/>
                </a:lnTo>
                <a:lnTo>
                  <a:pt x="1150" y="1819"/>
                </a:lnTo>
                <a:lnTo>
                  <a:pt x="1150" y="1816"/>
                </a:lnTo>
                <a:lnTo>
                  <a:pt x="1150" y="1814"/>
                </a:lnTo>
                <a:lnTo>
                  <a:pt x="1150" y="1812"/>
                </a:lnTo>
                <a:lnTo>
                  <a:pt x="1150" y="1808"/>
                </a:lnTo>
                <a:lnTo>
                  <a:pt x="1150" y="1806"/>
                </a:lnTo>
                <a:lnTo>
                  <a:pt x="1150" y="1805"/>
                </a:lnTo>
                <a:lnTo>
                  <a:pt x="1150" y="1803"/>
                </a:lnTo>
                <a:lnTo>
                  <a:pt x="1150" y="1802"/>
                </a:lnTo>
                <a:lnTo>
                  <a:pt x="1150" y="1800"/>
                </a:lnTo>
                <a:lnTo>
                  <a:pt x="1150" y="1799"/>
                </a:lnTo>
                <a:lnTo>
                  <a:pt x="1150" y="1796"/>
                </a:lnTo>
                <a:lnTo>
                  <a:pt x="1150" y="1794"/>
                </a:lnTo>
                <a:lnTo>
                  <a:pt x="1150" y="1793"/>
                </a:lnTo>
                <a:lnTo>
                  <a:pt x="1150" y="1791"/>
                </a:lnTo>
                <a:lnTo>
                  <a:pt x="1150" y="1790"/>
                </a:lnTo>
                <a:lnTo>
                  <a:pt x="1150" y="1788"/>
                </a:lnTo>
                <a:lnTo>
                  <a:pt x="1150" y="1784"/>
                </a:lnTo>
                <a:lnTo>
                  <a:pt x="1150" y="1781"/>
                </a:lnTo>
                <a:lnTo>
                  <a:pt x="1149" y="1778"/>
                </a:lnTo>
                <a:lnTo>
                  <a:pt x="1149" y="1775"/>
                </a:lnTo>
                <a:lnTo>
                  <a:pt x="1149" y="1773"/>
                </a:lnTo>
                <a:lnTo>
                  <a:pt x="1149" y="1772"/>
                </a:lnTo>
                <a:lnTo>
                  <a:pt x="1149" y="1769"/>
                </a:lnTo>
                <a:lnTo>
                  <a:pt x="1149" y="1764"/>
                </a:lnTo>
                <a:lnTo>
                  <a:pt x="1149" y="1758"/>
                </a:lnTo>
                <a:lnTo>
                  <a:pt x="1149" y="1756"/>
                </a:lnTo>
                <a:lnTo>
                  <a:pt x="1149" y="1741"/>
                </a:lnTo>
                <a:lnTo>
                  <a:pt x="1149" y="1732"/>
                </a:lnTo>
                <a:lnTo>
                  <a:pt x="1149" y="1728"/>
                </a:lnTo>
                <a:lnTo>
                  <a:pt x="1149" y="1722"/>
                </a:lnTo>
                <a:lnTo>
                  <a:pt x="1147" y="1717"/>
                </a:lnTo>
                <a:lnTo>
                  <a:pt x="1147" y="1716"/>
                </a:lnTo>
                <a:lnTo>
                  <a:pt x="1147" y="1710"/>
                </a:lnTo>
                <a:lnTo>
                  <a:pt x="1147" y="1708"/>
                </a:lnTo>
                <a:lnTo>
                  <a:pt x="1147" y="1706"/>
                </a:lnTo>
                <a:lnTo>
                  <a:pt x="1147" y="1702"/>
                </a:lnTo>
                <a:lnTo>
                  <a:pt x="1147" y="1700"/>
                </a:lnTo>
                <a:lnTo>
                  <a:pt x="1147" y="1693"/>
                </a:lnTo>
                <a:lnTo>
                  <a:pt x="1147" y="1687"/>
                </a:lnTo>
                <a:lnTo>
                  <a:pt x="1147" y="1684"/>
                </a:lnTo>
                <a:lnTo>
                  <a:pt x="1147" y="1679"/>
                </a:lnTo>
                <a:lnTo>
                  <a:pt x="1147" y="1678"/>
                </a:lnTo>
                <a:lnTo>
                  <a:pt x="1147" y="1675"/>
                </a:lnTo>
                <a:lnTo>
                  <a:pt x="1147" y="1673"/>
                </a:lnTo>
                <a:lnTo>
                  <a:pt x="1147" y="1669"/>
                </a:lnTo>
                <a:lnTo>
                  <a:pt x="1146" y="1667"/>
                </a:lnTo>
                <a:lnTo>
                  <a:pt x="1146" y="1663"/>
                </a:lnTo>
                <a:lnTo>
                  <a:pt x="1146" y="1661"/>
                </a:lnTo>
                <a:lnTo>
                  <a:pt x="1146" y="1655"/>
                </a:lnTo>
                <a:lnTo>
                  <a:pt x="1146" y="1650"/>
                </a:lnTo>
                <a:lnTo>
                  <a:pt x="1146" y="1647"/>
                </a:lnTo>
                <a:lnTo>
                  <a:pt x="1146" y="1646"/>
                </a:lnTo>
                <a:lnTo>
                  <a:pt x="1146" y="1644"/>
                </a:lnTo>
                <a:lnTo>
                  <a:pt x="1146" y="1640"/>
                </a:lnTo>
                <a:lnTo>
                  <a:pt x="1146" y="1638"/>
                </a:lnTo>
                <a:lnTo>
                  <a:pt x="1146" y="1637"/>
                </a:lnTo>
                <a:lnTo>
                  <a:pt x="1146" y="1635"/>
                </a:lnTo>
                <a:lnTo>
                  <a:pt x="1146" y="1631"/>
                </a:lnTo>
                <a:lnTo>
                  <a:pt x="1146" y="1629"/>
                </a:lnTo>
                <a:lnTo>
                  <a:pt x="1146" y="1628"/>
                </a:lnTo>
                <a:lnTo>
                  <a:pt x="1146" y="1626"/>
                </a:lnTo>
                <a:lnTo>
                  <a:pt x="1146" y="1625"/>
                </a:lnTo>
                <a:lnTo>
                  <a:pt x="1146" y="1623"/>
                </a:lnTo>
                <a:lnTo>
                  <a:pt x="1146" y="1620"/>
                </a:lnTo>
                <a:lnTo>
                  <a:pt x="1146" y="1619"/>
                </a:lnTo>
                <a:lnTo>
                  <a:pt x="1146" y="1616"/>
                </a:lnTo>
                <a:lnTo>
                  <a:pt x="1144" y="1614"/>
                </a:lnTo>
                <a:lnTo>
                  <a:pt x="1144" y="1613"/>
                </a:lnTo>
                <a:lnTo>
                  <a:pt x="1144" y="1611"/>
                </a:lnTo>
                <a:lnTo>
                  <a:pt x="1144" y="1610"/>
                </a:lnTo>
                <a:lnTo>
                  <a:pt x="1144" y="1605"/>
                </a:lnTo>
                <a:lnTo>
                  <a:pt x="1144" y="1604"/>
                </a:lnTo>
                <a:lnTo>
                  <a:pt x="1144" y="1602"/>
                </a:lnTo>
                <a:lnTo>
                  <a:pt x="1144" y="1600"/>
                </a:lnTo>
                <a:lnTo>
                  <a:pt x="1144" y="1599"/>
                </a:lnTo>
                <a:lnTo>
                  <a:pt x="1144" y="1597"/>
                </a:lnTo>
                <a:lnTo>
                  <a:pt x="1144" y="1596"/>
                </a:lnTo>
                <a:lnTo>
                  <a:pt x="1144" y="1594"/>
                </a:lnTo>
                <a:lnTo>
                  <a:pt x="1144" y="1593"/>
                </a:lnTo>
                <a:lnTo>
                  <a:pt x="1144" y="1591"/>
                </a:lnTo>
                <a:lnTo>
                  <a:pt x="1144" y="1590"/>
                </a:lnTo>
                <a:lnTo>
                  <a:pt x="1144" y="1587"/>
                </a:lnTo>
                <a:lnTo>
                  <a:pt x="1144" y="1585"/>
                </a:lnTo>
                <a:lnTo>
                  <a:pt x="1144" y="1584"/>
                </a:lnTo>
                <a:lnTo>
                  <a:pt x="1144" y="1582"/>
                </a:lnTo>
                <a:lnTo>
                  <a:pt x="1144" y="1581"/>
                </a:lnTo>
                <a:lnTo>
                  <a:pt x="1144" y="1579"/>
                </a:lnTo>
                <a:lnTo>
                  <a:pt x="1144" y="1578"/>
                </a:lnTo>
                <a:lnTo>
                  <a:pt x="1144" y="1573"/>
                </a:lnTo>
                <a:lnTo>
                  <a:pt x="1144" y="1572"/>
                </a:lnTo>
                <a:lnTo>
                  <a:pt x="1144" y="1570"/>
                </a:lnTo>
                <a:lnTo>
                  <a:pt x="1144" y="1569"/>
                </a:lnTo>
                <a:lnTo>
                  <a:pt x="1144" y="1567"/>
                </a:lnTo>
                <a:lnTo>
                  <a:pt x="1143" y="1566"/>
                </a:lnTo>
                <a:lnTo>
                  <a:pt x="1143" y="1564"/>
                </a:lnTo>
                <a:lnTo>
                  <a:pt x="1143" y="1563"/>
                </a:lnTo>
                <a:lnTo>
                  <a:pt x="1143" y="1561"/>
                </a:lnTo>
                <a:lnTo>
                  <a:pt x="1143" y="1560"/>
                </a:lnTo>
                <a:lnTo>
                  <a:pt x="1143" y="1558"/>
                </a:lnTo>
                <a:lnTo>
                  <a:pt x="1143" y="1557"/>
                </a:lnTo>
                <a:lnTo>
                  <a:pt x="1143" y="1555"/>
                </a:lnTo>
                <a:lnTo>
                  <a:pt x="1143" y="1552"/>
                </a:lnTo>
                <a:lnTo>
                  <a:pt x="1143" y="1550"/>
                </a:lnTo>
                <a:lnTo>
                  <a:pt x="1143" y="1546"/>
                </a:lnTo>
                <a:lnTo>
                  <a:pt x="1143" y="1544"/>
                </a:lnTo>
                <a:lnTo>
                  <a:pt x="1143" y="1543"/>
                </a:lnTo>
                <a:lnTo>
                  <a:pt x="1143" y="1540"/>
                </a:lnTo>
                <a:lnTo>
                  <a:pt x="1143" y="1538"/>
                </a:lnTo>
                <a:lnTo>
                  <a:pt x="1143" y="1534"/>
                </a:lnTo>
                <a:lnTo>
                  <a:pt x="1143" y="1531"/>
                </a:lnTo>
                <a:lnTo>
                  <a:pt x="1143" y="1526"/>
                </a:lnTo>
                <a:lnTo>
                  <a:pt x="1141" y="1520"/>
                </a:lnTo>
                <a:lnTo>
                  <a:pt x="1141" y="1516"/>
                </a:lnTo>
                <a:lnTo>
                  <a:pt x="1141" y="1514"/>
                </a:lnTo>
                <a:lnTo>
                  <a:pt x="1141" y="1508"/>
                </a:lnTo>
                <a:lnTo>
                  <a:pt x="1141" y="1505"/>
                </a:lnTo>
                <a:lnTo>
                  <a:pt x="1141" y="1504"/>
                </a:lnTo>
                <a:lnTo>
                  <a:pt x="1141" y="1502"/>
                </a:lnTo>
                <a:lnTo>
                  <a:pt x="1141" y="1501"/>
                </a:lnTo>
                <a:lnTo>
                  <a:pt x="1141" y="1499"/>
                </a:lnTo>
                <a:lnTo>
                  <a:pt x="1141" y="1497"/>
                </a:lnTo>
                <a:lnTo>
                  <a:pt x="1141" y="1479"/>
                </a:lnTo>
                <a:lnTo>
                  <a:pt x="1140" y="1476"/>
                </a:lnTo>
                <a:lnTo>
                  <a:pt x="1140" y="1470"/>
                </a:lnTo>
                <a:lnTo>
                  <a:pt x="1140" y="1469"/>
                </a:lnTo>
                <a:lnTo>
                  <a:pt x="1140" y="1467"/>
                </a:lnTo>
                <a:lnTo>
                  <a:pt x="1140" y="1466"/>
                </a:lnTo>
                <a:lnTo>
                  <a:pt x="1140" y="1463"/>
                </a:lnTo>
                <a:lnTo>
                  <a:pt x="1140" y="1454"/>
                </a:lnTo>
                <a:lnTo>
                  <a:pt x="1140" y="1451"/>
                </a:lnTo>
                <a:lnTo>
                  <a:pt x="1140" y="1449"/>
                </a:lnTo>
                <a:lnTo>
                  <a:pt x="1140" y="1441"/>
                </a:lnTo>
                <a:lnTo>
                  <a:pt x="1140" y="1440"/>
                </a:lnTo>
                <a:lnTo>
                  <a:pt x="1140" y="1435"/>
                </a:lnTo>
                <a:lnTo>
                  <a:pt x="1140" y="1434"/>
                </a:lnTo>
                <a:lnTo>
                  <a:pt x="1138" y="1428"/>
                </a:lnTo>
                <a:lnTo>
                  <a:pt x="1138" y="1426"/>
                </a:lnTo>
                <a:lnTo>
                  <a:pt x="1138" y="1423"/>
                </a:lnTo>
                <a:lnTo>
                  <a:pt x="1138" y="1420"/>
                </a:lnTo>
                <a:lnTo>
                  <a:pt x="1138" y="1417"/>
                </a:lnTo>
                <a:lnTo>
                  <a:pt x="1137" y="1410"/>
                </a:lnTo>
                <a:lnTo>
                  <a:pt x="1137" y="1405"/>
                </a:lnTo>
                <a:lnTo>
                  <a:pt x="1137" y="1401"/>
                </a:lnTo>
                <a:lnTo>
                  <a:pt x="1137" y="1396"/>
                </a:lnTo>
                <a:lnTo>
                  <a:pt x="1137" y="1388"/>
                </a:lnTo>
                <a:lnTo>
                  <a:pt x="1137" y="1387"/>
                </a:lnTo>
                <a:lnTo>
                  <a:pt x="1137" y="1385"/>
                </a:lnTo>
                <a:lnTo>
                  <a:pt x="1137" y="1384"/>
                </a:lnTo>
                <a:lnTo>
                  <a:pt x="1138" y="1382"/>
                </a:lnTo>
                <a:lnTo>
                  <a:pt x="1138" y="1381"/>
                </a:lnTo>
                <a:lnTo>
                  <a:pt x="1138" y="1376"/>
                </a:lnTo>
                <a:lnTo>
                  <a:pt x="1138" y="1375"/>
                </a:lnTo>
                <a:lnTo>
                  <a:pt x="1138" y="1370"/>
                </a:lnTo>
                <a:lnTo>
                  <a:pt x="1138" y="1369"/>
                </a:lnTo>
                <a:lnTo>
                  <a:pt x="1138" y="1361"/>
                </a:lnTo>
                <a:lnTo>
                  <a:pt x="1138" y="1349"/>
                </a:lnTo>
                <a:lnTo>
                  <a:pt x="1138" y="1340"/>
                </a:lnTo>
                <a:lnTo>
                  <a:pt x="1137" y="1334"/>
                </a:lnTo>
                <a:lnTo>
                  <a:pt x="1137" y="1328"/>
                </a:lnTo>
                <a:lnTo>
                  <a:pt x="1137" y="1326"/>
                </a:lnTo>
                <a:lnTo>
                  <a:pt x="1135" y="1320"/>
                </a:lnTo>
                <a:lnTo>
                  <a:pt x="1135" y="1311"/>
                </a:lnTo>
                <a:lnTo>
                  <a:pt x="1135" y="1310"/>
                </a:lnTo>
                <a:lnTo>
                  <a:pt x="1135" y="1307"/>
                </a:lnTo>
                <a:lnTo>
                  <a:pt x="1135" y="1305"/>
                </a:lnTo>
                <a:lnTo>
                  <a:pt x="1134" y="1304"/>
                </a:lnTo>
                <a:lnTo>
                  <a:pt x="1134" y="1301"/>
                </a:lnTo>
                <a:lnTo>
                  <a:pt x="1134" y="1299"/>
                </a:lnTo>
                <a:lnTo>
                  <a:pt x="1134" y="1296"/>
                </a:lnTo>
                <a:lnTo>
                  <a:pt x="1134" y="1295"/>
                </a:lnTo>
                <a:lnTo>
                  <a:pt x="1134" y="1293"/>
                </a:lnTo>
                <a:lnTo>
                  <a:pt x="1134" y="1287"/>
                </a:lnTo>
                <a:lnTo>
                  <a:pt x="1134" y="1284"/>
                </a:lnTo>
                <a:lnTo>
                  <a:pt x="1134" y="1281"/>
                </a:lnTo>
                <a:lnTo>
                  <a:pt x="1134" y="1279"/>
                </a:lnTo>
                <a:lnTo>
                  <a:pt x="1134" y="1278"/>
                </a:lnTo>
                <a:lnTo>
                  <a:pt x="1134" y="1276"/>
                </a:lnTo>
                <a:lnTo>
                  <a:pt x="1134" y="1275"/>
                </a:lnTo>
                <a:lnTo>
                  <a:pt x="1134" y="1272"/>
                </a:lnTo>
                <a:lnTo>
                  <a:pt x="1134" y="1266"/>
                </a:lnTo>
                <a:lnTo>
                  <a:pt x="1134" y="1257"/>
                </a:lnTo>
                <a:lnTo>
                  <a:pt x="1134" y="1255"/>
                </a:lnTo>
                <a:lnTo>
                  <a:pt x="1134" y="1254"/>
                </a:lnTo>
                <a:lnTo>
                  <a:pt x="1134" y="1251"/>
                </a:lnTo>
                <a:lnTo>
                  <a:pt x="1134" y="1249"/>
                </a:lnTo>
                <a:lnTo>
                  <a:pt x="1134" y="1248"/>
                </a:lnTo>
                <a:lnTo>
                  <a:pt x="1134" y="1246"/>
                </a:lnTo>
                <a:lnTo>
                  <a:pt x="1134" y="1245"/>
                </a:lnTo>
                <a:lnTo>
                  <a:pt x="1134" y="1243"/>
                </a:lnTo>
                <a:lnTo>
                  <a:pt x="1134" y="1242"/>
                </a:lnTo>
                <a:lnTo>
                  <a:pt x="1134" y="1240"/>
                </a:lnTo>
                <a:lnTo>
                  <a:pt x="1134" y="1239"/>
                </a:lnTo>
                <a:lnTo>
                  <a:pt x="1134" y="1232"/>
                </a:lnTo>
                <a:lnTo>
                  <a:pt x="1134" y="1229"/>
                </a:lnTo>
                <a:lnTo>
                  <a:pt x="1134" y="1225"/>
                </a:lnTo>
                <a:lnTo>
                  <a:pt x="1134" y="1222"/>
                </a:lnTo>
                <a:lnTo>
                  <a:pt x="1134" y="1220"/>
                </a:lnTo>
                <a:lnTo>
                  <a:pt x="1134" y="1219"/>
                </a:lnTo>
                <a:lnTo>
                  <a:pt x="1134" y="1217"/>
                </a:lnTo>
                <a:lnTo>
                  <a:pt x="1134" y="1216"/>
                </a:lnTo>
                <a:lnTo>
                  <a:pt x="1134" y="1214"/>
                </a:lnTo>
                <a:lnTo>
                  <a:pt x="1134" y="1213"/>
                </a:lnTo>
                <a:lnTo>
                  <a:pt x="1134" y="1211"/>
                </a:lnTo>
                <a:lnTo>
                  <a:pt x="1134" y="1210"/>
                </a:lnTo>
                <a:lnTo>
                  <a:pt x="1134" y="1207"/>
                </a:lnTo>
                <a:lnTo>
                  <a:pt x="1134" y="1205"/>
                </a:lnTo>
                <a:lnTo>
                  <a:pt x="1134" y="1204"/>
                </a:lnTo>
                <a:lnTo>
                  <a:pt x="1134" y="1202"/>
                </a:lnTo>
                <a:lnTo>
                  <a:pt x="1134" y="1198"/>
                </a:lnTo>
                <a:lnTo>
                  <a:pt x="1134" y="1196"/>
                </a:lnTo>
                <a:lnTo>
                  <a:pt x="1134" y="1195"/>
                </a:lnTo>
                <a:lnTo>
                  <a:pt x="1134" y="1193"/>
                </a:lnTo>
                <a:lnTo>
                  <a:pt x="1134" y="1192"/>
                </a:lnTo>
                <a:lnTo>
                  <a:pt x="1134" y="1189"/>
                </a:lnTo>
                <a:lnTo>
                  <a:pt x="1134" y="1186"/>
                </a:lnTo>
                <a:lnTo>
                  <a:pt x="1134" y="1184"/>
                </a:lnTo>
                <a:lnTo>
                  <a:pt x="1134" y="1183"/>
                </a:lnTo>
                <a:lnTo>
                  <a:pt x="1134" y="1181"/>
                </a:lnTo>
                <a:lnTo>
                  <a:pt x="1134" y="1179"/>
                </a:lnTo>
                <a:lnTo>
                  <a:pt x="1134" y="1176"/>
                </a:lnTo>
                <a:lnTo>
                  <a:pt x="1134" y="1170"/>
                </a:lnTo>
                <a:lnTo>
                  <a:pt x="1134" y="1166"/>
                </a:lnTo>
                <a:lnTo>
                  <a:pt x="1134" y="1164"/>
                </a:lnTo>
                <a:lnTo>
                  <a:pt x="1134" y="1158"/>
                </a:lnTo>
                <a:lnTo>
                  <a:pt x="1134" y="1149"/>
                </a:lnTo>
                <a:lnTo>
                  <a:pt x="1134" y="1148"/>
                </a:lnTo>
                <a:lnTo>
                  <a:pt x="1134" y="1146"/>
                </a:lnTo>
                <a:lnTo>
                  <a:pt x="1134" y="1145"/>
                </a:lnTo>
                <a:lnTo>
                  <a:pt x="1134" y="1142"/>
                </a:lnTo>
                <a:lnTo>
                  <a:pt x="1134" y="1140"/>
                </a:lnTo>
                <a:lnTo>
                  <a:pt x="1134" y="1137"/>
                </a:lnTo>
                <a:lnTo>
                  <a:pt x="1134" y="1136"/>
                </a:lnTo>
                <a:lnTo>
                  <a:pt x="1134" y="1134"/>
                </a:lnTo>
                <a:lnTo>
                  <a:pt x="1134" y="1133"/>
                </a:lnTo>
                <a:lnTo>
                  <a:pt x="1134" y="1131"/>
                </a:lnTo>
                <a:lnTo>
                  <a:pt x="1134" y="1126"/>
                </a:lnTo>
                <a:lnTo>
                  <a:pt x="1134" y="1122"/>
                </a:lnTo>
                <a:lnTo>
                  <a:pt x="1134" y="1117"/>
                </a:lnTo>
                <a:lnTo>
                  <a:pt x="1134" y="1113"/>
                </a:lnTo>
                <a:lnTo>
                  <a:pt x="1134" y="1111"/>
                </a:lnTo>
                <a:lnTo>
                  <a:pt x="1134" y="1108"/>
                </a:lnTo>
                <a:lnTo>
                  <a:pt x="1134" y="1107"/>
                </a:lnTo>
                <a:lnTo>
                  <a:pt x="1134" y="1105"/>
                </a:lnTo>
                <a:lnTo>
                  <a:pt x="1134" y="1104"/>
                </a:lnTo>
                <a:lnTo>
                  <a:pt x="1134" y="1102"/>
                </a:lnTo>
                <a:lnTo>
                  <a:pt x="1134" y="1098"/>
                </a:lnTo>
                <a:lnTo>
                  <a:pt x="1134" y="1092"/>
                </a:lnTo>
                <a:lnTo>
                  <a:pt x="1134" y="1084"/>
                </a:lnTo>
                <a:lnTo>
                  <a:pt x="1134" y="1080"/>
                </a:lnTo>
                <a:lnTo>
                  <a:pt x="1134" y="1078"/>
                </a:lnTo>
                <a:lnTo>
                  <a:pt x="1134" y="1075"/>
                </a:lnTo>
                <a:lnTo>
                  <a:pt x="1134" y="1073"/>
                </a:lnTo>
                <a:lnTo>
                  <a:pt x="1134" y="1072"/>
                </a:lnTo>
                <a:lnTo>
                  <a:pt x="1134" y="1070"/>
                </a:lnTo>
                <a:lnTo>
                  <a:pt x="1134" y="1064"/>
                </a:lnTo>
                <a:lnTo>
                  <a:pt x="1134" y="1063"/>
                </a:lnTo>
                <a:lnTo>
                  <a:pt x="1134" y="1061"/>
                </a:lnTo>
                <a:lnTo>
                  <a:pt x="1134" y="1060"/>
                </a:lnTo>
                <a:lnTo>
                  <a:pt x="1134" y="1058"/>
                </a:lnTo>
                <a:lnTo>
                  <a:pt x="1134" y="1057"/>
                </a:lnTo>
                <a:lnTo>
                  <a:pt x="1134" y="1055"/>
                </a:lnTo>
                <a:lnTo>
                  <a:pt x="1134" y="1051"/>
                </a:lnTo>
                <a:lnTo>
                  <a:pt x="1134" y="1049"/>
                </a:lnTo>
                <a:lnTo>
                  <a:pt x="1134" y="1048"/>
                </a:lnTo>
                <a:lnTo>
                  <a:pt x="1134" y="1043"/>
                </a:lnTo>
                <a:lnTo>
                  <a:pt x="1134" y="1040"/>
                </a:lnTo>
                <a:lnTo>
                  <a:pt x="1134" y="1039"/>
                </a:lnTo>
                <a:lnTo>
                  <a:pt x="1134" y="1037"/>
                </a:lnTo>
                <a:lnTo>
                  <a:pt x="1134" y="1036"/>
                </a:lnTo>
                <a:lnTo>
                  <a:pt x="1134" y="1030"/>
                </a:lnTo>
                <a:lnTo>
                  <a:pt x="1134" y="1028"/>
                </a:lnTo>
                <a:lnTo>
                  <a:pt x="1135" y="1027"/>
                </a:lnTo>
                <a:lnTo>
                  <a:pt x="1135" y="1025"/>
                </a:lnTo>
                <a:lnTo>
                  <a:pt x="1135" y="1024"/>
                </a:lnTo>
                <a:lnTo>
                  <a:pt x="1135" y="1022"/>
                </a:lnTo>
                <a:lnTo>
                  <a:pt x="1135" y="1020"/>
                </a:lnTo>
                <a:lnTo>
                  <a:pt x="1135" y="1019"/>
                </a:lnTo>
                <a:lnTo>
                  <a:pt x="1135" y="1017"/>
                </a:lnTo>
                <a:lnTo>
                  <a:pt x="1135" y="1016"/>
                </a:lnTo>
                <a:lnTo>
                  <a:pt x="1135" y="1008"/>
                </a:lnTo>
                <a:lnTo>
                  <a:pt x="1135" y="1001"/>
                </a:lnTo>
                <a:lnTo>
                  <a:pt x="1135" y="998"/>
                </a:lnTo>
                <a:lnTo>
                  <a:pt x="1135" y="996"/>
                </a:lnTo>
                <a:lnTo>
                  <a:pt x="1135" y="995"/>
                </a:lnTo>
                <a:lnTo>
                  <a:pt x="1135" y="992"/>
                </a:lnTo>
                <a:lnTo>
                  <a:pt x="1135" y="989"/>
                </a:lnTo>
                <a:lnTo>
                  <a:pt x="1135" y="981"/>
                </a:lnTo>
                <a:lnTo>
                  <a:pt x="1135" y="978"/>
                </a:lnTo>
                <a:lnTo>
                  <a:pt x="1135" y="977"/>
                </a:lnTo>
                <a:lnTo>
                  <a:pt x="1135" y="975"/>
                </a:lnTo>
                <a:lnTo>
                  <a:pt x="1135" y="974"/>
                </a:lnTo>
                <a:lnTo>
                  <a:pt x="1135" y="972"/>
                </a:lnTo>
                <a:lnTo>
                  <a:pt x="1135" y="971"/>
                </a:lnTo>
                <a:lnTo>
                  <a:pt x="1135" y="967"/>
                </a:lnTo>
                <a:lnTo>
                  <a:pt x="1135" y="957"/>
                </a:lnTo>
                <a:lnTo>
                  <a:pt x="1135" y="954"/>
                </a:lnTo>
                <a:lnTo>
                  <a:pt x="1135" y="951"/>
                </a:lnTo>
                <a:lnTo>
                  <a:pt x="1135" y="949"/>
                </a:lnTo>
                <a:lnTo>
                  <a:pt x="1135" y="948"/>
                </a:lnTo>
                <a:lnTo>
                  <a:pt x="1135" y="945"/>
                </a:lnTo>
                <a:lnTo>
                  <a:pt x="1135" y="943"/>
                </a:lnTo>
                <a:lnTo>
                  <a:pt x="1135" y="942"/>
                </a:lnTo>
                <a:lnTo>
                  <a:pt x="1135" y="940"/>
                </a:lnTo>
                <a:lnTo>
                  <a:pt x="1135" y="939"/>
                </a:lnTo>
                <a:lnTo>
                  <a:pt x="1135" y="937"/>
                </a:lnTo>
                <a:lnTo>
                  <a:pt x="1135" y="931"/>
                </a:lnTo>
                <a:lnTo>
                  <a:pt x="1135" y="930"/>
                </a:lnTo>
                <a:lnTo>
                  <a:pt x="1135" y="928"/>
                </a:lnTo>
                <a:lnTo>
                  <a:pt x="1135" y="925"/>
                </a:lnTo>
                <a:lnTo>
                  <a:pt x="1135" y="921"/>
                </a:lnTo>
                <a:lnTo>
                  <a:pt x="1135" y="918"/>
                </a:lnTo>
                <a:lnTo>
                  <a:pt x="1135" y="916"/>
                </a:lnTo>
                <a:lnTo>
                  <a:pt x="1135" y="914"/>
                </a:lnTo>
                <a:lnTo>
                  <a:pt x="1135" y="913"/>
                </a:lnTo>
                <a:lnTo>
                  <a:pt x="1135" y="911"/>
                </a:lnTo>
                <a:lnTo>
                  <a:pt x="1135" y="907"/>
                </a:lnTo>
                <a:lnTo>
                  <a:pt x="1135" y="904"/>
                </a:lnTo>
                <a:lnTo>
                  <a:pt x="1135" y="902"/>
                </a:lnTo>
                <a:lnTo>
                  <a:pt x="1135" y="901"/>
                </a:lnTo>
                <a:lnTo>
                  <a:pt x="1135" y="898"/>
                </a:lnTo>
                <a:lnTo>
                  <a:pt x="1135" y="896"/>
                </a:lnTo>
                <a:lnTo>
                  <a:pt x="1135" y="895"/>
                </a:lnTo>
                <a:lnTo>
                  <a:pt x="1135" y="892"/>
                </a:lnTo>
                <a:lnTo>
                  <a:pt x="1135" y="889"/>
                </a:lnTo>
                <a:lnTo>
                  <a:pt x="1135" y="887"/>
                </a:lnTo>
                <a:lnTo>
                  <a:pt x="1135" y="886"/>
                </a:lnTo>
                <a:lnTo>
                  <a:pt x="1135" y="877"/>
                </a:lnTo>
                <a:lnTo>
                  <a:pt x="1135" y="875"/>
                </a:lnTo>
                <a:lnTo>
                  <a:pt x="1135" y="872"/>
                </a:lnTo>
                <a:lnTo>
                  <a:pt x="1135" y="866"/>
                </a:lnTo>
                <a:lnTo>
                  <a:pt x="1135" y="855"/>
                </a:lnTo>
                <a:lnTo>
                  <a:pt x="1135" y="854"/>
                </a:lnTo>
                <a:lnTo>
                  <a:pt x="1135" y="852"/>
                </a:lnTo>
                <a:lnTo>
                  <a:pt x="1135" y="846"/>
                </a:lnTo>
                <a:lnTo>
                  <a:pt x="1135" y="842"/>
                </a:lnTo>
                <a:lnTo>
                  <a:pt x="1135" y="839"/>
                </a:lnTo>
                <a:lnTo>
                  <a:pt x="1135" y="828"/>
                </a:lnTo>
                <a:lnTo>
                  <a:pt x="1135" y="815"/>
                </a:lnTo>
                <a:lnTo>
                  <a:pt x="1134" y="783"/>
                </a:lnTo>
                <a:lnTo>
                  <a:pt x="1134" y="781"/>
                </a:lnTo>
                <a:lnTo>
                  <a:pt x="1134" y="772"/>
                </a:lnTo>
                <a:lnTo>
                  <a:pt x="1134" y="771"/>
                </a:lnTo>
                <a:lnTo>
                  <a:pt x="1134" y="769"/>
                </a:lnTo>
                <a:lnTo>
                  <a:pt x="1134" y="766"/>
                </a:lnTo>
                <a:lnTo>
                  <a:pt x="1134" y="755"/>
                </a:lnTo>
                <a:lnTo>
                  <a:pt x="1134" y="749"/>
                </a:lnTo>
                <a:lnTo>
                  <a:pt x="1134" y="746"/>
                </a:lnTo>
                <a:lnTo>
                  <a:pt x="1134" y="716"/>
                </a:lnTo>
                <a:lnTo>
                  <a:pt x="1131" y="716"/>
                </a:lnTo>
                <a:lnTo>
                  <a:pt x="1102" y="718"/>
                </a:lnTo>
                <a:lnTo>
                  <a:pt x="1101" y="718"/>
                </a:lnTo>
                <a:lnTo>
                  <a:pt x="1098" y="718"/>
                </a:lnTo>
                <a:lnTo>
                  <a:pt x="1096" y="718"/>
                </a:lnTo>
                <a:lnTo>
                  <a:pt x="1082" y="718"/>
                </a:lnTo>
                <a:lnTo>
                  <a:pt x="1079" y="718"/>
                </a:lnTo>
                <a:lnTo>
                  <a:pt x="1076" y="718"/>
                </a:lnTo>
                <a:lnTo>
                  <a:pt x="1075" y="718"/>
                </a:lnTo>
                <a:lnTo>
                  <a:pt x="1073" y="718"/>
                </a:lnTo>
                <a:lnTo>
                  <a:pt x="1070" y="718"/>
                </a:lnTo>
                <a:lnTo>
                  <a:pt x="1064" y="718"/>
                </a:lnTo>
                <a:lnTo>
                  <a:pt x="1063" y="718"/>
                </a:lnTo>
                <a:lnTo>
                  <a:pt x="1063" y="719"/>
                </a:lnTo>
                <a:lnTo>
                  <a:pt x="1061" y="719"/>
                </a:lnTo>
                <a:lnTo>
                  <a:pt x="1058" y="719"/>
                </a:lnTo>
                <a:lnTo>
                  <a:pt x="1057" y="719"/>
                </a:lnTo>
                <a:lnTo>
                  <a:pt x="1055" y="719"/>
                </a:lnTo>
                <a:lnTo>
                  <a:pt x="1051" y="719"/>
                </a:lnTo>
                <a:lnTo>
                  <a:pt x="1049" y="719"/>
                </a:lnTo>
                <a:lnTo>
                  <a:pt x="1048" y="719"/>
                </a:lnTo>
                <a:lnTo>
                  <a:pt x="1046" y="719"/>
                </a:lnTo>
                <a:lnTo>
                  <a:pt x="1045" y="719"/>
                </a:lnTo>
                <a:lnTo>
                  <a:pt x="1043" y="719"/>
                </a:lnTo>
                <a:lnTo>
                  <a:pt x="1040" y="719"/>
                </a:lnTo>
                <a:lnTo>
                  <a:pt x="1039" y="719"/>
                </a:lnTo>
                <a:lnTo>
                  <a:pt x="1036" y="719"/>
                </a:lnTo>
                <a:lnTo>
                  <a:pt x="1034" y="719"/>
                </a:lnTo>
                <a:lnTo>
                  <a:pt x="1033" y="719"/>
                </a:lnTo>
                <a:lnTo>
                  <a:pt x="1030" y="719"/>
                </a:lnTo>
                <a:lnTo>
                  <a:pt x="1028" y="719"/>
                </a:lnTo>
                <a:lnTo>
                  <a:pt x="1027" y="719"/>
                </a:lnTo>
                <a:lnTo>
                  <a:pt x="1025" y="719"/>
                </a:lnTo>
                <a:lnTo>
                  <a:pt x="1024" y="719"/>
                </a:lnTo>
                <a:lnTo>
                  <a:pt x="1022" y="719"/>
                </a:lnTo>
                <a:lnTo>
                  <a:pt x="1019" y="719"/>
                </a:lnTo>
                <a:lnTo>
                  <a:pt x="1016" y="719"/>
                </a:lnTo>
                <a:lnTo>
                  <a:pt x="1015" y="719"/>
                </a:lnTo>
                <a:lnTo>
                  <a:pt x="1009" y="719"/>
                </a:lnTo>
                <a:lnTo>
                  <a:pt x="1006" y="719"/>
                </a:lnTo>
                <a:lnTo>
                  <a:pt x="1004" y="719"/>
                </a:lnTo>
                <a:lnTo>
                  <a:pt x="1001" y="719"/>
                </a:lnTo>
                <a:lnTo>
                  <a:pt x="1000" y="719"/>
                </a:lnTo>
                <a:lnTo>
                  <a:pt x="998" y="721"/>
                </a:lnTo>
                <a:lnTo>
                  <a:pt x="993" y="721"/>
                </a:lnTo>
                <a:lnTo>
                  <a:pt x="990" y="721"/>
                </a:lnTo>
                <a:lnTo>
                  <a:pt x="989" y="721"/>
                </a:lnTo>
                <a:lnTo>
                  <a:pt x="986" y="721"/>
                </a:lnTo>
                <a:lnTo>
                  <a:pt x="984" y="721"/>
                </a:lnTo>
                <a:lnTo>
                  <a:pt x="983" y="721"/>
                </a:lnTo>
                <a:lnTo>
                  <a:pt x="977" y="721"/>
                </a:lnTo>
                <a:lnTo>
                  <a:pt x="974" y="721"/>
                </a:lnTo>
                <a:lnTo>
                  <a:pt x="972" y="721"/>
                </a:lnTo>
                <a:lnTo>
                  <a:pt x="969" y="721"/>
                </a:lnTo>
                <a:lnTo>
                  <a:pt x="968" y="721"/>
                </a:lnTo>
                <a:lnTo>
                  <a:pt x="965" y="721"/>
                </a:lnTo>
                <a:lnTo>
                  <a:pt x="956" y="721"/>
                </a:lnTo>
                <a:lnTo>
                  <a:pt x="953" y="721"/>
                </a:lnTo>
                <a:lnTo>
                  <a:pt x="951" y="721"/>
                </a:lnTo>
                <a:lnTo>
                  <a:pt x="950" y="721"/>
                </a:lnTo>
                <a:lnTo>
                  <a:pt x="948" y="721"/>
                </a:lnTo>
                <a:lnTo>
                  <a:pt x="947" y="721"/>
                </a:lnTo>
                <a:lnTo>
                  <a:pt x="945" y="721"/>
                </a:lnTo>
                <a:lnTo>
                  <a:pt x="942" y="721"/>
                </a:lnTo>
                <a:lnTo>
                  <a:pt x="941" y="721"/>
                </a:lnTo>
                <a:lnTo>
                  <a:pt x="939" y="721"/>
                </a:lnTo>
                <a:lnTo>
                  <a:pt x="938" y="721"/>
                </a:lnTo>
                <a:lnTo>
                  <a:pt x="933" y="721"/>
                </a:lnTo>
                <a:lnTo>
                  <a:pt x="932" y="721"/>
                </a:lnTo>
                <a:lnTo>
                  <a:pt x="930" y="721"/>
                </a:lnTo>
                <a:lnTo>
                  <a:pt x="929" y="721"/>
                </a:lnTo>
                <a:lnTo>
                  <a:pt x="927" y="721"/>
                </a:lnTo>
                <a:lnTo>
                  <a:pt x="926" y="721"/>
                </a:lnTo>
                <a:lnTo>
                  <a:pt x="924" y="721"/>
                </a:lnTo>
                <a:lnTo>
                  <a:pt x="923" y="721"/>
                </a:lnTo>
                <a:lnTo>
                  <a:pt x="921" y="721"/>
                </a:lnTo>
                <a:lnTo>
                  <a:pt x="920" y="721"/>
                </a:lnTo>
                <a:lnTo>
                  <a:pt x="918" y="721"/>
                </a:lnTo>
                <a:lnTo>
                  <a:pt x="917" y="721"/>
                </a:lnTo>
                <a:lnTo>
                  <a:pt x="915" y="721"/>
                </a:lnTo>
                <a:lnTo>
                  <a:pt x="914" y="721"/>
                </a:lnTo>
                <a:lnTo>
                  <a:pt x="914" y="722"/>
                </a:lnTo>
                <a:lnTo>
                  <a:pt x="912" y="722"/>
                </a:lnTo>
                <a:lnTo>
                  <a:pt x="911" y="722"/>
                </a:lnTo>
                <a:lnTo>
                  <a:pt x="909" y="722"/>
                </a:lnTo>
                <a:lnTo>
                  <a:pt x="908" y="722"/>
                </a:lnTo>
                <a:lnTo>
                  <a:pt x="906" y="722"/>
                </a:lnTo>
                <a:lnTo>
                  <a:pt x="905" y="722"/>
                </a:lnTo>
                <a:lnTo>
                  <a:pt x="903" y="722"/>
                </a:lnTo>
                <a:lnTo>
                  <a:pt x="901" y="722"/>
                </a:lnTo>
                <a:lnTo>
                  <a:pt x="897" y="722"/>
                </a:lnTo>
                <a:lnTo>
                  <a:pt x="895" y="722"/>
                </a:lnTo>
                <a:lnTo>
                  <a:pt x="894" y="722"/>
                </a:lnTo>
                <a:lnTo>
                  <a:pt x="892" y="722"/>
                </a:lnTo>
                <a:lnTo>
                  <a:pt x="891" y="722"/>
                </a:lnTo>
                <a:lnTo>
                  <a:pt x="889" y="722"/>
                </a:lnTo>
                <a:lnTo>
                  <a:pt x="888" y="722"/>
                </a:lnTo>
                <a:lnTo>
                  <a:pt x="886" y="722"/>
                </a:lnTo>
                <a:lnTo>
                  <a:pt x="882" y="722"/>
                </a:lnTo>
                <a:lnTo>
                  <a:pt x="880" y="722"/>
                </a:lnTo>
                <a:lnTo>
                  <a:pt x="879" y="722"/>
                </a:lnTo>
                <a:lnTo>
                  <a:pt x="877" y="722"/>
                </a:lnTo>
                <a:lnTo>
                  <a:pt x="876" y="722"/>
                </a:lnTo>
                <a:lnTo>
                  <a:pt x="874" y="722"/>
                </a:lnTo>
                <a:lnTo>
                  <a:pt x="873" y="722"/>
                </a:lnTo>
                <a:lnTo>
                  <a:pt x="871" y="722"/>
                </a:lnTo>
                <a:lnTo>
                  <a:pt x="870" y="722"/>
                </a:lnTo>
                <a:lnTo>
                  <a:pt x="868" y="722"/>
                </a:lnTo>
                <a:lnTo>
                  <a:pt x="867" y="722"/>
                </a:lnTo>
                <a:lnTo>
                  <a:pt x="865" y="722"/>
                </a:lnTo>
                <a:lnTo>
                  <a:pt x="864" y="722"/>
                </a:lnTo>
                <a:lnTo>
                  <a:pt x="861" y="722"/>
                </a:lnTo>
                <a:lnTo>
                  <a:pt x="859" y="722"/>
                </a:lnTo>
                <a:lnTo>
                  <a:pt x="856" y="722"/>
                </a:lnTo>
                <a:lnTo>
                  <a:pt x="855" y="722"/>
                </a:lnTo>
                <a:lnTo>
                  <a:pt x="853" y="722"/>
                </a:lnTo>
                <a:lnTo>
                  <a:pt x="852" y="722"/>
                </a:lnTo>
                <a:lnTo>
                  <a:pt x="850" y="722"/>
                </a:lnTo>
                <a:lnTo>
                  <a:pt x="846" y="722"/>
                </a:lnTo>
                <a:lnTo>
                  <a:pt x="843" y="722"/>
                </a:lnTo>
                <a:lnTo>
                  <a:pt x="840" y="722"/>
                </a:lnTo>
                <a:lnTo>
                  <a:pt x="838" y="722"/>
                </a:lnTo>
                <a:lnTo>
                  <a:pt x="832" y="722"/>
                </a:lnTo>
                <a:lnTo>
                  <a:pt x="831" y="722"/>
                </a:lnTo>
                <a:lnTo>
                  <a:pt x="829" y="722"/>
                </a:lnTo>
                <a:lnTo>
                  <a:pt x="828" y="722"/>
                </a:lnTo>
                <a:lnTo>
                  <a:pt x="826" y="722"/>
                </a:lnTo>
                <a:lnTo>
                  <a:pt x="825" y="722"/>
                </a:lnTo>
                <a:lnTo>
                  <a:pt x="823" y="722"/>
                </a:lnTo>
                <a:lnTo>
                  <a:pt x="822" y="722"/>
                </a:lnTo>
                <a:lnTo>
                  <a:pt x="820" y="722"/>
                </a:lnTo>
                <a:lnTo>
                  <a:pt x="819" y="722"/>
                </a:lnTo>
                <a:lnTo>
                  <a:pt x="817" y="722"/>
                </a:lnTo>
                <a:lnTo>
                  <a:pt x="816" y="722"/>
                </a:lnTo>
                <a:lnTo>
                  <a:pt x="814" y="722"/>
                </a:lnTo>
                <a:lnTo>
                  <a:pt x="813" y="722"/>
                </a:lnTo>
                <a:lnTo>
                  <a:pt x="811" y="722"/>
                </a:lnTo>
                <a:lnTo>
                  <a:pt x="806" y="722"/>
                </a:lnTo>
                <a:lnTo>
                  <a:pt x="805" y="722"/>
                </a:lnTo>
                <a:lnTo>
                  <a:pt x="803" y="722"/>
                </a:lnTo>
                <a:lnTo>
                  <a:pt x="802" y="722"/>
                </a:lnTo>
                <a:lnTo>
                  <a:pt x="794" y="722"/>
                </a:lnTo>
                <a:lnTo>
                  <a:pt x="793" y="722"/>
                </a:lnTo>
                <a:lnTo>
                  <a:pt x="791" y="722"/>
                </a:lnTo>
                <a:lnTo>
                  <a:pt x="790" y="722"/>
                </a:lnTo>
                <a:lnTo>
                  <a:pt x="788" y="722"/>
                </a:lnTo>
                <a:lnTo>
                  <a:pt x="787" y="722"/>
                </a:lnTo>
                <a:lnTo>
                  <a:pt x="782" y="722"/>
                </a:lnTo>
                <a:lnTo>
                  <a:pt x="781" y="722"/>
                </a:lnTo>
                <a:lnTo>
                  <a:pt x="778" y="722"/>
                </a:lnTo>
                <a:lnTo>
                  <a:pt x="776" y="722"/>
                </a:lnTo>
                <a:lnTo>
                  <a:pt x="773" y="722"/>
                </a:lnTo>
                <a:lnTo>
                  <a:pt x="769" y="722"/>
                </a:lnTo>
                <a:lnTo>
                  <a:pt x="767" y="722"/>
                </a:lnTo>
                <a:lnTo>
                  <a:pt x="761" y="724"/>
                </a:lnTo>
                <a:lnTo>
                  <a:pt x="749" y="724"/>
                </a:lnTo>
                <a:lnTo>
                  <a:pt x="748" y="724"/>
                </a:lnTo>
                <a:lnTo>
                  <a:pt x="746" y="724"/>
                </a:lnTo>
                <a:lnTo>
                  <a:pt x="745" y="724"/>
                </a:lnTo>
                <a:lnTo>
                  <a:pt x="743" y="724"/>
                </a:lnTo>
                <a:lnTo>
                  <a:pt x="742" y="724"/>
                </a:lnTo>
                <a:lnTo>
                  <a:pt x="740" y="724"/>
                </a:lnTo>
                <a:lnTo>
                  <a:pt x="739" y="724"/>
                </a:lnTo>
                <a:lnTo>
                  <a:pt x="736" y="724"/>
                </a:lnTo>
                <a:lnTo>
                  <a:pt x="731" y="725"/>
                </a:lnTo>
                <a:lnTo>
                  <a:pt x="730" y="725"/>
                </a:lnTo>
                <a:lnTo>
                  <a:pt x="727" y="725"/>
                </a:lnTo>
                <a:lnTo>
                  <a:pt x="722" y="725"/>
                </a:lnTo>
                <a:lnTo>
                  <a:pt x="719" y="725"/>
                </a:lnTo>
                <a:lnTo>
                  <a:pt x="717" y="725"/>
                </a:lnTo>
                <a:lnTo>
                  <a:pt x="716" y="725"/>
                </a:lnTo>
                <a:lnTo>
                  <a:pt x="714" y="725"/>
                </a:lnTo>
                <a:lnTo>
                  <a:pt x="711" y="725"/>
                </a:lnTo>
                <a:lnTo>
                  <a:pt x="710" y="725"/>
                </a:lnTo>
                <a:lnTo>
                  <a:pt x="708" y="725"/>
                </a:lnTo>
                <a:lnTo>
                  <a:pt x="704" y="725"/>
                </a:lnTo>
                <a:lnTo>
                  <a:pt x="702" y="725"/>
                </a:lnTo>
                <a:lnTo>
                  <a:pt x="689" y="727"/>
                </a:lnTo>
                <a:lnTo>
                  <a:pt x="687" y="727"/>
                </a:lnTo>
                <a:lnTo>
                  <a:pt x="686" y="727"/>
                </a:lnTo>
                <a:lnTo>
                  <a:pt x="684" y="727"/>
                </a:lnTo>
                <a:lnTo>
                  <a:pt x="674" y="727"/>
                </a:lnTo>
                <a:lnTo>
                  <a:pt x="671" y="728"/>
                </a:lnTo>
                <a:lnTo>
                  <a:pt x="669" y="728"/>
                </a:lnTo>
                <a:lnTo>
                  <a:pt x="668" y="728"/>
                </a:lnTo>
                <a:lnTo>
                  <a:pt x="666" y="728"/>
                </a:lnTo>
                <a:lnTo>
                  <a:pt x="663" y="728"/>
                </a:lnTo>
                <a:lnTo>
                  <a:pt x="662" y="728"/>
                </a:lnTo>
                <a:lnTo>
                  <a:pt x="660" y="728"/>
                </a:lnTo>
                <a:lnTo>
                  <a:pt x="659" y="728"/>
                </a:lnTo>
                <a:lnTo>
                  <a:pt x="657" y="728"/>
                </a:lnTo>
                <a:lnTo>
                  <a:pt x="656" y="728"/>
                </a:lnTo>
                <a:lnTo>
                  <a:pt x="654" y="728"/>
                </a:lnTo>
                <a:lnTo>
                  <a:pt x="653" y="728"/>
                </a:lnTo>
                <a:lnTo>
                  <a:pt x="651" y="728"/>
                </a:lnTo>
                <a:lnTo>
                  <a:pt x="650" y="728"/>
                </a:lnTo>
                <a:lnTo>
                  <a:pt x="644" y="730"/>
                </a:lnTo>
                <a:lnTo>
                  <a:pt x="642" y="730"/>
                </a:lnTo>
                <a:lnTo>
                  <a:pt x="641" y="730"/>
                </a:lnTo>
                <a:lnTo>
                  <a:pt x="639" y="730"/>
                </a:lnTo>
                <a:lnTo>
                  <a:pt x="638" y="730"/>
                </a:lnTo>
                <a:lnTo>
                  <a:pt x="636" y="730"/>
                </a:lnTo>
                <a:lnTo>
                  <a:pt x="635" y="730"/>
                </a:lnTo>
                <a:lnTo>
                  <a:pt x="633" y="730"/>
                </a:lnTo>
                <a:lnTo>
                  <a:pt x="632" y="730"/>
                </a:lnTo>
                <a:lnTo>
                  <a:pt x="630" y="730"/>
                </a:lnTo>
                <a:lnTo>
                  <a:pt x="629" y="730"/>
                </a:lnTo>
                <a:lnTo>
                  <a:pt x="627" y="730"/>
                </a:lnTo>
                <a:lnTo>
                  <a:pt x="626" y="730"/>
                </a:lnTo>
                <a:lnTo>
                  <a:pt x="624" y="730"/>
                </a:lnTo>
                <a:lnTo>
                  <a:pt x="622" y="730"/>
                </a:lnTo>
                <a:lnTo>
                  <a:pt x="621" y="730"/>
                </a:lnTo>
                <a:lnTo>
                  <a:pt x="619" y="730"/>
                </a:lnTo>
                <a:lnTo>
                  <a:pt x="618" y="730"/>
                </a:lnTo>
                <a:lnTo>
                  <a:pt x="616" y="730"/>
                </a:lnTo>
                <a:lnTo>
                  <a:pt x="615" y="730"/>
                </a:lnTo>
                <a:lnTo>
                  <a:pt x="613" y="730"/>
                </a:lnTo>
                <a:lnTo>
                  <a:pt x="612" y="730"/>
                </a:lnTo>
                <a:lnTo>
                  <a:pt x="610" y="730"/>
                </a:lnTo>
                <a:lnTo>
                  <a:pt x="609" y="730"/>
                </a:lnTo>
                <a:lnTo>
                  <a:pt x="607" y="730"/>
                </a:lnTo>
                <a:lnTo>
                  <a:pt x="606" y="731"/>
                </a:lnTo>
                <a:lnTo>
                  <a:pt x="604" y="731"/>
                </a:lnTo>
                <a:lnTo>
                  <a:pt x="603" y="731"/>
                </a:lnTo>
                <a:lnTo>
                  <a:pt x="601" y="731"/>
                </a:lnTo>
                <a:lnTo>
                  <a:pt x="598" y="731"/>
                </a:lnTo>
                <a:lnTo>
                  <a:pt x="597" y="731"/>
                </a:lnTo>
                <a:lnTo>
                  <a:pt x="595" y="731"/>
                </a:lnTo>
                <a:lnTo>
                  <a:pt x="594" y="731"/>
                </a:lnTo>
                <a:lnTo>
                  <a:pt x="589" y="731"/>
                </a:lnTo>
                <a:lnTo>
                  <a:pt x="588" y="731"/>
                </a:lnTo>
                <a:lnTo>
                  <a:pt x="586" y="731"/>
                </a:lnTo>
                <a:lnTo>
                  <a:pt x="583" y="733"/>
                </a:lnTo>
                <a:lnTo>
                  <a:pt x="582" y="733"/>
                </a:lnTo>
                <a:lnTo>
                  <a:pt x="580" y="733"/>
                </a:lnTo>
                <a:lnTo>
                  <a:pt x="579" y="733"/>
                </a:lnTo>
                <a:lnTo>
                  <a:pt x="577" y="733"/>
                </a:lnTo>
                <a:lnTo>
                  <a:pt x="576" y="733"/>
                </a:lnTo>
                <a:lnTo>
                  <a:pt x="573" y="733"/>
                </a:lnTo>
                <a:lnTo>
                  <a:pt x="571" y="733"/>
                </a:lnTo>
                <a:lnTo>
                  <a:pt x="568" y="733"/>
                </a:lnTo>
                <a:lnTo>
                  <a:pt x="567" y="733"/>
                </a:lnTo>
                <a:lnTo>
                  <a:pt x="553" y="733"/>
                </a:lnTo>
                <a:lnTo>
                  <a:pt x="549" y="734"/>
                </a:lnTo>
                <a:lnTo>
                  <a:pt x="547" y="734"/>
                </a:lnTo>
                <a:lnTo>
                  <a:pt x="540" y="734"/>
                </a:lnTo>
                <a:lnTo>
                  <a:pt x="538" y="734"/>
                </a:lnTo>
                <a:lnTo>
                  <a:pt x="529" y="734"/>
                </a:lnTo>
                <a:lnTo>
                  <a:pt x="518" y="736"/>
                </a:lnTo>
                <a:lnTo>
                  <a:pt x="512" y="736"/>
                </a:lnTo>
                <a:lnTo>
                  <a:pt x="511" y="736"/>
                </a:lnTo>
                <a:lnTo>
                  <a:pt x="508" y="736"/>
                </a:lnTo>
                <a:lnTo>
                  <a:pt x="506" y="736"/>
                </a:lnTo>
                <a:lnTo>
                  <a:pt x="505" y="736"/>
                </a:lnTo>
                <a:lnTo>
                  <a:pt x="497" y="736"/>
                </a:lnTo>
                <a:lnTo>
                  <a:pt x="494" y="736"/>
                </a:lnTo>
                <a:lnTo>
                  <a:pt x="493" y="736"/>
                </a:lnTo>
                <a:lnTo>
                  <a:pt x="491" y="737"/>
                </a:lnTo>
                <a:lnTo>
                  <a:pt x="490" y="737"/>
                </a:lnTo>
                <a:lnTo>
                  <a:pt x="488" y="737"/>
                </a:lnTo>
                <a:lnTo>
                  <a:pt x="487" y="737"/>
                </a:lnTo>
                <a:lnTo>
                  <a:pt x="485" y="737"/>
                </a:lnTo>
                <a:lnTo>
                  <a:pt x="484" y="737"/>
                </a:lnTo>
                <a:lnTo>
                  <a:pt x="479" y="737"/>
                </a:lnTo>
                <a:lnTo>
                  <a:pt x="478" y="737"/>
                </a:lnTo>
                <a:lnTo>
                  <a:pt x="476" y="737"/>
                </a:lnTo>
                <a:lnTo>
                  <a:pt x="475" y="737"/>
                </a:lnTo>
                <a:lnTo>
                  <a:pt x="473" y="737"/>
                </a:lnTo>
                <a:lnTo>
                  <a:pt x="472" y="737"/>
                </a:lnTo>
                <a:lnTo>
                  <a:pt x="470" y="737"/>
                </a:lnTo>
                <a:lnTo>
                  <a:pt x="469" y="737"/>
                </a:lnTo>
                <a:lnTo>
                  <a:pt x="467" y="737"/>
                </a:lnTo>
                <a:lnTo>
                  <a:pt x="466" y="737"/>
                </a:lnTo>
                <a:lnTo>
                  <a:pt x="464" y="737"/>
                </a:lnTo>
                <a:lnTo>
                  <a:pt x="463" y="737"/>
                </a:lnTo>
                <a:lnTo>
                  <a:pt x="463" y="739"/>
                </a:lnTo>
                <a:lnTo>
                  <a:pt x="461" y="739"/>
                </a:lnTo>
                <a:lnTo>
                  <a:pt x="458" y="739"/>
                </a:lnTo>
                <a:lnTo>
                  <a:pt x="457" y="739"/>
                </a:lnTo>
                <a:lnTo>
                  <a:pt x="455" y="739"/>
                </a:lnTo>
                <a:lnTo>
                  <a:pt x="452" y="739"/>
                </a:lnTo>
                <a:lnTo>
                  <a:pt x="451" y="739"/>
                </a:lnTo>
                <a:lnTo>
                  <a:pt x="449" y="739"/>
                </a:lnTo>
                <a:lnTo>
                  <a:pt x="448" y="739"/>
                </a:lnTo>
                <a:lnTo>
                  <a:pt x="445" y="739"/>
                </a:lnTo>
                <a:lnTo>
                  <a:pt x="443" y="739"/>
                </a:lnTo>
                <a:lnTo>
                  <a:pt x="442" y="739"/>
                </a:lnTo>
                <a:lnTo>
                  <a:pt x="438" y="739"/>
                </a:lnTo>
                <a:lnTo>
                  <a:pt x="435" y="739"/>
                </a:lnTo>
                <a:lnTo>
                  <a:pt x="434" y="740"/>
                </a:lnTo>
                <a:lnTo>
                  <a:pt x="431" y="740"/>
                </a:lnTo>
                <a:lnTo>
                  <a:pt x="411" y="740"/>
                </a:lnTo>
                <a:lnTo>
                  <a:pt x="407" y="740"/>
                </a:lnTo>
                <a:lnTo>
                  <a:pt x="404" y="740"/>
                </a:lnTo>
                <a:lnTo>
                  <a:pt x="404" y="742"/>
                </a:lnTo>
                <a:lnTo>
                  <a:pt x="401" y="742"/>
                </a:lnTo>
                <a:lnTo>
                  <a:pt x="396" y="742"/>
                </a:lnTo>
                <a:lnTo>
                  <a:pt x="393" y="742"/>
                </a:lnTo>
                <a:lnTo>
                  <a:pt x="392" y="742"/>
                </a:lnTo>
                <a:lnTo>
                  <a:pt x="390" y="742"/>
                </a:lnTo>
                <a:lnTo>
                  <a:pt x="389" y="742"/>
                </a:lnTo>
                <a:lnTo>
                  <a:pt x="386" y="742"/>
                </a:lnTo>
                <a:lnTo>
                  <a:pt x="380" y="742"/>
                </a:lnTo>
                <a:lnTo>
                  <a:pt x="378" y="742"/>
                </a:lnTo>
                <a:lnTo>
                  <a:pt x="375" y="742"/>
                </a:lnTo>
                <a:lnTo>
                  <a:pt x="369" y="742"/>
                </a:lnTo>
                <a:lnTo>
                  <a:pt x="368" y="742"/>
                </a:lnTo>
                <a:lnTo>
                  <a:pt x="366" y="742"/>
                </a:lnTo>
                <a:lnTo>
                  <a:pt x="365" y="742"/>
                </a:lnTo>
                <a:lnTo>
                  <a:pt x="365" y="743"/>
                </a:lnTo>
                <a:lnTo>
                  <a:pt x="363" y="743"/>
                </a:lnTo>
                <a:lnTo>
                  <a:pt x="362" y="743"/>
                </a:lnTo>
                <a:lnTo>
                  <a:pt x="360" y="743"/>
                </a:lnTo>
                <a:lnTo>
                  <a:pt x="359" y="743"/>
                </a:lnTo>
                <a:lnTo>
                  <a:pt x="354" y="743"/>
                </a:lnTo>
                <a:lnTo>
                  <a:pt x="353" y="743"/>
                </a:lnTo>
                <a:lnTo>
                  <a:pt x="351" y="743"/>
                </a:lnTo>
                <a:lnTo>
                  <a:pt x="350" y="743"/>
                </a:lnTo>
                <a:lnTo>
                  <a:pt x="348" y="743"/>
                </a:lnTo>
                <a:lnTo>
                  <a:pt x="346" y="743"/>
                </a:lnTo>
                <a:lnTo>
                  <a:pt x="345" y="743"/>
                </a:lnTo>
                <a:lnTo>
                  <a:pt x="343" y="743"/>
                </a:lnTo>
                <a:lnTo>
                  <a:pt x="342" y="743"/>
                </a:lnTo>
                <a:lnTo>
                  <a:pt x="340" y="743"/>
                </a:lnTo>
                <a:lnTo>
                  <a:pt x="339" y="743"/>
                </a:lnTo>
                <a:lnTo>
                  <a:pt x="337" y="743"/>
                </a:lnTo>
                <a:lnTo>
                  <a:pt x="336" y="743"/>
                </a:lnTo>
                <a:lnTo>
                  <a:pt x="333" y="743"/>
                </a:lnTo>
                <a:lnTo>
                  <a:pt x="331" y="743"/>
                </a:lnTo>
                <a:lnTo>
                  <a:pt x="330" y="743"/>
                </a:lnTo>
                <a:lnTo>
                  <a:pt x="328" y="743"/>
                </a:lnTo>
                <a:lnTo>
                  <a:pt x="327" y="743"/>
                </a:lnTo>
                <a:lnTo>
                  <a:pt x="325" y="743"/>
                </a:lnTo>
                <a:lnTo>
                  <a:pt x="319" y="743"/>
                </a:lnTo>
                <a:lnTo>
                  <a:pt x="318" y="743"/>
                </a:lnTo>
                <a:lnTo>
                  <a:pt x="316" y="743"/>
                </a:lnTo>
                <a:lnTo>
                  <a:pt x="313" y="743"/>
                </a:lnTo>
                <a:lnTo>
                  <a:pt x="312" y="743"/>
                </a:lnTo>
                <a:lnTo>
                  <a:pt x="310" y="743"/>
                </a:lnTo>
                <a:lnTo>
                  <a:pt x="307" y="743"/>
                </a:lnTo>
                <a:lnTo>
                  <a:pt x="306" y="743"/>
                </a:lnTo>
                <a:lnTo>
                  <a:pt x="306" y="745"/>
                </a:lnTo>
                <a:lnTo>
                  <a:pt x="304" y="745"/>
                </a:lnTo>
                <a:lnTo>
                  <a:pt x="303" y="745"/>
                </a:lnTo>
                <a:lnTo>
                  <a:pt x="298" y="745"/>
                </a:lnTo>
                <a:lnTo>
                  <a:pt x="297" y="745"/>
                </a:lnTo>
                <a:lnTo>
                  <a:pt x="295" y="745"/>
                </a:lnTo>
                <a:lnTo>
                  <a:pt x="294" y="745"/>
                </a:lnTo>
                <a:lnTo>
                  <a:pt x="291" y="745"/>
                </a:lnTo>
                <a:lnTo>
                  <a:pt x="289" y="745"/>
                </a:lnTo>
                <a:lnTo>
                  <a:pt x="288" y="745"/>
                </a:lnTo>
                <a:lnTo>
                  <a:pt x="286" y="745"/>
                </a:lnTo>
                <a:lnTo>
                  <a:pt x="285" y="745"/>
                </a:lnTo>
                <a:lnTo>
                  <a:pt x="283" y="745"/>
                </a:lnTo>
                <a:lnTo>
                  <a:pt x="282" y="745"/>
                </a:lnTo>
                <a:lnTo>
                  <a:pt x="277" y="745"/>
                </a:lnTo>
                <a:lnTo>
                  <a:pt x="276" y="745"/>
                </a:lnTo>
                <a:lnTo>
                  <a:pt x="274" y="745"/>
                </a:lnTo>
                <a:lnTo>
                  <a:pt x="273" y="745"/>
                </a:lnTo>
                <a:lnTo>
                  <a:pt x="270" y="745"/>
                </a:lnTo>
                <a:lnTo>
                  <a:pt x="268" y="745"/>
                </a:lnTo>
                <a:lnTo>
                  <a:pt x="267" y="745"/>
                </a:lnTo>
                <a:lnTo>
                  <a:pt x="265" y="745"/>
                </a:lnTo>
                <a:lnTo>
                  <a:pt x="264" y="745"/>
                </a:lnTo>
                <a:lnTo>
                  <a:pt x="262" y="745"/>
                </a:lnTo>
                <a:lnTo>
                  <a:pt x="261" y="745"/>
                </a:lnTo>
                <a:lnTo>
                  <a:pt x="259" y="745"/>
                </a:lnTo>
                <a:lnTo>
                  <a:pt x="258" y="745"/>
                </a:lnTo>
                <a:lnTo>
                  <a:pt x="256" y="745"/>
                </a:lnTo>
                <a:lnTo>
                  <a:pt x="253" y="745"/>
                </a:lnTo>
                <a:lnTo>
                  <a:pt x="251" y="745"/>
                </a:lnTo>
                <a:lnTo>
                  <a:pt x="250" y="745"/>
                </a:lnTo>
                <a:lnTo>
                  <a:pt x="248" y="745"/>
                </a:lnTo>
                <a:lnTo>
                  <a:pt x="247" y="745"/>
                </a:lnTo>
                <a:lnTo>
                  <a:pt x="245" y="745"/>
                </a:lnTo>
                <a:lnTo>
                  <a:pt x="244" y="745"/>
                </a:lnTo>
                <a:lnTo>
                  <a:pt x="242" y="745"/>
                </a:lnTo>
                <a:lnTo>
                  <a:pt x="239" y="745"/>
                </a:lnTo>
                <a:lnTo>
                  <a:pt x="236" y="745"/>
                </a:lnTo>
                <a:lnTo>
                  <a:pt x="235" y="745"/>
                </a:lnTo>
                <a:lnTo>
                  <a:pt x="233" y="745"/>
                </a:lnTo>
                <a:lnTo>
                  <a:pt x="232" y="745"/>
                </a:lnTo>
                <a:lnTo>
                  <a:pt x="230" y="745"/>
                </a:lnTo>
                <a:lnTo>
                  <a:pt x="229" y="745"/>
                </a:lnTo>
                <a:lnTo>
                  <a:pt x="227" y="745"/>
                </a:lnTo>
                <a:lnTo>
                  <a:pt x="226" y="745"/>
                </a:lnTo>
                <a:lnTo>
                  <a:pt x="224" y="745"/>
                </a:lnTo>
                <a:lnTo>
                  <a:pt x="223" y="745"/>
                </a:lnTo>
                <a:lnTo>
                  <a:pt x="221" y="745"/>
                </a:lnTo>
                <a:lnTo>
                  <a:pt x="220" y="745"/>
                </a:lnTo>
                <a:lnTo>
                  <a:pt x="215" y="745"/>
                </a:lnTo>
                <a:lnTo>
                  <a:pt x="212" y="745"/>
                </a:lnTo>
                <a:lnTo>
                  <a:pt x="209" y="745"/>
                </a:lnTo>
                <a:lnTo>
                  <a:pt x="208" y="745"/>
                </a:lnTo>
                <a:lnTo>
                  <a:pt x="206" y="745"/>
                </a:lnTo>
                <a:lnTo>
                  <a:pt x="205" y="745"/>
                </a:lnTo>
                <a:lnTo>
                  <a:pt x="203" y="745"/>
                </a:lnTo>
                <a:lnTo>
                  <a:pt x="202" y="745"/>
                </a:lnTo>
                <a:lnTo>
                  <a:pt x="200" y="745"/>
                </a:lnTo>
                <a:lnTo>
                  <a:pt x="199" y="745"/>
                </a:lnTo>
                <a:lnTo>
                  <a:pt x="196" y="745"/>
                </a:lnTo>
                <a:lnTo>
                  <a:pt x="194" y="745"/>
                </a:lnTo>
                <a:lnTo>
                  <a:pt x="193" y="745"/>
                </a:lnTo>
                <a:lnTo>
                  <a:pt x="187" y="746"/>
                </a:lnTo>
                <a:lnTo>
                  <a:pt x="185" y="746"/>
                </a:lnTo>
                <a:lnTo>
                  <a:pt x="184" y="746"/>
                </a:lnTo>
                <a:lnTo>
                  <a:pt x="182" y="746"/>
                </a:lnTo>
                <a:lnTo>
                  <a:pt x="181" y="746"/>
                </a:lnTo>
                <a:lnTo>
                  <a:pt x="179" y="746"/>
                </a:lnTo>
                <a:lnTo>
                  <a:pt x="178" y="746"/>
                </a:lnTo>
                <a:lnTo>
                  <a:pt x="176" y="746"/>
                </a:lnTo>
                <a:lnTo>
                  <a:pt x="175" y="746"/>
                </a:lnTo>
                <a:lnTo>
                  <a:pt x="173" y="746"/>
                </a:lnTo>
                <a:lnTo>
                  <a:pt x="172" y="746"/>
                </a:lnTo>
                <a:lnTo>
                  <a:pt x="170" y="746"/>
                </a:lnTo>
                <a:lnTo>
                  <a:pt x="169" y="746"/>
                </a:lnTo>
                <a:lnTo>
                  <a:pt x="167" y="746"/>
                </a:lnTo>
                <a:lnTo>
                  <a:pt x="158" y="746"/>
                </a:lnTo>
                <a:lnTo>
                  <a:pt x="150" y="746"/>
                </a:lnTo>
                <a:lnTo>
                  <a:pt x="149" y="746"/>
                </a:lnTo>
                <a:lnTo>
                  <a:pt x="146" y="746"/>
                </a:lnTo>
                <a:lnTo>
                  <a:pt x="144" y="746"/>
                </a:lnTo>
                <a:lnTo>
                  <a:pt x="135" y="746"/>
                </a:lnTo>
                <a:lnTo>
                  <a:pt x="134" y="746"/>
                </a:lnTo>
                <a:lnTo>
                  <a:pt x="129" y="746"/>
                </a:lnTo>
                <a:lnTo>
                  <a:pt x="128" y="746"/>
                </a:lnTo>
                <a:lnTo>
                  <a:pt x="119" y="746"/>
                </a:lnTo>
                <a:lnTo>
                  <a:pt x="117" y="746"/>
                </a:lnTo>
                <a:lnTo>
                  <a:pt x="116" y="746"/>
                </a:lnTo>
                <a:lnTo>
                  <a:pt x="116" y="748"/>
                </a:lnTo>
                <a:lnTo>
                  <a:pt x="107" y="749"/>
                </a:lnTo>
                <a:lnTo>
                  <a:pt x="104" y="748"/>
                </a:lnTo>
                <a:lnTo>
                  <a:pt x="102" y="748"/>
                </a:lnTo>
                <a:lnTo>
                  <a:pt x="98" y="748"/>
                </a:lnTo>
                <a:lnTo>
                  <a:pt x="96" y="748"/>
                </a:lnTo>
                <a:lnTo>
                  <a:pt x="95" y="748"/>
                </a:lnTo>
                <a:lnTo>
                  <a:pt x="92" y="748"/>
                </a:lnTo>
                <a:lnTo>
                  <a:pt x="89" y="748"/>
                </a:lnTo>
                <a:lnTo>
                  <a:pt x="87" y="748"/>
                </a:lnTo>
                <a:lnTo>
                  <a:pt x="86" y="748"/>
                </a:lnTo>
                <a:lnTo>
                  <a:pt x="84" y="748"/>
                </a:lnTo>
                <a:lnTo>
                  <a:pt x="74" y="748"/>
                </a:lnTo>
                <a:lnTo>
                  <a:pt x="70" y="748"/>
                </a:lnTo>
                <a:lnTo>
                  <a:pt x="67" y="748"/>
                </a:lnTo>
                <a:lnTo>
                  <a:pt x="42" y="749"/>
                </a:lnTo>
                <a:lnTo>
                  <a:pt x="37" y="749"/>
                </a:lnTo>
                <a:lnTo>
                  <a:pt x="34" y="749"/>
                </a:lnTo>
                <a:lnTo>
                  <a:pt x="28" y="749"/>
                </a:lnTo>
                <a:lnTo>
                  <a:pt x="27" y="749"/>
                </a:lnTo>
                <a:lnTo>
                  <a:pt x="18" y="749"/>
                </a:lnTo>
                <a:lnTo>
                  <a:pt x="3" y="749"/>
                </a:lnTo>
                <a:lnTo>
                  <a:pt x="3" y="718"/>
                </a:lnTo>
                <a:lnTo>
                  <a:pt x="3" y="701"/>
                </a:lnTo>
                <a:lnTo>
                  <a:pt x="3" y="692"/>
                </a:lnTo>
                <a:lnTo>
                  <a:pt x="1" y="686"/>
                </a:lnTo>
                <a:lnTo>
                  <a:pt x="1" y="671"/>
                </a:lnTo>
                <a:lnTo>
                  <a:pt x="1" y="666"/>
                </a:lnTo>
                <a:lnTo>
                  <a:pt x="1" y="665"/>
                </a:lnTo>
                <a:lnTo>
                  <a:pt x="1" y="653"/>
                </a:lnTo>
                <a:lnTo>
                  <a:pt x="1" y="649"/>
                </a:lnTo>
                <a:lnTo>
                  <a:pt x="1" y="639"/>
                </a:lnTo>
                <a:lnTo>
                  <a:pt x="1" y="636"/>
                </a:lnTo>
                <a:lnTo>
                  <a:pt x="1" y="627"/>
                </a:lnTo>
                <a:lnTo>
                  <a:pt x="1" y="622"/>
                </a:lnTo>
                <a:lnTo>
                  <a:pt x="1" y="621"/>
                </a:lnTo>
                <a:lnTo>
                  <a:pt x="1" y="619"/>
                </a:lnTo>
                <a:lnTo>
                  <a:pt x="1" y="616"/>
                </a:lnTo>
                <a:lnTo>
                  <a:pt x="1" y="615"/>
                </a:lnTo>
                <a:lnTo>
                  <a:pt x="1" y="613"/>
                </a:lnTo>
                <a:lnTo>
                  <a:pt x="1" y="610"/>
                </a:lnTo>
                <a:lnTo>
                  <a:pt x="1" y="609"/>
                </a:lnTo>
                <a:lnTo>
                  <a:pt x="1" y="607"/>
                </a:lnTo>
                <a:lnTo>
                  <a:pt x="1" y="606"/>
                </a:lnTo>
                <a:lnTo>
                  <a:pt x="1" y="604"/>
                </a:lnTo>
                <a:lnTo>
                  <a:pt x="1" y="603"/>
                </a:lnTo>
                <a:lnTo>
                  <a:pt x="1" y="601"/>
                </a:lnTo>
                <a:lnTo>
                  <a:pt x="1" y="600"/>
                </a:lnTo>
                <a:lnTo>
                  <a:pt x="1" y="598"/>
                </a:lnTo>
                <a:lnTo>
                  <a:pt x="1" y="593"/>
                </a:lnTo>
                <a:lnTo>
                  <a:pt x="1" y="592"/>
                </a:lnTo>
                <a:lnTo>
                  <a:pt x="1" y="590"/>
                </a:lnTo>
                <a:lnTo>
                  <a:pt x="1" y="589"/>
                </a:lnTo>
                <a:lnTo>
                  <a:pt x="1" y="587"/>
                </a:lnTo>
                <a:lnTo>
                  <a:pt x="1" y="586"/>
                </a:lnTo>
                <a:lnTo>
                  <a:pt x="1" y="584"/>
                </a:lnTo>
                <a:lnTo>
                  <a:pt x="1" y="578"/>
                </a:lnTo>
                <a:lnTo>
                  <a:pt x="1" y="575"/>
                </a:lnTo>
                <a:lnTo>
                  <a:pt x="1" y="574"/>
                </a:lnTo>
                <a:lnTo>
                  <a:pt x="1" y="572"/>
                </a:lnTo>
                <a:lnTo>
                  <a:pt x="1" y="571"/>
                </a:lnTo>
                <a:lnTo>
                  <a:pt x="1" y="569"/>
                </a:lnTo>
                <a:lnTo>
                  <a:pt x="1" y="560"/>
                </a:lnTo>
                <a:lnTo>
                  <a:pt x="1" y="559"/>
                </a:lnTo>
                <a:lnTo>
                  <a:pt x="1" y="556"/>
                </a:lnTo>
                <a:lnTo>
                  <a:pt x="1" y="553"/>
                </a:lnTo>
                <a:lnTo>
                  <a:pt x="1" y="542"/>
                </a:lnTo>
                <a:lnTo>
                  <a:pt x="1" y="539"/>
                </a:lnTo>
                <a:lnTo>
                  <a:pt x="1" y="537"/>
                </a:lnTo>
                <a:lnTo>
                  <a:pt x="1" y="534"/>
                </a:lnTo>
                <a:lnTo>
                  <a:pt x="1" y="525"/>
                </a:lnTo>
                <a:lnTo>
                  <a:pt x="1" y="521"/>
                </a:lnTo>
                <a:lnTo>
                  <a:pt x="1" y="519"/>
                </a:lnTo>
                <a:lnTo>
                  <a:pt x="1" y="518"/>
                </a:lnTo>
                <a:lnTo>
                  <a:pt x="1" y="515"/>
                </a:lnTo>
                <a:lnTo>
                  <a:pt x="1" y="512"/>
                </a:lnTo>
                <a:lnTo>
                  <a:pt x="1" y="510"/>
                </a:lnTo>
                <a:lnTo>
                  <a:pt x="1" y="509"/>
                </a:lnTo>
                <a:lnTo>
                  <a:pt x="1" y="507"/>
                </a:lnTo>
                <a:lnTo>
                  <a:pt x="1" y="506"/>
                </a:lnTo>
                <a:lnTo>
                  <a:pt x="1" y="498"/>
                </a:lnTo>
                <a:lnTo>
                  <a:pt x="1" y="497"/>
                </a:lnTo>
                <a:lnTo>
                  <a:pt x="1" y="490"/>
                </a:lnTo>
                <a:lnTo>
                  <a:pt x="1" y="489"/>
                </a:lnTo>
                <a:lnTo>
                  <a:pt x="1" y="487"/>
                </a:lnTo>
                <a:lnTo>
                  <a:pt x="1" y="486"/>
                </a:lnTo>
                <a:lnTo>
                  <a:pt x="1" y="484"/>
                </a:lnTo>
                <a:lnTo>
                  <a:pt x="1" y="483"/>
                </a:lnTo>
                <a:lnTo>
                  <a:pt x="1" y="481"/>
                </a:lnTo>
                <a:lnTo>
                  <a:pt x="1" y="480"/>
                </a:lnTo>
                <a:lnTo>
                  <a:pt x="1" y="478"/>
                </a:lnTo>
                <a:lnTo>
                  <a:pt x="1" y="477"/>
                </a:lnTo>
                <a:lnTo>
                  <a:pt x="1" y="475"/>
                </a:lnTo>
                <a:lnTo>
                  <a:pt x="1" y="474"/>
                </a:lnTo>
                <a:lnTo>
                  <a:pt x="1" y="472"/>
                </a:lnTo>
                <a:lnTo>
                  <a:pt x="1" y="471"/>
                </a:lnTo>
                <a:lnTo>
                  <a:pt x="1" y="469"/>
                </a:lnTo>
                <a:lnTo>
                  <a:pt x="1" y="468"/>
                </a:lnTo>
                <a:lnTo>
                  <a:pt x="1" y="466"/>
                </a:lnTo>
                <a:lnTo>
                  <a:pt x="1" y="465"/>
                </a:lnTo>
                <a:lnTo>
                  <a:pt x="1" y="463"/>
                </a:lnTo>
                <a:lnTo>
                  <a:pt x="1" y="462"/>
                </a:lnTo>
                <a:lnTo>
                  <a:pt x="1" y="460"/>
                </a:lnTo>
                <a:lnTo>
                  <a:pt x="1" y="459"/>
                </a:lnTo>
                <a:lnTo>
                  <a:pt x="1" y="457"/>
                </a:lnTo>
                <a:lnTo>
                  <a:pt x="1" y="456"/>
                </a:lnTo>
                <a:lnTo>
                  <a:pt x="1" y="454"/>
                </a:lnTo>
                <a:lnTo>
                  <a:pt x="1" y="451"/>
                </a:lnTo>
                <a:lnTo>
                  <a:pt x="1" y="444"/>
                </a:lnTo>
                <a:lnTo>
                  <a:pt x="0" y="439"/>
                </a:lnTo>
                <a:lnTo>
                  <a:pt x="0" y="436"/>
                </a:lnTo>
                <a:lnTo>
                  <a:pt x="0" y="431"/>
                </a:lnTo>
                <a:lnTo>
                  <a:pt x="0" y="427"/>
                </a:lnTo>
                <a:lnTo>
                  <a:pt x="0" y="425"/>
                </a:lnTo>
                <a:lnTo>
                  <a:pt x="0" y="422"/>
                </a:lnTo>
                <a:lnTo>
                  <a:pt x="0" y="419"/>
                </a:lnTo>
                <a:lnTo>
                  <a:pt x="0" y="416"/>
                </a:lnTo>
                <a:lnTo>
                  <a:pt x="0" y="412"/>
                </a:lnTo>
                <a:lnTo>
                  <a:pt x="0" y="409"/>
                </a:lnTo>
                <a:lnTo>
                  <a:pt x="0" y="406"/>
                </a:lnTo>
                <a:lnTo>
                  <a:pt x="0" y="400"/>
                </a:lnTo>
                <a:lnTo>
                  <a:pt x="0" y="398"/>
                </a:lnTo>
                <a:lnTo>
                  <a:pt x="0" y="394"/>
                </a:lnTo>
                <a:lnTo>
                  <a:pt x="0" y="392"/>
                </a:lnTo>
                <a:lnTo>
                  <a:pt x="0" y="391"/>
                </a:lnTo>
                <a:lnTo>
                  <a:pt x="1" y="391"/>
                </a:lnTo>
                <a:lnTo>
                  <a:pt x="3" y="391"/>
                </a:lnTo>
                <a:lnTo>
                  <a:pt x="7" y="391"/>
                </a:lnTo>
                <a:lnTo>
                  <a:pt x="10" y="391"/>
                </a:lnTo>
                <a:lnTo>
                  <a:pt x="12" y="391"/>
                </a:lnTo>
                <a:lnTo>
                  <a:pt x="15" y="391"/>
                </a:lnTo>
                <a:lnTo>
                  <a:pt x="16" y="391"/>
                </a:lnTo>
                <a:lnTo>
                  <a:pt x="18" y="391"/>
                </a:lnTo>
                <a:lnTo>
                  <a:pt x="21" y="391"/>
                </a:lnTo>
                <a:lnTo>
                  <a:pt x="22" y="391"/>
                </a:lnTo>
                <a:lnTo>
                  <a:pt x="25" y="391"/>
                </a:lnTo>
                <a:lnTo>
                  <a:pt x="27" y="391"/>
                </a:lnTo>
                <a:lnTo>
                  <a:pt x="28" y="391"/>
                </a:lnTo>
                <a:lnTo>
                  <a:pt x="30" y="391"/>
                </a:lnTo>
                <a:lnTo>
                  <a:pt x="31" y="391"/>
                </a:lnTo>
                <a:lnTo>
                  <a:pt x="33" y="389"/>
                </a:lnTo>
                <a:lnTo>
                  <a:pt x="34" y="389"/>
                </a:lnTo>
                <a:lnTo>
                  <a:pt x="36" y="389"/>
                </a:lnTo>
                <a:lnTo>
                  <a:pt x="37" y="389"/>
                </a:lnTo>
                <a:lnTo>
                  <a:pt x="40" y="389"/>
                </a:lnTo>
                <a:lnTo>
                  <a:pt x="49" y="389"/>
                </a:lnTo>
                <a:lnTo>
                  <a:pt x="54" y="389"/>
                </a:lnTo>
                <a:lnTo>
                  <a:pt x="57" y="389"/>
                </a:lnTo>
                <a:lnTo>
                  <a:pt x="58" y="389"/>
                </a:lnTo>
                <a:lnTo>
                  <a:pt x="61" y="389"/>
                </a:lnTo>
                <a:lnTo>
                  <a:pt x="63" y="389"/>
                </a:lnTo>
                <a:lnTo>
                  <a:pt x="66" y="389"/>
                </a:lnTo>
                <a:lnTo>
                  <a:pt x="67" y="389"/>
                </a:lnTo>
                <a:lnTo>
                  <a:pt x="69" y="389"/>
                </a:lnTo>
                <a:lnTo>
                  <a:pt x="70" y="389"/>
                </a:lnTo>
                <a:lnTo>
                  <a:pt x="75" y="391"/>
                </a:lnTo>
                <a:lnTo>
                  <a:pt x="77" y="391"/>
                </a:lnTo>
                <a:lnTo>
                  <a:pt x="78" y="391"/>
                </a:lnTo>
                <a:lnTo>
                  <a:pt x="81" y="391"/>
                </a:lnTo>
                <a:lnTo>
                  <a:pt x="84" y="391"/>
                </a:lnTo>
                <a:lnTo>
                  <a:pt x="84" y="389"/>
                </a:lnTo>
                <a:lnTo>
                  <a:pt x="84" y="386"/>
                </a:lnTo>
                <a:lnTo>
                  <a:pt x="84" y="383"/>
                </a:lnTo>
                <a:lnTo>
                  <a:pt x="84" y="378"/>
                </a:lnTo>
                <a:lnTo>
                  <a:pt x="84" y="375"/>
                </a:lnTo>
                <a:lnTo>
                  <a:pt x="84" y="374"/>
                </a:lnTo>
                <a:lnTo>
                  <a:pt x="84" y="369"/>
                </a:lnTo>
                <a:lnTo>
                  <a:pt x="84" y="366"/>
                </a:lnTo>
                <a:lnTo>
                  <a:pt x="84" y="359"/>
                </a:lnTo>
                <a:lnTo>
                  <a:pt x="84" y="324"/>
                </a:lnTo>
                <a:lnTo>
                  <a:pt x="84" y="316"/>
                </a:lnTo>
                <a:lnTo>
                  <a:pt x="84" y="310"/>
                </a:lnTo>
                <a:lnTo>
                  <a:pt x="84" y="309"/>
                </a:lnTo>
                <a:lnTo>
                  <a:pt x="84" y="295"/>
                </a:lnTo>
                <a:lnTo>
                  <a:pt x="84" y="277"/>
                </a:lnTo>
                <a:lnTo>
                  <a:pt x="84" y="275"/>
                </a:lnTo>
                <a:lnTo>
                  <a:pt x="84" y="274"/>
                </a:lnTo>
                <a:lnTo>
                  <a:pt x="84" y="272"/>
                </a:lnTo>
                <a:lnTo>
                  <a:pt x="84" y="260"/>
                </a:lnTo>
                <a:lnTo>
                  <a:pt x="84" y="248"/>
                </a:lnTo>
                <a:lnTo>
                  <a:pt x="84" y="229"/>
                </a:lnTo>
                <a:lnTo>
                  <a:pt x="84" y="222"/>
                </a:lnTo>
                <a:lnTo>
                  <a:pt x="84" y="213"/>
                </a:lnTo>
                <a:lnTo>
                  <a:pt x="84" y="203"/>
                </a:lnTo>
                <a:lnTo>
                  <a:pt x="84" y="198"/>
                </a:lnTo>
                <a:lnTo>
                  <a:pt x="84" y="188"/>
                </a:lnTo>
                <a:lnTo>
                  <a:pt x="84" y="182"/>
                </a:lnTo>
                <a:lnTo>
                  <a:pt x="84" y="180"/>
                </a:lnTo>
                <a:lnTo>
                  <a:pt x="84" y="168"/>
                </a:lnTo>
                <a:lnTo>
                  <a:pt x="84" y="159"/>
                </a:lnTo>
                <a:lnTo>
                  <a:pt x="84" y="151"/>
                </a:lnTo>
                <a:lnTo>
                  <a:pt x="84" y="132"/>
                </a:lnTo>
                <a:lnTo>
                  <a:pt x="84" y="130"/>
                </a:lnTo>
                <a:lnTo>
                  <a:pt x="84" y="127"/>
                </a:lnTo>
                <a:lnTo>
                  <a:pt x="84" y="113"/>
                </a:lnTo>
                <a:lnTo>
                  <a:pt x="84" y="110"/>
                </a:lnTo>
                <a:lnTo>
                  <a:pt x="84" y="101"/>
                </a:lnTo>
                <a:lnTo>
                  <a:pt x="84" y="98"/>
                </a:lnTo>
                <a:lnTo>
                  <a:pt x="84" y="97"/>
                </a:lnTo>
                <a:lnTo>
                  <a:pt x="84" y="94"/>
                </a:lnTo>
                <a:lnTo>
                  <a:pt x="84" y="85"/>
                </a:lnTo>
                <a:lnTo>
                  <a:pt x="84" y="80"/>
                </a:lnTo>
                <a:lnTo>
                  <a:pt x="84" y="65"/>
                </a:lnTo>
                <a:lnTo>
                  <a:pt x="84" y="63"/>
                </a:lnTo>
                <a:lnTo>
                  <a:pt x="84" y="59"/>
                </a:lnTo>
                <a:lnTo>
                  <a:pt x="84" y="54"/>
                </a:lnTo>
                <a:lnTo>
                  <a:pt x="84" y="50"/>
                </a:lnTo>
                <a:lnTo>
                  <a:pt x="84" y="48"/>
                </a:lnTo>
                <a:lnTo>
                  <a:pt x="84" y="47"/>
                </a:lnTo>
                <a:lnTo>
                  <a:pt x="84" y="44"/>
                </a:lnTo>
                <a:lnTo>
                  <a:pt x="84" y="42"/>
                </a:lnTo>
                <a:lnTo>
                  <a:pt x="84" y="41"/>
                </a:lnTo>
                <a:lnTo>
                  <a:pt x="84" y="38"/>
                </a:lnTo>
                <a:lnTo>
                  <a:pt x="84" y="35"/>
                </a:lnTo>
                <a:lnTo>
                  <a:pt x="84" y="27"/>
                </a:lnTo>
                <a:lnTo>
                  <a:pt x="84" y="26"/>
                </a:lnTo>
                <a:lnTo>
                  <a:pt x="84" y="23"/>
                </a:lnTo>
                <a:lnTo>
                  <a:pt x="84" y="21"/>
                </a:lnTo>
                <a:lnTo>
                  <a:pt x="83" y="15"/>
                </a:lnTo>
                <a:lnTo>
                  <a:pt x="83" y="7"/>
                </a:lnTo>
                <a:lnTo>
                  <a:pt x="83" y="1"/>
                </a:lnTo>
                <a:lnTo>
                  <a:pt x="83" y="0"/>
                </a:lnTo>
                <a:lnTo>
                  <a:pt x="84" y="0"/>
                </a:lnTo>
                <a:lnTo>
                  <a:pt x="86" y="0"/>
                </a:lnTo>
                <a:lnTo>
                  <a:pt x="87" y="0"/>
                </a:lnTo>
                <a:lnTo>
                  <a:pt x="89" y="0"/>
                </a:lnTo>
                <a:lnTo>
                  <a:pt x="92" y="0"/>
                </a:lnTo>
                <a:lnTo>
                  <a:pt x="104" y="0"/>
                </a:lnTo>
                <a:lnTo>
                  <a:pt x="105" y="0"/>
                </a:lnTo>
                <a:lnTo>
                  <a:pt x="107" y="0"/>
                </a:lnTo>
                <a:lnTo>
                  <a:pt x="108" y="0"/>
                </a:lnTo>
                <a:lnTo>
                  <a:pt x="110" y="0"/>
                </a:lnTo>
                <a:lnTo>
                  <a:pt x="113" y="0"/>
                </a:lnTo>
                <a:lnTo>
                  <a:pt x="117" y="0"/>
                </a:lnTo>
                <a:lnTo>
                  <a:pt x="126" y="0"/>
                </a:lnTo>
                <a:lnTo>
                  <a:pt x="129" y="0"/>
                </a:lnTo>
                <a:lnTo>
                  <a:pt x="131" y="0"/>
                </a:lnTo>
                <a:lnTo>
                  <a:pt x="132" y="0"/>
                </a:lnTo>
                <a:lnTo>
                  <a:pt x="134" y="0"/>
                </a:lnTo>
                <a:lnTo>
                  <a:pt x="135" y="0"/>
                </a:lnTo>
                <a:lnTo>
                  <a:pt x="144" y="0"/>
                </a:lnTo>
                <a:lnTo>
                  <a:pt x="146" y="0"/>
                </a:lnTo>
                <a:lnTo>
                  <a:pt x="147" y="0"/>
                </a:lnTo>
                <a:lnTo>
                  <a:pt x="155" y="0"/>
                </a:lnTo>
                <a:lnTo>
                  <a:pt x="159" y="0"/>
                </a:lnTo>
                <a:lnTo>
                  <a:pt x="172" y="0"/>
                </a:lnTo>
                <a:lnTo>
                  <a:pt x="179" y="0"/>
                </a:lnTo>
                <a:lnTo>
                  <a:pt x="182" y="0"/>
                </a:lnTo>
                <a:lnTo>
                  <a:pt x="184" y="0"/>
                </a:lnTo>
                <a:lnTo>
                  <a:pt x="187" y="0"/>
                </a:lnTo>
                <a:lnTo>
                  <a:pt x="188" y="0"/>
                </a:lnTo>
                <a:lnTo>
                  <a:pt x="190" y="0"/>
                </a:lnTo>
                <a:lnTo>
                  <a:pt x="191" y="0"/>
                </a:lnTo>
                <a:lnTo>
                  <a:pt x="193" y="0"/>
                </a:lnTo>
                <a:lnTo>
                  <a:pt x="202" y="0"/>
                </a:lnTo>
                <a:lnTo>
                  <a:pt x="205" y="0"/>
                </a:lnTo>
                <a:lnTo>
                  <a:pt x="208" y="0"/>
                </a:lnTo>
                <a:lnTo>
                  <a:pt x="212" y="0"/>
                </a:lnTo>
                <a:lnTo>
                  <a:pt x="220" y="0"/>
                </a:lnTo>
                <a:lnTo>
                  <a:pt x="235" y="0"/>
                </a:lnTo>
                <a:lnTo>
                  <a:pt x="242" y="0"/>
                </a:lnTo>
                <a:lnTo>
                  <a:pt x="247" y="0"/>
                </a:lnTo>
                <a:lnTo>
                  <a:pt x="251" y="0"/>
                </a:lnTo>
                <a:lnTo>
                  <a:pt x="256" y="0"/>
                </a:lnTo>
                <a:lnTo>
                  <a:pt x="258" y="0"/>
                </a:lnTo>
                <a:lnTo>
                  <a:pt x="264" y="0"/>
                </a:lnTo>
                <a:lnTo>
                  <a:pt x="265" y="0"/>
                </a:lnTo>
                <a:lnTo>
                  <a:pt x="268" y="0"/>
                </a:lnTo>
                <a:lnTo>
                  <a:pt x="273" y="0"/>
                </a:lnTo>
                <a:lnTo>
                  <a:pt x="276" y="0"/>
                </a:lnTo>
                <a:lnTo>
                  <a:pt x="279" y="0"/>
                </a:lnTo>
                <a:lnTo>
                  <a:pt x="280" y="0"/>
                </a:lnTo>
                <a:lnTo>
                  <a:pt x="282" y="0"/>
                </a:lnTo>
                <a:lnTo>
                  <a:pt x="283" y="0"/>
                </a:lnTo>
                <a:lnTo>
                  <a:pt x="285" y="0"/>
                </a:lnTo>
                <a:lnTo>
                  <a:pt x="286" y="0"/>
                </a:lnTo>
                <a:lnTo>
                  <a:pt x="288" y="0"/>
                </a:lnTo>
                <a:lnTo>
                  <a:pt x="291" y="0"/>
                </a:lnTo>
                <a:lnTo>
                  <a:pt x="292" y="0"/>
                </a:lnTo>
                <a:lnTo>
                  <a:pt x="294" y="0"/>
                </a:lnTo>
                <a:lnTo>
                  <a:pt x="297" y="0"/>
                </a:lnTo>
                <a:lnTo>
                  <a:pt x="298" y="0"/>
                </a:lnTo>
                <a:lnTo>
                  <a:pt x="300" y="0"/>
                </a:lnTo>
                <a:lnTo>
                  <a:pt x="301" y="0"/>
                </a:lnTo>
                <a:lnTo>
                  <a:pt x="303" y="0"/>
                </a:lnTo>
                <a:lnTo>
                  <a:pt x="304" y="0"/>
                </a:lnTo>
                <a:lnTo>
                  <a:pt x="309" y="0"/>
                </a:lnTo>
                <a:lnTo>
                  <a:pt x="312" y="0"/>
                </a:lnTo>
                <a:lnTo>
                  <a:pt x="313" y="0"/>
                </a:lnTo>
                <a:lnTo>
                  <a:pt x="321" y="0"/>
                </a:lnTo>
                <a:lnTo>
                  <a:pt x="322" y="0"/>
                </a:lnTo>
                <a:lnTo>
                  <a:pt x="324" y="0"/>
                </a:lnTo>
                <a:lnTo>
                  <a:pt x="327" y="0"/>
                </a:lnTo>
                <a:lnTo>
                  <a:pt x="330" y="0"/>
                </a:lnTo>
                <a:lnTo>
                  <a:pt x="334" y="0"/>
                </a:lnTo>
                <a:lnTo>
                  <a:pt x="336" y="0"/>
                </a:lnTo>
                <a:lnTo>
                  <a:pt x="339" y="0"/>
                </a:lnTo>
                <a:lnTo>
                  <a:pt x="353" y="0"/>
                </a:lnTo>
                <a:lnTo>
                  <a:pt x="356" y="0"/>
                </a:lnTo>
                <a:lnTo>
                  <a:pt x="357" y="0"/>
                </a:lnTo>
                <a:lnTo>
                  <a:pt x="359" y="0"/>
                </a:lnTo>
                <a:lnTo>
                  <a:pt x="360" y="0"/>
                </a:lnTo>
                <a:lnTo>
                  <a:pt x="362" y="0"/>
                </a:lnTo>
                <a:lnTo>
                  <a:pt x="365" y="0"/>
                </a:lnTo>
                <a:lnTo>
                  <a:pt x="366" y="0"/>
                </a:lnTo>
                <a:lnTo>
                  <a:pt x="368" y="0"/>
                </a:lnTo>
                <a:lnTo>
                  <a:pt x="369" y="0"/>
                </a:lnTo>
                <a:lnTo>
                  <a:pt x="372" y="0"/>
                </a:lnTo>
                <a:lnTo>
                  <a:pt x="374" y="0"/>
                </a:lnTo>
                <a:lnTo>
                  <a:pt x="375" y="0"/>
                </a:lnTo>
                <a:lnTo>
                  <a:pt x="377" y="0"/>
                </a:lnTo>
                <a:lnTo>
                  <a:pt x="380" y="0"/>
                </a:lnTo>
                <a:lnTo>
                  <a:pt x="381" y="0"/>
                </a:lnTo>
                <a:lnTo>
                  <a:pt x="383" y="0"/>
                </a:lnTo>
                <a:lnTo>
                  <a:pt x="384" y="0"/>
                </a:lnTo>
                <a:lnTo>
                  <a:pt x="386" y="0"/>
                </a:lnTo>
                <a:lnTo>
                  <a:pt x="387" y="0"/>
                </a:lnTo>
                <a:lnTo>
                  <a:pt x="390" y="0"/>
                </a:lnTo>
                <a:lnTo>
                  <a:pt x="392" y="0"/>
                </a:lnTo>
                <a:lnTo>
                  <a:pt x="395" y="0"/>
                </a:lnTo>
                <a:lnTo>
                  <a:pt x="396" y="0"/>
                </a:lnTo>
                <a:lnTo>
                  <a:pt x="398" y="0"/>
                </a:lnTo>
                <a:lnTo>
                  <a:pt x="404" y="0"/>
                </a:lnTo>
                <a:lnTo>
                  <a:pt x="405" y="0"/>
                </a:lnTo>
                <a:lnTo>
                  <a:pt x="407" y="0"/>
                </a:lnTo>
                <a:lnTo>
                  <a:pt x="408" y="0"/>
                </a:lnTo>
                <a:lnTo>
                  <a:pt x="411" y="0"/>
                </a:lnTo>
                <a:lnTo>
                  <a:pt x="413" y="0"/>
                </a:lnTo>
                <a:lnTo>
                  <a:pt x="414" y="0"/>
                </a:lnTo>
                <a:lnTo>
                  <a:pt x="420" y="0"/>
                </a:lnTo>
                <a:lnTo>
                  <a:pt x="422" y="0"/>
                </a:lnTo>
                <a:lnTo>
                  <a:pt x="425" y="0"/>
                </a:lnTo>
                <a:lnTo>
                  <a:pt x="426" y="0"/>
                </a:lnTo>
                <a:lnTo>
                  <a:pt x="428" y="0"/>
                </a:lnTo>
                <a:lnTo>
                  <a:pt x="429" y="0"/>
                </a:lnTo>
                <a:lnTo>
                  <a:pt x="431" y="0"/>
                </a:lnTo>
                <a:lnTo>
                  <a:pt x="434" y="0"/>
                </a:lnTo>
                <a:lnTo>
                  <a:pt x="437" y="0"/>
                </a:lnTo>
                <a:lnTo>
                  <a:pt x="438" y="0"/>
                </a:lnTo>
                <a:lnTo>
                  <a:pt x="440" y="0"/>
                </a:lnTo>
                <a:lnTo>
                  <a:pt x="442" y="0"/>
                </a:lnTo>
                <a:lnTo>
                  <a:pt x="446" y="0"/>
                </a:lnTo>
                <a:lnTo>
                  <a:pt x="448" y="0"/>
                </a:lnTo>
                <a:lnTo>
                  <a:pt x="449" y="0"/>
                </a:lnTo>
                <a:lnTo>
                  <a:pt x="451" y="0"/>
                </a:lnTo>
                <a:lnTo>
                  <a:pt x="452" y="0"/>
                </a:lnTo>
                <a:lnTo>
                  <a:pt x="454" y="0"/>
                </a:lnTo>
                <a:lnTo>
                  <a:pt x="455" y="0"/>
                </a:lnTo>
                <a:lnTo>
                  <a:pt x="457" y="0"/>
                </a:lnTo>
                <a:lnTo>
                  <a:pt x="458" y="0"/>
                </a:lnTo>
                <a:lnTo>
                  <a:pt x="461" y="0"/>
                </a:lnTo>
                <a:lnTo>
                  <a:pt x="463" y="0"/>
                </a:lnTo>
                <a:lnTo>
                  <a:pt x="464" y="0"/>
                </a:lnTo>
                <a:lnTo>
                  <a:pt x="466" y="0"/>
                </a:lnTo>
                <a:lnTo>
                  <a:pt x="467" y="0"/>
                </a:lnTo>
                <a:lnTo>
                  <a:pt x="469" y="0"/>
                </a:lnTo>
                <a:lnTo>
                  <a:pt x="470" y="0"/>
                </a:lnTo>
                <a:lnTo>
                  <a:pt x="472" y="0"/>
                </a:lnTo>
                <a:lnTo>
                  <a:pt x="473" y="0"/>
                </a:lnTo>
                <a:lnTo>
                  <a:pt x="475" y="0"/>
                </a:lnTo>
                <a:lnTo>
                  <a:pt x="476" y="0"/>
                </a:lnTo>
                <a:lnTo>
                  <a:pt x="479" y="0"/>
                </a:lnTo>
                <a:lnTo>
                  <a:pt x="481" y="0"/>
                </a:lnTo>
                <a:lnTo>
                  <a:pt x="482" y="0"/>
                </a:lnTo>
                <a:lnTo>
                  <a:pt x="485" y="0"/>
                </a:lnTo>
                <a:lnTo>
                  <a:pt x="490" y="0"/>
                </a:lnTo>
                <a:lnTo>
                  <a:pt x="491" y="0"/>
                </a:lnTo>
                <a:lnTo>
                  <a:pt x="493" y="0"/>
                </a:lnTo>
                <a:lnTo>
                  <a:pt x="496" y="0"/>
                </a:lnTo>
                <a:lnTo>
                  <a:pt x="497" y="0"/>
                </a:lnTo>
                <a:lnTo>
                  <a:pt x="499" y="0"/>
                </a:lnTo>
                <a:lnTo>
                  <a:pt x="500" y="0"/>
                </a:lnTo>
                <a:lnTo>
                  <a:pt x="502" y="0"/>
                </a:lnTo>
                <a:lnTo>
                  <a:pt x="506" y="0"/>
                </a:lnTo>
                <a:lnTo>
                  <a:pt x="508" y="0"/>
                </a:lnTo>
                <a:lnTo>
                  <a:pt x="512" y="0"/>
                </a:lnTo>
                <a:lnTo>
                  <a:pt x="514" y="0"/>
                </a:lnTo>
                <a:lnTo>
                  <a:pt x="515" y="0"/>
                </a:lnTo>
                <a:lnTo>
                  <a:pt x="517" y="0"/>
                </a:lnTo>
                <a:lnTo>
                  <a:pt x="518" y="0"/>
                </a:lnTo>
                <a:lnTo>
                  <a:pt x="520" y="0"/>
                </a:lnTo>
                <a:lnTo>
                  <a:pt x="523" y="0"/>
                </a:lnTo>
                <a:lnTo>
                  <a:pt x="524" y="0"/>
                </a:lnTo>
                <a:lnTo>
                  <a:pt x="526" y="0"/>
                </a:lnTo>
                <a:lnTo>
                  <a:pt x="527" y="0"/>
                </a:lnTo>
                <a:lnTo>
                  <a:pt x="530" y="0"/>
                </a:lnTo>
                <a:lnTo>
                  <a:pt x="532" y="0"/>
                </a:lnTo>
                <a:lnTo>
                  <a:pt x="534" y="0"/>
                </a:lnTo>
                <a:lnTo>
                  <a:pt x="535" y="0"/>
                </a:lnTo>
                <a:lnTo>
                  <a:pt x="537" y="0"/>
                </a:lnTo>
                <a:lnTo>
                  <a:pt x="538" y="0"/>
                </a:lnTo>
                <a:lnTo>
                  <a:pt x="543" y="0"/>
                </a:lnTo>
                <a:lnTo>
                  <a:pt x="544" y="0"/>
                </a:lnTo>
                <a:lnTo>
                  <a:pt x="546" y="0"/>
                </a:lnTo>
                <a:lnTo>
                  <a:pt x="547" y="0"/>
                </a:lnTo>
                <a:lnTo>
                  <a:pt x="549" y="1"/>
                </a:lnTo>
                <a:lnTo>
                  <a:pt x="550" y="1"/>
                </a:lnTo>
                <a:lnTo>
                  <a:pt x="552" y="1"/>
                </a:lnTo>
                <a:lnTo>
                  <a:pt x="553" y="1"/>
                </a:lnTo>
                <a:lnTo>
                  <a:pt x="555" y="1"/>
                </a:lnTo>
                <a:lnTo>
                  <a:pt x="558" y="1"/>
                </a:lnTo>
                <a:lnTo>
                  <a:pt x="559" y="1"/>
                </a:lnTo>
                <a:lnTo>
                  <a:pt x="561" y="1"/>
                </a:lnTo>
                <a:lnTo>
                  <a:pt x="564" y="1"/>
                </a:lnTo>
                <a:lnTo>
                  <a:pt x="565" y="1"/>
                </a:lnTo>
                <a:lnTo>
                  <a:pt x="567" y="1"/>
                </a:lnTo>
                <a:lnTo>
                  <a:pt x="568" y="1"/>
                </a:lnTo>
                <a:lnTo>
                  <a:pt x="573" y="1"/>
                </a:lnTo>
                <a:lnTo>
                  <a:pt x="574" y="1"/>
                </a:lnTo>
                <a:lnTo>
                  <a:pt x="576" y="1"/>
                </a:lnTo>
                <a:lnTo>
                  <a:pt x="579" y="1"/>
                </a:lnTo>
                <a:lnTo>
                  <a:pt x="580" y="1"/>
                </a:lnTo>
                <a:lnTo>
                  <a:pt x="582" y="1"/>
                </a:lnTo>
                <a:lnTo>
                  <a:pt x="583" y="1"/>
                </a:lnTo>
                <a:lnTo>
                  <a:pt x="585" y="1"/>
                </a:lnTo>
                <a:lnTo>
                  <a:pt x="586" y="1"/>
                </a:lnTo>
                <a:lnTo>
                  <a:pt x="588" y="1"/>
                </a:lnTo>
                <a:lnTo>
                  <a:pt x="591" y="1"/>
                </a:lnTo>
                <a:lnTo>
                  <a:pt x="592" y="1"/>
                </a:lnTo>
                <a:lnTo>
                  <a:pt x="595" y="1"/>
                </a:lnTo>
                <a:lnTo>
                  <a:pt x="597" y="1"/>
                </a:lnTo>
                <a:lnTo>
                  <a:pt x="598" y="1"/>
                </a:lnTo>
                <a:lnTo>
                  <a:pt x="600" y="1"/>
                </a:lnTo>
                <a:lnTo>
                  <a:pt x="601" y="1"/>
                </a:lnTo>
                <a:lnTo>
                  <a:pt x="603" y="1"/>
                </a:lnTo>
                <a:lnTo>
                  <a:pt x="604" y="1"/>
                </a:lnTo>
                <a:lnTo>
                  <a:pt x="606" y="1"/>
                </a:lnTo>
                <a:lnTo>
                  <a:pt x="607" y="1"/>
                </a:lnTo>
                <a:lnTo>
                  <a:pt x="612" y="1"/>
                </a:lnTo>
                <a:lnTo>
                  <a:pt x="615" y="1"/>
                </a:lnTo>
                <a:lnTo>
                  <a:pt x="616" y="1"/>
                </a:lnTo>
                <a:lnTo>
                  <a:pt x="618" y="1"/>
                </a:lnTo>
                <a:lnTo>
                  <a:pt x="622" y="1"/>
                </a:lnTo>
                <a:lnTo>
                  <a:pt x="624" y="1"/>
                </a:lnTo>
                <a:lnTo>
                  <a:pt x="626" y="1"/>
                </a:lnTo>
                <a:lnTo>
                  <a:pt x="627" y="1"/>
                </a:lnTo>
                <a:lnTo>
                  <a:pt x="629" y="1"/>
                </a:lnTo>
                <a:lnTo>
                  <a:pt x="632" y="1"/>
                </a:lnTo>
                <a:lnTo>
                  <a:pt x="642" y="1"/>
                </a:lnTo>
                <a:lnTo>
                  <a:pt x="644" y="1"/>
                </a:lnTo>
                <a:lnTo>
                  <a:pt x="645" y="1"/>
                </a:lnTo>
                <a:lnTo>
                  <a:pt x="648" y="1"/>
                </a:lnTo>
                <a:lnTo>
                  <a:pt x="650" y="1"/>
                </a:lnTo>
                <a:lnTo>
                  <a:pt x="651" y="1"/>
                </a:lnTo>
                <a:lnTo>
                  <a:pt x="654" y="1"/>
                </a:lnTo>
                <a:lnTo>
                  <a:pt x="656" y="1"/>
                </a:lnTo>
                <a:lnTo>
                  <a:pt x="657" y="1"/>
                </a:lnTo>
                <a:lnTo>
                  <a:pt x="660" y="1"/>
                </a:lnTo>
                <a:lnTo>
                  <a:pt x="662" y="1"/>
                </a:lnTo>
                <a:lnTo>
                  <a:pt x="663" y="1"/>
                </a:lnTo>
                <a:lnTo>
                  <a:pt x="665" y="1"/>
                </a:lnTo>
                <a:lnTo>
                  <a:pt x="668" y="1"/>
                </a:lnTo>
                <a:lnTo>
                  <a:pt x="669" y="1"/>
                </a:lnTo>
                <a:lnTo>
                  <a:pt x="671" y="1"/>
                </a:lnTo>
                <a:lnTo>
                  <a:pt x="672" y="1"/>
                </a:lnTo>
                <a:lnTo>
                  <a:pt x="674" y="1"/>
                </a:lnTo>
                <a:lnTo>
                  <a:pt x="680" y="1"/>
                </a:lnTo>
                <a:lnTo>
                  <a:pt x="681" y="1"/>
                </a:lnTo>
                <a:lnTo>
                  <a:pt x="684" y="1"/>
                </a:lnTo>
                <a:lnTo>
                  <a:pt x="686" y="1"/>
                </a:lnTo>
                <a:lnTo>
                  <a:pt x="687" y="1"/>
                </a:lnTo>
                <a:lnTo>
                  <a:pt x="689" y="1"/>
                </a:lnTo>
                <a:lnTo>
                  <a:pt x="692" y="1"/>
                </a:lnTo>
                <a:lnTo>
                  <a:pt x="693" y="1"/>
                </a:lnTo>
                <a:lnTo>
                  <a:pt x="695" y="1"/>
                </a:lnTo>
                <a:lnTo>
                  <a:pt x="696" y="1"/>
                </a:lnTo>
                <a:lnTo>
                  <a:pt x="698" y="1"/>
                </a:lnTo>
                <a:lnTo>
                  <a:pt x="699" y="1"/>
                </a:lnTo>
                <a:lnTo>
                  <a:pt x="704" y="1"/>
                </a:lnTo>
                <a:lnTo>
                  <a:pt x="705" y="1"/>
                </a:lnTo>
                <a:lnTo>
                  <a:pt x="707" y="1"/>
                </a:lnTo>
                <a:lnTo>
                  <a:pt x="708" y="1"/>
                </a:lnTo>
                <a:lnTo>
                  <a:pt x="710" y="1"/>
                </a:lnTo>
                <a:lnTo>
                  <a:pt x="711" y="1"/>
                </a:lnTo>
                <a:lnTo>
                  <a:pt x="713" y="1"/>
                </a:lnTo>
                <a:lnTo>
                  <a:pt x="714" y="1"/>
                </a:lnTo>
                <a:lnTo>
                  <a:pt x="716" y="1"/>
                </a:lnTo>
                <a:lnTo>
                  <a:pt x="717" y="1"/>
                </a:lnTo>
                <a:lnTo>
                  <a:pt x="722" y="1"/>
                </a:lnTo>
                <a:lnTo>
                  <a:pt x="724" y="1"/>
                </a:lnTo>
                <a:lnTo>
                  <a:pt x="725" y="1"/>
                </a:lnTo>
                <a:lnTo>
                  <a:pt x="727" y="1"/>
                </a:lnTo>
                <a:lnTo>
                  <a:pt x="730" y="1"/>
                </a:lnTo>
                <a:lnTo>
                  <a:pt x="731" y="1"/>
                </a:lnTo>
                <a:lnTo>
                  <a:pt x="733" y="1"/>
                </a:lnTo>
                <a:lnTo>
                  <a:pt x="734" y="1"/>
                </a:lnTo>
                <a:lnTo>
                  <a:pt x="739" y="1"/>
                </a:lnTo>
                <a:lnTo>
                  <a:pt x="740" y="1"/>
                </a:lnTo>
                <a:lnTo>
                  <a:pt x="742" y="1"/>
                </a:lnTo>
                <a:lnTo>
                  <a:pt x="743" y="1"/>
                </a:lnTo>
                <a:lnTo>
                  <a:pt x="745" y="1"/>
                </a:lnTo>
                <a:lnTo>
                  <a:pt x="746" y="1"/>
                </a:lnTo>
                <a:lnTo>
                  <a:pt x="748" y="1"/>
                </a:lnTo>
                <a:lnTo>
                  <a:pt x="749" y="1"/>
                </a:lnTo>
                <a:lnTo>
                  <a:pt x="751" y="1"/>
                </a:lnTo>
                <a:lnTo>
                  <a:pt x="752" y="1"/>
                </a:lnTo>
                <a:lnTo>
                  <a:pt x="754" y="1"/>
                </a:lnTo>
                <a:lnTo>
                  <a:pt x="757" y="1"/>
                </a:lnTo>
                <a:lnTo>
                  <a:pt x="758" y="1"/>
                </a:lnTo>
                <a:lnTo>
                  <a:pt x="760" y="1"/>
                </a:lnTo>
                <a:lnTo>
                  <a:pt x="761" y="1"/>
                </a:lnTo>
                <a:lnTo>
                  <a:pt x="764" y="1"/>
                </a:lnTo>
                <a:lnTo>
                  <a:pt x="766" y="1"/>
                </a:lnTo>
                <a:lnTo>
                  <a:pt x="767" y="1"/>
                </a:lnTo>
                <a:lnTo>
                  <a:pt x="770" y="1"/>
                </a:lnTo>
                <a:lnTo>
                  <a:pt x="772" y="1"/>
                </a:lnTo>
                <a:lnTo>
                  <a:pt x="773" y="1"/>
                </a:lnTo>
                <a:lnTo>
                  <a:pt x="775" y="1"/>
                </a:lnTo>
                <a:lnTo>
                  <a:pt x="776" y="1"/>
                </a:lnTo>
                <a:lnTo>
                  <a:pt x="778" y="1"/>
                </a:lnTo>
                <a:lnTo>
                  <a:pt x="779" y="1"/>
                </a:lnTo>
                <a:lnTo>
                  <a:pt x="784" y="1"/>
                </a:lnTo>
                <a:lnTo>
                  <a:pt x="785" y="1"/>
                </a:lnTo>
                <a:lnTo>
                  <a:pt x="787" y="1"/>
                </a:lnTo>
                <a:lnTo>
                  <a:pt x="788" y="1"/>
                </a:lnTo>
                <a:lnTo>
                  <a:pt x="790" y="1"/>
                </a:lnTo>
                <a:lnTo>
                  <a:pt x="791" y="1"/>
                </a:lnTo>
                <a:lnTo>
                  <a:pt x="793" y="1"/>
                </a:lnTo>
                <a:lnTo>
                  <a:pt x="796" y="1"/>
                </a:lnTo>
                <a:lnTo>
                  <a:pt x="797" y="1"/>
                </a:lnTo>
                <a:lnTo>
                  <a:pt x="799" y="1"/>
                </a:lnTo>
                <a:lnTo>
                  <a:pt x="800" y="1"/>
                </a:lnTo>
                <a:lnTo>
                  <a:pt x="803" y="3"/>
                </a:lnTo>
                <a:lnTo>
                  <a:pt x="805" y="3"/>
                </a:lnTo>
                <a:lnTo>
                  <a:pt x="806" y="1"/>
                </a:lnTo>
                <a:lnTo>
                  <a:pt x="808" y="1"/>
                </a:lnTo>
                <a:lnTo>
                  <a:pt x="811" y="1"/>
                </a:lnTo>
                <a:lnTo>
                  <a:pt x="814" y="3"/>
                </a:lnTo>
                <a:lnTo>
                  <a:pt x="816" y="3"/>
                </a:lnTo>
                <a:lnTo>
                  <a:pt x="823" y="3"/>
                </a:lnTo>
                <a:lnTo>
                  <a:pt x="834" y="3"/>
                </a:lnTo>
                <a:lnTo>
                  <a:pt x="835" y="3"/>
                </a:lnTo>
                <a:lnTo>
                  <a:pt x="840" y="3"/>
                </a:lnTo>
                <a:lnTo>
                  <a:pt x="841" y="3"/>
                </a:lnTo>
                <a:lnTo>
                  <a:pt x="847" y="3"/>
                </a:lnTo>
                <a:lnTo>
                  <a:pt x="849" y="3"/>
                </a:lnTo>
                <a:lnTo>
                  <a:pt x="850" y="3"/>
                </a:lnTo>
                <a:lnTo>
                  <a:pt x="855" y="3"/>
                </a:lnTo>
                <a:lnTo>
                  <a:pt x="856" y="3"/>
                </a:lnTo>
                <a:lnTo>
                  <a:pt x="859" y="3"/>
                </a:lnTo>
                <a:lnTo>
                  <a:pt x="870" y="3"/>
                </a:lnTo>
                <a:lnTo>
                  <a:pt x="873" y="3"/>
                </a:lnTo>
                <a:lnTo>
                  <a:pt x="874" y="3"/>
                </a:lnTo>
                <a:lnTo>
                  <a:pt x="876" y="3"/>
                </a:lnTo>
                <a:lnTo>
                  <a:pt x="880" y="3"/>
                </a:lnTo>
                <a:lnTo>
                  <a:pt x="882" y="3"/>
                </a:lnTo>
                <a:lnTo>
                  <a:pt x="885" y="3"/>
                </a:lnTo>
                <a:lnTo>
                  <a:pt x="892" y="3"/>
                </a:lnTo>
                <a:lnTo>
                  <a:pt x="894" y="3"/>
                </a:lnTo>
                <a:lnTo>
                  <a:pt x="895" y="3"/>
                </a:lnTo>
                <a:lnTo>
                  <a:pt x="898" y="3"/>
                </a:lnTo>
                <a:lnTo>
                  <a:pt x="908" y="3"/>
                </a:lnTo>
                <a:lnTo>
                  <a:pt x="911" y="3"/>
                </a:lnTo>
                <a:lnTo>
                  <a:pt x="912" y="3"/>
                </a:lnTo>
                <a:lnTo>
                  <a:pt x="917" y="3"/>
                </a:lnTo>
                <a:lnTo>
                  <a:pt x="918" y="3"/>
                </a:lnTo>
                <a:lnTo>
                  <a:pt x="920" y="3"/>
                </a:lnTo>
                <a:lnTo>
                  <a:pt x="921" y="3"/>
                </a:lnTo>
                <a:lnTo>
                  <a:pt x="923" y="3"/>
                </a:lnTo>
                <a:lnTo>
                  <a:pt x="927" y="3"/>
                </a:lnTo>
                <a:lnTo>
                  <a:pt x="930" y="3"/>
                </a:lnTo>
                <a:lnTo>
                  <a:pt x="932" y="3"/>
                </a:lnTo>
                <a:lnTo>
                  <a:pt x="933" y="3"/>
                </a:lnTo>
                <a:lnTo>
                  <a:pt x="935" y="3"/>
                </a:lnTo>
                <a:lnTo>
                  <a:pt x="936" y="3"/>
                </a:lnTo>
                <a:lnTo>
                  <a:pt x="938" y="3"/>
                </a:lnTo>
                <a:lnTo>
                  <a:pt x="939" y="3"/>
                </a:lnTo>
                <a:lnTo>
                  <a:pt x="941" y="3"/>
                </a:lnTo>
                <a:lnTo>
                  <a:pt x="942" y="3"/>
                </a:lnTo>
                <a:lnTo>
                  <a:pt x="950" y="3"/>
                </a:lnTo>
                <a:lnTo>
                  <a:pt x="951" y="3"/>
                </a:lnTo>
                <a:lnTo>
                  <a:pt x="953" y="3"/>
                </a:lnTo>
                <a:lnTo>
                  <a:pt x="957" y="3"/>
                </a:lnTo>
                <a:lnTo>
                  <a:pt x="959" y="3"/>
                </a:lnTo>
                <a:lnTo>
                  <a:pt x="963" y="3"/>
                </a:lnTo>
                <a:lnTo>
                  <a:pt x="969" y="3"/>
                </a:lnTo>
                <a:lnTo>
                  <a:pt x="972" y="3"/>
                </a:lnTo>
                <a:lnTo>
                  <a:pt x="974" y="3"/>
                </a:lnTo>
                <a:lnTo>
                  <a:pt x="981" y="3"/>
                </a:lnTo>
                <a:lnTo>
                  <a:pt x="984" y="3"/>
                </a:lnTo>
                <a:lnTo>
                  <a:pt x="986" y="3"/>
                </a:lnTo>
                <a:lnTo>
                  <a:pt x="990" y="3"/>
                </a:lnTo>
                <a:lnTo>
                  <a:pt x="992" y="3"/>
                </a:lnTo>
                <a:lnTo>
                  <a:pt x="993" y="3"/>
                </a:lnTo>
                <a:lnTo>
                  <a:pt x="997" y="3"/>
                </a:lnTo>
                <a:lnTo>
                  <a:pt x="1000" y="3"/>
                </a:lnTo>
                <a:lnTo>
                  <a:pt x="1001" y="3"/>
                </a:lnTo>
                <a:lnTo>
                  <a:pt x="1003" y="3"/>
                </a:lnTo>
                <a:lnTo>
                  <a:pt x="1006" y="3"/>
                </a:lnTo>
                <a:lnTo>
                  <a:pt x="1007" y="3"/>
                </a:lnTo>
                <a:lnTo>
                  <a:pt x="1013" y="3"/>
                </a:lnTo>
                <a:lnTo>
                  <a:pt x="1018" y="3"/>
                </a:lnTo>
                <a:lnTo>
                  <a:pt x="1019" y="3"/>
                </a:lnTo>
                <a:lnTo>
                  <a:pt x="1022" y="3"/>
                </a:lnTo>
                <a:lnTo>
                  <a:pt x="1025" y="3"/>
                </a:lnTo>
                <a:lnTo>
                  <a:pt x="1028" y="3"/>
                </a:lnTo>
                <a:lnTo>
                  <a:pt x="1031" y="3"/>
                </a:lnTo>
                <a:lnTo>
                  <a:pt x="1033" y="3"/>
                </a:lnTo>
                <a:lnTo>
                  <a:pt x="1033" y="4"/>
                </a:lnTo>
                <a:lnTo>
                  <a:pt x="1034" y="4"/>
                </a:lnTo>
                <a:lnTo>
                  <a:pt x="1036" y="4"/>
                </a:lnTo>
                <a:lnTo>
                  <a:pt x="1037" y="4"/>
                </a:lnTo>
                <a:lnTo>
                  <a:pt x="1039" y="4"/>
                </a:lnTo>
                <a:lnTo>
                  <a:pt x="1040" y="4"/>
                </a:lnTo>
                <a:lnTo>
                  <a:pt x="1042" y="4"/>
                </a:lnTo>
                <a:lnTo>
                  <a:pt x="1043" y="4"/>
                </a:lnTo>
                <a:lnTo>
                  <a:pt x="1045" y="4"/>
                </a:lnTo>
                <a:lnTo>
                  <a:pt x="1046" y="4"/>
                </a:lnTo>
                <a:lnTo>
                  <a:pt x="1048" y="4"/>
                </a:lnTo>
                <a:lnTo>
                  <a:pt x="1049" y="4"/>
                </a:lnTo>
                <a:lnTo>
                  <a:pt x="1051" y="4"/>
                </a:lnTo>
                <a:lnTo>
                  <a:pt x="1052" y="4"/>
                </a:lnTo>
                <a:lnTo>
                  <a:pt x="1055" y="4"/>
                </a:lnTo>
                <a:lnTo>
                  <a:pt x="1057" y="4"/>
                </a:lnTo>
                <a:lnTo>
                  <a:pt x="1058" y="4"/>
                </a:lnTo>
                <a:lnTo>
                  <a:pt x="1063" y="4"/>
                </a:lnTo>
                <a:lnTo>
                  <a:pt x="1064" y="4"/>
                </a:lnTo>
                <a:lnTo>
                  <a:pt x="1066" y="4"/>
                </a:lnTo>
                <a:lnTo>
                  <a:pt x="1067" y="4"/>
                </a:lnTo>
                <a:lnTo>
                  <a:pt x="1069" y="4"/>
                </a:lnTo>
                <a:lnTo>
                  <a:pt x="1070" y="4"/>
                </a:lnTo>
                <a:lnTo>
                  <a:pt x="1073" y="4"/>
                </a:lnTo>
                <a:lnTo>
                  <a:pt x="1075" y="4"/>
                </a:lnTo>
                <a:lnTo>
                  <a:pt x="1078" y="4"/>
                </a:lnTo>
                <a:lnTo>
                  <a:pt x="1079" y="4"/>
                </a:lnTo>
                <a:lnTo>
                  <a:pt x="1081" y="4"/>
                </a:lnTo>
                <a:lnTo>
                  <a:pt x="1084" y="4"/>
                </a:lnTo>
                <a:lnTo>
                  <a:pt x="1087" y="4"/>
                </a:lnTo>
                <a:lnTo>
                  <a:pt x="1089" y="4"/>
                </a:lnTo>
                <a:lnTo>
                  <a:pt x="1090" y="4"/>
                </a:lnTo>
                <a:lnTo>
                  <a:pt x="1099" y="4"/>
                </a:lnTo>
                <a:lnTo>
                  <a:pt x="1104" y="4"/>
                </a:lnTo>
                <a:lnTo>
                  <a:pt x="1107" y="4"/>
                </a:lnTo>
                <a:lnTo>
                  <a:pt x="1110" y="4"/>
                </a:lnTo>
                <a:lnTo>
                  <a:pt x="1113" y="4"/>
                </a:lnTo>
                <a:lnTo>
                  <a:pt x="1117" y="4"/>
                </a:lnTo>
                <a:lnTo>
                  <a:pt x="1125" y="4"/>
                </a:lnTo>
                <a:lnTo>
                  <a:pt x="1126" y="4"/>
                </a:lnTo>
                <a:lnTo>
                  <a:pt x="1128" y="4"/>
                </a:lnTo>
                <a:lnTo>
                  <a:pt x="1135" y="4"/>
                </a:lnTo>
                <a:lnTo>
                  <a:pt x="1143" y="4"/>
                </a:lnTo>
                <a:lnTo>
                  <a:pt x="1149" y="4"/>
                </a:lnTo>
                <a:lnTo>
                  <a:pt x="1150" y="4"/>
                </a:lnTo>
                <a:lnTo>
                  <a:pt x="1152" y="4"/>
                </a:lnTo>
                <a:lnTo>
                  <a:pt x="1153" y="4"/>
                </a:lnTo>
                <a:lnTo>
                  <a:pt x="1155" y="4"/>
                </a:lnTo>
                <a:lnTo>
                  <a:pt x="1161" y="4"/>
                </a:lnTo>
                <a:lnTo>
                  <a:pt x="1162" y="4"/>
                </a:lnTo>
                <a:lnTo>
                  <a:pt x="1164" y="4"/>
                </a:lnTo>
                <a:lnTo>
                  <a:pt x="1165" y="4"/>
                </a:lnTo>
                <a:lnTo>
                  <a:pt x="1167" y="4"/>
                </a:lnTo>
                <a:lnTo>
                  <a:pt x="1168" y="4"/>
                </a:lnTo>
                <a:lnTo>
                  <a:pt x="1170" y="4"/>
                </a:lnTo>
                <a:lnTo>
                  <a:pt x="1171" y="4"/>
                </a:lnTo>
                <a:lnTo>
                  <a:pt x="1173" y="4"/>
                </a:lnTo>
                <a:lnTo>
                  <a:pt x="1174" y="4"/>
                </a:lnTo>
                <a:lnTo>
                  <a:pt x="1177" y="4"/>
                </a:lnTo>
                <a:lnTo>
                  <a:pt x="1181" y="4"/>
                </a:lnTo>
                <a:lnTo>
                  <a:pt x="1188" y="4"/>
                </a:lnTo>
                <a:lnTo>
                  <a:pt x="1194" y="4"/>
                </a:lnTo>
                <a:lnTo>
                  <a:pt x="1199" y="4"/>
                </a:lnTo>
                <a:lnTo>
                  <a:pt x="1211" y="4"/>
                </a:lnTo>
                <a:lnTo>
                  <a:pt x="1214" y="4"/>
                </a:lnTo>
                <a:lnTo>
                  <a:pt x="1223" y="6"/>
                </a:lnTo>
                <a:lnTo>
                  <a:pt x="1224" y="6"/>
                </a:lnTo>
                <a:lnTo>
                  <a:pt x="1227" y="6"/>
                </a:lnTo>
                <a:lnTo>
                  <a:pt x="1229" y="6"/>
                </a:lnTo>
                <a:lnTo>
                  <a:pt x="1230" y="6"/>
                </a:lnTo>
                <a:lnTo>
                  <a:pt x="1232" y="6"/>
                </a:lnTo>
                <a:lnTo>
                  <a:pt x="1233" y="6"/>
                </a:lnTo>
                <a:lnTo>
                  <a:pt x="1235" y="6"/>
                </a:lnTo>
                <a:lnTo>
                  <a:pt x="1236" y="6"/>
                </a:lnTo>
                <a:lnTo>
                  <a:pt x="1238" y="6"/>
                </a:lnTo>
                <a:lnTo>
                  <a:pt x="1239" y="6"/>
                </a:lnTo>
                <a:lnTo>
                  <a:pt x="1242" y="6"/>
                </a:lnTo>
                <a:lnTo>
                  <a:pt x="1244" y="6"/>
                </a:lnTo>
                <a:lnTo>
                  <a:pt x="1247" y="6"/>
                </a:lnTo>
                <a:lnTo>
                  <a:pt x="1253" y="6"/>
                </a:lnTo>
                <a:lnTo>
                  <a:pt x="1256" y="6"/>
                </a:lnTo>
                <a:lnTo>
                  <a:pt x="1257" y="6"/>
                </a:lnTo>
                <a:lnTo>
                  <a:pt x="1259" y="6"/>
                </a:lnTo>
                <a:lnTo>
                  <a:pt x="1260" y="6"/>
                </a:lnTo>
                <a:lnTo>
                  <a:pt x="1263" y="6"/>
                </a:lnTo>
                <a:lnTo>
                  <a:pt x="1265" y="6"/>
                </a:lnTo>
                <a:lnTo>
                  <a:pt x="1266" y="6"/>
                </a:lnTo>
                <a:lnTo>
                  <a:pt x="1268" y="6"/>
                </a:lnTo>
                <a:lnTo>
                  <a:pt x="1269" y="6"/>
                </a:lnTo>
                <a:lnTo>
                  <a:pt x="1271" y="6"/>
                </a:lnTo>
                <a:lnTo>
                  <a:pt x="1272" y="6"/>
                </a:lnTo>
                <a:lnTo>
                  <a:pt x="1274" y="6"/>
                </a:lnTo>
                <a:lnTo>
                  <a:pt x="1276" y="6"/>
                </a:lnTo>
                <a:lnTo>
                  <a:pt x="1277" y="6"/>
                </a:lnTo>
                <a:lnTo>
                  <a:pt x="1279" y="6"/>
                </a:lnTo>
                <a:lnTo>
                  <a:pt x="1280" y="6"/>
                </a:lnTo>
                <a:lnTo>
                  <a:pt x="1282" y="6"/>
                </a:lnTo>
                <a:lnTo>
                  <a:pt x="1283" y="6"/>
                </a:lnTo>
                <a:lnTo>
                  <a:pt x="1285" y="6"/>
                </a:lnTo>
                <a:lnTo>
                  <a:pt x="1286" y="6"/>
                </a:lnTo>
                <a:lnTo>
                  <a:pt x="1288" y="6"/>
                </a:lnTo>
                <a:lnTo>
                  <a:pt x="1289" y="6"/>
                </a:lnTo>
                <a:lnTo>
                  <a:pt x="1291" y="6"/>
                </a:lnTo>
                <a:lnTo>
                  <a:pt x="1292" y="6"/>
                </a:lnTo>
                <a:lnTo>
                  <a:pt x="1294" y="6"/>
                </a:lnTo>
                <a:lnTo>
                  <a:pt x="1295" y="6"/>
                </a:lnTo>
                <a:lnTo>
                  <a:pt x="1297" y="6"/>
                </a:lnTo>
                <a:lnTo>
                  <a:pt x="1300" y="6"/>
                </a:lnTo>
                <a:lnTo>
                  <a:pt x="1301" y="6"/>
                </a:lnTo>
                <a:lnTo>
                  <a:pt x="1303" y="6"/>
                </a:lnTo>
                <a:lnTo>
                  <a:pt x="1307" y="6"/>
                </a:lnTo>
                <a:lnTo>
                  <a:pt x="1309" y="6"/>
                </a:lnTo>
                <a:lnTo>
                  <a:pt x="1312" y="6"/>
                </a:lnTo>
                <a:lnTo>
                  <a:pt x="1313" y="6"/>
                </a:lnTo>
                <a:lnTo>
                  <a:pt x="1316" y="6"/>
                </a:lnTo>
                <a:lnTo>
                  <a:pt x="1318" y="6"/>
                </a:lnTo>
                <a:lnTo>
                  <a:pt x="1319" y="6"/>
                </a:lnTo>
                <a:lnTo>
                  <a:pt x="1324" y="6"/>
                </a:lnTo>
                <a:lnTo>
                  <a:pt x="1325" y="6"/>
                </a:lnTo>
                <a:lnTo>
                  <a:pt x="1327" y="6"/>
                </a:lnTo>
                <a:lnTo>
                  <a:pt x="1333" y="6"/>
                </a:lnTo>
                <a:lnTo>
                  <a:pt x="1334" y="6"/>
                </a:lnTo>
                <a:lnTo>
                  <a:pt x="1336" y="6"/>
                </a:lnTo>
                <a:lnTo>
                  <a:pt x="1340" y="6"/>
                </a:lnTo>
                <a:lnTo>
                  <a:pt x="1342" y="6"/>
                </a:lnTo>
                <a:lnTo>
                  <a:pt x="1345" y="6"/>
                </a:lnTo>
                <a:lnTo>
                  <a:pt x="1349" y="6"/>
                </a:lnTo>
                <a:lnTo>
                  <a:pt x="1352" y="6"/>
                </a:lnTo>
                <a:lnTo>
                  <a:pt x="1354" y="6"/>
                </a:lnTo>
                <a:lnTo>
                  <a:pt x="1355" y="6"/>
                </a:lnTo>
                <a:lnTo>
                  <a:pt x="1357" y="6"/>
                </a:lnTo>
                <a:lnTo>
                  <a:pt x="1358" y="6"/>
                </a:lnTo>
                <a:lnTo>
                  <a:pt x="1360" y="6"/>
                </a:lnTo>
                <a:lnTo>
                  <a:pt x="1361" y="6"/>
                </a:lnTo>
                <a:lnTo>
                  <a:pt x="1369" y="6"/>
                </a:lnTo>
                <a:lnTo>
                  <a:pt x="1371" y="6"/>
                </a:lnTo>
                <a:lnTo>
                  <a:pt x="1372" y="6"/>
                </a:lnTo>
                <a:lnTo>
                  <a:pt x="1374" y="6"/>
                </a:lnTo>
                <a:lnTo>
                  <a:pt x="1375" y="6"/>
                </a:lnTo>
                <a:lnTo>
                  <a:pt x="1378" y="6"/>
                </a:lnTo>
                <a:lnTo>
                  <a:pt x="1380" y="6"/>
                </a:lnTo>
                <a:lnTo>
                  <a:pt x="1381" y="6"/>
                </a:lnTo>
                <a:lnTo>
                  <a:pt x="1383" y="6"/>
                </a:lnTo>
                <a:lnTo>
                  <a:pt x="1386" y="6"/>
                </a:lnTo>
                <a:lnTo>
                  <a:pt x="1389" y="6"/>
                </a:lnTo>
                <a:lnTo>
                  <a:pt x="1395" y="6"/>
                </a:lnTo>
                <a:lnTo>
                  <a:pt x="1399" y="6"/>
                </a:lnTo>
                <a:lnTo>
                  <a:pt x="1404" y="6"/>
                </a:lnTo>
                <a:lnTo>
                  <a:pt x="1405" y="6"/>
                </a:lnTo>
                <a:lnTo>
                  <a:pt x="1407" y="6"/>
                </a:lnTo>
                <a:lnTo>
                  <a:pt x="1408" y="6"/>
                </a:lnTo>
                <a:lnTo>
                  <a:pt x="1410" y="6"/>
                </a:lnTo>
                <a:lnTo>
                  <a:pt x="1411" y="6"/>
                </a:lnTo>
                <a:lnTo>
                  <a:pt x="1414" y="6"/>
                </a:lnTo>
                <a:lnTo>
                  <a:pt x="1416" y="6"/>
                </a:lnTo>
                <a:lnTo>
                  <a:pt x="1417" y="6"/>
                </a:lnTo>
                <a:lnTo>
                  <a:pt x="1419" y="6"/>
                </a:lnTo>
                <a:lnTo>
                  <a:pt x="1420" y="6"/>
                </a:lnTo>
                <a:lnTo>
                  <a:pt x="1422" y="6"/>
                </a:lnTo>
                <a:lnTo>
                  <a:pt x="1425" y="6"/>
                </a:lnTo>
                <a:lnTo>
                  <a:pt x="1426" y="6"/>
                </a:lnTo>
                <a:lnTo>
                  <a:pt x="1428" y="6"/>
                </a:lnTo>
                <a:lnTo>
                  <a:pt x="1429" y="6"/>
                </a:lnTo>
                <a:lnTo>
                  <a:pt x="1435" y="6"/>
                </a:lnTo>
                <a:lnTo>
                  <a:pt x="1438" y="6"/>
                </a:lnTo>
                <a:lnTo>
                  <a:pt x="1440" y="6"/>
                </a:lnTo>
                <a:lnTo>
                  <a:pt x="1444" y="6"/>
                </a:lnTo>
                <a:lnTo>
                  <a:pt x="1446" y="6"/>
                </a:lnTo>
                <a:lnTo>
                  <a:pt x="1449" y="6"/>
                </a:lnTo>
                <a:lnTo>
                  <a:pt x="1450" y="6"/>
                </a:lnTo>
                <a:lnTo>
                  <a:pt x="1452" y="6"/>
                </a:lnTo>
                <a:lnTo>
                  <a:pt x="1453" y="7"/>
                </a:lnTo>
                <a:lnTo>
                  <a:pt x="1455" y="7"/>
                </a:lnTo>
                <a:lnTo>
                  <a:pt x="1456" y="7"/>
                </a:lnTo>
                <a:lnTo>
                  <a:pt x="1458" y="7"/>
                </a:lnTo>
                <a:lnTo>
                  <a:pt x="1460" y="7"/>
                </a:lnTo>
                <a:lnTo>
                  <a:pt x="1461" y="7"/>
                </a:lnTo>
                <a:lnTo>
                  <a:pt x="1463" y="7"/>
                </a:lnTo>
                <a:lnTo>
                  <a:pt x="1464" y="7"/>
                </a:lnTo>
                <a:lnTo>
                  <a:pt x="1466" y="7"/>
                </a:lnTo>
                <a:lnTo>
                  <a:pt x="1469" y="7"/>
                </a:lnTo>
                <a:lnTo>
                  <a:pt x="1470" y="7"/>
                </a:lnTo>
                <a:lnTo>
                  <a:pt x="1472" y="7"/>
                </a:lnTo>
                <a:lnTo>
                  <a:pt x="1473" y="7"/>
                </a:lnTo>
                <a:lnTo>
                  <a:pt x="1475" y="7"/>
                </a:lnTo>
                <a:lnTo>
                  <a:pt x="1476" y="7"/>
                </a:lnTo>
                <a:lnTo>
                  <a:pt x="1478" y="7"/>
                </a:lnTo>
                <a:lnTo>
                  <a:pt x="1484" y="7"/>
                </a:lnTo>
                <a:lnTo>
                  <a:pt x="1485" y="7"/>
                </a:lnTo>
                <a:lnTo>
                  <a:pt x="1487" y="7"/>
                </a:lnTo>
                <a:lnTo>
                  <a:pt x="1490" y="7"/>
                </a:lnTo>
                <a:lnTo>
                  <a:pt x="1491" y="7"/>
                </a:lnTo>
                <a:lnTo>
                  <a:pt x="1493" y="7"/>
                </a:lnTo>
                <a:lnTo>
                  <a:pt x="1496" y="7"/>
                </a:lnTo>
                <a:lnTo>
                  <a:pt x="1497" y="7"/>
                </a:lnTo>
                <a:lnTo>
                  <a:pt x="1500" y="7"/>
                </a:lnTo>
                <a:lnTo>
                  <a:pt x="1502" y="7"/>
                </a:lnTo>
                <a:lnTo>
                  <a:pt x="1503" y="7"/>
                </a:lnTo>
                <a:lnTo>
                  <a:pt x="1506" y="7"/>
                </a:lnTo>
                <a:lnTo>
                  <a:pt x="1509" y="7"/>
                </a:lnTo>
                <a:lnTo>
                  <a:pt x="1511" y="7"/>
                </a:lnTo>
                <a:lnTo>
                  <a:pt x="1512" y="7"/>
                </a:lnTo>
                <a:lnTo>
                  <a:pt x="1514" y="7"/>
                </a:lnTo>
                <a:lnTo>
                  <a:pt x="1518" y="7"/>
                </a:lnTo>
                <a:lnTo>
                  <a:pt x="1520" y="7"/>
                </a:lnTo>
                <a:lnTo>
                  <a:pt x="1521" y="7"/>
                </a:lnTo>
                <a:lnTo>
                  <a:pt x="1524" y="7"/>
                </a:lnTo>
                <a:lnTo>
                  <a:pt x="1526" y="7"/>
                </a:lnTo>
                <a:lnTo>
                  <a:pt x="1527" y="7"/>
                </a:lnTo>
                <a:lnTo>
                  <a:pt x="1529" y="7"/>
                </a:lnTo>
                <a:lnTo>
                  <a:pt x="1532" y="7"/>
                </a:lnTo>
                <a:lnTo>
                  <a:pt x="1533" y="7"/>
                </a:lnTo>
                <a:lnTo>
                  <a:pt x="1535" y="7"/>
                </a:lnTo>
                <a:lnTo>
                  <a:pt x="1536" y="7"/>
                </a:lnTo>
                <a:lnTo>
                  <a:pt x="1538" y="7"/>
                </a:lnTo>
                <a:lnTo>
                  <a:pt x="1539" y="7"/>
                </a:lnTo>
                <a:lnTo>
                  <a:pt x="1544" y="7"/>
                </a:lnTo>
                <a:lnTo>
                  <a:pt x="1545" y="7"/>
                </a:lnTo>
                <a:lnTo>
                  <a:pt x="1548" y="7"/>
                </a:lnTo>
                <a:lnTo>
                  <a:pt x="1553" y="7"/>
                </a:lnTo>
                <a:lnTo>
                  <a:pt x="1558" y="7"/>
                </a:lnTo>
                <a:lnTo>
                  <a:pt x="1559" y="7"/>
                </a:lnTo>
                <a:lnTo>
                  <a:pt x="1567" y="7"/>
                </a:lnTo>
                <a:lnTo>
                  <a:pt x="1570" y="7"/>
                </a:lnTo>
                <a:lnTo>
                  <a:pt x="1576" y="7"/>
                </a:lnTo>
                <a:lnTo>
                  <a:pt x="1577" y="7"/>
                </a:lnTo>
                <a:lnTo>
                  <a:pt x="1579" y="7"/>
                </a:lnTo>
                <a:lnTo>
                  <a:pt x="1582" y="7"/>
                </a:lnTo>
                <a:lnTo>
                  <a:pt x="1583" y="7"/>
                </a:lnTo>
                <a:lnTo>
                  <a:pt x="1586" y="7"/>
                </a:lnTo>
                <a:lnTo>
                  <a:pt x="1588" y="7"/>
                </a:lnTo>
                <a:lnTo>
                  <a:pt x="1589" y="7"/>
                </a:lnTo>
                <a:lnTo>
                  <a:pt x="1592" y="7"/>
                </a:lnTo>
                <a:lnTo>
                  <a:pt x="1594" y="7"/>
                </a:lnTo>
                <a:lnTo>
                  <a:pt x="1595" y="7"/>
                </a:lnTo>
                <a:lnTo>
                  <a:pt x="1597" y="7"/>
                </a:lnTo>
                <a:lnTo>
                  <a:pt x="1600" y="7"/>
                </a:lnTo>
                <a:lnTo>
                  <a:pt x="1601" y="7"/>
                </a:lnTo>
                <a:lnTo>
                  <a:pt x="1606" y="7"/>
                </a:lnTo>
                <a:lnTo>
                  <a:pt x="1607" y="7"/>
                </a:lnTo>
                <a:lnTo>
                  <a:pt x="1610" y="7"/>
                </a:lnTo>
                <a:lnTo>
                  <a:pt x="1618" y="7"/>
                </a:lnTo>
                <a:lnTo>
                  <a:pt x="1619" y="7"/>
                </a:lnTo>
                <a:lnTo>
                  <a:pt x="1622" y="7"/>
                </a:lnTo>
                <a:lnTo>
                  <a:pt x="1624" y="7"/>
                </a:lnTo>
                <a:lnTo>
                  <a:pt x="1625" y="7"/>
                </a:lnTo>
                <a:lnTo>
                  <a:pt x="1631" y="7"/>
                </a:lnTo>
                <a:lnTo>
                  <a:pt x="1633" y="9"/>
                </a:lnTo>
                <a:lnTo>
                  <a:pt x="1637" y="9"/>
                </a:lnTo>
                <a:lnTo>
                  <a:pt x="1639" y="9"/>
                </a:lnTo>
                <a:lnTo>
                  <a:pt x="1644" y="7"/>
                </a:lnTo>
                <a:lnTo>
                  <a:pt x="1645" y="7"/>
                </a:lnTo>
                <a:lnTo>
                  <a:pt x="1654" y="9"/>
                </a:lnTo>
                <a:lnTo>
                  <a:pt x="1656" y="9"/>
                </a:lnTo>
                <a:lnTo>
                  <a:pt x="1662" y="9"/>
                </a:lnTo>
                <a:lnTo>
                  <a:pt x="1668" y="9"/>
                </a:lnTo>
                <a:lnTo>
                  <a:pt x="1669" y="9"/>
                </a:lnTo>
                <a:lnTo>
                  <a:pt x="1669" y="10"/>
                </a:lnTo>
                <a:lnTo>
                  <a:pt x="1671" y="12"/>
                </a:lnTo>
                <a:lnTo>
                  <a:pt x="1669" y="12"/>
                </a:lnTo>
                <a:lnTo>
                  <a:pt x="1671" y="12"/>
                </a:lnTo>
                <a:lnTo>
                  <a:pt x="1671" y="13"/>
                </a:lnTo>
                <a:lnTo>
                  <a:pt x="1672" y="17"/>
                </a:lnTo>
                <a:lnTo>
                  <a:pt x="1674" y="18"/>
                </a:lnTo>
                <a:lnTo>
                  <a:pt x="1672" y="18"/>
                </a:lnTo>
                <a:lnTo>
                  <a:pt x="1674" y="21"/>
                </a:lnTo>
                <a:lnTo>
                  <a:pt x="1675" y="23"/>
                </a:lnTo>
                <a:lnTo>
                  <a:pt x="1675" y="24"/>
                </a:lnTo>
                <a:lnTo>
                  <a:pt x="1677" y="27"/>
                </a:lnTo>
                <a:lnTo>
                  <a:pt x="1678" y="29"/>
                </a:lnTo>
                <a:lnTo>
                  <a:pt x="1680" y="32"/>
                </a:lnTo>
                <a:lnTo>
                  <a:pt x="1681" y="33"/>
                </a:lnTo>
                <a:lnTo>
                  <a:pt x="1681" y="36"/>
                </a:lnTo>
                <a:lnTo>
                  <a:pt x="1683" y="38"/>
                </a:lnTo>
                <a:lnTo>
                  <a:pt x="1683" y="39"/>
                </a:lnTo>
                <a:lnTo>
                  <a:pt x="1684" y="41"/>
                </a:lnTo>
                <a:lnTo>
                  <a:pt x="1684" y="42"/>
                </a:lnTo>
                <a:lnTo>
                  <a:pt x="1684" y="44"/>
                </a:lnTo>
                <a:lnTo>
                  <a:pt x="1686" y="45"/>
                </a:lnTo>
                <a:lnTo>
                  <a:pt x="1689" y="48"/>
                </a:lnTo>
                <a:lnTo>
                  <a:pt x="1687" y="50"/>
                </a:lnTo>
                <a:lnTo>
                  <a:pt x="1689" y="51"/>
                </a:lnTo>
                <a:lnTo>
                  <a:pt x="1690" y="54"/>
                </a:lnTo>
                <a:lnTo>
                  <a:pt x="1692" y="54"/>
                </a:lnTo>
                <a:lnTo>
                  <a:pt x="1692" y="56"/>
                </a:lnTo>
                <a:lnTo>
                  <a:pt x="1692" y="57"/>
                </a:lnTo>
                <a:lnTo>
                  <a:pt x="1693" y="59"/>
                </a:lnTo>
                <a:lnTo>
                  <a:pt x="1695" y="60"/>
                </a:lnTo>
                <a:lnTo>
                  <a:pt x="1695" y="62"/>
                </a:lnTo>
                <a:lnTo>
                  <a:pt x="1696" y="63"/>
                </a:lnTo>
                <a:lnTo>
                  <a:pt x="1698" y="63"/>
                </a:lnTo>
                <a:lnTo>
                  <a:pt x="1699" y="66"/>
                </a:lnTo>
                <a:lnTo>
                  <a:pt x="1699" y="68"/>
                </a:lnTo>
                <a:lnTo>
                  <a:pt x="1701" y="68"/>
                </a:lnTo>
                <a:lnTo>
                  <a:pt x="1702" y="71"/>
                </a:lnTo>
                <a:lnTo>
                  <a:pt x="1704" y="73"/>
                </a:lnTo>
                <a:lnTo>
                  <a:pt x="1702" y="74"/>
                </a:lnTo>
                <a:lnTo>
                  <a:pt x="1702" y="76"/>
                </a:lnTo>
                <a:lnTo>
                  <a:pt x="1704" y="77"/>
                </a:lnTo>
                <a:lnTo>
                  <a:pt x="1704" y="79"/>
                </a:lnTo>
                <a:lnTo>
                  <a:pt x="1705" y="80"/>
                </a:lnTo>
                <a:lnTo>
                  <a:pt x="1707" y="83"/>
                </a:lnTo>
                <a:lnTo>
                  <a:pt x="1710" y="88"/>
                </a:lnTo>
                <a:lnTo>
                  <a:pt x="1711" y="89"/>
                </a:lnTo>
                <a:lnTo>
                  <a:pt x="1711" y="91"/>
                </a:lnTo>
                <a:lnTo>
                  <a:pt x="1713" y="91"/>
                </a:lnTo>
                <a:lnTo>
                  <a:pt x="1711" y="91"/>
                </a:lnTo>
                <a:lnTo>
                  <a:pt x="1713" y="92"/>
                </a:lnTo>
                <a:lnTo>
                  <a:pt x="1713" y="94"/>
                </a:lnTo>
                <a:lnTo>
                  <a:pt x="1716" y="97"/>
                </a:lnTo>
                <a:lnTo>
                  <a:pt x="1719" y="100"/>
                </a:lnTo>
                <a:lnTo>
                  <a:pt x="1717" y="100"/>
                </a:lnTo>
                <a:lnTo>
                  <a:pt x="1719" y="101"/>
                </a:lnTo>
                <a:lnTo>
                  <a:pt x="1720" y="104"/>
                </a:lnTo>
                <a:lnTo>
                  <a:pt x="1720" y="106"/>
                </a:lnTo>
                <a:lnTo>
                  <a:pt x="1722" y="106"/>
                </a:lnTo>
                <a:lnTo>
                  <a:pt x="1720" y="106"/>
                </a:lnTo>
                <a:lnTo>
                  <a:pt x="1722" y="109"/>
                </a:lnTo>
                <a:lnTo>
                  <a:pt x="1723" y="112"/>
                </a:lnTo>
                <a:lnTo>
                  <a:pt x="1725" y="113"/>
                </a:lnTo>
                <a:lnTo>
                  <a:pt x="1723" y="113"/>
                </a:lnTo>
                <a:lnTo>
                  <a:pt x="1725" y="115"/>
                </a:lnTo>
                <a:lnTo>
                  <a:pt x="1725" y="116"/>
                </a:lnTo>
                <a:lnTo>
                  <a:pt x="1726" y="118"/>
                </a:lnTo>
                <a:lnTo>
                  <a:pt x="1726" y="119"/>
                </a:lnTo>
                <a:lnTo>
                  <a:pt x="1728" y="119"/>
                </a:lnTo>
                <a:lnTo>
                  <a:pt x="1728" y="121"/>
                </a:lnTo>
                <a:lnTo>
                  <a:pt x="1728" y="123"/>
                </a:lnTo>
                <a:lnTo>
                  <a:pt x="1729" y="124"/>
                </a:lnTo>
                <a:lnTo>
                  <a:pt x="1731" y="126"/>
                </a:lnTo>
                <a:lnTo>
                  <a:pt x="1731" y="127"/>
                </a:lnTo>
                <a:lnTo>
                  <a:pt x="1732" y="127"/>
                </a:lnTo>
                <a:lnTo>
                  <a:pt x="1731" y="129"/>
                </a:lnTo>
                <a:lnTo>
                  <a:pt x="1732" y="130"/>
                </a:lnTo>
                <a:lnTo>
                  <a:pt x="1734" y="132"/>
                </a:lnTo>
                <a:lnTo>
                  <a:pt x="1734" y="133"/>
                </a:lnTo>
                <a:lnTo>
                  <a:pt x="1736" y="133"/>
                </a:lnTo>
                <a:lnTo>
                  <a:pt x="1736" y="135"/>
                </a:lnTo>
                <a:lnTo>
                  <a:pt x="1737" y="136"/>
                </a:lnTo>
                <a:lnTo>
                  <a:pt x="1736" y="138"/>
                </a:lnTo>
                <a:lnTo>
                  <a:pt x="1737" y="138"/>
                </a:lnTo>
                <a:lnTo>
                  <a:pt x="1737" y="139"/>
                </a:lnTo>
                <a:lnTo>
                  <a:pt x="1739" y="139"/>
                </a:lnTo>
                <a:lnTo>
                  <a:pt x="1739" y="141"/>
                </a:lnTo>
                <a:lnTo>
                  <a:pt x="1739" y="142"/>
                </a:lnTo>
                <a:lnTo>
                  <a:pt x="1740" y="144"/>
                </a:lnTo>
                <a:lnTo>
                  <a:pt x="1742" y="144"/>
                </a:lnTo>
                <a:lnTo>
                  <a:pt x="1742" y="145"/>
                </a:lnTo>
                <a:lnTo>
                  <a:pt x="1742" y="147"/>
                </a:lnTo>
                <a:lnTo>
                  <a:pt x="1743" y="147"/>
                </a:lnTo>
                <a:lnTo>
                  <a:pt x="1743" y="148"/>
                </a:lnTo>
                <a:lnTo>
                  <a:pt x="1743" y="150"/>
                </a:lnTo>
                <a:lnTo>
                  <a:pt x="1745" y="151"/>
                </a:lnTo>
                <a:lnTo>
                  <a:pt x="1745" y="153"/>
                </a:lnTo>
                <a:lnTo>
                  <a:pt x="1746" y="154"/>
                </a:lnTo>
                <a:lnTo>
                  <a:pt x="1748" y="154"/>
                </a:lnTo>
                <a:lnTo>
                  <a:pt x="1749" y="156"/>
                </a:lnTo>
                <a:lnTo>
                  <a:pt x="1752" y="159"/>
                </a:lnTo>
                <a:lnTo>
                  <a:pt x="1754" y="162"/>
                </a:lnTo>
                <a:lnTo>
                  <a:pt x="1755" y="162"/>
                </a:lnTo>
                <a:lnTo>
                  <a:pt x="1757" y="163"/>
                </a:lnTo>
                <a:lnTo>
                  <a:pt x="1758" y="165"/>
                </a:lnTo>
                <a:lnTo>
                  <a:pt x="1760" y="166"/>
                </a:lnTo>
                <a:lnTo>
                  <a:pt x="1761" y="168"/>
                </a:lnTo>
                <a:lnTo>
                  <a:pt x="1761" y="169"/>
                </a:lnTo>
                <a:lnTo>
                  <a:pt x="1763" y="169"/>
                </a:lnTo>
                <a:lnTo>
                  <a:pt x="1764" y="168"/>
                </a:lnTo>
                <a:lnTo>
                  <a:pt x="1766" y="169"/>
                </a:lnTo>
                <a:lnTo>
                  <a:pt x="1764" y="171"/>
                </a:lnTo>
                <a:lnTo>
                  <a:pt x="1763" y="172"/>
                </a:lnTo>
                <a:lnTo>
                  <a:pt x="1761" y="172"/>
                </a:lnTo>
                <a:lnTo>
                  <a:pt x="1763" y="174"/>
                </a:lnTo>
                <a:lnTo>
                  <a:pt x="1764" y="174"/>
                </a:lnTo>
                <a:lnTo>
                  <a:pt x="1763" y="176"/>
                </a:lnTo>
                <a:lnTo>
                  <a:pt x="1764" y="176"/>
                </a:lnTo>
                <a:lnTo>
                  <a:pt x="1763" y="176"/>
                </a:lnTo>
                <a:lnTo>
                  <a:pt x="1763" y="177"/>
                </a:lnTo>
                <a:lnTo>
                  <a:pt x="1761" y="177"/>
                </a:lnTo>
                <a:lnTo>
                  <a:pt x="1763" y="177"/>
                </a:lnTo>
                <a:lnTo>
                  <a:pt x="1764" y="180"/>
                </a:lnTo>
                <a:lnTo>
                  <a:pt x="1766" y="182"/>
                </a:lnTo>
                <a:lnTo>
                  <a:pt x="1766" y="183"/>
                </a:lnTo>
                <a:lnTo>
                  <a:pt x="1767" y="185"/>
                </a:lnTo>
                <a:lnTo>
                  <a:pt x="1767" y="186"/>
                </a:lnTo>
                <a:lnTo>
                  <a:pt x="1769" y="188"/>
                </a:lnTo>
                <a:lnTo>
                  <a:pt x="1770" y="189"/>
                </a:lnTo>
                <a:lnTo>
                  <a:pt x="1770" y="191"/>
                </a:lnTo>
                <a:lnTo>
                  <a:pt x="1770" y="192"/>
                </a:lnTo>
                <a:lnTo>
                  <a:pt x="1772" y="192"/>
                </a:lnTo>
                <a:lnTo>
                  <a:pt x="1772" y="194"/>
                </a:lnTo>
                <a:lnTo>
                  <a:pt x="1773" y="195"/>
                </a:lnTo>
                <a:lnTo>
                  <a:pt x="1773" y="197"/>
                </a:lnTo>
                <a:lnTo>
                  <a:pt x="1776" y="200"/>
                </a:lnTo>
                <a:lnTo>
                  <a:pt x="1776" y="201"/>
                </a:lnTo>
                <a:lnTo>
                  <a:pt x="1778" y="203"/>
                </a:lnTo>
                <a:lnTo>
                  <a:pt x="1778" y="204"/>
                </a:lnTo>
                <a:lnTo>
                  <a:pt x="1779" y="204"/>
                </a:lnTo>
                <a:lnTo>
                  <a:pt x="1779" y="206"/>
                </a:lnTo>
                <a:lnTo>
                  <a:pt x="1781" y="207"/>
                </a:lnTo>
                <a:lnTo>
                  <a:pt x="1781" y="209"/>
                </a:lnTo>
                <a:lnTo>
                  <a:pt x="1782" y="209"/>
                </a:lnTo>
                <a:lnTo>
                  <a:pt x="1782" y="210"/>
                </a:lnTo>
                <a:lnTo>
                  <a:pt x="1784" y="210"/>
                </a:lnTo>
                <a:lnTo>
                  <a:pt x="1784" y="212"/>
                </a:lnTo>
                <a:lnTo>
                  <a:pt x="1785" y="212"/>
                </a:lnTo>
                <a:lnTo>
                  <a:pt x="1785" y="213"/>
                </a:lnTo>
                <a:lnTo>
                  <a:pt x="1787" y="213"/>
                </a:lnTo>
                <a:lnTo>
                  <a:pt x="1787" y="215"/>
                </a:lnTo>
                <a:lnTo>
                  <a:pt x="1788" y="215"/>
                </a:lnTo>
                <a:lnTo>
                  <a:pt x="1788" y="216"/>
                </a:lnTo>
                <a:lnTo>
                  <a:pt x="1788" y="218"/>
                </a:lnTo>
                <a:lnTo>
                  <a:pt x="1790" y="218"/>
                </a:lnTo>
                <a:lnTo>
                  <a:pt x="1791" y="219"/>
                </a:lnTo>
                <a:lnTo>
                  <a:pt x="1791" y="221"/>
                </a:lnTo>
                <a:lnTo>
                  <a:pt x="1793" y="222"/>
                </a:lnTo>
                <a:lnTo>
                  <a:pt x="1793" y="224"/>
                </a:lnTo>
                <a:lnTo>
                  <a:pt x="1794" y="224"/>
                </a:lnTo>
                <a:lnTo>
                  <a:pt x="1796" y="225"/>
                </a:lnTo>
                <a:lnTo>
                  <a:pt x="1796" y="227"/>
                </a:lnTo>
                <a:lnTo>
                  <a:pt x="1797" y="229"/>
                </a:lnTo>
                <a:lnTo>
                  <a:pt x="1799" y="230"/>
                </a:lnTo>
                <a:lnTo>
                  <a:pt x="1800" y="232"/>
                </a:lnTo>
                <a:lnTo>
                  <a:pt x="1802" y="233"/>
                </a:lnTo>
                <a:lnTo>
                  <a:pt x="1802" y="235"/>
                </a:lnTo>
                <a:lnTo>
                  <a:pt x="1803" y="235"/>
                </a:lnTo>
                <a:lnTo>
                  <a:pt x="1805" y="238"/>
                </a:lnTo>
                <a:lnTo>
                  <a:pt x="1806" y="238"/>
                </a:lnTo>
                <a:lnTo>
                  <a:pt x="1806" y="239"/>
                </a:lnTo>
                <a:lnTo>
                  <a:pt x="1808" y="241"/>
                </a:lnTo>
                <a:lnTo>
                  <a:pt x="1809" y="242"/>
                </a:lnTo>
                <a:lnTo>
                  <a:pt x="1809" y="244"/>
                </a:lnTo>
                <a:lnTo>
                  <a:pt x="1811" y="244"/>
                </a:lnTo>
                <a:lnTo>
                  <a:pt x="1811" y="245"/>
                </a:lnTo>
                <a:lnTo>
                  <a:pt x="1812" y="247"/>
                </a:lnTo>
                <a:lnTo>
                  <a:pt x="1814" y="248"/>
                </a:lnTo>
                <a:lnTo>
                  <a:pt x="1814" y="250"/>
                </a:lnTo>
                <a:lnTo>
                  <a:pt x="1815" y="250"/>
                </a:lnTo>
                <a:lnTo>
                  <a:pt x="1817" y="251"/>
                </a:lnTo>
                <a:lnTo>
                  <a:pt x="1817" y="253"/>
                </a:lnTo>
                <a:lnTo>
                  <a:pt x="1818" y="253"/>
                </a:lnTo>
                <a:lnTo>
                  <a:pt x="1818" y="254"/>
                </a:lnTo>
                <a:lnTo>
                  <a:pt x="1821" y="257"/>
                </a:lnTo>
                <a:lnTo>
                  <a:pt x="1823" y="259"/>
                </a:lnTo>
                <a:lnTo>
                  <a:pt x="1824" y="260"/>
                </a:lnTo>
                <a:lnTo>
                  <a:pt x="1826" y="262"/>
                </a:lnTo>
                <a:lnTo>
                  <a:pt x="1828" y="263"/>
                </a:lnTo>
                <a:lnTo>
                  <a:pt x="1829" y="265"/>
                </a:lnTo>
                <a:lnTo>
                  <a:pt x="1831" y="266"/>
                </a:lnTo>
                <a:lnTo>
                  <a:pt x="1832" y="266"/>
                </a:lnTo>
                <a:lnTo>
                  <a:pt x="1832" y="268"/>
                </a:lnTo>
                <a:lnTo>
                  <a:pt x="1834" y="268"/>
                </a:lnTo>
                <a:lnTo>
                  <a:pt x="1835" y="269"/>
                </a:lnTo>
                <a:lnTo>
                  <a:pt x="1835" y="271"/>
                </a:lnTo>
                <a:lnTo>
                  <a:pt x="1837" y="271"/>
                </a:lnTo>
                <a:lnTo>
                  <a:pt x="1837" y="272"/>
                </a:lnTo>
                <a:lnTo>
                  <a:pt x="1838" y="272"/>
                </a:lnTo>
                <a:lnTo>
                  <a:pt x="1840" y="274"/>
                </a:lnTo>
                <a:lnTo>
                  <a:pt x="1840" y="275"/>
                </a:lnTo>
                <a:lnTo>
                  <a:pt x="1841" y="277"/>
                </a:lnTo>
                <a:lnTo>
                  <a:pt x="1843" y="278"/>
                </a:lnTo>
                <a:lnTo>
                  <a:pt x="1843" y="280"/>
                </a:lnTo>
                <a:lnTo>
                  <a:pt x="1844" y="280"/>
                </a:lnTo>
                <a:lnTo>
                  <a:pt x="1846" y="282"/>
                </a:lnTo>
                <a:lnTo>
                  <a:pt x="1847" y="283"/>
                </a:lnTo>
                <a:lnTo>
                  <a:pt x="1849" y="283"/>
                </a:lnTo>
                <a:lnTo>
                  <a:pt x="1850" y="285"/>
                </a:lnTo>
                <a:lnTo>
                  <a:pt x="1852" y="286"/>
                </a:lnTo>
                <a:lnTo>
                  <a:pt x="1852" y="288"/>
                </a:lnTo>
                <a:lnTo>
                  <a:pt x="1853" y="289"/>
                </a:lnTo>
                <a:lnTo>
                  <a:pt x="1855" y="289"/>
                </a:lnTo>
                <a:lnTo>
                  <a:pt x="1856" y="289"/>
                </a:lnTo>
                <a:lnTo>
                  <a:pt x="1856" y="291"/>
                </a:lnTo>
                <a:lnTo>
                  <a:pt x="1858" y="291"/>
                </a:lnTo>
                <a:lnTo>
                  <a:pt x="1859" y="292"/>
                </a:lnTo>
                <a:lnTo>
                  <a:pt x="1861" y="294"/>
                </a:lnTo>
                <a:lnTo>
                  <a:pt x="1862" y="294"/>
                </a:lnTo>
                <a:lnTo>
                  <a:pt x="1862" y="295"/>
                </a:lnTo>
                <a:lnTo>
                  <a:pt x="1867" y="300"/>
                </a:lnTo>
                <a:lnTo>
                  <a:pt x="1868" y="301"/>
                </a:lnTo>
                <a:lnTo>
                  <a:pt x="1868" y="300"/>
                </a:lnTo>
                <a:lnTo>
                  <a:pt x="1871" y="303"/>
                </a:lnTo>
                <a:lnTo>
                  <a:pt x="1870" y="303"/>
                </a:lnTo>
                <a:lnTo>
                  <a:pt x="1871" y="304"/>
                </a:lnTo>
                <a:lnTo>
                  <a:pt x="1874" y="306"/>
                </a:lnTo>
                <a:lnTo>
                  <a:pt x="1876" y="307"/>
                </a:lnTo>
                <a:lnTo>
                  <a:pt x="1877" y="309"/>
                </a:lnTo>
                <a:lnTo>
                  <a:pt x="1879" y="310"/>
                </a:lnTo>
                <a:lnTo>
                  <a:pt x="1880" y="312"/>
                </a:lnTo>
                <a:lnTo>
                  <a:pt x="1885" y="315"/>
                </a:lnTo>
                <a:lnTo>
                  <a:pt x="1886" y="316"/>
                </a:lnTo>
                <a:lnTo>
                  <a:pt x="1888" y="316"/>
                </a:lnTo>
                <a:lnTo>
                  <a:pt x="1891" y="319"/>
                </a:lnTo>
                <a:lnTo>
                  <a:pt x="1892" y="319"/>
                </a:lnTo>
                <a:lnTo>
                  <a:pt x="1895" y="321"/>
                </a:lnTo>
                <a:lnTo>
                  <a:pt x="1898" y="324"/>
                </a:lnTo>
                <a:lnTo>
                  <a:pt x="1901" y="325"/>
                </a:lnTo>
                <a:lnTo>
                  <a:pt x="1903" y="325"/>
                </a:lnTo>
                <a:lnTo>
                  <a:pt x="1903" y="327"/>
                </a:lnTo>
                <a:lnTo>
                  <a:pt x="1906" y="328"/>
                </a:lnTo>
                <a:lnTo>
                  <a:pt x="1907" y="328"/>
                </a:lnTo>
                <a:lnTo>
                  <a:pt x="1909" y="330"/>
                </a:lnTo>
                <a:lnTo>
                  <a:pt x="1912" y="331"/>
                </a:lnTo>
                <a:lnTo>
                  <a:pt x="1918" y="335"/>
                </a:lnTo>
                <a:lnTo>
                  <a:pt x="1921" y="338"/>
                </a:lnTo>
                <a:lnTo>
                  <a:pt x="1924" y="339"/>
                </a:lnTo>
                <a:lnTo>
                  <a:pt x="1926" y="341"/>
                </a:lnTo>
                <a:lnTo>
                  <a:pt x="1926" y="344"/>
                </a:lnTo>
                <a:lnTo>
                  <a:pt x="1924" y="344"/>
                </a:lnTo>
                <a:lnTo>
                  <a:pt x="1923" y="342"/>
                </a:lnTo>
                <a:lnTo>
                  <a:pt x="1918" y="344"/>
                </a:lnTo>
                <a:lnTo>
                  <a:pt x="1916" y="345"/>
                </a:lnTo>
                <a:lnTo>
                  <a:pt x="1916" y="344"/>
                </a:lnTo>
                <a:lnTo>
                  <a:pt x="1916" y="345"/>
                </a:lnTo>
                <a:lnTo>
                  <a:pt x="1916" y="347"/>
                </a:lnTo>
                <a:lnTo>
                  <a:pt x="1913" y="348"/>
                </a:lnTo>
                <a:lnTo>
                  <a:pt x="1913" y="350"/>
                </a:lnTo>
                <a:lnTo>
                  <a:pt x="1916" y="350"/>
                </a:lnTo>
                <a:lnTo>
                  <a:pt x="1916" y="351"/>
                </a:lnTo>
                <a:lnTo>
                  <a:pt x="1921" y="347"/>
                </a:lnTo>
                <a:lnTo>
                  <a:pt x="1921" y="345"/>
                </a:lnTo>
                <a:lnTo>
                  <a:pt x="1923" y="347"/>
                </a:lnTo>
                <a:lnTo>
                  <a:pt x="1923" y="348"/>
                </a:lnTo>
                <a:lnTo>
                  <a:pt x="1921" y="351"/>
                </a:lnTo>
                <a:lnTo>
                  <a:pt x="1921" y="353"/>
                </a:lnTo>
                <a:lnTo>
                  <a:pt x="1923" y="354"/>
                </a:lnTo>
                <a:lnTo>
                  <a:pt x="1923" y="356"/>
                </a:lnTo>
                <a:lnTo>
                  <a:pt x="1924" y="357"/>
                </a:lnTo>
                <a:lnTo>
                  <a:pt x="1924" y="359"/>
                </a:lnTo>
                <a:lnTo>
                  <a:pt x="1926" y="360"/>
                </a:lnTo>
                <a:lnTo>
                  <a:pt x="1926" y="362"/>
                </a:lnTo>
                <a:lnTo>
                  <a:pt x="1927" y="363"/>
                </a:lnTo>
                <a:lnTo>
                  <a:pt x="1929" y="365"/>
                </a:lnTo>
                <a:lnTo>
                  <a:pt x="1929" y="366"/>
                </a:lnTo>
                <a:lnTo>
                  <a:pt x="1930" y="368"/>
                </a:lnTo>
                <a:lnTo>
                  <a:pt x="1930" y="369"/>
                </a:lnTo>
                <a:lnTo>
                  <a:pt x="1932" y="371"/>
                </a:lnTo>
                <a:lnTo>
                  <a:pt x="1932" y="372"/>
                </a:lnTo>
                <a:lnTo>
                  <a:pt x="1932" y="374"/>
                </a:lnTo>
                <a:lnTo>
                  <a:pt x="1933" y="375"/>
                </a:lnTo>
                <a:lnTo>
                  <a:pt x="1935" y="378"/>
                </a:lnTo>
                <a:lnTo>
                  <a:pt x="1935" y="380"/>
                </a:lnTo>
                <a:lnTo>
                  <a:pt x="1936" y="380"/>
                </a:lnTo>
                <a:lnTo>
                  <a:pt x="1936" y="383"/>
                </a:lnTo>
                <a:lnTo>
                  <a:pt x="1938" y="384"/>
                </a:lnTo>
                <a:lnTo>
                  <a:pt x="1938" y="386"/>
                </a:lnTo>
                <a:lnTo>
                  <a:pt x="1939" y="388"/>
                </a:lnTo>
                <a:lnTo>
                  <a:pt x="1939" y="389"/>
                </a:lnTo>
                <a:lnTo>
                  <a:pt x="1941" y="389"/>
                </a:lnTo>
                <a:lnTo>
                  <a:pt x="1941" y="391"/>
                </a:lnTo>
                <a:lnTo>
                  <a:pt x="1942" y="392"/>
                </a:lnTo>
                <a:lnTo>
                  <a:pt x="1942" y="394"/>
                </a:lnTo>
                <a:lnTo>
                  <a:pt x="1944" y="394"/>
                </a:lnTo>
                <a:lnTo>
                  <a:pt x="1944" y="395"/>
                </a:lnTo>
                <a:lnTo>
                  <a:pt x="1944" y="397"/>
                </a:lnTo>
                <a:lnTo>
                  <a:pt x="1944" y="398"/>
                </a:lnTo>
                <a:lnTo>
                  <a:pt x="1944" y="400"/>
                </a:lnTo>
                <a:lnTo>
                  <a:pt x="1945" y="400"/>
                </a:lnTo>
                <a:lnTo>
                  <a:pt x="1945" y="401"/>
                </a:lnTo>
                <a:lnTo>
                  <a:pt x="1947" y="401"/>
                </a:lnTo>
                <a:lnTo>
                  <a:pt x="1948" y="403"/>
                </a:lnTo>
                <a:lnTo>
                  <a:pt x="1948" y="404"/>
                </a:lnTo>
                <a:lnTo>
                  <a:pt x="1950" y="406"/>
                </a:lnTo>
                <a:lnTo>
                  <a:pt x="1950" y="407"/>
                </a:lnTo>
                <a:lnTo>
                  <a:pt x="1950" y="409"/>
                </a:lnTo>
                <a:lnTo>
                  <a:pt x="1950" y="410"/>
                </a:lnTo>
                <a:lnTo>
                  <a:pt x="1951" y="413"/>
                </a:lnTo>
                <a:lnTo>
                  <a:pt x="1951" y="415"/>
                </a:lnTo>
                <a:lnTo>
                  <a:pt x="1953" y="418"/>
                </a:lnTo>
                <a:lnTo>
                  <a:pt x="1956" y="421"/>
                </a:lnTo>
                <a:lnTo>
                  <a:pt x="1957" y="422"/>
                </a:lnTo>
                <a:lnTo>
                  <a:pt x="1959" y="421"/>
                </a:lnTo>
                <a:lnTo>
                  <a:pt x="1962" y="421"/>
                </a:lnTo>
                <a:lnTo>
                  <a:pt x="1963" y="422"/>
                </a:lnTo>
                <a:lnTo>
                  <a:pt x="1963" y="424"/>
                </a:lnTo>
                <a:lnTo>
                  <a:pt x="1962" y="428"/>
                </a:lnTo>
                <a:lnTo>
                  <a:pt x="1962" y="431"/>
                </a:lnTo>
                <a:lnTo>
                  <a:pt x="1962" y="433"/>
                </a:lnTo>
                <a:lnTo>
                  <a:pt x="1962" y="434"/>
                </a:lnTo>
                <a:lnTo>
                  <a:pt x="1962" y="439"/>
                </a:lnTo>
                <a:lnTo>
                  <a:pt x="1962" y="442"/>
                </a:lnTo>
                <a:lnTo>
                  <a:pt x="1962" y="444"/>
                </a:lnTo>
                <a:lnTo>
                  <a:pt x="1962" y="447"/>
                </a:lnTo>
                <a:lnTo>
                  <a:pt x="1962" y="448"/>
                </a:lnTo>
                <a:lnTo>
                  <a:pt x="1963" y="450"/>
                </a:lnTo>
                <a:lnTo>
                  <a:pt x="1963" y="453"/>
                </a:lnTo>
                <a:lnTo>
                  <a:pt x="1965" y="454"/>
                </a:lnTo>
                <a:lnTo>
                  <a:pt x="1965" y="456"/>
                </a:lnTo>
                <a:lnTo>
                  <a:pt x="1963" y="456"/>
                </a:lnTo>
                <a:lnTo>
                  <a:pt x="1963" y="457"/>
                </a:lnTo>
                <a:lnTo>
                  <a:pt x="1962" y="457"/>
                </a:lnTo>
                <a:lnTo>
                  <a:pt x="1960" y="456"/>
                </a:lnTo>
                <a:lnTo>
                  <a:pt x="1960" y="454"/>
                </a:lnTo>
                <a:lnTo>
                  <a:pt x="1959" y="454"/>
                </a:lnTo>
                <a:lnTo>
                  <a:pt x="1960" y="454"/>
                </a:lnTo>
                <a:lnTo>
                  <a:pt x="1960" y="453"/>
                </a:lnTo>
                <a:lnTo>
                  <a:pt x="1959" y="451"/>
                </a:lnTo>
                <a:lnTo>
                  <a:pt x="1959" y="447"/>
                </a:lnTo>
                <a:lnTo>
                  <a:pt x="1959" y="445"/>
                </a:lnTo>
                <a:lnTo>
                  <a:pt x="1957" y="445"/>
                </a:lnTo>
                <a:lnTo>
                  <a:pt x="1957" y="444"/>
                </a:lnTo>
                <a:lnTo>
                  <a:pt x="1956" y="444"/>
                </a:lnTo>
                <a:lnTo>
                  <a:pt x="1956" y="442"/>
                </a:lnTo>
                <a:lnTo>
                  <a:pt x="1956" y="441"/>
                </a:lnTo>
                <a:lnTo>
                  <a:pt x="1956" y="439"/>
                </a:lnTo>
                <a:lnTo>
                  <a:pt x="1957" y="439"/>
                </a:lnTo>
                <a:lnTo>
                  <a:pt x="1959" y="439"/>
                </a:lnTo>
                <a:lnTo>
                  <a:pt x="1960" y="437"/>
                </a:lnTo>
                <a:lnTo>
                  <a:pt x="1959" y="436"/>
                </a:lnTo>
                <a:lnTo>
                  <a:pt x="1957" y="436"/>
                </a:lnTo>
                <a:lnTo>
                  <a:pt x="1956" y="436"/>
                </a:lnTo>
                <a:lnTo>
                  <a:pt x="1954" y="436"/>
                </a:lnTo>
                <a:lnTo>
                  <a:pt x="1954" y="437"/>
                </a:lnTo>
                <a:lnTo>
                  <a:pt x="1954" y="439"/>
                </a:lnTo>
                <a:lnTo>
                  <a:pt x="1954" y="441"/>
                </a:lnTo>
                <a:lnTo>
                  <a:pt x="1953" y="441"/>
                </a:lnTo>
                <a:lnTo>
                  <a:pt x="1951" y="442"/>
                </a:lnTo>
                <a:lnTo>
                  <a:pt x="1950" y="442"/>
                </a:lnTo>
                <a:lnTo>
                  <a:pt x="1950" y="444"/>
                </a:lnTo>
                <a:lnTo>
                  <a:pt x="1950" y="445"/>
                </a:lnTo>
                <a:lnTo>
                  <a:pt x="1950" y="447"/>
                </a:lnTo>
                <a:lnTo>
                  <a:pt x="1951" y="448"/>
                </a:lnTo>
                <a:lnTo>
                  <a:pt x="1954" y="448"/>
                </a:lnTo>
                <a:lnTo>
                  <a:pt x="1957" y="448"/>
                </a:lnTo>
                <a:lnTo>
                  <a:pt x="1957" y="454"/>
                </a:lnTo>
                <a:lnTo>
                  <a:pt x="1959" y="454"/>
                </a:lnTo>
                <a:lnTo>
                  <a:pt x="1959" y="456"/>
                </a:lnTo>
                <a:lnTo>
                  <a:pt x="1959" y="457"/>
                </a:lnTo>
                <a:lnTo>
                  <a:pt x="1959" y="460"/>
                </a:lnTo>
                <a:lnTo>
                  <a:pt x="1959" y="462"/>
                </a:lnTo>
                <a:lnTo>
                  <a:pt x="1959" y="463"/>
                </a:lnTo>
                <a:lnTo>
                  <a:pt x="1957" y="463"/>
                </a:lnTo>
                <a:lnTo>
                  <a:pt x="1956" y="463"/>
                </a:lnTo>
                <a:lnTo>
                  <a:pt x="1954" y="463"/>
                </a:lnTo>
                <a:lnTo>
                  <a:pt x="1953" y="466"/>
                </a:lnTo>
                <a:lnTo>
                  <a:pt x="1953" y="468"/>
                </a:lnTo>
                <a:lnTo>
                  <a:pt x="1953" y="469"/>
                </a:lnTo>
                <a:lnTo>
                  <a:pt x="1954" y="472"/>
                </a:lnTo>
                <a:lnTo>
                  <a:pt x="1954" y="474"/>
                </a:lnTo>
                <a:lnTo>
                  <a:pt x="1951" y="475"/>
                </a:lnTo>
                <a:lnTo>
                  <a:pt x="1953" y="478"/>
                </a:lnTo>
                <a:lnTo>
                  <a:pt x="1953" y="481"/>
                </a:lnTo>
                <a:lnTo>
                  <a:pt x="1954" y="483"/>
                </a:lnTo>
                <a:lnTo>
                  <a:pt x="1954" y="484"/>
                </a:lnTo>
                <a:lnTo>
                  <a:pt x="1954" y="486"/>
                </a:lnTo>
                <a:lnTo>
                  <a:pt x="1954" y="487"/>
                </a:lnTo>
                <a:lnTo>
                  <a:pt x="1954" y="489"/>
                </a:lnTo>
                <a:lnTo>
                  <a:pt x="1954" y="490"/>
                </a:lnTo>
                <a:lnTo>
                  <a:pt x="1956" y="494"/>
                </a:lnTo>
                <a:lnTo>
                  <a:pt x="1956" y="495"/>
                </a:lnTo>
                <a:lnTo>
                  <a:pt x="1957" y="498"/>
                </a:lnTo>
                <a:lnTo>
                  <a:pt x="1959" y="498"/>
                </a:lnTo>
                <a:lnTo>
                  <a:pt x="1960" y="500"/>
                </a:lnTo>
                <a:lnTo>
                  <a:pt x="1960" y="501"/>
                </a:lnTo>
                <a:lnTo>
                  <a:pt x="1962" y="503"/>
                </a:lnTo>
                <a:lnTo>
                  <a:pt x="1963" y="504"/>
                </a:lnTo>
                <a:lnTo>
                  <a:pt x="1963" y="506"/>
                </a:lnTo>
                <a:lnTo>
                  <a:pt x="1965" y="506"/>
                </a:lnTo>
                <a:lnTo>
                  <a:pt x="1965" y="513"/>
                </a:lnTo>
                <a:lnTo>
                  <a:pt x="1963" y="515"/>
                </a:lnTo>
                <a:lnTo>
                  <a:pt x="1963" y="521"/>
                </a:lnTo>
                <a:lnTo>
                  <a:pt x="1963" y="522"/>
                </a:lnTo>
                <a:lnTo>
                  <a:pt x="1962" y="522"/>
                </a:lnTo>
                <a:lnTo>
                  <a:pt x="1962" y="524"/>
                </a:lnTo>
                <a:lnTo>
                  <a:pt x="1962" y="525"/>
                </a:lnTo>
                <a:lnTo>
                  <a:pt x="1962" y="527"/>
                </a:lnTo>
                <a:lnTo>
                  <a:pt x="1963" y="528"/>
                </a:lnTo>
                <a:lnTo>
                  <a:pt x="1965" y="530"/>
                </a:lnTo>
                <a:lnTo>
                  <a:pt x="1965" y="531"/>
                </a:lnTo>
                <a:lnTo>
                  <a:pt x="1963" y="531"/>
                </a:lnTo>
                <a:lnTo>
                  <a:pt x="1963" y="534"/>
                </a:lnTo>
                <a:lnTo>
                  <a:pt x="1963" y="536"/>
                </a:lnTo>
                <a:lnTo>
                  <a:pt x="1963" y="537"/>
                </a:lnTo>
                <a:lnTo>
                  <a:pt x="1965" y="539"/>
                </a:lnTo>
                <a:lnTo>
                  <a:pt x="1965" y="540"/>
                </a:lnTo>
                <a:lnTo>
                  <a:pt x="1965" y="543"/>
                </a:lnTo>
                <a:lnTo>
                  <a:pt x="1965" y="545"/>
                </a:lnTo>
                <a:lnTo>
                  <a:pt x="1965" y="547"/>
                </a:lnTo>
                <a:lnTo>
                  <a:pt x="1965" y="548"/>
                </a:lnTo>
                <a:lnTo>
                  <a:pt x="1965" y="550"/>
                </a:lnTo>
                <a:lnTo>
                  <a:pt x="1965" y="551"/>
                </a:lnTo>
                <a:lnTo>
                  <a:pt x="1966" y="556"/>
                </a:lnTo>
                <a:lnTo>
                  <a:pt x="1966" y="557"/>
                </a:lnTo>
                <a:lnTo>
                  <a:pt x="1966" y="559"/>
                </a:lnTo>
                <a:lnTo>
                  <a:pt x="1966" y="560"/>
                </a:lnTo>
                <a:lnTo>
                  <a:pt x="1966" y="562"/>
                </a:lnTo>
                <a:lnTo>
                  <a:pt x="1966" y="563"/>
                </a:lnTo>
                <a:lnTo>
                  <a:pt x="1968" y="565"/>
                </a:lnTo>
                <a:lnTo>
                  <a:pt x="1971" y="568"/>
                </a:lnTo>
                <a:lnTo>
                  <a:pt x="1972" y="569"/>
                </a:lnTo>
                <a:lnTo>
                  <a:pt x="1971" y="569"/>
                </a:lnTo>
                <a:lnTo>
                  <a:pt x="1971" y="571"/>
                </a:lnTo>
                <a:lnTo>
                  <a:pt x="1972" y="571"/>
                </a:lnTo>
                <a:lnTo>
                  <a:pt x="1972" y="572"/>
                </a:lnTo>
                <a:lnTo>
                  <a:pt x="1974" y="574"/>
                </a:lnTo>
                <a:lnTo>
                  <a:pt x="1975" y="578"/>
                </a:lnTo>
                <a:lnTo>
                  <a:pt x="1975" y="580"/>
                </a:lnTo>
                <a:lnTo>
                  <a:pt x="1977" y="581"/>
                </a:lnTo>
                <a:lnTo>
                  <a:pt x="1977" y="583"/>
                </a:lnTo>
                <a:lnTo>
                  <a:pt x="1977" y="584"/>
                </a:lnTo>
                <a:lnTo>
                  <a:pt x="1978" y="584"/>
                </a:lnTo>
                <a:lnTo>
                  <a:pt x="1978" y="586"/>
                </a:lnTo>
                <a:lnTo>
                  <a:pt x="1978" y="587"/>
                </a:lnTo>
                <a:lnTo>
                  <a:pt x="1978" y="590"/>
                </a:lnTo>
                <a:lnTo>
                  <a:pt x="1980" y="590"/>
                </a:lnTo>
                <a:lnTo>
                  <a:pt x="1980" y="592"/>
                </a:lnTo>
                <a:lnTo>
                  <a:pt x="1980" y="593"/>
                </a:lnTo>
                <a:lnTo>
                  <a:pt x="1981" y="593"/>
                </a:lnTo>
                <a:lnTo>
                  <a:pt x="1983" y="598"/>
                </a:lnTo>
                <a:lnTo>
                  <a:pt x="1983" y="600"/>
                </a:lnTo>
                <a:lnTo>
                  <a:pt x="1981" y="600"/>
                </a:lnTo>
                <a:lnTo>
                  <a:pt x="1983" y="603"/>
                </a:lnTo>
                <a:lnTo>
                  <a:pt x="1983" y="604"/>
                </a:lnTo>
                <a:lnTo>
                  <a:pt x="1983" y="606"/>
                </a:lnTo>
                <a:lnTo>
                  <a:pt x="1984" y="607"/>
                </a:lnTo>
                <a:lnTo>
                  <a:pt x="1984" y="609"/>
                </a:lnTo>
                <a:lnTo>
                  <a:pt x="1984" y="610"/>
                </a:lnTo>
                <a:lnTo>
                  <a:pt x="1984" y="612"/>
                </a:lnTo>
                <a:lnTo>
                  <a:pt x="1984" y="613"/>
                </a:lnTo>
                <a:lnTo>
                  <a:pt x="1986" y="615"/>
                </a:lnTo>
                <a:lnTo>
                  <a:pt x="1986" y="616"/>
                </a:lnTo>
                <a:lnTo>
                  <a:pt x="1986" y="618"/>
                </a:lnTo>
                <a:lnTo>
                  <a:pt x="1986" y="619"/>
                </a:lnTo>
                <a:lnTo>
                  <a:pt x="1987" y="619"/>
                </a:lnTo>
                <a:lnTo>
                  <a:pt x="1987" y="621"/>
                </a:lnTo>
                <a:lnTo>
                  <a:pt x="1987" y="622"/>
                </a:lnTo>
                <a:lnTo>
                  <a:pt x="1987" y="624"/>
                </a:lnTo>
                <a:lnTo>
                  <a:pt x="1989" y="625"/>
                </a:lnTo>
                <a:lnTo>
                  <a:pt x="1989" y="627"/>
                </a:lnTo>
                <a:lnTo>
                  <a:pt x="1990" y="628"/>
                </a:lnTo>
                <a:lnTo>
                  <a:pt x="1990" y="630"/>
                </a:lnTo>
                <a:lnTo>
                  <a:pt x="1990" y="631"/>
                </a:lnTo>
                <a:lnTo>
                  <a:pt x="1990" y="633"/>
                </a:lnTo>
                <a:lnTo>
                  <a:pt x="1992" y="633"/>
                </a:lnTo>
                <a:lnTo>
                  <a:pt x="1992" y="634"/>
                </a:lnTo>
                <a:lnTo>
                  <a:pt x="1993" y="637"/>
                </a:lnTo>
                <a:lnTo>
                  <a:pt x="1995" y="639"/>
                </a:lnTo>
                <a:lnTo>
                  <a:pt x="1996" y="640"/>
                </a:lnTo>
                <a:lnTo>
                  <a:pt x="1998" y="642"/>
                </a:lnTo>
                <a:lnTo>
                  <a:pt x="1998" y="643"/>
                </a:lnTo>
                <a:lnTo>
                  <a:pt x="1999" y="645"/>
                </a:lnTo>
                <a:lnTo>
                  <a:pt x="1999" y="646"/>
                </a:lnTo>
                <a:lnTo>
                  <a:pt x="2001" y="648"/>
                </a:lnTo>
                <a:lnTo>
                  <a:pt x="2001" y="649"/>
                </a:lnTo>
                <a:lnTo>
                  <a:pt x="2004" y="653"/>
                </a:lnTo>
                <a:lnTo>
                  <a:pt x="2005" y="654"/>
                </a:lnTo>
                <a:lnTo>
                  <a:pt x="2007" y="656"/>
                </a:lnTo>
                <a:lnTo>
                  <a:pt x="2008" y="657"/>
                </a:lnTo>
                <a:lnTo>
                  <a:pt x="2008" y="659"/>
                </a:lnTo>
                <a:lnTo>
                  <a:pt x="2010" y="659"/>
                </a:lnTo>
                <a:lnTo>
                  <a:pt x="2010" y="660"/>
                </a:lnTo>
                <a:lnTo>
                  <a:pt x="2008" y="662"/>
                </a:lnTo>
                <a:lnTo>
                  <a:pt x="2004" y="662"/>
                </a:lnTo>
                <a:lnTo>
                  <a:pt x="2004" y="663"/>
                </a:lnTo>
                <a:lnTo>
                  <a:pt x="2004" y="665"/>
                </a:lnTo>
                <a:lnTo>
                  <a:pt x="2004" y="666"/>
                </a:lnTo>
                <a:lnTo>
                  <a:pt x="2004" y="668"/>
                </a:lnTo>
                <a:lnTo>
                  <a:pt x="2004" y="669"/>
                </a:lnTo>
                <a:lnTo>
                  <a:pt x="2005" y="669"/>
                </a:lnTo>
                <a:lnTo>
                  <a:pt x="2005" y="671"/>
                </a:lnTo>
                <a:lnTo>
                  <a:pt x="2004" y="671"/>
                </a:lnTo>
                <a:lnTo>
                  <a:pt x="2004" y="672"/>
                </a:lnTo>
                <a:lnTo>
                  <a:pt x="2004" y="674"/>
                </a:lnTo>
                <a:lnTo>
                  <a:pt x="2005" y="675"/>
                </a:lnTo>
                <a:lnTo>
                  <a:pt x="2005" y="677"/>
                </a:lnTo>
                <a:lnTo>
                  <a:pt x="2005" y="678"/>
                </a:lnTo>
                <a:lnTo>
                  <a:pt x="2005" y="680"/>
                </a:lnTo>
                <a:lnTo>
                  <a:pt x="2007" y="681"/>
                </a:lnTo>
                <a:lnTo>
                  <a:pt x="2007" y="683"/>
                </a:lnTo>
                <a:lnTo>
                  <a:pt x="2007" y="684"/>
                </a:lnTo>
                <a:lnTo>
                  <a:pt x="2008" y="687"/>
                </a:lnTo>
                <a:lnTo>
                  <a:pt x="2008" y="689"/>
                </a:lnTo>
                <a:lnTo>
                  <a:pt x="2008" y="690"/>
                </a:lnTo>
                <a:lnTo>
                  <a:pt x="2008" y="692"/>
                </a:lnTo>
                <a:lnTo>
                  <a:pt x="2008" y="693"/>
                </a:lnTo>
                <a:lnTo>
                  <a:pt x="2010" y="693"/>
                </a:lnTo>
                <a:lnTo>
                  <a:pt x="2011" y="695"/>
                </a:lnTo>
                <a:lnTo>
                  <a:pt x="2011" y="696"/>
                </a:lnTo>
                <a:lnTo>
                  <a:pt x="2011" y="698"/>
                </a:lnTo>
                <a:lnTo>
                  <a:pt x="2013" y="698"/>
                </a:lnTo>
                <a:lnTo>
                  <a:pt x="2013" y="701"/>
                </a:lnTo>
                <a:lnTo>
                  <a:pt x="2013" y="702"/>
                </a:lnTo>
                <a:lnTo>
                  <a:pt x="2013" y="704"/>
                </a:lnTo>
                <a:lnTo>
                  <a:pt x="2013" y="706"/>
                </a:lnTo>
                <a:lnTo>
                  <a:pt x="2011" y="707"/>
                </a:lnTo>
                <a:lnTo>
                  <a:pt x="2011" y="709"/>
                </a:lnTo>
                <a:lnTo>
                  <a:pt x="2011" y="710"/>
                </a:lnTo>
                <a:lnTo>
                  <a:pt x="2013" y="710"/>
                </a:lnTo>
                <a:lnTo>
                  <a:pt x="2011" y="712"/>
                </a:lnTo>
                <a:lnTo>
                  <a:pt x="2013" y="713"/>
                </a:lnTo>
                <a:lnTo>
                  <a:pt x="2011" y="713"/>
                </a:lnTo>
                <a:lnTo>
                  <a:pt x="2013" y="713"/>
                </a:lnTo>
                <a:lnTo>
                  <a:pt x="2013" y="715"/>
                </a:lnTo>
                <a:lnTo>
                  <a:pt x="2013" y="716"/>
                </a:lnTo>
                <a:lnTo>
                  <a:pt x="2013" y="718"/>
                </a:lnTo>
                <a:lnTo>
                  <a:pt x="2011" y="719"/>
                </a:lnTo>
                <a:lnTo>
                  <a:pt x="2011" y="721"/>
                </a:lnTo>
                <a:lnTo>
                  <a:pt x="2013" y="722"/>
                </a:lnTo>
                <a:lnTo>
                  <a:pt x="2015" y="722"/>
                </a:lnTo>
                <a:lnTo>
                  <a:pt x="2013" y="724"/>
                </a:lnTo>
                <a:lnTo>
                  <a:pt x="2015" y="725"/>
                </a:lnTo>
                <a:lnTo>
                  <a:pt x="2013" y="730"/>
                </a:lnTo>
                <a:lnTo>
                  <a:pt x="2013" y="733"/>
                </a:lnTo>
                <a:lnTo>
                  <a:pt x="2015" y="734"/>
                </a:lnTo>
                <a:lnTo>
                  <a:pt x="2015" y="739"/>
                </a:lnTo>
                <a:lnTo>
                  <a:pt x="2018" y="742"/>
                </a:lnTo>
                <a:lnTo>
                  <a:pt x="2028" y="757"/>
                </a:lnTo>
                <a:lnTo>
                  <a:pt x="2027" y="760"/>
                </a:lnTo>
                <a:lnTo>
                  <a:pt x="2027" y="762"/>
                </a:lnTo>
                <a:lnTo>
                  <a:pt x="2025" y="765"/>
                </a:lnTo>
                <a:lnTo>
                  <a:pt x="2025" y="766"/>
                </a:lnTo>
                <a:lnTo>
                  <a:pt x="2025" y="768"/>
                </a:lnTo>
                <a:lnTo>
                  <a:pt x="2025" y="771"/>
                </a:lnTo>
                <a:lnTo>
                  <a:pt x="2025" y="772"/>
                </a:lnTo>
                <a:lnTo>
                  <a:pt x="2025" y="774"/>
                </a:lnTo>
                <a:lnTo>
                  <a:pt x="2025" y="775"/>
                </a:lnTo>
                <a:lnTo>
                  <a:pt x="2027" y="777"/>
                </a:lnTo>
                <a:lnTo>
                  <a:pt x="2027" y="778"/>
                </a:lnTo>
                <a:lnTo>
                  <a:pt x="2027" y="780"/>
                </a:lnTo>
                <a:lnTo>
                  <a:pt x="2027" y="781"/>
                </a:lnTo>
                <a:lnTo>
                  <a:pt x="2028" y="781"/>
                </a:lnTo>
                <a:lnTo>
                  <a:pt x="2030" y="783"/>
                </a:lnTo>
                <a:lnTo>
                  <a:pt x="2030" y="784"/>
                </a:lnTo>
                <a:lnTo>
                  <a:pt x="2031" y="784"/>
                </a:lnTo>
                <a:lnTo>
                  <a:pt x="2033" y="786"/>
                </a:lnTo>
                <a:lnTo>
                  <a:pt x="2034" y="787"/>
                </a:lnTo>
                <a:lnTo>
                  <a:pt x="2036" y="787"/>
                </a:lnTo>
                <a:lnTo>
                  <a:pt x="2037" y="789"/>
                </a:lnTo>
                <a:lnTo>
                  <a:pt x="2039" y="789"/>
                </a:lnTo>
                <a:lnTo>
                  <a:pt x="2039" y="790"/>
                </a:lnTo>
                <a:lnTo>
                  <a:pt x="2040" y="792"/>
                </a:lnTo>
                <a:lnTo>
                  <a:pt x="2040" y="793"/>
                </a:lnTo>
                <a:lnTo>
                  <a:pt x="2040" y="799"/>
                </a:lnTo>
                <a:lnTo>
                  <a:pt x="2040" y="801"/>
                </a:lnTo>
                <a:lnTo>
                  <a:pt x="2040" y="802"/>
                </a:lnTo>
                <a:lnTo>
                  <a:pt x="2040" y="805"/>
                </a:lnTo>
                <a:lnTo>
                  <a:pt x="2040" y="807"/>
                </a:lnTo>
                <a:lnTo>
                  <a:pt x="2040" y="810"/>
                </a:lnTo>
                <a:lnTo>
                  <a:pt x="2042" y="815"/>
                </a:lnTo>
                <a:lnTo>
                  <a:pt x="2043" y="816"/>
                </a:lnTo>
                <a:lnTo>
                  <a:pt x="2043" y="818"/>
                </a:lnTo>
                <a:lnTo>
                  <a:pt x="2045" y="819"/>
                </a:lnTo>
                <a:lnTo>
                  <a:pt x="2045" y="821"/>
                </a:lnTo>
                <a:lnTo>
                  <a:pt x="2046" y="822"/>
                </a:lnTo>
                <a:lnTo>
                  <a:pt x="2048" y="824"/>
                </a:lnTo>
                <a:lnTo>
                  <a:pt x="2048" y="825"/>
                </a:lnTo>
                <a:lnTo>
                  <a:pt x="2049" y="827"/>
                </a:lnTo>
                <a:lnTo>
                  <a:pt x="2049" y="828"/>
                </a:lnTo>
                <a:lnTo>
                  <a:pt x="2051" y="828"/>
                </a:lnTo>
                <a:lnTo>
                  <a:pt x="2051" y="830"/>
                </a:lnTo>
                <a:lnTo>
                  <a:pt x="2052" y="831"/>
                </a:lnTo>
                <a:lnTo>
                  <a:pt x="2054" y="833"/>
                </a:lnTo>
                <a:lnTo>
                  <a:pt x="2055" y="834"/>
                </a:lnTo>
                <a:lnTo>
                  <a:pt x="2060" y="837"/>
                </a:lnTo>
                <a:lnTo>
                  <a:pt x="2064" y="840"/>
                </a:lnTo>
                <a:lnTo>
                  <a:pt x="2070" y="842"/>
                </a:lnTo>
                <a:lnTo>
                  <a:pt x="2073" y="843"/>
                </a:lnTo>
                <a:lnTo>
                  <a:pt x="2078" y="843"/>
                </a:lnTo>
                <a:lnTo>
                  <a:pt x="2082" y="843"/>
                </a:lnTo>
                <a:lnTo>
                  <a:pt x="2084" y="845"/>
                </a:lnTo>
                <a:lnTo>
                  <a:pt x="2085" y="845"/>
                </a:lnTo>
                <a:lnTo>
                  <a:pt x="2087" y="845"/>
                </a:lnTo>
                <a:lnTo>
                  <a:pt x="2088" y="848"/>
                </a:lnTo>
                <a:lnTo>
                  <a:pt x="2088" y="849"/>
                </a:lnTo>
                <a:lnTo>
                  <a:pt x="2088" y="852"/>
                </a:lnTo>
                <a:lnTo>
                  <a:pt x="2090" y="854"/>
                </a:lnTo>
                <a:lnTo>
                  <a:pt x="2088" y="855"/>
                </a:lnTo>
                <a:lnTo>
                  <a:pt x="2088" y="857"/>
                </a:lnTo>
                <a:lnTo>
                  <a:pt x="2087" y="857"/>
                </a:lnTo>
                <a:lnTo>
                  <a:pt x="2084" y="858"/>
                </a:lnTo>
                <a:lnTo>
                  <a:pt x="2082" y="860"/>
                </a:lnTo>
                <a:lnTo>
                  <a:pt x="2081" y="861"/>
                </a:lnTo>
                <a:lnTo>
                  <a:pt x="2079" y="861"/>
                </a:lnTo>
                <a:lnTo>
                  <a:pt x="2079" y="863"/>
                </a:lnTo>
                <a:lnTo>
                  <a:pt x="2078" y="863"/>
                </a:lnTo>
                <a:lnTo>
                  <a:pt x="2076" y="865"/>
                </a:lnTo>
                <a:lnTo>
                  <a:pt x="2076" y="866"/>
                </a:lnTo>
                <a:lnTo>
                  <a:pt x="2075" y="866"/>
                </a:lnTo>
                <a:lnTo>
                  <a:pt x="2075" y="868"/>
                </a:lnTo>
                <a:lnTo>
                  <a:pt x="2073" y="868"/>
                </a:lnTo>
                <a:lnTo>
                  <a:pt x="2072" y="869"/>
                </a:lnTo>
                <a:lnTo>
                  <a:pt x="2069" y="871"/>
                </a:lnTo>
                <a:lnTo>
                  <a:pt x="2067" y="871"/>
                </a:lnTo>
                <a:lnTo>
                  <a:pt x="2066" y="871"/>
                </a:lnTo>
                <a:lnTo>
                  <a:pt x="2064" y="871"/>
                </a:lnTo>
                <a:lnTo>
                  <a:pt x="2063" y="869"/>
                </a:lnTo>
                <a:lnTo>
                  <a:pt x="2061" y="869"/>
                </a:lnTo>
                <a:lnTo>
                  <a:pt x="2060" y="869"/>
                </a:lnTo>
                <a:lnTo>
                  <a:pt x="2060" y="868"/>
                </a:lnTo>
                <a:lnTo>
                  <a:pt x="2058" y="868"/>
                </a:lnTo>
                <a:lnTo>
                  <a:pt x="2058" y="866"/>
                </a:lnTo>
                <a:lnTo>
                  <a:pt x="2058" y="865"/>
                </a:lnTo>
                <a:lnTo>
                  <a:pt x="2060" y="865"/>
                </a:lnTo>
                <a:lnTo>
                  <a:pt x="2061" y="865"/>
                </a:lnTo>
                <a:lnTo>
                  <a:pt x="2064" y="866"/>
                </a:lnTo>
                <a:lnTo>
                  <a:pt x="2066" y="866"/>
                </a:lnTo>
                <a:lnTo>
                  <a:pt x="2069" y="866"/>
                </a:lnTo>
                <a:lnTo>
                  <a:pt x="2070" y="866"/>
                </a:lnTo>
                <a:lnTo>
                  <a:pt x="2072" y="865"/>
                </a:lnTo>
                <a:lnTo>
                  <a:pt x="2073" y="865"/>
                </a:lnTo>
                <a:lnTo>
                  <a:pt x="2073" y="863"/>
                </a:lnTo>
                <a:lnTo>
                  <a:pt x="2075" y="860"/>
                </a:lnTo>
                <a:lnTo>
                  <a:pt x="2076" y="858"/>
                </a:lnTo>
                <a:lnTo>
                  <a:pt x="2076" y="857"/>
                </a:lnTo>
                <a:lnTo>
                  <a:pt x="2075" y="855"/>
                </a:lnTo>
                <a:lnTo>
                  <a:pt x="2073" y="855"/>
                </a:lnTo>
                <a:lnTo>
                  <a:pt x="2072" y="855"/>
                </a:lnTo>
                <a:lnTo>
                  <a:pt x="2070" y="855"/>
                </a:lnTo>
                <a:lnTo>
                  <a:pt x="2067" y="855"/>
                </a:lnTo>
                <a:lnTo>
                  <a:pt x="2064" y="857"/>
                </a:lnTo>
                <a:lnTo>
                  <a:pt x="2060" y="857"/>
                </a:lnTo>
                <a:lnTo>
                  <a:pt x="2058" y="857"/>
                </a:lnTo>
                <a:lnTo>
                  <a:pt x="2057" y="857"/>
                </a:lnTo>
                <a:lnTo>
                  <a:pt x="2055" y="858"/>
                </a:lnTo>
                <a:lnTo>
                  <a:pt x="2054" y="858"/>
                </a:lnTo>
                <a:lnTo>
                  <a:pt x="2054" y="860"/>
                </a:lnTo>
                <a:lnTo>
                  <a:pt x="2054" y="861"/>
                </a:lnTo>
                <a:lnTo>
                  <a:pt x="2054" y="863"/>
                </a:lnTo>
                <a:lnTo>
                  <a:pt x="2054" y="865"/>
                </a:lnTo>
                <a:lnTo>
                  <a:pt x="2055" y="866"/>
                </a:lnTo>
                <a:lnTo>
                  <a:pt x="2055" y="868"/>
                </a:lnTo>
                <a:lnTo>
                  <a:pt x="2055" y="871"/>
                </a:lnTo>
                <a:lnTo>
                  <a:pt x="2055" y="874"/>
                </a:lnTo>
                <a:lnTo>
                  <a:pt x="2055" y="877"/>
                </a:lnTo>
                <a:lnTo>
                  <a:pt x="2055" y="880"/>
                </a:lnTo>
                <a:lnTo>
                  <a:pt x="2057" y="886"/>
                </a:lnTo>
                <a:lnTo>
                  <a:pt x="2057" y="890"/>
                </a:lnTo>
                <a:lnTo>
                  <a:pt x="2058" y="892"/>
                </a:lnTo>
                <a:lnTo>
                  <a:pt x="2058" y="895"/>
                </a:lnTo>
                <a:lnTo>
                  <a:pt x="2058" y="896"/>
                </a:lnTo>
                <a:lnTo>
                  <a:pt x="2060" y="898"/>
                </a:lnTo>
                <a:lnTo>
                  <a:pt x="2060" y="899"/>
                </a:lnTo>
                <a:lnTo>
                  <a:pt x="2061" y="902"/>
                </a:lnTo>
                <a:lnTo>
                  <a:pt x="2061" y="904"/>
                </a:lnTo>
                <a:lnTo>
                  <a:pt x="2061" y="907"/>
                </a:lnTo>
                <a:lnTo>
                  <a:pt x="2063" y="910"/>
                </a:lnTo>
                <a:lnTo>
                  <a:pt x="2063" y="911"/>
                </a:lnTo>
                <a:lnTo>
                  <a:pt x="2064" y="911"/>
                </a:lnTo>
                <a:lnTo>
                  <a:pt x="2064" y="913"/>
                </a:lnTo>
                <a:lnTo>
                  <a:pt x="2064" y="914"/>
                </a:lnTo>
                <a:lnTo>
                  <a:pt x="2066" y="916"/>
                </a:lnTo>
                <a:lnTo>
                  <a:pt x="2066" y="919"/>
                </a:lnTo>
                <a:lnTo>
                  <a:pt x="2067" y="921"/>
                </a:lnTo>
                <a:lnTo>
                  <a:pt x="2067" y="924"/>
                </a:lnTo>
                <a:lnTo>
                  <a:pt x="2069" y="924"/>
                </a:lnTo>
                <a:lnTo>
                  <a:pt x="2069" y="925"/>
                </a:lnTo>
                <a:lnTo>
                  <a:pt x="2070" y="927"/>
                </a:lnTo>
                <a:lnTo>
                  <a:pt x="2070" y="928"/>
                </a:lnTo>
                <a:lnTo>
                  <a:pt x="2072" y="930"/>
                </a:lnTo>
                <a:lnTo>
                  <a:pt x="2072" y="931"/>
                </a:lnTo>
                <a:lnTo>
                  <a:pt x="2073" y="931"/>
                </a:lnTo>
                <a:lnTo>
                  <a:pt x="2073" y="933"/>
                </a:lnTo>
                <a:lnTo>
                  <a:pt x="2075" y="934"/>
                </a:lnTo>
                <a:lnTo>
                  <a:pt x="2075" y="936"/>
                </a:lnTo>
                <a:lnTo>
                  <a:pt x="2076" y="937"/>
                </a:lnTo>
                <a:lnTo>
                  <a:pt x="2078" y="939"/>
                </a:lnTo>
                <a:lnTo>
                  <a:pt x="2079" y="940"/>
                </a:lnTo>
                <a:lnTo>
                  <a:pt x="2081" y="942"/>
                </a:lnTo>
                <a:lnTo>
                  <a:pt x="2081" y="943"/>
                </a:lnTo>
                <a:lnTo>
                  <a:pt x="2082" y="943"/>
                </a:lnTo>
                <a:lnTo>
                  <a:pt x="2082" y="945"/>
                </a:lnTo>
                <a:lnTo>
                  <a:pt x="2082" y="946"/>
                </a:lnTo>
                <a:lnTo>
                  <a:pt x="2082" y="948"/>
                </a:lnTo>
                <a:lnTo>
                  <a:pt x="2081" y="946"/>
                </a:lnTo>
                <a:lnTo>
                  <a:pt x="2081" y="945"/>
                </a:lnTo>
                <a:lnTo>
                  <a:pt x="2079" y="943"/>
                </a:lnTo>
                <a:lnTo>
                  <a:pt x="2078" y="943"/>
                </a:lnTo>
                <a:lnTo>
                  <a:pt x="2076" y="945"/>
                </a:lnTo>
                <a:lnTo>
                  <a:pt x="2075" y="945"/>
                </a:lnTo>
                <a:lnTo>
                  <a:pt x="2075" y="943"/>
                </a:lnTo>
                <a:lnTo>
                  <a:pt x="2073" y="943"/>
                </a:lnTo>
                <a:lnTo>
                  <a:pt x="2073" y="942"/>
                </a:lnTo>
                <a:lnTo>
                  <a:pt x="2072" y="940"/>
                </a:lnTo>
                <a:lnTo>
                  <a:pt x="2072" y="939"/>
                </a:lnTo>
                <a:lnTo>
                  <a:pt x="2070" y="937"/>
                </a:lnTo>
                <a:lnTo>
                  <a:pt x="2070" y="936"/>
                </a:lnTo>
                <a:lnTo>
                  <a:pt x="2070" y="934"/>
                </a:lnTo>
                <a:lnTo>
                  <a:pt x="2070" y="933"/>
                </a:lnTo>
                <a:lnTo>
                  <a:pt x="2069" y="931"/>
                </a:lnTo>
                <a:lnTo>
                  <a:pt x="2066" y="930"/>
                </a:lnTo>
                <a:lnTo>
                  <a:pt x="2064" y="930"/>
                </a:lnTo>
                <a:lnTo>
                  <a:pt x="2061" y="930"/>
                </a:lnTo>
                <a:lnTo>
                  <a:pt x="2061" y="928"/>
                </a:lnTo>
                <a:lnTo>
                  <a:pt x="2060" y="928"/>
                </a:lnTo>
                <a:lnTo>
                  <a:pt x="2060" y="927"/>
                </a:lnTo>
                <a:lnTo>
                  <a:pt x="2058" y="927"/>
                </a:lnTo>
                <a:lnTo>
                  <a:pt x="2058" y="925"/>
                </a:lnTo>
                <a:lnTo>
                  <a:pt x="2058" y="924"/>
                </a:lnTo>
                <a:lnTo>
                  <a:pt x="2057" y="924"/>
                </a:lnTo>
                <a:lnTo>
                  <a:pt x="2057" y="922"/>
                </a:lnTo>
                <a:lnTo>
                  <a:pt x="2055" y="922"/>
                </a:lnTo>
                <a:lnTo>
                  <a:pt x="2054" y="922"/>
                </a:lnTo>
                <a:lnTo>
                  <a:pt x="2054" y="924"/>
                </a:lnTo>
                <a:lnTo>
                  <a:pt x="2055" y="924"/>
                </a:lnTo>
                <a:lnTo>
                  <a:pt x="2055" y="925"/>
                </a:lnTo>
                <a:lnTo>
                  <a:pt x="2057" y="927"/>
                </a:lnTo>
                <a:lnTo>
                  <a:pt x="2058" y="927"/>
                </a:lnTo>
                <a:lnTo>
                  <a:pt x="2058" y="928"/>
                </a:lnTo>
                <a:lnTo>
                  <a:pt x="2060" y="930"/>
                </a:lnTo>
                <a:lnTo>
                  <a:pt x="2061" y="931"/>
                </a:lnTo>
                <a:lnTo>
                  <a:pt x="2060" y="933"/>
                </a:lnTo>
                <a:lnTo>
                  <a:pt x="2060" y="934"/>
                </a:lnTo>
                <a:lnTo>
                  <a:pt x="2060" y="936"/>
                </a:lnTo>
                <a:lnTo>
                  <a:pt x="2060" y="937"/>
                </a:lnTo>
                <a:lnTo>
                  <a:pt x="2061" y="939"/>
                </a:lnTo>
                <a:lnTo>
                  <a:pt x="2063" y="942"/>
                </a:lnTo>
                <a:lnTo>
                  <a:pt x="2064" y="942"/>
                </a:lnTo>
                <a:lnTo>
                  <a:pt x="2064" y="943"/>
                </a:lnTo>
                <a:lnTo>
                  <a:pt x="2066" y="945"/>
                </a:lnTo>
                <a:lnTo>
                  <a:pt x="2066" y="948"/>
                </a:lnTo>
                <a:lnTo>
                  <a:pt x="2066" y="949"/>
                </a:lnTo>
                <a:lnTo>
                  <a:pt x="2066" y="951"/>
                </a:lnTo>
                <a:lnTo>
                  <a:pt x="2067" y="952"/>
                </a:lnTo>
                <a:lnTo>
                  <a:pt x="2067" y="954"/>
                </a:lnTo>
                <a:lnTo>
                  <a:pt x="2069" y="954"/>
                </a:lnTo>
                <a:lnTo>
                  <a:pt x="2069" y="955"/>
                </a:lnTo>
                <a:lnTo>
                  <a:pt x="2070" y="957"/>
                </a:lnTo>
                <a:lnTo>
                  <a:pt x="2072" y="958"/>
                </a:lnTo>
                <a:lnTo>
                  <a:pt x="2073" y="958"/>
                </a:lnTo>
                <a:lnTo>
                  <a:pt x="2075" y="958"/>
                </a:lnTo>
                <a:lnTo>
                  <a:pt x="2076" y="958"/>
                </a:lnTo>
                <a:lnTo>
                  <a:pt x="2076" y="957"/>
                </a:lnTo>
                <a:lnTo>
                  <a:pt x="2078" y="955"/>
                </a:lnTo>
                <a:lnTo>
                  <a:pt x="2078" y="952"/>
                </a:lnTo>
                <a:lnTo>
                  <a:pt x="2078" y="951"/>
                </a:lnTo>
                <a:lnTo>
                  <a:pt x="2079" y="951"/>
                </a:lnTo>
                <a:lnTo>
                  <a:pt x="2079" y="949"/>
                </a:lnTo>
                <a:lnTo>
                  <a:pt x="2081" y="951"/>
                </a:lnTo>
                <a:lnTo>
                  <a:pt x="2081" y="952"/>
                </a:lnTo>
                <a:lnTo>
                  <a:pt x="2081" y="954"/>
                </a:lnTo>
                <a:lnTo>
                  <a:pt x="2081" y="955"/>
                </a:lnTo>
                <a:lnTo>
                  <a:pt x="2081" y="960"/>
                </a:lnTo>
                <a:lnTo>
                  <a:pt x="2082" y="963"/>
                </a:lnTo>
                <a:lnTo>
                  <a:pt x="2084" y="966"/>
                </a:lnTo>
                <a:lnTo>
                  <a:pt x="2085" y="967"/>
                </a:lnTo>
                <a:lnTo>
                  <a:pt x="2085" y="969"/>
                </a:lnTo>
                <a:lnTo>
                  <a:pt x="2087" y="971"/>
                </a:lnTo>
                <a:lnTo>
                  <a:pt x="2087" y="972"/>
                </a:lnTo>
                <a:lnTo>
                  <a:pt x="2087" y="975"/>
                </a:lnTo>
                <a:lnTo>
                  <a:pt x="2087" y="977"/>
                </a:lnTo>
                <a:lnTo>
                  <a:pt x="2088" y="978"/>
                </a:lnTo>
                <a:lnTo>
                  <a:pt x="2088" y="980"/>
                </a:lnTo>
                <a:lnTo>
                  <a:pt x="2090" y="980"/>
                </a:lnTo>
                <a:lnTo>
                  <a:pt x="2090" y="983"/>
                </a:lnTo>
                <a:lnTo>
                  <a:pt x="2091" y="984"/>
                </a:lnTo>
                <a:lnTo>
                  <a:pt x="2091" y="986"/>
                </a:lnTo>
                <a:lnTo>
                  <a:pt x="2093" y="986"/>
                </a:lnTo>
                <a:lnTo>
                  <a:pt x="2091" y="987"/>
                </a:lnTo>
                <a:lnTo>
                  <a:pt x="2091" y="989"/>
                </a:lnTo>
                <a:lnTo>
                  <a:pt x="2090" y="989"/>
                </a:lnTo>
                <a:lnTo>
                  <a:pt x="2090" y="990"/>
                </a:lnTo>
                <a:lnTo>
                  <a:pt x="2090" y="992"/>
                </a:lnTo>
                <a:lnTo>
                  <a:pt x="2091" y="993"/>
                </a:lnTo>
                <a:lnTo>
                  <a:pt x="2091" y="995"/>
                </a:lnTo>
                <a:lnTo>
                  <a:pt x="2091" y="996"/>
                </a:lnTo>
                <a:lnTo>
                  <a:pt x="2090" y="998"/>
                </a:lnTo>
                <a:lnTo>
                  <a:pt x="2090" y="999"/>
                </a:lnTo>
                <a:lnTo>
                  <a:pt x="2090" y="1005"/>
                </a:lnTo>
                <a:lnTo>
                  <a:pt x="2091" y="1008"/>
                </a:lnTo>
                <a:lnTo>
                  <a:pt x="2091" y="1010"/>
                </a:lnTo>
                <a:lnTo>
                  <a:pt x="2093" y="1011"/>
                </a:lnTo>
                <a:lnTo>
                  <a:pt x="2093" y="1013"/>
                </a:lnTo>
                <a:lnTo>
                  <a:pt x="2094" y="1014"/>
                </a:lnTo>
                <a:lnTo>
                  <a:pt x="2096" y="1016"/>
                </a:lnTo>
                <a:lnTo>
                  <a:pt x="2096" y="1017"/>
                </a:lnTo>
                <a:lnTo>
                  <a:pt x="2096" y="1019"/>
                </a:lnTo>
                <a:lnTo>
                  <a:pt x="2094" y="1019"/>
                </a:lnTo>
                <a:lnTo>
                  <a:pt x="2094" y="1020"/>
                </a:lnTo>
                <a:lnTo>
                  <a:pt x="2096" y="1024"/>
                </a:lnTo>
                <a:lnTo>
                  <a:pt x="2096" y="1025"/>
                </a:lnTo>
                <a:lnTo>
                  <a:pt x="2096" y="1027"/>
                </a:lnTo>
                <a:lnTo>
                  <a:pt x="2096" y="1028"/>
                </a:lnTo>
                <a:lnTo>
                  <a:pt x="2096" y="1030"/>
                </a:lnTo>
                <a:lnTo>
                  <a:pt x="2097" y="1033"/>
                </a:lnTo>
                <a:lnTo>
                  <a:pt x="2099" y="1033"/>
                </a:lnTo>
                <a:lnTo>
                  <a:pt x="2097" y="1034"/>
                </a:lnTo>
                <a:lnTo>
                  <a:pt x="2096" y="1036"/>
                </a:lnTo>
                <a:lnTo>
                  <a:pt x="2096" y="1037"/>
                </a:lnTo>
                <a:lnTo>
                  <a:pt x="2097" y="1037"/>
                </a:lnTo>
                <a:lnTo>
                  <a:pt x="2097" y="1039"/>
                </a:lnTo>
                <a:lnTo>
                  <a:pt x="2097" y="1040"/>
                </a:lnTo>
                <a:lnTo>
                  <a:pt x="2099" y="1042"/>
                </a:lnTo>
                <a:lnTo>
                  <a:pt x="2097" y="1043"/>
                </a:lnTo>
                <a:lnTo>
                  <a:pt x="2099" y="1045"/>
                </a:lnTo>
                <a:lnTo>
                  <a:pt x="2099" y="1046"/>
                </a:lnTo>
                <a:lnTo>
                  <a:pt x="2100" y="1048"/>
                </a:lnTo>
                <a:lnTo>
                  <a:pt x="2100" y="1049"/>
                </a:lnTo>
                <a:lnTo>
                  <a:pt x="2099" y="1049"/>
                </a:lnTo>
                <a:lnTo>
                  <a:pt x="2099" y="1051"/>
                </a:lnTo>
                <a:lnTo>
                  <a:pt x="2100" y="1052"/>
                </a:lnTo>
                <a:lnTo>
                  <a:pt x="2102" y="1054"/>
                </a:lnTo>
                <a:lnTo>
                  <a:pt x="2102" y="1055"/>
                </a:lnTo>
                <a:lnTo>
                  <a:pt x="2102" y="1057"/>
                </a:lnTo>
                <a:lnTo>
                  <a:pt x="2102" y="1058"/>
                </a:lnTo>
                <a:lnTo>
                  <a:pt x="2102" y="1060"/>
                </a:lnTo>
                <a:lnTo>
                  <a:pt x="2105" y="1061"/>
                </a:lnTo>
                <a:lnTo>
                  <a:pt x="2105" y="1063"/>
                </a:lnTo>
                <a:lnTo>
                  <a:pt x="2105" y="1064"/>
                </a:lnTo>
                <a:lnTo>
                  <a:pt x="2107" y="1066"/>
                </a:lnTo>
                <a:lnTo>
                  <a:pt x="2108" y="1066"/>
                </a:lnTo>
                <a:lnTo>
                  <a:pt x="2108" y="1067"/>
                </a:lnTo>
                <a:lnTo>
                  <a:pt x="2110" y="1069"/>
                </a:lnTo>
                <a:lnTo>
                  <a:pt x="2111" y="1069"/>
                </a:lnTo>
                <a:lnTo>
                  <a:pt x="2113" y="1070"/>
                </a:lnTo>
                <a:lnTo>
                  <a:pt x="2114" y="1072"/>
                </a:lnTo>
                <a:lnTo>
                  <a:pt x="2117" y="1073"/>
                </a:lnTo>
                <a:lnTo>
                  <a:pt x="2119" y="1075"/>
                </a:lnTo>
                <a:lnTo>
                  <a:pt x="2120" y="1075"/>
                </a:lnTo>
                <a:lnTo>
                  <a:pt x="2122" y="1075"/>
                </a:lnTo>
                <a:lnTo>
                  <a:pt x="2123" y="1075"/>
                </a:lnTo>
                <a:lnTo>
                  <a:pt x="2125" y="1073"/>
                </a:lnTo>
                <a:lnTo>
                  <a:pt x="2126" y="1072"/>
                </a:lnTo>
                <a:lnTo>
                  <a:pt x="2126" y="1073"/>
                </a:lnTo>
                <a:lnTo>
                  <a:pt x="2126" y="1075"/>
                </a:lnTo>
                <a:lnTo>
                  <a:pt x="2125" y="1077"/>
                </a:lnTo>
                <a:lnTo>
                  <a:pt x="2123" y="1078"/>
                </a:lnTo>
                <a:lnTo>
                  <a:pt x="2122" y="1078"/>
                </a:lnTo>
                <a:lnTo>
                  <a:pt x="2120" y="1078"/>
                </a:lnTo>
                <a:lnTo>
                  <a:pt x="2119" y="1078"/>
                </a:lnTo>
                <a:lnTo>
                  <a:pt x="2117" y="1080"/>
                </a:lnTo>
                <a:lnTo>
                  <a:pt x="2116" y="1080"/>
                </a:lnTo>
                <a:lnTo>
                  <a:pt x="2116" y="1081"/>
                </a:lnTo>
                <a:lnTo>
                  <a:pt x="2114" y="1083"/>
                </a:lnTo>
                <a:lnTo>
                  <a:pt x="2113" y="1086"/>
                </a:lnTo>
                <a:lnTo>
                  <a:pt x="2111" y="1086"/>
                </a:lnTo>
                <a:lnTo>
                  <a:pt x="2111" y="1087"/>
                </a:lnTo>
                <a:lnTo>
                  <a:pt x="2111" y="1089"/>
                </a:lnTo>
                <a:lnTo>
                  <a:pt x="2111" y="1090"/>
                </a:lnTo>
                <a:lnTo>
                  <a:pt x="2110" y="1090"/>
                </a:lnTo>
                <a:lnTo>
                  <a:pt x="2110" y="1092"/>
                </a:lnTo>
                <a:lnTo>
                  <a:pt x="2110" y="1093"/>
                </a:lnTo>
                <a:lnTo>
                  <a:pt x="2110" y="1095"/>
                </a:lnTo>
                <a:lnTo>
                  <a:pt x="2111" y="1099"/>
                </a:lnTo>
                <a:lnTo>
                  <a:pt x="2111" y="1101"/>
                </a:lnTo>
                <a:lnTo>
                  <a:pt x="2111" y="1102"/>
                </a:lnTo>
                <a:lnTo>
                  <a:pt x="2111" y="1104"/>
                </a:lnTo>
                <a:lnTo>
                  <a:pt x="2111" y="1105"/>
                </a:lnTo>
                <a:lnTo>
                  <a:pt x="2111" y="1107"/>
                </a:lnTo>
                <a:lnTo>
                  <a:pt x="2113" y="1108"/>
                </a:lnTo>
                <a:lnTo>
                  <a:pt x="2113" y="1110"/>
                </a:lnTo>
                <a:lnTo>
                  <a:pt x="2113" y="1113"/>
                </a:lnTo>
                <a:lnTo>
                  <a:pt x="2113" y="1114"/>
                </a:lnTo>
                <a:lnTo>
                  <a:pt x="2114" y="1116"/>
                </a:lnTo>
                <a:lnTo>
                  <a:pt x="2114" y="1117"/>
                </a:lnTo>
                <a:lnTo>
                  <a:pt x="2116" y="1119"/>
                </a:lnTo>
                <a:lnTo>
                  <a:pt x="2117" y="1120"/>
                </a:lnTo>
                <a:lnTo>
                  <a:pt x="2119" y="1122"/>
                </a:lnTo>
                <a:lnTo>
                  <a:pt x="2119" y="1123"/>
                </a:lnTo>
                <a:lnTo>
                  <a:pt x="2119" y="1125"/>
                </a:lnTo>
                <a:lnTo>
                  <a:pt x="2119" y="1126"/>
                </a:lnTo>
                <a:lnTo>
                  <a:pt x="2120" y="1128"/>
                </a:lnTo>
                <a:lnTo>
                  <a:pt x="2123" y="1128"/>
                </a:lnTo>
                <a:lnTo>
                  <a:pt x="2125" y="1128"/>
                </a:lnTo>
                <a:lnTo>
                  <a:pt x="2126" y="1128"/>
                </a:lnTo>
                <a:lnTo>
                  <a:pt x="2128" y="1128"/>
                </a:lnTo>
                <a:lnTo>
                  <a:pt x="2128" y="1130"/>
                </a:lnTo>
                <a:lnTo>
                  <a:pt x="2129" y="1130"/>
                </a:lnTo>
                <a:lnTo>
                  <a:pt x="2129" y="1131"/>
                </a:lnTo>
                <a:lnTo>
                  <a:pt x="2131" y="1131"/>
                </a:lnTo>
                <a:lnTo>
                  <a:pt x="2131" y="1133"/>
                </a:lnTo>
                <a:lnTo>
                  <a:pt x="2132" y="1134"/>
                </a:lnTo>
                <a:lnTo>
                  <a:pt x="2132" y="1136"/>
                </a:lnTo>
                <a:lnTo>
                  <a:pt x="2134" y="1139"/>
                </a:lnTo>
                <a:lnTo>
                  <a:pt x="2135" y="1140"/>
                </a:lnTo>
                <a:lnTo>
                  <a:pt x="2135" y="1142"/>
                </a:lnTo>
                <a:lnTo>
                  <a:pt x="2135" y="1143"/>
                </a:lnTo>
                <a:lnTo>
                  <a:pt x="2137" y="1145"/>
                </a:lnTo>
                <a:lnTo>
                  <a:pt x="2138" y="1148"/>
                </a:lnTo>
                <a:lnTo>
                  <a:pt x="2140" y="1149"/>
                </a:lnTo>
                <a:lnTo>
                  <a:pt x="2140" y="1151"/>
                </a:lnTo>
                <a:lnTo>
                  <a:pt x="2141" y="1154"/>
                </a:lnTo>
                <a:lnTo>
                  <a:pt x="2144" y="1161"/>
                </a:lnTo>
                <a:lnTo>
                  <a:pt x="2146" y="1163"/>
                </a:lnTo>
                <a:lnTo>
                  <a:pt x="2147" y="1164"/>
                </a:lnTo>
                <a:lnTo>
                  <a:pt x="2147" y="1166"/>
                </a:lnTo>
                <a:lnTo>
                  <a:pt x="2152" y="1166"/>
                </a:lnTo>
                <a:lnTo>
                  <a:pt x="2153" y="1164"/>
                </a:lnTo>
                <a:lnTo>
                  <a:pt x="2155" y="1160"/>
                </a:lnTo>
                <a:lnTo>
                  <a:pt x="2158" y="1155"/>
                </a:lnTo>
                <a:lnTo>
                  <a:pt x="2159" y="1154"/>
                </a:lnTo>
                <a:lnTo>
                  <a:pt x="2159" y="1152"/>
                </a:lnTo>
                <a:lnTo>
                  <a:pt x="2161" y="1152"/>
                </a:lnTo>
                <a:lnTo>
                  <a:pt x="2162" y="1152"/>
                </a:lnTo>
                <a:lnTo>
                  <a:pt x="2165" y="1152"/>
                </a:lnTo>
                <a:lnTo>
                  <a:pt x="2167" y="1152"/>
                </a:lnTo>
                <a:lnTo>
                  <a:pt x="2168" y="1152"/>
                </a:lnTo>
                <a:lnTo>
                  <a:pt x="2170" y="1152"/>
                </a:lnTo>
                <a:lnTo>
                  <a:pt x="2171" y="1152"/>
                </a:lnTo>
                <a:lnTo>
                  <a:pt x="2174" y="1151"/>
                </a:lnTo>
                <a:lnTo>
                  <a:pt x="2174" y="1152"/>
                </a:lnTo>
                <a:lnTo>
                  <a:pt x="2176" y="1152"/>
                </a:lnTo>
                <a:lnTo>
                  <a:pt x="2185" y="1152"/>
                </a:lnTo>
                <a:lnTo>
                  <a:pt x="2185" y="1157"/>
                </a:lnTo>
                <a:lnTo>
                  <a:pt x="2185" y="1163"/>
                </a:lnTo>
                <a:lnTo>
                  <a:pt x="2185" y="1166"/>
                </a:lnTo>
                <a:lnTo>
                  <a:pt x="2180" y="1166"/>
                </a:lnTo>
                <a:lnTo>
                  <a:pt x="2176" y="1166"/>
                </a:lnTo>
                <a:lnTo>
                  <a:pt x="2165" y="1166"/>
                </a:lnTo>
                <a:lnTo>
                  <a:pt x="2162" y="1166"/>
                </a:lnTo>
                <a:lnTo>
                  <a:pt x="2161" y="1166"/>
                </a:lnTo>
                <a:lnTo>
                  <a:pt x="2161" y="1167"/>
                </a:lnTo>
                <a:lnTo>
                  <a:pt x="2161" y="1169"/>
                </a:lnTo>
                <a:lnTo>
                  <a:pt x="2161" y="1170"/>
                </a:lnTo>
                <a:lnTo>
                  <a:pt x="2176" y="1170"/>
                </a:lnTo>
                <a:lnTo>
                  <a:pt x="2185" y="1170"/>
                </a:lnTo>
                <a:lnTo>
                  <a:pt x="2199" y="1170"/>
                </a:lnTo>
                <a:lnTo>
                  <a:pt x="2199" y="1173"/>
                </a:lnTo>
                <a:lnTo>
                  <a:pt x="2189" y="1173"/>
                </a:lnTo>
                <a:lnTo>
                  <a:pt x="2189" y="1175"/>
                </a:lnTo>
                <a:lnTo>
                  <a:pt x="2177" y="1175"/>
                </a:lnTo>
                <a:lnTo>
                  <a:pt x="2162" y="1175"/>
                </a:lnTo>
                <a:lnTo>
                  <a:pt x="2162" y="1183"/>
                </a:lnTo>
                <a:lnTo>
                  <a:pt x="2162" y="1184"/>
                </a:lnTo>
                <a:lnTo>
                  <a:pt x="2156" y="1184"/>
                </a:lnTo>
                <a:lnTo>
                  <a:pt x="2155" y="1179"/>
                </a:lnTo>
                <a:lnTo>
                  <a:pt x="2155" y="1178"/>
                </a:lnTo>
                <a:lnTo>
                  <a:pt x="2152" y="1178"/>
                </a:lnTo>
                <a:lnTo>
                  <a:pt x="2149" y="1178"/>
                </a:lnTo>
                <a:lnTo>
                  <a:pt x="2147" y="1178"/>
                </a:lnTo>
                <a:lnTo>
                  <a:pt x="2146" y="1178"/>
                </a:lnTo>
                <a:lnTo>
                  <a:pt x="2144" y="1178"/>
                </a:lnTo>
                <a:lnTo>
                  <a:pt x="2137" y="1178"/>
                </a:lnTo>
                <a:lnTo>
                  <a:pt x="2135" y="1178"/>
                </a:lnTo>
                <a:lnTo>
                  <a:pt x="2135" y="1179"/>
                </a:lnTo>
                <a:lnTo>
                  <a:pt x="2137" y="1179"/>
                </a:lnTo>
                <a:lnTo>
                  <a:pt x="2144" y="1179"/>
                </a:lnTo>
                <a:lnTo>
                  <a:pt x="2146" y="1179"/>
                </a:lnTo>
                <a:lnTo>
                  <a:pt x="2147" y="1179"/>
                </a:lnTo>
                <a:lnTo>
                  <a:pt x="2149" y="1179"/>
                </a:lnTo>
                <a:lnTo>
                  <a:pt x="2152" y="1179"/>
                </a:lnTo>
                <a:lnTo>
                  <a:pt x="2152" y="1181"/>
                </a:lnTo>
                <a:lnTo>
                  <a:pt x="2152" y="1184"/>
                </a:lnTo>
                <a:lnTo>
                  <a:pt x="2150" y="1184"/>
                </a:lnTo>
                <a:lnTo>
                  <a:pt x="2149" y="1186"/>
                </a:lnTo>
                <a:lnTo>
                  <a:pt x="2147" y="1186"/>
                </a:lnTo>
                <a:lnTo>
                  <a:pt x="2146" y="1186"/>
                </a:lnTo>
                <a:lnTo>
                  <a:pt x="2147" y="1189"/>
                </a:lnTo>
                <a:lnTo>
                  <a:pt x="2149" y="1190"/>
                </a:lnTo>
                <a:lnTo>
                  <a:pt x="2152" y="1189"/>
                </a:lnTo>
                <a:lnTo>
                  <a:pt x="2152" y="1199"/>
                </a:lnTo>
                <a:lnTo>
                  <a:pt x="2152" y="1202"/>
                </a:lnTo>
                <a:lnTo>
                  <a:pt x="2152" y="1205"/>
                </a:lnTo>
                <a:lnTo>
                  <a:pt x="2152" y="1207"/>
                </a:lnTo>
                <a:lnTo>
                  <a:pt x="2152" y="1208"/>
                </a:lnTo>
                <a:lnTo>
                  <a:pt x="2150" y="1208"/>
                </a:lnTo>
                <a:lnTo>
                  <a:pt x="2150" y="1210"/>
                </a:lnTo>
                <a:lnTo>
                  <a:pt x="2150" y="1211"/>
                </a:lnTo>
                <a:lnTo>
                  <a:pt x="2149" y="1211"/>
                </a:lnTo>
                <a:lnTo>
                  <a:pt x="2149" y="1213"/>
                </a:lnTo>
                <a:lnTo>
                  <a:pt x="2147" y="1213"/>
                </a:lnTo>
                <a:lnTo>
                  <a:pt x="2146" y="1213"/>
                </a:lnTo>
                <a:lnTo>
                  <a:pt x="2144" y="1213"/>
                </a:lnTo>
                <a:lnTo>
                  <a:pt x="2143" y="1213"/>
                </a:lnTo>
                <a:lnTo>
                  <a:pt x="2141" y="1214"/>
                </a:lnTo>
                <a:lnTo>
                  <a:pt x="2140" y="1214"/>
                </a:lnTo>
                <a:lnTo>
                  <a:pt x="2140" y="1216"/>
                </a:lnTo>
                <a:lnTo>
                  <a:pt x="2138" y="1216"/>
                </a:lnTo>
                <a:lnTo>
                  <a:pt x="2138" y="1217"/>
                </a:lnTo>
                <a:lnTo>
                  <a:pt x="2138" y="1219"/>
                </a:lnTo>
                <a:lnTo>
                  <a:pt x="2141" y="1219"/>
                </a:lnTo>
                <a:lnTo>
                  <a:pt x="2141" y="1220"/>
                </a:lnTo>
                <a:lnTo>
                  <a:pt x="2141" y="1222"/>
                </a:lnTo>
                <a:lnTo>
                  <a:pt x="2138" y="1222"/>
                </a:lnTo>
                <a:lnTo>
                  <a:pt x="2138" y="1223"/>
                </a:lnTo>
                <a:lnTo>
                  <a:pt x="2138" y="1225"/>
                </a:lnTo>
                <a:lnTo>
                  <a:pt x="2140" y="1225"/>
                </a:lnTo>
                <a:lnTo>
                  <a:pt x="2140" y="1243"/>
                </a:lnTo>
                <a:lnTo>
                  <a:pt x="2140" y="1246"/>
                </a:lnTo>
                <a:lnTo>
                  <a:pt x="2140" y="1249"/>
                </a:lnTo>
                <a:lnTo>
                  <a:pt x="2140" y="1251"/>
                </a:lnTo>
                <a:lnTo>
                  <a:pt x="2140" y="1254"/>
                </a:lnTo>
                <a:lnTo>
                  <a:pt x="2140" y="1255"/>
                </a:lnTo>
                <a:lnTo>
                  <a:pt x="2140" y="1260"/>
                </a:lnTo>
                <a:lnTo>
                  <a:pt x="2140" y="1261"/>
                </a:lnTo>
                <a:lnTo>
                  <a:pt x="2140" y="1273"/>
                </a:lnTo>
                <a:lnTo>
                  <a:pt x="2140" y="1275"/>
                </a:lnTo>
                <a:lnTo>
                  <a:pt x="2141" y="1275"/>
                </a:lnTo>
                <a:lnTo>
                  <a:pt x="2143" y="1276"/>
                </a:lnTo>
                <a:lnTo>
                  <a:pt x="2144" y="1276"/>
                </a:lnTo>
                <a:lnTo>
                  <a:pt x="2147" y="1276"/>
                </a:lnTo>
                <a:lnTo>
                  <a:pt x="2149" y="1276"/>
                </a:lnTo>
                <a:lnTo>
                  <a:pt x="2150" y="1276"/>
                </a:lnTo>
                <a:lnTo>
                  <a:pt x="2152" y="1276"/>
                </a:lnTo>
                <a:lnTo>
                  <a:pt x="2152" y="1278"/>
                </a:lnTo>
                <a:lnTo>
                  <a:pt x="2153" y="1278"/>
                </a:lnTo>
                <a:lnTo>
                  <a:pt x="2153" y="1279"/>
                </a:lnTo>
                <a:lnTo>
                  <a:pt x="2153" y="1281"/>
                </a:lnTo>
                <a:lnTo>
                  <a:pt x="2152" y="1281"/>
                </a:lnTo>
                <a:lnTo>
                  <a:pt x="2152" y="1282"/>
                </a:lnTo>
                <a:lnTo>
                  <a:pt x="2152" y="1284"/>
                </a:lnTo>
                <a:lnTo>
                  <a:pt x="2167" y="1284"/>
                </a:lnTo>
                <a:lnTo>
                  <a:pt x="2168" y="1282"/>
                </a:lnTo>
                <a:lnTo>
                  <a:pt x="2170" y="1282"/>
                </a:lnTo>
                <a:lnTo>
                  <a:pt x="2170" y="1281"/>
                </a:lnTo>
                <a:lnTo>
                  <a:pt x="2171" y="1282"/>
                </a:lnTo>
                <a:lnTo>
                  <a:pt x="2173" y="1282"/>
                </a:lnTo>
                <a:lnTo>
                  <a:pt x="2174" y="1282"/>
                </a:lnTo>
                <a:lnTo>
                  <a:pt x="2174" y="1284"/>
                </a:lnTo>
                <a:lnTo>
                  <a:pt x="2174" y="1285"/>
                </a:lnTo>
                <a:lnTo>
                  <a:pt x="2174" y="1287"/>
                </a:lnTo>
                <a:lnTo>
                  <a:pt x="2173" y="1289"/>
                </a:lnTo>
                <a:lnTo>
                  <a:pt x="2173" y="1293"/>
                </a:lnTo>
                <a:lnTo>
                  <a:pt x="2173" y="1292"/>
                </a:lnTo>
                <a:lnTo>
                  <a:pt x="2171" y="1292"/>
                </a:lnTo>
                <a:lnTo>
                  <a:pt x="2170" y="1292"/>
                </a:lnTo>
                <a:lnTo>
                  <a:pt x="2170" y="1293"/>
                </a:lnTo>
                <a:lnTo>
                  <a:pt x="2168" y="1293"/>
                </a:lnTo>
                <a:lnTo>
                  <a:pt x="2168" y="1295"/>
                </a:lnTo>
                <a:lnTo>
                  <a:pt x="2168" y="1296"/>
                </a:lnTo>
                <a:lnTo>
                  <a:pt x="2168" y="1298"/>
                </a:lnTo>
                <a:lnTo>
                  <a:pt x="2170" y="1298"/>
                </a:lnTo>
                <a:lnTo>
                  <a:pt x="2170" y="1299"/>
                </a:lnTo>
                <a:lnTo>
                  <a:pt x="2170" y="1301"/>
                </a:lnTo>
                <a:lnTo>
                  <a:pt x="2170" y="1302"/>
                </a:lnTo>
                <a:lnTo>
                  <a:pt x="2171" y="1302"/>
                </a:lnTo>
                <a:lnTo>
                  <a:pt x="2171" y="1304"/>
                </a:lnTo>
                <a:lnTo>
                  <a:pt x="2171" y="1305"/>
                </a:lnTo>
                <a:lnTo>
                  <a:pt x="2173" y="1305"/>
                </a:lnTo>
                <a:lnTo>
                  <a:pt x="2173" y="1313"/>
                </a:lnTo>
                <a:lnTo>
                  <a:pt x="2173" y="1314"/>
                </a:lnTo>
                <a:lnTo>
                  <a:pt x="2170" y="1314"/>
                </a:lnTo>
                <a:lnTo>
                  <a:pt x="2170" y="1319"/>
                </a:lnTo>
                <a:lnTo>
                  <a:pt x="2171" y="1334"/>
                </a:lnTo>
                <a:lnTo>
                  <a:pt x="2171" y="1343"/>
                </a:lnTo>
                <a:lnTo>
                  <a:pt x="2171" y="1345"/>
                </a:lnTo>
                <a:lnTo>
                  <a:pt x="2167" y="1345"/>
                </a:lnTo>
                <a:lnTo>
                  <a:pt x="2165" y="1345"/>
                </a:lnTo>
                <a:lnTo>
                  <a:pt x="2164" y="1345"/>
                </a:lnTo>
                <a:lnTo>
                  <a:pt x="2162" y="1345"/>
                </a:lnTo>
                <a:lnTo>
                  <a:pt x="2162" y="1343"/>
                </a:lnTo>
                <a:lnTo>
                  <a:pt x="2161" y="1343"/>
                </a:lnTo>
                <a:lnTo>
                  <a:pt x="2161" y="1342"/>
                </a:lnTo>
                <a:lnTo>
                  <a:pt x="2161" y="1338"/>
                </a:lnTo>
                <a:lnTo>
                  <a:pt x="2161" y="1337"/>
                </a:lnTo>
                <a:lnTo>
                  <a:pt x="2162" y="1329"/>
                </a:lnTo>
                <a:lnTo>
                  <a:pt x="2162" y="1328"/>
                </a:lnTo>
                <a:lnTo>
                  <a:pt x="2161" y="1326"/>
                </a:lnTo>
                <a:lnTo>
                  <a:pt x="2161" y="1325"/>
                </a:lnTo>
                <a:lnTo>
                  <a:pt x="2159" y="1323"/>
                </a:lnTo>
                <a:lnTo>
                  <a:pt x="2161" y="1320"/>
                </a:lnTo>
                <a:lnTo>
                  <a:pt x="2161" y="1319"/>
                </a:lnTo>
                <a:lnTo>
                  <a:pt x="2159" y="1319"/>
                </a:lnTo>
                <a:lnTo>
                  <a:pt x="2159" y="1317"/>
                </a:lnTo>
                <a:lnTo>
                  <a:pt x="2158" y="1317"/>
                </a:lnTo>
                <a:lnTo>
                  <a:pt x="2158" y="1316"/>
                </a:lnTo>
                <a:lnTo>
                  <a:pt x="2159" y="1316"/>
                </a:lnTo>
                <a:lnTo>
                  <a:pt x="2159" y="1314"/>
                </a:lnTo>
                <a:lnTo>
                  <a:pt x="2158" y="1314"/>
                </a:lnTo>
                <a:lnTo>
                  <a:pt x="2158" y="1313"/>
                </a:lnTo>
                <a:lnTo>
                  <a:pt x="2158" y="1311"/>
                </a:lnTo>
                <a:lnTo>
                  <a:pt x="2158" y="1310"/>
                </a:lnTo>
                <a:lnTo>
                  <a:pt x="2159" y="1310"/>
                </a:lnTo>
                <a:lnTo>
                  <a:pt x="2159" y="1308"/>
                </a:lnTo>
                <a:lnTo>
                  <a:pt x="2159" y="1307"/>
                </a:lnTo>
                <a:lnTo>
                  <a:pt x="2159" y="1305"/>
                </a:lnTo>
                <a:lnTo>
                  <a:pt x="2161" y="1305"/>
                </a:lnTo>
                <a:lnTo>
                  <a:pt x="2161" y="1304"/>
                </a:lnTo>
                <a:lnTo>
                  <a:pt x="2161" y="1302"/>
                </a:lnTo>
                <a:lnTo>
                  <a:pt x="2161" y="1301"/>
                </a:lnTo>
                <a:lnTo>
                  <a:pt x="2161" y="1299"/>
                </a:lnTo>
                <a:lnTo>
                  <a:pt x="2161" y="1296"/>
                </a:lnTo>
                <a:lnTo>
                  <a:pt x="2161" y="1295"/>
                </a:lnTo>
                <a:lnTo>
                  <a:pt x="2159" y="1290"/>
                </a:lnTo>
                <a:lnTo>
                  <a:pt x="2158" y="1290"/>
                </a:lnTo>
                <a:lnTo>
                  <a:pt x="2158" y="1289"/>
                </a:lnTo>
                <a:lnTo>
                  <a:pt x="2152" y="1289"/>
                </a:lnTo>
                <a:lnTo>
                  <a:pt x="2152" y="1290"/>
                </a:lnTo>
                <a:lnTo>
                  <a:pt x="2150" y="1290"/>
                </a:lnTo>
                <a:lnTo>
                  <a:pt x="2150" y="1295"/>
                </a:lnTo>
                <a:lnTo>
                  <a:pt x="2149" y="1295"/>
                </a:lnTo>
                <a:lnTo>
                  <a:pt x="2149" y="1296"/>
                </a:lnTo>
                <a:lnTo>
                  <a:pt x="2149" y="1298"/>
                </a:lnTo>
                <a:lnTo>
                  <a:pt x="2149" y="1299"/>
                </a:lnTo>
                <a:lnTo>
                  <a:pt x="2149" y="1301"/>
                </a:lnTo>
                <a:lnTo>
                  <a:pt x="2149" y="1302"/>
                </a:lnTo>
                <a:lnTo>
                  <a:pt x="2150" y="1304"/>
                </a:lnTo>
                <a:lnTo>
                  <a:pt x="2150" y="1305"/>
                </a:lnTo>
                <a:lnTo>
                  <a:pt x="2150" y="1307"/>
                </a:lnTo>
                <a:lnTo>
                  <a:pt x="2152" y="1308"/>
                </a:lnTo>
                <a:lnTo>
                  <a:pt x="2152" y="1310"/>
                </a:lnTo>
                <a:lnTo>
                  <a:pt x="2152" y="1311"/>
                </a:lnTo>
                <a:lnTo>
                  <a:pt x="2153" y="1311"/>
                </a:lnTo>
                <a:lnTo>
                  <a:pt x="2153" y="1313"/>
                </a:lnTo>
                <a:lnTo>
                  <a:pt x="2152" y="1313"/>
                </a:lnTo>
                <a:lnTo>
                  <a:pt x="2152" y="1314"/>
                </a:lnTo>
                <a:lnTo>
                  <a:pt x="2153" y="1316"/>
                </a:lnTo>
                <a:lnTo>
                  <a:pt x="2153" y="1320"/>
                </a:lnTo>
                <a:lnTo>
                  <a:pt x="2152" y="1320"/>
                </a:lnTo>
                <a:lnTo>
                  <a:pt x="2150" y="1322"/>
                </a:lnTo>
                <a:lnTo>
                  <a:pt x="2150" y="1323"/>
                </a:lnTo>
                <a:lnTo>
                  <a:pt x="2150" y="1326"/>
                </a:lnTo>
                <a:lnTo>
                  <a:pt x="2150" y="1328"/>
                </a:lnTo>
                <a:lnTo>
                  <a:pt x="2150" y="1329"/>
                </a:lnTo>
                <a:lnTo>
                  <a:pt x="2150" y="1331"/>
                </a:lnTo>
                <a:lnTo>
                  <a:pt x="2152" y="1331"/>
                </a:lnTo>
                <a:lnTo>
                  <a:pt x="2152" y="1332"/>
                </a:lnTo>
                <a:lnTo>
                  <a:pt x="2153" y="1332"/>
                </a:lnTo>
                <a:lnTo>
                  <a:pt x="2155" y="1334"/>
                </a:lnTo>
                <a:lnTo>
                  <a:pt x="2155" y="1335"/>
                </a:lnTo>
                <a:lnTo>
                  <a:pt x="2156" y="1335"/>
                </a:lnTo>
                <a:lnTo>
                  <a:pt x="2156" y="1337"/>
                </a:lnTo>
                <a:lnTo>
                  <a:pt x="2156" y="1342"/>
                </a:lnTo>
                <a:lnTo>
                  <a:pt x="2158" y="1342"/>
                </a:lnTo>
                <a:lnTo>
                  <a:pt x="2158" y="1345"/>
                </a:lnTo>
                <a:lnTo>
                  <a:pt x="2158" y="1346"/>
                </a:lnTo>
                <a:lnTo>
                  <a:pt x="2159" y="1348"/>
                </a:lnTo>
                <a:lnTo>
                  <a:pt x="2161" y="1349"/>
                </a:lnTo>
                <a:lnTo>
                  <a:pt x="2162" y="1354"/>
                </a:lnTo>
                <a:lnTo>
                  <a:pt x="2162" y="1355"/>
                </a:lnTo>
                <a:lnTo>
                  <a:pt x="2162" y="1357"/>
                </a:lnTo>
                <a:lnTo>
                  <a:pt x="2162" y="1358"/>
                </a:lnTo>
                <a:lnTo>
                  <a:pt x="2162" y="1363"/>
                </a:lnTo>
                <a:lnTo>
                  <a:pt x="2162" y="1367"/>
                </a:lnTo>
                <a:lnTo>
                  <a:pt x="2162" y="1369"/>
                </a:lnTo>
                <a:lnTo>
                  <a:pt x="2162" y="1370"/>
                </a:lnTo>
                <a:lnTo>
                  <a:pt x="2164" y="1370"/>
                </a:lnTo>
                <a:lnTo>
                  <a:pt x="2164" y="1372"/>
                </a:lnTo>
                <a:lnTo>
                  <a:pt x="2164" y="1373"/>
                </a:lnTo>
                <a:lnTo>
                  <a:pt x="2165" y="1375"/>
                </a:lnTo>
                <a:lnTo>
                  <a:pt x="2165" y="1376"/>
                </a:lnTo>
                <a:lnTo>
                  <a:pt x="2165" y="1378"/>
                </a:lnTo>
                <a:lnTo>
                  <a:pt x="2164" y="1379"/>
                </a:lnTo>
                <a:lnTo>
                  <a:pt x="2164" y="1381"/>
                </a:lnTo>
                <a:lnTo>
                  <a:pt x="2164" y="1382"/>
                </a:lnTo>
                <a:lnTo>
                  <a:pt x="2162" y="1382"/>
                </a:lnTo>
                <a:lnTo>
                  <a:pt x="2162" y="1384"/>
                </a:lnTo>
                <a:lnTo>
                  <a:pt x="2164" y="1385"/>
                </a:lnTo>
                <a:lnTo>
                  <a:pt x="2164" y="1387"/>
                </a:lnTo>
                <a:lnTo>
                  <a:pt x="2164" y="1388"/>
                </a:lnTo>
                <a:lnTo>
                  <a:pt x="2164" y="1390"/>
                </a:lnTo>
                <a:lnTo>
                  <a:pt x="2165" y="1390"/>
                </a:lnTo>
                <a:lnTo>
                  <a:pt x="2165" y="1391"/>
                </a:lnTo>
                <a:lnTo>
                  <a:pt x="2167" y="1391"/>
                </a:lnTo>
                <a:lnTo>
                  <a:pt x="2167" y="1393"/>
                </a:lnTo>
                <a:lnTo>
                  <a:pt x="2167" y="1395"/>
                </a:lnTo>
                <a:lnTo>
                  <a:pt x="2167" y="1396"/>
                </a:lnTo>
                <a:lnTo>
                  <a:pt x="2167" y="1398"/>
                </a:lnTo>
                <a:lnTo>
                  <a:pt x="2168" y="1399"/>
                </a:lnTo>
                <a:lnTo>
                  <a:pt x="2168" y="1401"/>
                </a:lnTo>
                <a:lnTo>
                  <a:pt x="2168" y="1402"/>
                </a:lnTo>
                <a:lnTo>
                  <a:pt x="2170" y="1405"/>
                </a:lnTo>
                <a:lnTo>
                  <a:pt x="2171" y="1407"/>
                </a:lnTo>
                <a:lnTo>
                  <a:pt x="2173" y="1408"/>
                </a:lnTo>
                <a:lnTo>
                  <a:pt x="2173" y="1410"/>
                </a:lnTo>
                <a:lnTo>
                  <a:pt x="2173" y="1416"/>
                </a:lnTo>
                <a:lnTo>
                  <a:pt x="2173" y="1417"/>
                </a:lnTo>
                <a:lnTo>
                  <a:pt x="2173" y="1419"/>
                </a:lnTo>
                <a:lnTo>
                  <a:pt x="2174" y="1420"/>
                </a:lnTo>
                <a:lnTo>
                  <a:pt x="2174" y="1422"/>
                </a:lnTo>
                <a:lnTo>
                  <a:pt x="2176" y="1422"/>
                </a:lnTo>
                <a:lnTo>
                  <a:pt x="2176" y="1423"/>
                </a:lnTo>
                <a:lnTo>
                  <a:pt x="2177" y="1425"/>
                </a:lnTo>
                <a:lnTo>
                  <a:pt x="2177" y="1426"/>
                </a:lnTo>
                <a:lnTo>
                  <a:pt x="2176" y="1428"/>
                </a:lnTo>
                <a:lnTo>
                  <a:pt x="2176" y="1429"/>
                </a:lnTo>
                <a:lnTo>
                  <a:pt x="2176" y="1431"/>
                </a:lnTo>
                <a:lnTo>
                  <a:pt x="2177" y="1431"/>
                </a:lnTo>
                <a:lnTo>
                  <a:pt x="2177" y="1432"/>
                </a:lnTo>
                <a:lnTo>
                  <a:pt x="2179" y="1434"/>
                </a:lnTo>
                <a:lnTo>
                  <a:pt x="2180" y="1434"/>
                </a:lnTo>
                <a:lnTo>
                  <a:pt x="2182" y="1434"/>
                </a:lnTo>
                <a:lnTo>
                  <a:pt x="2182" y="1435"/>
                </a:lnTo>
                <a:lnTo>
                  <a:pt x="2183" y="1435"/>
                </a:lnTo>
                <a:lnTo>
                  <a:pt x="2183" y="1437"/>
                </a:lnTo>
                <a:lnTo>
                  <a:pt x="2183" y="1440"/>
                </a:lnTo>
                <a:lnTo>
                  <a:pt x="2183" y="1441"/>
                </a:lnTo>
                <a:lnTo>
                  <a:pt x="2183" y="1443"/>
                </a:lnTo>
                <a:lnTo>
                  <a:pt x="2185" y="1444"/>
                </a:lnTo>
                <a:lnTo>
                  <a:pt x="2185" y="1446"/>
                </a:lnTo>
                <a:lnTo>
                  <a:pt x="2188" y="1448"/>
                </a:lnTo>
                <a:lnTo>
                  <a:pt x="2188" y="1449"/>
                </a:lnTo>
                <a:lnTo>
                  <a:pt x="2186" y="1449"/>
                </a:lnTo>
                <a:lnTo>
                  <a:pt x="2188" y="1454"/>
                </a:lnTo>
                <a:lnTo>
                  <a:pt x="2189" y="1457"/>
                </a:lnTo>
                <a:lnTo>
                  <a:pt x="2191" y="1461"/>
                </a:lnTo>
                <a:lnTo>
                  <a:pt x="2194" y="1463"/>
                </a:lnTo>
                <a:lnTo>
                  <a:pt x="2195" y="1463"/>
                </a:lnTo>
                <a:lnTo>
                  <a:pt x="2195" y="1464"/>
                </a:lnTo>
                <a:lnTo>
                  <a:pt x="2197" y="1464"/>
                </a:lnTo>
                <a:lnTo>
                  <a:pt x="2197" y="1466"/>
                </a:lnTo>
                <a:lnTo>
                  <a:pt x="2197" y="1467"/>
                </a:lnTo>
                <a:lnTo>
                  <a:pt x="2199" y="1472"/>
                </a:lnTo>
                <a:lnTo>
                  <a:pt x="2199" y="1473"/>
                </a:lnTo>
                <a:lnTo>
                  <a:pt x="2200" y="1475"/>
                </a:lnTo>
                <a:lnTo>
                  <a:pt x="2202" y="1476"/>
                </a:lnTo>
                <a:lnTo>
                  <a:pt x="2202" y="1478"/>
                </a:lnTo>
                <a:lnTo>
                  <a:pt x="2202" y="1479"/>
                </a:lnTo>
                <a:lnTo>
                  <a:pt x="2203" y="1482"/>
                </a:lnTo>
                <a:lnTo>
                  <a:pt x="2203" y="1484"/>
                </a:lnTo>
                <a:lnTo>
                  <a:pt x="2205" y="1484"/>
                </a:lnTo>
                <a:lnTo>
                  <a:pt x="2206" y="1485"/>
                </a:lnTo>
                <a:lnTo>
                  <a:pt x="2206" y="1487"/>
                </a:lnTo>
                <a:lnTo>
                  <a:pt x="2206" y="1488"/>
                </a:lnTo>
                <a:lnTo>
                  <a:pt x="2208" y="1490"/>
                </a:lnTo>
                <a:lnTo>
                  <a:pt x="2208" y="1491"/>
                </a:lnTo>
                <a:lnTo>
                  <a:pt x="2209" y="1491"/>
                </a:lnTo>
                <a:lnTo>
                  <a:pt x="2211" y="1493"/>
                </a:lnTo>
                <a:lnTo>
                  <a:pt x="2211" y="1494"/>
                </a:lnTo>
                <a:lnTo>
                  <a:pt x="2211" y="1496"/>
                </a:lnTo>
                <a:lnTo>
                  <a:pt x="2212" y="1496"/>
                </a:lnTo>
                <a:lnTo>
                  <a:pt x="2214" y="1496"/>
                </a:lnTo>
                <a:lnTo>
                  <a:pt x="2214" y="1497"/>
                </a:lnTo>
                <a:lnTo>
                  <a:pt x="2215" y="1497"/>
                </a:lnTo>
                <a:lnTo>
                  <a:pt x="2215" y="1499"/>
                </a:lnTo>
                <a:lnTo>
                  <a:pt x="2217" y="1499"/>
                </a:lnTo>
                <a:lnTo>
                  <a:pt x="2218" y="1501"/>
                </a:lnTo>
                <a:lnTo>
                  <a:pt x="2218" y="1502"/>
                </a:lnTo>
                <a:lnTo>
                  <a:pt x="2218" y="1505"/>
                </a:lnTo>
                <a:lnTo>
                  <a:pt x="2218" y="1507"/>
                </a:lnTo>
                <a:lnTo>
                  <a:pt x="2221" y="1508"/>
                </a:lnTo>
                <a:lnTo>
                  <a:pt x="2221" y="1510"/>
                </a:lnTo>
                <a:lnTo>
                  <a:pt x="2223" y="1513"/>
                </a:lnTo>
                <a:lnTo>
                  <a:pt x="2223" y="1514"/>
                </a:lnTo>
                <a:lnTo>
                  <a:pt x="2224" y="1516"/>
                </a:lnTo>
                <a:lnTo>
                  <a:pt x="2226" y="1517"/>
                </a:lnTo>
                <a:lnTo>
                  <a:pt x="2226" y="1519"/>
                </a:lnTo>
                <a:lnTo>
                  <a:pt x="2226" y="1520"/>
                </a:lnTo>
                <a:lnTo>
                  <a:pt x="2227" y="1522"/>
                </a:lnTo>
                <a:lnTo>
                  <a:pt x="2229" y="1523"/>
                </a:lnTo>
                <a:lnTo>
                  <a:pt x="2229" y="1525"/>
                </a:lnTo>
                <a:lnTo>
                  <a:pt x="2230" y="1525"/>
                </a:lnTo>
                <a:lnTo>
                  <a:pt x="2230" y="1526"/>
                </a:lnTo>
                <a:lnTo>
                  <a:pt x="2232" y="1526"/>
                </a:lnTo>
                <a:lnTo>
                  <a:pt x="2232" y="1528"/>
                </a:lnTo>
                <a:lnTo>
                  <a:pt x="2233" y="1528"/>
                </a:lnTo>
                <a:lnTo>
                  <a:pt x="2235" y="1528"/>
                </a:lnTo>
                <a:lnTo>
                  <a:pt x="2235" y="1529"/>
                </a:lnTo>
                <a:lnTo>
                  <a:pt x="2236" y="1529"/>
                </a:lnTo>
                <a:lnTo>
                  <a:pt x="2236" y="1534"/>
                </a:lnTo>
                <a:lnTo>
                  <a:pt x="2236" y="1535"/>
                </a:lnTo>
                <a:lnTo>
                  <a:pt x="2236" y="1537"/>
                </a:lnTo>
                <a:lnTo>
                  <a:pt x="2238" y="1537"/>
                </a:lnTo>
                <a:lnTo>
                  <a:pt x="2238" y="1538"/>
                </a:lnTo>
                <a:lnTo>
                  <a:pt x="2238" y="1540"/>
                </a:lnTo>
                <a:lnTo>
                  <a:pt x="2239" y="1540"/>
                </a:lnTo>
                <a:lnTo>
                  <a:pt x="2239" y="1541"/>
                </a:lnTo>
                <a:lnTo>
                  <a:pt x="2239" y="1543"/>
                </a:lnTo>
                <a:lnTo>
                  <a:pt x="2241" y="1544"/>
                </a:lnTo>
                <a:lnTo>
                  <a:pt x="2241" y="1546"/>
                </a:lnTo>
                <a:lnTo>
                  <a:pt x="2241" y="1547"/>
                </a:lnTo>
                <a:lnTo>
                  <a:pt x="2242" y="1549"/>
                </a:lnTo>
                <a:lnTo>
                  <a:pt x="2244" y="1550"/>
                </a:lnTo>
                <a:lnTo>
                  <a:pt x="2245" y="1552"/>
                </a:lnTo>
                <a:lnTo>
                  <a:pt x="2247" y="1554"/>
                </a:lnTo>
                <a:lnTo>
                  <a:pt x="2254" y="1560"/>
                </a:lnTo>
                <a:lnTo>
                  <a:pt x="2254" y="1561"/>
                </a:lnTo>
                <a:lnTo>
                  <a:pt x="2256" y="1561"/>
                </a:lnTo>
                <a:lnTo>
                  <a:pt x="2256" y="1563"/>
                </a:lnTo>
                <a:lnTo>
                  <a:pt x="2257" y="1563"/>
                </a:lnTo>
                <a:lnTo>
                  <a:pt x="2259" y="1563"/>
                </a:lnTo>
                <a:lnTo>
                  <a:pt x="2259" y="1564"/>
                </a:lnTo>
                <a:lnTo>
                  <a:pt x="2259" y="1566"/>
                </a:lnTo>
                <a:lnTo>
                  <a:pt x="2257" y="1567"/>
                </a:lnTo>
                <a:lnTo>
                  <a:pt x="2257" y="1569"/>
                </a:lnTo>
                <a:lnTo>
                  <a:pt x="2257" y="1570"/>
                </a:lnTo>
                <a:lnTo>
                  <a:pt x="2257" y="1572"/>
                </a:lnTo>
                <a:lnTo>
                  <a:pt x="2256" y="1573"/>
                </a:lnTo>
                <a:lnTo>
                  <a:pt x="2256" y="1576"/>
                </a:lnTo>
                <a:lnTo>
                  <a:pt x="2256" y="1578"/>
                </a:lnTo>
                <a:lnTo>
                  <a:pt x="2256" y="1579"/>
                </a:lnTo>
                <a:lnTo>
                  <a:pt x="2257" y="1582"/>
                </a:lnTo>
                <a:lnTo>
                  <a:pt x="2257" y="1584"/>
                </a:lnTo>
                <a:lnTo>
                  <a:pt x="2259" y="1587"/>
                </a:lnTo>
                <a:lnTo>
                  <a:pt x="2259" y="1588"/>
                </a:lnTo>
                <a:lnTo>
                  <a:pt x="2260" y="1588"/>
                </a:lnTo>
                <a:lnTo>
                  <a:pt x="2263" y="1593"/>
                </a:lnTo>
                <a:lnTo>
                  <a:pt x="2265" y="1594"/>
                </a:lnTo>
                <a:lnTo>
                  <a:pt x="2266" y="1594"/>
                </a:lnTo>
                <a:lnTo>
                  <a:pt x="2268" y="1594"/>
                </a:lnTo>
                <a:lnTo>
                  <a:pt x="2271" y="1594"/>
                </a:lnTo>
                <a:lnTo>
                  <a:pt x="2272" y="1594"/>
                </a:lnTo>
                <a:lnTo>
                  <a:pt x="2275" y="1596"/>
                </a:lnTo>
                <a:lnTo>
                  <a:pt x="2275" y="1597"/>
                </a:lnTo>
                <a:lnTo>
                  <a:pt x="2275" y="1599"/>
                </a:lnTo>
                <a:lnTo>
                  <a:pt x="2274" y="1600"/>
                </a:lnTo>
                <a:lnTo>
                  <a:pt x="2274" y="1602"/>
                </a:lnTo>
                <a:lnTo>
                  <a:pt x="2272" y="1602"/>
                </a:lnTo>
                <a:lnTo>
                  <a:pt x="2271" y="1604"/>
                </a:lnTo>
                <a:lnTo>
                  <a:pt x="2269" y="1604"/>
                </a:lnTo>
                <a:lnTo>
                  <a:pt x="2268" y="1604"/>
                </a:lnTo>
                <a:lnTo>
                  <a:pt x="2266" y="1605"/>
                </a:lnTo>
                <a:lnTo>
                  <a:pt x="2265" y="1605"/>
                </a:lnTo>
                <a:lnTo>
                  <a:pt x="2263" y="1605"/>
                </a:lnTo>
                <a:lnTo>
                  <a:pt x="2262" y="1607"/>
                </a:lnTo>
                <a:lnTo>
                  <a:pt x="2262" y="1608"/>
                </a:lnTo>
                <a:lnTo>
                  <a:pt x="2260" y="1610"/>
                </a:lnTo>
                <a:lnTo>
                  <a:pt x="2260" y="1613"/>
                </a:lnTo>
                <a:lnTo>
                  <a:pt x="2260" y="1614"/>
                </a:lnTo>
                <a:lnTo>
                  <a:pt x="2260" y="1616"/>
                </a:lnTo>
                <a:lnTo>
                  <a:pt x="2262" y="1617"/>
                </a:lnTo>
                <a:lnTo>
                  <a:pt x="2262" y="1619"/>
                </a:lnTo>
                <a:lnTo>
                  <a:pt x="2263" y="1620"/>
                </a:lnTo>
                <a:lnTo>
                  <a:pt x="2263" y="1622"/>
                </a:lnTo>
                <a:lnTo>
                  <a:pt x="2263" y="1623"/>
                </a:lnTo>
                <a:lnTo>
                  <a:pt x="2265" y="1623"/>
                </a:lnTo>
                <a:lnTo>
                  <a:pt x="2265" y="1625"/>
                </a:lnTo>
                <a:lnTo>
                  <a:pt x="2265" y="1626"/>
                </a:lnTo>
                <a:lnTo>
                  <a:pt x="2266" y="1626"/>
                </a:lnTo>
                <a:lnTo>
                  <a:pt x="2266" y="1628"/>
                </a:lnTo>
                <a:lnTo>
                  <a:pt x="2271" y="1631"/>
                </a:lnTo>
                <a:lnTo>
                  <a:pt x="2271" y="1632"/>
                </a:lnTo>
                <a:lnTo>
                  <a:pt x="2268" y="1632"/>
                </a:lnTo>
                <a:lnTo>
                  <a:pt x="2266" y="1632"/>
                </a:lnTo>
                <a:lnTo>
                  <a:pt x="2266" y="1634"/>
                </a:lnTo>
                <a:lnTo>
                  <a:pt x="2268" y="1634"/>
                </a:lnTo>
                <a:lnTo>
                  <a:pt x="2269" y="1634"/>
                </a:lnTo>
                <a:lnTo>
                  <a:pt x="2268" y="1634"/>
                </a:lnTo>
                <a:lnTo>
                  <a:pt x="2268" y="1637"/>
                </a:lnTo>
                <a:lnTo>
                  <a:pt x="2268" y="1640"/>
                </a:lnTo>
                <a:lnTo>
                  <a:pt x="2269" y="1643"/>
                </a:lnTo>
                <a:lnTo>
                  <a:pt x="2269" y="1646"/>
                </a:lnTo>
                <a:lnTo>
                  <a:pt x="2272" y="1650"/>
                </a:lnTo>
                <a:lnTo>
                  <a:pt x="2272" y="1652"/>
                </a:lnTo>
                <a:lnTo>
                  <a:pt x="2272" y="1653"/>
                </a:lnTo>
                <a:lnTo>
                  <a:pt x="2274" y="1653"/>
                </a:lnTo>
                <a:lnTo>
                  <a:pt x="2274" y="1655"/>
                </a:lnTo>
                <a:lnTo>
                  <a:pt x="2275" y="1655"/>
                </a:lnTo>
                <a:lnTo>
                  <a:pt x="2275" y="1657"/>
                </a:lnTo>
                <a:lnTo>
                  <a:pt x="2277" y="1657"/>
                </a:lnTo>
                <a:lnTo>
                  <a:pt x="2277" y="1658"/>
                </a:lnTo>
                <a:lnTo>
                  <a:pt x="2278" y="1658"/>
                </a:lnTo>
                <a:lnTo>
                  <a:pt x="2280" y="1658"/>
                </a:lnTo>
                <a:lnTo>
                  <a:pt x="2280" y="1660"/>
                </a:lnTo>
                <a:lnTo>
                  <a:pt x="2281" y="1660"/>
                </a:lnTo>
                <a:lnTo>
                  <a:pt x="2281" y="1661"/>
                </a:lnTo>
                <a:lnTo>
                  <a:pt x="2283" y="1661"/>
                </a:lnTo>
                <a:lnTo>
                  <a:pt x="2284" y="1661"/>
                </a:lnTo>
                <a:lnTo>
                  <a:pt x="2286" y="1663"/>
                </a:lnTo>
                <a:lnTo>
                  <a:pt x="2287" y="1663"/>
                </a:lnTo>
                <a:lnTo>
                  <a:pt x="2289" y="1663"/>
                </a:lnTo>
                <a:lnTo>
                  <a:pt x="2291" y="1663"/>
                </a:lnTo>
                <a:lnTo>
                  <a:pt x="2292" y="1663"/>
                </a:lnTo>
                <a:lnTo>
                  <a:pt x="2294" y="1663"/>
                </a:lnTo>
                <a:lnTo>
                  <a:pt x="2294" y="1664"/>
                </a:lnTo>
                <a:lnTo>
                  <a:pt x="2287" y="1667"/>
                </a:lnTo>
                <a:lnTo>
                  <a:pt x="2286" y="1667"/>
                </a:lnTo>
                <a:lnTo>
                  <a:pt x="2281" y="1669"/>
                </a:lnTo>
                <a:lnTo>
                  <a:pt x="2281" y="1670"/>
                </a:lnTo>
                <a:lnTo>
                  <a:pt x="2283" y="1670"/>
                </a:lnTo>
                <a:lnTo>
                  <a:pt x="2281" y="1670"/>
                </a:lnTo>
                <a:lnTo>
                  <a:pt x="2281" y="1672"/>
                </a:lnTo>
                <a:lnTo>
                  <a:pt x="2280" y="1672"/>
                </a:lnTo>
                <a:lnTo>
                  <a:pt x="2278" y="1672"/>
                </a:lnTo>
                <a:lnTo>
                  <a:pt x="2278" y="1673"/>
                </a:lnTo>
                <a:lnTo>
                  <a:pt x="2280" y="1675"/>
                </a:lnTo>
                <a:lnTo>
                  <a:pt x="2281" y="1675"/>
                </a:lnTo>
                <a:lnTo>
                  <a:pt x="2281" y="1673"/>
                </a:lnTo>
                <a:lnTo>
                  <a:pt x="2283" y="1673"/>
                </a:lnTo>
                <a:lnTo>
                  <a:pt x="2284" y="1673"/>
                </a:lnTo>
                <a:lnTo>
                  <a:pt x="2286" y="1675"/>
                </a:lnTo>
                <a:lnTo>
                  <a:pt x="2286" y="1676"/>
                </a:lnTo>
                <a:lnTo>
                  <a:pt x="2287" y="1676"/>
                </a:lnTo>
                <a:lnTo>
                  <a:pt x="2287" y="1678"/>
                </a:lnTo>
                <a:lnTo>
                  <a:pt x="2292" y="1682"/>
                </a:lnTo>
                <a:lnTo>
                  <a:pt x="2294" y="1682"/>
                </a:lnTo>
                <a:lnTo>
                  <a:pt x="2294" y="1684"/>
                </a:lnTo>
                <a:lnTo>
                  <a:pt x="2297" y="1685"/>
                </a:lnTo>
                <a:lnTo>
                  <a:pt x="2298" y="1687"/>
                </a:lnTo>
                <a:lnTo>
                  <a:pt x="2298" y="1688"/>
                </a:lnTo>
                <a:lnTo>
                  <a:pt x="2300" y="1690"/>
                </a:lnTo>
                <a:lnTo>
                  <a:pt x="2300" y="1691"/>
                </a:lnTo>
                <a:lnTo>
                  <a:pt x="2301" y="1691"/>
                </a:lnTo>
                <a:lnTo>
                  <a:pt x="2301" y="1693"/>
                </a:lnTo>
                <a:lnTo>
                  <a:pt x="2301" y="1694"/>
                </a:lnTo>
                <a:lnTo>
                  <a:pt x="2303" y="1694"/>
                </a:lnTo>
                <a:lnTo>
                  <a:pt x="2303" y="1696"/>
                </a:lnTo>
                <a:lnTo>
                  <a:pt x="2304" y="1696"/>
                </a:lnTo>
                <a:lnTo>
                  <a:pt x="2304" y="1697"/>
                </a:lnTo>
                <a:lnTo>
                  <a:pt x="2306" y="1697"/>
                </a:lnTo>
                <a:lnTo>
                  <a:pt x="2306" y="1699"/>
                </a:lnTo>
                <a:lnTo>
                  <a:pt x="2306" y="1700"/>
                </a:lnTo>
                <a:lnTo>
                  <a:pt x="2309" y="1702"/>
                </a:lnTo>
                <a:lnTo>
                  <a:pt x="2310" y="1705"/>
                </a:lnTo>
                <a:lnTo>
                  <a:pt x="2312" y="1705"/>
                </a:lnTo>
                <a:lnTo>
                  <a:pt x="2313" y="1705"/>
                </a:lnTo>
                <a:lnTo>
                  <a:pt x="2315" y="1705"/>
                </a:lnTo>
                <a:lnTo>
                  <a:pt x="2315" y="1706"/>
                </a:lnTo>
                <a:lnTo>
                  <a:pt x="2315" y="1708"/>
                </a:lnTo>
                <a:lnTo>
                  <a:pt x="2315" y="1710"/>
                </a:lnTo>
                <a:lnTo>
                  <a:pt x="2315" y="1711"/>
                </a:lnTo>
                <a:lnTo>
                  <a:pt x="2315" y="1713"/>
                </a:lnTo>
                <a:lnTo>
                  <a:pt x="2316" y="1714"/>
                </a:lnTo>
                <a:lnTo>
                  <a:pt x="2316" y="1716"/>
                </a:lnTo>
                <a:lnTo>
                  <a:pt x="2316" y="1717"/>
                </a:lnTo>
                <a:lnTo>
                  <a:pt x="2318" y="1717"/>
                </a:lnTo>
                <a:lnTo>
                  <a:pt x="2318" y="1719"/>
                </a:lnTo>
                <a:lnTo>
                  <a:pt x="2319" y="1719"/>
                </a:lnTo>
                <a:lnTo>
                  <a:pt x="2321" y="1720"/>
                </a:lnTo>
                <a:lnTo>
                  <a:pt x="2322" y="1720"/>
                </a:lnTo>
                <a:lnTo>
                  <a:pt x="2324" y="1720"/>
                </a:lnTo>
                <a:lnTo>
                  <a:pt x="2324" y="1722"/>
                </a:lnTo>
                <a:lnTo>
                  <a:pt x="2325" y="1722"/>
                </a:lnTo>
                <a:lnTo>
                  <a:pt x="2327" y="1720"/>
                </a:lnTo>
                <a:lnTo>
                  <a:pt x="2327" y="1719"/>
                </a:lnTo>
                <a:lnTo>
                  <a:pt x="2327" y="1717"/>
                </a:lnTo>
                <a:lnTo>
                  <a:pt x="2327" y="1719"/>
                </a:lnTo>
                <a:lnTo>
                  <a:pt x="2328" y="1729"/>
                </a:lnTo>
                <a:lnTo>
                  <a:pt x="2327" y="1731"/>
                </a:lnTo>
                <a:lnTo>
                  <a:pt x="2325" y="1731"/>
                </a:lnTo>
                <a:lnTo>
                  <a:pt x="2324" y="1731"/>
                </a:lnTo>
                <a:lnTo>
                  <a:pt x="2324" y="1732"/>
                </a:lnTo>
                <a:lnTo>
                  <a:pt x="2324" y="1734"/>
                </a:lnTo>
                <a:lnTo>
                  <a:pt x="2324" y="1735"/>
                </a:lnTo>
                <a:lnTo>
                  <a:pt x="2325" y="1737"/>
                </a:lnTo>
                <a:lnTo>
                  <a:pt x="2327" y="1737"/>
                </a:lnTo>
                <a:lnTo>
                  <a:pt x="2327" y="1738"/>
                </a:lnTo>
                <a:lnTo>
                  <a:pt x="2327" y="1740"/>
                </a:lnTo>
                <a:lnTo>
                  <a:pt x="2328" y="1740"/>
                </a:lnTo>
                <a:lnTo>
                  <a:pt x="2330" y="1741"/>
                </a:lnTo>
                <a:lnTo>
                  <a:pt x="2331" y="1741"/>
                </a:lnTo>
                <a:lnTo>
                  <a:pt x="2333" y="1743"/>
                </a:lnTo>
                <a:lnTo>
                  <a:pt x="2333" y="1744"/>
                </a:lnTo>
                <a:lnTo>
                  <a:pt x="2333" y="1746"/>
                </a:lnTo>
                <a:lnTo>
                  <a:pt x="2336" y="1747"/>
                </a:lnTo>
                <a:lnTo>
                  <a:pt x="2336" y="1749"/>
                </a:lnTo>
                <a:lnTo>
                  <a:pt x="2337" y="1749"/>
                </a:lnTo>
                <a:lnTo>
                  <a:pt x="2337" y="1750"/>
                </a:lnTo>
                <a:lnTo>
                  <a:pt x="2339" y="1750"/>
                </a:lnTo>
                <a:lnTo>
                  <a:pt x="2340" y="1750"/>
                </a:lnTo>
                <a:lnTo>
                  <a:pt x="2342" y="1750"/>
                </a:lnTo>
                <a:lnTo>
                  <a:pt x="2342" y="1752"/>
                </a:lnTo>
                <a:lnTo>
                  <a:pt x="2343" y="1750"/>
                </a:lnTo>
                <a:lnTo>
                  <a:pt x="2345" y="1752"/>
                </a:lnTo>
                <a:lnTo>
                  <a:pt x="2345" y="1753"/>
                </a:lnTo>
                <a:lnTo>
                  <a:pt x="2346" y="1755"/>
                </a:lnTo>
                <a:lnTo>
                  <a:pt x="2348" y="1756"/>
                </a:lnTo>
                <a:lnTo>
                  <a:pt x="2349" y="1756"/>
                </a:lnTo>
                <a:lnTo>
                  <a:pt x="2349" y="1758"/>
                </a:lnTo>
                <a:lnTo>
                  <a:pt x="2351" y="1758"/>
                </a:lnTo>
                <a:lnTo>
                  <a:pt x="2352" y="1758"/>
                </a:lnTo>
                <a:lnTo>
                  <a:pt x="2352" y="1759"/>
                </a:lnTo>
                <a:lnTo>
                  <a:pt x="2354" y="1759"/>
                </a:lnTo>
                <a:lnTo>
                  <a:pt x="2355" y="1759"/>
                </a:lnTo>
                <a:lnTo>
                  <a:pt x="2355" y="1761"/>
                </a:lnTo>
                <a:lnTo>
                  <a:pt x="2357" y="1761"/>
                </a:lnTo>
                <a:lnTo>
                  <a:pt x="2358" y="1761"/>
                </a:lnTo>
                <a:lnTo>
                  <a:pt x="2360" y="1763"/>
                </a:lnTo>
                <a:lnTo>
                  <a:pt x="2361" y="1763"/>
                </a:lnTo>
                <a:lnTo>
                  <a:pt x="2363" y="1763"/>
                </a:lnTo>
                <a:lnTo>
                  <a:pt x="2363" y="1764"/>
                </a:lnTo>
                <a:lnTo>
                  <a:pt x="2364" y="1764"/>
                </a:lnTo>
                <a:lnTo>
                  <a:pt x="2366" y="1764"/>
                </a:lnTo>
                <a:lnTo>
                  <a:pt x="2367" y="1764"/>
                </a:lnTo>
                <a:lnTo>
                  <a:pt x="2369" y="1764"/>
                </a:lnTo>
                <a:lnTo>
                  <a:pt x="2369" y="1763"/>
                </a:lnTo>
                <a:lnTo>
                  <a:pt x="2370" y="1763"/>
                </a:lnTo>
                <a:lnTo>
                  <a:pt x="2372" y="1763"/>
                </a:lnTo>
                <a:lnTo>
                  <a:pt x="2372" y="1761"/>
                </a:lnTo>
                <a:lnTo>
                  <a:pt x="2373" y="1761"/>
                </a:lnTo>
                <a:lnTo>
                  <a:pt x="2375" y="1759"/>
                </a:lnTo>
                <a:lnTo>
                  <a:pt x="2376" y="1759"/>
                </a:lnTo>
                <a:lnTo>
                  <a:pt x="2378" y="1759"/>
                </a:lnTo>
                <a:lnTo>
                  <a:pt x="2379" y="1758"/>
                </a:lnTo>
                <a:lnTo>
                  <a:pt x="2383" y="1763"/>
                </a:lnTo>
                <a:lnTo>
                  <a:pt x="2383" y="1764"/>
                </a:lnTo>
                <a:lnTo>
                  <a:pt x="2384" y="1766"/>
                </a:lnTo>
                <a:lnTo>
                  <a:pt x="2387" y="1769"/>
                </a:lnTo>
                <a:lnTo>
                  <a:pt x="2389" y="1770"/>
                </a:lnTo>
                <a:lnTo>
                  <a:pt x="2390" y="1772"/>
                </a:lnTo>
                <a:lnTo>
                  <a:pt x="2389" y="1773"/>
                </a:lnTo>
                <a:lnTo>
                  <a:pt x="2384" y="1776"/>
                </a:lnTo>
                <a:lnTo>
                  <a:pt x="2381" y="1779"/>
                </a:lnTo>
                <a:lnTo>
                  <a:pt x="2379" y="1781"/>
                </a:lnTo>
                <a:lnTo>
                  <a:pt x="2378" y="1781"/>
                </a:lnTo>
                <a:lnTo>
                  <a:pt x="2378" y="1782"/>
                </a:lnTo>
                <a:lnTo>
                  <a:pt x="2378" y="1784"/>
                </a:lnTo>
                <a:lnTo>
                  <a:pt x="2378" y="1785"/>
                </a:lnTo>
                <a:lnTo>
                  <a:pt x="2378" y="1787"/>
                </a:lnTo>
                <a:lnTo>
                  <a:pt x="2378" y="1788"/>
                </a:lnTo>
                <a:lnTo>
                  <a:pt x="2379" y="1790"/>
                </a:lnTo>
                <a:lnTo>
                  <a:pt x="2379" y="1791"/>
                </a:lnTo>
                <a:lnTo>
                  <a:pt x="2381" y="1793"/>
                </a:lnTo>
                <a:lnTo>
                  <a:pt x="2381" y="1794"/>
                </a:lnTo>
                <a:lnTo>
                  <a:pt x="2383" y="1794"/>
                </a:lnTo>
                <a:lnTo>
                  <a:pt x="2387" y="1794"/>
                </a:lnTo>
                <a:lnTo>
                  <a:pt x="2389" y="1794"/>
                </a:lnTo>
                <a:lnTo>
                  <a:pt x="2390" y="1796"/>
                </a:lnTo>
                <a:lnTo>
                  <a:pt x="2396" y="1799"/>
                </a:lnTo>
                <a:lnTo>
                  <a:pt x="2401" y="1800"/>
                </a:lnTo>
                <a:lnTo>
                  <a:pt x="2402" y="1800"/>
                </a:lnTo>
                <a:lnTo>
                  <a:pt x="2407" y="1803"/>
                </a:lnTo>
                <a:lnTo>
                  <a:pt x="2416" y="1808"/>
                </a:lnTo>
                <a:lnTo>
                  <a:pt x="2417" y="1809"/>
                </a:lnTo>
                <a:lnTo>
                  <a:pt x="2419" y="1811"/>
                </a:lnTo>
                <a:lnTo>
                  <a:pt x="2420" y="1811"/>
                </a:lnTo>
                <a:lnTo>
                  <a:pt x="2422" y="1812"/>
                </a:lnTo>
                <a:lnTo>
                  <a:pt x="2423" y="1826"/>
                </a:lnTo>
                <a:lnTo>
                  <a:pt x="2423" y="1828"/>
                </a:lnTo>
                <a:lnTo>
                  <a:pt x="2425" y="1840"/>
                </a:lnTo>
                <a:lnTo>
                  <a:pt x="2425" y="1841"/>
                </a:lnTo>
                <a:lnTo>
                  <a:pt x="2426" y="1841"/>
                </a:lnTo>
                <a:lnTo>
                  <a:pt x="2423" y="1843"/>
                </a:lnTo>
                <a:lnTo>
                  <a:pt x="2422" y="1843"/>
                </a:lnTo>
                <a:lnTo>
                  <a:pt x="2420" y="1843"/>
                </a:lnTo>
                <a:lnTo>
                  <a:pt x="2399" y="1843"/>
                </a:lnTo>
                <a:lnTo>
                  <a:pt x="2393" y="1844"/>
                </a:lnTo>
                <a:lnTo>
                  <a:pt x="2392" y="1844"/>
                </a:lnTo>
                <a:lnTo>
                  <a:pt x="2392" y="1846"/>
                </a:lnTo>
                <a:lnTo>
                  <a:pt x="2396" y="1846"/>
                </a:lnTo>
                <a:lnTo>
                  <a:pt x="2417" y="1846"/>
                </a:lnTo>
                <a:lnTo>
                  <a:pt x="2425" y="1846"/>
                </a:lnTo>
                <a:lnTo>
                  <a:pt x="2425" y="1850"/>
                </a:lnTo>
                <a:lnTo>
                  <a:pt x="2425" y="1852"/>
                </a:lnTo>
                <a:lnTo>
                  <a:pt x="2426" y="1856"/>
                </a:lnTo>
                <a:lnTo>
                  <a:pt x="2428" y="1870"/>
                </a:lnTo>
                <a:lnTo>
                  <a:pt x="2428" y="1875"/>
                </a:lnTo>
                <a:lnTo>
                  <a:pt x="2428" y="1876"/>
                </a:lnTo>
                <a:lnTo>
                  <a:pt x="2428" y="1879"/>
                </a:lnTo>
                <a:lnTo>
                  <a:pt x="2426" y="1881"/>
                </a:lnTo>
                <a:lnTo>
                  <a:pt x="2426" y="1882"/>
                </a:lnTo>
                <a:lnTo>
                  <a:pt x="2428" y="1882"/>
                </a:lnTo>
                <a:lnTo>
                  <a:pt x="2428" y="1884"/>
                </a:lnTo>
                <a:lnTo>
                  <a:pt x="2440" y="1885"/>
                </a:lnTo>
                <a:lnTo>
                  <a:pt x="2441" y="1887"/>
                </a:lnTo>
                <a:lnTo>
                  <a:pt x="2443" y="1888"/>
                </a:lnTo>
                <a:lnTo>
                  <a:pt x="2443" y="1920"/>
                </a:lnTo>
                <a:lnTo>
                  <a:pt x="2443" y="1923"/>
                </a:lnTo>
                <a:lnTo>
                  <a:pt x="2443" y="1926"/>
                </a:lnTo>
                <a:lnTo>
                  <a:pt x="2443" y="1929"/>
                </a:lnTo>
                <a:lnTo>
                  <a:pt x="2441" y="1929"/>
                </a:lnTo>
                <a:lnTo>
                  <a:pt x="2441" y="1931"/>
                </a:lnTo>
                <a:lnTo>
                  <a:pt x="2443" y="1931"/>
                </a:lnTo>
                <a:lnTo>
                  <a:pt x="2441" y="1932"/>
                </a:lnTo>
                <a:lnTo>
                  <a:pt x="2441" y="1931"/>
                </a:lnTo>
                <a:lnTo>
                  <a:pt x="2440" y="1931"/>
                </a:lnTo>
                <a:lnTo>
                  <a:pt x="2440" y="1932"/>
                </a:lnTo>
                <a:lnTo>
                  <a:pt x="2441" y="1934"/>
                </a:lnTo>
                <a:lnTo>
                  <a:pt x="2440" y="1934"/>
                </a:lnTo>
                <a:lnTo>
                  <a:pt x="2440" y="1935"/>
                </a:lnTo>
                <a:lnTo>
                  <a:pt x="2440" y="1938"/>
                </a:lnTo>
                <a:lnTo>
                  <a:pt x="2438" y="1940"/>
                </a:lnTo>
                <a:lnTo>
                  <a:pt x="2440" y="1941"/>
                </a:lnTo>
                <a:lnTo>
                  <a:pt x="2440" y="1943"/>
                </a:lnTo>
                <a:lnTo>
                  <a:pt x="2440" y="1944"/>
                </a:lnTo>
                <a:lnTo>
                  <a:pt x="2441" y="1944"/>
                </a:lnTo>
                <a:lnTo>
                  <a:pt x="2443" y="1944"/>
                </a:lnTo>
                <a:lnTo>
                  <a:pt x="2443" y="1946"/>
                </a:lnTo>
                <a:lnTo>
                  <a:pt x="2443" y="1947"/>
                </a:lnTo>
                <a:lnTo>
                  <a:pt x="2443" y="1949"/>
                </a:lnTo>
                <a:lnTo>
                  <a:pt x="2441" y="1949"/>
                </a:lnTo>
                <a:lnTo>
                  <a:pt x="2440" y="1949"/>
                </a:lnTo>
                <a:lnTo>
                  <a:pt x="2438" y="1949"/>
                </a:lnTo>
                <a:lnTo>
                  <a:pt x="2437" y="1949"/>
                </a:lnTo>
                <a:lnTo>
                  <a:pt x="2437" y="1950"/>
                </a:lnTo>
                <a:lnTo>
                  <a:pt x="2435" y="1950"/>
                </a:lnTo>
                <a:lnTo>
                  <a:pt x="2434" y="1952"/>
                </a:lnTo>
                <a:lnTo>
                  <a:pt x="2432" y="1952"/>
                </a:lnTo>
                <a:lnTo>
                  <a:pt x="2431" y="1952"/>
                </a:lnTo>
                <a:lnTo>
                  <a:pt x="2431" y="1953"/>
                </a:lnTo>
                <a:lnTo>
                  <a:pt x="2431" y="1955"/>
                </a:lnTo>
                <a:lnTo>
                  <a:pt x="2429" y="1955"/>
                </a:lnTo>
                <a:lnTo>
                  <a:pt x="2429" y="1956"/>
                </a:lnTo>
                <a:lnTo>
                  <a:pt x="2429" y="1958"/>
                </a:lnTo>
                <a:lnTo>
                  <a:pt x="2431" y="1958"/>
                </a:lnTo>
                <a:lnTo>
                  <a:pt x="2431" y="1959"/>
                </a:lnTo>
                <a:lnTo>
                  <a:pt x="2431" y="1961"/>
                </a:lnTo>
                <a:lnTo>
                  <a:pt x="2431" y="1962"/>
                </a:lnTo>
                <a:lnTo>
                  <a:pt x="2432" y="1964"/>
                </a:lnTo>
                <a:lnTo>
                  <a:pt x="2432" y="1965"/>
                </a:lnTo>
                <a:lnTo>
                  <a:pt x="2434" y="1967"/>
                </a:lnTo>
                <a:lnTo>
                  <a:pt x="2435" y="1970"/>
                </a:lnTo>
                <a:lnTo>
                  <a:pt x="2437" y="1970"/>
                </a:lnTo>
                <a:lnTo>
                  <a:pt x="2440" y="1967"/>
                </a:lnTo>
                <a:lnTo>
                  <a:pt x="2437" y="1971"/>
                </a:lnTo>
                <a:lnTo>
                  <a:pt x="2431" y="1978"/>
                </a:lnTo>
                <a:lnTo>
                  <a:pt x="2432" y="1979"/>
                </a:lnTo>
                <a:lnTo>
                  <a:pt x="2434" y="1981"/>
                </a:lnTo>
                <a:lnTo>
                  <a:pt x="2435" y="1982"/>
                </a:lnTo>
                <a:lnTo>
                  <a:pt x="2437" y="1982"/>
                </a:lnTo>
                <a:lnTo>
                  <a:pt x="2438" y="1981"/>
                </a:lnTo>
                <a:lnTo>
                  <a:pt x="2438" y="1979"/>
                </a:lnTo>
                <a:lnTo>
                  <a:pt x="2438" y="1981"/>
                </a:lnTo>
                <a:lnTo>
                  <a:pt x="2440" y="1981"/>
                </a:lnTo>
                <a:lnTo>
                  <a:pt x="2440" y="1982"/>
                </a:lnTo>
                <a:lnTo>
                  <a:pt x="2441" y="1982"/>
                </a:lnTo>
                <a:lnTo>
                  <a:pt x="2443" y="1984"/>
                </a:lnTo>
                <a:lnTo>
                  <a:pt x="2444" y="1984"/>
                </a:lnTo>
                <a:lnTo>
                  <a:pt x="2444" y="1985"/>
                </a:lnTo>
                <a:lnTo>
                  <a:pt x="2443" y="1985"/>
                </a:lnTo>
                <a:lnTo>
                  <a:pt x="2441" y="1985"/>
                </a:lnTo>
                <a:lnTo>
                  <a:pt x="2441" y="1984"/>
                </a:lnTo>
                <a:lnTo>
                  <a:pt x="2440" y="1982"/>
                </a:lnTo>
                <a:lnTo>
                  <a:pt x="2437" y="1984"/>
                </a:lnTo>
                <a:lnTo>
                  <a:pt x="2438" y="1985"/>
                </a:lnTo>
                <a:lnTo>
                  <a:pt x="2440" y="1987"/>
                </a:lnTo>
                <a:lnTo>
                  <a:pt x="2441" y="1988"/>
                </a:lnTo>
                <a:lnTo>
                  <a:pt x="2443" y="1990"/>
                </a:lnTo>
                <a:lnTo>
                  <a:pt x="2444" y="199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0FD8DBB-523F-7AF2-962E-52E4290BC863}"/>
              </a:ext>
            </a:extLst>
          </p:cNvPr>
          <p:cNvGrpSpPr/>
          <p:nvPr/>
        </p:nvGrpSpPr>
        <p:grpSpPr>
          <a:xfrm>
            <a:off x="519046" y="1590328"/>
            <a:ext cx="4889500" cy="3603625"/>
            <a:chOff x="519046" y="1590328"/>
            <a:chExt cx="4889500" cy="3603625"/>
          </a:xfrm>
        </p:grpSpPr>
        <p:sp>
          <p:nvSpPr>
            <p:cNvPr id="1753" name="Freeform 684">
              <a:extLst>
                <a:ext uri="{FF2B5EF4-FFF2-40B4-BE49-F238E27FC236}">
                  <a16:creationId xmlns:a16="http://schemas.microsoft.com/office/drawing/2014/main" id="{D75DCBB2-9F85-CD4E-56AC-618DFADA0E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2558" y="2515840"/>
              <a:ext cx="2185988" cy="2678113"/>
            </a:xfrm>
            <a:custGeom>
              <a:avLst/>
              <a:gdLst>
                <a:gd name="T0" fmla="*/ 118 w 1377"/>
                <a:gd name="T1" fmla="*/ 63 h 1687"/>
                <a:gd name="T2" fmla="*/ 194 w 1377"/>
                <a:gd name="T3" fmla="*/ 124 h 1687"/>
                <a:gd name="T4" fmla="*/ 265 w 1377"/>
                <a:gd name="T5" fmla="*/ 206 h 1687"/>
                <a:gd name="T6" fmla="*/ 318 w 1377"/>
                <a:gd name="T7" fmla="*/ 159 h 1687"/>
                <a:gd name="T8" fmla="*/ 391 w 1377"/>
                <a:gd name="T9" fmla="*/ 132 h 1687"/>
                <a:gd name="T10" fmla="*/ 394 w 1377"/>
                <a:gd name="T11" fmla="*/ 20 h 1687"/>
                <a:gd name="T12" fmla="*/ 440 w 1377"/>
                <a:gd name="T13" fmla="*/ 91 h 1687"/>
                <a:gd name="T14" fmla="*/ 501 w 1377"/>
                <a:gd name="T15" fmla="*/ 50 h 1687"/>
                <a:gd name="T16" fmla="*/ 576 w 1377"/>
                <a:gd name="T17" fmla="*/ 86 h 1687"/>
                <a:gd name="T18" fmla="*/ 630 w 1377"/>
                <a:gd name="T19" fmla="*/ 115 h 1687"/>
                <a:gd name="T20" fmla="*/ 748 w 1377"/>
                <a:gd name="T21" fmla="*/ 115 h 1687"/>
                <a:gd name="T22" fmla="*/ 774 w 1377"/>
                <a:gd name="T23" fmla="*/ 18 h 1687"/>
                <a:gd name="T24" fmla="*/ 885 w 1377"/>
                <a:gd name="T25" fmla="*/ 0 h 1687"/>
                <a:gd name="T26" fmla="*/ 935 w 1377"/>
                <a:gd name="T27" fmla="*/ 83 h 1687"/>
                <a:gd name="T28" fmla="*/ 959 w 1377"/>
                <a:gd name="T29" fmla="*/ 195 h 1687"/>
                <a:gd name="T30" fmla="*/ 997 w 1377"/>
                <a:gd name="T31" fmla="*/ 285 h 1687"/>
                <a:gd name="T32" fmla="*/ 1001 w 1377"/>
                <a:gd name="T33" fmla="*/ 341 h 1687"/>
                <a:gd name="T34" fmla="*/ 1027 w 1377"/>
                <a:gd name="T35" fmla="*/ 442 h 1687"/>
                <a:gd name="T36" fmla="*/ 1042 w 1377"/>
                <a:gd name="T37" fmla="*/ 516 h 1687"/>
                <a:gd name="T38" fmla="*/ 1096 w 1377"/>
                <a:gd name="T39" fmla="*/ 580 h 1687"/>
                <a:gd name="T40" fmla="*/ 1108 w 1377"/>
                <a:gd name="T41" fmla="*/ 754 h 1687"/>
                <a:gd name="T42" fmla="*/ 1190 w 1377"/>
                <a:gd name="T43" fmla="*/ 1001 h 1687"/>
                <a:gd name="T44" fmla="*/ 1214 w 1377"/>
                <a:gd name="T45" fmla="*/ 1075 h 1687"/>
                <a:gd name="T46" fmla="*/ 1253 w 1377"/>
                <a:gd name="T47" fmla="*/ 1134 h 1687"/>
                <a:gd name="T48" fmla="*/ 1309 w 1377"/>
                <a:gd name="T49" fmla="*/ 1173 h 1687"/>
                <a:gd name="T50" fmla="*/ 1372 w 1377"/>
                <a:gd name="T51" fmla="*/ 1685 h 1687"/>
                <a:gd name="T52" fmla="*/ 1197 w 1377"/>
                <a:gd name="T53" fmla="*/ 1685 h 1687"/>
                <a:gd name="T54" fmla="*/ 1068 w 1377"/>
                <a:gd name="T55" fmla="*/ 1672 h 1687"/>
                <a:gd name="T56" fmla="*/ 968 w 1377"/>
                <a:gd name="T57" fmla="*/ 1631 h 1687"/>
                <a:gd name="T58" fmla="*/ 947 w 1377"/>
                <a:gd name="T59" fmla="*/ 1572 h 1687"/>
                <a:gd name="T60" fmla="*/ 872 w 1377"/>
                <a:gd name="T61" fmla="*/ 1541 h 1687"/>
                <a:gd name="T62" fmla="*/ 801 w 1377"/>
                <a:gd name="T63" fmla="*/ 1493 h 1687"/>
                <a:gd name="T64" fmla="*/ 734 w 1377"/>
                <a:gd name="T65" fmla="*/ 1511 h 1687"/>
                <a:gd name="T66" fmla="*/ 718 w 1377"/>
                <a:gd name="T67" fmla="*/ 1478 h 1687"/>
                <a:gd name="T68" fmla="*/ 743 w 1377"/>
                <a:gd name="T69" fmla="*/ 1381 h 1687"/>
                <a:gd name="T70" fmla="*/ 822 w 1377"/>
                <a:gd name="T71" fmla="*/ 1389 h 1687"/>
                <a:gd name="T72" fmla="*/ 834 w 1377"/>
                <a:gd name="T73" fmla="*/ 1283 h 1687"/>
                <a:gd name="T74" fmla="*/ 706 w 1377"/>
                <a:gd name="T75" fmla="*/ 1286 h 1687"/>
                <a:gd name="T76" fmla="*/ 656 w 1377"/>
                <a:gd name="T77" fmla="*/ 1204 h 1687"/>
                <a:gd name="T78" fmla="*/ 630 w 1377"/>
                <a:gd name="T79" fmla="*/ 1108 h 1687"/>
                <a:gd name="T80" fmla="*/ 487 w 1377"/>
                <a:gd name="T81" fmla="*/ 1111 h 1687"/>
                <a:gd name="T82" fmla="*/ 458 w 1377"/>
                <a:gd name="T83" fmla="*/ 1021 h 1687"/>
                <a:gd name="T84" fmla="*/ 546 w 1377"/>
                <a:gd name="T85" fmla="*/ 996 h 1687"/>
                <a:gd name="T86" fmla="*/ 618 w 1377"/>
                <a:gd name="T87" fmla="*/ 955 h 1687"/>
                <a:gd name="T88" fmla="*/ 665 w 1377"/>
                <a:gd name="T89" fmla="*/ 805 h 1687"/>
                <a:gd name="T90" fmla="*/ 603 w 1377"/>
                <a:gd name="T91" fmla="*/ 703 h 1687"/>
                <a:gd name="T92" fmla="*/ 547 w 1377"/>
                <a:gd name="T93" fmla="*/ 637 h 1687"/>
                <a:gd name="T94" fmla="*/ 544 w 1377"/>
                <a:gd name="T95" fmla="*/ 524 h 1687"/>
                <a:gd name="T96" fmla="*/ 451 w 1377"/>
                <a:gd name="T97" fmla="*/ 510 h 1687"/>
                <a:gd name="T98" fmla="*/ 431 w 1377"/>
                <a:gd name="T99" fmla="*/ 395 h 1687"/>
                <a:gd name="T100" fmla="*/ 315 w 1377"/>
                <a:gd name="T101" fmla="*/ 383 h 1687"/>
                <a:gd name="T102" fmla="*/ 280 w 1377"/>
                <a:gd name="T103" fmla="*/ 303 h 1687"/>
                <a:gd name="T104" fmla="*/ 265 w 1377"/>
                <a:gd name="T105" fmla="*/ 229 h 1687"/>
                <a:gd name="T106" fmla="*/ 167 w 1377"/>
                <a:gd name="T107" fmla="*/ 291 h 1687"/>
                <a:gd name="T108" fmla="*/ 66 w 1377"/>
                <a:gd name="T109" fmla="*/ 310 h 1687"/>
                <a:gd name="T110" fmla="*/ 7 w 1377"/>
                <a:gd name="T111" fmla="*/ 120 h 1687"/>
                <a:gd name="T112" fmla="*/ 351 w 1377"/>
                <a:gd name="T113" fmla="*/ 285 h 1687"/>
                <a:gd name="T114" fmla="*/ 442 w 1377"/>
                <a:gd name="T115" fmla="*/ 307 h 1687"/>
                <a:gd name="T116" fmla="*/ 463 w 1377"/>
                <a:gd name="T117" fmla="*/ 242 h 1687"/>
                <a:gd name="T118" fmla="*/ 407 w 1377"/>
                <a:gd name="T119" fmla="*/ 235 h 1687"/>
                <a:gd name="T120" fmla="*/ 326 w 1377"/>
                <a:gd name="T121" fmla="*/ 236 h 1687"/>
                <a:gd name="T122" fmla="*/ 384 w 1377"/>
                <a:gd name="T123" fmla="*/ 194 h 1687"/>
                <a:gd name="T124" fmla="*/ 823 w 1377"/>
                <a:gd name="T125" fmla="*/ 1473 h 1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77" h="1687">
                  <a:moveTo>
                    <a:pt x="0" y="100"/>
                  </a:moveTo>
                  <a:lnTo>
                    <a:pt x="1" y="100"/>
                  </a:lnTo>
                  <a:lnTo>
                    <a:pt x="4" y="100"/>
                  </a:lnTo>
                  <a:lnTo>
                    <a:pt x="7" y="100"/>
                  </a:lnTo>
                  <a:lnTo>
                    <a:pt x="10" y="100"/>
                  </a:lnTo>
                  <a:lnTo>
                    <a:pt x="16" y="100"/>
                  </a:lnTo>
                  <a:lnTo>
                    <a:pt x="16" y="98"/>
                  </a:lnTo>
                  <a:lnTo>
                    <a:pt x="16" y="88"/>
                  </a:lnTo>
                  <a:lnTo>
                    <a:pt x="16" y="86"/>
                  </a:lnTo>
                  <a:lnTo>
                    <a:pt x="16" y="85"/>
                  </a:lnTo>
                  <a:lnTo>
                    <a:pt x="16" y="79"/>
                  </a:lnTo>
                  <a:lnTo>
                    <a:pt x="16" y="77"/>
                  </a:lnTo>
                  <a:lnTo>
                    <a:pt x="16" y="76"/>
                  </a:lnTo>
                  <a:lnTo>
                    <a:pt x="16" y="70"/>
                  </a:lnTo>
                  <a:lnTo>
                    <a:pt x="16" y="67"/>
                  </a:lnTo>
                  <a:lnTo>
                    <a:pt x="18" y="67"/>
                  </a:lnTo>
                  <a:lnTo>
                    <a:pt x="20" y="67"/>
                  </a:lnTo>
                  <a:lnTo>
                    <a:pt x="21" y="67"/>
                  </a:lnTo>
                  <a:lnTo>
                    <a:pt x="23" y="79"/>
                  </a:lnTo>
                  <a:lnTo>
                    <a:pt x="24" y="79"/>
                  </a:lnTo>
                  <a:lnTo>
                    <a:pt x="30" y="80"/>
                  </a:lnTo>
                  <a:lnTo>
                    <a:pt x="32" y="80"/>
                  </a:lnTo>
                  <a:lnTo>
                    <a:pt x="33" y="82"/>
                  </a:lnTo>
                  <a:lnTo>
                    <a:pt x="35" y="82"/>
                  </a:lnTo>
                  <a:lnTo>
                    <a:pt x="36" y="82"/>
                  </a:lnTo>
                  <a:lnTo>
                    <a:pt x="36" y="80"/>
                  </a:lnTo>
                  <a:lnTo>
                    <a:pt x="48" y="71"/>
                  </a:lnTo>
                  <a:lnTo>
                    <a:pt x="51" y="73"/>
                  </a:lnTo>
                  <a:lnTo>
                    <a:pt x="53" y="73"/>
                  </a:lnTo>
                  <a:lnTo>
                    <a:pt x="56" y="74"/>
                  </a:lnTo>
                  <a:lnTo>
                    <a:pt x="57" y="76"/>
                  </a:lnTo>
                  <a:lnTo>
                    <a:pt x="63" y="86"/>
                  </a:lnTo>
                  <a:lnTo>
                    <a:pt x="65" y="86"/>
                  </a:lnTo>
                  <a:lnTo>
                    <a:pt x="65" y="85"/>
                  </a:lnTo>
                  <a:lnTo>
                    <a:pt x="65" y="83"/>
                  </a:lnTo>
                  <a:lnTo>
                    <a:pt x="65" y="82"/>
                  </a:lnTo>
                  <a:lnTo>
                    <a:pt x="65" y="80"/>
                  </a:lnTo>
                  <a:lnTo>
                    <a:pt x="69" y="80"/>
                  </a:lnTo>
                  <a:lnTo>
                    <a:pt x="72" y="80"/>
                  </a:lnTo>
                  <a:lnTo>
                    <a:pt x="83" y="80"/>
                  </a:lnTo>
                  <a:lnTo>
                    <a:pt x="87" y="80"/>
                  </a:lnTo>
                  <a:lnTo>
                    <a:pt x="87" y="67"/>
                  </a:lnTo>
                  <a:lnTo>
                    <a:pt x="87" y="65"/>
                  </a:lnTo>
                  <a:lnTo>
                    <a:pt x="89" y="65"/>
                  </a:lnTo>
                  <a:lnTo>
                    <a:pt x="90" y="65"/>
                  </a:lnTo>
                  <a:lnTo>
                    <a:pt x="90" y="67"/>
                  </a:lnTo>
                  <a:lnTo>
                    <a:pt x="90" y="74"/>
                  </a:lnTo>
                  <a:lnTo>
                    <a:pt x="90" y="76"/>
                  </a:lnTo>
                  <a:lnTo>
                    <a:pt x="92" y="76"/>
                  </a:lnTo>
                  <a:lnTo>
                    <a:pt x="90" y="80"/>
                  </a:lnTo>
                  <a:lnTo>
                    <a:pt x="95" y="80"/>
                  </a:lnTo>
                  <a:lnTo>
                    <a:pt x="96" y="80"/>
                  </a:lnTo>
                  <a:lnTo>
                    <a:pt x="102" y="80"/>
                  </a:lnTo>
                  <a:lnTo>
                    <a:pt x="104" y="80"/>
                  </a:lnTo>
                  <a:lnTo>
                    <a:pt x="105" y="80"/>
                  </a:lnTo>
                  <a:lnTo>
                    <a:pt x="107" y="80"/>
                  </a:lnTo>
                  <a:lnTo>
                    <a:pt x="107" y="63"/>
                  </a:lnTo>
                  <a:lnTo>
                    <a:pt x="107" y="62"/>
                  </a:lnTo>
                  <a:lnTo>
                    <a:pt x="112" y="62"/>
                  </a:lnTo>
                  <a:lnTo>
                    <a:pt x="113" y="63"/>
                  </a:lnTo>
                  <a:lnTo>
                    <a:pt x="115" y="63"/>
                  </a:lnTo>
                  <a:lnTo>
                    <a:pt x="116" y="63"/>
                  </a:lnTo>
                  <a:lnTo>
                    <a:pt x="118" y="63"/>
                  </a:lnTo>
                  <a:lnTo>
                    <a:pt x="119" y="63"/>
                  </a:lnTo>
                  <a:lnTo>
                    <a:pt x="121" y="63"/>
                  </a:lnTo>
                  <a:lnTo>
                    <a:pt x="124" y="63"/>
                  </a:lnTo>
                  <a:lnTo>
                    <a:pt x="124" y="65"/>
                  </a:lnTo>
                  <a:lnTo>
                    <a:pt x="127" y="67"/>
                  </a:lnTo>
                  <a:lnTo>
                    <a:pt x="131" y="68"/>
                  </a:lnTo>
                  <a:lnTo>
                    <a:pt x="134" y="68"/>
                  </a:lnTo>
                  <a:lnTo>
                    <a:pt x="134" y="70"/>
                  </a:lnTo>
                  <a:lnTo>
                    <a:pt x="134" y="71"/>
                  </a:lnTo>
                  <a:lnTo>
                    <a:pt x="139" y="74"/>
                  </a:lnTo>
                  <a:lnTo>
                    <a:pt x="143" y="76"/>
                  </a:lnTo>
                  <a:lnTo>
                    <a:pt x="145" y="77"/>
                  </a:lnTo>
                  <a:lnTo>
                    <a:pt x="145" y="79"/>
                  </a:lnTo>
                  <a:lnTo>
                    <a:pt x="146" y="79"/>
                  </a:lnTo>
                  <a:lnTo>
                    <a:pt x="146" y="77"/>
                  </a:lnTo>
                  <a:lnTo>
                    <a:pt x="148" y="79"/>
                  </a:lnTo>
                  <a:lnTo>
                    <a:pt x="151" y="77"/>
                  </a:lnTo>
                  <a:lnTo>
                    <a:pt x="152" y="77"/>
                  </a:lnTo>
                  <a:lnTo>
                    <a:pt x="152" y="79"/>
                  </a:lnTo>
                  <a:lnTo>
                    <a:pt x="152" y="83"/>
                  </a:lnTo>
                  <a:lnTo>
                    <a:pt x="152" y="85"/>
                  </a:lnTo>
                  <a:lnTo>
                    <a:pt x="152" y="86"/>
                  </a:lnTo>
                  <a:lnTo>
                    <a:pt x="152" y="88"/>
                  </a:lnTo>
                  <a:lnTo>
                    <a:pt x="152" y="89"/>
                  </a:lnTo>
                  <a:lnTo>
                    <a:pt x="152" y="91"/>
                  </a:lnTo>
                  <a:lnTo>
                    <a:pt x="154" y="91"/>
                  </a:lnTo>
                  <a:lnTo>
                    <a:pt x="154" y="89"/>
                  </a:lnTo>
                  <a:lnTo>
                    <a:pt x="155" y="89"/>
                  </a:lnTo>
                  <a:lnTo>
                    <a:pt x="155" y="85"/>
                  </a:lnTo>
                  <a:lnTo>
                    <a:pt x="160" y="85"/>
                  </a:lnTo>
                  <a:lnTo>
                    <a:pt x="166" y="88"/>
                  </a:lnTo>
                  <a:lnTo>
                    <a:pt x="166" y="92"/>
                  </a:lnTo>
                  <a:lnTo>
                    <a:pt x="155" y="94"/>
                  </a:lnTo>
                  <a:lnTo>
                    <a:pt x="152" y="94"/>
                  </a:lnTo>
                  <a:lnTo>
                    <a:pt x="151" y="94"/>
                  </a:lnTo>
                  <a:lnTo>
                    <a:pt x="146" y="94"/>
                  </a:lnTo>
                  <a:lnTo>
                    <a:pt x="146" y="95"/>
                  </a:lnTo>
                  <a:lnTo>
                    <a:pt x="146" y="97"/>
                  </a:lnTo>
                  <a:lnTo>
                    <a:pt x="146" y="101"/>
                  </a:lnTo>
                  <a:lnTo>
                    <a:pt x="146" y="103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4" y="104"/>
                  </a:lnTo>
                  <a:lnTo>
                    <a:pt x="157" y="104"/>
                  </a:lnTo>
                  <a:lnTo>
                    <a:pt x="158" y="104"/>
                  </a:lnTo>
                  <a:lnTo>
                    <a:pt x="161" y="106"/>
                  </a:lnTo>
                  <a:lnTo>
                    <a:pt x="167" y="106"/>
                  </a:lnTo>
                  <a:lnTo>
                    <a:pt x="169" y="107"/>
                  </a:lnTo>
                  <a:lnTo>
                    <a:pt x="170" y="107"/>
                  </a:lnTo>
                  <a:lnTo>
                    <a:pt x="172" y="107"/>
                  </a:lnTo>
                  <a:lnTo>
                    <a:pt x="175" y="109"/>
                  </a:lnTo>
                  <a:lnTo>
                    <a:pt x="178" y="109"/>
                  </a:lnTo>
                  <a:lnTo>
                    <a:pt x="182" y="110"/>
                  </a:lnTo>
                  <a:lnTo>
                    <a:pt x="184" y="110"/>
                  </a:lnTo>
                  <a:lnTo>
                    <a:pt x="184" y="112"/>
                  </a:lnTo>
                  <a:lnTo>
                    <a:pt x="184" y="113"/>
                  </a:lnTo>
                  <a:lnTo>
                    <a:pt x="184" y="120"/>
                  </a:lnTo>
                  <a:lnTo>
                    <a:pt x="184" y="121"/>
                  </a:lnTo>
                  <a:lnTo>
                    <a:pt x="184" y="123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7" y="126"/>
                  </a:lnTo>
                  <a:lnTo>
                    <a:pt x="194" y="124"/>
                  </a:lnTo>
                  <a:lnTo>
                    <a:pt x="197" y="124"/>
                  </a:lnTo>
                  <a:lnTo>
                    <a:pt x="199" y="124"/>
                  </a:lnTo>
                  <a:lnTo>
                    <a:pt x="199" y="129"/>
                  </a:lnTo>
                  <a:lnTo>
                    <a:pt x="202" y="138"/>
                  </a:lnTo>
                  <a:lnTo>
                    <a:pt x="203" y="141"/>
                  </a:lnTo>
                  <a:lnTo>
                    <a:pt x="203" y="142"/>
                  </a:lnTo>
                  <a:lnTo>
                    <a:pt x="203" y="145"/>
                  </a:lnTo>
                  <a:lnTo>
                    <a:pt x="205" y="148"/>
                  </a:lnTo>
                  <a:lnTo>
                    <a:pt x="205" y="153"/>
                  </a:lnTo>
                  <a:lnTo>
                    <a:pt x="207" y="154"/>
                  </a:lnTo>
                  <a:lnTo>
                    <a:pt x="207" y="157"/>
                  </a:lnTo>
                  <a:lnTo>
                    <a:pt x="208" y="159"/>
                  </a:lnTo>
                  <a:lnTo>
                    <a:pt x="208" y="160"/>
                  </a:lnTo>
                  <a:lnTo>
                    <a:pt x="210" y="166"/>
                  </a:lnTo>
                  <a:lnTo>
                    <a:pt x="211" y="168"/>
                  </a:lnTo>
                  <a:lnTo>
                    <a:pt x="213" y="168"/>
                  </a:lnTo>
                  <a:lnTo>
                    <a:pt x="213" y="169"/>
                  </a:lnTo>
                  <a:lnTo>
                    <a:pt x="213" y="171"/>
                  </a:lnTo>
                  <a:lnTo>
                    <a:pt x="213" y="180"/>
                  </a:lnTo>
                  <a:lnTo>
                    <a:pt x="213" y="182"/>
                  </a:lnTo>
                  <a:lnTo>
                    <a:pt x="213" y="183"/>
                  </a:lnTo>
                  <a:lnTo>
                    <a:pt x="214" y="188"/>
                  </a:lnTo>
                  <a:lnTo>
                    <a:pt x="214" y="189"/>
                  </a:lnTo>
                  <a:lnTo>
                    <a:pt x="216" y="192"/>
                  </a:lnTo>
                  <a:lnTo>
                    <a:pt x="216" y="195"/>
                  </a:lnTo>
                  <a:lnTo>
                    <a:pt x="219" y="204"/>
                  </a:lnTo>
                  <a:lnTo>
                    <a:pt x="219" y="207"/>
                  </a:lnTo>
                  <a:lnTo>
                    <a:pt x="214" y="207"/>
                  </a:lnTo>
                  <a:lnTo>
                    <a:pt x="213" y="207"/>
                  </a:lnTo>
                  <a:lnTo>
                    <a:pt x="213" y="209"/>
                  </a:lnTo>
                  <a:lnTo>
                    <a:pt x="213" y="212"/>
                  </a:lnTo>
                  <a:lnTo>
                    <a:pt x="213" y="215"/>
                  </a:lnTo>
                  <a:lnTo>
                    <a:pt x="213" y="219"/>
                  </a:lnTo>
                  <a:lnTo>
                    <a:pt x="217" y="219"/>
                  </a:lnTo>
                  <a:lnTo>
                    <a:pt x="222" y="219"/>
                  </a:lnTo>
                  <a:lnTo>
                    <a:pt x="223" y="219"/>
                  </a:lnTo>
                  <a:lnTo>
                    <a:pt x="225" y="219"/>
                  </a:lnTo>
                  <a:lnTo>
                    <a:pt x="228" y="219"/>
                  </a:lnTo>
                  <a:lnTo>
                    <a:pt x="229" y="219"/>
                  </a:lnTo>
                  <a:lnTo>
                    <a:pt x="232" y="219"/>
                  </a:lnTo>
                  <a:lnTo>
                    <a:pt x="234" y="219"/>
                  </a:lnTo>
                  <a:lnTo>
                    <a:pt x="235" y="219"/>
                  </a:lnTo>
                  <a:lnTo>
                    <a:pt x="237" y="219"/>
                  </a:lnTo>
                  <a:lnTo>
                    <a:pt x="238" y="219"/>
                  </a:lnTo>
                  <a:lnTo>
                    <a:pt x="240" y="219"/>
                  </a:lnTo>
                  <a:lnTo>
                    <a:pt x="241" y="219"/>
                  </a:lnTo>
                  <a:lnTo>
                    <a:pt x="243" y="219"/>
                  </a:lnTo>
                  <a:lnTo>
                    <a:pt x="246" y="219"/>
                  </a:lnTo>
                  <a:lnTo>
                    <a:pt x="247" y="219"/>
                  </a:lnTo>
                  <a:lnTo>
                    <a:pt x="250" y="219"/>
                  </a:lnTo>
                  <a:lnTo>
                    <a:pt x="252" y="219"/>
                  </a:lnTo>
                  <a:lnTo>
                    <a:pt x="256" y="219"/>
                  </a:lnTo>
                  <a:lnTo>
                    <a:pt x="258" y="219"/>
                  </a:lnTo>
                  <a:lnTo>
                    <a:pt x="258" y="216"/>
                  </a:lnTo>
                  <a:lnTo>
                    <a:pt x="258" y="213"/>
                  </a:lnTo>
                  <a:lnTo>
                    <a:pt x="259" y="213"/>
                  </a:lnTo>
                  <a:lnTo>
                    <a:pt x="259" y="212"/>
                  </a:lnTo>
                  <a:lnTo>
                    <a:pt x="259" y="210"/>
                  </a:lnTo>
                  <a:lnTo>
                    <a:pt x="261" y="209"/>
                  </a:lnTo>
                  <a:lnTo>
                    <a:pt x="262" y="207"/>
                  </a:lnTo>
                  <a:lnTo>
                    <a:pt x="264" y="207"/>
                  </a:lnTo>
                  <a:lnTo>
                    <a:pt x="264" y="206"/>
                  </a:lnTo>
                  <a:lnTo>
                    <a:pt x="265" y="206"/>
                  </a:lnTo>
                  <a:lnTo>
                    <a:pt x="265" y="204"/>
                  </a:lnTo>
                  <a:lnTo>
                    <a:pt x="267" y="203"/>
                  </a:lnTo>
                  <a:lnTo>
                    <a:pt x="267" y="201"/>
                  </a:lnTo>
                  <a:lnTo>
                    <a:pt x="268" y="201"/>
                  </a:lnTo>
                  <a:lnTo>
                    <a:pt x="268" y="200"/>
                  </a:lnTo>
                  <a:lnTo>
                    <a:pt x="270" y="198"/>
                  </a:lnTo>
                  <a:lnTo>
                    <a:pt x="271" y="197"/>
                  </a:lnTo>
                  <a:lnTo>
                    <a:pt x="273" y="195"/>
                  </a:lnTo>
                  <a:lnTo>
                    <a:pt x="273" y="194"/>
                  </a:lnTo>
                  <a:lnTo>
                    <a:pt x="274" y="194"/>
                  </a:lnTo>
                  <a:lnTo>
                    <a:pt x="276" y="192"/>
                  </a:lnTo>
                  <a:lnTo>
                    <a:pt x="276" y="191"/>
                  </a:lnTo>
                  <a:lnTo>
                    <a:pt x="277" y="191"/>
                  </a:lnTo>
                  <a:lnTo>
                    <a:pt x="277" y="189"/>
                  </a:lnTo>
                  <a:lnTo>
                    <a:pt x="279" y="188"/>
                  </a:lnTo>
                  <a:lnTo>
                    <a:pt x="279" y="186"/>
                  </a:lnTo>
                  <a:lnTo>
                    <a:pt x="279" y="185"/>
                  </a:lnTo>
                  <a:lnTo>
                    <a:pt x="279" y="183"/>
                  </a:lnTo>
                  <a:lnTo>
                    <a:pt x="279" y="182"/>
                  </a:lnTo>
                  <a:lnTo>
                    <a:pt x="277" y="182"/>
                  </a:lnTo>
                  <a:lnTo>
                    <a:pt x="277" y="180"/>
                  </a:lnTo>
                  <a:lnTo>
                    <a:pt x="277" y="179"/>
                  </a:lnTo>
                  <a:lnTo>
                    <a:pt x="277" y="177"/>
                  </a:lnTo>
                  <a:lnTo>
                    <a:pt x="277" y="176"/>
                  </a:lnTo>
                  <a:lnTo>
                    <a:pt x="276" y="176"/>
                  </a:lnTo>
                  <a:lnTo>
                    <a:pt x="276" y="174"/>
                  </a:lnTo>
                  <a:lnTo>
                    <a:pt x="276" y="173"/>
                  </a:lnTo>
                  <a:lnTo>
                    <a:pt x="276" y="171"/>
                  </a:lnTo>
                  <a:lnTo>
                    <a:pt x="276" y="169"/>
                  </a:lnTo>
                  <a:lnTo>
                    <a:pt x="276" y="168"/>
                  </a:lnTo>
                  <a:lnTo>
                    <a:pt x="276" y="166"/>
                  </a:lnTo>
                  <a:lnTo>
                    <a:pt x="277" y="166"/>
                  </a:lnTo>
                  <a:lnTo>
                    <a:pt x="277" y="165"/>
                  </a:lnTo>
                  <a:lnTo>
                    <a:pt x="277" y="163"/>
                  </a:lnTo>
                  <a:lnTo>
                    <a:pt x="277" y="162"/>
                  </a:lnTo>
                  <a:lnTo>
                    <a:pt x="279" y="160"/>
                  </a:lnTo>
                  <a:lnTo>
                    <a:pt x="279" y="159"/>
                  </a:lnTo>
                  <a:lnTo>
                    <a:pt x="279" y="157"/>
                  </a:lnTo>
                  <a:lnTo>
                    <a:pt x="280" y="157"/>
                  </a:lnTo>
                  <a:lnTo>
                    <a:pt x="280" y="156"/>
                  </a:lnTo>
                  <a:lnTo>
                    <a:pt x="279" y="156"/>
                  </a:lnTo>
                  <a:lnTo>
                    <a:pt x="279" y="154"/>
                  </a:lnTo>
                  <a:lnTo>
                    <a:pt x="279" y="153"/>
                  </a:lnTo>
                  <a:lnTo>
                    <a:pt x="282" y="153"/>
                  </a:lnTo>
                  <a:lnTo>
                    <a:pt x="283" y="154"/>
                  </a:lnTo>
                  <a:lnTo>
                    <a:pt x="285" y="154"/>
                  </a:lnTo>
                  <a:lnTo>
                    <a:pt x="286" y="154"/>
                  </a:lnTo>
                  <a:lnTo>
                    <a:pt x="288" y="154"/>
                  </a:lnTo>
                  <a:lnTo>
                    <a:pt x="289" y="154"/>
                  </a:lnTo>
                  <a:lnTo>
                    <a:pt x="292" y="154"/>
                  </a:lnTo>
                  <a:lnTo>
                    <a:pt x="294" y="154"/>
                  </a:lnTo>
                  <a:lnTo>
                    <a:pt x="295" y="154"/>
                  </a:lnTo>
                  <a:lnTo>
                    <a:pt x="297" y="156"/>
                  </a:lnTo>
                  <a:lnTo>
                    <a:pt x="299" y="156"/>
                  </a:lnTo>
                  <a:lnTo>
                    <a:pt x="300" y="156"/>
                  </a:lnTo>
                  <a:lnTo>
                    <a:pt x="303" y="156"/>
                  </a:lnTo>
                  <a:lnTo>
                    <a:pt x="306" y="157"/>
                  </a:lnTo>
                  <a:lnTo>
                    <a:pt x="309" y="157"/>
                  </a:lnTo>
                  <a:lnTo>
                    <a:pt x="312" y="157"/>
                  </a:lnTo>
                  <a:lnTo>
                    <a:pt x="314" y="159"/>
                  </a:lnTo>
                  <a:lnTo>
                    <a:pt x="315" y="159"/>
                  </a:lnTo>
                  <a:lnTo>
                    <a:pt x="317" y="159"/>
                  </a:lnTo>
                  <a:lnTo>
                    <a:pt x="318" y="159"/>
                  </a:lnTo>
                  <a:lnTo>
                    <a:pt x="321" y="160"/>
                  </a:lnTo>
                  <a:lnTo>
                    <a:pt x="323" y="160"/>
                  </a:lnTo>
                  <a:lnTo>
                    <a:pt x="324" y="160"/>
                  </a:lnTo>
                  <a:lnTo>
                    <a:pt x="326" y="160"/>
                  </a:lnTo>
                  <a:lnTo>
                    <a:pt x="327" y="160"/>
                  </a:lnTo>
                  <a:lnTo>
                    <a:pt x="330" y="162"/>
                  </a:lnTo>
                  <a:lnTo>
                    <a:pt x="335" y="162"/>
                  </a:lnTo>
                  <a:lnTo>
                    <a:pt x="336" y="163"/>
                  </a:lnTo>
                  <a:lnTo>
                    <a:pt x="338" y="163"/>
                  </a:lnTo>
                  <a:lnTo>
                    <a:pt x="339" y="163"/>
                  </a:lnTo>
                  <a:lnTo>
                    <a:pt x="341" y="163"/>
                  </a:lnTo>
                  <a:lnTo>
                    <a:pt x="342" y="163"/>
                  </a:lnTo>
                  <a:lnTo>
                    <a:pt x="344" y="165"/>
                  </a:lnTo>
                  <a:lnTo>
                    <a:pt x="345" y="165"/>
                  </a:lnTo>
                  <a:lnTo>
                    <a:pt x="347" y="165"/>
                  </a:lnTo>
                  <a:lnTo>
                    <a:pt x="348" y="165"/>
                  </a:lnTo>
                  <a:lnTo>
                    <a:pt x="350" y="165"/>
                  </a:lnTo>
                  <a:lnTo>
                    <a:pt x="351" y="165"/>
                  </a:lnTo>
                  <a:lnTo>
                    <a:pt x="351" y="166"/>
                  </a:lnTo>
                  <a:lnTo>
                    <a:pt x="353" y="166"/>
                  </a:lnTo>
                  <a:lnTo>
                    <a:pt x="354" y="166"/>
                  </a:lnTo>
                  <a:lnTo>
                    <a:pt x="356" y="166"/>
                  </a:lnTo>
                  <a:lnTo>
                    <a:pt x="357" y="166"/>
                  </a:lnTo>
                  <a:lnTo>
                    <a:pt x="359" y="166"/>
                  </a:lnTo>
                  <a:lnTo>
                    <a:pt x="359" y="168"/>
                  </a:lnTo>
                  <a:lnTo>
                    <a:pt x="362" y="168"/>
                  </a:lnTo>
                  <a:lnTo>
                    <a:pt x="363" y="168"/>
                  </a:lnTo>
                  <a:lnTo>
                    <a:pt x="366" y="168"/>
                  </a:lnTo>
                  <a:lnTo>
                    <a:pt x="366" y="169"/>
                  </a:lnTo>
                  <a:lnTo>
                    <a:pt x="368" y="169"/>
                  </a:lnTo>
                  <a:lnTo>
                    <a:pt x="369" y="169"/>
                  </a:lnTo>
                  <a:lnTo>
                    <a:pt x="371" y="169"/>
                  </a:lnTo>
                  <a:lnTo>
                    <a:pt x="372" y="169"/>
                  </a:lnTo>
                  <a:lnTo>
                    <a:pt x="374" y="169"/>
                  </a:lnTo>
                  <a:lnTo>
                    <a:pt x="375" y="171"/>
                  </a:lnTo>
                  <a:lnTo>
                    <a:pt x="378" y="171"/>
                  </a:lnTo>
                  <a:lnTo>
                    <a:pt x="380" y="171"/>
                  </a:lnTo>
                  <a:lnTo>
                    <a:pt x="381" y="171"/>
                  </a:lnTo>
                  <a:lnTo>
                    <a:pt x="383" y="173"/>
                  </a:lnTo>
                  <a:lnTo>
                    <a:pt x="384" y="173"/>
                  </a:lnTo>
                  <a:lnTo>
                    <a:pt x="386" y="173"/>
                  </a:lnTo>
                  <a:lnTo>
                    <a:pt x="386" y="169"/>
                  </a:lnTo>
                  <a:lnTo>
                    <a:pt x="386" y="168"/>
                  </a:lnTo>
                  <a:lnTo>
                    <a:pt x="386" y="166"/>
                  </a:lnTo>
                  <a:lnTo>
                    <a:pt x="387" y="166"/>
                  </a:lnTo>
                  <a:lnTo>
                    <a:pt x="387" y="165"/>
                  </a:lnTo>
                  <a:lnTo>
                    <a:pt x="387" y="163"/>
                  </a:lnTo>
                  <a:lnTo>
                    <a:pt x="387" y="162"/>
                  </a:lnTo>
                  <a:lnTo>
                    <a:pt x="387" y="160"/>
                  </a:lnTo>
                  <a:lnTo>
                    <a:pt x="387" y="159"/>
                  </a:lnTo>
                  <a:lnTo>
                    <a:pt x="387" y="157"/>
                  </a:lnTo>
                  <a:lnTo>
                    <a:pt x="387" y="153"/>
                  </a:lnTo>
                  <a:lnTo>
                    <a:pt x="387" y="151"/>
                  </a:lnTo>
                  <a:lnTo>
                    <a:pt x="389" y="148"/>
                  </a:lnTo>
                  <a:lnTo>
                    <a:pt x="389" y="147"/>
                  </a:lnTo>
                  <a:lnTo>
                    <a:pt x="389" y="144"/>
                  </a:lnTo>
                  <a:lnTo>
                    <a:pt x="389" y="142"/>
                  </a:lnTo>
                  <a:lnTo>
                    <a:pt x="389" y="141"/>
                  </a:lnTo>
                  <a:lnTo>
                    <a:pt x="389" y="139"/>
                  </a:lnTo>
                  <a:lnTo>
                    <a:pt x="389" y="136"/>
                  </a:lnTo>
                  <a:lnTo>
                    <a:pt x="391" y="135"/>
                  </a:lnTo>
                  <a:lnTo>
                    <a:pt x="391" y="133"/>
                  </a:lnTo>
                  <a:lnTo>
                    <a:pt x="391" y="132"/>
                  </a:lnTo>
                  <a:lnTo>
                    <a:pt x="391" y="127"/>
                  </a:lnTo>
                  <a:lnTo>
                    <a:pt x="391" y="126"/>
                  </a:lnTo>
                  <a:lnTo>
                    <a:pt x="391" y="124"/>
                  </a:lnTo>
                  <a:lnTo>
                    <a:pt x="392" y="123"/>
                  </a:lnTo>
                  <a:lnTo>
                    <a:pt x="392" y="121"/>
                  </a:lnTo>
                  <a:lnTo>
                    <a:pt x="392" y="118"/>
                  </a:lnTo>
                  <a:lnTo>
                    <a:pt x="392" y="116"/>
                  </a:lnTo>
                  <a:lnTo>
                    <a:pt x="392" y="115"/>
                  </a:lnTo>
                  <a:lnTo>
                    <a:pt x="392" y="113"/>
                  </a:lnTo>
                  <a:lnTo>
                    <a:pt x="392" y="112"/>
                  </a:lnTo>
                  <a:lnTo>
                    <a:pt x="392" y="110"/>
                  </a:lnTo>
                  <a:lnTo>
                    <a:pt x="392" y="109"/>
                  </a:lnTo>
                  <a:lnTo>
                    <a:pt x="392" y="107"/>
                  </a:lnTo>
                  <a:lnTo>
                    <a:pt x="392" y="106"/>
                  </a:lnTo>
                  <a:lnTo>
                    <a:pt x="392" y="104"/>
                  </a:lnTo>
                  <a:lnTo>
                    <a:pt x="392" y="103"/>
                  </a:lnTo>
                  <a:lnTo>
                    <a:pt x="392" y="101"/>
                  </a:lnTo>
                  <a:lnTo>
                    <a:pt x="392" y="100"/>
                  </a:lnTo>
                  <a:lnTo>
                    <a:pt x="392" y="98"/>
                  </a:lnTo>
                  <a:lnTo>
                    <a:pt x="392" y="97"/>
                  </a:lnTo>
                  <a:lnTo>
                    <a:pt x="392" y="95"/>
                  </a:lnTo>
                  <a:lnTo>
                    <a:pt x="392" y="94"/>
                  </a:lnTo>
                  <a:lnTo>
                    <a:pt x="392" y="92"/>
                  </a:lnTo>
                  <a:lnTo>
                    <a:pt x="392" y="91"/>
                  </a:lnTo>
                  <a:lnTo>
                    <a:pt x="392" y="89"/>
                  </a:lnTo>
                  <a:lnTo>
                    <a:pt x="392" y="88"/>
                  </a:lnTo>
                  <a:lnTo>
                    <a:pt x="392" y="86"/>
                  </a:lnTo>
                  <a:lnTo>
                    <a:pt x="392" y="85"/>
                  </a:lnTo>
                  <a:lnTo>
                    <a:pt x="392" y="83"/>
                  </a:lnTo>
                  <a:lnTo>
                    <a:pt x="392" y="80"/>
                  </a:lnTo>
                  <a:lnTo>
                    <a:pt x="392" y="76"/>
                  </a:lnTo>
                  <a:lnTo>
                    <a:pt x="392" y="74"/>
                  </a:lnTo>
                  <a:lnTo>
                    <a:pt x="392" y="73"/>
                  </a:lnTo>
                  <a:lnTo>
                    <a:pt x="392" y="71"/>
                  </a:lnTo>
                  <a:lnTo>
                    <a:pt x="394" y="71"/>
                  </a:lnTo>
                  <a:lnTo>
                    <a:pt x="392" y="71"/>
                  </a:lnTo>
                  <a:lnTo>
                    <a:pt x="392" y="70"/>
                  </a:lnTo>
                  <a:lnTo>
                    <a:pt x="392" y="68"/>
                  </a:lnTo>
                  <a:lnTo>
                    <a:pt x="392" y="67"/>
                  </a:lnTo>
                  <a:lnTo>
                    <a:pt x="394" y="65"/>
                  </a:lnTo>
                  <a:lnTo>
                    <a:pt x="394" y="62"/>
                  </a:lnTo>
                  <a:lnTo>
                    <a:pt x="394" y="60"/>
                  </a:lnTo>
                  <a:lnTo>
                    <a:pt x="394" y="57"/>
                  </a:lnTo>
                  <a:lnTo>
                    <a:pt x="394" y="56"/>
                  </a:lnTo>
                  <a:lnTo>
                    <a:pt x="394" y="53"/>
                  </a:lnTo>
                  <a:lnTo>
                    <a:pt x="395" y="53"/>
                  </a:lnTo>
                  <a:lnTo>
                    <a:pt x="397" y="53"/>
                  </a:lnTo>
                  <a:lnTo>
                    <a:pt x="398" y="53"/>
                  </a:lnTo>
                  <a:lnTo>
                    <a:pt x="398" y="51"/>
                  </a:lnTo>
                  <a:lnTo>
                    <a:pt x="398" y="50"/>
                  </a:lnTo>
                  <a:lnTo>
                    <a:pt x="397" y="50"/>
                  </a:lnTo>
                  <a:lnTo>
                    <a:pt x="397" y="48"/>
                  </a:lnTo>
                  <a:lnTo>
                    <a:pt x="397" y="47"/>
                  </a:lnTo>
                  <a:lnTo>
                    <a:pt x="397" y="45"/>
                  </a:lnTo>
                  <a:lnTo>
                    <a:pt x="397" y="44"/>
                  </a:lnTo>
                  <a:lnTo>
                    <a:pt x="397" y="42"/>
                  </a:lnTo>
                  <a:lnTo>
                    <a:pt x="397" y="41"/>
                  </a:lnTo>
                  <a:lnTo>
                    <a:pt x="397" y="36"/>
                  </a:lnTo>
                  <a:lnTo>
                    <a:pt x="397" y="33"/>
                  </a:lnTo>
                  <a:lnTo>
                    <a:pt x="395" y="33"/>
                  </a:lnTo>
                  <a:lnTo>
                    <a:pt x="394" y="33"/>
                  </a:lnTo>
                  <a:lnTo>
                    <a:pt x="394" y="26"/>
                  </a:lnTo>
                  <a:lnTo>
                    <a:pt x="394" y="20"/>
                  </a:lnTo>
                  <a:lnTo>
                    <a:pt x="395" y="20"/>
                  </a:lnTo>
                  <a:lnTo>
                    <a:pt x="397" y="20"/>
                  </a:lnTo>
                  <a:lnTo>
                    <a:pt x="400" y="20"/>
                  </a:lnTo>
                  <a:lnTo>
                    <a:pt x="401" y="20"/>
                  </a:lnTo>
                  <a:lnTo>
                    <a:pt x="403" y="20"/>
                  </a:lnTo>
                  <a:lnTo>
                    <a:pt x="404" y="20"/>
                  </a:lnTo>
                  <a:lnTo>
                    <a:pt x="406" y="20"/>
                  </a:lnTo>
                  <a:lnTo>
                    <a:pt x="409" y="20"/>
                  </a:lnTo>
                  <a:lnTo>
                    <a:pt x="410" y="20"/>
                  </a:lnTo>
                  <a:lnTo>
                    <a:pt x="413" y="20"/>
                  </a:lnTo>
                  <a:lnTo>
                    <a:pt x="415" y="20"/>
                  </a:lnTo>
                  <a:lnTo>
                    <a:pt x="416" y="20"/>
                  </a:lnTo>
                  <a:lnTo>
                    <a:pt x="418" y="20"/>
                  </a:lnTo>
                  <a:lnTo>
                    <a:pt x="421" y="20"/>
                  </a:lnTo>
                  <a:lnTo>
                    <a:pt x="422" y="20"/>
                  </a:lnTo>
                  <a:lnTo>
                    <a:pt x="425" y="20"/>
                  </a:lnTo>
                  <a:lnTo>
                    <a:pt x="427" y="20"/>
                  </a:lnTo>
                  <a:lnTo>
                    <a:pt x="428" y="20"/>
                  </a:lnTo>
                  <a:lnTo>
                    <a:pt x="430" y="20"/>
                  </a:lnTo>
                  <a:lnTo>
                    <a:pt x="433" y="20"/>
                  </a:lnTo>
                  <a:lnTo>
                    <a:pt x="433" y="18"/>
                  </a:lnTo>
                  <a:lnTo>
                    <a:pt x="434" y="18"/>
                  </a:lnTo>
                  <a:lnTo>
                    <a:pt x="437" y="18"/>
                  </a:lnTo>
                  <a:lnTo>
                    <a:pt x="439" y="18"/>
                  </a:lnTo>
                  <a:lnTo>
                    <a:pt x="440" y="18"/>
                  </a:lnTo>
                  <a:lnTo>
                    <a:pt x="442" y="18"/>
                  </a:lnTo>
                  <a:lnTo>
                    <a:pt x="442" y="20"/>
                  </a:lnTo>
                  <a:lnTo>
                    <a:pt x="442" y="21"/>
                  </a:lnTo>
                  <a:lnTo>
                    <a:pt x="442" y="23"/>
                  </a:lnTo>
                  <a:lnTo>
                    <a:pt x="442" y="24"/>
                  </a:lnTo>
                  <a:lnTo>
                    <a:pt x="442" y="26"/>
                  </a:lnTo>
                  <a:lnTo>
                    <a:pt x="442" y="27"/>
                  </a:lnTo>
                  <a:lnTo>
                    <a:pt x="442" y="29"/>
                  </a:lnTo>
                  <a:lnTo>
                    <a:pt x="442" y="32"/>
                  </a:lnTo>
                  <a:lnTo>
                    <a:pt x="442" y="33"/>
                  </a:lnTo>
                  <a:lnTo>
                    <a:pt x="442" y="35"/>
                  </a:lnTo>
                  <a:lnTo>
                    <a:pt x="442" y="36"/>
                  </a:lnTo>
                  <a:lnTo>
                    <a:pt x="442" y="41"/>
                  </a:lnTo>
                  <a:lnTo>
                    <a:pt x="442" y="42"/>
                  </a:lnTo>
                  <a:lnTo>
                    <a:pt x="442" y="44"/>
                  </a:lnTo>
                  <a:lnTo>
                    <a:pt x="442" y="50"/>
                  </a:lnTo>
                  <a:lnTo>
                    <a:pt x="442" y="51"/>
                  </a:lnTo>
                  <a:lnTo>
                    <a:pt x="442" y="54"/>
                  </a:lnTo>
                  <a:lnTo>
                    <a:pt x="442" y="56"/>
                  </a:lnTo>
                  <a:lnTo>
                    <a:pt x="442" y="57"/>
                  </a:lnTo>
                  <a:lnTo>
                    <a:pt x="442" y="60"/>
                  </a:lnTo>
                  <a:lnTo>
                    <a:pt x="442" y="62"/>
                  </a:lnTo>
                  <a:lnTo>
                    <a:pt x="442" y="63"/>
                  </a:lnTo>
                  <a:lnTo>
                    <a:pt x="442" y="65"/>
                  </a:lnTo>
                  <a:lnTo>
                    <a:pt x="442" y="67"/>
                  </a:lnTo>
                  <a:lnTo>
                    <a:pt x="442" y="68"/>
                  </a:lnTo>
                  <a:lnTo>
                    <a:pt x="442" y="70"/>
                  </a:lnTo>
                  <a:lnTo>
                    <a:pt x="442" y="71"/>
                  </a:lnTo>
                  <a:lnTo>
                    <a:pt x="442" y="73"/>
                  </a:lnTo>
                  <a:lnTo>
                    <a:pt x="442" y="74"/>
                  </a:lnTo>
                  <a:lnTo>
                    <a:pt x="440" y="76"/>
                  </a:lnTo>
                  <a:lnTo>
                    <a:pt x="440" y="77"/>
                  </a:lnTo>
                  <a:lnTo>
                    <a:pt x="440" y="79"/>
                  </a:lnTo>
                  <a:lnTo>
                    <a:pt x="440" y="80"/>
                  </a:lnTo>
                  <a:lnTo>
                    <a:pt x="440" y="83"/>
                  </a:lnTo>
                  <a:lnTo>
                    <a:pt x="440" y="85"/>
                  </a:lnTo>
                  <a:lnTo>
                    <a:pt x="440" y="89"/>
                  </a:lnTo>
                  <a:lnTo>
                    <a:pt x="440" y="91"/>
                  </a:lnTo>
                  <a:lnTo>
                    <a:pt x="440" y="92"/>
                  </a:lnTo>
                  <a:lnTo>
                    <a:pt x="440" y="97"/>
                  </a:lnTo>
                  <a:lnTo>
                    <a:pt x="448" y="97"/>
                  </a:lnTo>
                  <a:lnTo>
                    <a:pt x="449" y="97"/>
                  </a:lnTo>
                  <a:lnTo>
                    <a:pt x="451" y="97"/>
                  </a:lnTo>
                  <a:lnTo>
                    <a:pt x="452" y="97"/>
                  </a:lnTo>
                  <a:lnTo>
                    <a:pt x="454" y="97"/>
                  </a:lnTo>
                  <a:lnTo>
                    <a:pt x="455" y="97"/>
                  </a:lnTo>
                  <a:lnTo>
                    <a:pt x="457" y="97"/>
                  </a:lnTo>
                  <a:lnTo>
                    <a:pt x="460" y="97"/>
                  </a:lnTo>
                  <a:lnTo>
                    <a:pt x="464" y="97"/>
                  </a:lnTo>
                  <a:lnTo>
                    <a:pt x="464" y="98"/>
                  </a:lnTo>
                  <a:lnTo>
                    <a:pt x="464" y="103"/>
                  </a:lnTo>
                  <a:lnTo>
                    <a:pt x="466" y="103"/>
                  </a:lnTo>
                  <a:lnTo>
                    <a:pt x="467" y="103"/>
                  </a:lnTo>
                  <a:lnTo>
                    <a:pt x="469" y="103"/>
                  </a:lnTo>
                  <a:lnTo>
                    <a:pt x="470" y="103"/>
                  </a:lnTo>
                  <a:lnTo>
                    <a:pt x="472" y="103"/>
                  </a:lnTo>
                  <a:lnTo>
                    <a:pt x="472" y="101"/>
                  </a:lnTo>
                  <a:lnTo>
                    <a:pt x="472" y="100"/>
                  </a:lnTo>
                  <a:lnTo>
                    <a:pt x="472" y="98"/>
                  </a:lnTo>
                  <a:lnTo>
                    <a:pt x="473" y="98"/>
                  </a:lnTo>
                  <a:lnTo>
                    <a:pt x="476" y="98"/>
                  </a:lnTo>
                  <a:lnTo>
                    <a:pt x="478" y="98"/>
                  </a:lnTo>
                  <a:lnTo>
                    <a:pt x="479" y="98"/>
                  </a:lnTo>
                  <a:lnTo>
                    <a:pt x="483" y="98"/>
                  </a:lnTo>
                  <a:lnTo>
                    <a:pt x="484" y="98"/>
                  </a:lnTo>
                  <a:lnTo>
                    <a:pt x="486" y="98"/>
                  </a:lnTo>
                  <a:lnTo>
                    <a:pt x="487" y="98"/>
                  </a:lnTo>
                  <a:lnTo>
                    <a:pt x="489" y="98"/>
                  </a:lnTo>
                  <a:lnTo>
                    <a:pt x="490" y="98"/>
                  </a:lnTo>
                  <a:lnTo>
                    <a:pt x="492" y="98"/>
                  </a:lnTo>
                  <a:lnTo>
                    <a:pt x="493" y="98"/>
                  </a:lnTo>
                  <a:lnTo>
                    <a:pt x="493" y="100"/>
                  </a:lnTo>
                  <a:lnTo>
                    <a:pt x="493" y="101"/>
                  </a:lnTo>
                  <a:lnTo>
                    <a:pt x="495" y="101"/>
                  </a:lnTo>
                  <a:lnTo>
                    <a:pt x="495" y="100"/>
                  </a:lnTo>
                  <a:lnTo>
                    <a:pt x="496" y="100"/>
                  </a:lnTo>
                  <a:lnTo>
                    <a:pt x="501" y="97"/>
                  </a:lnTo>
                  <a:lnTo>
                    <a:pt x="507" y="92"/>
                  </a:lnTo>
                  <a:lnTo>
                    <a:pt x="508" y="91"/>
                  </a:lnTo>
                  <a:lnTo>
                    <a:pt x="510" y="91"/>
                  </a:lnTo>
                  <a:lnTo>
                    <a:pt x="517" y="86"/>
                  </a:lnTo>
                  <a:lnTo>
                    <a:pt x="520" y="85"/>
                  </a:lnTo>
                  <a:lnTo>
                    <a:pt x="522" y="83"/>
                  </a:lnTo>
                  <a:lnTo>
                    <a:pt x="522" y="82"/>
                  </a:lnTo>
                  <a:lnTo>
                    <a:pt x="520" y="82"/>
                  </a:lnTo>
                  <a:lnTo>
                    <a:pt x="520" y="80"/>
                  </a:lnTo>
                  <a:lnTo>
                    <a:pt x="519" y="80"/>
                  </a:lnTo>
                  <a:lnTo>
                    <a:pt x="519" y="79"/>
                  </a:lnTo>
                  <a:lnTo>
                    <a:pt x="517" y="77"/>
                  </a:lnTo>
                  <a:lnTo>
                    <a:pt x="514" y="73"/>
                  </a:lnTo>
                  <a:lnTo>
                    <a:pt x="514" y="71"/>
                  </a:lnTo>
                  <a:lnTo>
                    <a:pt x="513" y="70"/>
                  </a:lnTo>
                  <a:lnTo>
                    <a:pt x="511" y="67"/>
                  </a:lnTo>
                  <a:lnTo>
                    <a:pt x="510" y="65"/>
                  </a:lnTo>
                  <a:lnTo>
                    <a:pt x="510" y="63"/>
                  </a:lnTo>
                  <a:lnTo>
                    <a:pt x="508" y="62"/>
                  </a:lnTo>
                  <a:lnTo>
                    <a:pt x="507" y="59"/>
                  </a:lnTo>
                  <a:lnTo>
                    <a:pt x="505" y="59"/>
                  </a:lnTo>
                  <a:lnTo>
                    <a:pt x="505" y="56"/>
                  </a:lnTo>
                  <a:lnTo>
                    <a:pt x="502" y="51"/>
                  </a:lnTo>
                  <a:lnTo>
                    <a:pt x="501" y="50"/>
                  </a:lnTo>
                  <a:lnTo>
                    <a:pt x="502" y="50"/>
                  </a:lnTo>
                  <a:lnTo>
                    <a:pt x="504" y="50"/>
                  </a:lnTo>
                  <a:lnTo>
                    <a:pt x="505" y="50"/>
                  </a:lnTo>
                  <a:lnTo>
                    <a:pt x="507" y="50"/>
                  </a:lnTo>
                  <a:lnTo>
                    <a:pt x="508" y="50"/>
                  </a:lnTo>
                  <a:lnTo>
                    <a:pt x="513" y="50"/>
                  </a:lnTo>
                  <a:lnTo>
                    <a:pt x="514" y="50"/>
                  </a:lnTo>
                  <a:lnTo>
                    <a:pt x="516" y="50"/>
                  </a:lnTo>
                  <a:lnTo>
                    <a:pt x="519" y="50"/>
                  </a:lnTo>
                  <a:lnTo>
                    <a:pt x="520" y="50"/>
                  </a:lnTo>
                  <a:lnTo>
                    <a:pt x="522" y="50"/>
                  </a:lnTo>
                  <a:lnTo>
                    <a:pt x="523" y="50"/>
                  </a:lnTo>
                  <a:lnTo>
                    <a:pt x="525" y="50"/>
                  </a:lnTo>
                  <a:lnTo>
                    <a:pt x="526" y="50"/>
                  </a:lnTo>
                  <a:lnTo>
                    <a:pt x="528" y="50"/>
                  </a:lnTo>
                  <a:lnTo>
                    <a:pt x="529" y="50"/>
                  </a:lnTo>
                  <a:lnTo>
                    <a:pt x="532" y="50"/>
                  </a:lnTo>
                  <a:lnTo>
                    <a:pt x="532" y="47"/>
                  </a:lnTo>
                  <a:lnTo>
                    <a:pt x="532" y="39"/>
                  </a:lnTo>
                  <a:lnTo>
                    <a:pt x="532" y="36"/>
                  </a:lnTo>
                  <a:lnTo>
                    <a:pt x="532" y="33"/>
                  </a:lnTo>
                  <a:lnTo>
                    <a:pt x="538" y="35"/>
                  </a:lnTo>
                  <a:lnTo>
                    <a:pt x="540" y="35"/>
                  </a:lnTo>
                  <a:lnTo>
                    <a:pt x="540" y="38"/>
                  </a:lnTo>
                  <a:lnTo>
                    <a:pt x="540" y="47"/>
                  </a:lnTo>
                  <a:lnTo>
                    <a:pt x="540" y="50"/>
                  </a:lnTo>
                  <a:lnTo>
                    <a:pt x="541" y="50"/>
                  </a:lnTo>
                  <a:lnTo>
                    <a:pt x="547" y="50"/>
                  </a:lnTo>
                  <a:lnTo>
                    <a:pt x="549" y="50"/>
                  </a:lnTo>
                  <a:lnTo>
                    <a:pt x="550" y="50"/>
                  </a:lnTo>
                  <a:lnTo>
                    <a:pt x="552" y="50"/>
                  </a:lnTo>
                  <a:lnTo>
                    <a:pt x="552" y="51"/>
                  </a:lnTo>
                  <a:lnTo>
                    <a:pt x="552" y="53"/>
                  </a:lnTo>
                  <a:lnTo>
                    <a:pt x="555" y="57"/>
                  </a:lnTo>
                  <a:lnTo>
                    <a:pt x="555" y="59"/>
                  </a:lnTo>
                  <a:lnTo>
                    <a:pt x="555" y="60"/>
                  </a:lnTo>
                  <a:lnTo>
                    <a:pt x="556" y="62"/>
                  </a:lnTo>
                  <a:lnTo>
                    <a:pt x="556" y="63"/>
                  </a:lnTo>
                  <a:lnTo>
                    <a:pt x="556" y="65"/>
                  </a:lnTo>
                  <a:lnTo>
                    <a:pt x="558" y="65"/>
                  </a:lnTo>
                  <a:lnTo>
                    <a:pt x="558" y="67"/>
                  </a:lnTo>
                  <a:lnTo>
                    <a:pt x="558" y="68"/>
                  </a:lnTo>
                  <a:lnTo>
                    <a:pt x="558" y="70"/>
                  </a:lnTo>
                  <a:lnTo>
                    <a:pt x="559" y="70"/>
                  </a:lnTo>
                  <a:lnTo>
                    <a:pt x="559" y="71"/>
                  </a:lnTo>
                  <a:lnTo>
                    <a:pt x="559" y="73"/>
                  </a:lnTo>
                  <a:lnTo>
                    <a:pt x="561" y="74"/>
                  </a:lnTo>
                  <a:lnTo>
                    <a:pt x="561" y="76"/>
                  </a:lnTo>
                  <a:lnTo>
                    <a:pt x="561" y="74"/>
                  </a:lnTo>
                  <a:lnTo>
                    <a:pt x="562" y="74"/>
                  </a:lnTo>
                  <a:lnTo>
                    <a:pt x="562" y="76"/>
                  </a:lnTo>
                  <a:lnTo>
                    <a:pt x="564" y="80"/>
                  </a:lnTo>
                  <a:lnTo>
                    <a:pt x="564" y="82"/>
                  </a:lnTo>
                  <a:lnTo>
                    <a:pt x="565" y="82"/>
                  </a:lnTo>
                  <a:lnTo>
                    <a:pt x="568" y="83"/>
                  </a:lnTo>
                  <a:lnTo>
                    <a:pt x="570" y="85"/>
                  </a:lnTo>
                  <a:lnTo>
                    <a:pt x="571" y="85"/>
                  </a:lnTo>
                  <a:lnTo>
                    <a:pt x="573" y="86"/>
                  </a:lnTo>
                  <a:lnTo>
                    <a:pt x="575" y="88"/>
                  </a:lnTo>
                  <a:lnTo>
                    <a:pt x="576" y="88"/>
                  </a:lnTo>
                  <a:lnTo>
                    <a:pt x="578" y="88"/>
                  </a:lnTo>
                  <a:lnTo>
                    <a:pt x="578" y="86"/>
                  </a:lnTo>
                  <a:lnTo>
                    <a:pt x="576" y="86"/>
                  </a:lnTo>
                  <a:lnTo>
                    <a:pt x="571" y="83"/>
                  </a:lnTo>
                  <a:lnTo>
                    <a:pt x="570" y="82"/>
                  </a:lnTo>
                  <a:lnTo>
                    <a:pt x="570" y="79"/>
                  </a:lnTo>
                  <a:lnTo>
                    <a:pt x="570" y="70"/>
                  </a:lnTo>
                  <a:lnTo>
                    <a:pt x="570" y="65"/>
                  </a:lnTo>
                  <a:lnTo>
                    <a:pt x="571" y="65"/>
                  </a:lnTo>
                  <a:lnTo>
                    <a:pt x="573" y="65"/>
                  </a:lnTo>
                  <a:lnTo>
                    <a:pt x="576" y="65"/>
                  </a:lnTo>
                  <a:lnTo>
                    <a:pt x="578" y="65"/>
                  </a:lnTo>
                  <a:lnTo>
                    <a:pt x="579" y="67"/>
                  </a:lnTo>
                  <a:lnTo>
                    <a:pt x="579" y="65"/>
                  </a:lnTo>
                  <a:lnTo>
                    <a:pt x="581" y="65"/>
                  </a:lnTo>
                  <a:lnTo>
                    <a:pt x="582" y="65"/>
                  </a:lnTo>
                  <a:lnTo>
                    <a:pt x="584" y="65"/>
                  </a:lnTo>
                  <a:lnTo>
                    <a:pt x="587" y="65"/>
                  </a:lnTo>
                  <a:lnTo>
                    <a:pt x="588" y="65"/>
                  </a:lnTo>
                  <a:lnTo>
                    <a:pt x="590" y="65"/>
                  </a:lnTo>
                  <a:lnTo>
                    <a:pt x="590" y="67"/>
                  </a:lnTo>
                  <a:lnTo>
                    <a:pt x="590" y="68"/>
                  </a:lnTo>
                  <a:lnTo>
                    <a:pt x="590" y="70"/>
                  </a:lnTo>
                  <a:lnTo>
                    <a:pt x="590" y="71"/>
                  </a:lnTo>
                  <a:lnTo>
                    <a:pt x="590" y="74"/>
                  </a:lnTo>
                  <a:lnTo>
                    <a:pt x="590" y="76"/>
                  </a:lnTo>
                  <a:lnTo>
                    <a:pt x="590" y="77"/>
                  </a:lnTo>
                  <a:lnTo>
                    <a:pt x="590" y="79"/>
                  </a:lnTo>
                  <a:lnTo>
                    <a:pt x="590" y="80"/>
                  </a:lnTo>
                  <a:lnTo>
                    <a:pt x="590" y="82"/>
                  </a:lnTo>
                  <a:lnTo>
                    <a:pt x="590" y="83"/>
                  </a:lnTo>
                  <a:lnTo>
                    <a:pt x="590" y="86"/>
                  </a:lnTo>
                  <a:lnTo>
                    <a:pt x="590" y="88"/>
                  </a:lnTo>
                  <a:lnTo>
                    <a:pt x="590" y="89"/>
                  </a:lnTo>
                  <a:lnTo>
                    <a:pt x="590" y="91"/>
                  </a:lnTo>
                  <a:lnTo>
                    <a:pt x="588" y="92"/>
                  </a:lnTo>
                  <a:lnTo>
                    <a:pt x="588" y="95"/>
                  </a:lnTo>
                  <a:lnTo>
                    <a:pt x="590" y="97"/>
                  </a:lnTo>
                  <a:lnTo>
                    <a:pt x="591" y="97"/>
                  </a:lnTo>
                  <a:lnTo>
                    <a:pt x="593" y="98"/>
                  </a:lnTo>
                  <a:lnTo>
                    <a:pt x="594" y="100"/>
                  </a:lnTo>
                  <a:lnTo>
                    <a:pt x="596" y="101"/>
                  </a:lnTo>
                  <a:lnTo>
                    <a:pt x="597" y="101"/>
                  </a:lnTo>
                  <a:lnTo>
                    <a:pt x="599" y="103"/>
                  </a:lnTo>
                  <a:lnTo>
                    <a:pt x="600" y="103"/>
                  </a:lnTo>
                  <a:lnTo>
                    <a:pt x="600" y="104"/>
                  </a:lnTo>
                  <a:lnTo>
                    <a:pt x="602" y="104"/>
                  </a:lnTo>
                  <a:lnTo>
                    <a:pt x="603" y="104"/>
                  </a:lnTo>
                  <a:lnTo>
                    <a:pt x="603" y="106"/>
                  </a:lnTo>
                  <a:lnTo>
                    <a:pt x="605" y="106"/>
                  </a:lnTo>
                  <a:lnTo>
                    <a:pt x="606" y="107"/>
                  </a:lnTo>
                  <a:lnTo>
                    <a:pt x="608" y="107"/>
                  </a:lnTo>
                  <a:lnTo>
                    <a:pt x="609" y="109"/>
                  </a:lnTo>
                  <a:lnTo>
                    <a:pt x="611" y="110"/>
                  </a:lnTo>
                  <a:lnTo>
                    <a:pt x="612" y="110"/>
                  </a:lnTo>
                  <a:lnTo>
                    <a:pt x="614" y="112"/>
                  </a:lnTo>
                  <a:lnTo>
                    <a:pt x="617" y="113"/>
                  </a:lnTo>
                  <a:lnTo>
                    <a:pt x="618" y="115"/>
                  </a:lnTo>
                  <a:lnTo>
                    <a:pt x="620" y="115"/>
                  </a:lnTo>
                  <a:lnTo>
                    <a:pt x="621" y="115"/>
                  </a:lnTo>
                  <a:lnTo>
                    <a:pt x="623" y="115"/>
                  </a:lnTo>
                  <a:lnTo>
                    <a:pt x="624" y="115"/>
                  </a:lnTo>
                  <a:lnTo>
                    <a:pt x="626" y="115"/>
                  </a:lnTo>
                  <a:lnTo>
                    <a:pt x="627" y="115"/>
                  </a:lnTo>
                  <a:lnTo>
                    <a:pt x="629" y="115"/>
                  </a:lnTo>
                  <a:lnTo>
                    <a:pt x="630" y="115"/>
                  </a:lnTo>
                  <a:lnTo>
                    <a:pt x="632" y="115"/>
                  </a:lnTo>
                  <a:lnTo>
                    <a:pt x="633" y="115"/>
                  </a:lnTo>
                  <a:lnTo>
                    <a:pt x="635" y="115"/>
                  </a:lnTo>
                  <a:lnTo>
                    <a:pt x="636" y="115"/>
                  </a:lnTo>
                  <a:lnTo>
                    <a:pt x="638" y="115"/>
                  </a:lnTo>
                  <a:lnTo>
                    <a:pt x="639" y="115"/>
                  </a:lnTo>
                  <a:lnTo>
                    <a:pt x="641" y="115"/>
                  </a:lnTo>
                  <a:lnTo>
                    <a:pt x="642" y="115"/>
                  </a:lnTo>
                  <a:lnTo>
                    <a:pt x="645" y="115"/>
                  </a:lnTo>
                  <a:lnTo>
                    <a:pt x="647" y="115"/>
                  </a:lnTo>
                  <a:lnTo>
                    <a:pt x="648" y="115"/>
                  </a:lnTo>
                  <a:lnTo>
                    <a:pt x="650" y="115"/>
                  </a:lnTo>
                  <a:lnTo>
                    <a:pt x="651" y="115"/>
                  </a:lnTo>
                  <a:lnTo>
                    <a:pt x="653" y="115"/>
                  </a:lnTo>
                  <a:lnTo>
                    <a:pt x="654" y="115"/>
                  </a:lnTo>
                  <a:lnTo>
                    <a:pt x="657" y="115"/>
                  </a:lnTo>
                  <a:lnTo>
                    <a:pt x="659" y="115"/>
                  </a:lnTo>
                  <a:lnTo>
                    <a:pt x="660" y="115"/>
                  </a:lnTo>
                  <a:lnTo>
                    <a:pt x="662" y="115"/>
                  </a:lnTo>
                  <a:lnTo>
                    <a:pt x="663" y="115"/>
                  </a:lnTo>
                  <a:lnTo>
                    <a:pt x="665" y="115"/>
                  </a:lnTo>
                  <a:lnTo>
                    <a:pt x="667" y="115"/>
                  </a:lnTo>
                  <a:lnTo>
                    <a:pt x="670" y="115"/>
                  </a:lnTo>
                  <a:lnTo>
                    <a:pt x="671" y="115"/>
                  </a:lnTo>
                  <a:lnTo>
                    <a:pt x="673" y="115"/>
                  </a:lnTo>
                  <a:lnTo>
                    <a:pt x="674" y="115"/>
                  </a:lnTo>
                  <a:lnTo>
                    <a:pt x="676" y="115"/>
                  </a:lnTo>
                  <a:lnTo>
                    <a:pt x="677" y="115"/>
                  </a:lnTo>
                  <a:lnTo>
                    <a:pt x="679" y="115"/>
                  </a:lnTo>
                  <a:lnTo>
                    <a:pt x="682" y="115"/>
                  </a:lnTo>
                  <a:lnTo>
                    <a:pt x="683" y="115"/>
                  </a:lnTo>
                  <a:lnTo>
                    <a:pt x="685" y="115"/>
                  </a:lnTo>
                  <a:lnTo>
                    <a:pt x="686" y="115"/>
                  </a:lnTo>
                  <a:lnTo>
                    <a:pt x="689" y="115"/>
                  </a:lnTo>
                  <a:lnTo>
                    <a:pt x="691" y="115"/>
                  </a:lnTo>
                  <a:lnTo>
                    <a:pt x="694" y="115"/>
                  </a:lnTo>
                  <a:lnTo>
                    <a:pt x="698" y="115"/>
                  </a:lnTo>
                  <a:lnTo>
                    <a:pt x="703" y="115"/>
                  </a:lnTo>
                  <a:lnTo>
                    <a:pt x="704" y="115"/>
                  </a:lnTo>
                  <a:lnTo>
                    <a:pt x="706" y="115"/>
                  </a:lnTo>
                  <a:lnTo>
                    <a:pt x="707" y="115"/>
                  </a:lnTo>
                  <a:lnTo>
                    <a:pt x="709" y="115"/>
                  </a:lnTo>
                  <a:lnTo>
                    <a:pt x="710" y="115"/>
                  </a:lnTo>
                  <a:lnTo>
                    <a:pt x="712" y="115"/>
                  </a:lnTo>
                  <a:lnTo>
                    <a:pt x="713" y="115"/>
                  </a:lnTo>
                  <a:lnTo>
                    <a:pt x="715" y="115"/>
                  </a:lnTo>
                  <a:lnTo>
                    <a:pt x="718" y="115"/>
                  </a:lnTo>
                  <a:lnTo>
                    <a:pt x="719" y="115"/>
                  </a:lnTo>
                  <a:lnTo>
                    <a:pt x="722" y="115"/>
                  </a:lnTo>
                  <a:lnTo>
                    <a:pt x="724" y="115"/>
                  </a:lnTo>
                  <a:lnTo>
                    <a:pt x="725" y="115"/>
                  </a:lnTo>
                  <a:lnTo>
                    <a:pt x="727" y="115"/>
                  </a:lnTo>
                  <a:lnTo>
                    <a:pt x="730" y="115"/>
                  </a:lnTo>
                  <a:lnTo>
                    <a:pt x="731" y="115"/>
                  </a:lnTo>
                  <a:lnTo>
                    <a:pt x="733" y="115"/>
                  </a:lnTo>
                  <a:lnTo>
                    <a:pt x="734" y="115"/>
                  </a:lnTo>
                  <a:lnTo>
                    <a:pt x="737" y="115"/>
                  </a:lnTo>
                  <a:lnTo>
                    <a:pt x="739" y="115"/>
                  </a:lnTo>
                  <a:lnTo>
                    <a:pt x="742" y="115"/>
                  </a:lnTo>
                  <a:lnTo>
                    <a:pt x="743" y="115"/>
                  </a:lnTo>
                  <a:lnTo>
                    <a:pt x="745" y="115"/>
                  </a:lnTo>
                  <a:lnTo>
                    <a:pt x="746" y="115"/>
                  </a:lnTo>
                  <a:lnTo>
                    <a:pt x="748" y="115"/>
                  </a:lnTo>
                  <a:lnTo>
                    <a:pt x="749" y="115"/>
                  </a:lnTo>
                  <a:lnTo>
                    <a:pt x="751" y="115"/>
                  </a:lnTo>
                  <a:lnTo>
                    <a:pt x="754" y="115"/>
                  </a:lnTo>
                  <a:lnTo>
                    <a:pt x="755" y="115"/>
                  </a:lnTo>
                  <a:lnTo>
                    <a:pt x="757" y="115"/>
                  </a:lnTo>
                  <a:lnTo>
                    <a:pt x="759" y="115"/>
                  </a:lnTo>
                  <a:lnTo>
                    <a:pt x="760" y="115"/>
                  </a:lnTo>
                  <a:lnTo>
                    <a:pt x="762" y="115"/>
                  </a:lnTo>
                  <a:lnTo>
                    <a:pt x="763" y="115"/>
                  </a:lnTo>
                  <a:lnTo>
                    <a:pt x="763" y="113"/>
                  </a:lnTo>
                  <a:lnTo>
                    <a:pt x="763" y="112"/>
                  </a:lnTo>
                  <a:lnTo>
                    <a:pt x="763" y="109"/>
                  </a:lnTo>
                  <a:lnTo>
                    <a:pt x="763" y="107"/>
                  </a:lnTo>
                  <a:lnTo>
                    <a:pt x="763" y="106"/>
                  </a:lnTo>
                  <a:lnTo>
                    <a:pt x="763" y="100"/>
                  </a:lnTo>
                  <a:lnTo>
                    <a:pt x="763" y="98"/>
                  </a:lnTo>
                  <a:lnTo>
                    <a:pt x="763" y="97"/>
                  </a:lnTo>
                  <a:lnTo>
                    <a:pt x="763" y="95"/>
                  </a:lnTo>
                  <a:lnTo>
                    <a:pt x="763" y="91"/>
                  </a:lnTo>
                  <a:lnTo>
                    <a:pt x="763" y="89"/>
                  </a:lnTo>
                  <a:lnTo>
                    <a:pt x="763" y="86"/>
                  </a:lnTo>
                  <a:lnTo>
                    <a:pt x="763" y="85"/>
                  </a:lnTo>
                  <a:lnTo>
                    <a:pt x="763" y="83"/>
                  </a:lnTo>
                  <a:lnTo>
                    <a:pt x="763" y="82"/>
                  </a:lnTo>
                  <a:lnTo>
                    <a:pt x="763" y="80"/>
                  </a:lnTo>
                  <a:lnTo>
                    <a:pt x="763" y="76"/>
                  </a:lnTo>
                  <a:lnTo>
                    <a:pt x="763" y="74"/>
                  </a:lnTo>
                  <a:lnTo>
                    <a:pt x="763" y="73"/>
                  </a:lnTo>
                  <a:lnTo>
                    <a:pt x="763" y="71"/>
                  </a:lnTo>
                  <a:lnTo>
                    <a:pt x="763" y="68"/>
                  </a:lnTo>
                  <a:lnTo>
                    <a:pt x="763" y="67"/>
                  </a:lnTo>
                  <a:lnTo>
                    <a:pt x="763" y="65"/>
                  </a:lnTo>
                  <a:lnTo>
                    <a:pt x="763" y="62"/>
                  </a:lnTo>
                  <a:lnTo>
                    <a:pt x="763" y="60"/>
                  </a:lnTo>
                  <a:lnTo>
                    <a:pt x="763" y="59"/>
                  </a:lnTo>
                  <a:lnTo>
                    <a:pt x="763" y="57"/>
                  </a:lnTo>
                  <a:lnTo>
                    <a:pt x="763" y="56"/>
                  </a:lnTo>
                  <a:lnTo>
                    <a:pt x="763" y="51"/>
                  </a:lnTo>
                  <a:lnTo>
                    <a:pt x="763" y="50"/>
                  </a:lnTo>
                  <a:lnTo>
                    <a:pt x="763" y="48"/>
                  </a:lnTo>
                  <a:lnTo>
                    <a:pt x="763" y="47"/>
                  </a:lnTo>
                  <a:lnTo>
                    <a:pt x="763" y="45"/>
                  </a:lnTo>
                  <a:lnTo>
                    <a:pt x="765" y="44"/>
                  </a:lnTo>
                  <a:lnTo>
                    <a:pt x="765" y="42"/>
                  </a:lnTo>
                  <a:lnTo>
                    <a:pt x="765" y="41"/>
                  </a:lnTo>
                  <a:lnTo>
                    <a:pt x="765" y="39"/>
                  </a:lnTo>
                  <a:lnTo>
                    <a:pt x="765" y="38"/>
                  </a:lnTo>
                  <a:lnTo>
                    <a:pt x="765" y="36"/>
                  </a:lnTo>
                  <a:lnTo>
                    <a:pt x="765" y="35"/>
                  </a:lnTo>
                  <a:lnTo>
                    <a:pt x="765" y="33"/>
                  </a:lnTo>
                  <a:lnTo>
                    <a:pt x="765" y="32"/>
                  </a:lnTo>
                  <a:lnTo>
                    <a:pt x="765" y="30"/>
                  </a:lnTo>
                  <a:lnTo>
                    <a:pt x="765" y="29"/>
                  </a:lnTo>
                  <a:lnTo>
                    <a:pt x="765" y="27"/>
                  </a:lnTo>
                  <a:lnTo>
                    <a:pt x="765" y="26"/>
                  </a:lnTo>
                  <a:lnTo>
                    <a:pt x="765" y="23"/>
                  </a:lnTo>
                  <a:lnTo>
                    <a:pt x="765" y="21"/>
                  </a:lnTo>
                  <a:lnTo>
                    <a:pt x="765" y="20"/>
                  </a:lnTo>
                  <a:lnTo>
                    <a:pt x="765" y="18"/>
                  </a:lnTo>
                  <a:lnTo>
                    <a:pt x="766" y="18"/>
                  </a:lnTo>
                  <a:lnTo>
                    <a:pt x="771" y="18"/>
                  </a:lnTo>
                  <a:lnTo>
                    <a:pt x="772" y="18"/>
                  </a:lnTo>
                  <a:lnTo>
                    <a:pt x="774" y="18"/>
                  </a:lnTo>
                  <a:lnTo>
                    <a:pt x="778" y="18"/>
                  </a:lnTo>
                  <a:lnTo>
                    <a:pt x="780" y="18"/>
                  </a:lnTo>
                  <a:lnTo>
                    <a:pt x="781" y="18"/>
                  </a:lnTo>
                  <a:lnTo>
                    <a:pt x="786" y="17"/>
                  </a:lnTo>
                  <a:lnTo>
                    <a:pt x="787" y="17"/>
                  </a:lnTo>
                  <a:lnTo>
                    <a:pt x="789" y="17"/>
                  </a:lnTo>
                  <a:lnTo>
                    <a:pt x="793" y="17"/>
                  </a:lnTo>
                  <a:lnTo>
                    <a:pt x="795" y="17"/>
                  </a:lnTo>
                  <a:lnTo>
                    <a:pt x="796" y="17"/>
                  </a:lnTo>
                  <a:lnTo>
                    <a:pt x="798" y="17"/>
                  </a:lnTo>
                  <a:lnTo>
                    <a:pt x="801" y="17"/>
                  </a:lnTo>
                  <a:lnTo>
                    <a:pt x="802" y="17"/>
                  </a:lnTo>
                  <a:lnTo>
                    <a:pt x="804" y="17"/>
                  </a:lnTo>
                  <a:lnTo>
                    <a:pt x="805" y="17"/>
                  </a:lnTo>
                  <a:lnTo>
                    <a:pt x="807" y="17"/>
                  </a:lnTo>
                  <a:lnTo>
                    <a:pt x="810" y="17"/>
                  </a:lnTo>
                  <a:lnTo>
                    <a:pt x="811" y="17"/>
                  </a:lnTo>
                  <a:lnTo>
                    <a:pt x="814" y="17"/>
                  </a:lnTo>
                  <a:lnTo>
                    <a:pt x="816" y="17"/>
                  </a:lnTo>
                  <a:lnTo>
                    <a:pt x="817" y="17"/>
                  </a:lnTo>
                  <a:lnTo>
                    <a:pt x="823" y="17"/>
                  </a:lnTo>
                  <a:lnTo>
                    <a:pt x="825" y="17"/>
                  </a:lnTo>
                  <a:lnTo>
                    <a:pt x="826" y="17"/>
                  </a:lnTo>
                  <a:lnTo>
                    <a:pt x="829" y="17"/>
                  </a:lnTo>
                  <a:lnTo>
                    <a:pt x="831" y="17"/>
                  </a:lnTo>
                  <a:lnTo>
                    <a:pt x="832" y="17"/>
                  </a:lnTo>
                  <a:lnTo>
                    <a:pt x="834" y="17"/>
                  </a:lnTo>
                  <a:lnTo>
                    <a:pt x="835" y="17"/>
                  </a:lnTo>
                  <a:lnTo>
                    <a:pt x="837" y="17"/>
                  </a:lnTo>
                  <a:lnTo>
                    <a:pt x="838" y="17"/>
                  </a:lnTo>
                  <a:lnTo>
                    <a:pt x="840" y="17"/>
                  </a:lnTo>
                  <a:lnTo>
                    <a:pt x="841" y="17"/>
                  </a:lnTo>
                  <a:lnTo>
                    <a:pt x="843" y="17"/>
                  </a:lnTo>
                  <a:lnTo>
                    <a:pt x="844" y="17"/>
                  </a:lnTo>
                  <a:lnTo>
                    <a:pt x="846" y="17"/>
                  </a:lnTo>
                  <a:lnTo>
                    <a:pt x="847" y="17"/>
                  </a:lnTo>
                  <a:lnTo>
                    <a:pt x="849" y="17"/>
                  </a:lnTo>
                  <a:lnTo>
                    <a:pt x="850" y="17"/>
                  </a:lnTo>
                  <a:lnTo>
                    <a:pt x="854" y="17"/>
                  </a:lnTo>
                  <a:lnTo>
                    <a:pt x="855" y="17"/>
                  </a:lnTo>
                  <a:lnTo>
                    <a:pt x="858" y="17"/>
                  </a:lnTo>
                  <a:lnTo>
                    <a:pt x="860" y="17"/>
                  </a:lnTo>
                  <a:lnTo>
                    <a:pt x="861" y="17"/>
                  </a:lnTo>
                  <a:lnTo>
                    <a:pt x="863" y="17"/>
                  </a:lnTo>
                  <a:lnTo>
                    <a:pt x="864" y="17"/>
                  </a:lnTo>
                  <a:lnTo>
                    <a:pt x="866" y="17"/>
                  </a:lnTo>
                  <a:lnTo>
                    <a:pt x="867" y="17"/>
                  </a:lnTo>
                  <a:lnTo>
                    <a:pt x="870" y="17"/>
                  </a:lnTo>
                  <a:lnTo>
                    <a:pt x="872" y="17"/>
                  </a:lnTo>
                  <a:lnTo>
                    <a:pt x="873" y="17"/>
                  </a:lnTo>
                  <a:lnTo>
                    <a:pt x="875" y="17"/>
                  </a:lnTo>
                  <a:lnTo>
                    <a:pt x="879" y="17"/>
                  </a:lnTo>
                  <a:lnTo>
                    <a:pt x="881" y="17"/>
                  </a:lnTo>
                  <a:lnTo>
                    <a:pt x="882" y="17"/>
                  </a:lnTo>
                  <a:lnTo>
                    <a:pt x="881" y="15"/>
                  </a:lnTo>
                  <a:lnTo>
                    <a:pt x="879" y="14"/>
                  </a:lnTo>
                  <a:lnTo>
                    <a:pt x="872" y="6"/>
                  </a:lnTo>
                  <a:lnTo>
                    <a:pt x="869" y="3"/>
                  </a:lnTo>
                  <a:lnTo>
                    <a:pt x="869" y="1"/>
                  </a:lnTo>
                  <a:lnTo>
                    <a:pt x="872" y="1"/>
                  </a:lnTo>
                  <a:lnTo>
                    <a:pt x="873" y="0"/>
                  </a:lnTo>
                  <a:lnTo>
                    <a:pt x="884" y="0"/>
                  </a:lnTo>
                  <a:lnTo>
                    <a:pt x="885" y="0"/>
                  </a:lnTo>
                  <a:lnTo>
                    <a:pt x="887" y="0"/>
                  </a:lnTo>
                  <a:lnTo>
                    <a:pt x="888" y="0"/>
                  </a:lnTo>
                  <a:lnTo>
                    <a:pt x="890" y="0"/>
                  </a:lnTo>
                  <a:lnTo>
                    <a:pt x="903" y="0"/>
                  </a:lnTo>
                  <a:lnTo>
                    <a:pt x="906" y="0"/>
                  </a:lnTo>
                  <a:lnTo>
                    <a:pt x="908" y="0"/>
                  </a:lnTo>
                  <a:lnTo>
                    <a:pt x="909" y="0"/>
                  </a:lnTo>
                  <a:lnTo>
                    <a:pt x="909" y="1"/>
                  </a:lnTo>
                  <a:lnTo>
                    <a:pt x="909" y="4"/>
                  </a:lnTo>
                  <a:lnTo>
                    <a:pt x="911" y="4"/>
                  </a:lnTo>
                  <a:lnTo>
                    <a:pt x="911" y="6"/>
                  </a:lnTo>
                  <a:lnTo>
                    <a:pt x="911" y="7"/>
                  </a:lnTo>
                  <a:lnTo>
                    <a:pt x="912" y="7"/>
                  </a:lnTo>
                  <a:lnTo>
                    <a:pt x="914" y="12"/>
                  </a:lnTo>
                  <a:lnTo>
                    <a:pt x="914" y="14"/>
                  </a:lnTo>
                  <a:lnTo>
                    <a:pt x="912" y="14"/>
                  </a:lnTo>
                  <a:lnTo>
                    <a:pt x="914" y="17"/>
                  </a:lnTo>
                  <a:lnTo>
                    <a:pt x="914" y="18"/>
                  </a:lnTo>
                  <a:lnTo>
                    <a:pt x="914" y="20"/>
                  </a:lnTo>
                  <a:lnTo>
                    <a:pt x="915" y="21"/>
                  </a:lnTo>
                  <a:lnTo>
                    <a:pt x="915" y="23"/>
                  </a:lnTo>
                  <a:lnTo>
                    <a:pt x="915" y="24"/>
                  </a:lnTo>
                  <a:lnTo>
                    <a:pt x="915" y="26"/>
                  </a:lnTo>
                  <a:lnTo>
                    <a:pt x="915" y="27"/>
                  </a:lnTo>
                  <a:lnTo>
                    <a:pt x="917" y="29"/>
                  </a:lnTo>
                  <a:lnTo>
                    <a:pt x="917" y="30"/>
                  </a:lnTo>
                  <a:lnTo>
                    <a:pt x="917" y="32"/>
                  </a:lnTo>
                  <a:lnTo>
                    <a:pt x="917" y="33"/>
                  </a:lnTo>
                  <a:lnTo>
                    <a:pt x="918" y="33"/>
                  </a:lnTo>
                  <a:lnTo>
                    <a:pt x="918" y="35"/>
                  </a:lnTo>
                  <a:lnTo>
                    <a:pt x="918" y="36"/>
                  </a:lnTo>
                  <a:lnTo>
                    <a:pt x="918" y="38"/>
                  </a:lnTo>
                  <a:lnTo>
                    <a:pt x="920" y="39"/>
                  </a:lnTo>
                  <a:lnTo>
                    <a:pt x="920" y="41"/>
                  </a:lnTo>
                  <a:lnTo>
                    <a:pt x="921" y="42"/>
                  </a:lnTo>
                  <a:lnTo>
                    <a:pt x="921" y="44"/>
                  </a:lnTo>
                  <a:lnTo>
                    <a:pt x="921" y="45"/>
                  </a:lnTo>
                  <a:lnTo>
                    <a:pt x="921" y="47"/>
                  </a:lnTo>
                  <a:lnTo>
                    <a:pt x="923" y="47"/>
                  </a:lnTo>
                  <a:lnTo>
                    <a:pt x="923" y="48"/>
                  </a:lnTo>
                  <a:lnTo>
                    <a:pt x="924" y="51"/>
                  </a:lnTo>
                  <a:lnTo>
                    <a:pt x="926" y="53"/>
                  </a:lnTo>
                  <a:lnTo>
                    <a:pt x="927" y="54"/>
                  </a:lnTo>
                  <a:lnTo>
                    <a:pt x="929" y="56"/>
                  </a:lnTo>
                  <a:lnTo>
                    <a:pt x="929" y="57"/>
                  </a:lnTo>
                  <a:lnTo>
                    <a:pt x="930" y="59"/>
                  </a:lnTo>
                  <a:lnTo>
                    <a:pt x="930" y="60"/>
                  </a:lnTo>
                  <a:lnTo>
                    <a:pt x="932" y="62"/>
                  </a:lnTo>
                  <a:lnTo>
                    <a:pt x="932" y="63"/>
                  </a:lnTo>
                  <a:lnTo>
                    <a:pt x="935" y="67"/>
                  </a:lnTo>
                  <a:lnTo>
                    <a:pt x="936" y="68"/>
                  </a:lnTo>
                  <a:lnTo>
                    <a:pt x="938" y="70"/>
                  </a:lnTo>
                  <a:lnTo>
                    <a:pt x="939" y="71"/>
                  </a:lnTo>
                  <a:lnTo>
                    <a:pt x="939" y="73"/>
                  </a:lnTo>
                  <a:lnTo>
                    <a:pt x="941" y="73"/>
                  </a:lnTo>
                  <a:lnTo>
                    <a:pt x="941" y="74"/>
                  </a:lnTo>
                  <a:lnTo>
                    <a:pt x="939" y="76"/>
                  </a:lnTo>
                  <a:lnTo>
                    <a:pt x="935" y="76"/>
                  </a:lnTo>
                  <a:lnTo>
                    <a:pt x="935" y="77"/>
                  </a:lnTo>
                  <a:lnTo>
                    <a:pt x="935" y="79"/>
                  </a:lnTo>
                  <a:lnTo>
                    <a:pt x="935" y="80"/>
                  </a:lnTo>
                  <a:lnTo>
                    <a:pt x="935" y="82"/>
                  </a:lnTo>
                  <a:lnTo>
                    <a:pt x="935" y="83"/>
                  </a:lnTo>
                  <a:lnTo>
                    <a:pt x="936" y="83"/>
                  </a:lnTo>
                  <a:lnTo>
                    <a:pt x="936" y="85"/>
                  </a:lnTo>
                  <a:lnTo>
                    <a:pt x="935" y="85"/>
                  </a:lnTo>
                  <a:lnTo>
                    <a:pt x="935" y="86"/>
                  </a:lnTo>
                  <a:lnTo>
                    <a:pt x="935" y="88"/>
                  </a:lnTo>
                  <a:lnTo>
                    <a:pt x="936" y="89"/>
                  </a:lnTo>
                  <a:lnTo>
                    <a:pt x="936" y="91"/>
                  </a:lnTo>
                  <a:lnTo>
                    <a:pt x="936" y="92"/>
                  </a:lnTo>
                  <a:lnTo>
                    <a:pt x="936" y="94"/>
                  </a:lnTo>
                  <a:lnTo>
                    <a:pt x="938" y="95"/>
                  </a:lnTo>
                  <a:lnTo>
                    <a:pt x="938" y="97"/>
                  </a:lnTo>
                  <a:lnTo>
                    <a:pt x="938" y="98"/>
                  </a:lnTo>
                  <a:lnTo>
                    <a:pt x="939" y="101"/>
                  </a:lnTo>
                  <a:lnTo>
                    <a:pt x="939" y="103"/>
                  </a:lnTo>
                  <a:lnTo>
                    <a:pt x="939" y="104"/>
                  </a:lnTo>
                  <a:lnTo>
                    <a:pt x="939" y="106"/>
                  </a:lnTo>
                  <a:lnTo>
                    <a:pt x="939" y="107"/>
                  </a:lnTo>
                  <a:lnTo>
                    <a:pt x="941" y="107"/>
                  </a:lnTo>
                  <a:lnTo>
                    <a:pt x="942" y="109"/>
                  </a:lnTo>
                  <a:lnTo>
                    <a:pt x="942" y="110"/>
                  </a:lnTo>
                  <a:lnTo>
                    <a:pt x="942" y="112"/>
                  </a:lnTo>
                  <a:lnTo>
                    <a:pt x="944" y="112"/>
                  </a:lnTo>
                  <a:lnTo>
                    <a:pt x="944" y="115"/>
                  </a:lnTo>
                  <a:lnTo>
                    <a:pt x="944" y="116"/>
                  </a:lnTo>
                  <a:lnTo>
                    <a:pt x="944" y="118"/>
                  </a:lnTo>
                  <a:lnTo>
                    <a:pt x="944" y="120"/>
                  </a:lnTo>
                  <a:lnTo>
                    <a:pt x="942" y="121"/>
                  </a:lnTo>
                  <a:lnTo>
                    <a:pt x="942" y="123"/>
                  </a:lnTo>
                  <a:lnTo>
                    <a:pt x="942" y="124"/>
                  </a:lnTo>
                  <a:lnTo>
                    <a:pt x="944" y="124"/>
                  </a:lnTo>
                  <a:lnTo>
                    <a:pt x="942" y="126"/>
                  </a:lnTo>
                  <a:lnTo>
                    <a:pt x="944" y="127"/>
                  </a:lnTo>
                  <a:lnTo>
                    <a:pt x="942" y="127"/>
                  </a:lnTo>
                  <a:lnTo>
                    <a:pt x="944" y="127"/>
                  </a:lnTo>
                  <a:lnTo>
                    <a:pt x="944" y="129"/>
                  </a:lnTo>
                  <a:lnTo>
                    <a:pt x="944" y="130"/>
                  </a:lnTo>
                  <a:lnTo>
                    <a:pt x="944" y="132"/>
                  </a:lnTo>
                  <a:lnTo>
                    <a:pt x="942" y="133"/>
                  </a:lnTo>
                  <a:lnTo>
                    <a:pt x="942" y="135"/>
                  </a:lnTo>
                  <a:lnTo>
                    <a:pt x="944" y="136"/>
                  </a:lnTo>
                  <a:lnTo>
                    <a:pt x="946" y="136"/>
                  </a:lnTo>
                  <a:lnTo>
                    <a:pt x="944" y="138"/>
                  </a:lnTo>
                  <a:lnTo>
                    <a:pt x="946" y="139"/>
                  </a:lnTo>
                  <a:lnTo>
                    <a:pt x="944" y="144"/>
                  </a:lnTo>
                  <a:lnTo>
                    <a:pt x="944" y="147"/>
                  </a:lnTo>
                  <a:lnTo>
                    <a:pt x="946" y="148"/>
                  </a:lnTo>
                  <a:lnTo>
                    <a:pt x="946" y="153"/>
                  </a:lnTo>
                  <a:lnTo>
                    <a:pt x="949" y="156"/>
                  </a:lnTo>
                  <a:lnTo>
                    <a:pt x="959" y="171"/>
                  </a:lnTo>
                  <a:lnTo>
                    <a:pt x="958" y="174"/>
                  </a:lnTo>
                  <a:lnTo>
                    <a:pt x="958" y="176"/>
                  </a:lnTo>
                  <a:lnTo>
                    <a:pt x="956" y="179"/>
                  </a:lnTo>
                  <a:lnTo>
                    <a:pt x="956" y="180"/>
                  </a:lnTo>
                  <a:lnTo>
                    <a:pt x="956" y="182"/>
                  </a:lnTo>
                  <a:lnTo>
                    <a:pt x="956" y="185"/>
                  </a:lnTo>
                  <a:lnTo>
                    <a:pt x="956" y="186"/>
                  </a:lnTo>
                  <a:lnTo>
                    <a:pt x="956" y="188"/>
                  </a:lnTo>
                  <a:lnTo>
                    <a:pt x="956" y="189"/>
                  </a:lnTo>
                  <a:lnTo>
                    <a:pt x="958" y="191"/>
                  </a:lnTo>
                  <a:lnTo>
                    <a:pt x="958" y="192"/>
                  </a:lnTo>
                  <a:lnTo>
                    <a:pt x="958" y="194"/>
                  </a:lnTo>
                  <a:lnTo>
                    <a:pt x="958" y="195"/>
                  </a:lnTo>
                  <a:lnTo>
                    <a:pt x="959" y="195"/>
                  </a:lnTo>
                  <a:lnTo>
                    <a:pt x="961" y="197"/>
                  </a:lnTo>
                  <a:lnTo>
                    <a:pt x="961" y="198"/>
                  </a:lnTo>
                  <a:lnTo>
                    <a:pt x="962" y="198"/>
                  </a:lnTo>
                  <a:lnTo>
                    <a:pt x="964" y="200"/>
                  </a:lnTo>
                  <a:lnTo>
                    <a:pt x="965" y="201"/>
                  </a:lnTo>
                  <a:lnTo>
                    <a:pt x="967" y="201"/>
                  </a:lnTo>
                  <a:lnTo>
                    <a:pt x="968" y="203"/>
                  </a:lnTo>
                  <a:lnTo>
                    <a:pt x="970" y="203"/>
                  </a:lnTo>
                  <a:lnTo>
                    <a:pt x="970" y="204"/>
                  </a:lnTo>
                  <a:lnTo>
                    <a:pt x="971" y="206"/>
                  </a:lnTo>
                  <a:lnTo>
                    <a:pt x="971" y="207"/>
                  </a:lnTo>
                  <a:lnTo>
                    <a:pt x="971" y="213"/>
                  </a:lnTo>
                  <a:lnTo>
                    <a:pt x="971" y="215"/>
                  </a:lnTo>
                  <a:lnTo>
                    <a:pt x="971" y="216"/>
                  </a:lnTo>
                  <a:lnTo>
                    <a:pt x="971" y="219"/>
                  </a:lnTo>
                  <a:lnTo>
                    <a:pt x="971" y="221"/>
                  </a:lnTo>
                  <a:lnTo>
                    <a:pt x="971" y="224"/>
                  </a:lnTo>
                  <a:lnTo>
                    <a:pt x="973" y="229"/>
                  </a:lnTo>
                  <a:lnTo>
                    <a:pt x="974" y="230"/>
                  </a:lnTo>
                  <a:lnTo>
                    <a:pt x="974" y="232"/>
                  </a:lnTo>
                  <a:lnTo>
                    <a:pt x="976" y="233"/>
                  </a:lnTo>
                  <a:lnTo>
                    <a:pt x="976" y="235"/>
                  </a:lnTo>
                  <a:lnTo>
                    <a:pt x="977" y="236"/>
                  </a:lnTo>
                  <a:lnTo>
                    <a:pt x="979" y="238"/>
                  </a:lnTo>
                  <a:lnTo>
                    <a:pt x="979" y="239"/>
                  </a:lnTo>
                  <a:lnTo>
                    <a:pt x="980" y="241"/>
                  </a:lnTo>
                  <a:lnTo>
                    <a:pt x="980" y="242"/>
                  </a:lnTo>
                  <a:lnTo>
                    <a:pt x="982" y="242"/>
                  </a:lnTo>
                  <a:lnTo>
                    <a:pt x="982" y="244"/>
                  </a:lnTo>
                  <a:lnTo>
                    <a:pt x="983" y="245"/>
                  </a:lnTo>
                  <a:lnTo>
                    <a:pt x="985" y="247"/>
                  </a:lnTo>
                  <a:lnTo>
                    <a:pt x="986" y="248"/>
                  </a:lnTo>
                  <a:lnTo>
                    <a:pt x="991" y="251"/>
                  </a:lnTo>
                  <a:lnTo>
                    <a:pt x="995" y="254"/>
                  </a:lnTo>
                  <a:lnTo>
                    <a:pt x="1001" y="256"/>
                  </a:lnTo>
                  <a:lnTo>
                    <a:pt x="1004" y="257"/>
                  </a:lnTo>
                  <a:lnTo>
                    <a:pt x="1009" y="257"/>
                  </a:lnTo>
                  <a:lnTo>
                    <a:pt x="1013" y="257"/>
                  </a:lnTo>
                  <a:lnTo>
                    <a:pt x="1015" y="259"/>
                  </a:lnTo>
                  <a:lnTo>
                    <a:pt x="1016" y="259"/>
                  </a:lnTo>
                  <a:lnTo>
                    <a:pt x="1018" y="259"/>
                  </a:lnTo>
                  <a:lnTo>
                    <a:pt x="1019" y="262"/>
                  </a:lnTo>
                  <a:lnTo>
                    <a:pt x="1019" y="263"/>
                  </a:lnTo>
                  <a:lnTo>
                    <a:pt x="1019" y="266"/>
                  </a:lnTo>
                  <a:lnTo>
                    <a:pt x="1021" y="268"/>
                  </a:lnTo>
                  <a:lnTo>
                    <a:pt x="1019" y="269"/>
                  </a:lnTo>
                  <a:lnTo>
                    <a:pt x="1019" y="271"/>
                  </a:lnTo>
                  <a:lnTo>
                    <a:pt x="1018" y="271"/>
                  </a:lnTo>
                  <a:lnTo>
                    <a:pt x="1015" y="272"/>
                  </a:lnTo>
                  <a:lnTo>
                    <a:pt x="1013" y="274"/>
                  </a:lnTo>
                  <a:lnTo>
                    <a:pt x="1012" y="275"/>
                  </a:lnTo>
                  <a:lnTo>
                    <a:pt x="1010" y="275"/>
                  </a:lnTo>
                  <a:lnTo>
                    <a:pt x="1010" y="277"/>
                  </a:lnTo>
                  <a:lnTo>
                    <a:pt x="1009" y="277"/>
                  </a:lnTo>
                  <a:lnTo>
                    <a:pt x="1007" y="279"/>
                  </a:lnTo>
                  <a:lnTo>
                    <a:pt x="1007" y="280"/>
                  </a:lnTo>
                  <a:lnTo>
                    <a:pt x="1006" y="280"/>
                  </a:lnTo>
                  <a:lnTo>
                    <a:pt x="1006" y="282"/>
                  </a:lnTo>
                  <a:lnTo>
                    <a:pt x="1004" y="282"/>
                  </a:lnTo>
                  <a:lnTo>
                    <a:pt x="1003" y="283"/>
                  </a:lnTo>
                  <a:lnTo>
                    <a:pt x="1000" y="285"/>
                  </a:lnTo>
                  <a:lnTo>
                    <a:pt x="998" y="285"/>
                  </a:lnTo>
                  <a:lnTo>
                    <a:pt x="997" y="285"/>
                  </a:lnTo>
                  <a:lnTo>
                    <a:pt x="995" y="285"/>
                  </a:lnTo>
                  <a:lnTo>
                    <a:pt x="994" y="283"/>
                  </a:lnTo>
                  <a:lnTo>
                    <a:pt x="992" y="283"/>
                  </a:lnTo>
                  <a:lnTo>
                    <a:pt x="991" y="283"/>
                  </a:lnTo>
                  <a:lnTo>
                    <a:pt x="991" y="282"/>
                  </a:lnTo>
                  <a:lnTo>
                    <a:pt x="989" y="282"/>
                  </a:lnTo>
                  <a:lnTo>
                    <a:pt x="989" y="280"/>
                  </a:lnTo>
                  <a:lnTo>
                    <a:pt x="989" y="279"/>
                  </a:lnTo>
                  <a:lnTo>
                    <a:pt x="991" y="279"/>
                  </a:lnTo>
                  <a:lnTo>
                    <a:pt x="992" y="279"/>
                  </a:lnTo>
                  <a:lnTo>
                    <a:pt x="995" y="280"/>
                  </a:lnTo>
                  <a:lnTo>
                    <a:pt x="997" y="280"/>
                  </a:lnTo>
                  <a:lnTo>
                    <a:pt x="1000" y="280"/>
                  </a:lnTo>
                  <a:lnTo>
                    <a:pt x="1001" y="280"/>
                  </a:lnTo>
                  <a:lnTo>
                    <a:pt x="1003" y="279"/>
                  </a:lnTo>
                  <a:lnTo>
                    <a:pt x="1004" y="279"/>
                  </a:lnTo>
                  <a:lnTo>
                    <a:pt x="1004" y="277"/>
                  </a:lnTo>
                  <a:lnTo>
                    <a:pt x="1006" y="274"/>
                  </a:lnTo>
                  <a:lnTo>
                    <a:pt x="1007" y="272"/>
                  </a:lnTo>
                  <a:lnTo>
                    <a:pt x="1007" y="271"/>
                  </a:lnTo>
                  <a:lnTo>
                    <a:pt x="1006" y="269"/>
                  </a:lnTo>
                  <a:lnTo>
                    <a:pt x="1004" y="269"/>
                  </a:lnTo>
                  <a:lnTo>
                    <a:pt x="1003" y="269"/>
                  </a:lnTo>
                  <a:lnTo>
                    <a:pt x="1001" y="269"/>
                  </a:lnTo>
                  <a:lnTo>
                    <a:pt x="998" y="269"/>
                  </a:lnTo>
                  <a:lnTo>
                    <a:pt x="995" y="271"/>
                  </a:lnTo>
                  <a:lnTo>
                    <a:pt x="991" y="271"/>
                  </a:lnTo>
                  <a:lnTo>
                    <a:pt x="989" y="271"/>
                  </a:lnTo>
                  <a:lnTo>
                    <a:pt x="988" y="271"/>
                  </a:lnTo>
                  <a:lnTo>
                    <a:pt x="986" y="272"/>
                  </a:lnTo>
                  <a:lnTo>
                    <a:pt x="985" y="272"/>
                  </a:lnTo>
                  <a:lnTo>
                    <a:pt x="985" y="274"/>
                  </a:lnTo>
                  <a:lnTo>
                    <a:pt x="985" y="275"/>
                  </a:lnTo>
                  <a:lnTo>
                    <a:pt x="985" y="277"/>
                  </a:lnTo>
                  <a:lnTo>
                    <a:pt x="985" y="279"/>
                  </a:lnTo>
                  <a:lnTo>
                    <a:pt x="986" y="280"/>
                  </a:lnTo>
                  <a:lnTo>
                    <a:pt x="986" y="282"/>
                  </a:lnTo>
                  <a:lnTo>
                    <a:pt x="986" y="285"/>
                  </a:lnTo>
                  <a:lnTo>
                    <a:pt x="986" y="288"/>
                  </a:lnTo>
                  <a:lnTo>
                    <a:pt x="986" y="291"/>
                  </a:lnTo>
                  <a:lnTo>
                    <a:pt x="986" y="294"/>
                  </a:lnTo>
                  <a:lnTo>
                    <a:pt x="988" y="300"/>
                  </a:lnTo>
                  <a:lnTo>
                    <a:pt x="988" y="304"/>
                  </a:lnTo>
                  <a:lnTo>
                    <a:pt x="989" y="306"/>
                  </a:lnTo>
                  <a:lnTo>
                    <a:pt x="989" y="309"/>
                  </a:lnTo>
                  <a:lnTo>
                    <a:pt x="989" y="310"/>
                  </a:lnTo>
                  <a:lnTo>
                    <a:pt x="991" y="312"/>
                  </a:lnTo>
                  <a:lnTo>
                    <a:pt x="991" y="313"/>
                  </a:lnTo>
                  <a:lnTo>
                    <a:pt x="992" y="316"/>
                  </a:lnTo>
                  <a:lnTo>
                    <a:pt x="992" y="318"/>
                  </a:lnTo>
                  <a:lnTo>
                    <a:pt x="992" y="321"/>
                  </a:lnTo>
                  <a:lnTo>
                    <a:pt x="994" y="324"/>
                  </a:lnTo>
                  <a:lnTo>
                    <a:pt x="994" y="325"/>
                  </a:lnTo>
                  <a:lnTo>
                    <a:pt x="995" y="325"/>
                  </a:lnTo>
                  <a:lnTo>
                    <a:pt x="995" y="327"/>
                  </a:lnTo>
                  <a:lnTo>
                    <a:pt x="995" y="328"/>
                  </a:lnTo>
                  <a:lnTo>
                    <a:pt x="997" y="330"/>
                  </a:lnTo>
                  <a:lnTo>
                    <a:pt x="997" y="333"/>
                  </a:lnTo>
                  <a:lnTo>
                    <a:pt x="998" y="335"/>
                  </a:lnTo>
                  <a:lnTo>
                    <a:pt x="998" y="338"/>
                  </a:lnTo>
                  <a:lnTo>
                    <a:pt x="1000" y="338"/>
                  </a:lnTo>
                  <a:lnTo>
                    <a:pt x="1000" y="339"/>
                  </a:lnTo>
                  <a:lnTo>
                    <a:pt x="1001" y="341"/>
                  </a:lnTo>
                  <a:lnTo>
                    <a:pt x="1001" y="342"/>
                  </a:lnTo>
                  <a:lnTo>
                    <a:pt x="1003" y="344"/>
                  </a:lnTo>
                  <a:lnTo>
                    <a:pt x="1003" y="345"/>
                  </a:lnTo>
                  <a:lnTo>
                    <a:pt x="1004" y="345"/>
                  </a:lnTo>
                  <a:lnTo>
                    <a:pt x="1004" y="347"/>
                  </a:lnTo>
                  <a:lnTo>
                    <a:pt x="1006" y="348"/>
                  </a:lnTo>
                  <a:lnTo>
                    <a:pt x="1006" y="350"/>
                  </a:lnTo>
                  <a:lnTo>
                    <a:pt x="1007" y="351"/>
                  </a:lnTo>
                  <a:lnTo>
                    <a:pt x="1009" y="353"/>
                  </a:lnTo>
                  <a:lnTo>
                    <a:pt x="1010" y="354"/>
                  </a:lnTo>
                  <a:lnTo>
                    <a:pt x="1012" y="356"/>
                  </a:lnTo>
                  <a:lnTo>
                    <a:pt x="1012" y="357"/>
                  </a:lnTo>
                  <a:lnTo>
                    <a:pt x="1013" y="357"/>
                  </a:lnTo>
                  <a:lnTo>
                    <a:pt x="1013" y="359"/>
                  </a:lnTo>
                  <a:lnTo>
                    <a:pt x="1013" y="360"/>
                  </a:lnTo>
                  <a:lnTo>
                    <a:pt x="1013" y="362"/>
                  </a:lnTo>
                  <a:lnTo>
                    <a:pt x="1012" y="360"/>
                  </a:lnTo>
                  <a:lnTo>
                    <a:pt x="1010" y="363"/>
                  </a:lnTo>
                  <a:lnTo>
                    <a:pt x="1012" y="365"/>
                  </a:lnTo>
                  <a:lnTo>
                    <a:pt x="1012" y="366"/>
                  </a:lnTo>
                  <a:lnTo>
                    <a:pt x="1012" y="368"/>
                  </a:lnTo>
                  <a:lnTo>
                    <a:pt x="1012" y="369"/>
                  </a:lnTo>
                  <a:lnTo>
                    <a:pt x="1012" y="374"/>
                  </a:lnTo>
                  <a:lnTo>
                    <a:pt x="1013" y="377"/>
                  </a:lnTo>
                  <a:lnTo>
                    <a:pt x="1015" y="380"/>
                  </a:lnTo>
                  <a:lnTo>
                    <a:pt x="1016" y="381"/>
                  </a:lnTo>
                  <a:lnTo>
                    <a:pt x="1016" y="383"/>
                  </a:lnTo>
                  <a:lnTo>
                    <a:pt x="1018" y="385"/>
                  </a:lnTo>
                  <a:lnTo>
                    <a:pt x="1018" y="386"/>
                  </a:lnTo>
                  <a:lnTo>
                    <a:pt x="1018" y="389"/>
                  </a:lnTo>
                  <a:lnTo>
                    <a:pt x="1018" y="391"/>
                  </a:lnTo>
                  <a:lnTo>
                    <a:pt x="1019" y="392"/>
                  </a:lnTo>
                  <a:lnTo>
                    <a:pt x="1019" y="394"/>
                  </a:lnTo>
                  <a:lnTo>
                    <a:pt x="1021" y="394"/>
                  </a:lnTo>
                  <a:lnTo>
                    <a:pt x="1021" y="397"/>
                  </a:lnTo>
                  <a:lnTo>
                    <a:pt x="1022" y="398"/>
                  </a:lnTo>
                  <a:lnTo>
                    <a:pt x="1022" y="400"/>
                  </a:lnTo>
                  <a:lnTo>
                    <a:pt x="1024" y="400"/>
                  </a:lnTo>
                  <a:lnTo>
                    <a:pt x="1022" y="401"/>
                  </a:lnTo>
                  <a:lnTo>
                    <a:pt x="1022" y="403"/>
                  </a:lnTo>
                  <a:lnTo>
                    <a:pt x="1021" y="403"/>
                  </a:lnTo>
                  <a:lnTo>
                    <a:pt x="1021" y="404"/>
                  </a:lnTo>
                  <a:lnTo>
                    <a:pt x="1021" y="406"/>
                  </a:lnTo>
                  <a:lnTo>
                    <a:pt x="1022" y="407"/>
                  </a:lnTo>
                  <a:lnTo>
                    <a:pt x="1022" y="409"/>
                  </a:lnTo>
                  <a:lnTo>
                    <a:pt x="1022" y="410"/>
                  </a:lnTo>
                  <a:lnTo>
                    <a:pt x="1021" y="412"/>
                  </a:lnTo>
                  <a:lnTo>
                    <a:pt x="1021" y="413"/>
                  </a:lnTo>
                  <a:lnTo>
                    <a:pt x="1021" y="419"/>
                  </a:lnTo>
                  <a:lnTo>
                    <a:pt x="1022" y="422"/>
                  </a:lnTo>
                  <a:lnTo>
                    <a:pt x="1022" y="424"/>
                  </a:lnTo>
                  <a:lnTo>
                    <a:pt x="1024" y="425"/>
                  </a:lnTo>
                  <a:lnTo>
                    <a:pt x="1024" y="427"/>
                  </a:lnTo>
                  <a:lnTo>
                    <a:pt x="1025" y="428"/>
                  </a:lnTo>
                  <a:lnTo>
                    <a:pt x="1027" y="430"/>
                  </a:lnTo>
                  <a:lnTo>
                    <a:pt x="1027" y="431"/>
                  </a:lnTo>
                  <a:lnTo>
                    <a:pt x="1027" y="433"/>
                  </a:lnTo>
                  <a:lnTo>
                    <a:pt x="1025" y="433"/>
                  </a:lnTo>
                  <a:lnTo>
                    <a:pt x="1025" y="434"/>
                  </a:lnTo>
                  <a:lnTo>
                    <a:pt x="1027" y="438"/>
                  </a:lnTo>
                  <a:lnTo>
                    <a:pt x="1027" y="439"/>
                  </a:lnTo>
                  <a:lnTo>
                    <a:pt x="1027" y="441"/>
                  </a:lnTo>
                  <a:lnTo>
                    <a:pt x="1027" y="442"/>
                  </a:lnTo>
                  <a:lnTo>
                    <a:pt x="1027" y="444"/>
                  </a:lnTo>
                  <a:lnTo>
                    <a:pt x="1028" y="447"/>
                  </a:lnTo>
                  <a:lnTo>
                    <a:pt x="1030" y="447"/>
                  </a:lnTo>
                  <a:lnTo>
                    <a:pt x="1028" y="448"/>
                  </a:lnTo>
                  <a:lnTo>
                    <a:pt x="1027" y="450"/>
                  </a:lnTo>
                  <a:lnTo>
                    <a:pt x="1027" y="451"/>
                  </a:lnTo>
                  <a:lnTo>
                    <a:pt x="1028" y="451"/>
                  </a:lnTo>
                  <a:lnTo>
                    <a:pt x="1028" y="453"/>
                  </a:lnTo>
                  <a:lnTo>
                    <a:pt x="1028" y="454"/>
                  </a:lnTo>
                  <a:lnTo>
                    <a:pt x="1030" y="456"/>
                  </a:lnTo>
                  <a:lnTo>
                    <a:pt x="1028" y="457"/>
                  </a:lnTo>
                  <a:lnTo>
                    <a:pt x="1030" y="459"/>
                  </a:lnTo>
                  <a:lnTo>
                    <a:pt x="1030" y="460"/>
                  </a:lnTo>
                  <a:lnTo>
                    <a:pt x="1031" y="462"/>
                  </a:lnTo>
                  <a:lnTo>
                    <a:pt x="1031" y="463"/>
                  </a:lnTo>
                  <a:lnTo>
                    <a:pt x="1030" y="463"/>
                  </a:lnTo>
                  <a:lnTo>
                    <a:pt x="1030" y="465"/>
                  </a:lnTo>
                  <a:lnTo>
                    <a:pt x="1031" y="466"/>
                  </a:lnTo>
                  <a:lnTo>
                    <a:pt x="1033" y="468"/>
                  </a:lnTo>
                  <a:lnTo>
                    <a:pt x="1033" y="469"/>
                  </a:lnTo>
                  <a:lnTo>
                    <a:pt x="1033" y="471"/>
                  </a:lnTo>
                  <a:lnTo>
                    <a:pt x="1033" y="472"/>
                  </a:lnTo>
                  <a:lnTo>
                    <a:pt x="1033" y="474"/>
                  </a:lnTo>
                  <a:lnTo>
                    <a:pt x="1036" y="475"/>
                  </a:lnTo>
                  <a:lnTo>
                    <a:pt x="1036" y="477"/>
                  </a:lnTo>
                  <a:lnTo>
                    <a:pt x="1036" y="478"/>
                  </a:lnTo>
                  <a:lnTo>
                    <a:pt x="1038" y="480"/>
                  </a:lnTo>
                  <a:lnTo>
                    <a:pt x="1039" y="480"/>
                  </a:lnTo>
                  <a:lnTo>
                    <a:pt x="1039" y="481"/>
                  </a:lnTo>
                  <a:lnTo>
                    <a:pt x="1041" y="483"/>
                  </a:lnTo>
                  <a:lnTo>
                    <a:pt x="1042" y="483"/>
                  </a:lnTo>
                  <a:lnTo>
                    <a:pt x="1044" y="484"/>
                  </a:lnTo>
                  <a:lnTo>
                    <a:pt x="1045" y="486"/>
                  </a:lnTo>
                  <a:lnTo>
                    <a:pt x="1048" y="487"/>
                  </a:lnTo>
                  <a:lnTo>
                    <a:pt x="1050" y="489"/>
                  </a:lnTo>
                  <a:lnTo>
                    <a:pt x="1051" y="489"/>
                  </a:lnTo>
                  <a:lnTo>
                    <a:pt x="1053" y="489"/>
                  </a:lnTo>
                  <a:lnTo>
                    <a:pt x="1054" y="489"/>
                  </a:lnTo>
                  <a:lnTo>
                    <a:pt x="1056" y="487"/>
                  </a:lnTo>
                  <a:lnTo>
                    <a:pt x="1057" y="486"/>
                  </a:lnTo>
                  <a:lnTo>
                    <a:pt x="1057" y="487"/>
                  </a:lnTo>
                  <a:lnTo>
                    <a:pt x="1057" y="489"/>
                  </a:lnTo>
                  <a:lnTo>
                    <a:pt x="1056" y="491"/>
                  </a:lnTo>
                  <a:lnTo>
                    <a:pt x="1054" y="492"/>
                  </a:lnTo>
                  <a:lnTo>
                    <a:pt x="1053" y="492"/>
                  </a:lnTo>
                  <a:lnTo>
                    <a:pt x="1051" y="492"/>
                  </a:lnTo>
                  <a:lnTo>
                    <a:pt x="1050" y="492"/>
                  </a:lnTo>
                  <a:lnTo>
                    <a:pt x="1048" y="494"/>
                  </a:lnTo>
                  <a:lnTo>
                    <a:pt x="1047" y="494"/>
                  </a:lnTo>
                  <a:lnTo>
                    <a:pt x="1047" y="495"/>
                  </a:lnTo>
                  <a:lnTo>
                    <a:pt x="1045" y="497"/>
                  </a:lnTo>
                  <a:lnTo>
                    <a:pt x="1044" y="500"/>
                  </a:lnTo>
                  <a:lnTo>
                    <a:pt x="1042" y="500"/>
                  </a:lnTo>
                  <a:lnTo>
                    <a:pt x="1042" y="501"/>
                  </a:lnTo>
                  <a:lnTo>
                    <a:pt x="1042" y="503"/>
                  </a:lnTo>
                  <a:lnTo>
                    <a:pt x="1042" y="504"/>
                  </a:lnTo>
                  <a:lnTo>
                    <a:pt x="1041" y="504"/>
                  </a:lnTo>
                  <a:lnTo>
                    <a:pt x="1041" y="506"/>
                  </a:lnTo>
                  <a:lnTo>
                    <a:pt x="1041" y="507"/>
                  </a:lnTo>
                  <a:lnTo>
                    <a:pt x="1041" y="509"/>
                  </a:lnTo>
                  <a:lnTo>
                    <a:pt x="1042" y="513"/>
                  </a:lnTo>
                  <a:lnTo>
                    <a:pt x="1042" y="515"/>
                  </a:lnTo>
                  <a:lnTo>
                    <a:pt x="1042" y="516"/>
                  </a:lnTo>
                  <a:lnTo>
                    <a:pt x="1042" y="518"/>
                  </a:lnTo>
                  <a:lnTo>
                    <a:pt x="1042" y="519"/>
                  </a:lnTo>
                  <a:lnTo>
                    <a:pt x="1042" y="521"/>
                  </a:lnTo>
                  <a:lnTo>
                    <a:pt x="1044" y="522"/>
                  </a:lnTo>
                  <a:lnTo>
                    <a:pt x="1044" y="524"/>
                  </a:lnTo>
                  <a:lnTo>
                    <a:pt x="1044" y="527"/>
                  </a:lnTo>
                  <a:lnTo>
                    <a:pt x="1044" y="528"/>
                  </a:lnTo>
                  <a:lnTo>
                    <a:pt x="1045" y="530"/>
                  </a:lnTo>
                  <a:lnTo>
                    <a:pt x="1045" y="531"/>
                  </a:lnTo>
                  <a:lnTo>
                    <a:pt x="1047" y="533"/>
                  </a:lnTo>
                  <a:lnTo>
                    <a:pt x="1048" y="534"/>
                  </a:lnTo>
                  <a:lnTo>
                    <a:pt x="1050" y="536"/>
                  </a:lnTo>
                  <a:lnTo>
                    <a:pt x="1050" y="537"/>
                  </a:lnTo>
                  <a:lnTo>
                    <a:pt x="1050" y="539"/>
                  </a:lnTo>
                  <a:lnTo>
                    <a:pt x="1050" y="540"/>
                  </a:lnTo>
                  <a:lnTo>
                    <a:pt x="1051" y="542"/>
                  </a:lnTo>
                  <a:lnTo>
                    <a:pt x="1054" y="542"/>
                  </a:lnTo>
                  <a:lnTo>
                    <a:pt x="1056" y="542"/>
                  </a:lnTo>
                  <a:lnTo>
                    <a:pt x="1057" y="542"/>
                  </a:lnTo>
                  <a:lnTo>
                    <a:pt x="1059" y="542"/>
                  </a:lnTo>
                  <a:lnTo>
                    <a:pt x="1059" y="544"/>
                  </a:lnTo>
                  <a:lnTo>
                    <a:pt x="1060" y="544"/>
                  </a:lnTo>
                  <a:lnTo>
                    <a:pt x="1060" y="545"/>
                  </a:lnTo>
                  <a:lnTo>
                    <a:pt x="1062" y="545"/>
                  </a:lnTo>
                  <a:lnTo>
                    <a:pt x="1062" y="547"/>
                  </a:lnTo>
                  <a:lnTo>
                    <a:pt x="1063" y="548"/>
                  </a:lnTo>
                  <a:lnTo>
                    <a:pt x="1063" y="550"/>
                  </a:lnTo>
                  <a:lnTo>
                    <a:pt x="1065" y="553"/>
                  </a:lnTo>
                  <a:lnTo>
                    <a:pt x="1066" y="554"/>
                  </a:lnTo>
                  <a:lnTo>
                    <a:pt x="1066" y="556"/>
                  </a:lnTo>
                  <a:lnTo>
                    <a:pt x="1066" y="557"/>
                  </a:lnTo>
                  <a:lnTo>
                    <a:pt x="1068" y="559"/>
                  </a:lnTo>
                  <a:lnTo>
                    <a:pt x="1069" y="562"/>
                  </a:lnTo>
                  <a:lnTo>
                    <a:pt x="1071" y="563"/>
                  </a:lnTo>
                  <a:lnTo>
                    <a:pt x="1071" y="565"/>
                  </a:lnTo>
                  <a:lnTo>
                    <a:pt x="1072" y="568"/>
                  </a:lnTo>
                  <a:lnTo>
                    <a:pt x="1075" y="575"/>
                  </a:lnTo>
                  <a:lnTo>
                    <a:pt x="1077" y="577"/>
                  </a:lnTo>
                  <a:lnTo>
                    <a:pt x="1078" y="578"/>
                  </a:lnTo>
                  <a:lnTo>
                    <a:pt x="1078" y="580"/>
                  </a:lnTo>
                  <a:lnTo>
                    <a:pt x="1083" y="580"/>
                  </a:lnTo>
                  <a:lnTo>
                    <a:pt x="1084" y="578"/>
                  </a:lnTo>
                  <a:lnTo>
                    <a:pt x="1086" y="574"/>
                  </a:lnTo>
                  <a:lnTo>
                    <a:pt x="1089" y="569"/>
                  </a:lnTo>
                  <a:lnTo>
                    <a:pt x="1090" y="568"/>
                  </a:lnTo>
                  <a:lnTo>
                    <a:pt x="1090" y="566"/>
                  </a:lnTo>
                  <a:lnTo>
                    <a:pt x="1092" y="566"/>
                  </a:lnTo>
                  <a:lnTo>
                    <a:pt x="1093" y="566"/>
                  </a:lnTo>
                  <a:lnTo>
                    <a:pt x="1096" y="566"/>
                  </a:lnTo>
                  <a:lnTo>
                    <a:pt x="1098" y="566"/>
                  </a:lnTo>
                  <a:lnTo>
                    <a:pt x="1099" y="566"/>
                  </a:lnTo>
                  <a:lnTo>
                    <a:pt x="1101" y="566"/>
                  </a:lnTo>
                  <a:lnTo>
                    <a:pt x="1102" y="566"/>
                  </a:lnTo>
                  <a:lnTo>
                    <a:pt x="1105" y="565"/>
                  </a:lnTo>
                  <a:lnTo>
                    <a:pt x="1105" y="566"/>
                  </a:lnTo>
                  <a:lnTo>
                    <a:pt x="1107" y="566"/>
                  </a:lnTo>
                  <a:lnTo>
                    <a:pt x="1116" y="566"/>
                  </a:lnTo>
                  <a:lnTo>
                    <a:pt x="1116" y="571"/>
                  </a:lnTo>
                  <a:lnTo>
                    <a:pt x="1116" y="577"/>
                  </a:lnTo>
                  <a:lnTo>
                    <a:pt x="1116" y="580"/>
                  </a:lnTo>
                  <a:lnTo>
                    <a:pt x="1111" y="580"/>
                  </a:lnTo>
                  <a:lnTo>
                    <a:pt x="1107" y="580"/>
                  </a:lnTo>
                  <a:lnTo>
                    <a:pt x="1096" y="580"/>
                  </a:lnTo>
                  <a:lnTo>
                    <a:pt x="1093" y="580"/>
                  </a:lnTo>
                  <a:lnTo>
                    <a:pt x="1092" y="580"/>
                  </a:lnTo>
                  <a:lnTo>
                    <a:pt x="1092" y="581"/>
                  </a:lnTo>
                  <a:lnTo>
                    <a:pt x="1092" y="583"/>
                  </a:lnTo>
                  <a:lnTo>
                    <a:pt x="1092" y="584"/>
                  </a:lnTo>
                  <a:lnTo>
                    <a:pt x="1107" y="584"/>
                  </a:lnTo>
                  <a:lnTo>
                    <a:pt x="1116" y="584"/>
                  </a:lnTo>
                  <a:lnTo>
                    <a:pt x="1130" y="584"/>
                  </a:lnTo>
                  <a:lnTo>
                    <a:pt x="1130" y="587"/>
                  </a:lnTo>
                  <a:lnTo>
                    <a:pt x="1120" y="587"/>
                  </a:lnTo>
                  <a:lnTo>
                    <a:pt x="1120" y="589"/>
                  </a:lnTo>
                  <a:lnTo>
                    <a:pt x="1108" y="589"/>
                  </a:lnTo>
                  <a:lnTo>
                    <a:pt x="1093" y="589"/>
                  </a:lnTo>
                  <a:lnTo>
                    <a:pt x="1093" y="597"/>
                  </a:lnTo>
                  <a:lnTo>
                    <a:pt x="1093" y="598"/>
                  </a:lnTo>
                  <a:lnTo>
                    <a:pt x="1087" y="598"/>
                  </a:lnTo>
                  <a:lnTo>
                    <a:pt x="1083" y="598"/>
                  </a:lnTo>
                  <a:lnTo>
                    <a:pt x="1081" y="598"/>
                  </a:lnTo>
                  <a:lnTo>
                    <a:pt x="1080" y="600"/>
                  </a:lnTo>
                  <a:lnTo>
                    <a:pt x="1078" y="600"/>
                  </a:lnTo>
                  <a:lnTo>
                    <a:pt x="1078" y="601"/>
                  </a:lnTo>
                  <a:lnTo>
                    <a:pt x="1078" y="603"/>
                  </a:lnTo>
                  <a:lnTo>
                    <a:pt x="1080" y="604"/>
                  </a:lnTo>
                  <a:lnTo>
                    <a:pt x="1083" y="603"/>
                  </a:lnTo>
                  <a:lnTo>
                    <a:pt x="1083" y="613"/>
                  </a:lnTo>
                  <a:lnTo>
                    <a:pt x="1083" y="616"/>
                  </a:lnTo>
                  <a:lnTo>
                    <a:pt x="1083" y="619"/>
                  </a:lnTo>
                  <a:lnTo>
                    <a:pt x="1083" y="621"/>
                  </a:lnTo>
                  <a:lnTo>
                    <a:pt x="1083" y="622"/>
                  </a:lnTo>
                  <a:lnTo>
                    <a:pt x="1081" y="622"/>
                  </a:lnTo>
                  <a:lnTo>
                    <a:pt x="1081" y="624"/>
                  </a:lnTo>
                  <a:lnTo>
                    <a:pt x="1081" y="625"/>
                  </a:lnTo>
                  <a:lnTo>
                    <a:pt x="1080" y="625"/>
                  </a:lnTo>
                  <a:lnTo>
                    <a:pt x="1080" y="627"/>
                  </a:lnTo>
                  <a:lnTo>
                    <a:pt x="1078" y="627"/>
                  </a:lnTo>
                  <a:lnTo>
                    <a:pt x="1077" y="627"/>
                  </a:lnTo>
                  <a:lnTo>
                    <a:pt x="1075" y="627"/>
                  </a:lnTo>
                  <a:lnTo>
                    <a:pt x="1074" y="627"/>
                  </a:lnTo>
                  <a:lnTo>
                    <a:pt x="1072" y="628"/>
                  </a:lnTo>
                  <a:lnTo>
                    <a:pt x="1071" y="628"/>
                  </a:lnTo>
                  <a:lnTo>
                    <a:pt x="1093" y="628"/>
                  </a:lnTo>
                  <a:lnTo>
                    <a:pt x="1105" y="660"/>
                  </a:lnTo>
                  <a:lnTo>
                    <a:pt x="1105" y="662"/>
                  </a:lnTo>
                  <a:lnTo>
                    <a:pt x="1107" y="663"/>
                  </a:lnTo>
                  <a:lnTo>
                    <a:pt x="1099" y="663"/>
                  </a:lnTo>
                  <a:lnTo>
                    <a:pt x="1078" y="663"/>
                  </a:lnTo>
                  <a:lnTo>
                    <a:pt x="1071" y="663"/>
                  </a:lnTo>
                  <a:lnTo>
                    <a:pt x="1071" y="665"/>
                  </a:lnTo>
                  <a:lnTo>
                    <a:pt x="1071" y="668"/>
                  </a:lnTo>
                  <a:lnTo>
                    <a:pt x="1071" y="669"/>
                  </a:lnTo>
                  <a:lnTo>
                    <a:pt x="1071" y="674"/>
                  </a:lnTo>
                  <a:lnTo>
                    <a:pt x="1071" y="675"/>
                  </a:lnTo>
                  <a:lnTo>
                    <a:pt x="1071" y="687"/>
                  </a:lnTo>
                  <a:lnTo>
                    <a:pt x="1071" y="689"/>
                  </a:lnTo>
                  <a:lnTo>
                    <a:pt x="1072" y="689"/>
                  </a:lnTo>
                  <a:lnTo>
                    <a:pt x="1074" y="690"/>
                  </a:lnTo>
                  <a:lnTo>
                    <a:pt x="1075" y="690"/>
                  </a:lnTo>
                  <a:lnTo>
                    <a:pt x="1081" y="689"/>
                  </a:lnTo>
                  <a:lnTo>
                    <a:pt x="1101" y="686"/>
                  </a:lnTo>
                  <a:lnTo>
                    <a:pt x="1107" y="684"/>
                  </a:lnTo>
                  <a:lnTo>
                    <a:pt x="1107" y="699"/>
                  </a:lnTo>
                  <a:lnTo>
                    <a:pt x="1108" y="745"/>
                  </a:lnTo>
                  <a:lnTo>
                    <a:pt x="1108" y="754"/>
                  </a:lnTo>
                  <a:lnTo>
                    <a:pt x="1110" y="760"/>
                  </a:lnTo>
                  <a:lnTo>
                    <a:pt x="1110" y="763"/>
                  </a:lnTo>
                  <a:lnTo>
                    <a:pt x="1113" y="769"/>
                  </a:lnTo>
                  <a:lnTo>
                    <a:pt x="1113" y="772"/>
                  </a:lnTo>
                  <a:lnTo>
                    <a:pt x="1114" y="777"/>
                  </a:lnTo>
                  <a:lnTo>
                    <a:pt x="1117" y="789"/>
                  </a:lnTo>
                  <a:lnTo>
                    <a:pt x="1119" y="793"/>
                  </a:lnTo>
                  <a:lnTo>
                    <a:pt x="1119" y="796"/>
                  </a:lnTo>
                  <a:lnTo>
                    <a:pt x="1120" y="799"/>
                  </a:lnTo>
                  <a:lnTo>
                    <a:pt x="1130" y="816"/>
                  </a:lnTo>
                  <a:lnTo>
                    <a:pt x="1133" y="822"/>
                  </a:lnTo>
                  <a:lnTo>
                    <a:pt x="1136" y="828"/>
                  </a:lnTo>
                  <a:lnTo>
                    <a:pt x="1142" y="840"/>
                  </a:lnTo>
                  <a:lnTo>
                    <a:pt x="1146" y="848"/>
                  </a:lnTo>
                  <a:lnTo>
                    <a:pt x="1149" y="855"/>
                  </a:lnTo>
                  <a:lnTo>
                    <a:pt x="1151" y="858"/>
                  </a:lnTo>
                  <a:lnTo>
                    <a:pt x="1155" y="869"/>
                  </a:lnTo>
                  <a:lnTo>
                    <a:pt x="1157" y="872"/>
                  </a:lnTo>
                  <a:lnTo>
                    <a:pt x="1161" y="881"/>
                  </a:lnTo>
                  <a:lnTo>
                    <a:pt x="1175" y="910"/>
                  </a:lnTo>
                  <a:lnTo>
                    <a:pt x="1179" y="919"/>
                  </a:lnTo>
                  <a:lnTo>
                    <a:pt x="1181" y="924"/>
                  </a:lnTo>
                  <a:lnTo>
                    <a:pt x="1184" y="928"/>
                  </a:lnTo>
                  <a:lnTo>
                    <a:pt x="1181" y="936"/>
                  </a:lnTo>
                  <a:lnTo>
                    <a:pt x="1179" y="940"/>
                  </a:lnTo>
                  <a:lnTo>
                    <a:pt x="1176" y="940"/>
                  </a:lnTo>
                  <a:lnTo>
                    <a:pt x="1169" y="943"/>
                  </a:lnTo>
                  <a:lnTo>
                    <a:pt x="1167" y="943"/>
                  </a:lnTo>
                  <a:lnTo>
                    <a:pt x="1167" y="948"/>
                  </a:lnTo>
                  <a:lnTo>
                    <a:pt x="1167" y="949"/>
                  </a:lnTo>
                  <a:lnTo>
                    <a:pt x="1167" y="951"/>
                  </a:lnTo>
                  <a:lnTo>
                    <a:pt x="1169" y="951"/>
                  </a:lnTo>
                  <a:lnTo>
                    <a:pt x="1169" y="952"/>
                  </a:lnTo>
                  <a:lnTo>
                    <a:pt x="1169" y="954"/>
                  </a:lnTo>
                  <a:lnTo>
                    <a:pt x="1170" y="954"/>
                  </a:lnTo>
                  <a:lnTo>
                    <a:pt x="1170" y="955"/>
                  </a:lnTo>
                  <a:lnTo>
                    <a:pt x="1170" y="957"/>
                  </a:lnTo>
                  <a:lnTo>
                    <a:pt x="1172" y="958"/>
                  </a:lnTo>
                  <a:lnTo>
                    <a:pt x="1172" y="960"/>
                  </a:lnTo>
                  <a:lnTo>
                    <a:pt x="1172" y="961"/>
                  </a:lnTo>
                  <a:lnTo>
                    <a:pt x="1173" y="963"/>
                  </a:lnTo>
                  <a:lnTo>
                    <a:pt x="1175" y="964"/>
                  </a:lnTo>
                  <a:lnTo>
                    <a:pt x="1176" y="966"/>
                  </a:lnTo>
                  <a:lnTo>
                    <a:pt x="1178" y="968"/>
                  </a:lnTo>
                  <a:lnTo>
                    <a:pt x="1185" y="974"/>
                  </a:lnTo>
                  <a:lnTo>
                    <a:pt x="1185" y="975"/>
                  </a:lnTo>
                  <a:lnTo>
                    <a:pt x="1187" y="975"/>
                  </a:lnTo>
                  <a:lnTo>
                    <a:pt x="1187" y="977"/>
                  </a:lnTo>
                  <a:lnTo>
                    <a:pt x="1188" y="977"/>
                  </a:lnTo>
                  <a:lnTo>
                    <a:pt x="1190" y="977"/>
                  </a:lnTo>
                  <a:lnTo>
                    <a:pt x="1190" y="978"/>
                  </a:lnTo>
                  <a:lnTo>
                    <a:pt x="1190" y="980"/>
                  </a:lnTo>
                  <a:lnTo>
                    <a:pt x="1188" y="981"/>
                  </a:lnTo>
                  <a:lnTo>
                    <a:pt x="1188" y="983"/>
                  </a:lnTo>
                  <a:lnTo>
                    <a:pt x="1188" y="984"/>
                  </a:lnTo>
                  <a:lnTo>
                    <a:pt x="1188" y="986"/>
                  </a:lnTo>
                  <a:lnTo>
                    <a:pt x="1187" y="987"/>
                  </a:lnTo>
                  <a:lnTo>
                    <a:pt x="1187" y="990"/>
                  </a:lnTo>
                  <a:lnTo>
                    <a:pt x="1187" y="992"/>
                  </a:lnTo>
                  <a:lnTo>
                    <a:pt x="1187" y="993"/>
                  </a:lnTo>
                  <a:lnTo>
                    <a:pt x="1188" y="996"/>
                  </a:lnTo>
                  <a:lnTo>
                    <a:pt x="1188" y="998"/>
                  </a:lnTo>
                  <a:lnTo>
                    <a:pt x="1190" y="1001"/>
                  </a:lnTo>
                  <a:lnTo>
                    <a:pt x="1190" y="1002"/>
                  </a:lnTo>
                  <a:lnTo>
                    <a:pt x="1191" y="1002"/>
                  </a:lnTo>
                  <a:lnTo>
                    <a:pt x="1194" y="1007"/>
                  </a:lnTo>
                  <a:lnTo>
                    <a:pt x="1196" y="1008"/>
                  </a:lnTo>
                  <a:lnTo>
                    <a:pt x="1197" y="1008"/>
                  </a:lnTo>
                  <a:lnTo>
                    <a:pt x="1199" y="1008"/>
                  </a:lnTo>
                  <a:lnTo>
                    <a:pt x="1202" y="1008"/>
                  </a:lnTo>
                  <a:lnTo>
                    <a:pt x="1203" y="1008"/>
                  </a:lnTo>
                  <a:lnTo>
                    <a:pt x="1206" y="1010"/>
                  </a:lnTo>
                  <a:lnTo>
                    <a:pt x="1206" y="1011"/>
                  </a:lnTo>
                  <a:lnTo>
                    <a:pt x="1206" y="1013"/>
                  </a:lnTo>
                  <a:lnTo>
                    <a:pt x="1205" y="1014"/>
                  </a:lnTo>
                  <a:lnTo>
                    <a:pt x="1205" y="1016"/>
                  </a:lnTo>
                  <a:lnTo>
                    <a:pt x="1203" y="1016"/>
                  </a:lnTo>
                  <a:lnTo>
                    <a:pt x="1202" y="1018"/>
                  </a:lnTo>
                  <a:lnTo>
                    <a:pt x="1200" y="1018"/>
                  </a:lnTo>
                  <a:lnTo>
                    <a:pt x="1199" y="1018"/>
                  </a:lnTo>
                  <a:lnTo>
                    <a:pt x="1197" y="1019"/>
                  </a:lnTo>
                  <a:lnTo>
                    <a:pt x="1196" y="1019"/>
                  </a:lnTo>
                  <a:lnTo>
                    <a:pt x="1194" y="1019"/>
                  </a:lnTo>
                  <a:lnTo>
                    <a:pt x="1193" y="1021"/>
                  </a:lnTo>
                  <a:lnTo>
                    <a:pt x="1193" y="1022"/>
                  </a:lnTo>
                  <a:lnTo>
                    <a:pt x="1191" y="1024"/>
                  </a:lnTo>
                  <a:lnTo>
                    <a:pt x="1191" y="1027"/>
                  </a:lnTo>
                  <a:lnTo>
                    <a:pt x="1191" y="1028"/>
                  </a:lnTo>
                  <a:lnTo>
                    <a:pt x="1191" y="1030"/>
                  </a:lnTo>
                  <a:lnTo>
                    <a:pt x="1193" y="1031"/>
                  </a:lnTo>
                  <a:lnTo>
                    <a:pt x="1193" y="1033"/>
                  </a:lnTo>
                  <a:lnTo>
                    <a:pt x="1194" y="1034"/>
                  </a:lnTo>
                  <a:lnTo>
                    <a:pt x="1194" y="1036"/>
                  </a:lnTo>
                  <a:lnTo>
                    <a:pt x="1194" y="1037"/>
                  </a:lnTo>
                  <a:lnTo>
                    <a:pt x="1196" y="1037"/>
                  </a:lnTo>
                  <a:lnTo>
                    <a:pt x="1196" y="1039"/>
                  </a:lnTo>
                  <a:lnTo>
                    <a:pt x="1196" y="1040"/>
                  </a:lnTo>
                  <a:lnTo>
                    <a:pt x="1197" y="1040"/>
                  </a:lnTo>
                  <a:lnTo>
                    <a:pt x="1197" y="1042"/>
                  </a:lnTo>
                  <a:lnTo>
                    <a:pt x="1202" y="1045"/>
                  </a:lnTo>
                  <a:lnTo>
                    <a:pt x="1202" y="1046"/>
                  </a:lnTo>
                  <a:lnTo>
                    <a:pt x="1199" y="1046"/>
                  </a:lnTo>
                  <a:lnTo>
                    <a:pt x="1197" y="1046"/>
                  </a:lnTo>
                  <a:lnTo>
                    <a:pt x="1197" y="1048"/>
                  </a:lnTo>
                  <a:lnTo>
                    <a:pt x="1199" y="1048"/>
                  </a:lnTo>
                  <a:lnTo>
                    <a:pt x="1200" y="1048"/>
                  </a:lnTo>
                  <a:lnTo>
                    <a:pt x="1199" y="1048"/>
                  </a:lnTo>
                  <a:lnTo>
                    <a:pt x="1199" y="1051"/>
                  </a:lnTo>
                  <a:lnTo>
                    <a:pt x="1199" y="1054"/>
                  </a:lnTo>
                  <a:lnTo>
                    <a:pt x="1200" y="1057"/>
                  </a:lnTo>
                  <a:lnTo>
                    <a:pt x="1200" y="1060"/>
                  </a:lnTo>
                  <a:lnTo>
                    <a:pt x="1203" y="1064"/>
                  </a:lnTo>
                  <a:lnTo>
                    <a:pt x="1203" y="1066"/>
                  </a:lnTo>
                  <a:lnTo>
                    <a:pt x="1203" y="1067"/>
                  </a:lnTo>
                  <a:lnTo>
                    <a:pt x="1205" y="1067"/>
                  </a:lnTo>
                  <a:lnTo>
                    <a:pt x="1205" y="1069"/>
                  </a:lnTo>
                  <a:lnTo>
                    <a:pt x="1206" y="1069"/>
                  </a:lnTo>
                  <a:lnTo>
                    <a:pt x="1206" y="1071"/>
                  </a:lnTo>
                  <a:lnTo>
                    <a:pt x="1208" y="1071"/>
                  </a:lnTo>
                  <a:lnTo>
                    <a:pt x="1208" y="1072"/>
                  </a:lnTo>
                  <a:lnTo>
                    <a:pt x="1209" y="1072"/>
                  </a:lnTo>
                  <a:lnTo>
                    <a:pt x="1211" y="1072"/>
                  </a:lnTo>
                  <a:lnTo>
                    <a:pt x="1211" y="1074"/>
                  </a:lnTo>
                  <a:lnTo>
                    <a:pt x="1212" y="1074"/>
                  </a:lnTo>
                  <a:lnTo>
                    <a:pt x="1212" y="1075"/>
                  </a:lnTo>
                  <a:lnTo>
                    <a:pt x="1214" y="1075"/>
                  </a:lnTo>
                  <a:lnTo>
                    <a:pt x="1215" y="1075"/>
                  </a:lnTo>
                  <a:lnTo>
                    <a:pt x="1217" y="1077"/>
                  </a:lnTo>
                  <a:lnTo>
                    <a:pt x="1218" y="1077"/>
                  </a:lnTo>
                  <a:lnTo>
                    <a:pt x="1220" y="1077"/>
                  </a:lnTo>
                  <a:lnTo>
                    <a:pt x="1222" y="1077"/>
                  </a:lnTo>
                  <a:lnTo>
                    <a:pt x="1223" y="1077"/>
                  </a:lnTo>
                  <a:lnTo>
                    <a:pt x="1225" y="1077"/>
                  </a:lnTo>
                  <a:lnTo>
                    <a:pt x="1225" y="1078"/>
                  </a:lnTo>
                  <a:lnTo>
                    <a:pt x="1218" y="1081"/>
                  </a:lnTo>
                  <a:lnTo>
                    <a:pt x="1217" y="1081"/>
                  </a:lnTo>
                  <a:lnTo>
                    <a:pt x="1212" y="1083"/>
                  </a:lnTo>
                  <a:lnTo>
                    <a:pt x="1212" y="1084"/>
                  </a:lnTo>
                  <a:lnTo>
                    <a:pt x="1214" y="1084"/>
                  </a:lnTo>
                  <a:lnTo>
                    <a:pt x="1212" y="1084"/>
                  </a:lnTo>
                  <a:lnTo>
                    <a:pt x="1212" y="1086"/>
                  </a:lnTo>
                  <a:lnTo>
                    <a:pt x="1211" y="1086"/>
                  </a:lnTo>
                  <a:lnTo>
                    <a:pt x="1209" y="1086"/>
                  </a:lnTo>
                  <a:lnTo>
                    <a:pt x="1209" y="1087"/>
                  </a:lnTo>
                  <a:lnTo>
                    <a:pt x="1211" y="1089"/>
                  </a:lnTo>
                  <a:lnTo>
                    <a:pt x="1212" y="1089"/>
                  </a:lnTo>
                  <a:lnTo>
                    <a:pt x="1212" y="1087"/>
                  </a:lnTo>
                  <a:lnTo>
                    <a:pt x="1214" y="1087"/>
                  </a:lnTo>
                  <a:lnTo>
                    <a:pt x="1215" y="1087"/>
                  </a:lnTo>
                  <a:lnTo>
                    <a:pt x="1217" y="1089"/>
                  </a:lnTo>
                  <a:lnTo>
                    <a:pt x="1217" y="1090"/>
                  </a:lnTo>
                  <a:lnTo>
                    <a:pt x="1218" y="1090"/>
                  </a:lnTo>
                  <a:lnTo>
                    <a:pt x="1218" y="1092"/>
                  </a:lnTo>
                  <a:lnTo>
                    <a:pt x="1223" y="1096"/>
                  </a:lnTo>
                  <a:lnTo>
                    <a:pt x="1225" y="1096"/>
                  </a:lnTo>
                  <a:lnTo>
                    <a:pt x="1225" y="1098"/>
                  </a:lnTo>
                  <a:lnTo>
                    <a:pt x="1228" y="1099"/>
                  </a:lnTo>
                  <a:lnTo>
                    <a:pt x="1229" y="1101"/>
                  </a:lnTo>
                  <a:lnTo>
                    <a:pt x="1229" y="1102"/>
                  </a:lnTo>
                  <a:lnTo>
                    <a:pt x="1231" y="1104"/>
                  </a:lnTo>
                  <a:lnTo>
                    <a:pt x="1231" y="1105"/>
                  </a:lnTo>
                  <a:lnTo>
                    <a:pt x="1232" y="1105"/>
                  </a:lnTo>
                  <a:lnTo>
                    <a:pt x="1232" y="1107"/>
                  </a:lnTo>
                  <a:lnTo>
                    <a:pt x="1232" y="1108"/>
                  </a:lnTo>
                  <a:lnTo>
                    <a:pt x="1234" y="1108"/>
                  </a:lnTo>
                  <a:lnTo>
                    <a:pt x="1234" y="1110"/>
                  </a:lnTo>
                  <a:lnTo>
                    <a:pt x="1235" y="1110"/>
                  </a:lnTo>
                  <a:lnTo>
                    <a:pt x="1235" y="1111"/>
                  </a:lnTo>
                  <a:lnTo>
                    <a:pt x="1237" y="1111"/>
                  </a:lnTo>
                  <a:lnTo>
                    <a:pt x="1237" y="1113"/>
                  </a:lnTo>
                  <a:lnTo>
                    <a:pt x="1237" y="1114"/>
                  </a:lnTo>
                  <a:lnTo>
                    <a:pt x="1240" y="1116"/>
                  </a:lnTo>
                  <a:lnTo>
                    <a:pt x="1241" y="1119"/>
                  </a:lnTo>
                  <a:lnTo>
                    <a:pt x="1243" y="1119"/>
                  </a:lnTo>
                  <a:lnTo>
                    <a:pt x="1244" y="1119"/>
                  </a:lnTo>
                  <a:lnTo>
                    <a:pt x="1246" y="1119"/>
                  </a:lnTo>
                  <a:lnTo>
                    <a:pt x="1246" y="1120"/>
                  </a:lnTo>
                  <a:lnTo>
                    <a:pt x="1246" y="1122"/>
                  </a:lnTo>
                  <a:lnTo>
                    <a:pt x="1246" y="1124"/>
                  </a:lnTo>
                  <a:lnTo>
                    <a:pt x="1246" y="1125"/>
                  </a:lnTo>
                  <a:lnTo>
                    <a:pt x="1246" y="1127"/>
                  </a:lnTo>
                  <a:lnTo>
                    <a:pt x="1247" y="1128"/>
                  </a:lnTo>
                  <a:lnTo>
                    <a:pt x="1247" y="1130"/>
                  </a:lnTo>
                  <a:lnTo>
                    <a:pt x="1247" y="1131"/>
                  </a:lnTo>
                  <a:lnTo>
                    <a:pt x="1249" y="1131"/>
                  </a:lnTo>
                  <a:lnTo>
                    <a:pt x="1249" y="1133"/>
                  </a:lnTo>
                  <a:lnTo>
                    <a:pt x="1250" y="1133"/>
                  </a:lnTo>
                  <a:lnTo>
                    <a:pt x="1252" y="1134"/>
                  </a:lnTo>
                  <a:lnTo>
                    <a:pt x="1253" y="1134"/>
                  </a:lnTo>
                  <a:lnTo>
                    <a:pt x="1255" y="1134"/>
                  </a:lnTo>
                  <a:lnTo>
                    <a:pt x="1255" y="1136"/>
                  </a:lnTo>
                  <a:lnTo>
                    <a:pt x="1256" y="1136"/>
                  </a:lnTo>
                  <a:lnTo>
                    <a:pt x="1258" y="1134"/>
                  </a:lnTo>
                  <a:lnTo>
                    <a:pt x="1258" y="1133"/>
                  </a:lnTo>
                  <a:lnTo>
                    <a:pt x="1258" y="1131"/>
                  </a:lnTo>
                  <a:lnTo>
                    <a:pt x="1258" y="1133"/>
                  </a:lnTo>
                  <a:lnTo>
                    <a:pt x="1259" y="1143"/>
                  </a:lnTo>
                  <a:lnTo>
                    <a:pt x="1258" y="1145"/>
                  </a:lnTo>
                  <a:lnTo>
                    <a:pt x="1256" y="1145"/>
                  </a:lnTo>
                  <a:lnTo>
                    <a:pt x="1255" y="1145"/>
                  </a:lnTo>
                  <a:lnTo>
                    <a:pt x="1255" y="1146"/>
                  </a:lnTo>
                  <a:lnTo>
                    <a:pt x="1255" y="1148"/>
                  </a:lnTo>
                  <a:lnTo>
                    <a:pt x="1255" y="1149"/>
                  </a:lnTo>
                  <a:lnTo>
                    <a:pt x="1256" y="1151"/>
                  </a:lnTo>
                  <a:lnTo>
                    <a:pt x="1258" y="1151"/>
                  </a:lnTo>
                  <a:lnTo>
                    <a:pt x="1258" y="1152"/>
                  </a:lnTo>
                  <a:lnTo>
                    <a:pt x="1258" y="1154"/>
                  </a:lnTo>
                  <a:lnTo>
                    <a:pt x="1259" y="1154"/>
                  </a:lnTo>
                  <a:lnTo>
                    <a:pt x="1261" y="1155"/>
                  </a:lnTo>
                  <a:lnTo>
                    <a:pt x="1262" y="1155"/>
                  </a:lnTo>
                  <a:lnTo>
                    <a:pt x="1264" y="1157"/>
                  </a:lnTo>
                  <a:lnTo>
                    <a:pt x="1264" y="1158"/>
                  </a:lnTo>
                  <a:lnTo>
                    <a:pt x="1264" y="1160"/>
                  </a:lnTo>
                  <a:lnTo>
                    <a:pt x="1267" y="1161"/>
                  </a:lnTo>
                  <a:lnTo>
                    <a:pt x="1267" y="1163"/>
                  </a:lnTo>
                  <a:lnTo>
                    <a:pt x="1268" y="1163"/>
                  </a:lnTo>
                  <a:lnTo>
                    <a:pt x="1268" y="1164"/>
                  </a:lnTo>
                  <a:lnTo>
                    <a:pt x="1270" y="1164"/>
                  </a:lnTo>
                  <a:lnTo>
                    <a:pt x="1271" y="1164"/>
                  </a:lnTo>
                  <a:lnTo>
                    <a:pt x="1273" y="1164"/>
                  </a:lnTo>
                  <a:lnTo>
                    <a:pt x="1273" y="1166"/>
                  </a:lnTo>
                  <a:lnTo>
                    <a:pt x="1274" y="1164"/>
                  </a:lnTo>
                  <a:lnTo>
                    <a:pt x="1276" y="1166"/>
                  </a:lnTo>
                  <a:lnTo>
                    <a:pt x="1276" y="1167"/>
                  </a:lnTo>
                  <a:lnTo>
                    <a:pt x="1277" y="1169"/>
                  </a:lnTo>
                  <a:lnTo>
                    <a:pt x="1279" y="1170"/>
                  </a:lnTo>
                  <a:lnTo>
                    <a:pt x="1280" y="1170"/>
                  </a:lnTo>
                  <a:lnTo>
                    <a:pt x="1280" y="1172"/>
                  </a:lnTo>
                  <a:lnTo>
                    <a:pt x="1282" y="1172"/>
                  </a:lnTo>
                  <a:lnTo>
                    <a:pt x="1283" y="1172"/>
                  </a:lnTo>
                  <a:lnTo>
                    <a:pt x="1283" y="1173"/>
                  </a:lnTo>
                  <a:lnTo>
                    <a:pt x="1285" y="1173"/>
                  </a:lnTo>
                  <a:lnTo>
                    <a:pt x="1286" y="1173"/>
                  </a:lnTo>
                  <a:lnTo>
                    <a:pt x="1286" y="1175"/>
                  </a:lnTo>
                  <a:lnTo>
                    <a:pt x="1288" y="1175"/>
                  </a:lnTo>
                  <a:lnTo>
                    <a:pt x="1289" y="1175"/>
                  </a:lnTo>
                  <a:lnTo>
                    <a:pt x="1291" y="1177"/>
                  </a:lnTo>
                  <a:lnTo>
                    <a:pt x="1292" y="1177"/>
                  </a:lnTo>
                  <a:lnTo>
                    <a:pt x="1294" y="1177"/>
                  </a:lnTo>
                  <a:lnTo>
                    <a:pt x="1294" y="1178"/>
                  </a:lnTo>
                  <a:lnTo>
                    <a:pt x="1295" y="1178"/>
                  </a:lnTo>
                  <a:lnTo>
                    <a:pt x="1297" y="1178"/>
                  </a:lnTo>
                  <a:lnTo>
                    <a:pt x="1298" y="1178"/>
                  </a:lnTo>
                  <a:lnTo>
                    <a:pt x="1300" y="1178"/>
                  </a:lnTo>
                  <a:lnTo>
                    <a:pt x="1300" y="1177"/>
                  </a:lnTo>
                  <a:lnTo>
                    <a:pt x="1301" y="1177"/>
                  </a:lnTo>
                  <a:lnTo>
                    <a:pt x="1303" y="1177"/>
                  </a:lnTo>
                  <a:lnTo>
                    <a:pt x="1303" y="1175"/>
                  </a:lnTo>
                  <a:lnTo>
                    <a:pt x="1304" y="1175"/>
                  </a:lnTo>
                  <a:lnTo>
                    <a:pt x="1306" y="1173"/>
                  </a:lnTo>
                  <a:lnTo>
                    <a:pt x="1307" y="1173"/>
                  </a:lnTo>
                  <a:lnTo>
                    <a:pt x="1309" y="1173"/>
                  </a:lnTo>
                  <a:lnTo>
                    <a:pt x="1310" y="1172"/>
                  </a:lnTo>
                  <a:lnTo>
                    <a:pt x="1314" y="1177"/>
                  </a:lnTo>
                  <a:lnTo>
                    <a:pt x="1314" y="1178"/>
                  </a:lnTo>
                  <a:lnTo>
                    <a:pt x="1315" y="1180"/>
                  </a:lnTo>
                  <a:lnTo>
                    <a:pt x="1318" y="1183"/>
                  </a:lnTo>
                  <a:lnTo>
                    <a:pt x="1320" y="1184"/>
                  </a:lnTo>
                  <a:lnTo>
                    <a:pt x="1332" y="1183"/>
                  </a:lnTo>
                  <a:lnTo>
                    <a:pt x="1365" y="1175"/>
                  </a:lnTo>
                  <a:lnTo>
                    <a:pt x="1374" y="1173"/>
                  </a:lnTo>
                  <a:lnTo>
                    <a:pt x="1377" y="1173"/>
                  </a:lnTo>
                  <a:lnTo>
                    <a:pt x="1375" y="1249"/>
                  </a:lnTo>
                  <a:lnTo>
                    <a:pt x="1375" y="1266"/>
                  </a:lnTo>
                  <a:lnTo>
                    <a:pt x="1375" y="1284"/>
                  </a:lnTo>
                  <a:lnTo>
                    <a:pt x="1375" y="1334"/>
                  </a:lnTo>
                  <a:lnTo>
                    <a:pt x="1375" y="1337"/>
                  </a:lnTo>
                  <a:lnTo>
                    <a:pt x="1375" y="1340"/>
                  </a:lnTo>
                  <a:lnTo>
                    <a:pt x="1375" y="1343"/>
                  </a:lnTo>
                  <a:lnTo>
                    <a:pt x="1375" y="1354"/>
                  </a:lnTo>
                  <a:lnTo>
                    <a:pt x="1374" y="1358"/>
                  </a:lnTo>
                  <a:lnTo>
                    <a:pt x="1374" y="1363"/>
                  </a:lnTo>
                  <a:lnTo>
                    <a:pt x="1374" y="1364"/>
                  </a:lnTo>
                  <a:lnTo>
                    <a:pt x="1375" y="1384"/>
                  </a:lnTo>
                  <a:lnTo>
                    <a:pt x="1375" y="1402"/>
                  </a:lnTo>
                  <a:lnTo>
                    <a:pt x="1375" y="1404"/>
                  </a:lnTo>
                  <a:lnTo>
                    <a:pt x="1375" y="1405"/>
                  </a:lnTo>
                  <a:lnTo>
                    <a:pt x="1375" y="1407"/>
                  </a:lnTo>
                  <a:lnTo>
                    <a:pt x="1374" y="1410"/>
                  </a:lnTo>
                  <a:lnTo>
                    <a:pt x="1374" y="1422"/>
                  </a:lnTo>
                  <a:lnTo>
                    <a:pt x="1374" y="1425"/>
                  </a:lnTo>
                  <a:lnTo>
                    <a:pt x="1374" y="1426"/>
                  </a:lnTo>
                  <a:lnTo>
                    <a:pt x="1374" y="1428"/>
                  </a:lnTo>
                  <a:lnTo>
                    <a:pt x="1374" y="1435"/>
                  </a:lnTo>
                  <a:lnTo>
                    <a:pt x="1374" y="1437"/>
                  </a:lnTo>
                  <a:lnTo>
                    <a:pt x="1374" y="1445"/>
                  </a:lnTo>
                  <a:lnTo>
                    <a:pt x="1374" y="1452"/>
                  </a:lnTo>
                  <a:lnTo>
                    <a:pt x="1374" y="1460"/>
                  </a:lnTo>
                  <a:lnTo>
                    <a:pt x="1374" y="1461"/>
                  </a:lnTo>
                  <a:lnTo>
                    <a:pt x="1374" y="1467"/>
                  </a:lnTo>
                  <a:lnTo>
                    <a:pt x="1374" y="1469"/>
                  </a:lnTo>
                  <a:lnTo>
                    <a:pt x="1374" y="1476"/>
                  </a:lnTo>
                  <a:lnTo>
                    <a:pt x="1372" y="1498"/>
                  </a:lnTo>
                  <a:lnTo>
                    <a:pt x="1372" y="1501"/>
                  </a:lnTo>
                  <a:lnTo>
                    <a:pt x="1372" y="1520"/>
                  </a:lnTo>
                  <a:lnTo>
                    <a:pt x="1372" y="1525"/>
                  </a:lnTo>
                  <a:lnTo>
                    <a:pt x="1372" y="1544"/>
                  </a:lnTo>
                  <a:lnTo>
                    <a:pt x="1372" y="1549"/>
                  </a:lnTo>
                  <a:lnTo>
                    <a:pt x="1372" y="1557"/>
                  </a:lnTo>
                  <a:lnTo>
                    <a:pt x="1372" y="1564"/>
                  </a:lnTo>
                  <a:lnTo>
                    <a:pt x="1372" y="1582"/>
                  </a:lnTo>
                  <a:lnTo>
                    <a:pt x="1372" y="1584"/>
                  </a:lnTo>
                  <a:lnTo>
                    <a:pt x="1372" y="1610"/>
                  </a:lnTo>
                  <a:lnTo>
                    <a:pt x="1372" y="1616"/>
                  </a:lnTo>
                  <a:lnTo>
                    <a:pt x="1372" y="1622"/>
                  </a:lnTo>
                  <a:lnTo>
                    <a:pt x="1372" y="1623"/>
                  </a:lnTo>
                  <a:lnTo>
                    <a:pt x="1372" y="1629"/>
                  </a:lnTo>
                  <a:lnTo>
                    <a:pt x="1372" y="1632"/>
                  </a:lnTo>
                  <a:lnTo>
                    <a:pt x="1372" y="1637"/>
                  </a:lnTo>
                  <a:lnTo>
                    <a:pt x="1372" y="1641"/>
                  </a:lnTo>
                  <a:lnTo>
                    <a:pt x="1372" y="1646"/>
                  </a:lnTo>
                  <a:lnTo>
                    <a:pt x="1372" y="1655"/>
                  </a:lnTo>
                  <a:lnTo>
                    <a:pt x="1372" y="1661"/>
                  </a:lnTo>
                  <a:lnTo>
                    <a:pt x="1372" y="1673"/>
                  </a:lnTo>
                  <a:lnTo>
                    <a:pt x="1372" y="1685"/>
                  </a:lnTo>
                  <a:lnTo>
                    <a:pt x="1371" y="1685"/>
                  </a:lnTo>
                  <a:lnTo>
                    <a:pt x="1369" y="1685"/>
                  </a:lnTo>
                  <a:lnTo>
                    <a:pt x="1365" y="1685"/>
                  </a:lnTo>
                  <a:lnTo>
                    <a:pt x="1360" y="1685"/>
                  </a:lnTo>
                  <a:lnTo>
                    <a:pt x="1357" y="1685"/>
                  </a:lnTo>
                  <a:lnTo>
                    <a:pt x="1336" y="1685"/>
                  </a:lnTo>
                  <a:lnTo>
                    <a:pt x="1327" y="1687"/>
                  </a:lnTo>
                  <a:lnTo>
                    <a:pt x="1326" y="1687"/>
                  </a:lnTo>
                  <a:lnTo>
                    <a:pt x="1324" y="1687"/>
                  </a:lnTo>
                  <a:lnTo>
                    <a:pt x="1323" y="1687"/>
                  </a:lnTo>
                  <a:lnTo>
                    <a:pt x="1321" y="1687"/>
                  </a:lnTo>
                  <a:lnTo>
                    <a:pt x="1320" y="1687"/>
                  </a:lnTo>
                  <a:lnTo>
                    <a:pt x="1318" y="1687"/>
                  </a:lnTo>
                  <a:lnTo>
                    <a:pt x="1317" y="1687"/>
                  </a:lnTo>
                  <a:lnTo>
                    <a:pt x="1315" y="1687"/>
                  </a:lnTo>
                  <a:lnTo>
                    <a:pt x="1315" y="1685"/>
                  </a:lnTo>
                  <a:lnTo>
                    <a:pt x="1314" y="1685"/>
                  </a:lnTo>
                  <a:lnTo>
                    <a:pt x="1314" y="1687"/>
                  </a:lnTo>
                  <a:lnTo>
                    <a:pt x="1314" y="1685"/>
                  </a:lnTo>
                  <a:lnTo>
                    <a:pt x="1309" y="1685"/>
                  </a:lnTo>
                  <a:lnTo>
                    <a:pt x="1304" y="1685"/>
                  </a:lnTo>
                  <a:lnTo>
                    <a:pt x="1300" y="1687"/>
                  </a:lnTo>
                  <a:lnTo>
                    <a:pt x="1295" y="1687"/>
                  </a:lnTo>
                  <a:lnTo>
                    <a:pt x="1292" y="1687"/>
                  </a:lnTo>
                  <a:lnTo>
                    <a:pt x="1289" y="1687"/>
                  </a:lnTo>
                  <a:lnTo>
                    <a:pt x="1285" y="1687"/>
                  </a:lnTo>
                  <a:lnTo>
                    <a:pt x="1282" y="1687"/>
                  </a:lnTo>
                  <a:lnTo>
                    <a:pt x="1277" y="1687"/>
                  </a:lnTo>
                  <a:lnTo>
                    <a:pt x="1268" y="1685"/>
                  </a:lnTo>
                  <a:lnTo>
                    <a:pt x="1267" y="1685"/>
                  </a:lnTo>
                  <a:lnTo>
                    <a:pt x="1262" y="1685"/>
                  </a:lnTo>
                  <a:lnTo>
                    <a:pt x="1261" y="1685"/>
                  </a:lnTo>
                  <a:lnTo>
                    <a:pt x="1259" y="1685"/>
                  </a:lnTo>
                  <a:lnTo>
                    <a:pt x="1258" y="1685"/>
                  </a:lnTo>
                  <a:lnTo>
                    <a:pt x="1255" y="1685"/>
                  </a:lnTo>
                  <a:lnTo>
                    <a:pt x="1253" y="1685"/>
                  </a:lnTo>
                  <a:lnTo>
                    <a:pt x="1250" y="1685"/>
                  </a:lnTo>
                  <a:lnTo>
                    <a:pt x="1249" y="1685"/>
                  </a:lnTo>
                  <a:lnTo>
                    <a:pt x="1247" y="1685"/>
                  </a:lnTo>
                  <a:lnTo>
                    <a:pt x="1246" y="1685"/>
                  </a:lnTo>
                  <a:lnTo>
                    <a:pt x="1244" y="1685"/>
                  </a:lnTo>
                  <a:lnTo>
                    <a:pt x="1243" y="1685"/>
                  </a:lnTo>
                  <a:lnTo>
                    <a:pt x="1240" y="1685"/>
                  </a:lnTo>
                  <a:lnTo>
                    <a:pt x="1238" y="1685"/>
                  </a:lnTo>
                  <a:lnTo>
                    <a:pt x="1235" y="1685"/>
                  </a:lnTo>
                  <a:lnTo>
                    <a:pt x="1234" y="1685"/>
                  </a:lnTo>
                  <a:lnTo>
                    <a:pt x="1232" y="1685"/>
                  </a:lnTo>
                  <a:lnTo>
                    <a:pt x="1231" y="1685"/>
                  </a:lnTo>
                  <a:lnTo>
                    <a:pt x="1229" y="1685"/>
                  </a:lnTo>
                  <a:lnTo>
                    <a:pt x="1228" y="1685"/>
                  </a:lnTo>
                  <a:lnTo>
                    <a:pt x="1226" y="1685"/>
                  </a:lnTo>
                  <a:lnTo>
                    <a:pt x="1225" y="1685"/>
                  </a:lnTo>
                  <a:lnTo>
                    <a:pt x="1223" y="1685"/>
                  </a:lnTo>
                  <a:lnTo>
                    <a:pt x="1220" y="1685"/>
                  </a:lnTo>
                  <a:lnTo>
                    <a:pt x="1218" y="1685"/>
                  </a:lnTo>
                  <a:lnTo>
                    <a:pt x="1215" y="1685"/>
                  </a:lnTo>
                  <a:lnTo>
                    <a:pt x="1214" y="1685"/>
                  </a:lnTo>
                  <a:lnTo>
                    <a:pt x="1212" y="1685"/>
                  </a:lnTo>
                  <a:lnTo>
                    <a:pt x="1209" y="1685"/>
                  </a:lnTo>
                  <a:lnTo>
                    <a:pt x="1208" y="1685"/>
                  </a:lnTo>
                  <a:lnTo>
                    <a:pt x="1206" y="1685"/>
                  </a:lnTo>
                  <a:lnTo>
                    <a:pt x="1205" y="1685"/>
                  </a:lnTo>
                  <a:lnTo>
                    <a:pt x="1197" y="1685"/>
                  </a:lnTo>
                  <a:lnTo>
                    <a:pt x="1196" y="1685"/>
                  </a:lnTo>
                  <a:lnTo>
                    <a:pt x="1194" y="1685"/>
                  </a:lnTo>
                  <a:lnTo>
                    <a:pt x="1193" y="1685"/>
                  </a:lnTo>
                  <a:lnTo>
                    <a:pt x="1191" y="1685"/>
                  </a:lnTo>
                  <a:lnTo>
                    <a:pt x="1190" y="1685"/>
                  </a:lnTo>
                  <a:lnTo>
                    <a:pt x="1188" y="1685"/>
                  </a:lnTo>
                  <a:lnTo>
                    <a:pt x="1179" y="1685"/>
                  </a:lnTo>
                  <a:lnTo>
                    <a:pt x="1176" y="1685"/>
                  </a:lnTo>
                  <a:lnTo>
                    <a:pt x="1175" y="1685"/>
                  </a:lnTo>
                  <a:lnTo>
                    <a:pt x="1172" y="1685"/>
                  </a:lnTo>
                  <a:lnTo>
                    <a:pt x="1170" y="1685"/>
                  </a:lnTo>
                  <a:lnTo>
                    <a:pt x="1169" y="1685"/>
                  </a:lnTo>
                  <a:lnTo>
                    <a:pt x="1167" y="1685"/>
                  </a:lnTo>
                  <a:lnTo>
                    <a:pt x="1164" y="1685"/>
                  </a:lnTo>
                  <a:lnTo>
                    <a:pt x="1163" y="1685"/>
                  </a:lnTo>
                  <a:lnTo>
                    <a:pt x="1160" y="1685"/>
                  </a:lnTo>
                  <a:lnTo>
                    <a:pt x="1155" y="1685"/>
                  </a:lnTo>
                  <a:lnTo>
                    <a:pt x="1154" y="1685"/>
                  </a:lnTo>
                  <a:lnTo>
                    <a:pt x="1152" y="1685"/>
                  </a:lnTo>
                  <a:lnTo>
                    <a:pt x="1148" y="1685"/>
                  </a:lnTo>
                  <a:lnTo>
                    <a:pt x="1146" y="1685"/>
                  </a:lnTo>
                  <a:lnTo>
                    <a:pt x="1145" y="1685"/>
                  </a:lnTo>
                  <a:lnTo>
                    <a:pt x="1143" y="1685"/>
                  </a:lnTo>
                  <a:lnTo>
                    <a:pt x="1140" y="1685"/>
                  </a:lnTo>
                  <a:lnTo>
                    <a:pt x="1137" y="1685"/>
                  </a:lnTo>
                  <a:lnTo>
                    <a:pt x="1131" y="1685"/>
                  </a:lnTo>
                  <a:lnTo>
                    <a:pt x="1130" y="1685"/>
                  </a:lnTo>
                  <a:lnTo>
                    <a:pt x="1128" y="1685"/>
                  </a:lnTo>
                  <a:lnTo>
                    <a:pt x="1126" y="1685"/>
                  </a:lnTo>
                  <a:lnTo>
                    <a:pt x="1123" y="1685"/>
                  </a:lnTo>
                  <a:lnTo>
                    <a:pt x="1120" y="1685"/>
                  </a:lnTo>
                  <a:lnTo>
                    <a:pt x="1117" y="1685"/>
                  </a:lnTo>
                  <a:lnTo>
                    <a:pt x="1116" y="1685"/>
                  </a:lnTo>
                  <a:lnTo>
                    <a:pt x="1113" y="1685"/>
                  </a:lnTo>
                  <a:lnTo>
                    <a:pt x="1111" y="1685"/>
                  </a:lnTo>
                  <a:lnTo>
                    <a:pt x="1110" y="1685"/>
                  </a:lnTo>
                  <a:lnTo>
                    <a:pt x="1108" y="1685"/>
                  </a:lnTo>
                  <a:lnTo>
                    <a:pt x="1107" y="1685"/>
                  </a:lnTo>
                  <a:lnTo>
                    <a:pt x="1105" y="1685"/>
                  </a:lnTo>
                  <a:lnTo>
                    <a:pt x="1104" y="1685"/>
                  </a:lnTo>
                  <a:lnTo>
                    <a:pt x="1102" y="1685"/>
                  </a:lnTo>
                  <a:lnTo>
                    <a:pt x="1099" y="1685"/>
                  </a:lnTo>
                  <a:lnTo>
                    <a:pt x="1098" y="1685"/>
                  </a:lnTo>
                  <a:lnTo>
                    <a:pt x="1096" y="1685"/>
                  </a:lnTo>
                  <a:lnTo>
                    <a:pt x="1095" y="1685"/>
                  </a:lnTo>
                  <a:lnTo>
                    <a:pt x="1093" y="1685"/>
                  </a:lnTo>
                  <a:lnTo>
                    <a:pt x="1092" y="1685"/>
                  </a:lnTo>
                  <a:lnTo>
                    <a:pt x="1090" y="1685"/>
                  </a:lnTo>
                  <a:lnTo>
                    <a:pt x="1089" y="1685"/>
                  </a:lnTo>
                  <a:lnTo>
                    <a:pt x="1087" y="1685"/>
                  </a:lnTo>
                  <a:lnTo>
                    <a:pt x="1086" y="1685"/>
                  </a:lnTo>
                  <a:lnTo>
                    <a:pt x="1084" y="1685"/>
                  </a:lnTo>
                  <a:lnTo>
                    <a:pt x="1083" y="1685"/>
                  </a:lnTo>
                  <a:lnTo>
                    <a:pt x="1080" y="1685"/>
                  </a:lnTo>
                  <a:lnTo>
                    <a:pt x="1078" y="1685"/>
                  </a:lnTo>
                  <a:lnTo>
                    <a:pt x="1077" y="1685"/>
                  </a:lnTo>
                  <a:lnTo>
                    <a:pt x="1068" y="1685"/>
                  </a:lnTo>
                  <a:lnTo>
                    <a:pt x="1068" y="1681"/>
                  </a:lnTo>
                  <a:lnTo>
                    <a:pt x="1068" y="1678"/>
                  </a:lnTo>
                  <a:lnTo>
                    <a:pt x="1068" y="1676"/>
                  </a:lnTo>
                  <a:lnTo>
                    <a:pt x="1068" y="1675"/>
                  </a:lnTo>
                  <a:lnTo>
                    <a:pt x="1068" y="1673"/>
                  </a:lnTo>
                  <a:lnTo>
                    <a:pt x="1068" y="1672"/>
                  </a:lnTo>
                  <a:lnTo>
                    <a:pt x="1068" y="1670"/>
                  </a:lnTo>
                  <a:lnTo>
                    <a:pt x="1068" y="1667"/>
                  </a:lnTo>
                  <a:lnTo>
                    <a:pt x="1068" y="1666"/>
                  </a:lnTo>
                  <a:lnTo>
                    <a:pt x="1068" y="1663"/>
                  </a:lnTo>
                  <a:lnTo>
                    <a:pt x="1068" y="1661"/>
                  </a:lnTo>
                  <a:lnTo>
                    <a:pt x="1066" y="1663"/>
                  </a:lnTo>
                  <a:lnTo>
                    <a:pt x="1065" y="1663"/>
                  </a:lnTo>
                  <a:lnTo>
                    <a:pt x="1063" y="1661"/>
                  </a:lnTo>
                  <a:lnTo>
                    <a:pt x="1062" y="1661"/>
                  </a:lnTo>
                  <a:lnTo>
                    <a:pt x="1060" y="1661"/>
                  </a:lnTo>
                  <a:lnTo>
                    <a:pt x="1059" y="1661"/>
                  </a:lnTo>
                  <a:lnTo>
                    <a:pt x="1057" y="1661"/>
                  </a:lnTo>
                  <a:lnTo>
                    <a:pt x="1056" y="1661"/>
                  </a:lnTo>
                  <a:lnTo>
                    <a:pt x="1054" y="1660"/>
                  </a:lnTo>
                  <a:lnTo>
                    <a:pt x="1054" y="1658"/>
                  </a:lnTo>
                  <a:lnTo>
                    <a:pt x="1054" y="1657"/>
                  </a:lnTo>
                  <a:lnTo>
                    <a:pt x="1056" y="1655"/>
                  </a:lnTo>
                  <a:lnTo>
                    <a:pt x="1056" y="1654"/>
                  </a:lnTo>
                  <a:lnTo>
                    <a:pt x="1057" y="1652"/>
                  </a:lnTo>
                  <a:lnTo>
                    <a:pt x="1057" y="1650"/>
                  </a:lnTo>
                  <a:lnTo>
                    <a:pt x="1059" y="1646"/>
                  </a:lnTo>
                  <a:lnTo>
                    <a:pt x="1059" y="1644"/>
                  </a:lnTo>
                  <a:lnTo>
                    <a:pt x="1060" y="1641"/>
                  </a:lnTo>
                  <a:lnTo>
                    <a:pt x="1062" y="1637"/>
                  </a:lnTo>
                  <a:lnTo>
                    <a:pt x="1062" y="1634"/>
                  </a:lnTo>
                  <a:lnTo>
                    <a:pt x="1062" y="1629"/>
                  </a:lnTo>
                  <a:lnTo>
                    <a:pt x="1063" y="1628"/>
                  </a:lnTo>
                  <a:lnTo>
                    <a:pt x="1063" y="1622"/>
                  </a:lnTo>
                  <a:lnTo>
                    <a:pt x="1062" y="1622"/>
                  </a:lnTo>
                  <a:lnTo>
                    <a:pt x="1060" y="1622"/>
                  </a:lnTo>
                  <a:lnTo>
                    <a:pt x="1060" y="1620"/>
                  </a:lnTo>
                  <a:lnTo>
                    <a:pt x="1060" y="1619"/>
                  </a:lnTo>
                  <a:lnTo>
                    <a:pt x="1060" y="1617"/>
                  </a:lnTo>
                  <a:lnTo>
                    <a:pt x="1059" y="1613"/>
                  </a:lnTo>
                  <a:lnTo>
                    <a:pt x="1054" y="1611"/>
                  </a:lnTo>
                  <a:lnTo>
                    <a:pt x="1053" y="1610"/>
                  </a:lnTo>
                  <a:lnTo>
                    <a:pt x="1050" y="1610"/>
                  </a:lnTo>
                  <a:lnTo>
                    <a:pt x="1044" y="1611"/>
                  </a:lnTo>
                  <a:lnTo>
                    <a:pt x="1042" y="1611"/>
                  </a:lnTo>
                  <a:lnTo>
                    <a:pt x="1042" y="1613"/>
                  </a:lnTo>
                  <a:lnTo>
                    <a:pt x="1041" y="1613"/>
                  </a:lnTo>
                  <a:lnTo>
                    <a:pt x="1038" y="1616"/>
                  </a:lnTo>
                  <a:lnTo>
                    <a:pt x="1031" y="1620"/>
                  </a:lnTo>
                  <a:lnTo>
                    <a:pt x="1025" y="1625"/>
                  </a:lnTo>
                  <a:lnTo>
                    <a:pt x="1022" y="1628"/>
                  </a:lnTo>
                  <a:lnTo>
                    <a:pt x="1021" y="1629"/>
                  </a:lnTo>
                  <a:lnTo>
                    <a:pt x="1019" y="1629"/>
                  </a:lnTo>
                  <a:lnTo>
                    <a:pt x="1019" y="1628"/>
                  </a:lnTo>
                  <a:lnTo>
                    <a:pt x="1018" y="1629"/>
                  </a:lnTo>
                  <a:lnTo>
                    <a:pt x="1010" y="1629"/>
                  </a:lnTo>
                  <a:lnTo>
                    <a:pt x="1007" y="1629"/>
                  </a:lnTo>
                  <a:lnTo>
                    <a:pt x="1004" y="1629"/>
                  </a:lnTo>
                  <a:lnTo>
                    <a:pt x="1003" y="1629"/>
                  </a:lnTo>
                  <a:lnTo>
                    <a:pt x="1000" y="1629"/>
                  </a:lnTo>
                  <a:lnTo>
                    <a:pt x="997" y="1629"/>
                  </a:lnTo>
                  <a:lnTo>
                    <a:pt x="991" y="1629"/>
                  </a:lnTo>
                  <a:lnTo>
                    <a:pt x="989" y="1629"/>
                  </a:lnTo>
                  <a:lnTo>
                    <a:pt x="988" y="1629"/>
                  </a:lnTo>
                  <a:lnTo>
                    <a:pt x="986" y="1629"/>
                  </a:lnTo>
                  <a:lnTo>
                    <a:pt x="985" y="1629"/>
                  </a:lnTo>
                  <a:lnTo>
                    <a:pt x="973" y="1631"/>
                  </a:lnTo>
                  <a:lnTo>
                    <a:pt x="970" y="1631"/>
                  </a:lnTo>
                  <a:lnTo>
                    <a:pt x="968" y="1631"/>
                  </a:lnTo>
                  <a:lnTo>
                    <a:pt x="968" y="1628"/>
                  </a:lnTo>
                  <a:lnTo>
                    <a:pt x="968" y="1626"/>
                  </a:lnTo>
                  <a:lnTo>
                    <a:pt x="968" y="1625"/>
                  </a:lnTo>
                  <a:lnTo>
                    <a:pt x="968" y="1623"/>
                  </a:lnTo>
                  <a:lnTo>
                    <a:pt x="968" y="1617"/>
                  </a:lnTo>
                  <a:lnTo>
                    <a:pt x="968" y="1614"/>
                  </a:lnTo>
                  <a:lnTo>
                    <a:pt x="968" y="1611"/>
                  </a:lnTo>
                  <a:lnTo>
                    <a:pt x="968" y="1608"/>
                  </a:lnTo>
                  <a:lnTo>
                    <a:pt x="968" y="1604"/>
                  </a:lnTo>
                  <a:lnTo>
                    <a:pt x="970" y="1604"/>
                  </a:lnTo>
                  <a:lnTo>
                    <a:pt x="971" y="1604"/>
                  </a:lnTo>
                  <a:lnTo>
                    <a:pt x="973" y="1604"/>
                  </a:lnTo>
                  <a:lnTo>
                    <a:pt x="974" y="1604"/>
                  </a:lnTo>
                  <a:lnTo>
                    <a:pt x="976" y="1604"/>
                  </a:lnTo>
                  <a:lnTo>
                    <a:pt x="977" y="1604"/>
                  </a:lnTo>
                  <a:lnTo>
                    <a:pt x="979" y="1604"/>
                  </a:lnTo>
                  <a:lnTo>
                    <a:pt x="980" y="1604"/>
                  </a:lnTo>
                  <a:lnTo>
                    <a:pt x="982" y="1604"/>
                  </a:lnTo>
                  <a:lnTo>
                    <a:pt x="983" y="1604"/>
                  </a:lnTo>
                  <a:lnTo>
                    <a:pt x="985" y="1604"/>
                  </a:lnTo>
                  <a:lnTo>
                    <a:pt x="986" y="1604"/>
                  </a:lnTo>
                  <a:lnTo>
                    <a:pt x="988" y="1604"/>
                  </a:lnTo>
                  <a:lnTo>
                    <a:pt x="988" y="1602"/>
                  </a:lnTo>
                  <a:lnTo>
                    <a:pt x="988" y="1601"/>
                  </a:lnTo>
                  <a:lnTo>
                    <a:pt x="988" y="1596"/>
                  </a:lnTo>
                  <a:lnTo>
                    <a:pt x="988" y="1594"/>
                  </a:lnTo>
                  <a:lnTo>
                    <a:pt x="988" y="1593"/>
                  </a:lnTo>
                  <a:lnTo>
                    <a:pt x="986" y="1588"/>
                  </a:lnTo>
                  <a:lnTo>
                    <a:pt x="986" y="1587"/>
                  </a:lnTo>
                  <a:lnTo>
                    <a:pt x="986" y="1585"/>
                  </a:lnTo>
                  <a:lnTo>
                    <a:pt x="986" y="1581"/>
                  </a:lnTo>
                  <a:lnTo>
                    <a:pt x="986" y="1579"/>
                  </a:lnTo>
                  <a:lnTo>
                    <a:pt x="986" y="1578"/>
                  </a:lnTo>
                  <a:lnTo>
                    <a:pt x="986" y="1575"/>
                  </a:lnTo>
                  <a:lnTo>
                    <a:pt x="986" y="1572"/>
                  </a:lnTo>
                  <a:lnTo>
                    <a:pt x="986" y="1570"/>
                  </a:lnTo>
                  <a:lnTo>
                    <a:pt x="985" y="1570"/>
                  </a:lnTo>
                  <a:lnTo>
                    <a:pt x="983" y="1570"/>
                  </a:lnTo>
                  <a:lnTo>
                    <a:pt x="982" y="1570"/>
                  </a:lnTo>
                  <a:lnTo>
                    <a:pt x="980" y="1570"/>
                  </a:lnTo>
                  <a:lnTo>
                    <a:pt x="979" y="1570"/>
                  </a:lnTo>
                  <a:lnTo>
                    <a:pt x="977" y="1570"/>
                  </a:lnTo>
                  <a:lnTo>
                    <a:pt x="976" y="1570"/>
                  </a:lnTo>
                  <a:lnTo>
                    <a:pt x="974" y="1570"/>
                  </a:lnTo>
                  <a:lnTo>
                    <a:pt x="973" y="1570"/>
                  </a:lnTo>
                  <a:lnTo>
                    <a:pt x="971" y="1570"/>
                  </a:lnTo>
                  <a:lnTo>
                    <a:pt x="970" y="1570"/>
                  </a:lnTo>
                  <a:lnTo>
                    <a:pt x="968" y="1570"/>
                  </a:lnTo>
                  <a:lnTo>
                    <a:pt x="967" y="1570"/>
                  </a:lnTo>
                  <a:lnTo>
                    <a:pt x="967" y="1572"/>
                  </a:lnTo>
                  <a:lnTo>
                    <a:pt x="965" y="1572"/>
                  </a:lnTo>
                  <a:lnTo>
                    <a:pt x="964" y="1572"/>
                  </a:lnTo>
                  <a:lnTo>
                    <a:pt x="962" y="1572"/>
                  </a:lnTo>
                  <a:lnTo>
                    <a:pt x="961" y="1572"/>
                  </a:lnTo>
                  <a:lnTo>
                    <a:pt x="959" y="1572"/>
                  </a:lnTo>
                  <a:lnTo>
                    <a:pt x="958" y="1572"/>
                  </a:lnTo>
                  <a:lnTo>
                    <a:pt x="956" y="1572"/>
                  </a:lnTo>
                  <a:lnTo>
                    <a:pt x="955" y="1572"/>
                  </a:lnTo>
                  <a:lnTo>
                    <a:pt x="953" y="1572"/>
                  </a:lnTo>
                  <a:lnTo>
                    <a:pt x="952" y="1572"/>
                  </a:lnTo>
                  <a:lnTo>
                    <a:pt x="950" y="1572"/>
                  </a:lnTo>
                  <a:lnTo>
                    <a:pt x="949" y="1572"/>
                  </a:lnTo>
                  <a:lnTo>
                    <a:pt x="947" y="1572"/>
                  </a:lnTo>
                  <a:lnTo>
                    <a:pt x="946" y="1572"/>
                  </a:lnTo>
                  <a:lnTo>
                    <a:pt x="944" y="1572"/>
                  </a:lnTo>
                  <a:lnTo>
                    <a:pt x="942" y="1572"/>
                  </a:lnTo>
                  <a:lnTo>
                    <a:pt x="941" y="1572"/>
                  </a:lnTo>
                  <a:lnTo>
                    <a:pt x="939" y="1572"/>
                  </a:lnTo>
                  <a:lnTo>
                    <a:pt x="938" y="1572"/>
                  </a:lnTo>
                  <a:lnTo>
                    <a:pt x="935" y="1572"/>
                  </a:lnTo>
                  <a:lnTo>
                    <a:pt x="933" y="1572"/>
                  </a:lnTo>
                  <a:lnTo>
                    <a:pt x="932" y="1572"/>
                  </a:lnTo>
                  <a:lnTo>
                    <a:pt x="930" y="1572"/>
                  </a:lnTo>
                  <a:lnTo>
                    <a:pt x="929" y="1572"/>
                  </a:lnTo>
                  <a:lnTo>
                    <a:pt x="927" y="1572"/>
                  </a:lnTo>
                  <a:lnTo>
                    <a:pt x="926" y="1572"/>
                  </a:lnTo>
                  <a:lnTo>
                    <a:pt x="923" y="1572"/>
                  </a:lnTo>
                  <a:lnTo>
                    <a:pt x="921" y="1572"/>
                  </a:lnTo>
                  <a:lnTo>
                    <a:pt x="921" y="1570"/>
                  </a:lnTo>
                  <a:lnTo>
                    <a:pt x="921" y="1569"/>
                  </a:lnTo>
                  <a:lnTo>
                    <a:pt x="921" y="1567"/>
                  </a:lnTo>
                  <a:lnTo>
                    <a:pt x="921" y="1566"/>
                  </a:lnTo>
                  <a:lnTo>
                    <a:pt x="921" y="1564"/>
                  </a:lnTo>
                  <a:lnTo>
                    <a:pt x="921" y="1563"/>
                  </a:lnTo>
                  <a:lnTo>
                    <a:pt x="921" y="1557"/>
                  </a:lnTo>
                  <a:lnTo>
                    <a:pt x="921" y="1555"/>
                  </a:lnTo>
                  <a:lnTo>
                    <a:pt x="921" y="1554"/>
                  </a:lnTo>
                  <a:lnTo>
                    <a:pt x="921" y="1549"/>
                  </a:lnTo>
                  <a:lnTo>
                    <a:pt x="921" y="1548"/>
                  </a:lnTo>
                  <a:lnTo>
                    <a:pt x="921" y="1546"/>
                  </a:lnTo>
                  <a:lnTo>
                    <a:pt x="921" y="1544"/>
                  </a:lnTo>
                  <a:lnTo>
                    <a:pt x="921" y="1543"/>
                  </a:lnTo>
                  <a:lnTo>
                    <a:pt x="921" y="1541"/>
                  </a:lnTo>
                  <a:lnTo>
                    <a:pt x="921" y="1540"/>
                  </a:lnTo>
                  <a:lnTo>
                    <a:pt x="920" y="1540"/>
                  </a:lnTo>
                  <a:lnTo>
                    <a:pt x="918" y="1540"/>
                  </a:lnTo>
                  <a:lnTo>
                    <a:pt x="917" y="1540"/>
                  </a:lnTo>
                  <a:lnTo>
                    <a:pt x="914" y="1540"/>
                  </a:lnTo>
                  <a:lnTo>
                    <a:pt x="912" y="1540"/>
                  </a:lnTo>
                  <a:lnTo>
                    <a:pt x="909" y="1540"/>
                  </a:lnTo>
                  <a:lnTo>
                    <a:pt x="908" y="1540"/>
                  </a:lnTo>
                  <a:lnTo>
                    <a:pt x="906" y="1540"/>
                  </a:lnTo>
                  <a:lnTo>
                    <a:pt x="905" y="1540"/>
                  </a:lnTo>
                  <a:lnTo>
                    <a:pt x="903" y="1546"/>
                  </a:lnTo>
                  <a:lnTo>
                    <a:pt x="902" y="1546"/>
                  </a:lnTo>
                  <a:lnTo>
                    <a:pt x="902" y="1548"/>
                  </a:lnTo>
                  <a:lnTo>
                    <a:pt x="900" y="1546"/>
                  </a:lnTo>
                  <a:lnTo>
                    <a:pt x="897" y="1546"/>
                  </a:lnTo>
                  <a:lnTo>
                    <a:pt x="899" y="1543"/>
                  </a:lnTo>
                  <a:lnTo>
                    <a:pt x="900" y="1540"/>
                  </a:lnTo>
                  <a:lnTo>
                    <a:pt x="899" y="1540"/>
                  </a:lnTo>
                  <a:lnTo>
                    <a:pt x="897" y="1540"/>
                  </a:lnTo>
                  <a:lnTo>
                    <a:pt x="896" y="1540"/>
                  </a:lnTo>
                  <a:lnTo>
                    <a:pt x="893" y="1540"/>
                  </a:lnTo>
                  <a:lnTo>
                    <a:pt x="891" y="1540"/>
                  </a:lnTo>
                  <a:lnTo>
                    <a:pt x="890" y="1540"/>
                  </a:lnTo>
                  <a:lnTo>
                    <a:pt x="888" y="1540"/>
                  </a:lnTo>
                  <a:lnTo>
                    <a:pt x="887" y="1540"/>
                  </a:lnTo>
                  <a:lnTo>
                    <a:pt x="885" y="1540"/>
                  </a:lnTo>
                  <a:lnTo>
                    <a:pt x="884" y="1540"/>
                  </a:lnTo>
                  <a:lnTo>
                    <a:pt x="882" y="1540"/>
                  </a:lnTo>
                  <a:lnTo>
                    <a:pt x="881" y="1540"/>
                  </a:lnTo>
                  <a:lnTo>
                    <a:pt x="879" y="1540"/>
                  </a:lnTo>
                  <a:lnTo>
                    <a:pt x="876" y="1540"/>
                  </a:lnTo>
                  <a:lnTo>
                    <a:pt x="875" y="1540"/>
                  </a:lnTo>
                  <a:lnTo>
                    <a:pt x="872" y="1541"/>
                  </a:lnTo>
                  <a:lnTo>
                    <a:pt x="870" y="1541"/>
                  </a:lnTo>
                  <a:lnTo>
                    <a:pt x="869" y="1541"/>
                  </a:lnTo>
                  <a:lnTo>
                    <a:pt x="866" y="1541"/>
                  </a:lnTo>
                  <a:lnTo>
                    <a:pt x="864" y="1541"/>
                  </a:lnTo>
                  <a:lnTo>
                    <a:pt x="863" y="1541"/>
                  </a:lnTo>
                  <a:lnTo>
                    <a:pt x="861" y="1541"/>
                  </a:lnTo>
                  <a:lnTo>
                    <a:pt x="860" y="1541"/>
                  </a:lnTo>
                  <a:lnTo>
                    <a:pt x="858" y="1541"/>
                  </a:lnTo>
                  <a:lnTo>
                    <a:pt x="857" y="1541"/>
                  </a:lnTo>
                  <a:lnTo>
                    <a:pt x="857" y="1540"/>
                  </a:lnTo>
                  <a:lnTo>
                    <a:pt x="855" y="1540"/>
                  </a:lnTo>
                  <a:lnTo>
                    <a:pt x="854" y="1540"/>
                  </a:lnTo>
                  <a:lnTo>
                    <a:pt x="852" y="1540"/>
                  </a:lnTo>
                  <a:lnTo>
                    <a:pt x="850" y="1540"/>
                  </a:lnTo>
                  <a:lnTo>
                    <a:pt x="850" y="1541"/>
                  </a:lnTo>
                  <a:lnTo>
                    <a:pt x="849" y="1541"/>
                  </a:lnTo>
                  <a:lnTo>
                    <a:pt x="847" y="1541"/>
                  </a:lnTo>
                  <a:lnTo>
                    <a:pt x="846" y="1541"/>
                  </a:lnTo>
                  <a:lnTo>
                    <a:pt x="844" y="1541"/>
                  </a:lnTo>
                  <a:lnTo>
                    <a:pt x="843" y="1541"/>
                  </a:lnTo>
                  <a:lnTo>
                    <a:pt x="841" y="1541"/>
                  </a:lnTo>
                  <a:lnTo>
                    <a:pt x="840" y="1541"/>
                  </a:lnTo>
                  <a:lnTo>
                    <a:pt x="838" y="1541"/>
                  </a:lnTo>
                  <a:lnTo>
                    <a:pt x="838" y="1540"/>
                  </a:lnTo>
                  <a:lnTo>
                    <a:pt x="840" y="1538"/>
                  </a:lnTo>
                  <a:lnTo>
                    <a:pt x="840" y="1537"/>
                  </a:lnTo>
                  <a:lnTo>
                    <a:pt x="840" y="1535"/>
                  </a:lnTo>
                  <a:lnTo>
                    <a:pt x="841" y="1535"/>
                  </a:lnTo>
                  <a:lnTo>
                    <a:pt x="841" y="1532"/>
                  </a:lnTo>
                  <a:lnTo>
                    <a:pt x="841" y="1531"/>
                  </a:lnTo>
                  <a:lnTo>
                    <a:pt x="841" y="1529"/>
                  </a:lnTo>
                  <a:lnTo>
                    <a:pt x="841" y="1525"/>
                  </a:lnTo>
                  <a:lnTo>
                    <a:pt x="841" y="1523"/>
                  </a:lnTo>
                  <a:lnTo>
                    <a:pt x="841" y="1522"/>
                  </a:lnTo>
                  <a:lnTo>
                    <a:pt x="841" y="1520"/>
                  </a:lnTo>
                  <a:lnTo>
                    <a:pt x="840" y="1517"/>
                  </a:lnTo>
                  <a:lnTo>
                    <a:pt x="840" y="1516"/>
                  </a:lnTo>
                  <a:lnTo>
                    <a:pt x="840" y="1514"/>
                  </a:lnTo>
                  <a:lnTo>
                    <a:pt x="840" y="1513"/>
                  </a:lnTo>
                  <a:lnTo>
                    <a:pt x="840" y="1511"/>
                  </a:lnTo>
                  <a:lnTo>
                    <a:pt x="840" y="1510"/>
                  </a:lnTo>
                  <a:lnTo>
                    <a:pt x="840" y="1508"/>
                  </a:lnTo>
                  <a:lnTo>
                    <a:pt x="837" y="1508"/>
                  </a:lnTo>
                  <a:lnTo>
                    <a:pt x="835" y="1508"/>
                  </a:lnTo>
                  <a:lnTo>
                    <a:pt x="834" y="1508"/>
                  </a:lnTo>
                  <a:lnTo>
                    <a:pt x="832" y="1508"/>
                  </a:lnTo>
                  <a:lnTo>
                    <a:pt x="831" y="1508"/>
                  </a:lnTo>
                  <a:lnTo>
                    <a:pt x="829" y="1510"/>
                  </a:lnTo>
                  <a:lnTo>
                    <a:pt x="828" y="1510"/>
                  </a:lnTo>
                  <a:lnTo>
                    <a:pt x="825" y="1510"/>
                  </a:lnTo>
                  <a:lnTo>
                    <a:pt x="823" y="1510"/>
                  </a:lnTo>
                  <a:lnTo>
                    <a:pt x="820" y="1510"/>
                  </a:lnTo>
                  <a:lnTo>
                    <a:pt x="813" y="1510"/>
                  </a:lnTo>
                  <a:lnTo>
                    <a:pt x="811" y="1510"/>
                  </a:lnTo>
                  <a:lnTo>
                    <a:pt x="808" y="1510"/>
                  </a:lnTo>
                  <a:lnTo>
                    <a:pt x="808" y="1507"/>
                  </a:lnTo>
                  <a:lnTo>
                    <a:pt x="808" y="1496"/>
                  </a:lnTo>
                  <a:lnTo>
                    <a:pt x="808" y="1493"/>
                  </a:lnTo>
                  <a:lnTo>
                    <a:pt x="807" y="1493"/>
                  </a:lnTo>
                  <a:lnTo>
                    <a:pt x="805" y="1493"/>
                  </a:lnTo>
                  <a:lnTo>
                    <a:pt x="804" y="1493"/>
                  </a:lnTo>
                  <a:lnTo>
                    <a:pt x="802" y="1493"/>
                  </a:lnTo>
                  <a:lnTo>
                    <a:pt x="801" y="1493"/>
                  </a:lnTo>
                  <a:lnTo>
                    <a:pt x="799" y="1493"/>
                  </a:lnTo>
                  <a:lnTo>
                    <a:pt x="798" y="1493"/>
                  </a:lnTo>
                  <a:lnTo>
                    <a:pt x="796" y="1493"/>
                  </a:lnTo>
                  <a:lnTo>
                    <a:pt x="795" y="1493"/>
                  </a:lnTo>
                  <a:lnTo>
                    <a:pt x="795" y="1495"/>
                  </a:lnTo>
                  <a:lnTo>
                    <a:pt x="796" y="1496"/>
                  </a:lnTo>
                  <a:lnTo>
                    <a:pt x="796" y="1499"/>
                  </a:lnTo>
                  <a:lnTo>
                    <a:pt x="796" y="1501"/>
                  </a:lnTo>
                  <a:lnTo>
                    <a:pt x="795" y="1501"/>
                  </a:lnTo>
                  <a:lnTo>
                    <a:pt x="793" y="1501"/>
                  </a:lnTo>
                  <a:lnTo>
                    <a:pt x="792" y="1501"/>
                  </a:lnTo>
                  <a:lnTo>
                    <a:pt x="792" y="1502"/>
                  </a:lnTo>
                  <a:lnTo>
                    <a:pt x="792" y="1504"/>
                  </a:lnTo>
                  <a:lnTo>
                    <a:pt x="792" y="1505"/>
                  </a:lnTo>
                  <a:lnTo>
                    <a:pt x="792" y="1508"/>
                  </a:lnTo>
                  <a:lnTo>
                    <a:pt x="792" y="1510"/>
                  </a:lnTo>
                  <a:lnTo>
                    <a:pt x="789" y="1510"/>
                  </a:lnTo>
                  <a:lnTo>
                    <a:pt x="787" y="1510"/>
                  </a:lnTo>
                  <a:lnTo>
                    <a:pt x="784" y="1510"/>
                  </a:lnTo>
                  <a:lnTo>
                    <a:pt x="783" y="1510"/>
                  </a:lnTo>
                  <a:lnTo>
                    <a:pt x="778" y="1510"/>
                  </a:lnTo>
                  <a:lnTo>
                    <a:pt x="775" y="1510"/>
                  </a:lnTo>
                  <a:lnTo>
                    <a:pt x="775" y="1511"/>
                  </a:lnTo>
                  <a:lnTo>
                    <a:pt x="775" y="1513"/>
                  </a:lnTo>
                  <a:lnTo>
                    <a:pt x="777" y="1513"/>
                  </a:lnTo>
                  <a:lnTo>
                    <a:pt x="777" y="1514"/>
                  </a:lnTo>
                  <a:lnTo>
                    <a:pt x="777" y="1516"/>
                  </a:lnTo>
                  <a:lnTo>
                    <a:pt x="777" y="1517"/>
                  </a:lnTo>
                  <a:lnTo>
                    <a:pt x="777" y="1519"/>
                  </a:lnTo>
                  <a:lnTo>
                    <a:pt x="777" y="1520"/>
                  </a:lnTo>
                  <a:lnTo>
                    <a:pt x="777" y="1522"/>
                  </a:lnTo>
                  <a:lnTo>
                    <a:pt x="777" y="1523"/>
                  </a:lnTo>
                  <a:lnTo>
                    <a:pt x="777" y="1525"/>
                  </a:lnTo>
                  <a:lnTo>
                    <a:pt x="777" y="1526"/>
                  </a:lnTo>
                  <a:lnTo>
                    <a:pt x="775" y="1526"/>
                  </a:lnTo>
                  <a:lnTo>
                    <a:pt x="774" y="1526"/>
                  </a:lnTo>
                  <a:lnTo>
                    <a:pt x="771" y="1526"/>
                  </a:lnTo>
                  <a:lnTo>
                    <a:pt x="769" y="1526"/>
                  </a:lnTo>
                  <a:lnTo>
                    <a:pt x="768" y="1526"/>
                  </a:lnTo>
                  <a:lnTo>
                    <a:pt x="766" y="1526"/>
                  </a:lnTo>
                  <a:lnTo>
                    <a:pt x="765" y="1526"/>
                  </a:lnTo>
                  <a:lnTo>
                    <a:pt x="762" y="1526"/>
                  </a:lnTo>
                  <a:lnTo>
                    <a:pt x="760" y="1526"/>
                  </a:lnTo>
                  <a:lnTo>
                    <a:pt x="757" y="1526"/>
                  </a:lnTo>
                  <a:lnTo>
                    <a:pt x="755" y="1526"/>
                  </a:lnTo>
                  <a:lnTo>
                    <a:pt x="755" y="1525"/>
                  </a:lnTo>
                  <a:lnTo>
                    <a:pt x="755" y="1523"/>
                  </a:lnTo>
                  <a:lnTo>
                    <a:pt x="755" y="1520"/>
                  </a:lnTo>
                  <a:lnTo>
                    <a:pt x="755" y="1519"/>
                  </a:lnTo>
                  <a:lnTo>
                    <a:pt x="755" y="1516"/>
                  </a:lnTo>
                  <a:lnTo>
                    <a:pt x="755" y="1514"/>
                  </a:lnTo>
                  <a:lnTo>
                    <a:pt x="755" y="1513"/>
                  </a:lnTo>
                  <a:lnTo>
                    <a:pt x="755" y="1510"/>
                  </a:lnTo>
                  <a:lnTo>
                    <a:pt x="754" y="1510"/>
                  </a:lnTo>
                  <a:lnTo>
                    <a:pt x="752" y="1511"/>
                  </a:lnTo>
                  <a:lnTo>
                    <a:pt x="751" y="1511"/>
                  </a:lnTo>
                  <a:lnTo>
                    <a:pt x="749" y="1511"/>
                  </a:lnTo>
                  <a:lnTo>
                    <a:pt x="745" y="1511"/>
                  </a:lnTo>
                  <a:lnTo>
                    <a:pt x="743" y="1511"/>
                  </a:lnTo>
                  <a:lnTo>
                    <a:pt x="742" y="1511"/>
                  </a:lnTo>
                  <a:lnTo>
                    <a:pt x="737" y="1511"/>
                  </a:lnTo>
                  <a:lnTo>
                    <a:pt x="736" y="1511"/>
                  </a:lnTo>
                  <a:lnTo>
                    <a:pt x="734" y="1511"/>
                  </a:lnTo>
                  <a:lnTo>
                    <a:pt x="731" y="1511"/>
                  </a:lnTo>
                  <a:lnTo>
                    <a:pt x="730" y="1511"/>
                  </a:lnTo>
                  <a:lnTo>
                    <a:pt x="728" y="1511"/>
                  </a:lnTo>
                  <a:lnTo>
                    <a:pt x="727" y="1511"/>
                  </a:lnTo>
                  <a:lnTo>
                    <a:pt x="724" y="1511"/>
                  </a:lnTo>
                  <a:lnTo>
                    <a:pt x="722" y="1511"/>
                  </a:lnTo>
                  <a:lnTo>
                    <a:pt x="721" y="1511"/>
                  </a:lnTo>
                  <a:lnTo>
                    <a:pt x="719" y="1511"/>
                  </a:lnTo>
                  <a:lnTo>
                    <a:pt x="718" y="1511"/>
                  </a:lnTo>
                  <a:lnTo>
                    <a:pt x="716" y="1511"/>
                  </a:lnTo>
                  <a:lnTo>
                    <a:pt x="715" y="1511"/>
                  </a:lnTo>
                  <a:lnTo>
                    <a:pt x="713" y="1511"/>
                  </a:lnTo>
                  <a:lnTo>
                    <a:pt x="712" y="1511"/>
                  </a:lnTo>
                  <a:lnTo>
                    <a:pt x="710" y="1511"/>
                  </a:lnTo>
                  <a:lnTo>
                    <a:pt x="709" y="1511"/>
                  </a:lnTo>
                  <a:lnTo>
                    <a:pt x="707" y="1511"/>
                  </a:lnTo>
                  <a:lnTo>
                    <a:pt x="706" y="1511"/>
                  </a:lnTo>
                  <a:lnTo>
                    <a:pt x="704" y="1511"/>
                  </a:lnTo>
                  <a:lnTo>
                    <a:pt x="701" y="1511"/>
                  </a:lnTo>
                  <a:lnTo>
                    <a:pt x="700" y="1511"/>
                  </a:lnTo>
                  <a:lnTo>
                    <a:pt x="697" y="1511"/>
                  </a:lnTo>
                  <a:lnTo>
                    <a:pt x="695" y="1511"/>
                  </a:lnTo>
                  <a:lnTo>
                    <a:pt x="692" y="1511"/>
                  </a:lnTo>
                  <a:lnTo>
                    <a:pt x="691" y="1511"/>
                  </a:lnTo>
                  <a:lnTo>
                    <a:pt x="688" y="1511"/>
                  </a:lnTo>
                  <a:lnTo>
                    <a:pt x="680" y="1513"/>
                  </a:lnTo>
                  <a:lnTo>
                    <a:pt x="677" y="1513"/>
                  </a:lnTo>
                  <a:lnTo>
                    <a:pt x="674" y="1513"/>
                  </a:lnTo>
                  <a:lnTo>
                    <a:pt x="673" y="1513"/>
                  </a:lnTo>
                  <a:lnTo>
                    <a:pt x="670" y="1513"/>
                  </a:lnTo>
                  <a:lnTo>
                    <a:pt x="668" y="1513"/>
                  </a:lnTo>
                  <a:lnTo>
                    <a:pt x="667" y="1513"/>
                  </a:lnTo>
                  <a:lnTo>
                    <a:pt x="663" y="1513"/>
                  </a:lnTo>
                  <a:lnTo>
                    <a:pt x="663" y="1507"/>
                  </a:lnTo>
                  <a:lnTo>
                    <a:pt x="663" y="1505"/>
                  </a:lnTo>
                  <a:lnTo>
                    <a:pt x="663" y="1496"/>
                  </a:lnTo>
                  <a:lnTo>
                    <a:pt x="662" y="1488"/>
                  </a:lnTo>
                  <a:lnTo>
                    <a:pt x="662" y="1487"/>
                  </a:lnTo>
                  <a:lnTo>
                    <a:pt x="662" y="1481"/>
                  </a:lnTo>
                  <a:lnTo>
                    <a:pt x="663" y="1479"/>
                  </a:lnTo>
                  <a:lnTo>
                    <a:pt x="665" y="1479"/>
                  </a:lnTo>
                  <a:lnTo>
                    <a:pt x="667" y="1479"/>
                  </a:lnTo>
                  <a:lnTo>
                    <a:pt x="670" y="1479"/>
                  </a:lnTo>
                  <a:lnTo>
                    <a:pt x="671" y="1479"/>
                  </a:lnTo>
                  <a:lnTo>
                    <a:pt x="673" y="1479"/>
                  </a:lnTo>
                  <a:lnTo>
                    <a:pt x="674" y="1479"/>
                  </a:lnTo>
                  <a:lnTo>
                    <a:pt x="677" y="1479"/>
                  </a:lnTo>
                  <a:lnTo>
                    <a:pt x="679" y="1479"/>
                  </a:lnTo>
                  <a:lnTo>
                    <a:pt x="680" y="1479"/>
                  </a:lnTo>
                  <a:lnTo>
                    <a:pt x="685" y="1479"/>
                  </a:lnTo>
                  <a:lnTo>
                    <a:pt x="686" y="1479"/>
                  </a:lnTo>
                  <a:lnTo>
                    <a:pt x="688" y="1479"/>
                  </a:lnTo>
                  <a:lnTo>
                    <a:pt x="689" y="1479"/>
                  </a:lnTo>
                  <a:lnTo>
                    <a:pt x="691" y="1479"/>
                  </a:lnTo>
                  <a:lnTo>
                    <a:pt x="694" y="1479"/>
                  </a:lnTo>
                  <a:lnTo>
                    <a:pt x="697" y="1479"/>
                  </a:lnTo>
                  <a:lnTo>
                    <a:pt x="706" y="1479"/>
                  </a:lnTo>
                  <a:lnTo>
                    <a:pt x="707" y="1479"/>
                  </a:lnTo>
                  <a:lnTo>
                    <a:pt x="709" y="1479"/>
                  </a:lnTo>
                  <a:lnTo>
                    <a:pt x="710" y="1479"/>
                  </a:lnTo>
                  <a:lnTo>
                    <a:pt x="712" y="1478"/>
                  </a:lnTo>
                  <a:lnTo>
                    <a:pt x="715" y="1478"/>
                  </a:lnTo>
                  <a:lnTo>
                    <a:pt x="718" y="1478"/>
                  </a:lnTo>
                  <a:lnTo>
                    <a:pt x="722" y="1478"/>
                  </a:lnTo>
                  <a:lnTo>
                    <a:pt x="724" y="1478"/>
                  </a:lnTo>
                  <a:lnTo>
                    <a:pt x="725" y="1478"/>
                  </a:lnTo>
                  <a:lnTo>
                    <a:pt x="727" y="1478"/>
                  </a:lnTo>
                  <a:lnTo>
                    <a:pt x="727" y="1476"/>
                  </a:lnTo>
                  <a:lnTo>
                    <a:pt x="727" y="1475"/>
                  </a:lnTo>
                  <a:lnTo>
                    <a:pt x="727" y="1473"/>
                  </a:lnTo>
                  <a:lnTo>
                    <a:pt x="727" y="1472"/>
                  </a:lnTo>
                  <a:lnTo>
                    <a:pt x="727" y="1470"/>
                  </a:lnTo>
                  <a:lnTo>
                    <a:pt x="725" y="1469"/>
                  </a:lnTo>
                  <a:lnTo>
                    <a:pt x="725" y="1464"/>
                  </a:lnTo>
                  <a:lnTo>
                    <a:pt x="725" y="1463"/>
                  </a:lnTo>
                  <a:lnTo>
                    <a:pt x="725" y="1461"/>
                  </a:lnTo>
                  <a:lnTo>
                    <a:pt x="725" y="1460"/>
                  </a:lnTo>
                  <a:lnTo>
                    <a:pt x="725" y="1458"/>
                  </a:lnTo>
                  <a:lnTo>
                    <a:pt x="725" y="1457"/>
                  </a:lnTo>
                  <a:lnTo>
                    <a:pt x="725" y="1455"/>
                  </a:lnTo>
                  <a:lnTo>
                    <a:pt x="725" y="1454"/>
                  </a:lnTo>
                  <a:lnTo>
                    <a:pt x="725" y="1452"/>
                  </a:lnTo>
                  <a:lnTo>
                    <a:pt x="725" y="1451"/>
                  </a:lnTo>
                  <a:lnTo>
                    <a:pt x="725" y="1449"/>
                  </a:lnTo>
                  <a:lnTo>
                    <a:pt x="725" y="1446"/>
                  </a:lnTo>
                  <a:lnTo>
                    <a:pt x="725" y="1445"/>
                  </a:lnTo>
                  <a:lnTo>
                    <a:pt x="725" y="1443"/>
                  </a:lnTo>
                  <a:lnTo>
                    <a:pt x="725" y="1442"/>
                  </a:lnTo>
                  <a:lnTo>
                    <a:pt x="725" y="1438"/>
                  </a:lnTo>
                  <a:lnTo>
                    <a:pt x="725" y="1437"/>
                  </a:lnTo>
                  <a:lnTo>
                    <a:pt x="725" y="1435"/>
                  </a:lnTo>
                  <a:lnTo>
                    <a:pt x="725" y="1434"/>
                  </a:lnTo>
                  <a:lnTo>
                    <a:pt x="725" y="1432"/>
                  </a:lnTo>
                  <a:lnTo>
                    <a:pt x="725" y="1431"/>
                  </a:lnTo>
                  <a:lnTo>
                    <a:pt x="725" y="1429"/>
                  </a:lnTo>
                  <a:lnTo>
                    <a:pt x="725" y="1426"/>
                  </a:lnTo>
                  <a:lnTo>
                    <a:pt x="725" y="1425"/>
                  </a:lnTo>
                  <a:lnTo>
                    <a:pt x="725" y="1422"/>
                  </a:lnTo>
                  <a:lnTo>
                    <a:pt x="724" y="1414"/>
                  </a:lnTo>
                  <a:lnTo>
                    <a:pt x="724" y="1413"/>
                  </a:lnTo>
                  <a:lnTo>
                    <a:pt x="724" y="1408"/>
                  </a:lnTo>
                  <a:lnTo>
                    <a:pt x="724" y="1407"/>
                  </a:lnTo>
                  <a:lnTo>
                    <a:pt x="724" y="1405"/>
                  </a:lnTo>
                  <a:lnTo>
                    <a:pt x="724" y="1404"/>
                  </a:lnTo>
                  <a:lnTo>
                    <a:pt x="724" y="1402"/>
                  </a:lnTo>
                  <a:lnTo>
                    <a:pt x="724" y="1399"/>
                  </a:lnTo>
                  <a:lnTo>
                    <a:pt x="724" y="1398"/>
                  </a:lnTo>
                  <a:lnTo>
                    <a:pt x="724" y="1396"/>
                  </a:lnTo>
                  <a:lnTo>
                    <a:pt x="724" y="1392"/>
                  </a:lnTo>
                  <a:lnTo>
                    <a:pt x="724" y="1389"/>
                  </a:lnTo>
                  <a:lnTo>
                    <a:pt x="724" y="1385"/>
                  </a:lnTo>
                  <a:lnTo>
                    <a:pt x="724" y="1384"/>
                  </a:lnTo>
                  <a:lnTo>
                    <a:pt x="724" y="1382"/>
                  </a:lnTo>
                  <a:lnTo>
                    <a:pt x="724" y="1381"/>
                  </a:lnTo>
                  <a:lnTo>
                    <a:pt x="725" y="1381"/>
                  </a:lnTo>
                  <a:lnTo>
                    <a:pt x="727" y="1381"/>
                  </a:lnTo>
                  <a:lnTo>
                    <a:pt x="728" y="1381"/>
                  </a:lnTo>
                  <a:lnTo>
                    <a:pt x="731" y="1381"/>
                  </a:lnTo>
                  <a:lnTo>
                    <a:pt x="733" y="1381"/>
                  </a:lnTo>
                  <a:lnTo>
                    <a:pt x="734" y="1381"/>
                  </a:lnTo>
                  <a:lnTo>
                    <a:pt x="736" y="1381"/>
                  </a:lnTo>
                  <a:lnTo>
                    <a:pt x="737" y="1381"/>
                  </a:lnTo>
                  <a:lnTo>
                    <a:pt x="739" y="1381"/>
                  </a:lnTo>
                  <a:lnTo>
                    <a:pt x="740" y="1381"/>
                  </a:lnTo>
                  <a:lnTo>
                    <a:pt x="742" y="1381"/>
                  </a:lnTo>
                  <a:lnTo>
                    <a:pt x="743" y="1381"/>
                  </a:lnTo>
                  <a:lnTo>
                    <a:pt x="745" y="1381"/>
                  </a:lnTo>
                  <a:lnTo>
                    <a:pt x="746" y="1381"/>
                  </a:lnTo>
                  <a:lnTo>
                    <a:pt x="748" y="1381"/>
                  </a:lnTo>
                  <a:lnTo>
                    <a:pt x="749" y="1381"/>
                  </a:lnTo>
                  <a:lnTo>
                    <a:pt x="751" y="1381"/>
                  </a:lnTo>
                  <a:lnTo>
                    <a:pt x="752" y="1381"/>
                  </a:lnTo>
                  <a:lnTo>
                    <a:pt x="752" y="1389"/>
                  </a:lnTo>
                  <a:lnTo>
                    <a:pt x="754" y="1389"/>
                  </a:lnTo>
                  <a:lnTo>
                    <a:pt x="755" y="1389"/>
                  </a:lnTo>
                  <a:lnTo>
                    <a:pt x="757" y="1389"/>
                  </a:lnTo>
                  <a:lnTo>
                    <a:pt x="757" y="1390"/>
                  </a:lnTo>
                  <a:lnTo>
                    <a:pt x="757" y="1392"/>
                  </a:lnTo>
                  <a:lnTo>
                    <a:pt x="757" y="1395"/>
                  </a:lnTo>
                  <a:lnTo>
                    <a:pt x="757" y="1396"/>
                  </a:lnTo>
                  <a:lnTo>
                    <a:pt x="757" y="1398"/>
                  </a:lnTo>
                  <a:lnTo>
                    <a:pt x="757" y="1404"/>
                  </a:lnTo>
                  <a:lnTo>
                    <a:pt x="757" y="1405"/>
                  </a:lnTo>
                  <a:lnTo>
                    <a:pt x="757" y="1407"/>
                  </a:lnTo>
                  <a:lnTo>
                    <a:pt x="757" y="1411"/>
                  </a:lnTo>
                  <a:lnTo>
                    <a:pt x="757" y="1413"/>
                  </a:lnTo>
                  <a:lnTo>
                    <a:pt x="760" y="1413"/>
                  </a:lnTo>
                  <a:lnTo>
                    <a:pt x="762" y="1413"/>
                  </a:lnTo>
                  <a:lnTo>
                    <a:pt x="765" y="1413"/>
                  </a:lnTo>
                  <a:lnTo>
                    <a:pt x="766" y="1413"/>
                  </a:lnTo>
                  <a:lnTo>
                    <a:pt x="768" y="1413"/>
                  </a:lnTo>
                  <a:lnTo>
                    <a:pt x="769" y="1413"/>
                  </a:lnTo>
                  <a:lnTo>
                    <a:pt x="771" y="1413"/>
                  </a:lnTo>
                  <a:lnTo>
                    <a:pt x="772" y="1413"/>
                  </a:lnTo>
                  <a:lnTo>
                    <a:pt x="774" y="1413"/>
                  </a:lnTo>
                  <a:lnTo>
                    <a:pt x="775" y="1413"/>
                  </a:lnTo>
                  <a:lnTo>
                    <a:pt x="777" y="1413"/>
                  </a:lnTo>
                  <a:lnTo>
                    <a:pt x="778" y="1413"/>
                  </a:lnTo>
                  <a:lnTo>
                    <a:pt x="780" y="1413"/>
                  </a:lnTo>
                  <a:lnTo>
                    <a:pt x="781" y="1413"/>
                  </a:lnTo>
                  <a:lnTo>
                    <a:pt x="783" y="1413"/>
                  </a:lnTo>
                  <a:lnTo>
                    <a:pt x="784" y="1413"/>
                  </a:lnTo>
                  <a:lnTo>
                    <a:pt x="786" y="1413"/>
                  </a:lnTo>
                  <a:lnTo>
                    <a:pt x="787" y="1413"/>
                  </a:lnTo>
                  <a:lnTo>
                    <a:pt x="789" y="1413"/>
                  </a:lnTo>
                  <a:lnTo>
                    <a:pt x="789" y="1411"/>
                  </a:lnTo>
                  <a:lnTo>
                    <a:pt x="789" y="1408"/>
                  </a:lnTo>
                  <a:lnTo>
                    <a:pt x="799" y="1408"/>
                  </a:lnTo>
                  <a:lnTo>
                    <a:pt x="802" y="1408"/>
                  </a:lnTo>
                  <a:lnTo>
                    <a:pt x="805" y="1408"/>
                  </a:lnTo>
                  <a:lnTo>
                    <a:pt x="807" y="1408"/>
                  </a:lnTo>
                  <a:lnTo>
                    <a:pt x="808" y="1408"/>
                  </a:lnTo>
                  <a:lnTo>
                    <a:pt x="811" y="1408"/>
                  </a:lnTo>
                  <a:lnTo>
                    <a:pt x="813" y="1408"/>
                  </a:lnTo>
                  <a:lnTo>
                    <a:pt x="816" y="1408"/>
                  </a:lnTo>
                  <a:lnTo>
                    <a:pt x="820" y="1408"/>
                  </a:lnTo>
                  <a:lnTo>
                    <a:pt x="822" y="1408"/>
                  </a:lnTo>
                  <a:lnTo>
                    <a:pt x="822" y="1407"/>
                  </a:lnTo>
                  <a:lnTo>
                    <a:pt x="822" y="1405"/>
                  </a:lnTo>
                  <a:lnTo>
                    <a:pt x="822" y="1404"/>
                  </a:lnTo>
                  <a:lnTo>
                    <a:pt x="822" y="1402"/>
                  </a:lnTo>
                  <a:lnTo>
                    <a:pt x="822" y="1401"/>
                  </a:lnTo>
                  <a:lnTo>
                    <a:pt x="822" y="1399"/>
                  </a:lnTo>
                  <a:lnTo>
                    <a:pt x="822" y="1396"/>
                  </a:lnTo>
                  <a:lnTo>
                    <a:pt x="822" y="1395"/>
                  </a:lnTo>
                  <a:lnTo>
                    <a:pt x="822" y="1393"/>
                  </a:lnTo>
                  <a:lnTo>
                    <a:pt x="822" y="1392"/>
                  </a:lnTo>
                  <a:lnTo>
                    <a:pt x="822" y="1390"/>
                  </a:lnTo>
                  <a:lnTo>
                    <a:pt x="822" y="1389"/>
                  </a:lnTo>
                  <a:lnTo>
                    <a:pt x="822" y="1387"/>
                  </a:lnTo>
                  <a:lnTo>
                    <a:pt x="822" y="1384"/>
                  </a:lnTo>
                  <a:lnTo>
                    <a:pt x="820" y="1384"/>
                  </a:lnTo>
                  <a:lnTo>
                    <a:pt x="820" y="1382"/>
                  </a:lnTo>
                  <a:lnTo>
                    <a:pt x="820" y="1381"/>
                  </a:lnTo>
                  <a:lnTo>
                    <a:pt x="820" y="1379"/>
                  </a:lnTo>
                  <a:lnTo>
                    <a:pt x="822" y="1379"/>
                  </a:lnTo>
                  <a:lnTo>
                    <a:pt x="823" y="1379"/>
                  </a:lnTo>
                  <a:lnTo>
                    <a:pt x="825" y="1379"/>
                  </a:lnTo>
                  <a:lnTo>
                    <a:pt x="826" y="1379"/>
                  </a:lnTo>
                  <a:lnTo>
                    <a:pt x="828" y="1379"/>
                  </a:lnTo>
                  <a:lnTo>
                    <a:pt x="829" y="1379"/>
                  </a:lnTo>
                  <a:lnTo>
                    <a:pt x="832" y="1379"/>
                  </a:lnTo>
                  <a:lnTo>
                    <a:pt x="834" y="1379"/>
                  </a:lnTo>
                  <a:lnTo>
                    <a:pt x="837" y="1379"/>
                  </a:lnTo>
                  <a:lnTo>
                    <a:pt x="838" y="1379"/>
                  </a:lnTo>
                  <a:lnTo>
                    <a:pt x="840" y="1379"/>
                  </a:lnTo>
                  <a:lnTo>
                    <a:pt x="841" y="1379"/>
                  </a:lnTo>
                  <a:lnTo>
                    <a:pt x="843" y="1379"/>
                  </a:lnTo>
                  <a:lnTo>
                    <a:pt x="844" y="1379"/>
                  </a:lnTo>
                  <a:lnTo>
                    <a:pt x="846" y="1379"/>
                  </a:lnTo>
                  <a:lnTo>
                    <a:pt x="847" y="1379"/>
                  </a:lnTo>
                  <a:lnTo>
                    <a:pt x="849" y="1379"/>
                  </a:lnTo>
                  <a:lnTo>
                    <a:pt x="850" y="1379"/>
                  </a:lnTo>
                  <a:lnTo>
                    <a:pt x="852" y="1379"/>
                  </a:lnTo>
                  <a:lnTo>
                    <a:pt x="854" y="1379"/>
                  </a:lnTo>
                  <a:lnTo>
                    <a:pt x="854" y="1378"/>
                  </a:lnTo>
                  <a:lnTo>
                    <a:pt x="854" y="1372"/>
                  </a:lnTo>
                  <a:lnTo>
                    <a:pt x="854" y="1370"/>
                  </a:lnTo>
                  <a:lnTo>
                    <a:pt x="854" y="1369"/>
                  </a:lnTo>
                  <a:lnTo>
                    <a:pt x="854" y="1366"/>
                  </a:lnTo>
                  <a:lnTo>
                    <a:pt x="854" y="1364"/>
                  </a:lnTo>
                  <a:lnTo>
                    <a:pt x="854" y="1363"/>
                  </a:lnTo>
                  <a:lnTo>
                    <a:pt x="854" y="1361"/>
                  </a:lnTo>
                  <a:lnTo>
                    <a:pt x="854" y="1360"/>
                  </a:lnTo>
                  <a:lnTo>
                    <a:pt x="854" y="1357"/>
                  </a:lnTo>
                  <a:lnTo>
                    <a:pt x="854" y="1355"/>
                  </a:lnTo>
                  <a:lnTo>
                    <a:pt x="854" y="1346"/>
                  </a:lnTo>
                  <a:lnTo>
                    <a:pt x="854" y="1345"/>
                  </a:lnTo>
                  <a:lnTo>
                    <a:pt x="854" y="1343"/>
                  </a:lnTo>
                  <a:lnTo>
                    <a:pt x="852" y="1339"/>
                  </a:lnTo>
                  <a:lnTo>
                    <a:pt x="852" y="1331"/>
                  </a:lnTo>
                  <a:lnTo>
                    <a:pt x="852" y="1329"/>
                  </a:lnTo>
                  <a:lnTo>
                    <a:pt x="852" y="1328"/>
                  </a:lnTo>
                  <a:lnTo>
                    <a:pt x="852" y="1325"/>
                  </a:lnTo>
                  <a:lnTo>
                    <a:pt x="852" y="1323"/>
                  </a:lnTo>
                  <a:lnTo>
                    <a:pt x="852" y="1317"/>
                  </a:lnTo>
                  <a:lnTo>
                    <a:pt x="852" y="1314"/>
                  </a:lnTo>
                  <a:lnTo>
                    <a:pt x="852" y="1313"/>
                  </a:lnTo>
                  <a:lnTo>
                    <a:pt x="852" y="1308"/>
                  </a:lnTo>
                  <a:lnTo>
                    <a:pt x="852" y="1307"/>
                  </a:lnTo>
                  <a:lnTo>
                    <a:pt x="852" y="1305"/>
                  </a:lnTo>
                  <a:lnTo>
                    <a:pt x="852" y="1301"/>
                  </a:lnTo>
                  <a:lnTo>
                    <a:pt x="852" y="1299"/>
                  </a:lnTo>
                  <a:lnTo>
                    <a:pt x="852" y="1296"/>
                  </a:lnTo>
                  <a:lnTo>
                    <a:pt x="852" y="1289"/>
                  </a:lnTo>
                  <a:lnTo>
                    <a:pt x="852" y="1286"/>
                  </a:lnTo>
                  <a:lnTo>
                    <a:pt x="852" y="1283"/>
                  </a:lnTo>
                  <a:lnTo>
                    <a:pt x="847" y="1283"/>
                  </a:lnTo>
                  <a:lnTo>
                    <a:pt x="843" y="1283"/>
                  </a:lnTo>
                  <a:lnTo>
                    <a:pt x="838" y="1283"/>
                  </a:lnTo>
                  <a:lnTo>
                    <a:pt x="835" y="1283"/>
                  </a:lnTo>
                  <a:lnTo>
                    <a:pt x="834" y="1283"/>
                  </a:lnTo>
                  <a:lnTo>
                    <a:pt x="832" y="1283"/>
                  </a:lnTo>
                  <a:lnTo>
                    <a:pt x="831" y="1283"/>
                  </a:lnTo>
                  <a:lnTo>
                    <a:pt x="829" y="1283"/>
                  </a:lnTo>
                  <a:lnTo>
                    <a:pt x="828" y="1283"/>
                  </a:lnTo>
                  <a:lnTo>
                    <a:pt x="826" y="1283"/>
                  </a:lnTo>
                  <a:lnTo>
                    <a:pt x="825" y="1283"/>
                  </a:lnTo>
                  <a:lnTo>
                    <a:pt x="823" y="1283"/>
                  </a:lnTo>
                  <a:lnTo>
                    <a:pt x="822" y="1283"/>
                  </a:lnTo>
                  <a:lnTo>
                    <a:pt x="820" y="1283"/>
                  </a:lnTo>
                  <a:lnTo>
                    <a:pt x="819" y="1283"/>
                  </a:lnTo>
                  <a:lnTo>
                    <a:pt x="816" y="1283"/>
                  </a:lnTo>
                  <a:lnTo>
                    <a:pt x="814" y="1283"/>
                  </a:lnTo>
                  <a:lnTo>
                    <a:pt x="811" y="1283"/>
                  </a:lnTo>
                  <a:lnTo>
                    <a:pt x="810" y="1283"/>
                  </a:lnTo>
                  <a:lnTo>
                    <a:pt x="807" y="1283"/>
                  </a:lnTo>
                  <a:lnTo>
                    <a:pt x="805" y="1283"/>
                  </a:lnTo>
                  <a:lnTo>
                    <a:pt x="804" y="1283"/>
                  </a:lnTo>
                  <a:lnTo>
                    <a:pt x="802" y="1283"/>
                  </a:lnTo>
                  <a:lnTo>
                    <a:pt x="799" y="1283"/>
                  </a:lnTo>
                  <a:lnTo>
                    <a:pt x="798" y="1283"/>
                  </a:lnTo>
                  <a:lnTo>
                    <a:pt x="795" y="1283"/>
                  </a:lnTo>
                  <a:lnTo>
                    <a:pt x="793" y="1283"/>
                  </a:lnTo>
                  <a:lnTo>
                    <a:pt x="792" y="1283"/>
                  </a:lnTo>
                  <a:lnTo>
                    <a:pt x="790" y="1283"/>
                  </a:lnTo>
                  <a:lnTo>
                    <a:pt x="787" y="1283"/>
                  </a:lnTo>
                  <a:lnTo>
                    <a:pt x="786" y="1283"/>
                  </a:lnTo>
                  <a:lnTo>
                    <a:pt x="783" y="1283"/>
                  </a:lnTo>
                  <a:lnTo>
                    <a:pt x="780" y="1284"/>
                  </a:lnTo>
                  <a:lnTo>
                    <a:pt x="774" y="1284"/>
                  </a:lnTo>
                  <a:lnTo>
                    <a:pt x="771" y="1284"/>
                  </a:lnTo>
                  <a:lnTo>
                    <a:pt x="768" y="1284"/>
                  </a:lnTo>
                  <a:lnTo>
                    <a:pt x="763" y="1284"/>
                  </a:lnTo>
                  <a:lnTo>
                    <a:pt x="762" y="1284"/>
                  </a:lnTo>
                  <a:lnTo>
                    <a:pt x="759" y="1284"/>
                  </a:lnTo>
                  <a:lnTo>
                    <a:pt x="755" y="1284"/>
                  </a:lnTo>
                  <a:lnTo>
                    <a:pt x="754" y="1284"/>
                  </a:lnTo>
                  <a:lnTo>
                    <a:pt x="752" y="1284"/>
                  </a:lnTo>
                  <a:lnTo>
                    <a:pt x="751" y="1284"/>
                  </a:lnTo>
                  <a:lnTo>
                    <a:pt x="748" y="1284"/>
                  </a:lnTo>
                  <a:lnTo>
                    <a:pt x="746" y="1284"/>
                  </a:lnTo>
                  <a:lnTo>
                    <a:pt x="745" y="1284"/>
                  </a:lnTo>
                  <a:lnTo>
                    <a:pt x="742" y="1284"/>
                  </a:lnTo>
                  <a:lnTo>
                    <a:pt x="740" y="1284"/>
                  </a:lnTo>
                  <a:lnTo>
                    <a:pt x="739" y="1284"/>
                  </a:lnTo>
                  <a:lnTo>
                    <a:pt x="737" y="1284"/>
                  </a:lnTo>
                  <a:lnTo>
                    <a:pt x="733" y="1284"/>
                  </a:lnTo>
                  <a:lnTo>
                    <a:pt x="731" y="1284"/>
                  </a:lnTo>
                  <a:lnTo>
                    <a:pt x="730" y="1284"/>
                  </a:lnTo>
                  <a:lnTo>
                    <a:pt x="725" y="1284"/>
                  </a:lnTo>
                  <a:lnTo>
                    <a:pt x="724" y="1284"/>
                  </a:lnTo>
                  <a:lnTo>
                    <a:pt x="722" y="1284"/>
                  </a:lnTo>
                  <a:lnTo>
                    <a:pt x="721" y="1284"/>
                  </a:lnTo>
                  <a:lnTo>
                    <a:pt x="719" y="1284"/>
                  </a:lnTo>
                  <a:lnTo>
                    <a:pt x="719" y="1286"/>
                  </a:lnTo>
                  <a:lnTo>
                    <a:pt x="718" y="1286"/>
                  </a:lnTo>
                  <a:lnTo>
                    <a:pt x="716" y="1286"/>
                  </a:lnTo>
                  <a:lnTo>
                    <a:pt x="715" y="1286"/>
                  </a:lnTo>
                  <a:lnTo>
                    <a:pt x="713" y="1286"/>
                  </a:lnTo>
                  <a:lnTo>
                    <a:pt x="712" y="1286"/>
                  </a:lnTo>
                  <a:lnTo>
                    <a:pt x="710" y="1286"/>
                  </a:lnTo>
                  <a:lnTo>
                    <a:pt x="709" y="1286"/>
                  </a:lnTo>
                  <a:lnTo>
                    <a:pt x="707" y="1286"/>
                  </a:lnTo>
                  <a:lnTo>
                    <a:pt x="706" y="1286"/>
                  </a:lnTo>
                  <a:lnTo>
                    <a:pt x="704" y="1286"/>
                  </a:lnTo>
                  <a:lnTo>
                    <a:pt x="703" y="1286"/>
                  </a:lnTo>
                  <a:lnTo>
                    <a:pt x="700" y="1286"/>
                  </a:lnTo>
                  <a:lnTo>
                    <a:pt x="698" y="1286"/>
                  </a:lnTo>
                  <a:lnTo>
                    <a:pt x="695" y="1286"/>
                  </a:lnTo>
                  <a:lnTo>
                    <a:pt x="694" y="1286"/>
                  </a:lnTo>
                  <a:lnTo>
                    <a:pt x="692" y="1286"/>
                  </a:lnTo>
                  <a:lnTo>
                    <a:pt x="691" y="1286"/>
                  </a:lnTo>
                  <a:lnTo>
                    <a:pt x="689" y="1286"/>
                  </a:lnTo>
                  <a:lnTo>
                    <a:pt x="688" y="1286"/>
                  </a:lnTo>
                  <a:lnTo>
                    <a:pt x="686" y="1286"/>
                  </a:lnTo>
                  <a:lnTo>
                    <a:pt x="683" y="1286"/>
                  </a:lnTo>
                  <a:lnTo>
                    <a:pt x="682" y="1286"/>
                  </a:lnTo>
                  <a:lnTo>
                    <a:pt x="680" y="1286"/>
                  </a:lnTo>
                  <a:lnTo>
                    <a:pt x="679" y="1286"/>
                  </a:lnTo>
                  <a:lnTo>
                    <a:pt x="676" y="1286"/>
                  </a:lnTo>
                  <a:lnTo>
                    <a:pt x="674" y="1286"/>
                  </a:lnTo>
                  <a:lnTo>
                    <a:pt x="673" y="1286"/>
                  </a:lnTo>
                  <a:lnTo>
                    <a:pt x="671" y="1286"/>
                  </a:lnTo>
                  <a:lnTo>
                    <a:pt x="667" y="1286"/>
                  </a:lnTo>
                  <a:lnTo>
                    <a:pt x="665" y="1286"/>
                  </a:lnTo>
                  <a:lnTo>
                    <a:pt x="663" y="1286"/>
                  </a:lnTo>
                  <a:lnTo>
                    <a:pt x="662" y="1286"/>
                  </a:lnTo>
                  <a:lnTo>
                    <a:pt x="660" y="1286"/>
                  </a:lnTo>
                  <a:lnTo>
                    <a:pt x="659" y="1286"/>
                  </a:lnTo>
                  <a:lnTo>
                    <a:pt x="657" y="1286"/>
                  </a:lnTo>
                  <a:lnTo>
                    <a:pt x="657" y="1284"/>
                  </a:lnTo>
                  <a:lnTo>
                    <a:pt x="657" y="1283"/>
                  </a:lnTo>
                  <a:lnTo>
                    <a:pt x="659" y="1283"/>
                  </a:lnTo>
                  <a:lnTo>
                    <a:pt x="659" y="1281"/>
                  </a:lnTo>
                  <a:lnTo>
                    <a:pt x="659" y="1279"/>
                  </a:lnTo>
                  <a:lnTo>
                    <a:pt x="659" y="1278"/>
                  </a:lnTo>
                  <a:lnTo>
                    <a:pt x="659" y="1276"/>
                  </a:lnTo>
                  <a:lnTo>
                    <a:pt x="659" y="1275"/>
                  </a:lnTo>
                  <a:lnTo>
                    <a:pt x="659" y="1273"/>
                  </a:lnTo>
                  <a:lnTo>
                    <a:pt x="659" y="1270"/>
                  </a:lnTo>
                  <a:lnTo>
                    <a:pt x="659" y="1269"/>
                  </a:lnTo>
                  <a:lnTo>
                    <a:pt x="657" y="1269"/>
                  </a:lnTo>
                  <a:lnTo>
                    <a:pt x="657" y="1267"/>
                  </a:lnTo>
                  <a:lnTo>
                    <a:pt x="657" y="1266"/>
                  </a:lnTo>
                  <a:lnTo>
                    <a:pt x="657" y="1264"/>
                  </a:lnTo>
                  <a:lnTo>
                    <a:pt x="657" y="1263"/>
                  </a:lnTo>
                  <a:lnTo>
                    <a:pt x="657" y="1261"/>
                  </a:lnTo>
                  <a:lnTo>
                    <a:pt x="657" y="1260"/>
                  </a:lnTo>
                  <a:lnTo>
                    <a:pt x="657" y="1255"/>
                  </a:lnTo>
                  <a:lnTo>
                    <a:pt x="657" y="1254"/>
                  </a:lnTo>
                  <a:lnTo>
                    <a:pt x="657" y="1252"/>
                  </a:lnTo>
                  <a:lnTo>
                    <a:pt x="657" y="1248"/>
                  </a:lnTo>
                  <a:lnTo>
                    <a:pt x="657" y="1246"/>
                  </a:lnTo>
                  <a:lnTo>
                    <a:pt x="657" y="1243"/>
                  </a:lnTo>
                  <a:lnTo>
                    <a:pt x="657" y="1239"/>
                  </a:lnTo>
                  <a:lnTo>
                    <a:pt x="657" y="1237"/>
                  </a:lnTo>
                  <a:lnTo>
                    <a:pt x="657" y="1234"/>
                  </a:lnTo>
                  <a:lnTo>
                    <a:pt x="657" y="1230"/>
                  </a:lnTo>
                  <a:lnTo>
                    <a:pt x="657" y="1228"/>
                  </a:lnTo>
                  <a:lnTo>
                    <a:pt x="657" y="1225"/>
                  </a:lnTo>
                  <a:lnTo>
                    <a:pt x="657" y="1223"/>
                  </a:lnTo>
                  <a:lnTo>
                    <a:pt x="657" y="1220"/>
                  </a:lnTo>
                  <a:lnTo>
                    <a:pt x="657" y="1219"/>
                  </a:lnTo>
                  <a:lnTo>
                    <a:pt x="657" y="1213"/>
                  </a:lnTo>
                  <a:lnTo>
                    <a:pt x="656" y="1207"/>
                  </a:lnTo>
                  <a:lnTo>
                    <a:pt x="656" y="1205"/>
                  </a:lnTo>
                  <a:lnTo>
                    <a:pt x="656" y="1204"/>
                  </a:lnTo>
                  <a:lnTo>
                    <a:pt x="656" y="1202"/>
                  </a:lnTo>
                  <a:lnTo>
                    <a:pt x="656" y="1201"/>
                  </a:lnTo>
                  <a:lnTo>
                    <a:pt x="656" y="1199"/>
                  </a:lnTo>
                  <a:lnTo>
                    <a:pt x="656" y="1198"/>
                  </a:lnTo>
                  <a:lnTo>
                    <a:pt x="656" y="1196"/>
                  </a:lnTo>
                  <a:lnTo>
                    <a:pt x="656" y="1195"/>
                  </a:lnTo>
                  <a:lnTo>
                    <a:pt x="656" y="1189"/>
                  </a:lnTo>
                  <a:lnTo>
                    <a:pt x="656" y="1187"/>
                  </a:lnTo>
                  <a:lnTo>
                    <a:pt x="656" y="1186"/>
                  </a:lnTo>
                  <a:lnTo>
                    <a:pt x="656" y="1184"/>
                  </a:lnTo>
                  <a:lnTo>
                    <a:pt x="656" y="1183"/>
                  </a:lnTo>
                  <a:lnTo>
                    <a:pt x="656" y="1180"/>
                  </a:lnTo>
                  <a:lnTo>
                    <a:pt x="656" y="1178"/>
                  </a:lnTo>
                  <a:lnTo>
                    <a:pt x="656" y="1177"/>
                  </a:lnTo>
                  <a:lnTo>
                    <a:pt x="656" y="1175"/>
                  </a:lnTo>
                  <a:lnTo>
                    <a:pt x="656" y="1173"/>
                  </a:lnTo>
                  <a:lnTo>
                    <a:pt x="656" y="1172"/>
                  </a:lnTo>
                  <a:lnTo>
                    <a:pt x="656" y="1170"/>
                  </a:lnTo>
                  <a:lnTo>
                    <a:pt x="656" y="1169"/>
                  </a:lnTo>
                  <a:lnTo>
                    <a:pt x="656" y="1167"/>
                  </a:lnTo>
                  <a:lnTo>
                    <a:pt x="656" y="1166"/>
                  </a:lnTo>
                  <a:lnTo>
                    <a:pt x="656" y="1164"/>
                  </a:lnTo>
                  <a:lnTo>
                    <a:pt x="656" y="1163"/>
                  </a:lnTo>
                  <a:lnTo>
                    <a:pt x="656" y="1161"/>
                  </a:lnTo>
                  <a:lnTo>
                    <a:pt x="656" y="1160"/>
                  </a:lnTo>
                  <a:lnTo>
                    <a:pt x="656" y="1158"/>
                  </a:lnTo>
                  <a:lnTo>
                    <a:pt x="656" y="1157"/>
                  </a:lnTo>
                  <a:lnTo>
                    <a:pt x="656" y="1155"/>
                  </a:lnTo>
                  <a:lnTo>
                    <a:pt x="656" y="1154"/>
                  </a:lnTo>
                  <a:lnTo>
                    <a:pt x="654" y="1154"/>
                  </a:lnTo>
                  <a:lnTo>
                    <a:pt x="656" y="1152"/>
                  </a:lnTo>
                  <a:lnTo>
                    <a:pt x="656" y="1146"/>
                  </a:lnTo>
                  <a:lnTo>
                    <a:pt x="656" y="1145"/>
                  </a:lnTo>
                  <a:lnTo>
                    <a:pt x="656" y="1142"/>
                  </a:lnTo>
                  <a:lnTo>
                    <a:pt x="656" y="1140"/>
                  </a:lnTo>
                  <a:lnTo>
                    <a:pt x="656" y="1139"/>
                  </a:lnTo>
                  <a:lnTo>
                    <a:pt x="656" y="1137"/>
                  </a:lnTo>
                  <a:lnTo>
                    <a:pt x="656" y="1136"/>
                  </a:lnTo>
                  <a:lnTo>
                    <a:pt x="656" y="1131"/>
                  </a:lnTo>
                  <a:lnTo>
                    <a:pt x="654" y="1130"/>
                  </a:lnTo>
                  <a:lnTo>
                    <a:pt x="654" y="1127"/>
                  </a:lnTo>
                  <a:lnTo>
                    <a:pt x="654" y="1124"/>
                  </a:lnTo>
                  <a:lnTo>
                    <a:pt x="654" y="1122"/>
                  </a:lnTo>
                  <a:lnTo>
                    <a:pt x="654" y="1117"/>
                  </a:lnTo>
                  <a:lnTo>
                    <a:pt x="654" y="1116"/>
                  </a:lnTo>
                  <a:lnTo>
                    <a:pt x="654" y="1113"/>
                  </a:lnTo>
                  <a:lnTo>
                    <a:pt x="654" y="1108"/>
                  </a:lnTo>
                  <a:lnTo>
                    <a:pt x="654" y="1107"/>
                  </a:lnTo>
                  <a:lnTo>
                    <a:pt x="653" y="1107"/>
                  </a:lnTo>
                  <a:lnTo>
                    <a:pt x="651" y="1107"/>
                  </a:lnTo>
                  <a:lnTo>
                    <a:pt x="650" y="1107"/>
                  </a:lnTo>
                  <a:lnTo>
                    <a:pt x="648" y="1107"/>
                  </a:lnTo>
                  <a:lnTo>
                    <a:pt x="647" y="1107"/>
                  </a:lnTo>
                  <a:lnTo>
                    <a:pt x="645" y="1107"/>
                  </a:lnTo>
                  <a:lnTo>
                    <a:pt x="644" y="1107"/>
                  </a:lnTo>
                  <a:lnTo>
                    <a:pt x="642" y="1107"/>
                  </a:lnTo>
                  <a:lnTo>
                    <a:pt x="641" y="1107"/>
                  </a:lnTo>
                  <a:lnTo>
                    <a:pt x="639" y="1108"/>
                  </a:lnTo>
                  <a:lnTo>
                    <a:pt x="638" y="1108"/>
                  </a:lnTo>
                  <a:lnTo>
                    <a:pt x="636" y="1108"/>
                  </a:lnTo>
                  <a:lnTo>
                    <a:pt x="633" y="1108"/>
                  </a:lnTo>
                  <a:lnTo>
                    <a:pt x="632" y="1108"/>
                  </a:lnTo>
                  <a:lnTo>
                    <a:pt x="630" y="1108"/>
                  </a:lnTo>
                  <a:lnTo>
                    <a:pt x="624" y="1108"/>
                  </a:lnTo>
                  <a:lnTo>
                    <a:pt x="623" y="1108"/>
                  </a:lnTo>
                  <a:lnTo>
                    <a:pt x="621" y="1108"/>
                  </a:lnTo>
                  <a:lnTo>
                    <a:pt x="620" y="1108"/>
                  </a:lnTo>
                  <a:lnTo>
                    <a:pt x="615" y="1108"/>
                  </a:lnTo>
                  <a:lnTo>
                    <a:pt x="614" y="1108"/>
                  </a:lnTo>
                  <a:lnTo>
                    <a:pt x="612" y="1108"/>
                  </a:lnTo>
                  <a:lnTo>
                    <a:pt x="611" y="1108"/>
                  </a:lnTo>
                  <a:lnTo>
                    <a:pt x="609" y="1108"/>
                  </a:lnTo>
                  <a:lnTo>
                    <a:pt x="608" y="1108"/>
                  </a:lnTo>
                  <a:lnTo>
                    <a:pt x="606" y="1108"/>
                  </a:lnTo>
                  <a:lnTo>
                    <a:pt x="605" y="1108"/>
                  </a:lnTo>
                  <a:lnTo>
                    <a:pt x="600" y="1108"/>
                  </a:lnTo>
                  <a:lnTo>
                    <a:pt x="599" y="1108"/>
                  </a:lnTo>
                  <a:lnTo>
                    <a:pt x="597" y="1108"/>
                  </a:lnTo>
                  <a:lnTo>
                    <a:pt x="594" y="1108"/>
                  </a:lnTo>
                  <a:lnTo>
                    <a:pt x="593" y="1108"/>
                  </a:lnTo>
                  <a:lnTo>
                    <a:pt x="591" y="1108"/>
                  </a:lnTo>
                  <a:lnTo>
                    <a:pt x="590" y="1108"/>
                  </a:lnTo>
                  <a:lnTo>
                    <a:pt x="588" y="1108"/>
                  </a:lnTo>
                  <a:lnTo>
                    <a:pt x="587" y="1108"/>
                  </a:lnTo>
                  <a:lnTo>
                    <a:pt x="585" y="1108"/>
                  </a:lnTo>
                  <a:lnTo>
                    <a:pt x="584" y="1108"/>
                  </a:lnTo>
                  <a:lnTo>
                    <a:pt x="582" y="1108"/>
                  </a:lnTo>
                  <a:lnTo>
                    <a:pt x="581" y="1108"/>
                  </a:lnTo>
                  <a:lnTo>
                    <a:pt x="576" y="1110"/>
                  </a:lnTo>
                  <a:lnTo>
                    <a:pt x="575" y="1110"/>
                  </a:lnTo>
                  <a:lnTo>
                    <a:pt x="573" y="1110"/>
                  </a:lnTo>
                  <a:lnTo>
                    <a:pt x="567" y="1110"/>
                  </a:lnTo>
                  <a:lnTo>
                    <a:pt x="565" y="1110"/>
                  </a:lnTo>
                  <a:lnTo>
                    <a:pt x="564" y="1110"/>
                  </a:lnTo>
                  <a:lnTo>
                    <a:pt x="559" y="1110"/>
                  </a:lnTo>
                  <a:lnTo>
                    <a:pt x="558" y="1110"/>
                  </a:lnTo>
                  <a:lnTo>
                    <a:pt x="556" y="1110"/>
                  </a:lnTo>
                  <a:lnTo>
                    <a:pt x="555" y="1110"/>
                  </a:lnTo>
                  <a:lnTo>
                    <a:pt x="552" y="1110"/>
                  </a:lnTo>
                  <a:lnTo>
                    <a:pt x="550" y="1110"/>
                  </a:lnTo>
                  <a:lnTo>
                    <a:pt x="549" y="1110"/>
                  </a:lnTo>
                  <a:lnTo>
                    <a:pt x="543" y="1110"/>
                  </a:lnTo>
                  <a:lnTo>
                    <a:pt x="541" y="1110"/>
                  </a:lnTo>
                  <a:lnTo>
                    <a:pt x="540" y="1110"/>
                  </a:lnTo>
                  <a:lnTo>
                    <a:pt x="535" y="1110"/>
                  </a:lnTo>
                  <a:lnTo>
                    <a:pt x="534" y="1110"/>
                  </a:lnTo>
                  <a:lnTo>
                    <a:pt x="532" y="1110"/>
                  </a:lnTo>
                  <a:lnTo>
                    <a:pt x="531" y="1110"/>
                  </a:lnTo>
                  <a:lnTo>
                    <a:pt x="529" y="1110"/>
                  </a:lnTo>
                  <a:lnTo>
                    <a:pt x="528" y="1110"/>
                  </a:lnTo>
                  <a:lnTo>
                    <a:pt x="526" y="1110"/>
                  </a:lnTo>
                  <a:lnTo>
                    <a:pt x="523" y="1110"/>
                  </a:lnTo>
                  <a:lnTo>
                    <a:pt x="519" y="1111"/>
                  </a:lnTo>
                  <a:lnTo>
                    <a:pt x="517" y="1111"/>
                  </a:lnTo>
                  <a:lnTo>
                    <a:pt x="516" y="1111"/>
                  </a:lnTo>
                  <a:lnTo>
                    <a:pt x="514" y="1111"/>
                  </a:lnTo>
                  <a:lnTo>
                    <a:pt x="511" y="1111"/>
                  </a:lnTo>
                  <a:lnTo>
                    <a:pt x="510" y="1111"/>
                  </a:lnTo>
                  <a:lnTo>
                    <a:pt x="508" y="1111"/>
                  </a:lnTo>
                  <a:lnTo>
                    <a:pt x="504" y="1111"/>
                  </a:lnTo>
                  <a:lnTo>
                    <a:pt x="502" y="1111"/>
                  </a:lnTo>
                  <a:lnTo>
                    <a:pt x="499" y="1111"/>
                  </a:lnTo>
                  <a:lnTo>
                    <a:pt x="495" y="1111"/>
                  </a:lnTo>
                  <a:lnTo>
                    <a:pt x="493" y="1111"/>
                  </a:lnTo>
                  <a:lnTo>
                    <a:pt x="492" y="1111"/>
                  </a:lnTo>
                  <a:lnTo>
                    <a:pt x="487" y="1111"/>
                  </a:lnTo>
                  <a:lnTo>
                    <a:pt x="486" y="1111"/>
                  </a:lnTo>
                  <a:lnTo>
                    <a:pt x="484" y="1111"/>
                  </a:lnTo>
                  <a:lnTo>
                    <a:pt x="478" y="1111"/>
                  </a:lnTo>
                  <a:lnTo>
                    <a:pt x="476" y="1111"/>
                  </a:lnTo>
                  <a:lnTo>
                    <a:pt x="475" y="1111"/>
                  </a:lnTo>
                  <a:lnTo>
                    <a:pt x="470" y="1111"/>
                  </a:lnTo>
                  <a:lnTo>
                    <a:pt x="469" y="1111"/>
                  </a:lnTo>
                  <a:lnTo>
                    <a:pt x="467" y="1111"/>
                  </a:lnTo>
                  <a:lnTo>
                    <a:pt x="464" y="1111"/>
                  </a:lnTo>
                  <a:lnTo>
                    <a:pt x="463" y="1111"/>
                  </a:lnTo>
                  <a:lnTo>
                    <a:pt x="461" y="1111"/>
                  </a:lnTo>
                  <a:lnTo>
                    <a:pt x="460" y="1111"/>
                  </a:lnTo>
                  <a:lnTo>
                    <a:pt x="460" y="1110"/>
                  </a:lnTo>
                  <a:lnTo>
                    <a:pt x="460" y="1108"/>
                  </a:lnTo>
                  <a:lnTo>
                    <a:pt x="460" y="1107"/>
                  </a:lnTo>
                  <a:lnTo>
                    <a:pt x="460" y="1105"/>
                  </a:lnTo>
                  <a:lnTo>
                    <a:pt x="460" y="1104"/>
                  </a:lnTo>
                  <a:lnTo>
                    <a:pt x="460" y="1102"/>
                  </a:lnTo>
                  <a:lnTo>
                    <a:pt x="460" y="1101"/>
                  </a:lnTo>
                  <a:lnTo>
                    <a:pt x="460" y="1099"/>
                  </a:lnTo>
                  <a:lnTo>
                    <a:pt x="460" y="1098"/>
                  </a:lnTo>
                  <a:lnTo>
                    <a:pt x="460" y="1096"/>
                  </a:lnTo>
                  <a:lnTo>
                    <a:pt x="460" y="1095"/>
                  </a:lnTo>
                  <a:lnTo>
                    <a:pt x="460" y="1092"/>
                  </a:lnTo>
                  <a:lnTo>
                    <a:pt x="460" y="1090"/>
                  </a:lnTo>
                  <a:lnTo>
                    <a:pt x="460" y="1089"/>
                  </a:lnTo>
                  <a:lnTo>
                    <a:pt x="460" y="1087"/>
                  </a:lnTo>
                  <a:lnTo>
                    <a:pt x="460" y="1086"/>
                  </a:lnTo>
                  <a:lnTo>
                    <a:pt x="460" y="1084"/>
                  </a:lnTo>
                  <a:lnTo>
                    <a:pt x="460" y="1083"/>
                  </a:lnTo>
                  <a:lnTo>
                    <a:pt x="460" y="1081"/>
                  </a:lnTo>
                  <a:lnTo>
                    <a:pt x="460" y="1080"/>
                  </a:lnTo>
                  <a:lnTo>
                    <a:pt x="460" y="1077"/>
                  </a:lnTo>
                  <a:lnTo>
                    <a:pt x="460" y="1075"/>
                  </a:lnTo>
                  <a:lnTo>
                    <a:pt x="460" y="1072"/>
                  </a:lnTo>
                  <a:lnTo>
                    <a:pt x="460" y="1071"/>
                  </a:lnTo>
                  <a:lnTo>
                    <a:pt x="460" y="1067"/>
                  </a:lnTo>
                  <a:lnTo>
                    <a:pt x="460" y="1066"/>
                  </a:lnTo>
                  <a:lnTo>
                    <a:pt x="460" y="1064"/>
                  </a:lnTo>
                  <a:lnTo>
                    <a:pt x="460" y="1063"/>
                  </a:lnTo>
                  <a:lnTo>
                    <a:pt x="458" y="1063"/>
                  </a:lnTo>
                  <a:lnTo>
                    <a:pt x="458" y="1060"/>
                  </a:lnTo>
                  <a:lnTo>
                    <a:pt x="458" y="1058"/>
                  </a:lnTo>
                  <a:lnTo>
                    <a:pt x="458" y="1057"/>
                  </a:lnTo>
                  <a:lnTo>
                    <a:pt x="458" y="1055"/>
                  </a:lnTo>
                  <a:lnTo>
                    <a:pt x="458" y="1054"/>
                  </a:lnTo>
                  <a:lnTo>
                    <a:pt x="458" y="1052"/>
                  </a:lnTo>
                  <a:lnTo>
                    <a:pt x="458" y="1051"/>
                  </a:lnTo>
                  <a:lnTo>
                    <a:pt x="458" y="1048"/>
                  </a:lnTo>
                  <a:lnTo>
                    <a:pt x="458" y="1046"/>
                  </a:lnTo>
                  <a:lnTo>
                    <a:pt x="458" y="1045"/>
                  </a:lnTo>
                  <a:lnTo>
                    <a:pt x="458" y="1043"/>
                  </a:lnTo>
                  <a:lnTo>
                    <a:pt x="458" y="1040"/>
                  </a:lnTo>
                  <a:lnTo>
                    <a:pt x="458" y="1039"/>
                  </a:lnTo>
                  <a:lnTo>
                    <a:pt x="458" y="1037"/>
                  </a:lnTo>
                  <a:lnTo>
                    <a:pt x="458" y="1033"/>
                  </a:lnTo>
                  <a:lnTo>
                    <a:pt x="458" y="1031"/>
                  </a:lnTo>
                  <a:lnTo>
                    <a:pt x="458" y="1030"/>
                  </a:lnTo>
                  <a:lnTo>
                    <a:pt x="458" y="1028"/>
                  </a:lnTo>
                  <a:lnTo>
                    <a:pt x="458" y="1025"/>
                  </a:lnTo>
                  <a:lnTo>
                    <a:pt x="458" y="1024"/>
                  </a:lnTo>
                  <a:lnTo>
                    <a:pt x="458" y="1022"/>
                  </a:lnTo>
                  <a:lnTo>
                    <a:pt x="458" y="1021"/>
                  </a:lnTo>
                  <a:lnTo>
                    <a:pt x="458" y="1019"/>
                  </a:lnTo>
                  <a:lnTo>
                    <a:pt x="458" y="1018"/>
                  </a:lnTo>
                  <a:lnTo>
                    <a:pt x="457" y="1014"/>
                  </a:lnTo>
                  <a:lnTo>
                    <a:pt x="457" y="1013"/>
                  </a:lnTo>
                  <a:lnTo>
                    <a:pt x="457" y="1011"/>
                  </a:lnTo>
                  <a:lnTo>
                    <a:pt x="457" y="1010"/>
                  </a:lnTo>
                  <a:lnTo>
                    <a:pt x="457" y="1007"/>
                  </a:lnTo>
                  <a:lnTo>
                    <a:pt x="457" y="1005"/>
                  </a:lnTo>
                  <a:lnTo>
                    <a:pt x="457" y="1004"/>
                  </a:lnTo>
                  <a:lnTo>
                    <a:pt x="470" y="998"/>
                  </a:lnTo>
                  <a:lnTo>
                    <a:pt x="472" y="998"/>
                  </a:lnTo>
                  <a:lnTo>
                    <a:pt x="473" y="996"/>
                  </a:lnTo>
                  <a:lnTo>
                    <a:pt x="475" y="996"/>
                  </a:lnTo>
                  <a:lnTo>
                    <a:pt x="475" y="998"/>
                  </a:lnTo>
                  <a:lnTo>
                    <a:pt x="476" y="998"/>
                  </a:lnTo>
                  <a:lnTo>
                    <a:pt x="478" y="998"/>
                  </a:lnTo>
                  <a:lnTo>
                    <a:pt x="479" y="998"/>
                  </a:lnTo>
                  <a:lnTo>
                    <a:pt x="481" y="998"/>
                  </a:lnTo>
                  <a:lnTo>
                    <a:pt x="483" y="998"/>
                  </a:lnTo>
                  <a:lnTo>
                    <a:pt x="484" y="998"/>
                  </a:lnTo>
                  <a:lnTo>
                    <a:pt x="486" y="998"/>
                  </a:lnTo>
                  <a:lnTo>
                    <a:pt x="487" y="998"/>
                  </a:lnTo>
                  <a:lnTo>
                    <a:pt x="489" y="998"/>
                  </a:lnTo>
                  <a:lnTo>
                    <a:pt x="490" y="998"/>
                  </a:lnTo>
                  <a:lnTo>
                    <a:pt x="492" y="998"/>
                  </a:lnTo>
                  <a:lnTo>
                    <a:pt x="493" y="998"/>
                  </a:lnTo>
                  <a:lnTo>
                    <a:pt x="495" y="996"/>
                  </a:lnTo>
                  <a:lnTo>
                    <a:pt x="495" y="998"/>
                  </a:lnTo>
                  <a:lnTo>
                    <a:pt x="495" y="996"/>
                  </a:lnTo>
                  <a:lnTo>
                    <a:pt x="496" y="996"/>
                  </a:lnTo>
                  <a:lnTo>
                    <a:pt x="498" y="996"/>
                  </a:lnTo>
                  <a:lnTo>
                    <a:pt x="499" y="996"/>
                  </a:lnTo>
                  <a:lnTo>
                    <a:pt x="501" y="996"/>
                  </a:lnTo>
                  <a:lnTo>
                    <a:pt x="502" y="996"/>
                  </a:lnTo>
                  <a:lnTo>
                    <a:pt x="504" y="996"/>
                  </a:lnTo>
                  <a:lnTo>
                    <a:pt x="505" y="996"/>
                  </a:lnTo>
                  <a:lnTo>
                    <a:pt x="507" y="996"/>
                  </a:lnTo>
                  <a:lnTo>
                    <a:pt x="508" y="996"/>
                  </a:lnTo>
                  <a:lnTo>
                    <a:pt x="510" y="996"/>
                  </a:lnTo>
                  <a:lnTo>
                    <a:pt x="511" y="996"/>
                  </a:lnTo>
                  <a:lnTo>
                    <a:pt x="513" y="996"/>
                  </a:lnTo>
                  <a:lnTo>
                    <a:pt x="514" y="996"/>
                  </a:lnTo>
                  <a:lnTo>
                    <a:pt x="516" y="996"/>
                  </a:lnTo>
                  <a:lnTo>
                    <a:pt x="517" y="996"/>
                  </a:lnTo>
                  <a:lnTo>
                    <a:pt x="519" y="996"/>
                  </a:lnTo>
                  <a:lnTo>
                    <a:pt x="520" y="996"/>
                  </a:lnTo>
                  <a:lnTo>
                    <a:pt x="522" y="996"/>
                  </a:lnTo>
                  <a:lnTo>
                    <a:pt x="523" y="996"/>
                  </a:lnTo>
                  <a:lnTo>
                    <a:pt x="525" y="996"/>
                  </a:lnTo>
                  <a:lnTo>
                    <a:pt x="526" y="996"/>
                  </a:lnTo>
                  <a:lnTo>
                    <a:pt x="528" y="996"/>
                  </a:lnTo>
                  <a:lnTo>
                    <a:pt x="529" y="996"/>
                  </a:lnTo>
                  <a:lnTo>
                    <a:pt x="531" y="996"/>
                  </a:lnTo>
                  <a:lnTo>
                    <a:pt x="532" y="996"/>
                  </a:lnTo>
                  <a:lnTo>
                    <a:pt x="534" y="996"/>
                  </a:lnTo>
                  <a:lnTo>
                    <a:pt x="535" y="996"/>
                  </a:lnTo>
                  <a:lnTo>
                    <a:pt x="537" y="996"/>
                  </a:lnTo>
                  <a:lnTo>
                    <a:pt x="538" y="996"/>
                  </a:lnTo>
                  <a:lnTo>
                    <a:pt x="540" y="996"/>
                  </a:lnTo>
                  <a:lnTo>
                    <a:pt x="541" y="996"/>
                  </a:lnTo>
                  <a:lnTo>
                    <a:pt x="543" y="996"/>
                  </a:lnTo>
                  <a:lnTo>
                    <a:pt x="544" y="996"/>
                  </a:lnTo>
                  <a:lnTo>
                    <a:pt x="546" y="996"/>
                  </a:lnTo>
                  <a:lnTo>
                    <a:pt x="547" y="996"/>
                  </a:lnTo>
                  <a:lnTo>
                    <a:pt x="549" y="996"/>
                  </a:lnTo>
                  <a:lnTo>
                    <a:pt x="550" y="996"/>
                  </a:lnTo>
                  <a:lnTo>
                    <a:pt x="552" y="996"/>
                  </a:lnTo>
                  <a:lnTo>
                    <a:pt x="553" y="995"/>
                  </a:lnTo>
                  <a:lnTo>
                    <a:pt x="555" y="995"/>
                  </a:lnTo>
                  <a:lnTo>
                    <a:pt x="556" y="995"/>
                  </a:lnTo>
                  <a:lnTo>
                    <a:pt x="558" y="995"/>
                  </a:lnTo>
                  <a:lnTo>
                    <a:pt x="559" y="995"/>
                  </a:lnTo>
                  <a:lnTo>
                    <a:pt x="561" y="995"/>
                  </a:lnTo>
                  <a:lnTo>
                    <a:pt x="562" y="995"/>
                  </a:lnTo>
                  <a:lnTo>
                    <a:pt x="564" y="995"/>
                  </a:lnTo>
                  <a:lnTo>
                    <a:pt x="565" y="995"/>
                  </a:lnTo>
                  <a:lnTo>
                    <a:pt x="567" y="995"/>
                  </a:lnTo>
                  <a:lnTo>
                    <a:pt x="568" y="995"/>
                  </a:lnTo>
                  <a:lnTo>
                    <a:pt x="570" y="995"/>
                  </a:lnTo>
                  <a:lnTo>
                    <a:pt x="571" y="995"/>
                  </a:lnTo>
                  <a:lnTo>
                    <a:pt x="573" y="995"/>
                  </a:lnTo>
                  <a:lnTo>
                    <a:pt x="575" y="995"/>
                  </a:lnTo>
                  <a:lnTo>
                    <a:pt x="576" y="995"/>
                  </a:lnTo>
                  <a:lnTo>
                    <a:pt x="578" y="995"/>
                  </a:lnTo>
                  <a:lnTo>
                    <a:pt x="579" y="995"/>
                  </a:lnTo>
                  <a:lnTo>
                    <a:pt x="581" y="995"/>
                  </a:lnTo>
                  <a:lnTo>
                    <a:pt x="582" y="995"/>
                  </a:lnTo>
                  <a:lnTo>
                    <a:pt x="584" y="995"/>
                  </a:lnTo>
                  <a:lnTo>
                    <a:pt x="585" y="995"/>
                  </a:lnTo>
                  <a:lnTo>
                    <a:pt x="587" y="995"/>
                  </a:lnTo>
                  <a:lnTo>
                    <a:pt x="588" y="995"/>
                  </a:lnTo>
                  <a:lnTo>
                    <a:pt x="590" y="995"/>
                  </a:lnTo>
                  <a:lnTo>
                    <a:pt x="591" y="995"/>
                  </a:lnTo>
                  <a:lnTo>
                    <a:pt x="593" y="995"/>
                  </a:lnTo>
                  <a:lnTo>
                    <a:pt x="594" y="995"/>
                  </a:lnTo>
                  <a:lnTo>
                    <a:pt x="596" y="995"/>
                  </a:lnTo>
                  <a:lnTo>
                    <a:pt x="597" y="995"/>
                  </a:lnTo>
                  <a:lnTo>
                    <a:pt x="599" y="995"/>
                  </a:lnTo>
                  <a:lnTo>
                    <a:pt x="600" y="995"/>
                  </a:lnTo>
                  <a:lnTo>
                    <a:pt x="602" y="995"/>
                  </a:lnTo>
                  <a:lnTo>
                    <a:pt x="603" y="995"/>
                  </a:lnTo>
                  <a:lnTo>
                    <a:pt x="605" y="995"/>
                  </a:lnTo>
                  <a:lnTo>
                    <a:pt x="606" y="995"/>
                  </a:lnTo>
                  <a:lnTo>
                    <a:pt x="608" y="995"/>
                  </a:lnTo>
                  <a:lnTo>
                    <a:pt x="609" y="995"/>
                  </a:lnTo>
                  <a:lnTo>
                    <a:pt x="611" y="995"/>
                  </a:lnTo>
                  <a:lnTo>
                    <a:pt x="612" y="995"/>
                  </a:lnTo>
                  <a:lnTo>
                    <a:pt x="614" y="995"/>
                  </a:lnTo>
                  <a:lnTo>
                    <a:pt x="615" y="995"/>
                  </a:lnTo>
                  <a:lnTo>
                    <a:pt x="617" y="995"/>
                  </a:lnTo>
                  <a:lnTo>
                    <a:pt x="618" y="995"/>
                  </a:lnTo>
                  <a:lnTo>
                    <a:pt x="620" y="995"/>
                  </a:lnTo>
                  <a:lnTo>
                    <a:pt x="620" y="992"/>
                  </a:lnTo>
                  <a:lnTo>
                    <a:pt x="620" y="987"/>
                  </a:lnTo>
                  <a:lnTo>
                    <a:pt x="620" y="986"/>
                  </a:lnTo>
                  <a:lnTo>
                    <a:pt x="620" y="984"/>
                  </a:lnTo>
                  <a:lnTo>
                    <a:pt x="620" y="980"/>
                  </a:lnTo>
                  <a:lnTo>
                    <a:pt x="620" y="978"/>
                  </a:lnTo>
                  <a:lnTo>
                    <a:pt x="620" y="977"/>
                  </a:lnTo>
                  <a:lnTo>
                    <a:pt x="618" y="971"/>
                  </a:lnTo>
                  <a:lnTo>
                    <a:pt x="618" y="969"/>
                  </a:lnTo>
                  <a:lnTo>
                    <a:pt x="618" y="964"/>
                  </a:lnTo>
                  <a:lnTo>
                    <a:pt x="618" y="963"/>
                  </a:lnTo>
                  <a:lnTo>
                    <a:pt x="618" y="961"/>
                  </a:lnTo>
                  <a:lnTo>
                    <a:pt x="618" y="960"/>
                  </a:lnTo>
                  <a:lnTo>
                    <a:pt x="618" y="955"/>
                  </a:lnTo>
                  <a:lnTo>
                    <a:pt x="618" y="954"/>
                  </a:lnTo>
                  <a:lnTo>
                    <a:pt x="618" y="952"/>
                  </a:lnTo>
                  <a:lnTo>
                    <a:pt x="618" y="946"/>
                  </a:lnTo>
                  <a:lnTo>
                    <a:pt x="618" y="945"/>
                  </a:lnTo>
                  <a:lnTo>
                    <a:pt x="618" y="943"/>
                  </a:lnTo>
                  <a:lnTo>
                    <a:pt x="618" y="939"/>
                  </a:lnTo>
                  <a:lnTo>
                    <a:pt x="618" y="937"/>
                  </a:lnTo>
                  <a:lnTo>
                    <a:pt x="618" y="936"/>
                  </a:lnTo>
                  <a:lnTo>
                    <a:pt x="621" y="934"/>
                  </a:lnTo>
                  <a:lnTo>
                    <a:pt x="623" y="933"/>
                  </a:lnTo>
                  <a:lnTo>
                    <a:pt x="629" y="931"/>
                  </a:lnTo>
                  <a:lnTo>
                    <a:pt x="632" y="930"/>
                  </a:lnTo>
                  <a:lnTo>
                    <a:pt x="633" y="930"/>
                  </a:lnTo>
                  <a:lnTo>
                    <a:pt x="633" y="928"/>
                  </a:lnTo>
                  <a:lnTo>
                    <a:pt x="635" y="928"/>
                  </a:lnTo>
                  <a:lnTo>
                    <a:pt x="641" y="925"/>
                  </a:lnTo>
                  <a:lnTo>
                    <a:pt x="642" y="925"/>
                  </a:lnTo>
                  <a:lnTo>
                    <a:pt x="645" y="924"/>
                  </a:lnTo>
                  <a:lnTo>
                    <a:pt x="645" y="922"/>
                  </a:lnTo>
                  <a:lnTo>
                    <a:pt x="645" y="921"/>
                  </a:lnTo>
                  <a:lnTo>
                    <a:pt x="645" y="919"/>
                  </a:lnTo>
                  <a:lnTo>
                    <a:pt x="645" y="918"/>
                  </a:lnTo>
                  <a:lnTo>
                    <a:pt x="645" y="916"/>
                  </a:lnTo>
                  <a:lnTo>
                    <a:pt x="645" y="913"/>
                  </a:lnTo>
                  <a:lnTo>
                    <a:pt x="645" y="911"/>
                  </a:lnTo>
                  <a:lnTo>
                    <a:pt x="645" y="910"/>
                  </a:lnTo>
                  <a:lnTo>
                    <a:pt x="645" y="908"/>
                  </a:lnTo>
                  <a:lnTo>
                    <a:pt x="645" y="905"/>
                  </a:lnTo>
                  <a:lnTo>
                    <a:pt x="645" y="904"/>
                  </a:lnTo>
                  <a:lnTo>
                    <a:pt x="645" y="902"/>
                  </a:lnTo>
                  <a:lnTo>
                    <a:pt x="645" y="898"/>
                  </a:lnTo>
                  <a:lnTo>
                    <a:pt x="645" y="896"/>
                  </a:lnTo>
                  <a:lnTo>
                    <a:pt x="648" y="896"/>
                  </a:lnTo>
                  <a:lnTo>
                    <a:pt x="650" y="896"/>
                  </a:lnTo>
                  <a:lnTo>
                    <a:pt x="651" y="896"/>
                  </a:lnTo>
                  <a:lnTo>
                    <a:pt x="654" y="896"/>
                  </a:lnTo>
                  <a:lnTo>
                    <a:pt x="656" y="896"/>
                  </a:lnTo>
                  <a:lnTo>
                    <a:pt x="657" y="896"/>
                  </a:lnTo>
                  <a:lnTo>
                    <a:pt x="659" y="896"/>
                  </a:lnTo>
                  <a:lnTo>
                    <a:pt x="663" y="896"/>
                  </a:lnTo>
                  <a:lnTo>
                    <a:pt x="667" y="896"/>
                  </a:lnTo>
                  <a:lnTo>
                    <a:pt x="667" y="895"/>
                  </a:lnTo>
                  <a:lnTo>
                    <a:pt x="667" y="889"/>
                  </a:lnTo>
                  <a:lnTo>
                    <a:pt x="665" y="869"/>
                  </a:lnTo>
                  <a:lnTo>
                    <a:pt x="665" y="863"/>
                  </a:lnTo>
                  <a:lnTo>
                    <a:pt x="665" y="862"/>
                  </a:lnTo>
                  <a:lnTo>
                    <a:pt x="665" y="854"/>
                  </a:lnTo>
                  <a:lnTo>
                    <a:pt x="665" y="851"/>
                  </a:lnTo>
                  <a:lnTo>
                    <a:pt x="665" y="849"/>
                  </a:lnTo>
                  <a:lnTo>
                    <a:pt x="665" y="848"/>
                  </a:lnTo>
                  <a:lnTo>
                    <a:pt x="665" y="845"/>
                  </a:lnTo>
                  <a:lnTo>
                    <a:pt x="665" y="842"/>
                  </a:lnTo>
                  <a:lnTo>
                    <a:pt x="665" y="839"/>
                  </a:lnTo>
                  <a:lnTo>
                    <a:pt x="665" y="836"/>
                  </a:lnTo>
                  <a:lnTo>
                    <a:pt x="663" y="833"/>
                  </a:lnTo>
                  <a:lnTo>
                    <a:pt x="665" y="831"/>
                  </a:lnTo>
                  <a:lnTo>
                    <a:pt x="665" y="830"/>
                  </a:lnTo>
                  <a:lnTo>
                    <a:pt x="665" y="827"/>
                  </a:lnTo>
                  <a:lnTo>
                    <a:pt x="665" y="818"/>
                  </a:lnTo>
                  <a:lnTo>
                    <a:pt x="665" y="815"/>
                  </a:lnTo>
                  <a:lnTo>
                    <a:pt x="665" y="813"/>
                  </a:lnTo>
                  <a:lnTo>
                    <a:pt x="665" y="807"/>
                  </a:lnTo>
                  <a:lnTo>
                    <a:pt x="665" y="805"/>
                  </a:lnTo>
                  <a:lnTo>
                    <a:pt x="665" y="799"/>
                  </a:lnTo>
                  <a:lnTo>
                    <a:pt x="663" y="792"/>
                  </a:lnTo>
                  <a:lnTo>
                    <a:pt x="663" y="790"/>
                  </a:lnTo>
                  <a:lnTo>
                    <a:pt x="663" y="777"/>
                  </a:lnTo>
                  <a:lnTo>
                    <a:pt x="663" y="775"/>
                  </a:lnTo>
                  <a:lnTo>
                    <a:pt x="663" y="772"/>
                  </a:lnTo>
                  <a:lnTo>
                    <a:pt x="663" y="771"/>
                  </a:lnTo>
                  <a:lnTo>
                    <a:pt x="663" y="769"/>
                  </a:lnTo>
                  <a:lnTo>
                    <a:pt x="663" y="768"/>
                  </a:lnTo>
                  <a:lnTo>
                    <a:pt x="663" y="766"/>
                  </a:lnTo>
                  <a:lnTo>
                    <a:pt x="663" y="763"/>
                  </a:lnTo>
                  <a:lnTo>
                    <a:pt x="663" y="762"/>
                  </a:lnTo>
                  <a:lnTo>
                    <a:pt x="663" y="759"/>
                  </a:lnTo>
                  <a:lnTo>
                    <a:pt x="663" y="754"/>
                  </a:lnTo>
                  <a:lnTo>
                    <a:pt x="663" y="752"/>
                  </a:lnTo>
                  <a:lnTo>
                    <a:pt x="662" y="751"/>
                  </a:lnTo>
                  <a:lnTo>
                    <a:pt x="662" y="749"/>
                  </a:lnTo>
                  <a:lnTo>
                    <a:pt x="662" y="746"/>
                  </a:lnTo>
                  <a:lnTo>
                    <a:pt x="662" y="737"/>
                  </a:lnTo>
                  <a:lnTo>
                    <a:pt x="662" y="734"/>
                  </a:lnTo>
                  <a:lnTo>
                    <a:pt x="662" y="733"/>
                  </a:lnTo>
                  <a:lnTo>
                    <a:pt x="662" y="730"/>
                  </a:lnTo>
                  <a:lnTo>
                    <a:pt x="662" y="728"/>
                  </a:lnTo>
                  <a:lnTo>
                    <a:pt x="662" y="727"/>
                  </a:lnTo>
                  <a:lnTo>
                    <a:pt x="662" y="725"/>
                  </a:lnTo>
                  <a:lnTo>
                    <a:pt x="662" y="724"/>
                  </a:lnTo>
                  <a:lnTo>
                    <a:pt x="662" y="722"/>
                  </a:lnTo>
                  <a:lnTo>
                    <a:pt x="662" y="719"/>
                  </a:lnTo>
                  <a:lnTo>
                    <a:pt x="662" y="718"/>
                  </a:lnTo>
                  <a:lnTo>
                    <a:pt x="662" y="716"/>
                  </a:lnTo>
                  <a:lnTo>
                    <a:pt x="662" y="712"/>
                  </a:lnTo>
                  <a:lnTo>
                    <a:pt x="662" y="710"/>
                  </a:lnTo>
                  <a:lnTo>
                    <a:pt x="662" y="709"/>
                  </a:lnTo>
                  <a:lnTo>
                    <a:pt x="662" y="706"/>
                  </a:lnTo>
                  <a:lnTo>
                    <a:pt x="662" y="704"/>
                  </a:lnTo>
                  <a:lnTo>
                    <a:pt x="662" y="703"/>
                  </a:lnTo>
                  <a:lnTo>
                    <a:pt x="662" y="701"/>
                  </a:lnTo>
                  <a:lnTo>
                    <a:pt x="660" y="701"/>
                  </a:lnTo>
                  <a:lnTo>
                    <a:pt x="656" y="701"/>
                  </a:lnTo>
                  <a:lnTo>
                    <a:pt x="654" y="701"/>
                  </a:lnTo>
                  <a:lnTo>
                    <a:pt x="653" y="701"/>
                  </a:lnTo>
                  <a:lnTo>
                    <a:pt x="647" y="701"/>
                  </a:lnTo>
                  <a:lnTo>
                    <a:pt x="645" y="701"/>
                  </a:lnTo>
                  <a:lnTo>
                    <a:pt x="642" y="701"/>
                  </a:lnTo>
                  <a:lnTo>
                    <a:pt x="641" y="701"/>
                  </a:lnTo>
                  <a:lnTo>
                    <a:pt x="638" y="701"/>
                  </a:lnTo>
                  <a:lnTo>
                    <a:pt x="636" y="701"/>
                  </a:lnTo>
                  <a:lnTo>
                    <a:pt x="635" y="701"/>
                  </a:lnTo>
                  <a:lnTo>
                    <a:pt x="633" y="701"/>
                  </a:lnTo>
                  <a:lnTo>
                    <a:pt x="630" y="701"/>
                  </a:lnTo>
                  <a:lnTo>
                    <a:pt x="629" y="701"/>
                  </a:lnTo>
                  <a:lnTo>
                    <a:pt x="626" y="703"/>
                  </a:lnTo>
                  <a:lnTo>
                    <a:pt x="624" y="703"/>
                  </a:lnTo>
                  <a:lnTo>
                    <a:pt x="623" y="703"/>
                  </a:lnTo>
                  <a:lnTo>
                    <a:pt x="621" y="703"/>
                  </a:lnTo>
                  <a:lnTo>
                    <a:pt x="618" y="703"/>
                  </a:lnTo>
                  <a:lnTo>
                    <a:pt x="617" y="703"/>
                  </a:lnTo>
                  <a:lnTo>
                    <a:pt x="615" y="703"/>
                  </a:lnTo>
                  <a:lnTo>
                    <a:pt x="614" y="703"/>
                  </a:lnTo>
                  <a:lnTo>
                    <a:pt x="612" y="703"/>
                  </a:lnTo>
                  <a:lnTo>
                    <a:pt x="611" y="703"/>
                  </a:lnTo>
                  <a:lnTo>
                    <a:pt x="608" y="703"/>
                  </a:lnTo>
                  <a:lnTo>
                    <a:pt x="603" y="703"/>
                  </a:lnTo>
                  <a:lnTo>
                    <a:pt x="600" y="703"/>
                  </a:lnTo>
                  <a:lnTo>
                    <a:pt x="597" y="703"/>
                  </a:lnTo>
                  <a:lnTo>
                    <a:pt x="596" y="703"/>
                  </a:lnTo>
                  <a:lnTo>
                    <a:pt x="591" y="703"/>
                  </a:lnTo>
                  <a:lnTo>
                    <a:pt x="590" y="703"/>
                  </a:lnTo>
                  <a:lnTo>
                    <a:pt x="588" y="703"/>
                  </a:lnTo>
                  <a:lnTo>
                    <a:pt x="587" y="703"/>
                  </a:lnTo>
                  <a:lnTo>
                    <a:pt x="585" y="703"/>
                  </a:lnTo>
                  <a:lnTo>
                    <a:pt x="584" y="703"/>
                  </a:lnTo>
                  <a:lnTo>
                    <a:pt x="582" y="703"/>
                  </a:lnTo>
                  <a:lnTo>
                    <a:pt x="581" y="703"/>
                  </a:lnTo>
                  <a:lnTo>
                    <a:pt x="578" y="703"/>
                  </a:lnTo>
                  <a:lnTo>
                    <a:pt x="576" y="703"/>
                  </a:lnTo>
                  <a:lnTo>
                    <a:pt x="575" y="703"/>
                  </a:lnTo>
                  <a:lnTo>
                    <a:pt x="573" y="703"/>
                  </a:lnTo>
                  <a:lnTo>
                    <a:pt x="571" y="703"/>
                  </a:lnTo>
                  <a:lnTo>
                    <a:pt x="570" y="703"/>
                  </a:lnTo>
                  <a:lnTo>
                    <a:pt x="568" y="703"/>
                  </a:lnTo>
                  <a:lnTo>
                    <a:pt x="565" y="703"/>
                  </a:lnTo>
                  <a:lnTo>
                    <a:pt x="564" y="703"/>
                  </a:lnTo>
                  <a:lnTo>
                    <a:pt x="561" y="703"/>
                  </a:lnTo>
                  <a:lnTo>
                    <a:pt x="559" y="703"/>
                  </a:lnTo>
                  <a:lnTo>
                    <a:pt x="558" y="703"/>
                  </a:lnTo>
                  <a:lnTo>
                    <a:pt x="556" y="703"/>
                  </a:lnTo>
                  <a:lnTo>
                    <a:pt x="553" y="703"/>
                  </a:lnTo>
                  <a:lnTo>
                    <a:pt x="552" y="704"/>
                  </a:lnTo>
                  <a:lnTo>
                    <a:pt x="549" y="704"/>
                  </a:lnTo>
                  <a:lnTo>
                    <a:pt x="549" y="703"/>
                  </a:lnTo>
                  <a:lnTo>
                    <a:pt x="549" y="701"/>
                  </a:lnTo>
                  <a:lnTo>
                    <a:pt x="549" y="698"/>
                  </a:lnTo>
                  <a:lnTo>
                    <a:pt x="549" y="696"/>
                  </a:lnTo>
                  <a:lnTo>
                    <a:pt x="549" y="695"/>
                  </a:lnTo>
                  <a:lnTo>
                    <a:pt x="549" y="693"/>
                  </a:lnTo>
                  <a:lnTo>
                    <a:pt x="549" y="689"/>
                  </a:lnTo>
                  <a:lnTo>
                    <a:pt x="549" y="687"/>
                  </a:lnTo>
                  <a:lnTo>
                    <a:pt x="549" y="686"/>
                  </a:lnTo>
                  <a:lnTo>
                    <a:pt x="549" y="683"/>
                  </a:lnTo>
                  <a:lnTo>
                    <a:pt x="549" y="681"/>
                  </a:lnTo>
                  <a:lnTo>
                    <a:pt x="549" y="680"/>
                  </a:lnTo>
                  <a:lnTo>
                    <a:pt x="547" y="678"/>
                  </a:lnTo>
                  <a:lnTo>
                    <a:pt x="547" y="677"/>
                  </a:lnTo>
                  <a:lnTo>
                    <a:pt x="547" y="674"/>
                  </a:lnTo>
                  <a:lnTo>
                    <a:pt x="547" y="672"/>
                  </a:lnTo>
                  <a:lnTo>
                    <a:pt x="547" y="671"/>
                  </a:lnTo>
                  <a:lnTo>
                    <a:pt x="547" y="669"/>
                  </a:lnTo>
                  <a:lnTo>
                    <a:pt x="547" y="668"/>
                  </a:lnTo>
                  <a:lnTo>
                    <a:pt x="547" y="666"/>
                  </a:lnTo>
                  <a:lnTo>
                    <a:pt x="547" y="663"/>
                  </a:lnTo>
                  <a:lnTo>
                    <a:pt x="547" y="662"/>
                  </a:lnTo>
                  <a:lnTo>
                    <a:pt x="547" y="660"/>
                  </a:lnTo>
                  <a:lnTo>
                    <a:pt x="547" y="657"/>
                  </a:lnTo>
                  <a:lnTo>
                    <a:pt x="547" y="656"/>
                  </a:lnTo>
                  <a:lnTo>
                    <a:pt x="547" y="654"/>
                  </a:lnTo>
                  <a:lnTo>
                    <a:pt x="547" y="651"/>
                  </a:lnTo>
                  <a:lnTo>
                    <a:pt x="547" y="650"/>
                  </a:lnTo>
                  <a:lnTo>
                    <a:pt x="547" y="648"/>
                  </a:lnTo>
                  <a:lnTo>
                    <a:pt x="547" y="646"/>
                  </a:lnTo>
                  <a:lnTo>
                    <a:pt x="547" y="645"/>
                  </a:lnTo>
                  <a:lnTo>
                    <a:pt x="547" y="643"/>
                  </a:lnTo>
                  <a:lnTo>
                    <a:pt x="547" y="642"/>
                  </a:lnTo>
                  <a:lnTo>
                    <a:pt x="547" y="640"/>
                  </a:lnTo>
                  <a:lnTo>
                    <a:pt x="547" y="639"/>
                  </a:lnTo>
                  <a:lnTo>
                    <a:pt x="547" y="637"/>
                  </a:lnTo>
                  <a:lnTo>
                    <a:pt x="547" y="636"/>
                  </a:lnTo>
                  <a:lnTo>
                    <a:pt x="547" y="634"/>
                  </a:lnTo>
                  <a:lnTo>
                    <a:pt x="547" y="631"/>
                  </a:lnTo>
                  <a:lnTo>
                    <a:pt x="547" y="630"/>
                  </a:lnTo>
                  <a:lnTo>
                    <a:pt x="547" y="628"/>
                  </a:lnTo>
                  <a:lnTo>
                    <a:pt x="547" y="627"/>
                  </a:lnTo>
                  <a:lnTo>
                    <a:pt x="546" y="624"/>
                  </a:lnTo>
                  <a:lnTo>
                    <a:pt x="546" y="622"/>
                  </a:lnTo>
                  <a:lnTo>
                    <a:pt x="546" y="621"/>
                  </a:lnTo>
                  <a:lnTo>
                    <a:pt x="546" y="619"/>
                  </a:lnTo>
                  <a:lnTo>
                    <a:pt x="546" y="616"/>
                  </a:lnTo>
                  <a:lnTo>
                    <a:pt x="546" y="615"/>
                  </a:lnTo>
                  <a:lnTo>
                    <a:pt x="546" y="613"/>
                  </a:lnTo>
                  <a:lnTo>
                    <a:pt x="546" y="607"/>
                  </a:lnTo>
                  <a:lnTo>
                    <a:pt x="546" y="606"/>
                  </a:lnTo>
                  <a:lnTo>
                    <a:pt x="546" y="604"/>
                  </a:lnTo>
                  <a:lnTo>
                    <a:pt x="546" y="603"/>
                  </a:lnTo>
                  <a:lnTo>
                    <a:pt x="546" y="601"/>
                  </a:lnTo>
                  <a:lnTo>
                    <a:pt x="546" y="600"/>
                  </a:lnTo>
                  <a:lnTo>
                    <a:pt x="546" y="598"/>
                  </a:lnTo>
                  <a:lnTo>
                    <a:pt x="546" y="597"/>
                  </a:lnTo>
                  <a:lnTo>
                    <a:pt x="546" y="595"/>
                  </a:lnTo>
                  <a:lnTo>
                    <a:pt x="546" y="593"/>
                  </a:lnTo>
                  <a:lnTo>
                    <a:pt x="546" y="592"/>
                  </a:lnTo>
                  <a:lnTo>
                    <a:pt x="546" y="590"/>
                  </a:lnTo>
                  <a:lnTo>
                    <a:pt x="546" y="589"/>
                  </a:lnTo>
                  <a:lnTo>
                    <a:pt x="546" y="587"/>
                  </a:lnTo>
                  <a:lnTo>
                    <a:pt x="546" y="586"/>
                  </a:lnTo>
                  <a:lnTo>
                    <a:pt x="546" y="584"/>
                  </a:lnTo>
                  <a:lnTo>
                    <a:pt x="546" y="583"/>
                  </a:lnTo>
                  <a:lnTo>
                    <a:pt x="546" y="581"/>
                  </a:lnTo>
                  <a:lnTo>
                    <a:pt x="546" y="580"/>
                  </a:lnTo>
                  <a:lnTo>
                    <a:pt x="546" y="578"/>
                  </a:lnTo>
                  <a:lnTo>
                    <a:pt x="546" y="577"/>
                  </a:lnTo>
                  <a:lnTo>
                    <a:pt x="546" y="575"/>
                  </a:lnTo>
                  <a:lnTo>
                    <a:pt x="546" y="574"/>
                  </a:lnTo>
                  <a:lnTo>
                    <a:pt x="546" y="572"/>
                  </a:lnTo>
                  <a:lnTo>
                    <a:pt x="546" y="571"/>
                  </a:lnTo>
                  <a:lnTo>
                    <a:pt x="546" y="569"/>
                  </a:lnTo>
                  <a:lnTo>
                    <a:pt x="546" y="568"/>
                  </a:lnTo>
                  <a:lnTo>
                    <a:pt x="546" y="566"/>
                  </a:lnTo>
                  <a:lnTo>
                    <a:pt x="546" y="565"/>
                  </a:lnTo>
                  <a:lnTo>
                    <a:pt x="546" y="563"/>
                  </a:lnTo>
                  <a:lnTo>
                    <a:pt x="544" y="562"/>
                  </a:lnTo>
                  <a:lnTo>
                    <a:pt x="544" y="560"/>
                  </a:lnTo>
                  <a:lnTo>
                    <a:pt x="544" y="559"/>
                  </a:lnTo>
                  <a:lnTo>
                    <a:pt x="544" y="557"/>
                  </a:lnTo>
                  <a:lnTo>
                    <a:pt x="544" y="556"/>
                  </a:lnTo>
                  <a:lnTo>
                    <a:pt x="544" y="554"/>
                  </a:lnTo>
                  <a:lnTo>
                    <a:pt x="544" y="551"/>
                  </a:lnTo>
                  <a:lnTo>
                    <a:pt x="544" y="550"/>
                  </a:lnTo>
                  <a:lnTo>
                    <a:pt x="544" y="548"/>
                  </a:lnTo>
                  <a:lnTo>
                    <a:pt x="544" y="547"/>
                  </a:lnTo>
                  <a:lnTo>
                    <a:pt x="544" y="542"/>
                  </a:lnTo>
                  <a:lnTo>
                    <a:pt x="544" y="540"/>
                  </a:lnTo>
                  <a:lnTo>
                    <a:pt x="544" y="539"/>
                  </a:lnTo>
                  <a:lnTo>
                    <a:pt x="544" y="536"/>
                  </a:lnTo>
                  <a:lnTo>
                    <a:pt x="544" y="534"/>
                  </a:lnTo>
                  <a:lnTo>
                    <a:pt x="544" y="533"/>
                  </a:lnTo>
                  <a:lnTo>
                    <a:pt x="544" y="531"/>
                  </a:lnTo>
                  <a:lnTo>
                    <a:pt x="544" y="530"/>
                  </a:lnTo>
                  <a:lnTo>
                    <a:pt x="544" y="525"/>
                  </a:lnTo>
                  <a:lnTo>
                    <a:pt x="544" y="524"/>
                  </a:lnTo>
                  <a:lnTo>
                    <a:pt x="544" y="522"/>
                  </a:lnTo>
                  <a:lnTo>
                    <a:pt x="544" y="521"/>
                  </a:lnTo>
                  <a:lnTo>
                    <a:pt x="544" y="518"/>
                  </a:lnTo>
                  <a:lnTo>
                    <a:pt x="544" y="516"/>
                  </a:lnTo>
                  <a:lnTo>
                    <a:pt x="544" y="515"/>
                  </a:lnTo>
                  <a:lnTo>
                    <a:pt x="544" y="513"/>
                  </a:lnTo>
                  <a:lnTo>
                    <a:pt x="544" y="512"/>
                  </a:lnTo>
                  <a:lnTo>
                    <a:pt x="544" y="510"/>
                  </a:lnTo>
                  <a:lnTo>
                    <a:pt x="544" y="509"/>
                  </a:lnTo>
                  <a:lnTo>
                    <a:pt x="543" y="509"/>
                  </a:lnTo>
                  <a:lnTo>
                    <a:pt x="541" y="509"/>
                  </a:lnTo>
                  <a:lnTo>
                    <a:pt x="540" y="509"/>
                  </a:lnTo>
                  <a:lnTo>
                    <a:pt x="538" y="509"/>
                  </a:lnTo>
                  <a:lnTo>
                    <a:pt x="537" y="509"/>
                  </a:lnTo>
                  <a:lnTo>
                    <a:pt x="535" y="509"/>
                  </a:lnTo>
                  <a:lnTo>
                    <a:pt x="534" y="509"/>
                  </a:lnTo>
                  <a:lnTo>
                    <a:pt x="532" y="509"/>
                  </a:lnTo>
                  <a:lnTo>
                    <a:pt x="531" y="509"/>
                  </a:lnTo>
                  <a:lnTo>
                    <a:pt x="529" y="509"/>
                  </a:lnTo>
                  <a:lnTo>
                    <a:pt x="528" y="509"/>
                  </a:lnTo>
                  <a:lnTo>
                    <a:pt x="526" y="509"/>
                  </a:lnTo>
                  <a:lnTo>
                    <a:pt x="525" y="509"/>
                  </a:lnTo>
                  <a:lnTo>
                    <a:pt x="523" y="509"/>
                  </a:lnTo>
                  <a:lnTo>
                    <a:pt x="522" y="509"/>
                  </a:lnTo>
                  <a:lnTo>
                    <a:pt x="519" y="509"/>
                  </a:lnTo>
                  <a:lnTo>
                    <a:pt x="517" y="509"/>
                  </a:lnTo>
                  <a:lnTo>
                    <a:pt x="514" y="509"/>
                  </a:lnTo>
                  <a:lnTo>
                    <a:pt x="513" y="509"/>
                  </a:lnTo>
                  <a:lnTo>
                    <a:pt x="510" y="509"/>
                  </a:lnTo>
                  <a:lnTo>
                    <a:pt x="508" y="509"/>
                  </a:lnTo>
                  <a:lnTo>
                    <a:pt x="507" y="509"/>
                  </a:lnTo>
                  <a:lnTo>
                    <a:pt x="505" y="509"/>
                  </a:lnTo>
                  <a:lnTo>
                    <a:pt x="502" y="509"/>
                  </a:lnTo>
                  <a:lnTo>
                    <a:pt x="501" y="509"/>
                  </a:lnTo>
                  <a:lnTo>
                    <a:pt x="499" y="509"/>
                  </a:lnTo>
                  <a:lnTo>
                    <a:pt x="498" y="509"/>
                  </a:lnTo>
                  <a:lnTo>
                    <a:pt x="496" y="509"/>
                  </a:lnTo>
                  <a:lnTo>
                    <a:pt x="495" y="509"/>
                  </a:lnTo>
                  <a:lnTo>
                    <a:pt x="493" y="509"/>
                  </a:lnTo>
                  <a:lnTo>
                    <a:pt x="492" y="509"/>
                  </a:lnTo>
                  <a:lnTo>
                    <a:pt x="489" y="509"/>
                  </a:lnTo>
                  <a:lnTo>
                    <a:pt x="487" y="509"/>
                  </a:lnTo>
                  <a:lnTo>
                    <a:pt x="486" y="509"/>
                  </a:lnTo>
                  <a:lnTo>
                    <a:pt x="484" y="509"/>
                  </a:lnTo>
                  <a:lnTo>
                    <a:pt x="483" y="509"/>
                  </a:lnTo>
                  <a:lnTo>
                    <a:pt x="481" y="509"/>
                  </a:lnTo>
                  <a:lnTo>
                    <a:pt x="479" y="509"/>
                  </a:lnTo>
                  <a:lnTo>
                    <a:pt x="476" y="509"/>
                  </a:lnTo>
                  <a:lnTo>
                    <a:pt x="475" y="509"/>
                  </a:lnTo>
                  <a:lnTo>
                    <a:pt x="473" y="509"/>
                  </a:lnTo>
                  <a:lnTo>
                    <a:pt x="472" y="509"/>
                  </a:lnTo>
                  <a:lnTo>
                    <a:pt x="470" y="509"/>
                  </a:lnTo>
                  <a:lnTo>
                    <a:pt x="469" y="509"/>
                  </a:lnTo>
                  <a:lnTo>
                    <a:pt x="467" y="509"/>
                  </a:lnTo>
                  <a:lnTo>
                    <a:pt x="466" y="509"/>
                  </a:lnTo>
                  <a:lnTo>
                    <a:pt x="464" y="510"/>
                  </a:lnTo>
                  <a:lnTo>
                    <a:pt x="463" y="510"/>
                  </a:lnTo>
                  <a:lnTo>
                    <a:pt x="461" y="510"/>
                  </a:lnTo>
                  <a:lnTo>
                    <a:pt x="460" y="510"/>
                  </a:lnTo>
                  <a:lnTo>
                    <a:pt x="458" y="510"/>
                  </a:lnTo>
                  <a:lnTo>
                    <a:pt x="457" y="510"/>
                  </a:lnTo>
                  <a:lnTo>
                    <a:pt x="454" y="510"/>
                  </a:lnTo>
                  <a:lnTo>
                    <a:pt x="451" y="510"/>
                  </a:lnTo>
                  <a:lnTo>
                    <a:pt x="449" y="510"/>
                  </a:lnTo>
                  <a:lnTo>
                    <a:pt x="448" y="510"/>
                  </a:lnTo>
                  <a:lnTo>
                    <a:pt x="445" y="510"/>
                  </a:lnTo>
                  <a:lnTo>
                    <a:pt x="445" y="509"/>
                  </a:lnTo>
                  <a:lnTo>
                    <a:pt x="445" y="507"/>
                  </a:lnTo>
                  <a:lnTo>
                    <a:pt x="443" y="503"/>
                  </a:lnTo>
                  <a:lnTo>
                    <a:pt x="443" y="501"/>
                  </a:lnTo>
                  <a:lnTo>
                    <a:pt x="443" y="494"/>
                  </a:lnTo>
                  <a:lnTo>
                    <a:pt x="443" y="486"/>
                  </a:lnTo>
                  <a:lnTo>
                    <a:pt x="443" y="484"/>
                  </a:lnTo>
                  <a:lnTo>
                    <a:pt x="443" y="483"/>
                  </a:lnTo>
                  <a:lnTo>
                    <a:pt x="443" y="480"/>
                  </a:lnTo>
                  <a:lnTo>
                    <a:pt x="443" y="478"/>
                  </a:lnTo>
                  <a:lnTo>
                    <a:pt x="443" y="477"/>
                  </a:lnTo>
                  <a:lnTo>
                    <a:pt x="443" y="475"/>
                  </a:lnTo>
                  <a:lnTo>
                    <a:pt x="443" y="472"/>
                  </a:lnTo>
                  <a:lnTo>
                    <a:pt x="443" y="471"/>
                  </a:lnTo>
                  <a:lnTo>
                    <a:pt x="443" y="469"/>
                  </a:lnTo>
                  <a:lnTo>
                    <a:pt x="443" y="468"/>
                  </a:lnTo>
                  <a:lnTo>
                    <a:pt x="443" y="463"/>
                  </a:lnTo>
                  <a:lnTo>
                    <a:pt x="443" y="460"/>
                  </a:lnTo>
                  <a:lnTo>
                    <a:pt x="443" y="457"/>
                  </a:lnTo>
                  <a:lnTo>
                    <a:pt x="443" y="456"/>
                  </a:lnTo>
                  <a:lnTo>
                    <a:pt x="443" y="454"/>
                  </a:lnTo>
                  <a:lnTo>
                    <a:pt x="443" y="453"/>
                  </a:lnTo>
                  <a:lnTo>
                    <a:pt x="443" y="451"/>
                  </a:lnTo>
                  <a:lnTo>
                    <a:pt x="443" y="450"/>
                  </a:lnTo>
                  <a:lnTo>
                    <a:pt x="443" y="447"/>
                  </a:lnTo>
                  <a:lnTo>
                    <a:pt x="443" y="445"/>
                  </a:lnTo>
                  <a:lnTo>
                    <a:pt x="442" y="444"/>
                  </a:lnTo>
                  <a:lnTo>
                    <a:pt x="442" y="442"/>
                  </a:lnTo>
                  <a:lnTo>
                    <a:pt x="442" y="441"/>
                  </a:lnTo>
                  <a:lnTo>
                    <a:pt x="442" y="439"/>
                  </a:lnTo>
                  <a:lnTo>
                    <a:pt x="442" y="438"/>
                  </a:lnTo>
                  <a:lnTo>
                    <a:pt x="442" y="436"/>
                  </a:lnTo>
                  <a:lnTo>
                    <a:pt x="442" y="433"/>
                  </a:lnTo>
                  <a:lnTo>
                    <a:pt x="442" y="431"/>
                  </a:lnTo>
                  <a:lnTo>
                    <a:pt x="442" y="430"/>
                  </a:lnTo>
                  <a:lnTo>
                    <a:pt x="442" y="428"/>
                  </a:lnTo>
                  <a:lnTo>
                    <a:pt x="442" y="427"/>
                  </a:lnTo>
                  <a:lnTo>
                    <a:pt x="442" y="425"/>
                  </a:lnTo>
                  <a:lnTo>
                    <a:pt x="442" y="424"/>
                  </a:lnTo>
                  <a:lnTo>
                    <a:pt x="442" y="421"/>
                  </a:lnTo>
                  <a:lnTo>
                    <a:pt x="442" y="419"/>
                  </a:lnTo>
                  <a:lnTo>
                    <a:pt x="442" y="418"/>
                  </a:lnTo>
                  <a:lnTo>
                    <a:pt x="442" y="416"/>
                  </a:lnTo>
                  <a:lnTo>
                    <a:pt x="442" y="413"/>
                  </a:lnTo>
                  <a:lnTo>
                    <a:pt x="442" y="412"/>
                  </a:lnTo>
                  <a:lnTo>
                    <a:pt x="442" y="410"/>
                  </a:lnTo>
                  <a:lnTo>
                    <a:pt x="442" y="407"/>
                  </a:lnTo>
                  <a:lnTo>
                    <a:pt x="442" y="406"/>
                  </a:lnTo>
                  <a:lnTo>
                    <a:pt x="442" y="404"/>
                  </a:lnTo>
                  <a:lnTo>
                    <a:pt x="442" y="403"/>
                  </a:lnTo>
                  <a:lnTo>
                    <a:pt x="442" y="398"/>
                  </a:lnTo>
                  <a:lnTo>
                    <a:pt x="442" y="397"/>
                  </a:lnTo>
                  <a:lnTo>
                    <a:pt x="442" y="395"/>
                  </a:lnTo>
                  <a:lnTo>
                    <a:pt x="440" y="395"/>
                  </a:lnTo>
                  <a:lnTo>
                    <a:pt x="439" y="395"/>
                  </a:lnTo>
                  <a:lnTo>
                    <a:pt x="437" y="395"/>
                  </a:lnTo>
                  <a:lnTo>
                    <a:pt x="436" y="395"/>
                  </a:lnTo>
                  <a:lnTo>
                    <a:pt x="434" y="395"/>
                  </a:lnTo>
                  <a:lnTo>
                    <a:pt x="433" y="395"/>
                  </a:lnTo>
                  <a:lnTo>
                    <a:pt x="431" y="395"/>
                  </a:lnTo>
                  <a:lnTo>
                    <a:pt x="430" y="395"/>
                  </a:lnTo>
                  <a:lnTo>
                    <a:pt x="428" y="395"/>
                  </a:lnTo>
                  <a:lnTo>
                    <a:pt x="427" y="397"/>
                  </a:lnTo>
                  <a:lnTo>
                    <a:pt x="425" y="397"/>
                  </a:lnTo>
                  <a:lnTo>
                    <a:pt x="424" y="397"/>
                  </a:lnTo>
                  <a:lnTo>
                    <a:pt x="422" y="397"/>
                  </a:lnTo>
                  <a:lnTo>
                    <a:pt x="421" y="397"/>
                  </a:lnTo>
                  <a:lnTo>
                    <a:pt x="419" y="397"/>
                  </a:lnTo>
                  <a:lnTo>
                    <a:pt x="418" y="397"/>
                  </a:lnTo>
                  <a:lnTo>
                    <a:pt x="416" y="397"/>
                  </a:lnTo>
                  <a:lnTo>
                    <a:pt x="415" y="397"/>
                  </a:lnTo>
                  <a:lnTo>
                    <a:pt x="413" y="397"/>
                  </a:lnTo>
                  <a:lnTo>
                    <a:pt x="412" y="397"/>
                  </a:lnTo>
                  <a:lnTo>
                    <a:pt x="410" y="397"/>
                  </a:lnTo>
                  <a:lnTo>
                    <a:pt x="409" y="397"/>
                  </a:lnTo>
                  <a:lnTo>
                    <a:pt x="409" y="395"/>
                  </a:lnTo>
                  <a:lnTo>
                    <a:pt x="409" y="391"/>
                  </a:lnTo>
                  <a:lnTo>
                    <a:pt x="409" y="388"/>
                  </a:lnTo>
                  <a:lnTo>
                    <a:pt x="409" y="386"/>
                  </a:lnTo>
                  <a:lnTo>
                    <a:pt x="409" y="385"/>
                  </a:lnTo>
                  <a:lnTo>
                    <a:pt x="409" y="381"/>
                  </a:lnTo>
                  <a:lnTo>
                    <a:pt x="409" y="380"/>
                  </a:lnTo>
                  <a:lnTo>
                    <a:pt x="407" y="380"/>
                  </a:lnTo>
                  <a:lnTo>
                    <a:pt x="406" y="380"/>
                  </a:lnTo>
                  <a:lnTo>
                    <a:pt x="404" y="380"/>
                  </a:lnTo>
                  <a:lnTo>
                    <a:pt x="401" y="380"/>
                  </a:lnTo>
                  <a:lnTo>
                    <a:pt x="400" y="380"/>
                  </a:lnTo>
                  <a:lnTo>
                    <a:pt x="397" y="380"/>
                  </a:lnTo>
                  <a:lnTo>
                    <a:pt x="395" y="380"/>
                  </a:lnTo>
                  <a:lnTo>
                    <a:pt x="394" y="380"/>
                  </a:lnTo>
                  <a:lnTo>
                    <a:pt x="392" y="380"/>
                  </a:lnTo>
                  <a:lnTo>
                    <a:pt x="389" y="381"/>
                  </a:lnTo>
                  <a:lnTo>
                    <a:pt x="387" y="381"/>
                  </a:lnTo>
                  <a:lnTo>
                    <a:pt x="384" y="381"/>
                  </a:lnTo>
                  <a:lnTo>
                    <a:pt x="383" y="381"/>
                  </a:lnTo>
                  <a:lnTo>
                    <a:pt x="381" y="381"/>
                  </a:lnTo>
                  <a:lnTo>
                    <a:pt x="380" y="381"/>
                  </a:lnTo>
                  <a:lnTo>
                    <a:pt x="378" y="381"/>
                  </a:lnTo>
                  <a:lnTo>
                    <a:pt x="377" y="381"/>
                  </a:lnTo>
                  <a:lnTo>
                    <a:pt x="375" y="381"/>
                  </a:lnTo>
                  <a:lnTo>
                    <a:pt x="372" y="381"/>
                  </a:lnTo>
                  <a:lnTo>
                    <a:pt x="368" y="381"/>
                  </a:lnTo>
                  <a:lnTo>
                    <a:pt x="366" y="381"/>
                  </a:lnTo>
                  <a:lnTo>
                    <a:pt x="365" y="381"/>
                  </a:lnTo>
                  <a:lnTo>
                    <a:pt x="363" y="381"/>
                  </a:lnTo>
                  <a:lnTo>
                    <a:pt x="360" y="381"/>
                  </a:lnTo>
                  <a:lnTo>
                    <a:pt x="359" y="381"/>
                  </a:lnTo>
                  <a:lnTo>
                    <a:pt x="357" y="381"/>
                  </a:lnTo>
                  <a:lnTo>
                    <a:pt x="356" y="381"/>
                  </a:lnTo>
                  <a:lnTo>
                    <a:pt x="354" y="381"/>
                  </a:lnTo>
                  <a:lnTo>
                    <a:pt x="353" y="381"/>
                  </a:lnTo>
                  <a:lnTo>
                    <a:pt x="351" y="381"/>
                  </a:lnTo>
                  <a:lnTo>
                    <a:pt x="348" y="381"/>
                  </a:lnTo>
                  <a:lnTo>
                    <a:pt x="347" y="381"/>
                  </a:lnTo>
                  <a:lnTo>
                    <a:pt x="345" y="381"/>
                  </a:lnTo>
                  <a:lnTo>
                    <a:pt x="344" y="381"/>
                  </a:lnTo>
                  <a:lnTo>
                    <a:pt x="339" y="381"/>
                  </a:lnTo>
                  <a:lnTo>
                    <a:pt x="338" y="381"/>
                  </a:lnTo>
                  <a:lnTo>
                    <a:pt x="332" y="383"/>
                  </a:lnTo>
                  <a:lnTo>
                    <a:pt x="330" y="383"/>
                  </a:lnTo>
                  <a:lnTo>
                    <a:pt x="321" y="383"/>
                  </a:lnTo>
                  <a:lnTo>
                    <a:pt x="317" y="383"/>
                  </a:lnTo>
                  <a:lnTo>
                    <a:pt x="315" y="383"/>
                  </a:lnTo>
                  <a:lnTo>
                    <a:pt x="314" y="383"/>
                  </a:lnTo>
                  <a:lnTo>
                    <a:pt x="309" y="383"/>
                  </a:lnTo>
                  <a:lnTo>
                    <a:pt x="308" y="383"/>
                  </a:lnTo>
                  <a:lnTo>
                    <a:pt x="306" y="383"/>
                  </a:lnTo>
                  <a:lnTo>
                    <a:pt x="305" y="383"/>
                  </a:lnTo>
                  <a:lnTo>
                    <a:pt x="302" y="383"/>
                  </a:lnTo>
                  <a:lnTo>
                    <a:pt x="300" y="383"/>
                  </a:lnTo>
                  <a:lnTo>
                    <a:pt x="299" y="383"/>
                  </a:lnTo>
                  <a:lnTo>
                    <a:pt x="299" y="381"/>
                  </a:lnTo>
                  <a:lnTo>
                    <a:pt x="297" y="381"/>
                  </a:lnTo>
                  <a:lnTo>
                    <a:pt x="297" y="380"/>
                  </a:lnTo>
                  <a:lnTo>
                    <a:pt x="295" y="380"/>
                  </a:lnTo>
                  <a:lnTo>
                    <a:pt x="295" y="378"/>
                  </a:lnTo>
                  <a:lnTo>
                    <a:pt x="294" y="378"/>
                  </a:lnTo>
                  <a:lnTo>
                    <a:pt x="292" y="377"/>
                  </a:lnTo>
                  <a:lnTo>
                    <a:pt x="292" y="374"/>
                  </a:lnTo>
                  <a:lnTo>
                    <a:pt x="291" y="374"/>
                  </a:lnTo>
                  <a:lnTo>
                    <a:pt x="291" y="372"/>
                  </a:lnTo>
                  <a:lnTo>
                    <a:pt x="291" y="369"/>
                  </a:lnTo>
                  <a:lnTo>
                    <a:pt x="291" y="368"/>
                  </a:lnTo>
                  <a:lnTo>
                    <a:pt x="291" y="366"/>
                  </a:lnTo>
                  <a:lnTo>
                    <a:pt x="289" y="363"/>
                  </a:lnTo>
                  <a:lnTo>
                    <a:pt x="288" y="360"/>
                  </a:lnTo>
                  <a:lnTo>
                    <a:pt x="288" y="357"/>
                  </a:lnTo>
                  <a:lnTo>
                    <a:pt x="288" y="356"/>
                  </a:lnTo>
                  <a:lnTo>
                    <a:pt x="288" y="354"/>
                  </a:lnTo>
                  <a:lnTo>
                    <a:pt x="286" y="353"/>
                  </a:lnTo>
                  <a:lnTo>
                    <a:pt x="286" y="350"/>
                  </a:lnTo>
                  <a:lnTo>
                    <a:pt x="285" y="348"/>
                  </a:lnTo>
                  <a:lnTo>
                    <a:pt x="285" y="347"/>
                  </a:lnTo>
                  <a:lnTo>
                    <a:pt x="283" y="345"/>
                  </a:lnTo>
                  <a:lnTo>
                    <a:pt x="283" y="344"/>
                  </a:lnTo>
                  <a:lnTo>
                    <a:pt x="283" y="342"/>
                  </a:lnTo>
                  <a:lnTo>
                    <a:pt x="283" y="341"/>
                  </a:lnTo>
                  <a:lnTo>
                    <a:pt x="282" y="339"/>
                  </a:lnTo>
                  <a:lnTo>
                    <a:pt x="282" y="338"/>
                  </a:lnTo>
                  <a:lnTo>
                    <a:pt x="282" y="336"/>
                  </a:lnTo>
                  <a:lnTo>
                    <a:pt x="280" y="336"/>
                  </a:lnTo>
                  <a:lnTo>
                    <a:pt x="280" y="335"/>
                  </a:lnTo>
                  <a:lnTo>
                    <a:pt x="280" y="333"/>
                  </a:lnTo>
                  <a:lnTo>
                    <a:pt x="280" y="332"/>
                  </a:lnTo>
                  <a:lnTo>
                    <a:pt x="280" y="330"/>
                  </a:lnTo>
                  <a:lnTo>
                    <a:pt x="282" y="330"/>
                  </a:lnTo>
                  <a:lnTo>
                    <a:pt x="282" y="328"/>
                  </a:lnTo>
                  <a:lnTo>
                    <a:pt x="282" y="327"/>
                  </a:lnTo>
                  <a:lnTo>
                    <a:pt x="282" y="325"/>
                  </a:lnTo>
                  <a:lnTo>
                    <a:pt x="283" y="325"/>
                  </a:lnTo>
                  <a:lnTo>
                    <a:pt x="283" y="324"/>
                  </a:lnTo>
                  <a:lnTo>
                    <a:pt x="283" y="321"/>
                  </a:lnTo>
                  <a:lnTo>
                    <a:pt x="285" y="321"/>
                  </a:lnTo>
                  <a:lnTo>
                    <a:pt x="289" y="319"/>
                  </a:lnTo>
                  <a:lnTo>
                    <a:pt x="305" y="319"/>
                  </a:lnTo>
                  <a:lnTo>
                    <a:pt x="306" y="319"/>
                  </a:lnTo>
                  <a:lnTo>
                    <a:pt x="306" y="318"/>
                  </a:lnTo>
                  <a:lnTo>
                    <a:pt x="306" y="315"/>
                  </a:lnTo>
                  <a:lnTo>
                    <a:pt x="306" y="309"/>
                  </a:lnTo>
                  <a:lnTo>
                    <a:pt x="306" y="303"/>
                  </a:lnTo>
                  <a:lnTo>
                    <a:pt x="306" y="301"/>
                  </a:lnTo>
                  <a:lnTo>
                    <a:pt x="305" y="301"/>
                  </a:lnTo>
                  <a:lnTo>
                    <a:pt x="289" y="301"/>
                  </a:lnTo>
                  <a:lnTo>
                    <a:pt x="288" y="301"/>
                  </a:lnTo>
                  <a:lnTo>
                    <a:pt x="285" y="301"/>
                  </a:lnTo>
                  <a:lnTo>
                    <a:pt x="280" y="303"/>
                  </a:lnTo>
                  <a:lnTo>
                    <a:pt x="274" y="303"/>
                  </a:lnTo>
                  <a:lnTo>
                    <a:pt x="273" y="303"/>
                  </a:lnTo>
                  <a:lnTo>
                    <a:pt x="271" y="303"/>
                  </a:lnTo>
                  <a:lnTo>
                    <a:pt x="271" y="301"/>
                  </a:lnTo>
                  <a:lnTo>
                    <a:pt x="270" y="301"/>
                  </a:lnTo>
                  <a:lnTo>
                    <a:pt x="270" y="300"/>
                  </a:lnTo>
                  <a:lnTo>
                    <a:pt x="270" y="298"/>
                  </a:lnTo>
                  <a:lnTo>
                    <a:pt x="268" y="297"/>
                  </a:lnTo>
                  <a:lnTo>
                    <a:pt x="268" y="295"/>
                  </a:lnTo>
                  <a:lnTo>
                    <a:pt x="268" y="294"/>
                  </a:lnTo>
                  <a:lnTo>
                    <a:pt x="270" y="292"/>
                  </a:lnTo>
                  <a:lnTo>
                    <a:pt x="270" y="291"/>
                  </a:lnTo>
                  <a:lnTo>
                    <a:pt x="270" y="289"/>
                  </a:lnTo>
                  <a:lnTo>
                    <a:pt x="271" y="288"/>
                  </a:lnTo>
                  <a:lnTo>
                    <a:pt x="273" y="286"/>
                  </a:lnTo>
                  <a:lnTo>
                    <a:pt x="273" y="285"/>
                  </a:lnTo>
                  <a:lnTo>
                    <a:pt x="273" y="283"/>
                  </a:lnTo>
                  <a:lnTo>
                    <a:pt x="274" y="282"/>
                  </a:lnTo>
                  <a:lnTo>
                    <a:pt x="274" y="280"/>
                  </a:lnTo>
                  <a:lnTo>
                    <a:pt x="276" y="279"/>
                  </a:lnTo>
                  <a:lnTo>
                    <a:pt x="276" y="277"/>
                  </a:lnTo>
                  <a:lnTo>
                    <a:pt x="276" y="275"/>
                  </a:lnTo>
                  <a:lnTo>
                    <a:pt x="277" y="274"/>
                  </a:lnTo>
                  <a:lnTo>
                    <a:pt x="277" y="272"/>
                  </a:lnTo>
                  <a:lnTo>
                    <a:pt x="279" y="271"/>
                  </a:lnTo>
                  <a:lnTo>
                    <a:pt x="279" y="269"/>
                  </a:lnTo>
                  <a:lnTo>
                    <a:pt x="279" y="268"/>
                  </a:lnTo>
                  <a:lnTo>
                    <a:pt x="279" y="263"/>
                  </a:lnTo>
                  <a:lnTo>
                    <a:pt x="279" y="262"/>
                  </a:lnTo>
                  <a:lnTo>
                    <a:pt x="279" y="260"/>
                  </a:lnTo>
                  <a:lnTo>
                    <a:pt x="280" y="260"/>
                  </a:lnTo>
                  <a:lnTo>
                    <a:pt x="280" y="259"/>
                  </a:lnTo>
                  <a:lnTo>
                    <a:pt x="282" y="256"/>
                  </a:lnTo>
                  <a:lnTo>
                    <a:pt x="282" y="254"/>
                  </a:lnTo>
                  <a:lnTo>
                    <a:pt x="282" y="253"/>
                  </a:lnTo>
                  <a:lnTo>
                    <a:pt x="282" y="251"/>
                  </a:lnTo>
                  <a:lnTo>
                    <a:pt x="282" y="250"/>
                  </a:lnTo>
                  <a:lnTo>
                    <a:pt x="282" y="247"/>
                  </a:lnTo>
                  <a:lnTo>
                    <a:pt x="280" y="245"/>
                  </a:lnTo>
                  <a:lnTo>
                    <a:pt x="282" y="244"/>
                  </a:lnTo>
                  <a:lnTo>
                    <a:pt x="282" y="242"/>
                  </a:lnTo>
                  <a:lnTo>
                    <a:pt x="282" y="241"/>
                  </a:lnTo>
                  <a:lnTo>
                    <a:pt x="283" y="238"/>
                  </a:lnTo>
                  <a:lnTo>
                    <a:pt x="283" y="235"/>
                  </a:lnTo>
                  <a:lnTo>
                    <a:pt x="285" y="233"/>
                  </a:lnTo>
                  <a:lnTo>
                    <a:pt x="285" y="232"/>
                  </a:lnTo>
                  <a:lnTo>
                    <a:pt x="285" y="230"/>
                  </a:lnTo>
                  <a:lnTo>
                    <a:pt x="283" y="230"/>
                  </a:lnTo>
                  <a:lnTo>
                    <a:pt x="283" y="229"/>
                  </a:lnTo>
                  <a:lnTo>
                    <a:pt x="282" y="227"/>
                  </a:lnTo>
                  <a:lnTo>
                    <a:pt x="280" y="226"/>
                  </a:lnTo>
                  <a:lnTo>
                    <a:pt x="279" y="226"/>
                  </a:lnTo>
                  <a:lnTo>
                    <a:pt x="277" y="226"/>
                  </a:lnTo>
                  <a:lnTo>
                    <a:pt x="277" y="227"/>
                  </a:lnTo>
                  <a:lnTo>
                    <a:pt x="276" y="227"/>
                  </a:lnTo>
                  <a:lnTo>
                    <a:pt x="274" y="229"/>
                  </a:lnTo>
                  <a:lnTo>
                    <a:pt x="273" y="229"/>
                  </a:lnTo>
                  <a:lnTo>
                    <a:pt x="273" y="230"/>
                  </a:lnTo>
                  <a:lnTo>
                    <a:pt x="271" y="230"/>
                  </a:lnTo>
                  <a:lnTo>
                    <a:pt x="270" y="230"/>
                  </a:lnTo>
                  <a:lnTo>
                    <a:pt x="268" y="230"/>
                  </a:lnTo>
                  <a:lnTo>
                    <a:pt x="267" y="230"/>
                  </a:lnTo>
                  <a:lnTo>
                    <a:pt x="265" y="229"/>
                  </a:lnTo>
                  <a:lnTo>
                    <a:pt x="264" y="229"/>
                  </a:lnTo>
                  <a:lnTo>
                    <a:pt x="262" y="229"/>
                  </a:lnTo>
                  <a:lnTo>
                    <a:pt x="262" y="227"/>
                  </a:lnTo>
                  <a:lnTo>
                    <a:pt x="261" y="226"/>
                  </a:lnTo>
                  <a:lnTo>
                    <a:pt x="259" y="224"/>
                  </a:lnTo>
                  <a:lnTo>
                    <a:pt x="259" y="222"/>
                  </a:lnTo>
                  <a:lnTo>
                    <a:pt x="258" y="222"/>
                  </a:lnTo>
                  <a:lnTo>
                    <a:pt x="256" y="222"/>
                  </a:lnTo>
                  <a:lnTo>
                    <a:pt x="253" y="222"/>
                  </a:lnTo>
                  <a:lnTo>
                    <a:pt x="252" y="222"/>
                  </a:lnTo>
                  <a:lnTo>
                    <a:pt x="250" y="222"/>
                  </a:lnTo>
                  <a:lnTo>
                    <a:pt x="249" y="222"/>
                  </a:lnTo>
                  <a:lnTo>
                    <a:pt x="247" y="222"/>
                  </a:lnTo>
                  <a:lnTo>
                    <a:pt x="246" y="222"/>
                  </a:lnTo>
                  <a:lnTo>
                    <a:pt x="243" y="222"/>
                  </a:lnTo>
                  <a:lnTo>
                    <a:pt x="241" y="222"/>
                  </a:lnTo>
                  <a:lnTo>
                    <a:pt x="237" y="222"/>
                  </a:lnTo>
                  <a:lnTo>
                    <a:pt x="235" y="222"/>
                  </a:lnTo>
                  <a:lnTo>
                    <a:pt x="234" y="222"/>
                  </a:lnTo>
                  <a:lnTo>
                    <a:pt x="232" y="222"/>
                  </a:lnTo>
                  <a:lnTo>
                    <a:pt x="229" y="224"/>
                  </a:lnTo>
                  <a:lnTo>
                    <a:pt x="228" y="224"/>
                  </a:lnTo>
                  <a:lnTo>
                    <a:pt x="225" y="224"/>
                  </a:lnTo>
                  <a:lnTo>
                    <a:pt x="223" y="224"/>
                  </a:lnTo>
                  <a:lnTo>
                    <a:pt x="222" y="224"/>
                  </a:lnTo>
                  <a:lnTo>
                    <a:pt x="214" y="224"/>
                  </a:lnTo>
                  <a:lnTo>
                    <a:pt x="213" y="224"/>
                  </a:lnTo>
                  <a:lnTo>
                    <a:pt x="211" y="224"/>
                  </a:lnTo>
                  <a:lnTo>
                    <a:pt x="210" y="224"/>
                  </a:lnTo>
                  <a:lnTo>
                    <a:pt x="208" y="224"/>
                  </a:lnTo>
                  <a:lnTo>
                    <a:pt x="207" y="224"/>
                  </a:lnTo>
                  <a:lnTo>
                    <a:pt x="205" y="224"/>
                  </a:lnTo>
                  <a:lnTo>
                    <a:pt x="202" y="224"/>
                  </a:lnTo>
                  <a:lnTo>
                    <a:pt x="196" y="224"/>
                  </a:lnTo>
                  <a:lnTo>
                    <a:pt x="196" y="227"/>
                  </a:lnTo>
                  <a:lnTo>
                    <a:pt x="196" y="233"/>
                  </a:lnTo>
                  <a:lnTo>
                    <a:pt x="196" y="242"/>
                  </a:lnTo>
                  <a:lnTo>
                    <a:pt x="196" y="251"/>
                  </a:lnTo>
                  <a:lnTo>
                    <a:pt x="196" y="257"/>
                  </a:lnTo>
                  <a:lnTo>
                    <a:pt x="196" y="266"/>
                  </a:lnTo>
                  <a:lnTo>
                    <a:pt x="196" y="268"/>
                  </a:lnTo>
                  <a:lnTo>
                    <a:pt x="196" y="269"/>
                  </a:lnTo>
                  <a:lnTo>
                    <a:pt x="196" y="271"/>
                  </a:lnTo>
                  <a:lnTo>
                    <a:pt x="196" y="275"/>
                  </a:lnTo>
                  <a:lnTo>
                    <a:pt x="196" y="280"/>
                  </a:lnTo>
                  <a:lnTo>
                    <a:pt x="196" y="282"/>
                  </a:lnTo>
                  <a:lnTo>
                    <a:pt x="196" y="286"/>
                  </a:lnTo>
                  <a:lnTo>
                    <a:pt x="196" y="289"/>
                  </a:lnTo>
                  <a:lnTo>
                    <a:pt x="197" y="294"/>
                  </a:lnTo>
                  <a:lnTo>
                    <a:pt x="197" y="295"/>
                  </a:lnTo>
                  <a:lnTo>
                    <a:pt x="194" y="295"/>
                  </a:lnTo>
                  <a:lnTo>
                    <a:pt x="190" y="294"/>
                  </a:lnTo>
                  <a:lnTo>
                    <a:pt x="188" y="294"/>
                  </a:lnTo>
                  <a:lnTo>
                    <a:pt x="187" y="294"/>
                  </a:lnTo>
                  <a:lnTo>
                    <a:pt x="185" y="294"/>
                  </a:lnTo>
                  <a:lnTo>
                    <a:pt x="184" y="292"/>
                  </a:lnTo>
                  <a:lnTo>
                    <a:pt x="182" y="292"/>
                  </a:lnTo>
                  <a:lnTo>
                    <a:pt x="178" y="292"/>
                  </a:lnTo>
                  <a:lnTo>
                    <a:pt x="176" y="292"/>
                  </a:lnTo>
                  <a:lnTo>
                    <a:pt x="175" y="292"/>
                  </a:lnTo>
                  <a:lnTo>
                    <a:pt x="170" y="291"/>
                  </a:lnTo>
                  <a:lnTo>
                    <a:pt x="169" y="291"/>
                  </a:lnTo>
                  <a:lnTo>
                    <a:pt x="167" y="291"/>
                  </a:lnTo>
                  <a:lnTo>
                    <a:pt x="166" y="291"/>
                  </a:lnTo>
                  <a:lnTo>
                    <a:pt x="164" y="291"/>
                  </a:lnTo>
                  <a:lnTo>
                    <a:pt x="163" y="291"/>
                  </a:lnTo>
                  <a:lnTo>
                    <a:pt x="160" y="291"/>
                  </a:lnTo>
                  <a:lnTo>
                    <a:pt x="155" y="291"/>
                  </a:lnTo>
                  <a:lnTo>
                    <a:pt x="155" y="300"/>
                  </a:lnTo>
                  <a:lnTo>
                    <a:pt x="155" y="303"/>
                  </a:lnTo>
                  <a:lnTo>
                    <a:pt x="155" y="304"/>
                  </a:lnTo>
                  <a:lnTo>
                    <a:pt x="155" y="306"/>
                  </a:lnTo>
                  <a:lnTo>
                    <a:pt x="155" y="307"/>
                  </a:lnTo>
                  <a:lnTo>
                    <a:pt x="157" y="315"/>
                  </a:lnTo>
                  <a:lnTo>
                    <a:pt x="157" y="316"/>
                  </a:lnTo>
                  <a:lnTo>
                    <a:pt x="157" y="318"/>
                  </a:lnTo>
                  <a:lnTo>
                    <a:pt x="157" y="322"/>
                  </a:lnTo>
                  <a:lnTo>
                    <a:pt x="157" y="324"/>
                  </a:lnTo>
                  <a:lnTo>
                    <a:pt x="154" y="324"/>
                  </a:lnTo>
                  <a:lnTo>
                    <a:pt x="152" y="324"/>
                  </a:lnTo>
                  <a:lnTo>
                    <a:pt x="148" y="324"/>
                  </a:lnTo>
                  <a:lnTo>
                    <a:pt x="145" y="324"/>
                  </a:lnTo>
                  <a:lnTo>
                    <a:pt x="143" y="324"/>
                  </a:lnTo>
                  <a:lnTo>
                    <a:pt x="142" y="324"/>
                  </a:lnTo>
                  <a:lnTo>
                    <a:pt x="139" y="324"/>
                  </a:lnTo>
                  <a:lnTo>
                    <a:pt x="131" y="322"/>
                  </a:lnTo>
                  <a:lnTo>
                    <a:pt x="128" y="322"/>
                  </a:lnTo>
                  <a:lnTo>
                    <a:pt x="127" y="322"/>
                  </a:lnTo>
                  <a:lnTo>
                    <a:pt x="125" y="322"/>
                  </a:lnTo>
                  <a:lnTo>
                    <a:pt x="122" y="321"/>
                  </a:lnTo>
                  <a:lnTo>
                    <a:pt x="121" y="321"/>
                  </a:lnTo>
                  <a:lnTo>
                    <a:pt x="118" y="321"/>
                  </a:lnTo>
                  <a:lnTo>
                    <a:pt x="115" y="321"/>
                  </a:lnTo>
                  <a:lnTo>
                    <a:pt x="112" y="319"/>
                  </a:lnTo>
                  <a:lnTo>
                    <a:pt x="110" y="319"/>
                  </a:lnTo>
                  <a:lnTo>
                    <a:pt x="108" y="319"/>
                  </a:lnTo>
                  <a:lnTo>
                    <a:pt x="107" y="319"/>
                  </a:lnTo>
                  <a:lnTo>
                    <a:pt x="107" y="318"/>
                  </a:lnTo>
                  <a:lnTo>
                    <a:pt x="105" y="318"/>
                  </a:lnTo>
                  <a:lnTo>
                    <a:pt x="104" y="318"/>
                  </a:lnTo>
                  <a:lnTo>
                    <a:pt x="101" y="316"/>
                  </a:lnTo>
                  <a:lnTo>
                    <a:pt x="93" y="313"/>
                  </a:lnTo>
                  <a:lnTo>
                    <a:pt x="86" y="310"/>
                  </a:lnTo>
                  <a:lnTo>
                    <a:pt x="84" y="310"/>
                  </a:lnTo>
                  <a:lnTo>
                    <a:pt x="84" y="307"/>
                  </a:lnTo>
                  <a:lnTo>
                    <a:pt x="84" y="298"/>
                  </a:lnTo>
                  <a:lnTo>
                    <a:pt x="84" y="297"/>
                  </a:lnTo>
                  <a:lnTo>
                    <a:pt x="84" y="295"/>
                  </a:lnTo>
                  <a:lnTo>
                    <a:pt x="83" y="295"/>
                  </a:lnTo>
                  <a:lnTo>
                    <a:pt x="83" y="294"/>
                  </a:lnTo>
                  <a:lnTo>
                    <a:pt x="81" y="294"/>
                  </a:lnTo>
                  <a:lnTo>
                    <a:pt x="80" y="294"/>
                  </a:lnTo>
                  <a:lnTo>
                    <a:pt x="78" y="292"/>
                  </a:lnTo>
                  <a:lnTo>
                    <a:pt x="77" y="292"/>
                  </a:lnTo>
                  <a:lnTo>
                    <a:pt x="75" y="292"/>
                  </a:lnTo>
                  <a:lnTo>
                    <a:pt x="74" y="292"/>
                  </a:lnTo>
                  <a:lnTo>
                    <a:pt x="74" y="291"/>
                  </a:lnTo>
                  <a:lnTo>
                    <a:pt x="72" y="291"/>
                  </a:lnTo>
                  <a:lnTo>
                    <a:pt x="71" y="291"/>
                  </a:lnTo>
                  <a:lnTo>
                    <a:pt x="66" y="291"/>
                  </a:lnTo>
                  <a:lnTo>
                    <a:pt x="66" y="300"/>
                  </a:lnTo>
                  <a:lnTo>
                    <a:pt x="66" y="301"/>
                  </a:lnTo>
                  <a:lnTo>
                    <a:pt x="66" y="303"/>
                  </a:lnTo>
                  <a:lnTo>
                    <a:pt x="66" y="306"/>
                  </a:lnTo>
                  <a:lnTo>
                    <a:pt x="66" y="309"/>
                  </a:lnTo>
                  <a:lnTo>
                    <a:pt x="66" y="310"/>
                  </a:lnTo>
                  <a:lnTo>
                    <a:pt x="66" y="312"/>
                  </a:lnTo>
                  <a:lnTo>
                    <a:pt x="65" y="312"/>
                  </a:lnTo>
                  <a:lnTo>
                    <a:pt x="60" y="310"/>
                  </a:lnTo>
                  <a:lnTo>
                    <a:pt x="56" y="309"/>
                  </a:lnTo>
                  <a:lnTo>
                    <a:pt x="54" y="307"/>
                  </a:lnTo>
                  <a:lnTo>
                    <a:pt x="50" y="306"/>
                  </a:lnTo>
                  <a:lnTo>
                    <a:pt x="47" y="306"/>
                  </a:lnTo>
                  <a:lnTo>
                    <a:pt x="45" y="306"/>
                  </a:lnTo>
                  <a:lnTo>
                    <a:pt x="42" y="304"/>
                  </a:lnTo>
                  <a:lnTo>
                    <a:pt x="41" y="304"/>
                  </a:lnTo>
                  <a:lnTo>
                    <a:pt x="39" y="304"/>
                  </a:lnTo>
                  <a:lnTo>
                    <a:pt x="36" y="304"/>
                  </a:lnTo>
                  <a:lnTo>
                    <a:pt x="33" y="303"/>
                  </a:lnTo>
                  <a:lnTo>
                    <a:pt x="27" y="301"/>
                  </a:lnTo>
                  <a:lnTo>
                    <a:pt x="26" y="301"/>
                  </a:lnTo>
                  <a:lnTo>
                    <a:pt x="24" y="301"/>
                  </a:lnTo>
                  <a:lnTo>
                    <a:pt x="21" y="301"/>
                  </a:lnTo>
                  <a:lnTo>
                    <a:pt x="20" y="300"/>
                  </a:lnTo>
                  <a:lnTo>
                    <a:pt x="18" y="300"/>
                  </a:lnTo>
                  <a:lnTo>
                    <a:pt x="16" y="300"/>
                  </a:lnTo>
                  <a:lnTo>
                    <a:pt x="15" y="300"/>
                  </a:lnTo>
                  <a:lnTo>
                    <a:pt x="13" y="300"/>
                  </a:lnTo>
                  <a:lnTo>
                    <a:pt x="13" y="298"/>
                  </a:lnTo>
                  <a:lnTo>
                    <a:pt x="10" y="298"/>
                  </a:lnTo>
                  <a:lnTo>
                    <a:pt x="6" y="298"/>
                  </a:lnTo>
                  <a:lnTo>
                    <a:pt x="1" y="297"/>
                  </a:lnTo>
                  <a:lnTo>
                    <a:pt x="1" y="295"/>
                  </a:lnTo>
                  <a:lnTo>
                    <a:pt x="1" y="289"/>
                  </a:lnTo>
                  <a:lnTo>
                    <a:pt x="3" y="289"/>
                  </a:lnTo>
                  <a:lnTo>
                    <a:pt x="4" y="289"/>
                  </a:lnTo>
                  <a:lnTo>
                    <a:pt x="3" y="288"/>
                  </a:lnTo>
                  <a:lnTo>
                    <a:pt x="3" y="286"/>
                  </a:lnTo>
                  <a:lnTo>
                    <a:pt x="3" y="285"/>
                  </a:lnTo>
                  <a:lnTo>
                    <a:pt x="3" y="279"/>
                  </a:lnTo>
                  <a:lnTo>
                    <a:pt x="3" y="272"/>
                  </a:lnTo>
                  <a:lnTo>
                    <a:pt x="3" y="262"/>
                  </a:lnTo>
                  <a:lnTo>
                    <a:pt x="1" y="262"/>
                  </a:lnTo>
                  <a:lnTo>
                    <a:pt x="1" y="260"/>
                  </a:lnTo>
                  <a:lnTo>
                    <a:pt x="1" y="259"/>
                  </a:lnTo>
                  <a:lnTo>
                    <a:pt x="1" y="251"/>
                  </a:lnTo>
                  <a:lnTo>
                    <a:pt x="1" y="250"/>
                  </a:lnTo>
                  <a:lnTo>
                    <a:pt x="1" y="242"/>
                  </a:lnTo>
                  <a:lnTo>
                    <a:pt x="1" y="241"/>
                  </a:lnTo>
                  <a:lnTo>
                    <a:pt x="1" y="229"/>
                  </a:lnTo>
                  <a:lnTo>
                    <a:pt x="1" y="222"/>
                  </a:lnTo>
                  <a:lnTo>
                    <a:pt x="1" y="221"/>
                  </a:lnTo>
                  <a:lnTo>
                    <a:pt x="1" y="210"/>
                  </a:lnTo>
                  <a:lnTo>
                    <a:pt x="1" y="207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176"/>
                  </a:lnTo>
                  <a:lnTo>
                    <a:pt x="1" y="173"/>
                  </a:lnTo>
                  <a:lnTo>
                    <a:pt x="1" y="169"/>
                  </a:lnTo>
                  <a:lnTo>
                    <a:pt x="1" y="163"/>
                  </a:lnTo>
                  <a:lnTo>
                    <a:pt x="1" y="162"/>
                  </a:lnTo>
                  <a:lnTo>
                    <a:pt x="1" y="159"/>
                  </a:lnTo>
                  <a:lnTo>
                    <a:pt x="1" y="132"/>
                  </a:lnTo>
                  <a:lnTo>
                    <a:pt x="4" y="132"/>
                  </a:lnTo>
                  <a:lnTo>
                    <a:pt x="4" y="130"/>
                  </a:lnTo>
                  <a:lnTo>
                    <a:pt x="4" y="127"/>
                  </a:lnTo>
                  <a:lnTo>
                    <a:pt x="6" y="124"/>
                  </a:lnTo>
                  <a:lnTo>
                    <a:pt x="7" y="121"/>
                  </a:lnTo>
                  <a:lnTo>
                    <a:pt x="7" y="120"/>
                  </a:lnTo>
                  <a:lnTo>
                    <a:pt x="9" y="116"/>
                  </a:lnTo>
                  <a:lnTo>
                    <a:pt x="9" y="115"/>
                  </a:lnTo>
                  <a:lnTo>
                    <a:pt x="9" y="110"/>
                  </a:lnTo>
                  <a:lnTo>
                    <a:pt x="4" y="110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9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0" y="103"/>
                  </a:lnTo>
                  <a:lnTo>
                    <a:pt x="0" y="100"/>
                  </a:lnTo>
                  <a:close/>
                  <a:moveTo>
                    <a:pt x="121" y="86"/>
                  </a:moveTo>
                  <a:lnTo>
                    <a:pt x="121" y="88"/>
                  </a:lnTo>
                  <a:lnTo>
                    <a:pt x="122" y="88"/>
                  </a:lnTo>
                  <a:lnTo>
                    <a:pt x="125" y="88"/>
                  </a:lnTo>
                  <a:lnTo>
                    <a:pt x="125" y="86"/>
                  </a:lnTo>
                  <a:lnTo>
                    <a:pt x="125" y="85"/>
                  </a:lnTo>
                  <a:lnTo>
                    <a:pt x="122" y="85"/>
                  </a:lnTo>
                  <a:lnTo>
                    <a:pt x="121" y="85"/>
                  </a:lnTo>
                  <a:lnTo>
                    <a:pt x="121" y="86"/>
                  </a:lnTo>
                  <a:close/>
                  <a:moveTo>
                    <a:pt x="309" y="241"/>
                  </a:moveTo>
                  <a:lnTo>
                    <a:pt x="309" y="242"/>
                  </a:lnTo>
                  <a:lnTo>
                    <a:pt x="309" y="244"/>
                  </a:lnTo>
                  <a:lnTo>
                    <a:pt x="309" y="245"/>
                  </a:lnTo>
                  <a:lnTo>
                    <a:pt x="309" y="247"/>
                  </a:lnTo>
                  <a:lnTo>
                    <a:pt x="309" y="251"/>
                  </a:lnTo>
                  <a:lnTo>
                    <a:pt x="309" y="253"/>
                  </a:lnTo>
                  <a:lnTo>
                    <a:pt x="311" y="253"/>
                  </a:lnTo>
                  <a:lnTo>
                    <a:pt x="312" y="253"/>
                  </a:lnTo>
                  <a:lnTo>
                    <a:pt x="314" y="253"/>
                  </a:lnTo>
                  <a:lnTo>
                    <a:pt x="318" y="253"/>
                  </a:lnTo>
                  <a:lnTo>
                    <a:pt x="321" y="253"/>
                  </a:lnTo>
                  <a:lnTo>
                    <a:pt x="326" y="253"/>
                  </a:lnTo>
                  <a:lnTo>
                    <a:pt x="329" y="253"/>
                  </a:lnTo>
                  <a:lnTo>
                    <a:pt x="330" y="253"/>
                  </a:lnTo>
                  <a:lnTo>
                    <a:pt x="332" y="253"/>
                  </a:lnTo>
                  <a:lnTo>
                    <a:pt x="333" y="253"/>
                  </a:lnTo>
                  <a:lnTo>
                    <a:pt x="335" y="253"/>
                  </a:lnTo>
                  <a:lnTo>
                    <a:pt x="336" y="253"/>
                  </a:lnTo>
                  <a:lnTo>
                    <a:pt x="338" y="253"/>
                  </a:lnTo>
                  <a:lnTo>
                    <a:pt x="339" y="253"/>
                  </a:lnTo>
                  <a:lnTo>
                    <a:pt x="341" y="253"/>
                  </a:lnTo>
                  <a:lnTo>
                    <a:pt x="342" y="253"/>
                  </a:lnTo>
                  <a:lnTo>
                    <a:pt x="342" y="254"/>
                  </a:lnTo>
                  <a:lnTo>
                    <a:pt x="342" y="256"/>
                  </a:lnTo>
                  <a:lnTo>
                    <a:pt x="342" y="257"/>
                  </a:lnTo>
                  <a:lnTo>
                    <a:pt x="342" y="259"/>
                  </a:lnTo>
                  <a:lnTo>
                    <a:pt x="342" y="260"/>
                  </a:lnTo>
                  <a:lnTo>
                    <a:pt x="342" y="262"/>
                  </a:lnTo>
                  <a:lnTo>
                    <a:pt x="342" y="265"/>
                  </a:lnTo>
                  <a:lnTo>
                    <a:pt x="342" y="266"/>
                  </a:lnTo>
                  <a:lnTo>
                    <a:pt x="342" y="268"/>
                  </a:lnTo>
                  <a:lnTo>
                    <a:pt x="342" y="269"/>
                  </a:lnTo>
                  <a:lnTo>
                    <a:pt x="342" y="274"/>
                  </a:lnTo>
                  <a:lnTo>
                    <a:pt x="342" y="275"/>
                  </a:lnTo>
                  <a:lnTo>
                    <a:pt x="342" y="277"/>
                  </a:lnTo>
                  <a:lnTo>
                    <a:pt x="342" y="279"/>
                  </a:lnTo>
                  <a:lnTo>
                    <a:pt x="342" y="282"/>
                  </a:lnTo>
                  <a:lnTo>
                    <a:pt x="342" y="283"/>
                  </a:lnTo>
                  <a:lnTo>
                    <a:pt x="342" y="285"/>
                  </a:lnTo>
                  <a:lnTo>
                    <a:pt x="345" y="285"/>
                  </a:lnTo>
                  <a:lnTo>
                    <a:pt x="350" y="285"/>
                  </a:lnTo>
                  <a:lnTo>
                    <a:pt x="351" y="285"/>
                  </a:lnTo>
                  <a:lnTo>
                    <a:pt x="353" y="285"/>
                  </a:lnTo>
                  <a:lnTo>
                    <a:pt x="356" y="285"/>
                  </a:lnTo>
                  <a:lnTo>
                    <a:pt x="356" y="286"/>
                  </a:lnTo>
                  <a:lnTo>
                    <a:pt x="356" y="288"/>
                  </a:lnTo>
                  <a:lnTo>
                    <a:pt x="356" y="291"/>
                  </a:lnTo>
                  <a:lnTo>
                    <a:pt x="357" y="292"/>
                  </a:lnTo>
                  <a:lnTo>
                    <a:pt x="357" y="295"/>
                  </a:lnTo>
                  <a:lnTo>
                    <a:pt x="357" y="297"/>
                  </a:lnTo>
                  <a:lnTo>
                    <a:pt x="357" y="298"/>
                  </a:lnTo>
                  <a:lnTo>
                    <a:pt x="357" y="300"/>
                  </a:lnTo>
                  <a:lnTo>
                    <a:pt x="357" y="301"/>
                  </a:lnTo>
                  <a:lnTo>
                    <a:pt x="357" y="303"/>
                  </a:lnTo>
                  <a:lnTo>
                    <a:pt x="357" y="306"/>
                  </a:lnTo>
                  <a:lnTo>
                    <a:pt x="357" y="307"/>
                  </a:lnTo>
                  <a:lnTo>
                    <a:pt x="357" y="309"/>
                  </a:lnTo>
                  <a:lnTo>
                    <a:pt x="357" y="310"/>
                  </a:lnTo>
                  <a:lnTo>
                    <a:pt x="357" y="315"/>
                  </a:lnTo>
                  <a:lnTo>
                    <a:pt x="359" y="316"/>
                  </a:lnTo>
                  <a:lnTo>
                    <a:pt x="362" y="316"/>
                  </a:lnTo>
                  <a:lnTo>
                    <a:pt x="363" y="316"/>
                  </a:lnTo>
                  <a:lnTo>
                    <a:pt x="365" y="316"/>
                  </a:lnTo>
                  <a:lnTo>
                    <a:pt x="366" y="316"/>
                  </a:lnTo>
                  <a:lnTo>
                    <a:pt x="369" y="316"/>
                  </a:lnTo>
                  <a:lnTo>
                    <a:pt x="371" y="316"/>
                  </a:lnTo>
                  <a:lnTo>
                    <a:pt x="374" y="316"/>
                  </a:lnTo>
                  <a:lnTo>
                    <a:pt x="375" y="316"/>
                  </a:lnTo>
                  <a:lnTo>
                    <a:pt x="377" y="316"/>
                  </a:lnTo>
                  <a:lnTo>
                    <a:pt x="380" y="316"/>
                  </a:lnTo>
                  <a:lnTo>
                    <a:pt x="384" y="316"/>
                  </a:lnTo>
                  <a:lnTo>
                    <a:pt x="386" y="316"/>
                  </a:lnTo>
                  <a:lnTo>
                    <a:pt x="387" y="316"/>
                  </a:lnTo>
                  <a:lnTo>
                    <a:pt x="389" y="316"/>
                  </a:lnTo>
                  <a:lnTo>
                    <a:pt x="391" y="316"/>
                  </a:lnTo>
                  <a:lnTo>
                    <a:pt x="392" y="316"/>
                  </a:lnTo>
                  <a:lnTo>
                    <a:pt x="394" y="315"/>
                  </a:lnTo>
                  <a:lnTo>
                    <a:pt x="395" y="315"/>
                  </a:lnTo>
                  <a:lnTo>
                    <a:pt x="397" y="315"/>
                  </a:lnTo>
                  <a:lnTo>
                    <a:pt x="398" y="315"/>
                  </a:lnTo>
                  <a:lnTo>
                    <a:pt x="400" y="315"/>
                  </a:lnTo>
                  <a:lnTo>
                    <a:pt x="401" y="315"/>
                  </a:lnTo>
                  <a:lnTo>
                    <a:pt x="403" y="315"/>
                  </a:lnTo>
                  <a:lnTo>
                    <a:pt x="404" y="315"/>
                  </a:lnTo>
                  <a:lnTo>
                    <a:pt x="406" y="315"/>
                  </a:lnTo>
                  <a:lnTo>
                    <a:pt x="407" y="315"/>
                  </a:lnTo>
                  <a:lnTo>
                    <a:pt x="410" y="315"/>
                  </a:lnTo>
                  <a:lnTo>
                    <a:pt x="412" y="315"/>
                  </a:lnTo>
                  <a:lnTo>
                    <a:pt x="415" y="315"/>
                  </a:lnTo>
                  <a:lnTo>
                    <a:pt x="416" y="315"/>
                  </a:lnTo>
                  <a:lnTo>
                    <a:pt x="418" y="315"/>
                  </a:lnTo>
                  <a:lnTo>
                    <a:pt x="419" y="315"/>
                  </a:lnTo>
                  <a:lnTo>
                    <a:pt x="422" y="315"/>
                  </a:lnTo>
                  <a:lnTo>
                    <a:pt x="424" y="315"/>
                  </a:lnTo>
                  <a:lnTo>
                    <a:pt x="427" y="315"/>
                  </a:lnTo>
                  <a:lnTo>
                    <a:pt x="428" y="315"/>
                  </a:lnTo>
                  <a:lnTo>
                    <a:pt x="430" y="315"/>
                  </a:lnTo>
                  <a:lnTo>
                    <a:pt x="431" y="315"/>
                  </a:lnTo>
                  <a:lnTo>
                    <a:pt x="434" y="315"/>
                  </a:lnTo>
                  <a:lnTo>
                    <a:pt x="436" y="315"/>
                  </a:lnTo>
                  <a:lnTo>
                    <a:pt x="439" y="313"/>
                  </a:lnTo>
                  <a:lnTo>
                    <a:pt x="439" y="312"/>
                  </a:lnTo>
                  <a:lnTo>
                    <a:pt x="439" y="310"/>
                  </a:lnTo>
                  <a:lnTo>
                    <a:pt x="439" y="309"/>
                  </a:lnTo>
                  <a:lnTo>
                    <a:pt x="442" y="307"/>
                  </a:lnTo>
                  <a:lnTo>
                    <a:pt x="451" y="301"/>
                  </a:lnTo>
                  <a:lnTo>
                    <a:pt x="452" y="300"/>
                  </a:lnTo>
                  <a:lnTo>
                    <a:pt x="458" y="297"/>
                  </a:lnTo>
                  <a:lnTo>
                    <a:pt x="463" y="294"/>
                  </a:lnTo>
                  <a:lnTo>
                    <a:pt x="466" y="292"/>
                  </a:lnTo>
                  <a:lnTo>
                    <a:pt x="467" y="291"/>
                  </a:lnTo>
                  <a:lnTo>
                    <a:pt x="469" y="289"/>
                  </a:lnTo>
                  <a:lnTo>
                    <a:pt x="470" y="289"/>
                  </a:lnTo>
                  <a:lnTo>
                    <a:pt x="472" y="288"/>
                  </a:lnTo>
                  <a:lnTo>
                    <a:pt x="473" y="288"/>
                  </a:lnTo>
                  <a:lnTo>
                    <a:pt x="473" y="286"/>
                  </a:lnTo>
                  <a:lnTo>
                    <a:pt x="475" y="286"/>
                  </a:lnTo>
                  <a:lnTo>
                    <a:pt x="479" y="283"/>
                  </a:lnTo>
                  <a:lnTo>
                    <a:pt x="481" y="282"/>
                  </a:lnTo>
                  <a:lnTo>
                    <a:pt x="483" y="282"/>
                  </a:lnTo>
                  <a:lnTo>
                    <a:pt x="489" y="282"/>
                  </a:lnTo>
                  <a:lnTo>
                    <a:pt x="490" y="282"/>
                  </a:lnTo>
                  <a:lnTo>
                    <a:pt x="493" y="282"/>
                  </a:lnTo>
                  <a:lnTo>
                    <a:pt x="495" y="282"/>
                  </a:lnTo>
                  <a:lnTo>
                    <a:pt x="499" y="282"/>
                  </a:lnTo>
                  <a:lnTo>
                    <a:pt x="502" y="282"/>
                  </a:lnTo>
                  <a:lnTo>
                    <a:pt x="504" y="282"/>
                  </a:lnTo>
                  <a:lnTo>
                    <a:pt x="507" y="282"/>
                  </a:lnTo>
                  <a:lnTo>
                    <a:pt x="507" y="279"/>
                  </a:lnTo>
                  <a:lnTo>
                    <a:pt x="507" y="274"/>
                  </a:lnTo>
                  <a:lnTo>
                    <a:pt x="507" y="272"/>
                  </a:lnTo>
                  <a:lnTo>
                    <a:pt x="507" y="271"/>
                  </a:lnTo>
                  <a:lnTo>
                    <a:pt x="507" y="269"/>
                  </a:lnTo>
                  <a:lnTo>
                    <a:pt x="507" y="268"/>
                  </a:lnTo>
                  <a:lnTo>
                    <a:pt x="507" y="266"/>
                  </a:lnTo>
                  <a:lnTo>
                    <a:pt x="507" y="262"/>
                  </a:lnTo>
                  <a:lnTo>
                    <a:pt x="507" y="260"/>
                  </a:lnTo>
                  <a:lnTo>
                    <a:pt x="507" y="253"/>
                  </a:lnTo>
                  <a:lnTo>
                    <a:pt x="507" y="250"/>
                  </a:lnTo>
                  <a:lnTo>
                    <a:pt x="507" y="248"/>
                  </a:lnTo>
                  <a:lnTo>
                    <a:pt x="507" y="245"/>
                  </a:lnTo>
                  <a:lnTo>
                    <a:pt x="507" y="244"/>
                  </a:lnTo>
                  <a:lnTo>
                    <a:pt x="504" y="244"/>
                  </a:lnTo>
                  <a:lnTo>
                    <a:pt x="502" y="244"/>
                  </a:lnTo>
                  <a:lnTo>
                    <a:pt x="502" y="242"/>
                  </a:lnTo>
                  <a:lnTo>
                    <a:pt x="501" y="242"/>
                  </a:lnTo>
                  <a:lnTo>
                    <a:pt x="499" y="242"/>
                  </a:lnTo>
                  <a:lnTo>
                    <a:pt x="498" y="242"/>
                  </a:lnTo>
                  <a:lnTo>
                    <a:pt x="496" y="242"/>
                  </a:lnTo>
                  <a:lnTo>
                    <a:pt x="495" y="242"/>
                  </a:lnTo>
                  <a:lnTo>
                    <a:pt x="493" y="242"/>
                  </a:lnTo>
                  <a:lnTo>
                    <a:pt x="492" y="242"/>
                  </a:lnTo>
                  <a:lnTo>
                    <a:pt x="490" y="242"/>
                  </a:lnTo>
                  <a:lnTo>
                    <a:pt x="487" y="242"/>
                  </a:lnTo>
                  <a:lnTo>
                    <a:pt x="486" y="242"/>
                  </a:lnTo>
                  <a:lnTo>
                    <a:pt x="483" y="242"/>
                  </a:lnTo>
                  <a:lnTo>
                    <a:pt x="481" y="242"/>
                  </a:lnTo>
                  <a:lnTo>
                    <a:pt x="479" y="242"/>
                  </a:lnTo>
                  <a:lnTo>
                    <a:pt x="478" y="242"/>
                  </a:lnTo>
                  <a:lnTo>
                    <a:pt x="476" y="242"/>
                  </a:lnTo>
                  <a:lnTo>
                    <a:pt x="475" y="242"/>
                  </a:lnTo>
                  <a:lnTo>
                    <a:pt x="473" y="242"/>
                  </a:lnTo>
                  <a:lnTo>
                    <a:pt x="472" y="242"/>
                  </a:lnTo>
                  <a:lnTo>
                    <a:pt x="470" y="242"/>
                  </a:lnTo>
                  <a:lnTo>
                    <a:pt x="469" y="242"/>
                  </a:lnTo>
                  <a:lnTo>
                    <a:pt x="467" y="242"/>
                  </a:lnTo>
                  <a:lnTo>
                    <a:pt x="464" y="242"/>
                  </a:lnTo>
                  <a:lnTo>
                    <a:pt x="463" y="242"/>
                  </a:lnTo>
                  <a:lnTo>
                    <a:pt x="461" y="242"/>
                  </a:lnTo>
                  <a:lnTo>
                    <a:pt x="460" y="242"/>
                  </a:lnTo>
                  <a:lnTo>
                    <a:pt x="458" y="242"/>
                  </a:lnTo>
                  <a:lnTo>
                    <a:pt x="457" y="242"/>
                  </a:lnTo>
                  <a:lnTo>
                    <a:pt x="455" y="242"/>
                  </a:lnTo>
                  <a:lnTo>
                    <a:pt x="455" y="244"/>
                  </a:lnTo>
                  <a:lnTo>
                    <a:pt x="455" y="245"/>
                  </a:lnTo>
                  <a:lnTo>
                    <a:pt x="454" y="245"/>
                  </a:lnTo>
                  <a:lnTo>
                    <a:pt x="452" y="245"/>
                  </a:lnTo>
                  <a:lnTo>
                    <a:pt x="451" y="245"/>
                  </a:lnTo>
                  <a:lnTo>
                    <a:pt x="449" y="245"/>
                  </a:lnTo>
                  <a:lnTo>
                    <a:pt x="448" y="245"/>
                  </a:lnTo>
                  <a:lnTo>
                    <a:pt x="446" y="245"/>
                  </a:lnTo>
                  <a:lnTo>
                    <a:pt x="443" y="245"/>
                  </a:lnTo>
                  <a:lnTo>
                    <a:pt x="442" y="245"/>
                  </a:lnTo>
                  <a:lnTo>
                    <a:pt x="440" y="245"/>
                  </a:lnTo>
                  <a:lnTo>
                    <a:pt x="439" y="245"/>
                  </a:lnTo>
                  <a:lnTo>
                    <a:pt x="440" y="244"/>
                  </a:lnTo>
                  <a:lnTo>
                    <a:pt x="440" y="242"/>
                  </a:lnTo>
                  <a:lnTo>
                    <a:pt x="440" y="241"/>
                  </a:lnTo>
                  <a:lnTo>
                    <a:pt x="440" y="239"/>
                  </a:lnTo>
                  <a:lnTo>
                    <a:pt x="440" y="238"/>
                  </a:lnTo>
                  <a:lnTo>
                    <a:pt x="440" y="236"/>
                  </a:lnTo>
                  <a:lnTo>
                    <a:pt x="440" y="233"/>
                  </a:lnTo>
                  <a:lnTo>
                    <a:pt x="440" y="232"/>
                  </a:lnTo>
                  <a:lnTo>
                    <a:pt x="440" y="230"/>
                  </a:lnTo>
                  <a:lnTo>
                    <a:pt x="440" y="229"/>
                  </a:lnTo>
                  <a:lnTo>
                    <a:pt x="440" y="226"/>
                  </a:lnTo>
                  <a:lnTo>
                    <a:pt x="440" y="224"/>
                  </a:lnTo>
                  <a:lnTo>
                    <a:pt x="440" y="222"/>
                  </a:lnTo>
                  <a:lnTo>
                    <a:pt x="440" y="221"/>
                  </a:lnTo>
                  <a:lnTo>
                    <a:pt x="440" y="219"/>
                  </a:lnTo>
                  <a:lnTo>
                    <a:pt x="440" y="218"/>
                  </a:lnTo>
                  <a:lnTo>
                    <a:pt x="440" y="216"/>
                  </a:lnTo>
                  <a:lnTo>
                    <a:pt x="439" y="216"/>
                  </a:lnTo>
                  <a:lnTo>
                    <a:pt x="437" y="216"/>
                  </a:lnTo>
                  <a:lnTo>
                    <a:pt x="436" y="216"/>
                  </a:lnTo>
                  <a:lnTo>
                    <a:pt x="434" y="216"/>
                  </a:lnTo>
                  <a:lnTo>
                    <a:pt x="433" y="216"/>
                  </a:lnTo>
                  <a:lnTo>
                    <a:pt x="431" y="216"/>
                  </a:lnTo>
                  <a:lnTo>
                    <a:pt x="431" y="218"/>
                  </a:lnTo>
                  <a:lnTo>
                    <a:pt x="428" y="218"/>
                  </a:lnTo>
                  <a:lnTo>
                    <a:pt x="427" y="218"/>
                  </a:lnTo>
                  <a:lnTo>
                    <a:pt x="424" y="218"/>
                  </a:lnTo>
                  <a:lnTo>
                    <a:pt x="422" y="218"/>
                  </a:lnTo>
                  <a:lnTo>
                    <a:pt x="421" y="218"/>
                  </a:lnTo>
                  <a:lnTo>
                    <a:pt x="419" y="218"/>
                  </a:lnTo>
                  <a:lnTo>
                    <a:pt x="418" y="218"/>
                  </a:lnTo>
                  <a:lnTo>
                    <a:pt x="416" y="218"/>
                  </a:lnTo>
                  <a:lnTo>
                    <a:pt x="415" y="218"/>
                  </a:lnTo>
                  <a:lnTo>
                    <a:pt x="412" y="218"/>
                  </a:lnTo>
                  <a:lnTo>
                    <a:pt x="410" y="218"/>
                  </a:lnTo>
                  <a:lnTo>
                    <a:pt x="409" y="218"/>
                  </a:lnTo>
                  <a:lnTo>
                    <a:pt x="407" y="218"/>
                  </a:lnTo>
                  <a:lnTo>
                    <a:pt x="407" y="219"/>
                  </a:lnTo>
                  <a:lnTo>
                    <a:pt x="407" y="221"/>
                  </a:lnTo>
                  <a:lnTo>
                    <a:pt x="407" y="222"/>
                  </a:lnTo>
                  <a:lnTo>
                    <a:pt x="407" y="226"/>
                  </a:lnTo>
                  <a:lnTo>
                    <a:pt x="407" y="227"/>
                  </a:lnTo>
                  <a:lnTo>
                    <a:pt x="407" y="230"/>
                  </a:lnTo>
                  <a:lnTo>
                    <a:pt x="407" y="232"/>
                  </a:lnTo>
                  <a:lnTo>
                    <a:pt x="407" y="233"/>
                  </a:lnTo>
                  <a:lnTo>
                    <a:pt x="407" y="235"/>
                  </a:lnTo>
                  <a:lnTo>
                    <a:pt x="403" y="235"/>
                  </a:lnTo>
                  <a:lnTo>
                    <a:pt x="401" y="235"/>
                  </a:lnTo>
                  <a:lnTo>
                    <a:pt x="401" y="222"/>
                  </a:lnTo>
                  <a:lnTo>
                    <a:pt x="400" y="222"/>
                  </a:lnTo>
                  <a:lnTo>
                    <a:pt x="400" y="221"/>
                  </a:lnTo>
                  <a:lnTo>
                    <a:pt x="400" y="219"/>
                  </a:lnTo>
                  <a:lnTo>
                    <a:pt x="400" y="218"/>
                  </a:lnTo>
                  <a:lnTo>
                    <a:pt x="398" y="218"/>
                  </a:lnTo>
                  <a:lnTo>
                    <a:pt x="392" y="218"/>
                  </a:lnTo>
                  <a:lnTo>
                    <a:pt x="391" y="218"/>
                  </a:lnTo>
                  <a:lnTo>
                    <a:pt x="389" y="218"/>
                  </a:lnTo>
                  <a:lnTo>
                    <a:pt x="386" y="219"/>
                  </a:lnTo>
                  <a:lnTo>
                    <a:pt x="384" y="219"/>
                  </a:lnTo>
                  <a:lnTo>
                    <a:pt x="383" y="219"/>
                  </a:lnTo>
                  <a:lnTo>
                    <a:pt x="381" y="219"/>
                  </a:lnTo>
                  <a:lnTo>
                    <a:pt x="380" y="219"/>
                  </a:lnTo>
                  <a:lnTo>
                    <a:pt x="378" y="219"/>
                  </a:lnTo>
                  <a:lnTo>
                    <a:pt x="377" y="219"/>
                  </a:lnTo>
                  <a:lnTo>
                    <a:pt x="375" y="219"/>
                  </a:lnTo>
                  <a:lnTo>
                    <a:pt x="375" y="221"/>
                  </a:lnTo>
                  <a:lnTo>
                    <a:pt x="375" y="222"/>
                  </a:lnTo>
                  <a:lnTo>
                    <a:pt x="359" y="224"/>
                  </a:lnTo>
                  <a:lnTo>
                    <a:pt x="359" y="219"/>
                  </a:lnTo>
                  <a:lnTo>
                    <a:pt x="357" y="219"/>
                  </a:lnTo>
                  <a:lnTo>
                    <a:pt x="356" y="219"/>
                  </a:lnTo>
                  <a:lnTo>
                    <a:pt x="354" y="219"/>
                  </a:lnTo>
                  <a:lnTo>
                    <a:pt x="353" y="219"/>
                  </a:lnTo>
                  <a:lnTo>
                    <a:pt x="353" y="216"/>
                  </a:lnTo>
                  <a:lnTo>
                    <a:pt x="353" y="215"/>
                  </a:lnTo>
                  <a:lnTo>
                    <a:pt x="351" y="215"/>
                  </a:lnTo>
                  <a:lnTo>
                    <a:pt x="353" y="215"/>
                  </a:lnTo>
                  <a:lnTo>
                    <a:pt x="353" y="213"/>
                  </a:lnTo>
                  <a:lnTo>
                    <a:pt x="350" y="213"/>
                  </a:lnTo>
                  <a:lnTo>
                    <a:pt x="344" y="213"/>
                  </a:lnTo>
                  <a:lnTo>
                    <a:pt x="342" y="213"/>
                  </a:lnTo>
                  <a:lnTo>
                    <a:pt x="342" y="215"/>
                  </a:lnTo>
                  <a:lnTo>
                    <a:pt x="342" y="216"/>
                  </a:lnTo>
                  <a:lnTo>
                    <a:pt x="326" y="216"/>
                  </a:lnTo>
                  <a:lnTo>
                    <a:pt x="326" y="219"/>
                  </a:lnTo>
                  <a:lnTo>
                    <a:pt x="326" y="221"/>
                  </a:lnTo>
                  <a:lnTo>
                    <a:pt x="327" y="221"/>
                  </a:lnTo>
                  <a:lnTo>
                    <a:pt x="329" y="219"/>
                  </a:lnTo>
                  <a:lnTo>
                    <a:pt x="330" y="219"/>
                  </a:lnTo>
                  <a:lnTo>
                    <a:pt x="335" y="219"/>
                  </a:lnTo>
                  <a:lnTo>
                    <a:pt x="336" y="219"/>
                  </a:lnTo>
                  <a:lnTo>
                    <a:pt x="338" y="219"/>
                  </a:lnTo>
                  <a:lnTo>
                    <a:pt x="338" y="230"/>
                  </a:lnTo>
                  <a:lnTo>
                    <a:pt x="339" y="232"/>
                  </a:lnTo>
                  <a:lnTo>
                    <a:pt x="342" y="232"/>
                  </a:lnTo>
                  <a:lnTo>
                    <a:pt x="342" y="233"/>
                  </a:lnTo>
                  <a:lnTo>
                    <a:pt x="342" y="235"/>
                  </a:lnTo>
                  <a:lnTo>
                    <a:pt x="342" y="236"/>
                  </a:lnTo>
                  <a:lnTo>
                    <a:pt x="341" y="236"/>
                  </a:lnTo>
                  <a:lnTo>
                    <a:pt x="339" y="236"/>
                  </a:lnTo>
                  <a:lnTo>
                    <a:pt x="338" y="236"/>
                  </a:lnTo>
                  <a:lnTo>
                    <a:pt x="336" y="236"/>
                  </a:lnTo>
                  <a:lnTo>
                    <a:pt x="335" y="236"/>
                  </a:lnTo>
                  <a:lnTo>
                    <a:pt x="333" y="236"/>
                  </a:lnTo>
                  <a:lnTo>
                    <a:pt x="332" y="236"/>
                  </a:lnTo>
                  <a:lnTo>
                    <a:pt x="330" y="236"/>
                  </a:lnTo>
                  <a:lnTo>
                    <a:pt x="329" y="236"/>
                  </a:lnTo>
                  <a:lnTo>
                    <a:pt x="327" y="236"/>
                  </a:lnTo>
                  <a:lnTo>
                    <a:pt x="326" y="236"/>
                  </a:lnTo>
                  <a:lnTo>
                    <a:pt x="326" y="235"/>
                  </a:lnTo>
                  <a:lnTo>
                    <a:pt x="326" y="232"/>
                  </a:lnTo>
                  <a:lnTo>
                    <a:pt x="326" y="230"/>
                  </a:lnTo>
                  <a:lnTo>
                    <a:pt x="326" y="229"/>
                  </a:lnTo>
                  <a:lnTo>
                    <a:pt x="323" y="229"/>
                  </a:lnTo>
                  <a:lnTo>
                    <a:pt x="317" y="229"/>
                  </a:lnTo>
                  <a:lnTo>
                    <a:pt x="314" y="229"/>
                  </a:lnTo>
                  <a:lnTo>
                    <a:pt x="312" y="229"/>
                  </a:lnTo>
                  <a:lnTo>
                    <a:pt x="311" y="229"/>
                  </a:lnTo>
                  <a:lnTo>
                    <a:pt x="309" y="229"/>
                  </a:lnTo>
                  <a:lnTo>
                    <a:pt x="309" y="232"/>
                  </a:lnTo>
                  <a:lnTo>
                    <a:pt x="309" y="233"/>
                  </a:lnTo>
                  <a:lnTo>
                    <a:pt x="309" y="238"/>
                  </a:lnTo>
                  <a:lnTo>
                    <a:pt x="309" y="239"/>
                  </a:lnTo>
                  <a:lnTo>
                    <a:pt x="309" y="241"/>
                  </a:lnTo>
                  <a:close/>
                  <a:moveTo>
                    <a:pt x="342" y="194"/>
                  </a:moveTo>
                  <a:lnTo>
                    <a:pt x="344" y="194"/>
                  </a:lnTo>
                  <a:lnTo>
                    <a:pt x="353" y="194"/>
                  </a:lnTo>
                  <a:lnTo>
                    <a:pt x="353" y="192"/>
                  </a:lnTo>
                  <a:lnTo>
                    <a:pt x="354" y="192"/>
                  </a:lnTo>
                  <a:lnTo>
                    <a:pt x="354" y="191"/>
                  </a:lnTo>
                  <a:lnTo>
                    <a:pt x="366" y="189"/>
                  </a:lnTo>
                  <a:lnTo>
                    <a:pt x="368" y="189"/>
                  </a:lnTo>
                  <a:lnTo>
                    <a:pt x="368" y="191"/>
                  </a:lnTo>
                  <a:lnTo>
                    <a:pt x="369" y="191"/>
                  </a:lnTo>
                  <a:lnTo>
                    <a:pt x="369" y="192"/>
                  </a:lnTo>
                  <a:lnTo>
                    <a:pt x="369" y="194"/>
                  </a:lnTo>
                  <a:lnTo>
                    <a:pt x="369" y="195"/>
                  </a:lnTo>
                  <a:lnTo>
                    <a:pt x="371" y="195"/>
                  </a:lnTo>
                  <a:lnTo>
                    <a:pt x="371" y="197"/>
                  </a:lnTo>
                  <a:lnTo>
                    <a:pt x="369" y="197"/>
                  </a:lnTo>
                  <a:lnTo>
                    <a:pt x="369" y="198"/>
                  </a:lnTo>
                  <a:lnTo>
                    <a:pt x="366" y="200"/>
                  </a:lnTo>
                  <a:lnTo>
                    <a:pt x="365" y="200"/>
                  </a:lnTo>
                  <a:lnTo>
                    <a:pt x="365" y="201"/>
                  </a:lnTo>
                  <a:lnTo>
                    <a:pt x="365" y="204"/>
                  </a:lnTo>
                  <a:lnTo>
                    <a:pt x="365" y="206"/>
                  </a:lnTo>
                  <a:lnTo>
                    <a:pt x="360" y="206"/>
                  </a:lnTo>
                  <a:lnTo>
                    <a:pt x="359" y="206"/>
                  </a:lnTo>
                  <a:lnTo>
                    <a:pt x="357" y="206"/>
                  </a:lnTo>
                  <a:lnTo>
                    <a:pt x="353" y="206"/>
                  </a:lnTo>
                  <a:lnTo>
                    <a:pt x="353" y="207"/>
                  </a:lnTo>
                  <a:lnTo>
                    <a:pt x="351" y="209"/>
                  </a:lnTo>
                  <a:lnTo>
                    <a:pt x="353" y="209"/>
                  </a:lnTo>
                  <a:lnTo>
                    <a:pt x="357" y="209"/>
                  </a:lnTo>
                  <a:lnTo>
                    <a:pt x="359" y="209"/>
                  </a:lnTo>
                  <a:lnTo>
                    <a:pt x="362" y="210"/>
                  </a:lnTo>
                  <a:lnTo>
                    <a:pt x="371" y="210"/>
                  </a:lnTo>
                  <a:lnTo>
                    <a:pt x="375" y="210"/>
                  </a:lnTo>
                  <a:lnTo>
                    <a:pt x="377" y="210"/>
                  </a:lnTo>
                  <a:lnTo>
                    <a:pt x="381" y="210"/>
                  </a:lnTo>
                  <a:lnTo>
                    <a:pt x="383" y="210"/>
                  </a:lnTo>
                  <a:lnTo>
                    <a:pt x="383" y="209"/>
                  </a:lnTo>
                  <a:lnTo>
                    <a:pt x="383" y="207"/>
                  </a:lnTo>
                  <a:lnTo>
                    <a:pt x="383" y="206"/>
                  </a:lnTo>
                  <a:lnTo>
                    <a:pt x="383" y="204"/>
                  </a:lnTo>
                  <a:lnTo>
                    <a:pt x="383" y="203"/>
                  </a:lnTo>
                  <a:lnTo>
                    <a:pt x="383" y="201"/>
                  </a:lnTo>
                  <a:lnTo>
                    <a:pt x="383" y="200"/>
                  </a:lnTo>
                  <a:lnTo>
                    <a:pt x="383" y="198"/>
                  </a:lnTo>
                  <a:lnTo>
                    <a:pt x="383" y="197"/>
                  </a:lnTo>
                  <a:lnTo>
                    <a:pt x="384" y="195"/>
                  </a:lnTo>
                  <a:lnTo>
                    <a:pt x="384" y="194"/>
                  </a:lnTo>
                  <a:lnTo>
                    <a:pt x="384" y="191"/>
                  </a:lnTo>
                  <a:lnTo>
                    <a:pt x="384" y="189"/>
                  </a:lnTo>
                  <a:lnTo>
                    <a:pt x="384" y="188"/>
                  </a:lnTo>
                  <a:lnTo>
                    <a:pt x="384" y="186"/>
                  </a:lnTo>
                  <a:lnTo>
                    <a:pt x="384" y="183"/>
                  </a:lnTo>
                  <a:lnTo>
                    <a:pt x="384" y="182"/>
                  </a:lnTo>
                  <a:lnTo>
                    <a:pt x="386" y="180"/>
                  </a:lnTo>
                  <a:lnTo>
                    <a:pt x="386" y="179"/>
                  </a:lnTo>
                  <a:lnTo>
                    <a:pt x="384" y="179"/>
                  </a:lnTo>
                  <a:lnTo>
                    <a:pt x="381" y="179"/>
                  </a:lnTo>
                  <a:lnTo>
                    <a:pt x="380" y="179"/>
                  </a:lnTo>
                  <a:lnTo>
                    <a:pt x="380" y="183"/>
                  </a:lnTo>
                  <a:lnTo>
                    <a:pt x="378" y="183"/>
                  </a:lnTo>
                  <a:lnTo>
                    <a:pt x="371" y="185"/>
                  </a:lnTo>
                  <a:lnTo>
                    <a:pt x="371" y="183"/>
                  </a:lnTo>
                  <a:lnTo>
                    <a:pt x="369" y="182"/>
                  </a:lnTo>
                  <a:lnTo>
                    <a:pt x="369" y="180"/>
                  </a:lnTo>
                  <a:lnTo>
                    <a:pt x="369" y="177"/>
                  </a:lnTo>
                  <a:lnTo>
                    <a:pt x="369" y="176"/>
                  </a:lnTo>
                  <a:lnTo>
                    <a:pt x="368" y="176"/>
                  </a:lnTo>
                  <a:lnTo>
                    <a:pt x="366" y="176"/>
                  </a:lnTo>
                  <a:lnTo>
                    <a:pt x="365" y="176"/>
                  </a:lnTo>
                  <a:lnTo>
                    <a:pt x="363" y="176"/>
                  </a:lnTo>
                  <a:lnTo>
                    <a:pt x="360" y="176"/>
                  </a:lnTo>
                  <a:lnTo>
                    <a:pt x="357" y="176"/>
                  </a:lnTo>
                  <a:lnTo>
                    <a:pt x="356" y="176"/>
                  </a:lnTo>
                  <a:lnTo>
                    <a:pt x="354" y="176"/>
                  </a:lnTo>
                  <a:lnTo>
                    <a:pt x="354" y="177"/>
                  </a:lnTo>
                  <a:lnTo>
                    <a:pt x="353" y="177"/>
                  </a:lnTo>
                  <a:lnTo>
                    <a:pt x="353" y="179"/>
                  </a:lnTo>
                  <a:lnTo>
                    <a:pt x="353" y="180"/>
                  </a:lnTo>
                  <a:lnTo>
                    <a:pt x="351" y="180"/>
                  </a:lnTo>
                  <a:lnTo>
                    <a:pt x="350" y="180"/>
                  </a:lnTo>
                  <a:lnTo>
                    <a:pt x="347" y="180"/>
                  </a:lnTo>
                  <a:lnTo>
                    <a:pt x="347" y="182"/>
                  </a:lnTo>
                  <a:lnTo>
                    <a:pt x="347" y="186"/>
                  </a:lnTo>
                  <a:lnTo>
                    <a:pt x="347" y="188"/>
                  </a:lnTo>
                  <a:lnTo>
                    <a:pt x="348" y="188"/>
                  </a:lnTo>
                  <a:lnTo>
                    <a:pt x="350" y="188"/>
                  </a:lnTo>
                  <a:lnTo>
                    <a:pt x="350" y="189"/>
                  </a:lnTo>
                  <a:lnTo>
                    <a:pt x="348" y="189"/>
                  </a:lnTo>
                  <a:lnTo>
                    <a:pt x="347" y="189"/>
                  </a:lnTo>
                  <a:lnTo>
                    <a:pt x="347" y="191"/>
                  </a:lnTo>
                  <a:lnTo>
                    <a:pt x="344" y="191"/>
                  </a:lnTo>
                  <a:lnTo>
                    <a:pt x="342" y="191"/>
                  </a:lnTo>
                  <a:lnTo>
                    <a:pt x="342" y="192"/>
                  </a:lnTo>
                  <a:lnTo>
                    <a:pt x="342" y="194"/>
                  </a:lnTo>
                  <a:close/>
                  <a:moveTo>
                    <a:pt x="807" y="1446"/>
                  </a:moveTo>
                  <a:lnTo>
                    <a:pt x="807" y="1451"/>
                  </a:lnTo>
                  <a:lnTo>
                    <a:pt x="807" y="1452"/>
                  </a:lnTo>
                  <a:lnTo>
                    <a:pt x="807" y="1454"/>
                  </a:lnTo>
                  <a:lnTo>
                    <a:pt x="807" y="1458"/>
                  </a:lnTo>
                  <a:lnTo>
                    <a:pt x="807" y="1461"/>
                  </a:lnTo>
                  <a:lnTo>
                    <a:pt x="807" y="1463"/>
                  </a:lnTo>
                  <a:lnTo>
                    <a:pt x="807" y="1470"/>
                  </a:lnTo>
                  <a:lnTo>
                    <a:pt x="807" y="1473"/>
                  </a:lnTo>
                  <a:lnTo>
                    <a:pt x="807" y="1476"/>
                  </a:lnTo>
                  <a:lnTo>
                    <a:pt x="810" y="1476"/>
                  </a:lnTo>
                  <a:lnTo>
                    <a:pt x="816" y="1476"/>
                  </a:lnTo>
                  <a:lnTo>
                    <a:pt x="820" y="1476"/>
                  </a:lnTo>
                  <a:lnTo>
                    <a:pt x="820" y="1475"/>
                  </a:lnTo>
                  <a:lnTo>
                    <a:pt x="820" y="1473"/>
                  </a:lnTo>
                  <a:lnTo>
                    <a:pt x="823" y="1473"/>
                  </a:lnTo>
                  <a:lnTo>
                    <a:pt x="823" y="1470"/>
                  </a:lnTo>
                  <a:lnTo>
                    <a:pt x="823" y="1469"/>
                  </a:lnTo>
                  <a:lnTo>
                    <a:pt x="823" y="1467"/>
                  </a:lnTo>
                  <a:lnTo>
                    <a:pt x="823" y="1466"/>
                  </a:lnTo>
                  <a:lnTo>
                    <a:pt x="823" y="1463"/>
                  </a:lnTo>
                  <a:lnTo>
                    <a:pt x="823" y="1460"/>
                  </a:lnTo>
                  <a:lnTo>
                    <a:pt x="823" y="1458"/>
                  </a:lnTo>
                  <a:lnTo>
                    <a:pt x="823" y="1454"/>
                  </a:lnTo>
                  <a:lnTo>
                    <a:pt x="823" y="1452"/>
                  </a:lnTo>
                  <a:lnTo>
                    <a:pt x="823" y="1451"/>
                  </a:lnTo>
                  <a:lnTo>
                    <a:pt x="823" y="1446"/>
                  </a:lnTo>
                  <a:lnTo>
                    <a:pt x="823" y="1445"/>
                  </a:lnTo>
                  <a:lnTo>
                    <a:pt x="819" y="1445"/>
                  </a:lnTo>
                  <a:lnTo>
                    <a:pt x="810" y="1445"/>
                  </a:lnTo>
                  <a:lnTo>
                    <a:pt x="807" y="1445"/>
                  </a:lnTo>
                  <a:lnTo>
                    <a:pt x="807" y="1446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200"/>
            </a:p>
          </p:txBody>
        </p:sp>
        <p:sp>
          <p:nvSpPr>
            <p:cNvPr id="1756" name="Freeform 657">
              <a:extLst>
                <a:ext uri="{FF2B5EF4-FFF2-40B4-BE49-F238E27FC236}">
                  <a16:creationId xmlns:a16="http://schemas.microsoft.com/office/drawing/2014/main" id="{DBA985F4-D1C1-8653-4F15-D77F06C6D8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046" y="1945928"/>
              <a:ext cx="1220788" cy="935038"/>
            </a:xfrm>
            <a:custGeom>
              <a:avLst/>
              <a:gdLst>
                <a:gd name="T0" fmla="*/ 750 w 769"/>
                <a:gd name="T1" fmla="*/ 291 h 589"/>
                <a:gd name="T2" fmla="*/ 721 w 769"/>
                <a:gd name="T3" fmla="*/ 304 h 589"/>
                <a:gd name="T4" fmla="*/ 172 w 769"/>
                <a:gd name="T5" fmla="*/ 80 h 589"/>
                <a:gd name="T6" fmla="*/ 237 w 769"/>
                <a:gd name="T7" fmla="*/ 167 h 589"/>
                <a:gd name="T8" fmla="*/ 193 w 769"/>
                <a:gd name="T9" fmla="*/ 176 h 589"/>
                <a:gd name="T10" fmla="*/ 180 w 769"/>
                <a:gd name="T11" fmla="*/ 142 h 589"/>
                <a:gd name="T12" fmla="*/ 79 w 769"/>
                <a:gd name="T13" fmla="*/ 521 h 589"/>
                <a:gd name="T14" fmla="*/ 153 w 769"/>
                <a:gd name="T15" fmla="*/ 522 h 589"/>
                <a:gd name="T16" fmla="*/ 145 w 769"/>
                <a:gd name="T17" fmla="*/ 512 h 589"/>
                <a:gd name="T18" fmla="*/ 157 w 769"/>
                <a:gd name="T19" fmla="*/ 477 h 589"/>
                <a:gd name="T20" fmla="*/ 202 w 769"/>
                <a:gd name="T21" fmla="*/ 422 h 589"/>
                <a:gd name="T22" fmla="*/ 198 w 769"/>
                <a:gd name="T23" fmla="*/ 500 h 589"/>
                <a:gd name="T24" fmla="*/ 204 w 769"/>
                <a:gd name="T25" fmla="*/ 574 h 589"/>
                <a:gd name="T26" fmla="*/ 113 w 769"/>
                <a:gd name="T27" fmla="*/ 585 h 589"/>
                <a:gd name="T28" fmla="*/ 178 w 769"/>
                <a:gd name="T29" fmla="*/ 482 h 589"/>
                <a:gd name="T30" fmla="*/ 11 w 769"/>
                <a:gd name="T31" fmla="*/ 130 h 589"/>
                <a:gd name="T32" fmla="*/ 97 w 769"/>
                <a:gd name="T33" fmla="*/ 180 h 589"/>
                <a:gd name="T34" fmla="*/ 166 w 769"/>
                <a:gd name="T35" fmla="*/ 173 h 589"/>
                <a:gd name="T36" fmla="*/ 318 w 769"/>
                <a:gd name="T37" fmla="*/ 254 h 589"/>
                <a:gd name="T38" fmla="*/ 352 w 769"/>
                <a:gd name="T39" fmla="*/ 285 h 589"/>
                <a:gd name="T40" fmla="*/ 385 w 769"/>
                <a:gd name="T41" fmla="*/ 254 h 589"/>
                <a:gd name="T42" fmla="*/ 352 w 769"/>
                <a:gd name="T43" fmla="*/ 192 h 589"/>
                <a:gd name="T44" fmla="*/ 403 w 769"/>
                <a:gd name="T45" fmla="*/ 185 h 589"/>
                <a:gd name="T46" fmla="*/ 346 w 769"/>
                <a:gd name="T47" fmla="*/ 182 h 589"/>
                <a:gd name="T48" fmla="*/ 332 w 769"/>
                <a:gd name="T49" fmla="*/ 121 h 589"/>
                <a:gd name="T50" fmla="*/ 397 w 769"/>
                <a:gd name="T51" fmla="*/ 18 h 589"/>
                <a:gd name="T52" fmla="*/ 397 w 769"/>
                <a:gd name="T53" fmla="*/ 101 h 589"/>
                <a:gd name="T54" fmla="*/ 398 w 769"/>
                <a:gd name="T55" fmla="*/ 106 h 589"/>
                <a:gd name="T56" fmla="*/ 542 w 769"/>
                <a:gd name="T57" fmla="*/ 150 h 589"/>
                <a:gd name="T58" fmla="*/ 545 w 769"/>
                <a:gd name="T59" fmla="*/ 127 h 589"/>
                <a:gd name="T60" fmla="*/ 599 w 769"/>
                <a:gd name="T61" fmla="*/ 141 h 589"/>
                <a:gd name="T62" fmla="*/ 557 w 769"/>
                <a:gd name="T63" fmla="*/ 164 h 589"/>
                <a:gd name="T64" fmla="*/ 614 w 769"/>
                <a:gd name="T65" fmla="*/ 157 h 589"/>
                <a:gd name="T66" fmla="*/ 664 w 769"/>
                <a:gd name="T67" fmla="*/ 164 h 589"/>
                <a:gd name="T68" fmla="*/ 701 w 769"/>
                <a:gd name="T69" fmla="*/ 220 h 589"/>
                <a:gd name="T70" fmla="*/ 718 w 769"/>
                <a:gd name="T71" fmla="*/ 253 h 589"/>
                <a:gd name="T72" fmla="*/ 745 w 769"/>
                <a:gd name="T73" fmla="*/ 327 h 589"/>
                <a:gd name="T74" fmla="*/ 760 w 769"/>
                <a:gd name="T75" fmla="*/ 403 h 589"/>
                <a:gd name="T76" fmla="*/ 724 w 769"/>
                <a:gd name="T77" fmla="*/ 450 h 589"/>
                <a:gd name="T78" fmla="*/ 748 w 769"/>
                <a:gd name="T79" fmla="*/ 503 h 589"/>
                <a:gd name="T80" fmla="*/ 703 w 769"/>
                <a:gd name="T81" fmla="*/ 489 h 589"/>
                <a:gd name="T82" fmla="*/ 664 w 769"/>
                <a:gd name="T83" fmla="*/ 412 h 589"/>
                <a:gd name="T84" fmla="*/ 606 w 769"/>
                <a:gd name="T85" fmla="*/ 400 h 589"/>
                <a:gd name="T86" fmla="*/ 537 w 769"/>
                <a:gd name="T87" fmla="*/ 406 h 589"/>
                <a:gd name="T88" fmla="*/ 427 w 769"/>
                <a:gd name="T89" fmla="*/ 438 h 589"/>
                <a:gd name="T90" fmla="*/ 347 w 769"/>
                <a:gd name="T91" fmla="*/ 482 h 589"/>
                <a:gd name="T92" fmla="*/ 367 w 769"/>
                <a:gd name="T93" fmla="*/ 344 h 589"/>
                <a:gd name="T94" fmla="*/ 329 w 769"/>
                <a:gd name="T95" fmla="*/ 383 h 589"/>
                <a:gd name="T96" fmla="*/ 282 w 769"/>
                <a:gd name="T97" fmla="*/ 433 h 589"/>
                <a:gd name="T98" fmla="*/ 234 w 769"/>
                <a:gd name="T99" fmla="*/ 401 h 589"/>
                <a:gd name="T100" fmla="*/ 243 w 769"/>
                <a:gd name="T101" fmla="*/ 297 h 589"/>
                <a:gd name="T102" fmla="*/ 263 w 769"/>
                <a:gd name="T103" fmla="*/ 245 h 589"/>
                <a:gd name="T104" fmla="*/ 171 w 769"/>
                <a:gd name="T105" fmla="*/ 218 h 589"/>
                <a:gd name="T106" fmla="*/ 95 w 769"/>
                <a:gd name="T107" fmla="*/ 212 h 589"/>
                <a:gd name="T108" fmla="*/ 287 w 769"/>
                <a:gd name="T109" fmla="*/ 315 h 589"/>
                <a:gd name="T110" fmla="*/ 380 w 769"/>
                <a:gd name="T111" fmla="*/ 492 h 589"/>
                <a:gd name="T112" fmla="*/ 377 w 769"/>
                <a:gd name="T113" fmla="*/ 426 h 589"/>
                <a:gd name="T114" fmla="*/ 397 w 769"/>
                <a:gd name="T115" fmla="*/ 341 h 589"/>
                <a:gd name="T116" fmla="*/ 430 w 769"/>
                <a:gd name="T117" fmla="*/ 338 h 589"/>
                <a:gd name="T118" fmla="*/ 409 w 769"/>
                <a:gd name="T119" fmla="*/ 268 h 589"/>
                <a:gd name="T120" fmla="*/ 459 w 769"/>
                <a:gd name="T121" fmla="*/ 277 h 589"/>
                <a:gd name="T122" fmla="*/ 647 w 769"/>
                <a:gd name="T123" fmla="*/ 392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69" h="589">
                  <a:moveTo>
                    <a:pt x="718" y="292"/>
                  </a:moveTo>
                  <a:lnTo>
                    <a:pt x="720" y="292"/>
                  </a:lnTo>
                  <a:lnTo>
                    <a:pt x="720" y="291"/>
                  </a:lnTo>
                  <a:lnTo>
                    <a:pt x="720" y="289"/>
                  </a:lnTo>
                  <a:lnTo>
                    <a:pt x="720" y="288"/>
                  </a:lnTo>
                  <a:lnTo>
                    <a:pt x="720" y="282"/>
                  </a:lnTo>
                  <a:lnTo>
                    <a:pt x="720" y="280"/>
                  </a:lnTo>
                  <a:lnTo>
                    <a:pt x="720" y="277"/>
                  </a:lnTo>
                  <a:lnTo>
                    <a:pt x="720" y="274"/>
                  </a:lnTo>
                  <a:lnTo>
                    <a:pt x="720" y="270"/>
                  </a:lnTo>
                  <a:lnTo>
                    <a:pt x="720" y="268"/>
                  </a:lnTo>
                  <a:lnTo>
                    <a:pt x="720" y="267"/>
                  </a:lnTo>
                  <a:lnTo>
                    <a:pt x="720" y="263"/>
                  </a:lnTo>
                  <a:lnTo>
                    <a:pt x="720" y="259"/>
                  </a:lnTo>
                  <a:lnTo>
                    <a:pt x="720" y="256"/>
                  </a:lnTo>
                  <a:lnTo>
                    <a:pt x="720" y="254"/>
                  </a:lnTo>
                  <a:lnTo>
                    <a:pt x="720" y="253"/>
                  </a:lnTo>
                  <a:lnTo>
                    <a:pt x="721" y="253"/>
                  </a:lnTo>
                  <a:lnTo>
                    <a:pt x="727" y="253"/>
                  </a:lnTo>
                  <a:lnTo>
                    <a:pt x="730" y="253"/>
                  </a:lnTo>
                  <a:lnTo>
                    <a:pt x="732" y="253"/>
                  </a:lnTo>
                  <a:lnTo>
                    <a:pt x="735" y="253"/>
                  </a:lnTo>
                  <a:lnTo>
                    <a:pt x="735" y="254"/>
                  </a:lnTo>
                  <a:lnTo>
                    <a:pt x="735" y="259"/>
                  </a:lnTo>
                  <a:lnTo>
                    <a:pt x="735" y="263"/>
                  </a:lnTo>
                  <a:lnTo>
                    <a:pt x="736" y="279"/>
                  </a:lnTo>
                  <a:lnTo>
                    <a:pt x="736" y="283"/>
                  </a:lnTo>
                  <a:lnTo>
                    <a:pt x="741" y="283"/>
                  </a:lnTo>
                  <a:lnTo>
                    <a:pt x="744" y="283"/>
                  </a:lnTo>
                  <a:lnTo>
                    <a:pt x="748" y="282"/>
                  </a:lnTo>
                  <a:lnTo>
                    <a:pt x="750" y="282"/>
                  </a:lnTo>
                  <a:lnTo>
                    <a:pt x="750" y="286"/>
                  </a:lnTo>
                  <a:lnTo>
                    <a:pt x="750" y="291"/>
                  </a:lnTo>
                  <a:lnTo>
                    <a:pt x="751" y="291"/>
                  </a:lnTo>
                  <a:lnTo>
                    <a:pt x="753" y="291"/>
                  </a:lnTo>
                  <a:lnTo>
                    <a:pt x="753" y="289"/>
                  </a:lnTo>
                  <a:lnTo>
                    <a:pt x="762" y="280"/>
                  </a:lnTo>
                  <a:lnTo>
                    <a:pt x="759" y="298"/>
                  </a:lnTo>
                  <a:lnTo>
                    <a:pt x="744" y="298"/>
                  </a:lnTo>
                  <a:lnTo>
                    <a:pt x="744" y="291"/>
                  </a:lnTo>
                  <a:lnTo>
                    <a:pt x="742" y="291"/>
                  </a:lnTo>
                  <a:lnTo>
                    <a:pt x="741" y="291"/>
                  </a:lnTo>
                  <a:lnTo>
                    <a:pt x="739" y="291"/>
                  </a:lnTo>
                  <a:lnTo>
                    <a:pt x="738" y="291"/>
                  </a:lnTo>
                  <a:lnTo>
                    <a:pt x="736" y="292"/>
                  </a:lnTo>
                  <a:lnTo>
                    <a:pt x="733" y="292"/>
                  </a:lnTo>
                  <a:lnTo>
                    <a:pt x="730" y="292"/>
                  </a:lnTo>
                  <a:lnTo>
                    <a:pt x="729" y="292"/>
                  </a:lnTo>
                  <a:lnTo>
                    <a:pt x="729" y="294"/>
                  </a:lnTo>
                  <a:lnTo>
                    <a:pt x="727" y="298"/>
                  </a:lnTo>
                  <a:lnTo>
                    <a:pt x="727" y="300"/>
                  </a:lnTo>
                  <a:lnTo>
                    <a:pt x="727" y="301"/>
                  </a:lnTo>
                  <a:lnTo>
                    <a:pt x="727" y="304"/>
                  </a:lnTo>
                  <a:lnTo>
                    <a:pt x="726" y="306"/>
                  </a:lnTo>
                  <a:lnTo>
                    <a:pt x="726" y="307"/>
                  </a:lnTo>
                  <a:lnTo>
                    <a:pt x="726" y="309"/>
                  </a:lnTo>
                  <a:lnTo>
                    <a:pt x="729" y="310"/>
                  </a:lnTo>
                  <a:lnTo>
                    <a:pt x="729" y="312"/>
                  </a:lnTo>
                  <a:lnTo>
                    <a:pt x="729" y="316"/>
                  </a:lnTo>
                  <a:lnTo>
                    <a:pt x="727" y="318"/>
                  </a:lnTo>
                  <a:lnTo>
                    <a:pt x="726" y="318"/>
                  </a:lnTo>
                  <a:lnTo>
                    <a:pt x="724" y="318"/>
                  </a:lnTo>
                  <a:lnTo>
                    <a:pt x="723" y="310"/>
                  </a:lnTo>
                  <a:lnTo>
                    <a:pt x="723" y="309"/>
                  </a:lnTo>
                  <a:lnTo>
                    <a:pt x="723" y="304"/>
                  </a:lnTo>
                  <a:lnTo>
                    <a:pt x="721" y="304"/>
                  </a:lnTo>
                  <a:lnTo>
                    <a:pt x="721" y="303"/>
                  </a:lnTo>
                  <a:lnTo>
                    <a:pt x="720" y="297"/>
                  </a:lnTo>
                  <a:lnTo>
                    <a:pt x="720" y="295"/>
                  </a:lnTo>
                  <a:lnTo>
                    <a:pt x="718" y="292"/>
                  </a:lnTo>
                  <a:close/>
                  <a:moveTo>
                    <a:pt x="347" y="188"/>
                  </a:moveTo>
                  <a:lnTo>
                    <a:pt x="352" y="186"/>
                  </a:lnTo>
                  <a:lnTo>
                    <a:pt x="353" y="186"/>
                  </a:lnTo>
                  <a:lnTo>
                    <a:pt x="356" y="188"/>
                  </a:lnTo>
                  <a:lnTo>
                    <a:pt x="359" y="188"/>
                  </a:lnTo>
                  <a:lnTo>
                    <a:pt x="364" y="189"/>
                  </a:lnTo>
                  <a:lnTo>
                    <a:pt x="367" y="191"/>
                  </a:lnTo>
                  <a:lnTo>
                    <a:pt x="368" y="192"/>
                  </a:lnTo>
                  <a:lnTo>
                    <a:pt x="376" y="194"/>
                  </a:lnTo>
                  <a:lnTo>
                    <a:pt x="373" y="194"/>
                  </a:lnTo>
                  <a:lnTo>
                    <a:pt x="368" y="194"/>
                  </a:lnTo>
                  <a:lnTo>
                    <a:pt x="365" y="192"/>
                  </a:lnTo>
                  <a:lnTo>
                    <a:pt x="356" y="192"/>
                  </a:lnTo>
                  <a:lnTo>
                    <a:pt x="353" y="191"/>
                  </a:lnTo>
                  <a:lnTo>
                    <a:pt x="352" y="191"/>
                  </a:lnTo>
                  <a:lnTo>
                    <a:pt x="350" y="191"/>
                  </a:lnTo>
                  <a:lnTo>
                    <a:pt x="349" y="191"/>
                  </a:lnTo>
                  <a:lnTo>
                    <a:pt x="347" y="188"/>
                  </a:lnTo>
                  <a:close/>
                  <a:moveTo>
                    <a:pt x="128" y="124"/>
                  </a:moveTo>
                  <a:lnTo>
                    <a:pt x="127" y="124"/>
                  </a:lnTo>
                  <a:lnTo>
                    <a:pt x="134" y="123"/>
                  </a:lnTo>
                  <a:lnTo>
                    <a:pt x="143" y="121"/>
                  </a:lnTo>
                  <a:lnTo>
                    <a:pt x="146" y="121"/>
                  </a:lnTo>
                  <a:lnTo>
                    <a:pt x="151" y="121"/>
                  </a:lnTo>
                  <a:lnTo>
                    <a:pt x="149" y="82"/>
                  </a:lnTo>
                  <a:lnTo>
                    <a:pt x="156" y="82"/>
                  </a:lnTo>
                  <a:lnTo>
                    <a:pt x="160" y="82"/>
                  </a:lnTo>
                  <a:lnTo>
                    <a:pt x="168" y="82"/>
                  </a:lnTo>
                  <a:lnTo>
                    <a:pt x="172" y="80"/>
                  </a:lnTo>
                  <a:lnTo>
                    <a:pt x="172" y="74"/>
                  </a:lnTo>
                  <a:lnTo>
                    <a:pt x="172" y="73"/>
                  </a:lnTo>
                  <a:lnTo>
                    <a:pt x="172" y="70"/>
                  </a:lnTo>
                  <a:lnTo>
                    <a:pt x="175" y="67"/>
                  </a:lnTo>
                  <a:lnTo>
                    <a:pt x="177" y="70"/>
                  </a:lnTo>
                  <a:lnTo>
                    <a:pt x="181" y="70"/>
                  </a:lnTo>
                  <a:lnTo>
                    <a:pt x="181" y="65"/>
                  </a:lnTo>
                  <a:lnTo>
                    <a:pt x="184" y="65"/>
                  </a:lnTo>
                  <a:lnTo>
                    <a:pt x="189" y="65"/>
                  </a:lnTo>
                  <a:lnTo>
                    <a:pt x="190" y="65"/>
                  </a:lnTo>
                  <a:lnTo>
                    <a:pt x="193" y="65"/>
                  </a:lnTo>
                  <a:lnTo>
                    <a:pt x="199" y="65"/>
                  </a:lnTo>
                  <a:lnTo>
                    <a:pt x="201" y="65"/>
                  </a:lnTo>
                  <a:lnTo>
                    <a:pt x="204" y="68"/>
                  </a:lnTo>
                  <a:lnTo>
                    <a:pt x="211" y="76"/>
                  </a:lnTo>
                  <a:lnTo>
                    <a:pt x="228" y="89"/>
                  </a:lnTo>
                  <a:lnTo>
                    <a:pt x="225" y="92"/>
                  </a:lnTo>
                  <a:lnTo>
                    <a:pt x="223" y="95"/>
                  </a:lnTo>
                  <a:lnTo>
                    <a:pt x="223" y="100"/>
                  </a:lnTo>
                  <a:lnTo>
                    <a:pt x="225" y="100"/>
                  </a:lnTo>
                  <a:lnTo>
                    <a:pt x="226" y="100"/>
                  </a:lnTo>
                  <a:lnTo>
                    <a:pt x="229" y="97"/>
                  </a:lnTo>
                  <a:lnTo>
                    <a:pt x="235" y="97"/>
                  </a:lnTo>
                  <a:lnTo>
                    <a:pt x="235" y="103"/>
                  </a:lnTo>
                  <a:lnTo>
                    <a:pt x="235" y="124"/>
                  </a:lnTo>
                  <a:lnTo>
                    <a:pt x="235" y="145"/>
                  </a:lnTo>
                  <a:lnTo>
                    <a:pt x="235" y="147"/>
                  </a:lnTo>
                  <a:lnTo>
                    <a:pt x="235" y="157"/>
                  </a:lnTo>
                  <a:lnTo>
                    <a:pt x="235" y="162"/>
                  </a:lnTo>
                  <a:lnTo>
                    <a:pt x="235" y="164"/>
                  </a:lnTo>
                  <a:lnTo>
                    <a:pt x="238" y="164"/>
                  </a:lnTo>
                  <a:lnTo>
                    <a:pt x="237" y="165"/>
                  </a:lnTo>
                  <a:lnTo>
                    <a:pt x="237" y="167"/>
                  </a:lnTo>
                  <a:lnTo>
                    <a:pt x="235" y="170"/>
                  </a:lnTo>
                  <a:lnTo>
                    <a:pt x="234" y="174"/>
                  </a:lnTo>
                  <a:lnTo>
                    <a:pt x="234" y="176"/>
                  </a:lnTo>
                  <a:lnTo>
                    <a:pt x="232" y="182"/>
                  </a:lnTo>
                  <a:lnTo>
                    <a:pt x="229" y="180"/>
                  </a:lnTo>
                  <a:lnTo>
                    <a:pt x="229" y="183"/>
                  </a:lnTo>
                  <a:lnTo>
                    <a:pt x="228" y="183"/>
                  </a:lnTo>
                  <a:lnTo>
                    <a:pt x="225" y="182"/>
                  </a:lnTo>
                  <a:lnTo>
                    <a:pt x="225" y="180"/>
                  </a:lnTo>
                  <a:lnTo>
                    <a:pt x="226" y="179"/>
                  </a:lnTo>
                  <a:lnTo>
                    <a:pt x="223" y="177"/>
                  </a:lnTo>
                  <a:lnTo>
                    <a:pt x="225" y="174"/>
                  </a:lnTo>
                  <a:lnTo>
                    <a:pt x="225" y="173"/>
                  </a:lnTo>
                  <a:lnTo>
                    <a:pt x="226" y="168"/>
                  </a:lnTo>
                  <a:lnTo>
                    <a:pt x="226" y="167"/>
                  </a:lnTo>
                  <a:lnTo>
                    <a:pt x="226" y="165"/>
                  </a:lnTo>
                  <a:lnTo>
                    <a:pt x="228" y="164"/>
                  </a:lnTo>
                  <a:lnTo>
                    <a:pt x="225" y="164"/>
                  </a:lnTo>
                  <a:lnTo>
                    <a:pt x="219" y="164"/>
                  </a:lnTo>
                  <a:lnTo>
                    <a:pt x="219" y="159"/>
                  </a:lnTo>
                  <a:lnTo>
                    <a:pt x="213" y="159"/>
                  </a:lnTo>
                  <a:lnTo>
                    <a:pt x="204" y="159"/>
                  </a:lnTo>
                  <a:lnTo>
                    <a:pt x="204" y="156"/>
                  </a:lnTo>
                  <a:lnTo>
                    <a:pt x="204" y="151"/>
                  </a:lnTo>
                  <a:lnTo>
                    <a:pt x="202" y="151"/>
                  </a:lnTo>
                  <a:lnTo>
                    <a:pt x="199" y="151"/>
                  </a:lnTo>
                  <a:lnTo>
                    <a:pt x="193" y="151"/>
                  </a:lnTo>
                  <a:lnTo>
                    <a:pt x="193" y="164"/>
                  </a:lnTo>
                  <a:lnTo>
                    <a:pt x="195" y="164"/>
                  </a:lnTo>
                  <a:lnTo>
                    <a:pt x="202" y="167"/>
                  </a:lnTo>
                  <a:lnTo>
                    <a:pt x="205" y="168"/>
                  </a:lnTo>
                  <a:lnTo>
                    <a:pt x="201" y="177"/>
                  </a:lnTo>
                  <a:lnTo>
                    <a:pt x="193" y="176"/>
                  </a:lnTo>
                  <a:lnTo>
                    <a:pt x="184" y="174"/>
                  </a:lnTo>
                  <a:lnTo>
                    <a:pt x="180" y="173"/>
                  </a:lnTo>
                  <a:lnTo>
                    <a:pt x="175" y="171"/>
                  </a:lnTo>
                  <a:lnTo>
                    <a:pt x="171" y="170"/>
                  </a:lnTo>
                  <a:lnTo>
                    <a:pt x="165" y="168"/>
                  </a:lnTo>
                  <a:lnTo>
                    <a:pt x="162" y="167"/>
                  </a:lnTo>
                  <a:lnTo>
                    <a:pt x="156" y="164"/>
                  </a:lnTo>
                  <a:lnTo>
                    <a:pt x="153" y="164"/>
                  </a:lnTo>
                  <a:lnTo>
                    <a:pt x="151" y="162"/>
                  </a:lnTo>
                  <a:lnTo>
                    <a:pt x="146" y="161"/>
                  </a:lnTo>
                  <a:lnTo>
                    <a:pt x="142" y="148"/>
                  </a:lnTo>
                  <a:lnTo>
                    <a:pt x="140" y="150"/>
                  </a:lnTo>
                  <a:lnTo>
                    <a:pt x="140" y="151"/>
                  </a:lnTo>
                  <a:lnTo>
                    <a:pt x="139" y="153"/>
                  </a:lnTo>
                  <a:lnTo>
                    <a:pt x="139" y="151"/>
                  </a:lnTo>
                  <a:lnTo>
                    <a:pt x="134" y="145"/>
                  </a:lnTo>
                  <a:lnTo>
                    <a:pt x="134" y="144"/>
                  </a:lnTo>
                  <a:lnTo>
                    <a:pt x="133" y="144"/>
                  </a:lnTo>
                  <a:lnTo>
                    <a:pt x="130" y="130"/>
                  </a:lnTo>
                  <a:lnTo>
                    <a:pt x="128" y="130"/>
                  </a:lnTo>
                  <a:lnTo>
                    <a:pt x="128" y="127"/>
                  </a:lnTo>
                  <a:lnTo>
                    <a:pt x="127" y="124"/>
                  </a:lnTo>
                  <a:lnTo>
                    <a:pt x="128" y="124"/>
                  </a:lnTo>
                  <a:close/>
                  <a:moveTo>
                    <a:pt x="171" y="157"/>
                  </a:moveTo>
                  <a:lnTo>
                    <a:pt x="177" y="156"/>
                  </a:lnTo>
                  <a:lnTo>
                    <a:pt x="177" y="157"/>
                  </a:lnTo>
                  <a:lnTo>
                    <a:pt x="181" y="157"/>
                  </a:lnTo>
                  <a:lnTo>
                    <a:pt x="184" y="156"/>
                  </a:lnTo>
                  <a:lnTo>
                    <a:pt x="183" y="153"/>
                  </a:lnTo>
                  <a:lnTo>
                    <a:pt x="178" y="145"/>
                  </a:lnTo>
                  <a:lnTo>
                    <a:pt x="178" y="144"/>
                  </a:lnTo>
                  <a:lnTo>
                    <a:pt x="178" y="142"/>
                  </a:lnTo>
                  <a:lnTo>
                    <a:pt x="180" y="142"/>
                  </a:lnTo>
                  <a:lnTo>
                    <a:pt x="180" y="141"/>
                  </a:lnTo>
                  <a:lnTo>
                    <a:pt x="180" y="139"/>
                  </a:lnTo>
                  <a:lnTo>
                    <a:pt x="183" y="142"/>
                  </a:lnTo>
                  <a:lnTo>
                    <a:pt x="186" y="145"/>
                  </a:lnTo>
                  <a:lnTo>
                    <a:pt x="187" y="144"/>
                  </a:lnTo>
                  <a:lnTo>
                    <a:pt x="189" y="138"/>
                  </a:lnTo>
                  <a:lnTo>
                    <a:pt x="183" y="138"/>
                  </a:lnTo>
                  <a:lnTo>
                    <a:pt x="183" y="132"/>
                  </a:lnTo>
                  <a:lnTo>
                    <a:pt x="183" y="117"/>
                  </a:lnTo>
                  <a:lnTo>
                    <a:pt x="171" y="117"/>
                  </a:lnTo>
                  <a:lnTo>
                    <a:pt x="171" y="120"/>
                  </a:lnTo>
                  <a:lnTo>
                    <a:pt x="171" y="121"/>
                  </a:lnTo>
                  <a:lnTo>
                    <a:pt x="171" y="124"/>
                  </a:lnTo>
                  <a:lnTo>
                    <a:pt x="171" y="129"/>
                  </a:lnTo>
                  <a:lnTo>
                    <a:pt x="171" y="157"/>
                  </a:lnTo>
                  <a:close/>
                  <a:moveTo>
                    <a:pt x="190" y="136"/>
                  </a:moveTo>
                  <a:lnTo>
                    <a:pt x="196" y="136"/>
                  </a:lnTo>
                  <a:lnTo>
                    <a:pt x="204" y="136"/>
                  </a:lnTo>
                  <a:lnTo>
                    <a:pt x="204" y="133"/>
                  </a:lnTo>
                  <a:lnTo>
                    <a:pt x="204" y="132"/>
                  </a:lnTo>
                  <a:lnTo>
                    <a:pt x="204" y="129"/>
                  </a:lnTo>
                  <a:lnTo>
                    <a:pt x="202" y="129"/>
                  </a:lnTo>
                  <a:lnTo>
                    <a:pt x="195" y="133"/>
                  </a:lnTo>
                  <a:lnTo>
                    <a:pt x="193" y="133"/>
                  </a:lnTo>
                  <a:lnTo>
                    <a:pt x="192" y="135"/>
                  </a:lnTo>
                  <a:lnTo>
                    <a:pt x="190" y="136"/>
                  </a:lnTo>
                  <a:close/>
                  <a:moveTo>
                    <a:pt x="74" y="536"/>
                  </a:moveTo>
                  <a:lnTo>
                    <a:pt x="76" y="536"/>
                  </a:lnTo>
                  <a:lnTo>
                    <a:pt x="77" y="535"/>
                  </a:lnTo>
                  <a:lnTo>
                    <a:pt x="77" y="530"/>
                  </a:lnTo>
                  <a:lnTo>
                    <a:pt x="77" y="522"/>
                  </a:lnTo>
                  <a:lnTo>
                    <a:pt x="77" y="521"/>
                  </a:lnTo>
                  <a:lnTo>
                    <a:pt x="79" y="521"/>
                  </a:lnTo>
                  <a:lnTo>
                    <a:pt x="80" y="521"/>
                  </a:lnTo>
                  <a:lnTo>
                    <a:pt x="80" y="522"/>
                  </a:lnTo>
                  <a:lnTo>
                    <a:pt x="80" y="527"/>
                  </a:lnTo>
                  <a:lnTo>
                    <a:pt x="80" y="528"/>
                  </a:lnTo>
                  <a:lnTo>
                    <a:pt x="80" y="530"/>
                  </a:lnTo>
                  <a:lnTo>
                    <a:pt x="80" y="535"/>
                  </a:lnTo>
                  <a:lnTo>
                    <a:pt x="82" y="535"/>
                  </a:lnTo>
                  <a:lnTo>
                    <a:pt x="83" y="535"/>
                  </a:lnTo>
                  <a:lnTo>
                    <a:pt x="83" y="536"/>
                  </a:lnTo>
                  <a:lnTo>
                    <a:pt x="83" y="544"/>
                  </a:lnTo>
                  <a:lnTo>
                    <a:pt x="86" y="554"/>
                  </a:lnTo>
                  <a:lnTo>
                    <a:pt x="100" y="559"/>
                  </a:lnTo>
                  <a:lnTo>
                    <a:pt x="103" y="559"/>
                  </a:lnTo>
                  <a:lnTo>
                    <a:pt x="112" y="556"/>
                  </a:lnTo>
                  <a:lnTo>
                    <a:pt x="115" y="554"/>
                  </a:lnTo>
                  <a:lnTo>
                    <a:pt x="116" y="556"/>
                  </a:lnTo>
                  <a:lnTo>
                    <a:pt x="119" y="557"/>
                  </a:lnTo>
                  <a:lnTo>
                    <a:pt x="122" y="559"/>
                  </a:lnTo>
                  <a:lnTo>
                    <a:pt x="125" y="559"/>
                  </a:lnTo>
                  <a:lnTo>
                    <a:pt x="124" y="562"/>
                  </a:lnTo>
                  <a:lnTo>
                    <a:pt x="127" y="563"/>
                  </a:lnTo>
                  <a:lnTo>
                    <a:pt x="124" y="568"/>
                  </a:lnTo>
                  <a:lnTo>
                    <a:pt x="127" y="568"/>
                  </a:lnTo>
                  <a:lnTo>
                    <a:pt x="134" y="568"/>
                  </a:lnTo>
                  <a:lnTo>
                    <a:pt x="137" y="568"/>
                  </a:lnTo>
                  <a:lnTo>
                    <a:pt x="139" y="563"/>
                  </a:lnTo>
                  <a:lnTo>
                    <a:pt x="137" y="563"/>
                  </a:lnTo>
                  <a:lnTo>
                    <a:pt x="140" y="554"/>
                  </a:lnTo>
                  <a:lnTo>
                    <a:pt x="143" y="548"/>
                  </a:lnTo>
                  <a:lnTo>
                    <a:pt x="146" y="542"/>
                  </a:lnTo>
                  <a:lnTo>
                    <a:pt x="149" y="535"/>
                  </a:lnTo>
                  <a:lnTo>
                    <a:pt x="153" y="532"/>
                  </a:lnTo>
                  <a:lnTo>
                    <a:pt x="153" y="522"/>
                  </a:lnTo>
                  <a:lnTo>
                    <a:pt x="140" y="524"/>
                  </a:lnTo>
                  <a:lnTo>
                    <a:pt x="136" y="524"/>
                  </a:lnTo>
                  <a:lnTo>
                    <a:pt x="136" y="535"/>
                  </a:lnTo>
                  <a:lnTo>
                    <a:pt x="136" y="536"/>
                  </a:lnTo>
                  <a:lnTo>
                    <a:pt x="136" y="539"/>
                  </a:lnTo>
                  <a:lnTo>
                    <a:pt x="136" y="542"/>
                  </a:lnTo>
                  <a:lnTo>
                    <a:pt x="133" y="542"/>
                  </a:lnTo>
                  <a:lnTo>
                    <a:pt x="125" y="542"/>
                  </a:lnTo>
                  <a:lnTo>
                    <a:pt x="121" y="539"/>
                  </a:lnTo>
                  <a:lnTo>
                    <a:pt x="118" y="541"/>
                  </a:lnTo>
                  <a:lnTo>
                    <a:pt x="109" y="536"/>
                  </a:lnTo>
                  <a:lnTo>
                    <a:pt x="106" y="536"/>
                  </a:lnTo>
                  <a:lnTo>
                    <a:pt x="103" y="536"/>
                  </a:lnTo>
                  <a:lnTo>
                    <a:pt x="101" y="536"/>
                  </a:lnTo>
                  <a:lnTo>
                    <a:pt x="101" y="535"/>
                  </a:lnTo>
                  <a:lnTo>
                    <a:pt x="101" y="533"/>
                  </a:lnTo>
                  <a:lnTo>
                    <a:pt x="101" y="532"/>
                  </a:lnTo>
                  <a:lnTo>
                    <a:pt x="103" y="532"/>
                  </a:lnTo>
                  <a:lnTo>
                    <a:pt x="103" y="530"/>
                  </a:lnTo>
                  <a:lnTo>
                    <a:pt x="101" y="528"/>
                  </a:lnTo>
                  <a:lnTo>
                    <a:pt x="101" y="519"/>
                  </a:lnTo>
                  <a:lnTo>
                    <a:pt x="104" y="519"/>
                  </a:lnTo>
                  <a:lnTo>
                    <a:pt x="113" y="518"/>
                  </a:lnTo>
                  <a:lnTo>
                    <a:pt x="115" y="518"/>
                  </a:lnTo>
                  <a:lnTo>
                    <a:pt x="121" y="518"/>
                  </a:lnTo>
                  <a:lnTo>
                    <a:pt x="127" y="519"/>
                  </a:lnTo>
                  <a:lnTo>
                    <a:pt x="136" y="522"/>
                  </a:lnTo>
                  <a:lnTo>
                    <a:pt x="136" y="518"/>
                  </a:lnTo>
                  <a:lnTo>
                    <a:pt x="137" y="518"/>
                  </a:lnTo>
                  <a:lnTo>
                    <a:pt x="140" y="519"/>
                  </a:lnTo>
                  <a:lnTo>
                    <a:pt x="140" y="516"/>
                  </a:lnTo>
                  <a:lnTo>
                    <a:pt x="140" y="513"/>
                  </a:lnTo>
                  <a:lnTo>
                    <a:pt x="145" y="512"/>
                  </a:lnTo>
                  <a:lnTo>
                    <a:pt x="146" y="512"/>
                  </a:lnTo>
                  <a:lnTo>
                    <a:pt x="154" y="515"/>
                  </a:lnTo>
                  <a:lnTo>
                    <a:pt x="154" y="521"/>
                  </a:lnTo>
                  <a:lnTo>
                    <a:pt x="156" y="521"/>
                  </a:lnTo>
                  <a:lnTo>
                    <a:pt x="159" y="521"/>
                  </a:lnTo>
                  <a:lnTo>
                    <a:pt x="159" y="518"/>
                  </a:lnTo>
                  <a:lnTo>
                    <a:pt x="160" y="515"/>
                  </a:lnTo>
                  <a:lnTo>
                    <a:pt x="162" y="515"/>
                  </a:lnTo>
                  <a:lnTo>
                    <a:pt x="166" y="515"/>
                  </a:lnTo>
                  <a:lnTo>
                    <a:pt x="166" y="516"/>
                  </a:lnTo>
                  <a:lnTo>
                    <a:pt x="166" y="519"/>
                  </a:lnTo>
                  <a:lnTo>
                    <a:pt x="168" y="519"/>
                  </a:lnTo>
                  <a:lnTo>
                    <a:pt x="169" y="519"/>
                  </a:lnTo>
                  <a:lnTo>
                    <a:pt x="181" y="519"/>
                  </a:lnTo>
                  <a:lnTo>
                    <a:pt x="183" y="519"/>
                  </a:lnTo>
                  <a:lnTo>
                    <a:pt x="183" y="516"/>
                  </a:lnTo>
                  <a:lnTo>
                    <a:pt x="183" y="507"/>
                  </a:lnTo>
                  <a:lnTo>
                    <a:pt x="183" y="506"/>
                  </a:lnTo>
                  <a:lnTo>
                    <a:pt x="183" y="503"/>
                  </a:lnTo>
                  <a:lnTo>
                    <a:pt x="183" y="501"/>
                  </a:lnTo>
                  <a:lnTo>
                    <a:pt x="178" y="501"/>
                  </a:lnTo>
                  <a:lnTo>
                    <a:pt x="178" y="495"/>
                  </a:lnTo>
                  <a:lnTo>
                    <a:pt x="177" y="491"/>
                  </a:lnTo>
                  <a:lnTo>
                    <a:pt x="174" y="491"/>
                  </a:lnTo>
                  <a:lnTo>
                    <a:pt x="169" y="497"/>
                  </a:lnTo>
                  <a:lnTo>
                    <a:pt x="168" y="497"/>
                  </a:lnTo>
                  <a:lnTo>
                    <a:pt x="156" y="492"/>
                  </a:lnTo>
                  <a:lnTo>
                    <a:pt x="156" y="486"/>
                  </a:lnTo>
                  <a:lnTo>
                    <a:pt x="157" y="486"/>
                  </a:lnTo>
                  <a:lnTo>
                    <a:pt x="159" y="486"/>
                  </a:lnTo>
                  <a:lnTo>
                    <a:pt x="159" y="483"/>
                  </a:lnTo>
                  <a:lnTo>
                    <a:pt x="157" y="479"/>
                  </a:lnTo>
                  <a:lnTo>
                    <a:pt x="157" y="477"/>
                  </a:lnTo>
                  <a:lnTo>
                    <a:pt x="157" y="474"/>
                  </a:lnTo>
                  <a:lnTo>
                    <a:pt x="156" y="471"/>
                  </a:lnTo>
                  <a:lnTo>
                    <a:pt x="151" y="471"/>
                  </a:lnTo>
                  <a:lnTo>
                    <a:pt x="151" y="469"/>
                  </a:lnTo>
                  <a:lnTo>
                    <a:pt x="149" y="469"/>
                  </a:lnTo>
                  <a:lnTo>
                    <a:pt x="149" y="462"/>
                  </a:lnTo>
                  <a:lnTo>
                    <a:pt x="149" y="456"/>
                  </a:lnTo>
                  <a:lnTo>
                    <a:pt x="149" y="454"/>
                  </a:lnTo>
                  <a:lnTo>
                    <a:pt x="154" y="454"/>
                  </a:lnTo>
                  <a:lnTo>
                    <a:pt x="149" y="454"/>
                  </a:lnTo>
                  <a:lnTo>
                    <a:pt x="149" y="439"/>
                  </a:lnTo>
                  <a:lnTo>
                    <a:pt x="149" y="436"/>
                  </a:lnTo>
                  <a:lnTo>
                    <a:pt x="149" y="430"/>
                  </a:lnTo>
                  <a:lnTo>
                    <a:pt x="148" y="426"/>
                  </a:lnTo>
                  <a:lnTo>
                    <a:pt x="148" y="424"/>
                  </a:lnTo>
                  <a:lnTo>
                    <a:pt x="149" y="424"/>
                  </a:lnTo>
                  <a:lnTo>
                    <a:pt x="154" y="424"/>
                  </a:lnTo>
                  <a:lnTo>
                    <a:pt x="160" y="424"/>
                  </a:lnTo>
                  <a:lnTo>
                    <a:pt x="162" y="424"/>
                  </a:lnTo>
                  <a:lnTo>
                    <a:pt x="175" y="424"/>
                  </a:lnTo>
                  <a:lnTo>
                    <a:pt x="177" y="424"/>
                  </a:lnTo>
                  <a:lnTo>
                    <a:pt x="178" y="422"/>
                  </a:lnTo>
                  <a:lnTo>
                    <a:pt x="180" y="424"/>
                  </a:lnTo>
                  <a:lnTo>
                    <a:pt x="184" y="427"/>
                  </a:lnTo>
                  <a:lnTo>
                    <a:pt x="186" y="429"/>
                  </a:lnTo>
                  <a:lnTo>
                    <a:pt x="186" y="426"/>
                  </a:lnTo>
                  <a:lnTo>
                    <a:pt x="186" y="419"/>
                  </a:lnTo>
                  <a:lnTo>
                    <a:pt x="186" y="416"/>
                  </a:lnTo>
                  <a:lnTo>
                    <a:pt x="187" y="416"/>
                  </a:lnTo>
                  <a:lnTo>
                    <a:pt x="189" y="418"/>
                  </a:lnTo>
                  <a:lnTo>
                    <a:pt x="198" y="421"/>
                  </a:lnTo>
                  <a:lnTo>
                    <a:pt x="201" y="421"/>
                  </a:lnTo>
                  <a:lnTo>
                    <a:pt x="202" y="422"/>
                  </a:lnTo>
                  <a:lnTo>
                    <a:pt x="201" y="426"/>
                  </a:lnTo>
                  <a:lnTo>
                    <a:pt x="204" y="427"/>
                  </a:lnTo>
                  <a:lnTo>
                    <a:pt x="205" y="424"/>
                  </a:lnTo>
                  <a:lnTo>
                    <a:pt x="205" y="422"/>
                  </a:lnTo>
                  <a:lnTo>
                    <a:pt x="207" y="424"/>
                  </a:lnTo>
                  <a:lnTo>
                    <a:pt x="208" y="424"/>
                  </a:lnTo>
                  <a:lnTo>
                    <a:pt x="211" y="426"/>
                  </a:lnTo>
                  <a:lnTo>
                    <a:pt x="210" y="427"/>
                  </a:lnTo>
                  <a:lnTo>
                    <a:pt x="213" y="429"/>
                  </a:lnTo>
                  <a:lnTo>
                    <a:pt x="214" y="429"/>
                  </a:lnTo>
                  <a:lnTo>
                    <a:pt x="214" y="430"/>
                  </a:lnTo>
                  <a:lnTo>
                    <a:pt x="214" y="433"/>
                  </a:lnTo>
                  <a:lnTo>
                    <a:pt x="231" y="433"/>
                  </a:lnTo>
                  <a:lnTo>
                    <a:pt x="238" y="438"/>
                  </a:lnTo>
                  <a:lnTo>
                    <a:pt x="238" y="436"/>
                  </a:lnTo>
                  <a:lnTo>
                    <a:pt x="255" y="442"/>
                  </a:lnTo>
                  <a:lnTo>
                    <a:pt x="263" y="444"/>
                  </a:lnTo>
                  <a:lnTo>
                    <a:pt x="263" y="453"/>
                  </a:lnTo>
                  <a:lnTo>
                    <a:pt x="263" y="456"/>
                  </a:lnTo>
                  <a:lnTo>
                    <a:pt x="263" y="459"/>
                  </a:lnTo>
                  <a:lnTo>
                    <a:pt x="263" y="465"/>
                  </a:lnTo>
                  <a:lnTo>
                    <a:pt x="263" y="466"/>
                  </a:lnTo>
                  <a:lnTo>
                    <a:pt x="263" y="479"/>
                  </a:lnTo>
                  <a:lnTo>
                    <a:pt x="263" y="485"/>
                  </a:lnTo>
                  <a:lnTo>
                    <a:pt x="263" y="492"/>
                  </a:lnTo>
                  <a:lnTo>
                    <a:pt x="263" y="498"/>
                  </a:lnTo>
                  <a:lnTo>
                    <a:pt x="263" y="500"/>
                  </a:lnTo>
                  <a:lnTo>
                    <a:pt x="248" y="501"/>
                  </a:lnTo>
                  <a:lnTo>
                    <a:pt x="232" y="501"/>
                  </a:lnTo>
                  <a:lnTo>
                    <a:pt x="231" y="501"/>
                  </a:lnTo>
                  <a:lnTo>
                    <a:pt x="231" y="500"/>
                  </a:lnTo>
                  <a:lnTo>
                    <a:pt x="216" y="500"/>
                  </a:lnTo>
                  <a:lnTo>
                    <a:pt x="198" y="500"/>
                  </a:lnTo>
                  <a:lnTo>
                    <a:pt x="198" y="501"/>
                  </a:lnTo>
                  <a:lnTo>
                    <a:pt x="195" y="501"/>
                  </a:lnTo>
                  <a:lnTo>
                    <a:pt x="187" y="501"/>
                  </a:lnTo>
                  <a:lnTo>
                    <a:pt x="187" y="506"/>
                  </a:lnTo>
                  <a:lnTo>
                    <a:pt x="187" y="512"/>
                  </a:lnTo>
                  <a:lnTo>
                    <a:pt x="187" y="521"/>
                  </a:lnTo>
                  <a:lnTo>
                    <a:pt x="187" y="530"/>
                  </a:lnTo>
                  <a:lnTo>
                    <a:pt x="190" y="530"/>
                  </a:lnTo>
                  <a:lnTo>
                    <a:pt x="192" y="530"/>
                  </a:lnTo>
                  <a:lnTo>
                    <a:pt x="198" y="528"/>
                  </a:lnTo>
                  <a:lnTo>
                    <a:pt x="198" y="524"/>
                  </a:lnTo>
                  <a:lnTo>
                    <a:pt x="198" y="521"/>
                  </a:lnTo>
                  <a:lnTo>
                    <a:pt x="198" y="519"/>
                  </a:lnTo>
                  <a:lnTo>
                    <a:pt x="199" y="519"/>
                  </a:lnTo>
                  <a:lnTo>
                    <a:pt x="205" y="519"/>
                  </a:lnTo>
                  <a:lnTo>
                    <a:pt x="208" y="519"/>
                  </a:lnTo>
                  <a:lnTo>
                    <a:pt x="214" y="519"/>
                  </a:lnTo>
                  <a:lnTo>
                    <a:pt x="217" y="519"/>
                  </a:lnTo>
                  <a:lnTo>
                    <a:pt x="229" y="518"/>
                  </a:lnTo>
                  <a:lnTo>
                    <a:pt x="231" y="518"/>
                  </a:lnTo>
                  <a:lnTo>
                    <a:pt x="231" y="532"/>
                  </a:lnTo>
                  <a:lnTo>
                    <a:pt x="231" y="533"/>
                  </a:lnTo>
                  <a:lnTo>
                    <a:pt x="231" y="545"/>
                  </a:lnTo>
                  <a:lnTo>
                    <a:pt x="231" y="551"/>
                  </a:lnTo>
                  <a:lnTo>
                    <a:pt x="231" y="565"/>
                  </a:lnTo>
                  <a:lnTo>
                    <a:pt x="231" y="574"/>
                  </a:lnTo>
                  <a:lnTo>
                    <a:pt x="231" y="575"/>
                  </a:lnTo>
                  <a:lnTo>
                    <a:pt x="231" y="577"/>
                  </a:lnTo>
                  <a:lnTo>
                    <a:pt x="231" y="578"/>
                  </a:lnTo>
                  <a:lnTo>
                    <a:pt x="225" y="577"/>
                  </a:lnTo>
                  <a:lnTo>
                    <a:pt x="220" y="577"/>
                  </a:lnTo>
                  <a:lnTo>
                    <a:pt x="213" y="575"/>
                  </a:lnTo>
                  <a:lnTo>
                    <a:pt x="204" y="574"/>
                  </a:lnTo>
                  <a:lnTo>
                    <a:pt x="199" y="572"/>
                  </a:lnTo>
                  <a:lnTo>
                    <a:pt x="199" y="566"/>
                  </a:lnTo>
                  <a:lnTo>
                    <a:pt x="199" y="562"/>
                  </a:lnTo>
                  <a:lnTo>
                    <a:pt x="199" y="560"/>
                  </a:lnTo>
                  <a:lnTo>
                    <a:pt x="199" y="559"/>
                  </a:lnTo>
                  <a:lnTo>
                    <a:pt x="199" y="553"/>
                  </a:lnTo>
                  <a:lnTo>
                    <a:pt x="199" y="551"/>
                  </a:lnTo>
                  <a:lnTo>
                    <a:pt x="199" y="545"/>
                  </a:lnTo>
                  <a:lnTo>
                    <a:pt x="199" y="544"/>
                  </a:lnTo>
                  <a:lnTo>
                    <a:pt x="199" y="538"/>
                  </a:lnTo>
                  <a:lnTo>
                    <a:pt x="199" y="533"/>
                  </a:lnTo>
                  <a:lnTo>
                    <a:pt x="178" y="533"/>
                  </a:lnTo>
                  <a:lnTo>
                    <a:pt x="166" y="533"/>
                  </a:lnTo>
                  <a:lnTo>
                    <a:pt x="165" y="533"/>
                  </a:lnTo>
                  <a:lnTo>
                    <a:pt x="159" y="535"/>
                  </a:lnTo>
                  <a:lnTo>
                    <a:pt x="159" y="562"/>
                  </a:lnTo>
                  <a:lnTo>
                    <a:pt x="146" y="560"/>
                  </a:lnTo>
                  <a:lnTo>
                    <a:pt x="146" y="565"/>
                  </a:lnTo>
                  <a:lnTo>
                    <a:pt x="140" y="566"/>
                  </a:lnTo>
                  <a:lnTo>
                    <a:pt x="148" y="566"/>
                  </a:lnTo>
                  <a:lnTo>
                    <a:pt x="151" y="566"/>
                  </a:lnTo>
                  <a:lnTo>
                    <a:pt x="151" y="572"/>
                  </a:lnTo>
                  <a:lnTo>
                    <a:pt x="157" y="574"/>
                  </a:lnTo>
                  <a:lnTo>
                    <a:pt x="157" y="589"/>
                  </a:lnTo>
                  <a:lnTo>
                    <a:pt x="139" y="588"/>
                  </a:lnTo>
                  <a:lnTo>
                    <a:pt x="127" y="586"/>
                  </a:lnTo>
                  <a:lnTo>
                    <a:pt x="118" y="585"/>
                  </a:lnTo>
                  <a:lnTo>
                    <a:pt x="118" y="580"/>
                  </a:lnTo>
                  <a:lnTo>
                    <a:pt x="115" y="580"/>
                  </a:lnTo>
                  <a:lnTo>
                    <a:pt x="113" y="580"/>
                  </a:lnTo>
                  <a:lnTo>
                    <a:pt x="113" y="581"/>
                  </a:lnTo>
                  <a:lnTo>
                    <a:pt x="113" y="583"/>
                  </a:lnTo>
                  <a:lnTo>
                    <a:pt x="113" y="585"/>
                  </a:lnTo>
                  <a:lnTo>
                    <a:pt x="110" y="585"/>
                  </a:lnTo>
                  <a:lnTo>
                    <a:pt x="109" y="586"/>
                  </a:lnTo>
                  <a:lnTo>
                    <a:pt x="107" y="588"/>
                  </a:lnTo>
                  <a:lnTo>
                    <a:pt x="106" y="589"/>
                  </a:lnTo>
                  <a:lnTo>
                    <a:pt x="103" y="589"/>
                  </a:lnTo>
                  <a:lnTo>
                    <a:pt x="103" y="575"/>
                  </a:lnTo>
                  <a:lnTo>
                    <a:pt x="103" y="574"/>
                  </a:lnTo>
                  <a:lnTo>
                    <a:pt x="103" y="572"/>
                  </a:lnTo>
                  <a:lnTo>
                    <a:pt x="103" y="568"/>
                  </a:lnTo>
                  <a:lnTo>
                    <a:pt x="101" y="568"/>
                  </a:lnTo>
                  <a:lnTo>
                    <a:pt x="98" y="568"/>
                  </a:lnTo>
                  <a:lnTo>
                    <a:pt x="94" y="568"/>
                  </a:lnTo>
                  <a:lnTo>
                    <a:pt x="89" y="568"/>
                  </a:lnTo>
                  <a:lnTo>
                    <a:pt x="86" y="568"/>
                  </a:lnTo>
                  <a:lnTo>
                    <a:pt x="74" y="569"/>
                  </a:lnTo>
                  <a:lnTo>
                    <a:pt x="74" y="568"/>
                  </a:lnTo>
                  <a:lnTo>
                    <a:pt x="74" y="560"/>
                  </a:lnTo>
                  <a:lnTo>
                    <a:pt x="74" y="557"/>
                  </a:lnTo>
                  <a:lnTo>
                    <a:pt x="74" y="554"/>
                  </a:lnTo>
                  <a:lnTo>
                    <a:pt x="74" y="551"/>
                  </a:lnTo>
                  <a:lnTo>
                    <a:pt x="74" y="550"/>
                  </a:lnTo>
                  <a:lnTo>
                    <a:pt x="74" y="548"/>
                  </a:lnTo>
                  <a:lnTo>
                    <a:pt x="74" y="545"/>
                  </a:lnTo>
                  <a:lnTo>
                    <a:pt x="74" y="539"/>
                  </a:lnTo>
                  <a:lnTo>
                    <a:pt x="74" y="536"/>
                  </a:lnTo>
                  <a:close/>
                  <a:moveTo>
                    <a:pt x="166" y="469"/>
                  </a:moveTo>
                  <a:lnTo>
                    <a:pt x="183" y="468"/>
                  </a:lnTo>
                  <a:lnTo>
                    <a:pt x="183" y="469"/>
                  </a:lnTo>
                  <a:lnTo>
                    <a:pt x="183" y="472"/>
                  </a:lnTo>
                  <a:lnTo>
                    <a:pt x="181" y="475"/>
                  </a:lnTo>
                  <a:lnTo>
                    <a:pt x="180" y="477"/>
                  </a:lnTo>
                  <a:lnTo>
                    <a:pt x="180" y="479"/>
                  </a:lnTo>
                  <a:lnTo>
                    <a:pt x="178" y="482"/>
                  </a:lnTo>
                  <a:lnTo>
                    <a:pt x="178" y="483"/>
                  </a:lnTo>
                  <a:lnTo>
                    <a:pt x="195" y="485"/>
                  </a:lnTo>
                  <a:lnTo>
                    <a:pt x="196" y="486"/>
                  </a:lnTo>
                  <a:lnTo>
                    <a:pt x="198" y="486"/>
                  </a:lnTo>
                  <a:lnTo>
                    <a:pt x="198" y="483"/>
                  </a:lnTo>
                  <a:lnTo>
                    <a:pt x="198" y="479"/>
                  </a:lnTo>
                  <a:lnTo>
                    <a:pt x="198" y="477"/>
                  </a:lnTo>
                  <a:lnTo>
                    <a:pt x="198" y="468"/>
                  </a:lnTo>
                  <a:lnTo>
                    <a:pt x="207" y="468"/>
                  </a:lnTo>
                  <a:lnTo>
                    <a:pt x="213" y="468"/>
                  </a:lnTo>
                  <a:lnTo>
                    <a:pt x="214" y="468"/>
                  </a:lnTo>
                  <a:lnTo>
                    <a:pt x="214" y="450"/>
                  </a:lnTo>
                  <a:lnTo>
                    <a:pt x="214" y="444"/>
                  </a:lnTo>
                  <a:lnTo>
                    <a:pt x="213" y="435"/>
                  </a:lnTo>
                  <a:lnTo>
                    <a:pt x="199" y="435"/>
                  </a:lnTo>
                  <a:lnTo>
                    <a:pt x="195" y="435"/>
                  </a:lnTo>
                  <a:lnTo>
                    <a:pt x="189" y="435"/>
                  </a:lnTo>
                  <a:lnTo>
                    <a:pt x="186" y="435"/>
                  </a:lnTo>
                  <a:lnTo>
                    <a:pt x="183" y="435"/>
                  </a:lnTo>
                  <a:lnTo>
                    <a:pt x="183" y="436"/>
                  </a:lnTo>
                  <a:lnTo>
                    <a:pt x="181" y="438"/>
                  </a:lnTo>
                  <a:lnTo>
                    <a:pt x="181" y="439"/>
                  </a:lnTo>
                  <a:lnTo>
                    <a:pt x="181" y="444"/>
                  </a:lnTo>
                  <a:lnTo>
                    <a:pt x="181" y="448"/>
                  </a:lnTo>
                  <a:lnTo>
                    <a:pt x="183" y="448"/>
                  </a:lnTo>
                  <a:lnTo>
                    <a:pt x="183" y="450"/>
                  </a:lnTo>
                  <a:lnTo>
                    <a:pt x="183" y="456"/>
                  </a:lnTo>
                  <a:lnTo>
                    <a:pt x="177" y="456"/>
                  </a:lnTo>
                  <a:lnTo>
                    <a:pt x="166" y="456"/>
                  </a:lnTo>
                  <a:lnTo>
                    <a:pt x="166" y="469"/>
                  </a:lnTo>
                  <a:close/>
                  <a:moveTo>
                    <a:pt x="11" y="162"/>
                  </a:moveTo>
                  <a:lnTo>
                    <a:pt x="11" y="154"/>
                  </a:lnTo>
                  <a:lnTo>
                    <a:pt x="11" y="130"/>
                  </a:lnTo>
                  <a:lnTo>
                    <a:pt x="27" y="130"/>
                  </a:lnTo>
                  <a:lnTo>
                    <a:pt x="41" y="130"/>
                  </a:lnTo>
                  <a:lnTo>
                    <a:pt x="42" y="130"/>
                  </a:lnTo>
                  <a:lnTo>
                    <a:pt x="47" y="135"/>
                  </a:lnTo>
                  <a:lnTo>
                    <a:pt x="45" y="135"/>
                  </a:lnTo>
                  <a:lnTo>
                    <a:pt x="42" y="135"/>
                  </a:lnTo>
                  <a:lnTo>
                    <a:pt x="42" y="138"/>
                  </a:lnTo>
                  <a:lnTo>
                    <a:pt x="42" y="144"/>
                  </a:lnTo>
                  <a:lnTo>
                    <a:pt x="42" y="148"/>
                  </a:lnTo>
                  <a:lnTo>
                    <a:pt x="42" y="164"/>
                  </a:lnTo>
                  <a:lnTo>
                    <a:pt x="39" y="164"/>
                  </a:lnTo>
                  <a:lnTo>
                    <a:pt x="20" y="164"/>
                  </a:lnTo>
                  <a:lnTo>
                    <a:pt x="11" y="164"/>
                  </a:lnTo>
                  <a:lnTo>
                    <a:pt x="11" y="162"/>
                  </a:lnTo>
                  <a:close/>
                  <a:moveTo>
                    <a:pt x="2" y="192"/>
                  </a:moveTo>
                  <a:lnTo>
                    <a:pt x="2" y="180"/>
                  </a:lnTo>
                  <a:lnTo>
                    <a:pt x="3" y="180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1" y="180"/>
                  </a:lnTo>
                  <a:lnTo>
                    <a:pt x="29" y="179"/>
                  </a:lnTo>
                  <a:lnTo>
                    <a:pt x="51" y="179"/>
                  </a:lnTo>
                  <a:lnTo>
                    <a:pt x="51" y="180"/>
                  </a:lnTo>
                  <a:lnTo>
                    <a:pt x="61" y="180"/>
                  </a:lnTo>
                  <a:lnTo>
                    <a:pt x="65" y="180"/>
                  </a:lnTo>
                  <a:lnTo>
                    <a:pt x="65" y="191"/>
                  </a:lnTo>
                  <a:lnTo>
                    <a:pt x="83" y="189"/>
                  </a:lnTo>
                  <a:lnTo>
                    <a:pt x="92" y="189"/>
                  </a:lnTo>
                  <a:lnTo>
                    <a:pt x="94" y="189"/>
                  </a:lnTo>
                  <a:lnTo>
                    <a:pt x="94" y="188"/>
                  </a:lnTo>
                  <a:lnTo>
                    <a:pt x="94" y="180"/>
                  </a:lnTo>
                  <a:lnTo>
                    <a:pt x="95" y="180"/>
                  </a:lnTo>
                  <a:lnTo>
                    <a:pt x="97" y="180"/>
                  </a:lnTo>
                  <a:lnTo>
                    <a:pt x="98" y="179"/>
                  </a:lnTo>
                  <a:lnTo>
                    <a:pt x="100" y="179"/>
                  </a:lnTo>
                  <a:lnTo>
                    <a:pt x="100" y="180"/>
                  </a:lnTo>
                  <a:lnTo>
                    <a:pt x="100" y="203"/>
                  </a:lnTo>
                  <a:lnTo>
                    <a:pt x="100" y="207"/>
                  </a:lnTo>
                  <a:lnTo>
                    <a:pt x="101" y="207"/>
                  </a:lnTo>
                  <a:lnTo>
                    <a:pt x="110" y="207"/>
                  </a:lnTo>
                  <a:lnTo>
                    <a:pt x="112" y="207"/>
                  </a:lnTo>
                  <a:lnTo>
                    <a:pt x="112" y="203"/>
                  </a:lnTo>
                  <a:lnTo>
                    <a:pt x="112" y="198"/>
                  </a:lnTo>
                  <a:lnTo>
                    <a:pt x="112" y="188"/>
                  </a:lnTo>
                  <a:lnTo>
                    <a:pt x="112" y="186"/>
                  </a:lnTo>
                  <a:lnTo>
                    <a:pt x="112" y="176"/>
                  </a:lnTo>
                  <a:lnTo>
                    <a:pt x="113" y="176"/>
                  </a:lnTo>
                  <a:lnTo>
                    <a:pt x="115" y="174"/>
                  </a:lnTo>
                  <a:lnTo>
                    <a:pt x="128" y="171"/>
                  </a:lnTo>
                  <a:lnTo>
                    <a:pt x="134" y="168"/>
                  </a:lnTo>
                  <a:lnTo>
                    <a:pt x="134" y="170"/>
                  </a:lnTo>
                  <a:lnTo>
                    <a:pt x="136" y="171"/>
                  </a:lnTo>
                  <a:lnTo>
                    <a:pt x="143" y="170"/>
                  </a:lnTo>
                  <a:lnTo>
                    <a:pt x="145" y="168"/>
                  </a:lnTo>
                  <a:lnTo>
                    <a:pt x="146" y="168"/>
                  </a:lnTo>
                  <a:lnTo>
                    <a:pt x="145" y="168"/>
                  </a:lnTo>
                  <a:lnTo>
                    <a:pt x="143" y="165"/>
                  </a:lnTo>
                  <a:lnTo>
                    <a:pt x="146" y="164"/>
                  </a:lnTo>
                  <a:lnTo>
                    <a:pt x="148" y="162"/>
                  </a:lnTo>
                  <a:lnTo>
                    <a:pt x="153" y="164"/>
                  </a:lnTo>
                  <a:lnTo>
                    <a:pt x="151" y="164"/>
                  </a:lnTo>
                  <a:lnTo>
                    <a:pt x="153" y="164"/>
                  </a:lnTo>
                  <a:lnTo>
                    <a:pt x="160" y="167"/>
                  </a:lnTo>
                  <a:lnTo>
                    <a:pt x="162" y="168"/>
                  </a:lnTo>
                  <a:lnTo>
                    <a:pt x="165" y="170"/>
                  </a:lnTo>
                  <a:lnTo>
                    <a:pt x="166" y="173"/>
                  </a:lnTo>
                  <a:lnTo>
                    <a:pt x="175" y="176"/>
                  </a:lnTo>
                  <a:lnTo>
                    <a:pt x="175" y="174"/>
                  </a:lnTo>
                  <a:lnTo>
                    <a:pt x="199" y="179"/>
                  </a:lnTo>
                  <a:lnTo>
                    <a:pt x="226" y="186"/>
                  </a:lnTo>
                  <a:lnTo>
                    <a:pt x="228" y="191"/>
                  </a:lnTo>
                  <a:lnTo>
                    <a:pt x="234" y="191"/>
                  </a:lnTo>
                  <a:lnTo>
                    <a:pt x="234" y="188"/>
                  </a:lnTo>
                  <a:lnTo>
                    <a:pt x="234" y="186"/>
                  </a:lnTo>
                  <a:lnTo>
                    <a:pt x="237" y="188"/>
                  </a:lnTo>
                  <a:lnTo>
                    <a:pt x="246" y="194"/>
                  </a:lnTo>
                  <a:lnTo>
                    <a:pt x="245" y="198"/>
                  </a:lnTo>
                  <a:lnTo>
                    <a:pt x="243" y="198"/>
                  </a:lnTo>
                  <a:lnTo>
                    <a:pt x="243" y="201"/>
                  </a:lnTo>
                  <a:lnTo>
                    <a:pt x="251" y="201"/>
                  </a:lnTo>
                  <a:lnTo>
                    <a:pt x="254" y="204"/>
                  </a:lnTo>
                  <a:lnTo>
                    <a:pt x="257" y="200"/>
                  </a:lnTo>
                  <a:lnTo>
                    <a:pt x="261" y="201"/>
                  </a:lnTo>
                  <a:lnTo>
                    <a:pt x="261" y="203"/>
                  </a:lnTo>
                  <a:lnTo>
                    <a:pt x="261" y="224"/>
                  </a:lnTo>
                  <a:lnTo>
                    <a:pt x="263" y="233"/>
                  </a:lnTo>
                  <a:lnTo>
                    <a:pt x="267" y="233"/>
                  </a:lnTo>
                  <a:lnTo>
                    <a:pt x="270" y="233"/>
                  </a:lnTo>
                  <a:lnTo>
                    <a:pt x="281" y="233"/>
                  </a:lnTo>
                  <a:lnTo>
                    <a:pt x="281" y="236"/>
                  </a:lnTo>
                  <a:lnTo>
                    <a:pt x="281" y="238"/>
                  </a:lnTo>
                  <a:lnTo>
                    <a:pt x="285" y="238"/>
                  </a:lnTo>
                  <a:lnTo>
                    <a:pt x="297" y="238"/>
                  </a:lnTo>
                  <a:lnTo>
                    <a:pt x="317" y="241"/>
                  </a:lnTo>
                  <a:lnTo>
                    <a:pt x="315" y="244"/>
                  </a:lnTo>
                  <a:lnTo>
                    <a:pt x="315" y="253"/>
                  </a:lnTo>
                  <a:lnTo>
                    <a:pt x="317" y="253"/>
                  </a:lnTo>
                  <a:lnTo>
                    <a:pt x="317" y="254"/>
                  </a:lnTo>
                  <a:lnTo>
                    <a:pt x="318" y="254"/>
                  </a:lnTo>
                  <a:lnTo>
                    <a:pt x="320" y="254"/>
                  </a:lnTo>
                  <a:lnTo>
                    <a:pt x="321" y="254"/>
                  </a:lnTo>
                  <a:lnTo>
                    <a:pt x="323" y="256"/>
                  </a:lnTo>
                  <a:lnTo>
                    <a:pt x="324" y="256"/>
                  </a:lnTo>
                  <a:lnTo>
                    <a:pt x="324" y="257"/>
                  </a:lnTo>
                  <a:lnTo>
                    <a:pt x="326" y="257"/>
                  </a:lnTo>
                  <a:lnTo>
                    <a:pt x="327" y="257"/>
                  </a:lnTo>
                  <a:lnTo>
                    <a:pt x="326" y="262"/>
                  </a:lnTo>
                  <a:lnTo>
                    <a:pt x="326" y="263"/>
                  </a:lnTo>
                  <a:lnTo>
                    <a:pt x="324" y="265"/>
                  </a:lnTo>
                  <a:lnTo>
                    <a:pt x="318" y="292"/>
                  </a:lnTo>
                  <a:lnTo>
                    <a:pt x="326" y="295"/>
                  </a:lnTo>
                  <a:lnTo>
                    <a:pt x="330" y="297"/>
                  </a:lnTo>
                  <a:lnTo>
                    <a:pt x="330" y="292"/>
                  </a:lnTo>
                  <a:lnTo>
                    <a:pt x="332" y="289"/>
                  </a:lnTo>
                  <a:lnTo>
                    <a:pt x="333" y="286"/>
                  </a:lnTo>
                  <a:lnTo>
                    <a:pt x="335" y="285"/>
                  </a:lnTo>
                  <a:lnTo>
                    <a:pt x="335" y="283"/>
                  </a:lnTo>
                  <a:lnTo>
                    <a:pt x="337" y="280"/>
                  </a:lnTo>
                  <a:lnTo>
                    <a:pt x="335" y="285"/>
                  </a:lnTo>
                  <a:lnTo>
                    <a:pt x="329" y="285"/>
                  </a:lnTo>
                  <a:lnTo>
                    <a:pt x="333" y="273"/>
                  </a:lnTo>
                  <a:lnTo>
                    <a:pt x="332" y="273"/>
                  </a:lnTo>
                  <a:lnTo>
                    <a:pt x="333" y="271"/>
                  </a:lnTo>
                  <a:lnTo>
                    <a:pt x="340" y="273"/>
                  </a:lnTo>
                  <a:lnTo>
                    <a:pt x="338" y="277"/>
                  </a:lnTo>
                  <a:lnTo>
                    <a:pt x="338" y="279"/>
                  </a:lnTo>
                  <a:lnTo>
                    <a:pt x="340" y="279"/>
                  </a:lnTo>
                  <a:lnTo>
                    <a:pt x="346" y="280"/>
                  </a:lnTo>
                  <a:lnTo>
                    <a:pt x="347" y="285"/>
                  </a:lnTo>
                  <a:lnTo>
                    <a:pt x="347" y="283"/>
                  </a:lnTo>
                  <a:lnTo>
                    <a:pt x="350" y="283"/>
                  </a:lnTo>
                  <a:lnTo>
                    <a:pt x="352" y="285"/>
                  </a:lnTo>
                  <a:lnTo>
                    <a:pt x="353" y="285"/>
                  </a:lnTo>
                  <a:lnTo>
                    <a:pt x="355" y="286"/>
                  </a:lnTo>
                  <a:lnTo>
                    <a:pt x="355" y="288"/>
                  </a:lnTo>
                  <a:lnTo>
                    <a:pt x="356" y="288"/>
                  </a:lnTo>
                  <a:lnTo>
                    <a:pt x="359" y="291"/>
                  </a:lnTo>
                  <a:lnTo>
                    <a:pt x="361" y="291"/>
                  </a:lnTo>
                  <a:lnTo>
                    <a:pt x="361" y="297"/>
                  </a:lnTo>
                  <a:lnTo>
                    <a:pt x="365" y="298"/>
                  </a:lnTo>
                  <a:lnTo>
                    <a:pt x="374" y="300"/>
                  </a:lnTo>
                  <a:lnTo>
                    <a:pt x="376" y="297"/>
                  </a:lnTo>
                  <a:lnTo>
                    <a:pt x="373" y="297"/>
                  </a:lnTo>
                  <a:lnTo>
                    <a:pt x="373" y="295"/>
                  </a:lnTo>
                  <a:lnTo>
                    <a:pt x="373" y="294"/>
                  </a:lnTo>
                  <a:lnTo>
                    <a:pt x="374" y="294"/>
                  </a:lnTo>
                  <a:lnTo>
                    <a:pt x="374" y="289"/>
                  </a:lnTo>
                  <a:lnTo>
                    <a:pt x="373" y="289"/>
                  </a:lnTo>
                  <a:lnTo>
                    <a:pt x="373" y="288"/>
                  </a:lnTo>
                  <a:lnTo>
                    <a:pt x="377" y="288"/>
                  </a:lnTo>
                  <a:lnTo>
                    <a:pt x="377" y="285"/>
                  </a:lnTo>
                  <a:lnTo>
                    <a:pt x="377" y="276"/>
                  </a:lnTo>
                  <a:lnTo>
                    <a:pt x="377" y="267"/>
                  </a:lnTo>
                  <a:lnTo>
                    <a:pt x="386" y="267"/>
                  </a:lnTo>
                  <a:lnTo>
                    <a:pt x="389" y="267"/>
                  </a:lnTo>
                  <a:lnTo>
                    <a:pt x="392" y="267"/>
                  </a:lnTo>
                  <a:lnTo>
                    <a:pt x="395" y="267"/>
                  </a:lnTo>
                  <a:lnTo>
                    <a:pt x="397" y="267"/>
                  </a:lnTo>
                  <a:lnTo>
                    <a:pt x="403" y="270"/>
                  </a:lnTo>
                  <a:lnTo>
                    <a:pt x="406" y="267"/>
                  </a:lnTo>
                  <a:lnTo>
                    <a:pt x="404" y="267"/>
                  </a:lnTo>
                  <a:lnTo>
                    <a:pt x="397" y="262"/>
                  </a:lnTo>
                  <a:lnTo>
                    <a:pt x="392" y="260"/>
                  </a:lnTo>
                  <a:lnTo>
                    <a:pt x="389" y="259"/>
                  </a:lnTo>
                  <a:lnTo>
                    <a:pt x="385" y="254"/>
                  </a:lnTo>
                  <a:lnTo>
                    <a:pt x="383" y="253"/>
                  </a:lnTo>
                  <a:lnTo>
                    <a:pt x="382" y="251"/>
                  </a:lnTo>
                  <a:lnTo>
                    <a:pt x="377" y="248"/>
                  </a:lnTo>
                  <a:lnTo>
                    <a:pt x="377" y="239"/>
                  </a:lnTo>
                  <a:lnTo>
                    <a:pt x="379" y="238"/>
                  </a:lnTo>
                  <a:lnTo>
                    <a:pt x="371" y="238"/>
                  </a:lnTo>
                  <a:lnTo>
                    <a:pt x="371" y="244"/>
                  </a:lnTo>
                  <a:lnTo>
                    <a:pt x="368" y="241"/>
                  </a:lnTo>
                  <a:lnTo>
                    <a:pt x="364" y="236"/>
                  </a:lnTo>
                  <a:lnTo>
                    <a:pt x="359" y="232"/>
                  </a:lnTo>
                  <a:lnTo>
                    <a:pt x="355" y="227"/>
                  </a:lnTo>
                  <a:lnTo>
                    <a:pt x="353" y="226"/>
                  </a:lnTo>
                  <a:lnTo>
                    <a:pt x="350" y="224"/>
                  </a:lnTo>
                  <a:lnTo>
                    <a:pt x="347" y="223"/>
                  </a:lnTo>
                  <a:lnTo>
                    <a:pt x="349" y="210"/>
                  </a:lnTo>
                  <a:lnTo>
                    <a:pt x="349" y="204"/>
                  </a:lnTo>
                  <a:lnTo>
                    <a:pt x="346" y="204"/>
                  </a:lnTo>
                  <a:lnTo>
                    <a:pt x="344" y="204"/>
                  </a:lnTo>
                  <a:lnTo>
                    <a:pt x="344" y="203"/>
                  </a:lnTo>
                  <a:lnTo>
                    <a:pt x="340" y="200"/>
                  </a:lnTo>
                  <a:lnTo>
                    <a:pt x="340" y="198"/>
                  </a:lnTo>
                  <a:lnTo>
                    <a:pt x="338" y="197"/>
                  </a:lnTo>
                  <a:lnTo>
                    <a:pt x="337" y="197"/>
                  </a:lnTo>
                  <a:lnTo>
                    <a:pt x="337" y="192"/>
                  </a:lnTo>
                  <a:lnTo>
                    <a:pt x="338" y="192"/>
                  </a:lnTo>
                  <a:lnTo>
                    <a:pt x="340" y="191"/>
                  </a:lnTo>
                  <a:lnTo>
                    <a:pt x="341" y="191"/>
                  </a:lnTo>
                  <a:lnTo>
                    <a:pt x="344" y="191"/>
                  </a:lnTo>
                  <a:lnTo>
                    <a:pt x="346" y="191"/>
                  </a:lnTo>
                  <a:lnTo>
                    <a:pt x="347" y="191"/>
                  </a:lnTo>
                  <a:lnTo>
                    <a:pt x="349" y="191"/>
                  </a:lnTo>
                  <a:lnTo>
                    <a:pt x="350" y="192"/>
                  </a:lnTo>
                  <a:lnTo>
                    <a:pt x="352" y="192"/>
                  </a:lnTo>
                  <a:lnTo>
                    <a:pt x="353" y="192"/>
                  </a:lnTo>
                  <a:lnTo>
                    <a:pt x="392" y="197"/>
                  </a:lnTo>
                  <a:lnTo>
                    <a:pt x="397" y="198"/>
                  </a:lnTo>
                  <a:lnTo>
                    <a:pt x="401" y="198"/>
                  </a:lnTo>
                  <a:lnTo>
                    <a:pt x="407" y="200"/>
                  </a:lnTo>
                  <a:lnTo>
                    <a:pt x="412" y="200"/>
                  </a:lnTo>
                  <a:lnTo>
                    <a:pt x="422" y="201"/>
                  </a:lnTo>
                  <a:lnTo>
                    <a:pt x="424" y="201"/>
                  </a:lnTo>
                  <a:lnTo>
                    <a:pt x="457" y="206"/>
                  </a:lnTo>
                  <a:lnTo>
                    <a:pt x="462" y="207"/>
                  </a:lnTo>
                  <a:lnTo>
                    <a:pt x="463" y="207"/>
                  </a:lnTo>
                  <a:lnTo>
                    <a:pt x="463" y="206"/>
                  </a:lnTo>
                  <a:lnTo>
                    <a:pt x="456" y="204"/>
                  </a:lnTo>
                  <a:lnTo>
                    <a:pt x="456" y="203"/>
                  </a:lnTo>
                  <a:lnTo>
                    <a:pt x="462" y="203"/>
                  </a:lnTo>
                  <a:lnTo>
                    <a:pt x="463" y="203"/>
                  </a:lnTo>
                  <a:lnTo>
                    <a:pt x="463" y="201"/>
                  </a:lnTo>
                  <a:lnTo>
                    <a:pt x="453" y="201"/>
                  </a:lnTo>
                  <a:lnTo>
                    <a:pt x="445" y="201"/>
                  </a:lnTo>
                  <a:lnTo>
                    <a:pt x="445" y="203"/>
                  </a:lnTo>
                  <a:lnTo>
                    <a:pt x="444" y="203"/>
                  </a:lnTo>
                  <a:lnTo>
                    <a:pt x="442" y="203"/>
                  </a:lnTo>
                  <a:lnTo>
                    <a:pt x="441" y="203"/>
                  </a:lnTo>
                  <a:lnTo>
                    <a:pt x="438" y="203"/>
                  </a:lnTo>
                  <a:lnTo>
                    <a:pt x="435" y="201"/>
                  </a:lnTo>
                  <a:lnTo>
                    <a:pt x="432" y="201"/>
                  </a:lnTo>
                  <a:lnTo>
                    <a:pt x="429" y="201"/>
                  </a:lnTo>
                  <a:lnTo>
                    <a:pt x="422" y="200"/>
                  </a:lnTo>
                  <a:lnTo>
                    <a:pt x="397" y="197"/>
                  </a:lnTo>
                  <a:lnTo>
                    <a:pt x="397" y="186"/>
                  </a:lnTo>
                  <a:lnTo>
                    <a:pt x="394" y="186"/>
                  </a:lnTo>
                  <a:lnTo>
                    <a:pt x="395" y="185"/>
                  </a:lnTo>
                  <a:lnTo>
                    <a:pt x="403" y="185"/>
                  </a:lnTo>
                  <a:lnTo>
                    <a:pt x="407" y="185"/>
                  </a:lnTo>
                  <a:lnTo>
                    <a:pt x="407" y="179"/>
                  </a:lnTo>
                  <a:lnTo>
                    <a:pt x="404" y="177"/>
                  </a:lnTo>
                  <a:lnTo>
                    <a:pt x="395" y="171"/>
                  </a:lnTo>
                  <a:lnTo>
                    <a:pt x="389" y="168"/>
                  </a:lnTo>
                  <a:lnTo>
                    <a:pt x="382" y="164"/>
                  </a:lnTo>
                  <a:lnTo>
                    <a:pt x="380" y="167"/>
                  </a:lnTo>
                  <a:lnTo>
                    <a:pt x="379" y="173"/>
                  </a:lnTo>
                  <a:lnTo>
                    <a:pt x="379" y="174"/>
                  </a:lnTo>
                  <a:lnTo>
                    <a:pt x="377" y="174"/>
                  </a:lnTo>
                  <a:lnTo>
                    <a:pt x="377" y="179"/>
                  </a:lnTo>
                  <a:lnTo>
                    <a:pt x="377" y="194"/>
                  </a:lnTo>
                  <a:lnTo>
                    <a:pt x="376" y="194"/>
                  </a:lnTo>
                  <a:lnTo>
                    <a:pt x="374" y="194"/>
                  </a:lnTo>
                  <a:lnTo>
                    <a:pt x="373" y="194"/>
                  </a:lnTo>
                  <a:lnTo>
                    <a:pt x="371" y="192"/>
                  </a:lnTo>
                  <a:lnTo>
                    <a:pt x="370" y="192"/>
                  </a:lnTo>
                  <a:lnTo>
                    <a:pt x="368" y="192"/>
                  </a:lnTo>
                  <a:lnTo>
                    <a:pt x="368" y="191"/>
                  </a:lnTo>
                  <a:lnTo>
                    <a:pt x="367" y="191"/>
                  </a:lnTo>
                  <a:lnTo>
                    <a:pt x="364" y="189"/>
                  </a:lnTo>
                  <a:lnTo>
                    <a:pt x="361" y="188"/>
                  </a:lnTo>
                  <a:lnTo>
                    <a:pt x="359" y="188"/>
                  </a:lnTo>
                  <a:lnTo>
                    <a:pt x="358" y="186"/>
                  </a:lnTo>
                  <a:lnTo>
                    <a:pt x="356" y="186"/>
                  </a:lnTo>
                  <a:lnTo>
                    <a:pt x="355" y="186"/>
                  </a:lnTo>
                  <a:lnTo>
                    <a:pt x="353" y="186"/>
                  </a:lnTo>
                  <a:lnTo>
                    <a:pt x="352" y="186"/>
                  </a:lnTo>
                  <a:lnTo>
                    <a:pt x="350" y="186"/>
                  </a:lnTo>
                  <a:lnTo>
                    <a:pt x="349" y="186"/>
                  </a:lnTo>
                  <a:lnTo>
                    <a:pt x="347" y="186"/>
                  </a:lnTo>
                  <a:lnTo>
                    <a:pt x="346" y="183"/>
                  </a:lnTo>
                  <a:lnTo>
                    <a:pt x="346" y="182"/>
                  </a:lnTo>
                  <a:lnTo>
                    <a:pt x="346" y="186"/>
                  </a:lnTo>
                  <a:lnTo>
                    <a:pt x="344" y="186"/>
                  </a:lnTo>
                  <a:lnTo>
                    <a:pt x="344" y="188"/>
                  </a:lnTo>
                  <a:lnTo>
                    <a:pt x="343" y="188"/>
                  </a:lnTo>
                  <a:lnTo>
                    <a:pt x="341" y="188"/>
                  </a:lnTo>
                  <a:lnTo>
                    <a:pt x="340" y="186"/>
                  </a:lnTo>
                  <a:lnTo>
                    <a:pt x="337" y="185"/>
                  </a:lnTo>
                  <a:lnTo>
                    <a:pt x="335" y="183"/>
                  </a:lnTo>
                  <a:lnTo>
                    <a:pt x="333" y="182"/>
                  </a:lnTo>
                  <a:lnTo>
                    <a:pt x="332" y="179"/>
                  </a:lnTo>
                  <a:lnTo>
                    <a:pt x="330" y="177"/>
                  </a:lnTo>
                  <a:lnTo>
                    <a:pt x="330" y="176"/>
                  </a:lnTo>
                  <a:lnTo>
                    <a:pt x="329" y="174"/>
                  </a:lnTo>
                  <a:lnTo>
                    <a:pt x="329" y="173"/>
                  </a:lnTo>
                  <a:lnTo>
                    <a:pt x="330" y="173"/>
                  </a:lnTo>
                  <a:lnTo>
                    <a:pt x="333" y="173"/>
                  </a:lnTo>
                  <a:lnTo>
                    <a:pt x="333" y="170"/>
                  </a:lnTo>
                  <a:lnTo>
                    <a:pt x="333" y="165"/>
                  </a:lnTo>
                  <a:lnTo>
                    <a:pt x="333" y="164"/>
                  </a:lnTo>
                  <a:lnTo>
                    <a:pt x="333" y="162"/>
                  </a:lnTo>
                  <a:lnTo>
                    <a:pt x="338" y="162"/>
                  </a:lnTo>
                  <a:lnTo>
                    <a:pt x="340" y="162"/>
                  </a:lnTo>
                  <a:lnTo>
                    <a:pt x="340" y="153"/>
                  </a:lnTo>
                  <a:lnTo>
                    <a:pt x="340" y="142"/>
                  </a:lnTo>
                  <a:lnTo>
                    <a:pt x="340" y="139"/>
                  </a:lnTo>
                  <a:lnTo>
                    <a:pt x="340" y="138"/>
                  </a:lnTo>
                  <a:lnTo>
                    <a:pt x="343" y="138"/>
                  </a:lnTo>
                  <a:lnTo>
                    <a:pt x="344" y="138"/>
                  </a:lnTo>
                  <a:lnTo>
                    <a:pt x="346" y="139"/>
                  </a:lnTo>
                  <a:lnTo>
                    <a:pt x="347" y="130"/>
                  </a:lnTo>
                  <a:lnTo>
                    <a:pt x="338" y="130"/>
                  </a:lnTo>
                  <a:lnTo>
                    <a:pt x="338" y="123"/>
                  </a:lnTo>
                  <a:lnTo>
                    <a:pt x="332" y="121"/>
                  </a:lnTo>
                  <a:lnTo>
                    <a:pt x="332" y="118"/>
                  </a:lnTo>
                  <a:lnTo>
                    <a:pt x="332" y="109"/>
                  </a:lnTo>
                  <a:lnTo>
                    <a:pt x="332" y="108"/>
                  </a:lnTo>
                  <a:lnTo>
                    <a:pt x="332" y="106"/>
                  </a:lnTo>
                  <a:lnTo>
                    <a:pt x="333" y="106"/>
                  </a:lnTo>
                  <a:lnTo>
                    <a:pt x="349" y="106"/>
                  </a:lnTo>
                  <a:lnTo>
                    <a:pt x="349" y="98"/>
                  </a:lnTo>
                  <a:lnTo>
                    <a:pt x="349" y="97"/>
                  </a:lnTo>
                  <a:lnTo>
                    <a:pt x="349" y="92"/>
                  </a:lnTo>
                  <a:lnTo>
                    <a:pt x="349" y="83"/>
                  </a:lnTo>
                  <a:lnTo>
                    <a:pt x="349" y="74"/>
                  </a:lnTo>
                  <a:lnTo>
                    <a:pt x="349" y="73"/>
                  </a:lnTo>
                  <a:lnTo>
                    <a:pt x="350" y="67"/>
                  </a:lnTo>
                  <a:lnTo>
                    <a:pt x="350" y="59"/>
                  </a:lnTo>
                  <a:lnTo>
                    <a:pt x="350" y="32"/>
                  </a:lnTo>
                  <a:lnTo>
                    <a:pt x="341" y="32"/>
                  </a:lnTo>
                  <a:lnTo>
                    <a:pt x="341" y="29"/>
                  </a:lnTo>
                  <a:lnTo>
                    <a:pt x="341" y="26"/>
                  </a:lnTo>
                  <a:lnTo>
                    <a:pt x="341" y="23"/>
                  </a:lnTo>
                  <a:lnTo>
                    <a:pt x="341" y="0"/>
                  </a:lnTo>
                  <a:lnTo>
                    <a:pt x="356" y="0"/>
                  </a:lnTo>
                  <a:lnTo>
                    <a:pt x="361" y="0"/>
                  </a:lnTo>
                  <a:lnTo>
                    <a:pt x="365" y="0"/>
                  </a:lnTo>
                  <a:lnTo>
                    <a:pt x="368" y="0"/>
                  </a:lnTo>
                  <a:lnTo>
                    <a:pt x="373" y="0"/>
                  </a:lnTo>
                  <a:lnTo>
                    <a:pt x="376" y="0"/>
                  </a:lnTo>
                  <a:lnTo>
                    <a:pt x="382" y="0"/>
                  </a:lnTo>
                  <a:lnTo>
                    <a:pt x="385" y="0"/>
                  </a:lnTo>
                  <a:lnTo>
                    <a:pt x="392" y="0"/>
                  </a:lnTo>
                  <a:lnTo>
                    <a:pt x="397" y="0"/>
                  </a:lnTo>
                  <a:lnTo>
                    <a:pt x="397" y="15"/>
                  </a:lnTo>
                  <a:lnTo>
                    <a:pt x="397" y="17"/>
                  </a:lnTo>
                  <a:lnTo>
                    <a:pt x="397" y="18"/>
                  </a:lnTo>
                  <a:lnTo>
                    <a:pt x="398" y="32"/>
                  </a:lnTo>
                  <a:lnTo>
                    <a:pt x="397" y="41"/>
                  </a:lnTo>
                  <a:lnTo>
                    <a:pt x="397" y="44"/>
                  </a:lnTo>
                  <a:lnTo>
                    <a:pt x="397" y="53"/>
                  </a:lnTo>
                  <a:lnTo>
                    <a:pt x="397" y="65"/>
                  </a:lnTo>
                  <a:lnTo>
                    <a:pt x="397" y="67"/>
                  </a:lnTo>
                  <a:lnTo>
                    <a:pt x="397" y="71"/>
                  </a:lnTo>
                  <a:lnTo>
                    <a:pt x="397" y="76"/>
                  </a:lnTo>
                  <a:lnTo>
                    <a:pt x="397" y="80"/>
                  </a:lnTo>
                  <a:lnTo>
                    <a:pt x="397" y="86"/>
                  </a:lnTo>
                  <a:lnTo>
                    <a:pt x="397" y="89"/>
                  </a:lnTo>
                  <a:lnTo>
                    <a:pt x="412" y="89"/>
                  </a:lnTo>
                  <a:lnTo>
                    <a:pt x="412" y="100"/>
                  </a:lnTo>
                  <a:lnTo>
                    <a:pt x="427" y="100"/>
                  </a:lnTo>
                  <a:lnTo>
                    <a:pt x="429" y="120"/>
                  </a:lnTo>
                  <a:lnTo>
                    <a:pt x="415" y="112"/>
                  </a:lnTo>
                  <a:lnTo>
                    <a:pt x="410" y="111"/>
                  </a:lnTo>
                  <a:lnTo>
                    <a:pt x="406" y="106"/>
                  </a:lnTo>
                  <a:lnTo>
                    <a:pt x="406" y="104"/>
                  </a:lnTo>
                  <a:lnTo>
                    <a:pt x="406" y="101"/>
                  </a:lnTo>
                  <a:lnTo>
                    <a:pt x="406" y="100"/>
                  </a:lnTo>
                  <a:lnTo>
                    <a:pt x="406" y="98"/>
                  </a:lnTo>
                  <a:lnTo>
                    <a:pt x="407" y="97"/>
                  </a:lnTo>
                  <a:lnTo>
                    <a:pt x="406" y="97"/>
                  </a:lnTo>
                  <a:lnTo>
                    <a:pt x="406" y="95"/>
                  </a:lnTo>
                  <a:lnTo>
                    <a:pt x="403" y="94"/>
                  </a:lnTo>
                  <a:lnTo>
                    <a:pt x="400" y="92"/>
                  </a:lnTo>
                  <a:lnTo>
                    <a:pt x="398" y="91"/>
                  </a:lnTo>
                  <a:lnTo>
                    <a:pt x="398" y="89"/>
                  </a:lnTo>
                  <a:lnTo>
                    <a:pt x="397" y="91"/>
                  </a:lnTo>
                  <a:lnTo>
                    <a:pt x="398" y="97"/>
                  </a:lnTo>
                  <a:lnTo>
                    <a:pt x="398" y="101"/>
                  </a:lnTo>
                  <a:lnTo>
                    <a:pt x="397" y="101"/>
                  </a:lnTo>
                  <a:lnTo>
                    <a:pt x="389" y="97"/>
                  </a:lnTo>
                  <a:lnTo>
                    <a:pt x="380" y="91"/>
                  </a:lnTo>
                  <a:lnTo>
                    <a:pt x="370" y="85"/>
                  </a:lnTo>
                  <a:lnTo>
                    <a:pt x="365" y="82"/>
                  </a:lnTo>
                  <a:lnTo>
                    <a:pt x="365" y="83"/>
                  </a:lnTo>
                  <a:lnTo>
                    <a:pt x="365" y="85"/>
                  </a:lnTo>
                  <a:lnTo>
                    <a:pt x="365" y="97"/>
                  </a:lnTo>
                  <a:lnTo>
                    <a:pt x="379" y="97"/>
                  </a:lnTo>
                  <a:lnTo>
                    <a:pt x="379" y="95"/>
                  </a:lnTo>
                  <a:lnTo>
                    <a:pt x="379" y="94"/>
                  </a:lnTo>
                  <a:lnTo>
                    <a:pt x="379" y="92"/>
                  </a:lnTo>
                  <a:lnTo>
                    <a:pt x="380" y="94"/>
                  </a:lnTo>
                  <a:lnTo>
                    <a:pt x="382" y="95"/>
                  </a:lnTo>
                  <a:lnTo>
                    <a:pt x="383" y="95"/>
                  </a:lnTo>
                  <a:lnTo>
                    <a:pt x="385" y="97"/>
                  </a:lnTo>
                  <a:lnTo>
                    <a:pt x="388" y="97"/>
                  </a:lnTo>
                  <a:lnTo>
                    <a:pt x="389" y="98"/>
                  </a:lnTo>
                  <a:lnTo>
                    <a:pt x="389" y="100"/>
                  </a:lnTo>
                  <a:lnTo>
                    <a:pt x="391" y="101"/>
                  </a:lnTo>
                  <a:lnTo>
                    <a:pt x="392" y="104"/>
                  </a:lnTo>
                  <a:lnTo>
                    <a:pt x="392" y="106"/>
                  </a:lnTo>
                  <a:lnTo>
                    <a:pt x="394" y="109"/>
                  </a:lnTo>
                  <a:lnTo>
                    <a:pt x="395" y="114"/>
                  </a:lnTo>
                  <a:lnTo>
                    <a:pt x="395" y="109"/>
                  </a:lnTo>
                  <a:lnTo>
                    <a:pt x="395" y="106"/>
                  </a:lnTo>
                  <a:lnTo>
                    <a:pt x="395" y="103"/>
                  </a:lnTo>
                  <a:lnTo>
                    <a:pt x="397" y="103"/>
                  </a:lnTo>
                  <a:lnTo>
                    <a:pt x="397" y="104"/>
                  </a:lnTo>
                  <a:lnTo>
                    <a:pt x="397" y="106"/>
                  </a:lnTo>
                  <a:lnTo>
                    <a:pt x="397" y="109"/>
                  </a:lnTo>
                  <a:lnTo>
                    <a:pt x="398" y="114"/>
                  </a:lnTo>
                  <a:lnTo>
                    <a:pt x="398" y="109"/>
                  </a:lnTo>
                  <a:lnTo>
                    <a:pt x="398" y="106"/>
                  </a:lnTo>
                  <a:lnTo>
                    <a:pt x="400" y="106"/>
                  </a:lnTo>
                  <a:lnTo>
                    <a:pt x="409" y="111"/>
                  </a:lnTo>
                  <a:lnTo>
                    <a:pt x="413" y="114"/>
                  </a:lnTo>
                  <a:lnTo>
                    <a:pt x="430" y="124"/>
                  </a:lnTo>
                  <a:lnTo>
                    <a:pt x="442" y="130"/>
                  </a:lnTo>
                  <a:lnTo>
                    <a:pt x="441" y="130"/>
                  </a:lnTo>
                  <a:lnTo>
                    <a:pt x="451" y="138"/>
                  </a:lnTo>
                  <a:lnTo>
                    <a:pt x="457" y="141"/>
                  </a:lnTo>
                  <a:lnTo>
                    <a:pt x="459" y="141"/>
                  </a:lnTo>
                  <a:lnTo>
                    <a:pt x="468" y="144"/>
                  </a:lnTo>
                  <a:lnTo>
                    <a:pt x="481" y="147"/>
                  </a:lnTo>
                  <a:lnTo>
                    <a:pt x="487" y="150"/>
                  </a:lnTo>
                  <a:lnTo>
                    <a:pt x="493" y="151"/>
                  </a:lnTo>
                  <a:lnTo>
                    <a:pt x="495" y="151"/>
                  </a:lnTo>
                  <a:lnTo>
                    <a:pt x="499" y="153"/>
                  </a:lnTo>
                  <a:lnTo>
                    <a:pt x="502" y="153"/>
                  </a:lnTo>
                  <a:lnTo>
                    <a:pt x="510" y="154"/>
                  </a:lnTo>
                  <a:lnTo>
                    <a:pt x="514" y="156"/>
                  </a:lnTo>
                  <a:lnTo>
                    <a:pt x="522" y="157"/>
                  </a:lnTo>
                  <a:lnTo>
                    <a:pt x="527" y="159"/>
                  </a:lnTo>
                  <a:lnTo>
                    <a:pt x="531" y="162"/>
                  </a:lnTo>
                  <a:lnTo>
                    <a:pt x="531" y="164"/>
                  </a:lnTo>
                  <a:lnTo>
                    <a:pt x="533" y="164"/>
                  </a:lnTo>
                  <a:lnTo>
                    <a:pt x="537" y="171"/>
                  </a:lnTo>
                  <a:lnTo>
                    <a:pt x="540" y="171"/>
                  </a:lnTo>
                  <a:lnTo>
                    <a:pt x="540" y="167"/>
                  </a:lnTo>
                  <a:lnTo>
                    <a:pt x="542" y="165"/>
                  </a:lnTo>
                  <a:lnTo>
                    <a:pt x="542" y="164"/>
                  </a:lnTo>
                  <a:lnTo>
                    <a:pt x="542" y="162"/>
                  </a:lnTo>
                  <a:lnTo>
                    <a:pt x="542" y="156"/>
                  </a:lnTo>
                  <a:lnTo>
                    <a:pt x="543" y="151"/>
                  </a:lnTo>
                  <a:lnTo>
                    <a:pt x="543" y="148"/>
                  </a:lnTo>
                  <a:lnTo>
                    <a:pt x="542" y="150"/>
                  </a:lnTo>
                  <a:lnTo>
                    <a:pt x="533" y="154"/>
                  </a:lnTo>
                  <a:lnTo>
                    <a:pt x="528" y="156"/>
                  </a:lnTo>
                  <a:lnTo>
                    <a:pt x="522" y="154"/>
                  </a:lnTo>
                  <a:lnTo>
                    <a:pt x="513" y="151"/>
                  </a:lnTo>
                  <a:lnTo>
                    <a:pt x="504" y="150"/>
                  </a:lnTo>
                  <a:lnTo>
                    <a:pt x="495" y="147"/>
                  </a:lnTo>
                  <a:lnTo>
                    <a:pt x="496" y="145"/>
                  </a:lnTo>
                  <a:lnTo>
                    <a:pt x="493" y="145"/>
                  </a:lnTo>
                  <a:lnTo>
                    <a:pt x="493" y="144"/>
                  </a:lnTo>
                  <a:lnTo>
                    <a:pt x="492" y="144"/>
                  </a:lnTo>
                  <a:lnTo>
                    <a:pt x="490" y="144"/>
                  </a:lnTo>
                  <a:lnTo>
                    <a:pt x="490" y="145"/>
                  </a:lnTo>
                  <a:lnTo>
                    <a:pt x="489" y="145"/>
                  </a:lnTo>
                  <a:lnTo>
                    <a:pt x="484" y="144"/>
                  </a:lnTo>
                  <a:lnTo>
                    <a:pt x="483" y="144"/>
                  </a:lnTo>
                  <a:lnTo>
                    <a:pt x="480" y="142"/>
                  </a:lnTo>
                  <a:lnTo>
                    <a:pt x="477" y="142"/>
                  </a:lnTo>
                  <a:lnTo>
                    <a:pt x="477" y="136"/>
                  </a:lnTo>
                  <a:lnTo>
                    <a:pt x="477" y="130"/>
                  </a:lnTo>
                  <a:lnTo>
                    <a:pt x="480" y="130"/>
                  </a:lnTo>
                  <a:lnTo>
                    <a:pt x="484" y="130"/>
                  </a:lnTo>
                  <a:lnTo>
                    <a:pt x="487" y="130"/>
                  </a:lnTo>
                  <a:lnTo>
                    <a:pt x="492" y="130"/>
                  </a:lnTo>
                  <a:lnTo>
                    <a:pt x="493" y="130"/>
                  </a:lnTo>
                  <a:lnTo>
                    <a:pt x="507" y="130"/>
                  </a:lnTo>
                  <a:lnTo>
                    <a:pt x="514" y="130"/>
                  </a:lnTo>
                  <a:lnTo>
                    <a:pt x="524" y="130"/>
                  </a:lnTo>
                  <a:lnTo>
                    <a:pt x="525" y="130"/>
                  </a:lnTo>
                  <a:lnTo>
                    <a:pt x="527" y="130"/>
                  </a:lnTo>
                  <a:lnTo>
                    <a:pt x="540" y="130"/>
                  </a:lnTo>
                  <a:lnTo>
                    <a:pt x="540" y="123"/>
                  </a:lnTo>
                  <a:lnTo>
                    <a:pt x="545" y="124"/>
                  </a:lnTo>
                  <a:lnTo>
                    <a:pt x="545" y="127"/>
                  </a:lnTo>
                  <a:lnTo>
                    <a:pt x="546" y="127"/>
                  </a:lnTo>
                  <a:lnTo>
                    <a:pt x="546" y="129"/>
                  </a:lnTo>
                  <a:lnTo>
                    <a:pt x="549" y="129"/>
                  </a:lnTo>
                  <a:lnTo>
                    <a:pt x="549" y="130"/>
                  </a:lnTo>
                  <a:lnTo>
                    <a:pt x="551" y="130"/>
                  </a:lnTo>
                  <a:lnTo>
                    <a:pt x="554" y="130"/>
                  </a:lnTo>
                  <a:lnTo>
                    <a:pt x="554" y="132"/>
                  </a:lnTo>
                  <a:lnTo>
                    <a:pt x="552" y="132"/>
                  </a:lnTo>
                  <a:lnTo>
                    <a:pt x="552" y="133"/>
                  </a:lnTo>
                  <a:lnTo>
                    <a:pt x="555" y="133"/>
                  </a:lnTo>
                  <a:lnTo>
                    <a:pt x="555" y="132"/>
                  </a:lnTo>
                  <a:lnTo>
                    <a:pt x="557" y="132"/>
                  </a:lnTo>
                  <a:lnTo>
                    <a:pt x="557" y="130"/>
                  </a:lnTo>
                  <a:lnTo>
                    <a:pt x="558" y="130"/>
                  </a:lnTo>
                  <a:lnTo>
                    <a:pt x="560" y="130"/>
                  </a:lnTo>
                  <a:lnTo>
                    <a:pt x="560" y="127"/>
                  </a:lnTo>
                  <a:lnTo>
                    <a:pt x="564" y="127"/>
                  </a:lnTo>
                  <a:lnTo>
                    <a:pt x="581" y="130"/>
                  </a:lnTo>
                  <a:lnTo>
                    <a:pt x="588" y="130"/>
                  </a:lnTo>
                  <a:lnTo>
                    <a:pt x="588" y="136"/>
                  </a:lnTo>
                  <a:lnTo>
                    <a:pt x="588" y="153"/>
                  </a:lnTo>
                  <a:lnTo>
                    <a:pt x="590" y="164"/>
                  </a:lnTo>
                  <a:lnTo>
                    <a:pt x="599" y="164"/>
                  </a:lnTo>
                  <a:lnTo>
                    <a:pt x="600" y="164"/>
                  </a:lnTo>
                  <a:lnTo>
                    <a:pt x="602" y="161"/>
                  </a:lnTo>
                  <a:lnTo>
                    <a:pt x="602" y="157"/>
                  </a:lnTo>
                  <a:lnTo>
                    <a:pt x="602" y="151"/>
                  </a:lnTo>
                  <a:lnTo>
                    <a:pt x="602" y="148"/>
                  </a:lnTo>
                  <a:lnTo>
                    <a:pt x="600" y="147"/>
                  </a:lnTo>
                  <a:lnTo>
                    <a:pt x="600" y="145"/>
                  </a:lnTo>
                  <a:lnTo>
                    <a:pt x="600" y="144"/>
                  </a:lnTo>
                  <a:lnTo>
                    <a:pt x="600" y="142"/>
                  </a:lnTo>
                  <a:lnTo>
                    <a:pt x="599" y="141"/>
                  </a:lnTo>
                  <a:lnTo>
                    <a:pt x="599" y="138"/>
                  </a:lnTo>
                  <a:lnTo>
                    <a:pt x="597" y="136"/>
                  </a:lnTo>
                  <a:lnTo>
                    <a:pt x="599" y="136"/>
                  </a:lnTo>
                  <a:lnTo>
                    <a:pt x="600" y="136"/>
                  </a:lnTo>
                  <a:lnTo>
                    <a:pt x="600" y="138"/>
                  </a:lnTo>
                  <a:lnTo>
                    <a:pt x="600" y="139"/>
                  </a:lnTo>
                  <a:lnTo>
                    <a:pt x="602" y="141"/>
                  </a:lnTo>
                  <a:lnTo>
                    <a:pt x="602" y="142"/>
                  </a:lnTo>
                  <a:lnTo>
                    <a:pt x="602" y="144"/>
                  </a:lnTo>
                  <a:lnTo>
                    <a:pt x="603" y="144"/>
                  </a:lnTo>
                  <a:lnTo>
                    <a:pt x="603" y="145"/>
                  </a:lnTo>
                  <a:lnTo>
                    <a:pt x="603" y="147"/>
                  </a:lnTo>
                  <a:lnTo>
                    <a:pt x="605" y="150"/>
                  </a:lnTo>
                  <a:lnTo>
                    <a:pt x="606" y="151"/>
                  </a:lnTo>
                  <a:lnTo>
                    <a:pt x="606" y="153"/>
                  </a:lnTo>
                  <a:lnTo>
                    <a:pt x="606" y="154"/>
                  </a:lnTo>
                  <a:lnTo>
                    <a:pt x="608" y="156"/>
                  </a:lnTo>
                  <a:lnTo>
                    <a:pt x="608" y="157"/>
                  </a:lnTo>
                  <a:lnTo>
                    <a:pt x="606" y="157"/>
                  </a:lnTo>
                  <a:lnTo>
                    <a:pt x="606" y="159"/>
                  </a:lnTo>
                  <a:lnTo>
                    <a:pt x="605" y="159"/>
                  </a:lnTo>
                  <a:lnTo>
                    <a:pt x="605" y="161"/>
                  </a:lnTo>
                  <a:lnTo>
                    <a:pt x="606" y="161"/>
                  </a:lnTo>
                  <a:lnTo>
                    <a:pt x="606" y="162"/>
                  </a:lnTo>
                  <a:lnTo>
                    <a:pt x="605" y="164"/>
                  </a:lnTo>
                  <a:lnTo>
                    <a:pt x="603" y="164"/>
                  </a:lnTo>
                  <a:lnTo>
                    <a:pt x="599" y="164"/>
                  </a:lnTo>
                  <a:lnTo>
                    <a:pt x="590" y="164"/>
                  </a:lnTo>
                  <a:lnTo>
                    <a:pt x="573" y="164"/>
                  </a:lnTo>
                  <a:lnTo>
                    <a:pt x="570" y="164"/>
                  </a:lnTo>
                  <a:lnTo>
                    <a:pt x="560" y="164"/>
                  </a:lnTo>
                  <a:lnTo>
                    <a:pt x="558" y="164"/>
                  </a:lnTo>
                  <a:lnTo>
                    <a:pt x="557" y="164"/>
                  </a:lnTo>
                  <a:lnTo>
                    <a:pt x="552" y="161"/>
                  </a:lnTo>
                  <a:lnTo>
                    <a:pt x="551" y="159"/>
                  </a:lnTo>
                  <a:lnTo>
                    <a:pt x="549" y="156"/>
                  </a:lnTo>
                  <a:lnTo>
                    <a:pt x="548" y="153"/>
                  </a:lnTo>
                  <a:lnTo>
                    <a:pt x="546" y="150"/>
                  </a:lnTo>
                  <a:lnTo>
                    <a:pt x="545" y="148"/>
                  </a:lnTo>
                  <a:lnTo>
                    <a:pt x="543" y="157"/>
                  </a:lnTo>
                  <a:lnTo>
                    <a:pt x="543" y="162"/>
                  </a:lnTo>
                  <a:lnTo>
                    <a:pt x="543" y="164"/>
                  </a:lnTo>
                  <a:lnTo>
                    <a:pt x="543" y="165"/>
                  </a:lnTo>
                  <a:lnTo>
                    <a:pt x="542" y="167"/>
                  </a:lnTo>
                  <a:lnTo>
                    <a:pt x="542" y="174"/>
                  </a:lnTo>
                  <a:lnTo>
                    <a:pt x="545" y="171"/>
                  </a:lnTo>
                  <a:lnTo>
                    <a:pt x="548" y="171"/>
                  </a:lnTo>
                  <a:lnTo>
                    <a:pt x="549" y="170"/>
                  </a:lnTo>
                  <a:lnTo>
                    <a:pt x="551" y="170"/>
                  </a:lnTo>
                  <a:lnTo>
                    <a:pt x="551" y="168"/>
                  </a:lnTo>
                  <a:lnTo>
                    <a:pt x="552" y="168"/>
                  </a:lnTo>
                  <a:lnTo>
                    <a:pt x="554" y="168"/>
                  </a:lnTo>
                  <a:lnTo>
                    <a:pt x="555" y="168"/>
                  </a:lnTo>
                  <a:lnTo>
                    <a:pt x="558" y="168"/>
                  </a:lnTo>
                  <a:lnTo>
                    <a:pt x="558" y="167"/>
                  </a:lnTo>
                  <a:lnTo>
                    <a:pt x="570" y="167"/>
                  </a:lnTo>
                  <a:lnTo>
                    <a:pt x="603" y="167"/>
                  </a:lnTo>
                  <a:lnTo>
                    <a:pt x="606" y="167"/>
                  </a:lnTo>
                  <a:lnTo>
                    <a:pt x="609" y="167"/>
                  </a:lnTo>
                  <a:lnTo>
                    <a:pt x="611" y="167"/>
                  </a:lnTo>
                  <a:lnTo>
                    <a:pt x="611" y="165"/>
                  </a:lnTo>
                  <a:lnTo>
                    <a:pt x="611" y="164"/>
                  </a:lnTo>
                  <a:lnTo>
                    <a:pt x="614" y="164"/>
                  </a:lnTo>
                  <a:lnTo>
                    <a:pt x="616" y="164"/>
                  </a:lnTo>
                  <a:lnTo>
                    <a:pt x="616" y="161"/>
                  </a:lnTo>
                  <a:lnTo>
                    <a:pt x="614" y="157"/>
                  </a:lnTo>
                  <a:lnTo>
                    <a:pt x="614" y="153"/>
                  </a:lnTo>
                  <a:lnTo>
                    <a:pt x="613" y="144"/>
                  </a:lnTo>
                  <a:lnTo>
                    <a:pt x="625" y="145"/>
                  </a:lnTo>
                  <a:lnTo>
                    <a:pt x="626" y="147"/>
                  </a:lnTo>
                  <a:lnTo>
                    <a:pt x="629" y="148"/>
                  </a:lnTo>
                  <a:lnTo>
                    <a:pt x="631" y="148"/>
                  </a:lnTo>
                  <a:lnTo>
                    <a:pt x="632" y="150"/>
                  </a:lnTo>
                  <a:lnTo>
                    <a:pt x="634" y="153"/>
                  </a:lnTo>
                  <a:lnTo>
                    <a:pt x="635" y="154"/>
                  </a:lnTo>
                  <a:lnTo>
                    <a:pt x="637" y="154"/>
                  </a:lnTo>
                  <a:lnTo>
                    <a:pt x="638" y="154"/>
                  </a:lnTo>
                  <a:lnTo>
                    <a:pt x="641" y="156"/>
                  </a:lnTo>
                  <a:lnTo>
                    <a:pt x="641" y="153"/>
                  </a:lnTo>
                  <a:lnTo>
                    <a:pt x="664" y="156"/>
                  </a:lnTo>
                  <a:lnTo>
                    <a:pt x="665" y="156"/>
                  </a:lnTo>
                  <a:lnTo>
                    <a:pt x="664" y="162"/>
                  </a:lnTo>
                  <a:lnTo>
                    <a:pt x="665" y="162"/>
                  </a:lnTo>
                  <a:lnTo>
                    <a:pt x="700" y="161"/>
                  </a:lnTo>
                  <a:lnTo>
                    <a:pt x="701" y="162"/>
                  </a:lnTo>
                  <a:lnTo>
                    <a:pt x="700" y="162"/>
                  </a:lnTo>
                  <a:lnTo>
                    <a:pt x="697" y="162"/>
                  </a:lnTo>
                  <a:lnTo>
                    <a:pt x="695" y="162"/>
                  </a:lnTo>
                  <a:lnTo>
                    <a:pt x="692" y="162"/>
                  </a:lnTo>
                  <a:lnTo>
                    <a:pt x="691" y="162"/>
                  </a:lnTo>
                  <a:lnTo>
                    <a:pt x="688" y="162"/>
                  </a:lnTo>
                  <a:lnTo>
                    <a:pt x="683" y="162"/>
                  </a:lnTo>
                  <a:lnTo>
                    <a:pt x="674" y="162"/>
                  </a:lnTo>
                  <a:lnTo>
                    <a:pt x="671" y="162"/>
                  </a:lnTo>
                  <a:lnTo>
                    <a:pt x="670" y="162"/>
                  </a:lnTo>
                  <a:lnTo>
                    <a:pt x="668" y="162"/>
                  </a:lnTo>
                  <a:lnTo>
                    <a:pt x="667" y="162"/>
                  </a:lnTo>
                  <a:lnTo>
                    <a:pt x="665" y="164"/>
                  </a:lnTo>
                  <a:lnTo>
                    <a:pt x="664" y="164"/>
                  </a:lnTo>
                  <a:lnTo>
                    <a:pt x="662" y="164"/>
                  </a:lnTo>
                  <a:lnTo>
                    <a:pt x="661" y="164"/>
                  </a:lnTo>
                  <a:lnTo>
                    <a:pt x="659" y="162"/>
                  </a:lnTo>
                  <a:lnTo>
                    <a:pt x="658" y="161"/>
                  </a:lnTo>
                  <a:lnTo>
                    <a:pt x="656" y="161"/>
                  </a:lnTo>
                  <a:lnTo>
                    <a:pt x="656" y="159"/>
                  </a:lnTo>
                  <a:lnTo>
                    <a:pt x="655" y="159"/>
                  </a:lnTo>
                  <a:lnTo>
                    <a:pt x="653" y="159"/>
                  </a:lnTo>
                  <a:lnTo>
                    <a:pt x="652" y="159"/>
                  </a:lnTo>
                  <a:lnTo>
                    <a:pt x="652" y="161"/>
                  </a:lnTo>
                  <a:lnTo>
                    <a:pt x="652" y="162"/>
                  </a:lnTo>
                  <a:lnTo>
                    <a:pt x="652" y="164"/>
                  </a:lnTo>
                  <a:lnTo>
                    <a:pt x="652" y="165"/>
                  </a:lnTo>
                  <a:lnTo>
                    <a:pt x="652" y="167"/>
                  </a:lnTo>
                  <a:lnTo>
                    <a:pt x="655" y="167"/>
                  </a:lnTo>
                  <a:lnTo>
                    <a:pt x="658" y="167"/>
                  </a:lnTo>
                  <a:lnTo>
                    <a:pt x="667" y="167"/>
                  </a:lnTo>
                  <a:lnTo>
                    <a:pt x="668" y="167"/>
                  </a:lnTo>
                  <a:lnTo>
                    <a:pt x="670" y="167"/>
                  </a:lnTo>
                  <a:lnTo>
                    <a:pt x="674" y="167"/>
                  </a:lnTo>
                  <a:lnTo>
                    <a:pt x="676" y="167"/>
                  </a:lnTo>
                  <a:lnTo>
                    <a:pt x="691" y="167"/>
                  </a:lnTo>
                  <a:lnTo>
                    <a:pt x="695" y="167"/>
                  </a:lnTo>
                  <a:lnTo>
                    <a:pt x="697" y="167"/>
                  </a:lnTo>
                  <a:lnTo>
                    <a:pt x="701" y="167"/>
                  </a:lnTo>
                  <a:lnTo>
                    <a:pt x="701" y="168"/>
                  </a:lnTo>
                  <a:lnTo>
                    <a:pt x="701" y="174"/>
                  </a:lnTo>
                  <a:lnTo>
                    <a:pt x="701" y="186"/>
                  </a:lnTo>
                  <a:lnTo>
                    <a:pt x="701" y="188"/>
                  </a:lnTo>
                  <a:lnTo>
                    <a:pt x="701" y="194"/>
                  </a:lnTo>
                  <a:lnTo>
                    <a:pt x="701" y="207"/>
                  </a:lnTo>
                  <a:lnTo>
                    <a:pt x="701" y="210"/>
                  </a:lnTo>
                  <a:lnTo>
                    <a:pt x="701" y="220"/>
                  </a:lnTo>
                  <a:lnTo>
                    <a:pt x="701" y="224"/>
                  </a:lnTo>
                  <a:lnTo>
                    <a:pt x="701" y="226"/>
                  </a:lnTo>
                  <a:lnTo>
                    <a:pt x="701" y="230"/>
                  </a:lnTo>
                  <a:lnTo>
                    <a:pt x="701" y="244"/>
                  </a:lnTo>
                  <a:lnTo>
                    <a:pt x="703" y="244"/>
                  </a:lnTo>
                  <a:lnTo>
                    <a:pt x="704" y="244"/>
                  </a:lnTo>
                  <a:lnTo>
                    <a:pt x="706" y="244"/>
                  </a:lnTo>
                  <a:lnTo>
                    <a:pt x="708" y="244"/>
                  </a:lnTo>
                  <a:lnTo>
                    <a:pt x="708" y="245"/>
                  </a:lnTo>
                  <a:lnTo>
                    <a:pt x="708" y="254"/>
                  </a:lnTo>
                  <a:lnTo>
                    <a:pt x="706" y="254"/>
                  </a:lnTo>
                  <a:lnTo>
                    <a:pt x="703" y="254"/>
                  </a:lnTo>
                  <a:lnTo>
                    <a:pt x="703" y="259"/>
                  </a:lnTo>
                  <a:lnTo>
                    <a:pt x="706" y="259"/>
                  </a:lnTo>
                  <a:lnTo>
                    <a:pt x="706" y="260"/>
                  </a:lnTo>
                  <a:lnTo>
                    <a:pt x="709" y="260"/>
                  </a:lnTo>
                  <a:lnTo>
                    <a:pt x="712" y="260"/>
                  </a:lnTo>
                  <a:lnTo>
                    <a:pt x="712" y="259"/>
                  </a:lnTo>
                  <a:lnTo>
                    <a:pt x="712" y="256"/>
                  </a:lnTo>
                  <a:lnTo>
                    <a:pt x="712" y="254"/>
                  </a:lnTo>
                  <a:lnTo>
                    <a:pt x="711" y="254"/>
                  </a:lnTo>
                  <a:lnTo>
                    <a:pt x="711" y="253"/>
                  </a:lnTo>
                  <a:lnTo>
                    <a:pt x="711" y="251"/>
                  </a:lnTo>
                  <a:lnTo>
                    <a:pt x="711" y="250"/>
                  </a:lnTo>
                  <a:lnTo>
                    <a:pt x="711" y="245"/>
                  </a:lnTo>
                  <a:lnTo>
                    <a:pt x="711" y="244"/>
                  </a:lnTo>
                  <a:lnTo>
                    <a:pt x="712" y="244"/>
                  </a:lnTo>
                  <a:lnTo>
                    <a:pt x="714" y="244"/>
                  </a:lnTo>
                  <a:lnTo>
                    <a:pt x="718" y="242"/>
                  </a:lnTo>
                  <a:lnTo>
                    <a:pt x="718" y="244"/>
                  </a:lnTo>
                  <a:lnTo>
                    <a:pt x="718" y="245"/>
                  </a:lnTo>
                  <a:lnTo>
                    <a:pt x="718" y="250"/>
                  </a:lnTo>
                  <a:lnTo>
                    <a:pt x="718" y="253"/>
                  </a:lnTo>
                  <a:lnTo>
                    <a:pt x="718" y="254"/>
                  </a:lnTo>
                  <a:lnTo>
                    <a:pt x="718" y="256"/>
                  </a:lnTo>
                  <a:lnTo>
                    <a:pt x="718" y="257"/>
                  </a:lnTo>
                  <a:lnTo>
                    <a:pt x="718" y="260"/>
                  </a:lnTo>
                  <a:lnTo>
                    <a:pt x="718" y="262"/>
                  </a:lnTo>
                  <a:lnTo>
                    <a:pt x="718" y="263"/>
                  </a:lnTo>
                  <a:lnTo>
                    <a:pt x="718" y="265"/>
                  </a:lnTo>
                  <a:lnTo>
                    <a:pt x="718" y="267"/>
                  </a:lnTo>
                  <a:lnTo>
                    <a:pt x="718" y="268"/>
                  </a:lnTo>
                  <a:lnTo>
                    <a:pt x="718" y="280"/>
                  </a:lnTo>
                  <a:lnTo>
                    <a:pt x="718" y="289"/>
                  </a:lnTo>
                  <a:lnTo>
                    <a:pt x="718" y="292"/>
                  </a:lnTo>
                  <a:lnTo>
                    <a:pt x="717" y="292"/>
                  </a:lnTo>
                  <a:lnTo>
                    <a:pt x="720" y="304"/>
                  </a:lnTo>
                  <a:lnTo>
                    <a:pt x="720" y="309"/>
                  </a:lnTo>
                  <a:lnTo>
                    <a:pt x="720" y="312"/>
                  </a:lnTo>
                  <a:lnTo>
                    <a:pt x="721" y="318"/>
                  </a:lnTo>
                  <a:lnTo>
                    <a:pt x="723" y="326"/>
                  </a:lnTo>
                  <a:lnTo>
                    <a:pt x="724" y="326"/>
                  </a:lnTo>
                  <a:lnTo>
                    <a:pt x="726" y="326"/>
                  </a:lnTo>
                  <a:lnTo>
                    <a:pt x="727" y="326"/>
                  </a:lnTo>
                  <a:lnTo>
                    <a:pt x="729" y="326"/>
                  </a:lnTo>
                  <a:lnTo>
                    <a:pt x="730" y="326"/>
                  </a:lnTo>
                  <a:lnTo>
                    <a:pt x="732" y="326"/>
                  </a:lnTo>
                  <a:lnTo>
                    <a:pt x="733" y="326"/>
                  </a:lnTo>
                  <a:lnTo>
                    <a:pt x="735" y="326"/>
                  </a:lnTo>
                  <a:lnTo>
                    <a:pt x="736" y="326"/>
                  </a:lnTo>
                  <a:lnTo>
                    <a:pt x="735" y="330"/>
                  </a:lnTo>
                  <a:lnTo>
                    <a:pt x="738" y="330"/>
                  </a:lnTo>
                  <a:lnTo>
                    <a:pt x="739" y="326"/>
                  </a:lnTo>
                  <a:lnTo>
                    <a:pt x="742" y="327"/>
                  </a:lnTo>
                  <a:lnTo>
                    <a:pt x="744" y="327"/>
                  </a:lnTo>
                  <a:lnTo>
                    <a:pt x="745" y="327"/>
                  </a:lnTo>
                  <a:lnTo>
                    <a:pt x="750" y="327"/>
                  </a:lnTo>
                  <a:lnTo>
                    <a:pt x="750" y="329"/>
                  </a:lnTo>
                  <a:lnTo>
                    <a:pt x="748" y="330"/>
                  </a:lnTo>
                  <a:lnTo>
                    <a:pt x="748" y="332"/>
                  </a:lnTo>
                  <a:lnTo>
                    <a:pt x="747" y="335"/>
                  </a:lnTo>
                  <a:lnTo>
                    <a:pt x="744" y="351"/>
                  </a:lnTo>
                  <a:lnTo>
                    <a:pt x="742" y="359"/>
                  </a:lnTo>
                  <a:lnTo>
                    <a:pt x="745" y="359"/>
                  </a:lnTo>
                  <a:lnTo>
                    <a:pt x="751" y="360"/>
                  </a:lnTo>
                  <a:lnTo>
                    <a:pt x="754" y="360"/>
                  </a:lnTo>
                  <a:lnTo>
                    <a:pt x="757" y="363"/>
                  </a:lnTo>
                  <a:lnTo>
                    <a:pt x="765" y="373"/>
                  </a:lnTo>
                  <a:lnTo>
                    <a:pt x="768" y="376"/>
                  </a:lnTo>
                  <a:lnTo>
                    <a:pt x="769" y="377"/>
                  </a:lnTo>
                  <a:lnTo>
                    <a:pt x="768" y="377"/>
                  </a:lnTo>
                  <a:lnTo>
                    <a:pt x="765" y="380"/>
                  </a:lnTo>
                  <a:lnTo>
                    <a:pt x="763" y="380"/>
                  </a:lnTo>
                  <a:lnTo>
                    <a:pt x="760" y="382"/>
                  </a:lnTo>
                  <a:lnTo>
                    <a:pt x="756" y="385"/>
                  </a:lnTo>
                  <a:lnTo>
                    <a:pt x="754" y="386"/>
                  </a:lnTo>
                  <a:lnTo>
                    <a:pt x="754" y="388"/>
                  </a:lnTo>
                  <a:lnTo>
                    <a:pt x="754" y="389"/>
                  </a:lnTo>
                  <a:lnTo>
                    <a:pt x="754" y="391"/>
                  </a:lnTo>
                  <a:lnTo>
                    <a:pt x="753" y="392"/>
                  </a:lnTo>
                  <a:lnTo>
                    <a:pt x="754" y="392"/>
                  </a:lnTo>
                  <a:lnTo>
                    <a:pt x="754" y="394"/>
                  </a:lnTo>
                  <a:lnTo>
                    <a:pt x="756" y="394"/>
                  </a:lnTo>
                  <a:lnTo>
                    <a:pt x="757" y="394"/>
                  </a:lnTo>
                  <a:lnTo>
                    <a:pt x="759" y="395"/>
                  </a:lnTo>
                  <a:lnTo>
                    <a:pt x="760" y="395"/>
                  </a:lnTo>
                  <a:lnTo>
                    <a:pt x="760" y="397"/>
                  </a:lnTo>
                  <a:lnTo>
                    <a:pt x="760" y="401"/>
                  </a:lnTo>
                  <a:lnTo>
                    <a:pt x="760" y="403"/>
                  </a:lnTo>
                  <a:lnTo>
                    <a:pt x="760" y="406"/>
                  </a:lnTo>
                  <a:lnTo>
                    <a:pt x="759" y="412"/>
                  </a:lnTo>
                  <a:lnTo>
                    <a:pt x="759" y="413"/>
                  </a:lnTo>
                  <a:lnTo>
                    <a:pt x="759" y="415"/>
                  </a:lnTo>
                  <a:lnTo>
                    <a:pt x="759" y="416"/>
                  </a:lnTo>
                  <a:lnTo>
                    <a:pt x="759" y="418"/>
                  </a:lnTo>
                  <a:lnTo>
                    <a:pt x="760" y="419"/>
                  </a:lnTo>
                  <a:lnTo>
                    <a:pt x="757" y="422"/>
                  </a:lnTo>
                  <a:lnTo>
                    <a:pt x="756" y="422"/>
                  </a:lnTo>
                  <a:lnTo>
                    <a:pt x="754" y="422"/>
                  </a:lnTo>
                  <a:lnTo>
                    <a:pt x="751" y="422"/>
                  </a:lnTo>
                  <a:lnTo>
                    <a:pt x="750" y="422"/>
                  </a:lnTo>
                  <a:lnTo>
                    <a:pt x="750" y="413"/>
                  </a:lnTo>
                  <a:lnTo>
                    <a:pt x="748" y="407"/>
                  </a:lnTo>
                  <a:lnTo>
                    <a:pt x="748" y="404"/>
                  </a:lnTo>
                  <a:lnTo>
                    <a:pt x="748" y="403"/>
                  </a:lnTo>
                  <a:lnTo>
                    <a:pt x="744" y="403"/>
                  </a:lnTo>
                  <a:lnTo>
                    <a:pt x="736" y="403"/>
                  </a:lnTo>
                  <a:lnTo>
                    <a:pt x="736" y="397"/>
                  </a:lnTo>
                  <a:lnTo>
                    <a:pt x="733" y="410"/>
                  </a:lnTo>
                  <a:lnTo>
                    <a:pt x="729" y="435"/>
                  </a:lnTo>
                  <a:lnTo>
                    <a:pt x="729" y="442"/>
                  </a:lnTo>
                  <a:lnTo>
                    <a:pt x="701" y="430"/>
                  </a:lnTo>
                  <a:lnTo>
                    <a:pt x="701" y="432"/>
                  </a:lnTo>
                  <a:lnTo>
                    <a:pt x="706" y="435"/>
                  </a:lnTo>
                  <a:lnTo>
                    <a:pt x="715" y="439"/>
                  </a:lnTo>
                  <a:lnTo>
                    <a:pt x="714" y="441"/>
                  </a:lnTo>
                  <a:lnTo>
                    <a:pt x="718" y="444"/>
                  </a:lnTo>
                  <a:lnTo>
                    <a:pt x="720" y="444"/>
                  </a:lnTo>
                  <a:lnTo>
                    <a:pt x="720" y="450"/>
                  </a:lnTo>
                  <a:lnTo>
                    <a:pt x="721" y="450"/>
                  </a:lnTo>
                  <a:lnTo>
                    <a:pt x="723" y="450"/>
                  </a:lnTo>
                  <a:lnTo>
                    <a:pt x="724" y="450"/>
                  </a:lnTo>
                  <a:lnTo>
                    <a:pt x="723" y="456"/>
                  </a:lnTo>
                  <a:lnTo>
                    <a:pt x="723" y="457"/>
                  </a:lnTo>
                  <a:lnTo>
                    <a:pt x="721" y="468"/>
                  </a:lnTo>
                  <a:lnTo>
                    <a:pt x="723" y="469"/>
                  </a:lnTo>
                  <a:lnTo>
                    <a:pt x="723" y="474"/>
                  </a:lnTo>
                  <a:lnTo>
                    <a:pt x="723" y="477"/>
                  </a:lnTo>
                  <a:lnTo>
                    <a:pt x="723" y="479"/>
                  </a:lnTo>
                  <a:lnTo>
                    <a:pt x="723" y="486"/>
                  </a:lnTo>
                  <a:lnTo>
                    <a:pt x="723" y="488"/>
                  </a:lnTo>
                  <a:lnTo>
                    <a:pt x="723" y="489"/>
                  </a:lnTo>
                  <a:lnTo>
                    <a:pt x="726" y="489"/>
                  </a:lnTo>
                  <a:lnTo>
                    <a:pt x="727" y="489"/>
                  </a:lnTo>
                  <a:lnTo>
                    <a:pt x="732" y="488"/>
                  </a:lnTo>
                  <a:lnTo>
                    <a:pt x="733" y="488"/>
                  </a:lnTo>
                  <a:lnTo>
                    <a:pt x="736" y="488"/>
                  </a:lnTo>
                  <a:lnTo>
                    <a:pt x="738" y="488"/>
                  </a:lnTo>
                  <a:lnTo>
                    <a:pt x="741" y="488"/>
                  </a:lnTo>
                  <a:lnTo>
                    <a:pt x="742" y="488"/>
                  </a:lnTo>
                  <a:lnTo>
                    <a:pt x="744" y="488"/>
                  </a:lnTo>
                  <a:lnTo>
                    <a:pt x="745" y="488"/>
                  </a:lnTo>
                  <a:lnTo>
                    <a:pt x="747" y="488"/>
                  </a:lnTo>
                  <a:lnTo>
                    <a:pt x="748" y="488"/>
                  </a:lnTo>
                  <a:lnTo>
                    <a:pt x="750" y="488"/>
                  </a:lnTo>
                  <a:lnTo>
                    <a:pt x="751" y="488"/>
                  </a:lnTo>
                  <a:lnTo>
                    <a:pt x="753" y="488"/>
                  </a:lnTo>
                  <a:lnTo>
                    <a:pt x="753" y="489"/>
                  </a:lnTo>
                  <a:lnTo>
                    <a:pt x="753" y="491"/>
                  </a:lnTo>
                  <a:lnTo>
                    <a:pt x="753" y="492"/>
                  </a:lnTo>
                  <a:lnTo>
                    <a:pt x="753" y="495"/>
                  </a:lnTo>
                  <a:lnTo>
                    <a:pt x="753" y="500"/>
                  </a:lnTo>
                  <a:lnTo>
                    <a:pt x="753" y="503"/>
                  </a:lnTo>
                  <a:lnTo>
                    <a:pt x="750" y="503"/>
                  </a:lnTo>
                  <a:lnTo>
                    <a:pt x="748" y="503"/>
                  </a:lnTo>
                  <a:lnTo>
                    <a:pt x="747" y="503"/>
                  </a:lnTo>
                  <a:lnTo>
                    <a:pt x="744" y="503"/>
                  </a:lnTo>
                  <a:lnTo>
                    <a:pt x="741" y="503"/>
                  </a:lnTo>
                  <a:lnTo>
                    <a:pt x="739" y="503"/>
                  </a:lnTo>
                  <a:lnTo>
                    <a:pt x="738" y="503"/>
                  </a:lnTo>
                  <a:lnTo>
                    <a:pt x="736" y="503"/>
                  </a:lnTo>
                  <a:lnTo>
                    <a:pt x="736" y="501"/>
                  </a:lnTo>
                  <a:lnTo>
                    <a:pt x="736" y="498"/>
                  </a:lnTo>
                  <a:lnTo>
                    <a:pt x="735" y="500"/>
                  </a:lnTo>
                  <a:lnTo>
                    <a:pt x="733" y="501"/>
                  </a:lnTo>
                  <a:lnTo>
                    <a:pt x="732" y="501"/>
                  </a:lnTo>
                  <a:lnTo>
                    <a:pt x="730" y="503"/>
                  </a:lnTo>
                  <a:lnTo>
                    <a:pt x="730" y="504"/>
                  </a:lnTo>
                  <a:lnTo>
                    <a:pt x="730" y="510"/>
                  </a:lnTo>
                  <a:lnTo>
                    <a:pt x="730" y="521"/>
                  </a:lnTo>
                  <a:lnTo>
                    <a:pt x="729" y="521"/>
                  </a:lnTo>
                  <a:lnTo>
                    <a:pt x="726" y="521"/>
                  </a:lnTo>
                  <a:lnTo>
                    <a:pt x="723" y="521"/>
                  </a:lnTo>
                  <a:lnTo>
                    <a:pt x="723" y="515"/>
                  </a:lnTo>
                  <a:lnTo>
                    <a:pt x="723" y="495"/>
                  </a:lnTo>
                  <a:lnTo>
                    <a:pt x="723" y="489"/>
                  </a:lnTo>
                  <a:lnTo>
                    <a:pt x="723" y="491"/>
                  </a:lnTo>
                  <a:lnTo>
                    <a:pt x="721" y="491"/>
                  </a:lnTo>
                  <a:lnTo>
                    <a:pt x="720" y="491"/>
                  </a:lnTo>
                  <a:lnTo>
                    <a:pt x="720" y="489"/>
                  </a:lnTo>
                  <a:lnTo>
                    <a:pt x="718" y="489"/>
                  </a:lnTo>
                  <a:lnTo>
                    <a:pt x="717" y="489"/>
                  </a:lnTo>
                  <a:lnTo>
                    <a:pt x="714" y="489"/>
                  </a:lnTo>
                  <a:lnTo>
                    <a:pt x="712" y="489"/>
                  </a:lnTo>
                  <a:lnTo>
                    <a:pt x="711" y="489"/>
                  </a:lnTo>
                  <a:lnTo>
                    <a:pt x="706" y="489"/>
                  </a:lnTo>
                  <a:lnTo>
                    <a:pt x="704" y="489"/>
                  </a:lnTo>
                  <a:lnTo>
                    <a:pt x="703" y="489"/>
                  </a:lnTo>
                  <a:lnTo>
                    <a:pt x="701" y="489"/>
                  </a:lnTo>
                  <a:lnTo>
                    <a:pt x="700" y="489"/>
                  </a:lnTo>
                  <a:lnTo>
                    <a:pt x="698" y="489"/>
                  </a:lnTo>
                  <a:lnTo>
                    <a:pt x="697" y="489"/>
                  </a:lnTo>
                  <a:lnTo>
                    <a:pt x="692" y="489"/>
                  </a:lnTo>
                  <a:lnTo>
                    <a:pt x="689" y="489"/>
                  </a:lnTo>
                  <a:lnTo>
                    <a:pt x="686" y="489"/>
                  </a:lnTo>
                  <a:lnTo>
                    <a:pt x="688" y="488"/>
                  </a:lnTo>
                  <a:lnTo>
                    <a:pt x="688" y="486"/>
                  </a:lnTo>
                  <a:lnTo>
                    <a:pt x="688" y="477"/>
                  </a:lnTo>
                  <a:lnTo>
                    <a:pt x="688" y="474"/>
                  </a:lnTo>
                  <a:lnTo>
                    <a:pt x="688" y="471"/>
                  </a:lnTo>
                  <a:lnTo>
                    <a:pt x="688" y="469"/>
                  </a:lnTo>
                  <a:lnTo>
                    <a:pt x="688" y="454"/>
                  </a:lnTo>
                  <a:lnTo>
                    <a:pt x="688" y="448"/>
                  </a:lnTo>
                  <a:lnTo>
                    <a:pt x="688" y="445"/>
                  </a:lnTo>
                  <a:lnTo>
                    <a:pt x="689" y="442"/>
                  </a:lnTo>
                  <a:lnTo>
                    <a:pt x="689" y="441"/>
                  </a:lnTo>
                  <a:lnTo>
                    <a:pt x="689" y="436"/>
                  </a:lnTo>
                  <a:lnTo>
                    <a:pt x="689" y="435"/>
                  </a:lnTo>
                  <a:lnTo>
                    <a:pt x="689" y="432"/>
                  </a:lnTo>
                  <a:lnTo>
                    <a:pt x="689" y="429"/>
                  </a:lnTo>
                  <a:lnTo>
                    <a:pt x="689" y="427"/>
                  </a:lnTo>
                  <a:lnTo>
                    <a:pt x="689" y="426"/>
                  </a:lnTo>
                  <a:lnTo>
                    <a:pt x="689" y="424"/>
                  </a:lnTo>
                  <a:lnTo>
                    <a:pt x="688" y="424"/>
                  </a:lnTo>
                  <a:lnTo>
                    <a:pt x="686" y="422"/>
                  </a:lnTo>
                  <a:lnTo>
                    <a:pt x="685" y="422"/>
                  </a:lnTo>
                  <a:lnTo>
                    <a:pt x="682" y="421"/>
                  </a:lnTo>
                  <a:lnTo>
                    <a:pt x="677" y="418"/>
                  </a:lnTo>
                  <a:lnTo>
                    <a:pt x="674" y="416"/>
                  </a:lnTo>
                  <a:lnTo>
                    <a:pt x="670" y="415"/>
                  </a:lnTo>
                  <a:lnTo>
                    <a:pt x="664" y="412"/>
                  </a:lnTo>
                  <a:lnTo>
                    <a:pt x="658" y="409"/>
                  </a:lnTo>
                  <a:lnTo>
                    <a:pt x="655" y="407"/>
                  </a:lnTo>
                  <a:lnTo>
                    <a:pt x="652" y="407"/>
                  </a:lnTo>
                  <a:lnTo>
                    <a:pt x="650" y="406"/>
                  </a:lnTo>
                  <a:lnTo>
                    <a:pt x="647" y="406"/>
                  </a:lnTo>
                  <a:lnTo>
                    <a:pt x="644" y="407"/>
                  </a:lnTo>
                  <a:lnTo>
                    <a:pt x="640" y="407"/>
                  </a:lnTo>
                  <a:lnTo>
                    <a:pt x="637" y="409"/>
                  </a:lnTo>
                  <a:lnTo>
                    <a:pt x="635" y="409"/>
                  </a:lnTo>
                  <a:lnTo>
                    <a:pt x="635" y="400"/>
                  </a:lnTo>
                  <a:lnTo>
                    <a:pt x="634" y="394"/>
                  </a:lnTo>
                  <a:lnTo>
                    <a:pt x="631" y="394"/>
                  </a:lnTo>
                  <a:lnTo>
                    <a:pt x="626" y="395"/>
                  </a:lnTo>
                  <a:lnTo>
                    <a:pt x="626" y="397"/>
                  </a:lnTo>
                  <a:lnTo>
                    <a:pt x="620" y="395"/>
                  </a:lnTo>
                  <a:lnTo>
                    <a:pt x="620" y="397"/>
                  </a:lnTo>
                  <a:lnTo>
                    <a:pt x="619" y="397"/>
                  </a:lnTo>
                  <a:lnTo>
                    <a:pt x="619" y="398"/>
                  </a:lnTo>
                  <a:lnTo>
                    <a:pt x="617" y="398"/>
                  </a:lnTo>
                  <a:lnTo>
                    <a:pt x="617" y="400"/>
                  </a:lnTo>
                  <a:lnTo>
                    <a:pt x="617" y="404"/>
                  </a:lnTo>
                  <a:lnTo>
                    <a:pt x="617" y="406"/>
                  </a:lnTo>
                  <a:lnTo>
                    <a:pt x="617" y="404"/>
                  </a:lnTo>
                  <a:lnTo>
                    <a:pt x="616" y="404"/>
                  </a:lnTo>
                  <a:lnTo>
                    <a:pt x="616" y="407"/>
                  </a:lnTo>
                  <a:lnTo>
                    <a:pt x="614" y="407"/>
                  </a:lnTo>
                  <a:lnTo>
                    <a:pt x="614" y="406"/>
                  </a:lnTo>
                  <a:lnTo>
                    <a:pt x="613" y="406"/>
                  </a:lnTo>
                  <a:lnTo>
                    <a:pt x="611" y="404"/>
                  </a:lnTo>
                  <a:lnTo>
                    <a:pt x="609" y="403"/>
                  </a:lnTo>
                  <a:lnTo>
                    <a:pt x="608" y="403"/>
                  </a:lnTo>
                  <a:lnTo>
                    <a:pt x="608" y="401"/>
                  </a:lnTo>
                  <a:lnTo>
                    <a:pt x="606" y="400"/>
                  </a:lnTo>
                  <a:lnTo>
                    <a:pt x="605" y="398"/>
                  </a:lnTo>
                  <a:lnTo>
                    <a:pt x="605" y="397"/>
                  </a:lnTo>
                  <a:lnTo>
                    <a:pt x="603" y="395"/>
                  </a:lnTo>
                  <a:lnTo>
                    <a:pt x="603" y="394"/>
                  </a:lnTo>
                  <a:lnTo>
                    <a:pt x="602" y="392"/>
                  </a:lnTo>
                  <a:lnTo>
                    <a:pt x="599" y="392"/>
                  </a:lnTo>
                  <a:lnTo>
                    <a:pt x="597" y="392"/>
                  </a:lnTo>
                  <a:lnTo>
                    <a:pt x="596" y="392"/>
                  </a:lnTo>
                  <a:lnTo>
                    <a:pt x="585" y="392"/>
                  </a:lnTo>
                  <a:lnTo>
                    <a:pt x="582" y="392"/>
                  </a:lnTo>
                  <a:lnTo>
                    <a:pt x="582" y="394"/>
                  </a:lnTo>
                  <a:lnTo>
                    <a:pt x="579" y="404"/>
                  </a:lnTo>
                  <a:lnTo>
                    <a:pt x="579" y="406"/>
                  </a:lnTo>
                  <a:lnTo>
                    <a:pt x="579" y="407"/>
                  </a:lnTo>
                  <a:lnTo>
                    <a:pt x="578" y="407"/>
                  </a:lnTo>
                  <a:lnTo>
                    <a:pt x="576" y="407"/>
                  </a:lnTo>
                  <a:lnTo>
                    <a:pt x="570" y="407"/>
                  </a:lnTo>
                  <a:lnTo>
                    <a:pt x="563" y="407"/>
                  </a:lnTo>
                  <a:lnTo>
                    <a:pt x="555" y="407"/>
                  </a:lnTo>
                  <a:lnTo>
                    <a:pt x="554" y="409"/>
                  </a:lnTo>
                  <a:lnTo>
                    <a:pt x="563" y="409"/>
                  </a:lnTo>
                  <a:lnTo>
                    <a:pt x="558" y="416"/>
                  </a:lnTo>
                  <a:lnTo>
                    <a:pt x="552" y="416"/>
                  </a:lnTo>
                  <a:lnTo>
                    <a:pt x="552" y="415"/>
                  </a:lnTo>
                  <a:lnTo>
                    <a:pt x="551" y="413"/>
                  </a:lnTo>
                  <a:lnTo>
                    <a:pt x="551" y="412"/>
                  </a:lnTo>
                  <a:lnTo>
                    <a:pt x="546" y="410"/>
                  </a:lnTo>
                  <a:lnTo>
                    <a:pt x="546" y="407"/>
                  </a:lnTo>
                  <a:lnTo>
                    <a:pt x="546" y="406"/>
                  </a:lnTo>
                  <a:lnTo>
                    <a:pt x="545" y="406"/>
                  </a:lnTo>
                  <a:lnTo>
                    <a:pt x="542" y="406"/>
                  </a:lnTo>
                  <a:lnTo>
                    <a:pt x="540" y="406"/>
                  </a:lnTo>
                  <a:lnTo>
                    <a:pt x="537" y="406"/>
                  </a:lnTo>
                  <a:lnTo>
                    <a:pt x="536" y="406"/>
                  </a:lnTo>
                  <a:lnTo>
                    <a:pt x="533" y="406"/>
                  </a:lnTo>
                  <a:lnTo>
                    <a:pt x="531" y="406"/>
                  </a:lnTo>
                  <a:lnTo>
                    <a:pt x="530" y="406"/>
                  </a:lnTo>
                  <a:lnTo>
                    <a:pt x="513" y="406"/>
                  </a:lnTo>
                  <a:lnTo>
                    <a:pt x="507" y="406"/>
                  </a:lnTo>
                  <a:lnTo>
                    <a:pt x="507" y="407"/>
                  </a:lnTo>
                  <a:lnTo>
                    <a:pt x="507" y="409"/>
                  </a:lnTo>
                  <a:lnTo>
                    <a:pt x="507" y="416"/>
                  </a:lnTo>
                  <a:lnTo>
                    <a:pt x="507" y="435"/>
                  </a:lnTo>
                  <a:lnTo>
                    <a:pt x="477" y="435"/>
                  </a:lnTo>
                  <a:lnTo>
                    <a:pt x="475" y="435"/>
                  </a:lnTo>
                  <a:lnTo>
                    <a:pt x="475" y="433"/>
                  </a:lnTo>
                  <a:lnTo>
                    <a:pt x="463" y="433"/>
                  </a:lnTo>
                  <a:lnTo>
                    <a:pt x="463" y="432"/>
                  </a:lnTo>
                  <a:lnTo>
                    <a:pt x="462" y="432"/>
                  </a:lnTo>
                  <a:lnTo>
                    <a:pt x="460" y="432"/>
                  </a:lnTo>
                  <a:lnTo>
                    <a:pt x="459" y="432"/>
                  </a:lnTo>
                  <a:lnTo>
                    <a:pt x="456" y="432"/>
                  </a:lnTo>
                  <a:lnTo>
                    <a:pt x="456" y="427"/>
                  </a:lnTo>
                  <a:lnTo>
                    <a:pt x="460" y="419"/>
                  </a:lnTo>
                  <a:lnTo>
                    <a:pt x="465" y="419"/>
                  </a:lnTo>
                  <a:lnTo>
                    <a:pt x="465" y="418"/>
                  </a:lnTo>
                  <a:lnTo>
                    <a:pt x="465" y="416"/>
                  </a:lnTo>
                  <a:lnTo>
                    <a:pt x="465" y="415"/>
                  </a:lnTo>
                  <a:lnTo>
                    <a:pt x="445" y="415"/>
                  </a:lnTo>
                  <a:lnTo>
                    <a:pt x="445" y="432"/>
                  </a:lnTo>
                  <a:lnTo>
                    <a:pt x="444" y="432"/>
                  </a:lnTo>
                  <a:lnTo>
                    <a:pt x="441" y="432"/>
                  </a:lnTo>
                  <a:lnTo>
                    <a:pt x="438" y="432"/>
                  </a:lnTo>
                  <a:lnTo>
                    <a:pt x="429" y="430"/>
                  </a:lnTo>
                  <a:lnTo>
                    <a:pt x="427" y="430"/>
                  </a:lnTo>
                  <a:lnTo>
                    <a:pt x="427" y="438"/>
                  </a:lnTo>
                  <a:lnTo>
                    <a:pt x="427" y="448"/>
                  </a:lnTo>
                  <a:lnTo>
                    <a:pt x="427" y="457"/>
                  </a:lnTo>
                  <a:lnTo>
                    <a:pt x="427" y="460"/>
                  </a:lnTo>
                  <a:lnTo>
                    <a:pt x="425" y="462"/>
                  </a:lnTo>
                  <a:lnTo>
                    <a:pt x="422" y="462"/>
                  </a:lnTo>
                  <a:lnTo>
                    <a:pt x="422" y="480"/>
                  </a:lnTo>
                  <a:lnTo>
                    <a:pt x="422" y="485"/>
                  </a:lnTo>
                  <a:lnTo>
                    <a:pt x="424" y="497"/>
                  </a:lnTo>
                  <a:lnTo>
                    <a:pt x="418" y="497"/>
                  </a:lnTo>
                  <a:lnTo>
                    <a:pt x="412" y="497"/>
                  </a:lnTo>
                  <a:lnTo>
                    <a:pt x="412" y="504"/>
                  </a:lnTo>
                  <a:lnTo>
                    <a:pt x="412" y="510"/>
                  </a:lnTo>
                  <a:lnTo>
                    <a:pt x="412" y="516"/>
                  </a:lnTo>
                  <a:lnTo>
                    <a:pt x="412" y="518"/>
                  </a:lnTo>
                  <a:lnTo>
                    <a:pt x="412" y="521"/>
                  </a:lnTo>
                  <a:lnTo>
                    <a:pt x="412" y="524"/>
                  </a:lnTo>
                  <a:lnTo>
                    <a:pt x="412" y="525"/>
                  </a:lnTo>
                  <a:lnTo>
                    <a:pt x="412" y="527"/>
                  </a:lnTo>
                  <a:lnTo>
                    <a:pt x="410" y="527"/>
                  </a:lnTo>
                  <a:lnTo>
                    <a:pt x="406" y="522"/>
                  </a:lnTo>
                  <a:lnTo>
                    <a:pt x="404" y="522"/>
                  </a:lnTo>
                  <a:lnTo>
                    <a:pt x="400" y="518"/>
                  </a:lnTo>
                  <a:lnTo>
                    <a:pt x="395" y="515"/>
                  </a:lnTo>
                  <a:lnTo>
                    <a:pt x="392" y="512"/>
                  </a:lnTo>
                  <a:lnTo>
                    <a:pt x="391" y="512"/>
                  </a:lnTo>
                  <a:lnTo>
                    <a:pt x="385" y="507"/>
                  </a:lnTo>
                  <a:lnTo>
                    <a:pt x="379" y="503"/>
                  </a:lnTo>
                  <a:lnTo>
                    <a:pt x="379" y="498"/>
                  </a:lnTo>
                  <a:lnTo>
                    <a:pt x="379" y="497"/>
                  </a:lnTo>
                  <a:lnTo>
                    <a:pt x="379" y="495"/>
                  </a:lnTo>
                  <a:lnTo>
                    <a:pt x="368" y="495"/>
                  </a:lnTo>
                  <a:lnTo>
                    <a:pt x="349" y="483"/>
                  </a:lnTo>
                  <a:lnTo>
                    <a:pt x="347" y="482"/>
                  </a:lnTo>
                  <a:lnTo>
                    <a:pt x="344" y="482"/>
                  </a:lnTo>
                  <a:lnTo>
                    <a:pt x="338" y="479"/>
                  </a:lnTo>
                  <a:lnTo>
                    <a:pt x="338" y="463"/>
                  </a:lnTo>
                  <a:lnTo>
                    <a:pt x="338" y="462"/>
                  </a:lnTo>
                  <a:lnTo>
                    <a:pt x="335" y="453"/>
                  </a:lnTo>
                  <a:lnTo>
                    <a:pt x="333" y="448"/>
                  </a:lnTo>
                  <a:lnTo>
                    <a:pt x="330" y="432"/>
                  </a:lnTo>
                  <a:lnTo>
                    <a:pt x="330" y="429"/>
                  </a:lnTo>
                  <a:lnTo>
                    <a:pt x="330" y="418"/>
                  </a:lnTo>
                  <a:lnTo>
                    <a:pt x="329" y="401"/>
                  </a:lnTo>
                  <a:lnTo>
                    <a:pt x="329" y="400"/>
                  </a:lnTo>
                  <a:lnTo>
                    <a:pt x="329" y="398"/>
                  </a:lnTo>
                  <a:lnTo>
                    <a:pt x="329" y="397"/>
                  </a:lnTo>
                  <a:lnTo>
                    <a:pt x="329" y="389"/>
                  </a:lnTo>
                  <a:lnTo>
                    <a:pt x="329" y="383"/>
                  </a:lnTo>
                  <a:lnTo>
                    <a:pt x="329" y="382"/>
                  </a:lnTo>
                  <a:lnTo>
                    <a:pt x="329" y="376"/>
                  </a:lnTo>
                  <a:lnTo>
                    <a:pt x="329" y="371"/>
                  </a:lnTo>
                  <a:lnTo>
                    <a:pt x="329" y="368"/>
                  </a:lnTo>
                  <a:lnTo>
                    <a:pt x="340" y="366"/>
                  </a:lnTo>
                  <a:lnTo>
                    <a:pt x="347" y="366"/>
                  </a:lnTo>
                  <a:lnTo>
                    <a:pt x="350" y="366"/>
                  </a:lnTo>
                  <a:lnTo>
                    <a:pt x="353" y="366"/>
                  </a:lnTo>
                  <a:lnTo>
                    <a:pt x="355" y="366"/>
                  </a:lnTo>
                  <a:lnTo>
                    <a:pt x="361" y="366"/>
                  </a:lnTo>
                  <a:lnTo>
                    <a:pt x="361" y="360"/>
                  </a:lnTo>
                  <a:lnTo>
                    <a:pt x="361" y="354"/>
                  </a:lnTo>
                  <a:lnTo>
                    <a:pt x="367" y="353"/>
                  </a:lnTo>
                  <a:lnTo>
                    <a:pt x="368" y="350"/>
                  </a:lnTo>
                  <a:lnTo>
                    <a:pt x="367" y="348"/>
                  </a:lnTo>
                  <a:lnTo>
                    <a:pt x="367" y="347"/>
                  </a:lnTo>
                  <a:lnTo>
                    <a:pt x="367" y="345"/>
                  </a:lnTo>
                  <a:lnTo>
                    <a:pt x="367" y="344"/>
                  </a:lnTo>
                  <a:lnTo>
                    <a:pt x="367" y="342"/>
                  </a:lnTo>
                  <a:lnTo>
                    <a:pt x="370" y="339"/>
                  </a:lnTo>
                  <a:lnTo>
                    <a:pt x="371" y="335"/>
                  </a:lnTo>
                  <a:lnTo>
                    <a:pt x="374" y="329"/>
                  </a:lnTo>
                  <a:lnTo>
                    <a:pt x="376" y="324"/>
                  </a:lnTo>
                  <a:lnTo>
                    <a:pt x="376" y="323"/>
                  </a:lnTo>
                  <a:lnTo>
                    <a:pt x="377" y="318"/>
                  </a:lnTo>
                  <a:lnTo>
                    <a:pt x="374" y="315"/>
                  </a:lnTo>
                  <a:lnTo>
                    <a:pt x="373" y="315"/>
                  </a:lnTo>
                  <a:lnTo>
                    <a:pt x="368" y="321"/>
                  </a:lnTo>
                  <a:lnTo>
                    <a:pt x="367" y="326"/>
                  </a:lnTo>
                  <a:lnTo>
                    <a:pt x="365" y="333"/>
                  </a:lnTo>
                  <a:lnTo>
                    <a:pt x="358" y="329"/>
                  </a:lnTo>
                  <a:lnTo>
                    <a:pt x="352" y="327"/>
                  </a:lnTo>
                  <a:lnTo>
                    <a:pt x="355" y="318"/>
                  </a:lnTo>
                  <a:lnTo>
                    <a:pt x="355" y="316"/>
                  </a:lnTo>
                  <a:lnTo>
                    <a:pt x="358" y="316"/>
                  </a:lnTo>
                  <a:lnTo>
                    <a:pt x="362" y="309"/>
                  </a:lnTo>
                  <a:lnTo>
                    <a:pt x="359" y="307"/>
                  </a:lnTo>
                  <a:lnTo>
                    <a:pt x="355" y="306"/>
                  </a:lnTo>
                  <a:lnTo>
                    <a:pt x="353" y="304"/>
                  </a:lnTo>
                  <a:lnTo>
                    <a:pt x="349" y="304"/>
                  </a:lnTo>
                  <a:lnTo>
                    <a:pt x="314" y="341"/>
                  </a:lnTo>
                  <a:lnTo>
                    <a:pt x="314" y="342"/>
                  </a:lnTo>
                  <a:lnTo>
                    <a:pt x="314" y="344"/>
                  </a:lnTo>
                  <a:lnTo>
                    <a:pt x="314" y="345"/>
                  </a:lnTo>
                  <a:lnTo>
                    <a:pt x="314" y="368"/>
                  </a:lnTo>
                  <a:lnTo>
                    <a:pt x="315" y="368"/>
                  </a:lnTo>
                  <a:lnTo>
                    <a:pt x="329" y="368"/>
                  </a:lnTo>
                  <a:lnTo>
                    <a:pt x="329" y="371"/>
                  </a:lnTo>
                  <a:lnTo>
                    <a:pt x="329" y="376"/>
                  </a:lnTo>
                  <a:lnTo>
                    <a:pt x="329" y="382"/>
                  </a:lnTo>
                  <a:lnTo>
                    <a:pt x="329" y="383"/>
                  </a:lnTo>
                  <a:lnTo>
                    <a:pt x="329" y="388"/>
                  </a:lnTo>
                  <a:lnTo>
                    <a:pt x="329" y="398"/>
                  </a:lnTo>
                  <a:lnTo>
                    <a:pt x="329" y="400"/>
                  </a:lnTo>
                  <a:lnTo>
                    <a:pt x="329" y="401"/>
                  </a:lnTo>
                  <a:lnTo>
                    <a:pt x="329" y="418"/>
                  </a:lnTo>
                  <a:lnTo>
                    <a:pt x="329" y="429"/>
                  </a:lnTo>
                  <a:lnTo>
                    <a:pt x="329" y="432"/>
                  </a:lnTo>
                  <a:lnTo>
                    <a:pt x="332" y="448"/>
                  </a:lnTo>
                  <a:lnTo>
                    <a:pt x="333" y="450"/>
                  </a:lnTo>
                  <a:lnTo>
                    <a:pt x="333" y="453"/>
                  </a:lnTo>
                  <a:lnTo>
                    <a:pt x="337" y="462"/>
                  </a:lnTo>
                  <a:lnTo>
                    <a:pt x="338" y="463"/>
                  </a:lnTo>
                  <a:lnTo>
                    <a:pt x="333" y="465"/>
                  </a:lnTo>
                  <a:lnTo>
                    <a:pt x="308" y="463"/>
                  </a:lnTo>
                  <a:lnTo>
                    <a:pt x="282" y="451"/>
                  </a:lnTo>
                  <a:lnTo>
                    <a:pt x="281" y="450"/>
                  </a:lnTo>
                  <a:lnTo>
                    <a:pt x="276" y="448"/>
                  </a:lnTo>
                  <a:lnTo>
                    <a:pt x="273" y="447"/>
                  </a:lnTo>
                  <a:lnTo>
                    <a:pt x="269" y="444"/>
                  </a:lnTo>
                  <a:lnTo>
                    <a:pt x="263" y="442"/>
                  </a:lnTo>
                  <a:lnTo>
                    <a:pt x="255" y="439"/>
                  </a:lnTo>
                  <a:lnTo>
                    <a:pt x="254" y="439"/>
                  </a:lnTo>
                  <a:lnTo>
                    <a:pt x="251" y="438"/>
                  </a:lnTo>
                  <a:lnTo>
                    <a:pt x="248" y="436"/>
                  </a:lnTo>
                  <a:lnTo>
                    <a:pt x="245" y="436"/>
                  </a:lnTo>
                  <a:lnTo>
                    <a:pt x="241" y="435"/>
                  </a:lnTo>
                  <a:lnTo>
                    <a:pt x="240" y="435"/>
                  </a:lnTo>
                  <a:lnTo>
                    <a:pt x="240" y="433"/>
                  </a:lnTo>
                  <a:lnTo>
                    <a:pt x="241" y="435"/>
                  </a:lnTo>
                  <a:lnTo>
                    <a:pt x="246" y="433"/>
                  </a:lnTo>
                  <a:lnTo>
                    <a:pt x="263" y="433"/>
                  </a:lnTo>
                  <a:lnTo>
                    <a:pt x="269" y="433"/>
                  </a:lnTo>
                  <a:lnTo>
                    <a:pt x="282" y="433"/>
                  </a:lnTo>
                  <a:lnTo>
                    <a:pt x="282" y="444"/>
                  </a:lnTo>
                  <a:lnTo>
                    <a:pt x="294" y="447"/>
                  </a:lnTo>
                  <a:lnTo>
                    <a:pt x="303" y="450"/>
                  </a:lnTo>
                  <a:lnTo>
                    <a:pt x="308" y="450"/>
                  </a:lnTo>
                  <a:lnTo>
                    <a:pt x="326" y="450"/>
                  </a:lnTo>
                  <a:lnTo>
                    <a:pt x="326" y="448"/>
                  </a:lnTo>
                  <a:lnTo>
                    <a:pt x="326" y="433"/>
                  </a:lnTo>
                  <a:lnTo>
                    <a:pt x="314" y="433"/>
                  </a:lnTo>
                  <a:lnTo>
                    <a:pt x="314" y="426"/>
                  </a:lnTo>
                  <a:lnTo>
                    <a:pt x="314" y="410"/>
                  </a:lnTo>
                  <a:lnTo>
                    <a:pt x="314" y="406"/>
                  </a:lnTo>
                  <a:lnTo>
                    <a:pt x="306" y="400"/>
                  </a:lnTo>
                  <a:lnTo>
                    <a:pt x="305" y="398"/>
                  </a:lnTo>
                  <a:lnTo>
                    <a:pt x="299" y="394"/>
                  </a:lnTo>
                  <a:lnTo>
                    <a:pt x="291" y="389"/>
                  </a:lnTo>
                  <a:lnTo>
                    <a:pt x="282" y="383"/>
                  </a:lnTo>
                  <a:lnTo>
                    <a:pt x="281" y="383"/>
                  </a:lnTo>
                  <a:lnTo>
                    <a:pt x="281" y="397"/>
                  </a:lnTo>
                  <a:lnTo>
                    <a:pt x="279" y="397"/>
                  </a:lnTo>
                  <a:lnTo>
                    <a:pt x="279" y="400"/>
                  </a:lnTo>
                  <a:lnTo>
                    <a:pt x="266" y="400"/>
                  </a:lnTo>
                  <a:lnTo>
                    <a:pt x="266" y="401"/>
                  </a:lnTo>
                  <a:lnTo>
                    <a:pt x="263" y="401"/>
                  </a:lnTo>
                  <a:lnTo>
                    <a:pt x="263" y="400"/>
                  </a:lnTo>
                  <a:lnTo>
                    <a:pt x="263" y="401"/>
                  </a:lnTo>
                  <a:lnTo>
                    <a:pt x="260" y="401"/>
                  </a:lnTo>
                  <a:lnTo>
                    <a:pt x="252" y="401"/>
                  </a:lnTo>
                  <a:lnTo>
                    <a:pt x="249" y="401"/>
                  </a:lnTo>
                  <a:lnTo>
                    <a:pt x="246" y="401"/>
                  </a:lnTo>
                  <a:lnTo>
                    <a:pt x="240" y="401"/>
                  </a:lnTo>
                  <a:lnTo>
                    <a:pt x="238" y="401"/>
                  </a:lnTo>
                  <a:lnTo>
                    <a:pt x="235" y="401"/>
                  </a:lnTo>
                  <a:lnTo>
                    <a:pt x="234" y="401"/>
                  </a:lnTo>
                  <a:lnTo>
                    <a:pt x="232" y="401"/>
                  </a:lnTo>
                  <a:lnTo>
                    <a:pt x="231" y="401"/>
                  </a:lnTo>
                  <a:lnTo>
                    <a:pt x="229" y="403"/>
                  </a:lnTo>
                  <a:lnTo>
                    <a:pt x="229" y="400"/>
                  </a:lnTo>
                  <a:lnTo>
                    <a:pt x="229" y="398"/>
                  </a:lnTo>
                  <a:lnTo>
                    <a:pt x="234" y="394"/>
                  </a:lnTo>
                  <a:lnTo>
                    <a:pt x="238" y="388"/>
                  </a:lnTo>
                  <a:lnTo>
                    <a:pt x="241" y="383"/>
                  </a:lnTo>
                  <a:lnTo>
                    <a:pt x="243" y="383"/>
                  </a:lnTo>
                  <a:lnTo>
                    <a:pt x="245" y="380"/>
                  </a:lnTo>
                  <a:lnTo>
                    <a:pt x="251" y="373"/>
                  </a:lnTo>
                  <a:lnTo>
                    <a:pt x="252" y="373"/>
                  </a:lnTo>
                  <a:lnTo>
                    <a:pt x="240" y="368"/>
                  </a:lnTo>
                  <a:lnTo>
                    <a:pt x="254" y="353"/>
                  </a:lnTo>
                  <a:lnTo>
                    <a:pt x="261" y="342"/>
                  </a:lnTo>
                  <a:lnTo>
                    <a:pt x="264" y="339"/>
                  </a:lnTo>
                  <a:lnTo>
                    <a:pt x="266" y="338"/>
                  </a:lnTo>
                  <a:lnTo>
                    <a:pt x="261" y="333"/>
                  </a:lnTo>
                  <a:lnTo>
                    <a:pt x="252" y="326"/>
                  </a:lnTo>
                  <a:lnTo>
                    <a:pt x="261" y="318"/>
                  </a:lnTo>
                  <a:lnTo>
                    <a:pt x="246" y="312"/>
                  </a:lnTo>
                  <a:lnTo>
                    <a:pt x="243" y="313"/>
                  </a:lnTo>
                  <a:lnTo>
                    <a:pt x="237" y="321"/>
                  </a:lnTo>
                  <a:lnTo>
                    <a:pt x="235" y="320"/>
                  </a:lnTo>
                  <a:lnTo>
                    <a:pt x="232" y="324"/>
                  </a:lnTo>
                  <a:lnTo>
                    <a:pt x="219" y="323"/>
                  </a:lnTo>
                  <a:lnTo>
                    <a:pt x="219" y="321"/>
                  </a:lnTo>
                  <a:lnTo>
                    <a:pt x="220" y="320"/>
                  </a:lnTo>
                  <a:lnTo>
                    <a:pt x="237" y="304"/>
                  </a:lnTo>
                  <a:lnTo>
                    <a:pt x="241" y="300"/>
                  </a:lnTo>
                  <a:lnTo>
                    <a:pt x="243" y="298"/>
                  </a:lnTo>
                  <a:lnTo>
                    <a:pt x="245" y="297"/>
                  </a:lnTo>
                  <a:lnTo>
                    <a:pt x="243" y="297"/>
                  </a:lnTo>
                  <a:lnTo>
                    <a:pt x="245" y="295"/>
                  </a:lnTo>
                  <a:lnTo>
                    <a:pt x="245" y="294"/>
                  </a:lnTo>
                  <a:lnTo>
                    <a:pt x="245" y="292"/>
                  </a:lnTo>
                  <a:lnTo>
                    <a:pt x="249" y="292"/>
                  </a:lnTo>
                  <a:lnTo>
                    <a:pt x="249" y="288"/>
                  </a:lnTo>
                  <a:lnTo>
                    <a:pt x="245" y="288"/>
                  </a:lnTo>
                  <a:lnTo>
                    <a:pt x="245" y="282"/>
                  </a:lnTo>
                  <a:lnTo>
                    <a:pt x="251" y="282"/>
                  </a:lnTo>
                  <a:lnTo>
                    <a:pt x="251" y="277"/>
                  </a:lnTo>
                  <a:lnTo>
                    <a:pt x="261" y="277"/>
                  </a:lnTo>
                  <a:lnTo>
                    <a:pt x="261" y="276"/>
                  </a:lnTo>
                  <a:lnTo>
                    <a:pt x="261" y="274"/>
                  </a:lnTo>
                  <a:lnTo>
                    <a:pt x="264" y="273"/>
                  </a:lnTo>
                  <a:lnTo>
                    <a:pt x="266" y="274"/>
                  </a:lnTo>
                  <a:lnTo>
                    <a:pt x="267" y="274"/>
                  </a:lnTo>
                  <a:lnTo>
                    <a:pt x="269" y="274"/>
                  </a:lnTo>
                  <a:lnTo>
                    <a:pt x="270" y="271"/>
                  </a:lnTo>
                  <a:lnTo>
                    <a:pt x="272" y="271"/>
                  </a:lnTo>
                  <a:lnTo>
                    <a:pt x="278" y="274"/>
                  </a:lnTo>
                  <a:lnTo>
                    <a:pt x="284" y="263"/>
                  </a:lnTo>
                  <a:lnTo>
                    <a:pt x="290" y="263"/>
                  </a:lnTo>
                  <a:lnTo>
                    <a:pt x="296" y="260"/>
                  </a:lnTo>
                  <a:lnTo>
                    <a:pt x="296" y="259"/>
                  </a:lnTo>
                  <a:lnTo>
                    <a:pt x="297" y="256"/>
                  </a:lnTo>
                  <a:lnTo>
                    <a:pt x="297" y="254"/>
                  </a:lnTo>
                  <a:lnTo>
                    <a:pt x="297" y="253"/>
                  </a:lnTo>
                  <a:lnTo>
                    <a:pt x="299" y="251"/>
                  </a:lnTo>
                  <a:lnTo>
                    <a:pt x="299" y="250"/>
                  </a:lnTo>
                  <a:lnTo>
                    <a:pt x="300" y="247"/>
                  </a:lnTo>
                  <a:lnTo>
                    <a:pt x="276" y="247"/>
                  </a:lnTo>
                  <a:lnTo>
                    <a:pt x="276" y="242"/>
                  </a:lnTo>
                  <a:lnTo>
                    <a:pt x="263" y="242"/>
                  </a:lnTo>
                  <a:lnTo>
                    <a:pt x="263" y="245"/>
                  </a:lnTo>
                  <a:lnTo>
                    <a:pt x="261" y="245"/>
                  </a:lnTo>
                  <a:lnTo>
                    <a:pt x="260" y="244"/>
                  </a:lnTo>
                  <a:lnTo>
                    <a:pt x="228" y="230"/>
                  </a:lnTo>
                  <a:lnTo>
                    <a:pt x="228" y="226"/>
                  </a:lnTo>
                  <a:lnTo>
                    <a:pt x="214" y="226"/>
                  </a:lnTo>
                  <a:lnTo>
                    <a:pt x="214" y="248"/>
                  </a:lnTo>
                  <a:lnTo>
                    <a:pt x="211" y="247"/>
                  </a:lnTo>
                  <a:lnTo>
                    <a:pt x="213" y="242"/>
                  </a:lnTo>
                  <a:lnTo>
                    <a:pt x="210" y="241"/>
                  </a:lnTo>
                  <a:lnTo>
                    <a:pt x="208" y="244"/>
                  </a:lnTo>
                  <a:lnTo>
                    <a:pt x="205" y="242"/>
                  </a:lnTo>
                  <a:lnTo>
                    <a:pt x="202" y="239"/>
                  </a:lnTo>
                  <a:lnTo>
                    <a:pt x="204" y="238"/>
                  </a:lnTo>
                  <a:lnTo>
                    <a:pt x="202" y="236"/>
                  </a:lnTo>
                  <a:lnTo>
                    <a:pt x="201" y="235"/>
                  </a:lnTo>
                  <a:lnTo>
                    <a:pt x="199" y="236"/>
                  </a:lnTo>
                  <a:lnTo>
                    <a:pt x="199" y="238"/>
                  </a:lnTo>
                  <a:lnTo>
                    <a:pt x="198" y="236"/>
                  </a:lnTo>
                  <a:lnTo>
                    <a:pt x="195" y="235"/>
                  </a:lnTo>
                  <a:lnTo>
                    <a:pt x="193" y="233"/>
                  </a:lnTo>
                  <a:lnTo>
                    <a:pt x="190" y="232"/>
                  </a:lnTo>
                  <a:lnTo>
                    <a:pt x="189" y="232"/>
                  </a:lnTo>
                  <a:lnTo>
                    <a:pt x="187" y="230"/>
                  </a:lnTo>
                  <a:lnTo>
                    <a:pt x="186" y="229"/>
                  </a:lnTo>
                  <a:lnTo>
                    <a:pt x="184" y="227"/>
                  </a:lnTo>
                  <a:lnTo>
                    <a:pt x="184" y="226"/>
                  </a:lnTo>
                  <a:lnTo>
                    <a:pt x="186" y="224"/>
                  </a:lnTo>
                  <a:lnTo>
                    <a:pt x="183" y="220"/>
                  </a:lnTo>
                  <a:lnTo>
                    <a:pt x="181" y="221"/>
                  </a:lnTo>
                  <a:lnTo>
                    <a:pt x="180" y="223"/>
                  </a:lnTo>
                  <a:lnTo>
                    <a:pt x="178" y="221"/>
                  </a:lnTo>
                  <a:lnTo>
                    <a:pt x="177" y="221"/>
                  </a:lnTo>
                  <a:lnTo>
                    <a:pt x="171" y="218"/>
                  </a:lnTo>
                  <a:lnTo>
                    <a:pt x="168" y="217"/>
                  </a:lnTo>
                  <a:lnTo>
                    <a:pt x="166" y="215"/>
                  </a:lnTo>
                  <a:lnTo>
                    <a:pt x="165" y="214"/>
                  </a:lnTo>
                  <a:lnTo>
                    <a:pt x="169" y="207"/>
                  </a:lnTo>
                  <a:lnTo>
                    <a:pt x="162" y="207"/>
                  </a:lnTo>
                  <a:lnTo>
                    <a:pt x="146" y="207"/>
                  </a:lnTo>
                  <a:lnTo>
                    <a:pt x="146" y="223"/>
                  </a:lnTo>
                  <a:lnTo>
                    <a:pt x="148" y="257"/>
                  </a:lnTo>
                  <a:lnTo>
                    <a:pt x="145" y="257"/>
                  </a:lnTo>
                  <a:lnTo>
                    <a:pt x="128" y="254"/>
                  </a:lnTo>
                  <a:lnTo>
                    <a:pt x="127" y="254"/>
                  </a:lnTo>
                  <a:lnTo>
                    <a:pt x="127" y="253"/>
                  </a:lnTo>
                  <a:lnTo>
                    <a:pt x="128" y="250"/>
                  </a:lnTo>
                  <a:lnTo>
                    <a:pt x="125" y="248"/>
                  </a:lnTo>
                  <a:lnTo>
                    <a:pt x="121" y="248"/>
                  </a:lnTo>
                  <a:lnTo>
                    <a:pt x="121" y="253"/>
                  </a:lnTo>
                  <a:lnTo>
                    <a:pt x="116" y="253"/>
                  </a:lnTo>
                  <a:lnTo>
                    <a:pt x="115" y="253"/>
                  </a:lnTo>
                  <a:lnTo>
                    <a:pt x="115" y="251"/>
                  </a:lnTo>
                  <a:lnTo>
                    <a:pt x="113" y="220"/>
                  </a:lnTo>
                  <a:lnTo>
                    <a:pt x="112" y="220"/>
                  </a:lnTo>
                  <a:lnTo>
                    <a:pt x="112" y="218"/>
                  </a:lnTo>
                  <a:lnTo>
                    <a:pt x="110" y="218"/>
                  </a:lnTo>
                  <a:lnTo>
                    <a:pt x="109" y="218"/>
                  </a:lnTo>
                  <a:lnTo>
                    <a:pt x="109" y="217"/>
                  </a:lnTo>
                  <a:lnTo>
                    <a:pt x="107" y="217"/>
                  </a:lnTo>
                  <a:lnTo>
                    <a:pt x="106" y="215"/>
                  </a:lnTo>
                  <a:lnTo>
                    <a:pt x="103" y="214"/>
                  </a:lnTo>
                  <a:lnTo>
                    <a:pt x="101" y="212"/>
                  </a:lnTo>
                  <a:lnTo>
                    <a:pt x="100" y="212"/>
                  </a:lnTo>
                  <a:lnTo>
                    <a:pt x="98" y="212"/>
                  </a:lnTo>
                  <a:lnTo>
                    <a:pt x="97" y="212"/>
                  </a:lnTo>
                  <a:lnTo>
                    <a:pt x="95" y="212"/>
                  </a:lnTo>
                  <a:lnTo>
                    <a:pt x="94" y="212"/>
                  </a:lnTo>
                  <a:lnTo>
                    <a:pt x="92" y="212"/>
                  </a:lnTo>
                  <a:lnTo>
                    <a:pt x="91" y="212"/>
                  </a:lnTo>
                  <a:lnTo>
                    <a:pt x="89" y="212"/>
                  </a:lnTo>
                  <a:lnTo>
                    <a:pt x="88" y="212"/>
                  </a:lnTo>
                  <a:lnTo>
                    <a:pt x="86" y="212"/>
                  </a:lnTo>
                  <a:lnTo>
                    <a:pt x="85" y="212"/>
                  </a:lnTo>
                  <a:lnTo>
                    <a:pt x="83" y="212"/>
                  </a:lnTo>
                  <a:lnTo>
                    <a:pt x="70" y="212"/>
                  </a:lnTo>
                  <a:lnTo>
                    <a:pt x="50" y="212"/>
                  </a:lnTo>
                  <a:lnTo>
                    <a:pt x="50" y="210"/>
                  </a:lnTo>
                  <a:lnTo>
                    <a:pt x="44" y="210"/>
                  </a:lnTo>
                  <a:lnTo>
                    <a:pt x="42" y="206"/>
                  </a:lnTo>
                  <a:lnTo>
                    <a:pt x="35" y="206"/>
                  </a:lnTo>
                  <a:lnTo>
                    <a:pt x="35" y="212"/>
                  </a:lnTo>
                  <a:lnTo>
                    <a:pt x="20" y="212"/>
                  </a:lnTo>
                  <a:lnTo>
                    <a:pt x="2" y="212"/>
                  </a:lnTo>
                  <a:lnTo>
                    <a:pt x="0" y="212"/>
                  </a:lnTo>
                  <a:lnTo>
                    <a:pt x="2" y="192"/>
                  </a:lnTo>
                  <a:close/>
                  <a:moveTo>
                    <a:pt x="287" y="315"/>
                  </a:moveTo>
                  <a:lnTo>
                    <a:pt x="288" y="316"/>
                  </a:lnTo>
                  <a:lnTo>
                    <a:pt x="290" y="316"/>
                  </a:lnTo>
                  <a:lnTo>
                    <a:pt x="293" y="318"/>
                  </a:lnTo>
                  <a:lnTo>
                    <a:pt x="294" y="320"/>
                  </a:lnTo>
                  <a:lnTo>
                    <a:pt x="303" y="321"/>
                  </a:lnTo>
                  <a:lnTo>
                    <a:pt x="309" y="304"/>
                  </a:lnTo>
                  <a:lnTo>
                    <a:pt x="303" y="301"/>
                  </a:lnTo>
                  <a:lnTo>
                    <a:pt x="297" y="298"/>
                  </a:lnTo>
                  <a:lnTo>
                    <a:pt x="293" y="307"/>
                  </a:lnTo>
                  <a:lnTo>
                    <a:pt x="291" y="309"/>
                  </a:lnTo>
                  <a:lnTo>
                    <a:pt x="290" y="310"/>
                  </a:lnTo>
                  <a:lnTo>
                    <a:pt x="288" y="312"/>
                  </a:lnTo>
                  <a:lnTo>
                    <a:pt x="287" y="315"/>
                  </a:lnTo>
                  <a:close/>
                  <a:moveTo>
                    <a:pt x="340" y="475"/>
                  </a:moveTo>
                  <a:lnTo>
                    <a:pt x="347" y="480"/>
                  </a:lnTo>
                  <a:lnTo>
                    <a:pt x="347" y="475"/>
                  </a:lnTo>
                  <a:lnTo>
                    <a:pt x="347" y="465"/>
                  </a:lnTo>
                  <a:lnTo>
                    <a:pt x="343" y="465"/>
                  </a:lnTo>
                  <a:lnTo>
                    <a:pt x="343" y="468"/>
                  </a:lnTo>
                  <a:lnTo>
                    <a:pt x="340" y="468"/>
                  </a:lnTo>
                  <a:lnTo>
                    <a:pt x="340" y="475"/>
                  </a:lnTo>
                  <a:close/>
                  <a:moveTo>
                    <a:pt x="344" y="174"/>
                  </a:moveTo>
                  <a:lnTo>
                    <a:pt x="344" y="177"/>
                  </a:lnTo>
                  <a:lnTo>
                    <a:pt x="346" y="177"/>
                  </a:lnTo>
                  <a:lnTo>
                    <a:pt x="346" y="179"/>
                  </a:lnTo>
                  <a:lnTo>
                    <a:pt x="347" y="179"/>
                  </a:lnTo>
                  <a:lnTo>
                    <a:pt x="350" y="179"/>
                  </a:lnTo>
                  <a:lnTo>
                    <a:pt x="350" y="174"/>
                  </a:lnTo>
                  <a:lnTo>
                    <a:pt x="352" y="174"/>
                  </a:lnTo>
                  <a:lnTo>
                    <a:pt x="353" y="174"/>
                  </a:lnTo>
                  <a:lnTo>
                    <a:pt x="356" y="174"/>
                  </a:lnTo>
                  <a:lnTo>
                    <a:pt x="356" y="173"/>
                  </a:lnTo>
                  <a:lnTo>
                    <a:pt x="344" y="173"/>
                  </a:lnTo>
                  <a:lnTo>
                    <a:pt x="344" y="174"/>
                  </a:lnTo>
                  <a:close/>
                  <a:moveTo>
                    <a:pt x="353" y="482"/>
                  </a:moveTo>
                  <a:lnTo>
                    <a:pt x="355" y="482"/>
                  </a:lnTo>
                  <a:lnTo>
                    <a:pt x="364" y="482"/>
                  </a:lnTo>
                  <a:lnTo>
                    <a:pt x="367" y="482"/>
                  </a:lnTo>
                  <a:lnTo>
                    <a:pt x="367" y="483"/>
                  </a:lnTo>
                  <a:lnTo>
                    <a:pt x="367" y="486"/>
                  </a:lnTo>
                  <a:lnTo>
                    <a:pt x="367" y="488"/>
                  </a:lnTo>
                  <a:lnTo>
                    <a:pt x="367" y="489"/>
                  </a:lnTo>
                  <a:lnTo>
                    <a:pt x="370" y="491"/>
                  </a:lnTo>
                  <a:lnTo>
                    <a:pt x="373" y="492"/>
                  </a:lnTo>
                  <a:lnTo>
                    <a:pt x="379" y="492"/>
                  </a:lnTo>
                  <a:lnTo>
                    <a:pt x="380" y="492"/>
                  </a:lnTo>
                  <a:lnTo>
                    <a:pt x="380" y="491"/>
                  </a:lnTo>
                  <a:lnTo>
                    <a:pt x="382" y="488"/>
                  </a:lnTo>
                  <a:lnTo>
                    <a:pt x="383" y="486"/>
                  </a:lnTo>
                  <a:lnTo>
                    <a:pt x="386" y="483"/>
                  </a:lnTo>
                  <a:lnTo>
                    <a:pt x="388" y="482"/>
                  </a:lnTo>
                  <a:lnTo>
                    <a:pt x="395" y="482"/>
                  </a:lnTo>
                  <a:lnTo>
                    <a:pt x="398" y="480"/>
                  </a:lnTo>
                  <a:lnTo>
                    <a:pt x="398" y="463"/>
                  </a:lnTo>
                  <a:lnTo>
                    <a:pt x="395" y="463"/>
                  </a:lnTo>
                  <a:lnTo>
                    <a:pt x="394" y="463"/>
                  </a:lnTo>
                  <a:lnTo>
                    <a:pt x="389" y="463"/>
                  </a:lnTo>
                  <a:lnTo>
                    <a:pt x="386" y="463"/>
                  </a:lnTo>
                  <a:lnTo>
                    <a:pt x="383" y="463"/>
                  </a:lnTo>
                  <a:lnTo>
                    <a:pt x="379" y="463"/>
                  </a:lnTo>
                  <a:lnTo>
                    <a:pt x="374" y="463"/>
                  </a:lnTo>
                  <a:lnTo>
                    <a:pt x="374" y="479"/>
                  </a:lnTo>
                  <a:lnTo>
                    <a:pt x="374" y="480"/>
                  </a:lnTo>
                  <a:lnTo>
                    <a:pt x="374" y="482"/>
                  </a:lnTo>
                  <a:lnTo>
                    <a:pt x="373" y="482"/>
                  </a:lnTo>
                  <a:lnTo>
                    <a:pt x="373" y="480"/>
                  </a:lnTo>
                  <a:lnTo>
                    <a:pt x="373" y="463"/>
                  </a:lnTo>
                  <a:lnTo>
                    <a:pt x="370" y="463"/>
                  </a:lnTo>
                  <a:lnTo>
                    <a:pt x="365" y="463"/>
                  </a:lnTo>
                  <a:lnTo>
                    <a:pt x="362" y="463"/>
                  </a:lnTo>
                  <a:lnTo>
                    <a:pt x="358" y="463"/>
                  </a:lnTo>
                  <a:lnTo>
                    <a:pt x="355" y="465"/>
                  </a:lnTo>
                  <a:lnTo>
                    <a:pt x="355" y="471"/>
                  </a:lnTo>
                  <a:lnTo>
                    <a:pt x="355" y="474"/>
                  </a:lnTo>
                  <a:lnTo>
                    <a:pt x="355" y="475"/>
                  </a:lnTo>
                  <a:lnTo>
                    <a:pt x="355" y="477"/>
                  </a:lnTo>
                  <a:lnTo>
                    <a:pt x="353" y="479"/>
                  </a:lnTo>
                  <a:lnTo>
                    <a:pt x="353" y="482"/>
                  </a:lnTo>
                  <a:close/>
                  <a:moveTo>
                    <a:pt x="377" y="426"/>
                  </a:moveTo>
                  <a:lnTo>
                    <a:pt x="377" y="430"/>
                  </a:lnTo>
                  <a:lnTo>
                    <a:pt x="383" y="430"/>
                  </a:lnTo>
                  <a:lnTo>
                    <a:pt x="383" y="429"/>
                  </a:lnTo>
                  <a:lnTo>
                    <a:pt x="383" y="426"/>
                  </a:lnTo>
                  <a:lnTo>
                    <a:pt x="380" y="426"/>
                  </a:lnTo>
                  <a:lnTo>
                    <a:pt x="380" y="424"/>
                  </a:lnTo>
                  <a:lnTo>
                    <a:pt x="379" y="424"/>
                  </a:lnTo>
                  <a:lnTo>
                    <a:pt x="377" y="424"/>
                  </a:lnTo>
                  <a:lnTo>
                    <a:pt x="377" y="426"/>
                  </a:lnTo>
                  <a:close/>
                  <a:moveTo>
                    <a:pt x="383" y="362"/>
                  </a:moveTo>
                  <a:lnTo>
                    <a:pt x="383" y="365"/>
                  </a:lnTo>
                  <a:lnTo>
                    <a:pt x="392" y="365"/>
                  </a:lnTo>
                  <a:lnTo>
                    <a:pt x="394" y="365"/>
                  </a:lnTo>
                  <a:lnTo>
                    <a:pt x="394" y="359"/>
                  </a:lnTo>
                  <a:lnTo>
                    <a:pt x="392" y="359"/>
                  </a:lnTo>
                  <a:lnTo>
                    <a:pt x="383" y="359"/>
                  </a:lnTo>
                  <a:lnTo>
                    <a:pt x="383" y="362"/>
                  </a:lnTo>
                  <a:close/>
                  <a:moveTo>
                    <a:pt x="391" y="407"/>
                  </a:moveTo>
                  <a:lnTo>
                    <a:pt x="394" y="407"/>
                  </a:lnTo>
                  <a:lnTo>
                    <a:pt x="394" y="406"/>
                  </a:lnTo>
                  <a:lnTo>
                    <a:pt x="394" y="400"/>
                  </a:lnTo>
                  <a:lnTo>
                    <a:pt x="389" y="400"/>
                  </a:lnTo>
                  <a:lnTo>
                    <a:pt x="391" y="407"/>
                  </a:lnTo>
                  <a:close/>
                  <a:moveTo>
                    <a:pt x="394" y="318"/>
                  </a:moveTo>
                  <a:lnTo>
                    <a:pt x="394" y="320"/>
                  </a:lnTo>
                  <a:lnTo>
                    <a:pt x="394" y="321"/>
                  </a:lnTo>
                  <a:lnTo>
                    <a:pt x="394" y="323"/>
                  </a:lnTo>
                  <a:lnTo>
                    <a:pt x="395" y="324"/>
                  </a:lnTo>
                  <a:lnTo>
                    <a:pt x="397" y="326"/>
                  </a:lnTo>
                  <a:lnTo>
                    <a:pt x="397" y="333"/>
                  </a:lnTo>
                  <a:lnTo>
                    <a:pt x="398" y="333"/>
                  </a:lnTo>
                  <a:lnTo>
                    <a:pt x="397" y="338"/>
                  </a:lnTo>
                  <a:lnTo>
                    <a:pt x="397" y="341"/>
                  </a:lnTo>
                  <a:lnTo>
                    <a:pt x="401" y="341"/>
                  </a:lnTo>
                  <a:lnTo>
                    <a:pt x="401" y="342"/>
                  </a:lnTo>
                  <a:lnTo>
                    <a:pt x="401" y="345"/>
                  </a:lnTo>
                  <a:lnTo>
                    <a:pt x="401" y="350"/>
                  </a:lnTo>
                  <a:lnTo>
                    <a:pt x="404" y="350"/>
                  </a:lnTo>
                  <a:lnTo>
                    <a:pt x="404" y="345"/>
                  </a:lnTo>
                  <a:lnTo>
                    <a:pt x="406" y="345"/>
                  </a:lnTo>
                  <a:lnTo>
                    <a:pt x="406" y="350"/>
                  </a:lnTo>
                  <a:lnTo>
                    <a:pt x="407" y="350"/>
                  </a:lnTo>
                  <a:lnTo>
                    <a:pt x="410" y="350"/>
                  </a:lnTo>
                  <a:lnTo>
                    <a:pt x="410" y="347"/>
                  </a:lnTo>
                  <a:lnTo>
                    <a:pt x="412" y="347"/>
                  </a:lnTo>
                  <a:lnTo>
                    <a:pt x="413" y="347"/>
                  </a:lnTo>
                  <a:lnTo>
                    <a:pt x="415" y="347"/>
                  </a:lnTo>
                  <a:lnTo>
                    <a:pt x="416" y="347"/>
                  </a:lnTo>
                  <a:lnTo>
                    <a:pt x="416" y="350"/>
                  </a:lnTo>
                  <a:lnTo>
                    <a:pt x="418" y="350"/>
                  </a:lnTo>
                  <a:lnTo>
                    <a:pt x="419" y="350"/>
                  </a:lnTo>
                  <a:lnTo>
                    <a:pt x="425" y="350"/>
                  </a:lnTo>
                  <a:lnTo>
                    <a:pt x="432" y="348"/>
                  </a:lnTo>
                  <a:lnTo>
                    <a:pt x="433" y="348"/>
                  </a:lnTo>
                  <a:lnTo>
                    <a:pt x="435" y="348"/>
                  </a:lnTo>
                  <a:lnTo>
                    <a:pt x="442" y="348"/>
                  </a:lnTo>
                  <a:lnTo>
                    <a:pt x="444" y="348"/>
                  </a:lnTo>
                  <a:lnTo>
                    <a:pt x="447" y="348"/>
                  </a:lnTo>
                  <a:lnTo>
                    <a:pt x="448" y="348"/>
                  </a:lnTo>
                  <a:lnTo>
                    <a:pt x="447" y="345"/>
                  </a:lnTo>
                  <a:lnTo>
                    <a:pt x="442" y="344"/>
                  </a:lnTo>
                  <a:lnTo>
                    <a:pt x="439" y="342"/>
                  </a:lnTo>
                  <a:lnTo>
                    <a:pt x="439" y="333"/>
                  </a:lnTo>
                  <a:lnTo>
                    <a:pt x="435" y="333"/>
                  </a:lnTo>
                  <a:lnTo>
                    <a:pt x="430" y="333"/>
                  </a:lnTo>
                  <a:lnTo>
                    <a:pt x="430" y="338"/>
                  </a:lnTo>
                  <a:lnTo>
                    <a:pt x="430" y="339"/>
                  </a:lnTo>
                  <a:lnTo>
                    <a:pt x="425" y="338"/>
                  </a:lnTo>
                  <a:lnTo>
                    <a:pt x="425" y="336"/>
                  </a:lnTo>
                  <a:lnTo>
                    <a:pt x="425" y="333"/>
                  </a:lnTo>
                  <a:lnTo>
                    <a:pt x="422" y="333"/>
                  </a:lnTo>
                  <a:lnTo>
                    <a:pt x="419" y="333"/>
                  </a:lnTo>
                  <a:lnTo>
                    <a:pt x="419" y="335"/>
                  </a:lnTo>
                  <a:lnTo>
                    <a:pt x="418" y="335"/>
                  </a:lnTo>
                  <a:lnTo>
                    <a:pt x="415" y="333"/>
                  </a:lnTo>
                  <a:lnTo>
                    <a:pt x="415" y="332"/>
                  </a:lnTo>
                  <a:lnTo>
                    <a:pt x="407" y="329"/>
                  </a:lnTo>
                  <a:lnTo>
                    <a:pt x="407" y="327"/>
                  </a:lnTo>
                  <a:lnTo>
                    <a:pt x="409" y="327"/>
                  </a:lnTo>
                  <a:lnTo>
                    <a:pt x="409" y="320"/>
                  </a:lnTo>
                  <a:lnTo>
                    <a:pt x="409" y="318"/>
                  </a:lnTo>
                  <a:lnTo>
                    <a:pt x="410" y="318"/>
                  </a:lnTo>
                  <a:lnTo>
                    <a:pt x="412" y="318"/>
                  </a:lnTo>
                  <a:lnTo>
                    <a:pt x="415" y="318"/>
                  </a:lnTo>
                  <a:lnTo>
                    <a:pt x="415" y="315"/>
                  </a:lnTo>
                  <a:lnTo>
                    <a:pt x="410" y="315"/>
                  </a:lnTo>
                  <a:lnTo>
                    <a:pt x="410" y="313"/>
                  </a:lnTo>
                  <a:lnTo>
                    <a:pt x="415" y="313"/>
                  </a:lnTo>
                  <a:lnTo>
                    <a:pt x="415" y="310"/>
                  </a:lnTo>
                  <a:lnTo>
                    <a:pt x="410" y="309"/>
                  </a:lnTo>
                  <a:lnTo>
                    <a:pt x="401" y="310"/>
                  </a:lnTo>
                  <a:lnTo>
                    <a:pt x="394" y="310"/>
                  </a:lnTo>
                  <a:lnTo>
                    <a:pt x="394" y="318"/>
                  </a:lnTo>
                  <a:close/>
                  <a:moveTo>
                    <a:pt x="409" y="268"/>
                  </a:moveTo>
                  <a:lnTo>
                    <a:pt x="415" y="271"/>
                  </a:lnTo>
                  <a:lnTo>
                    <a:pt x="416" y="271"/>
                  </a:lnTo>
                  <a:lnTo>
                    <a:pt x="418" y="268"/>
                  </a:lnTo>
                  <a:lnTo>
                    <a:pt x="416" y="268"/>
                  </a:lnTo>
                  <a:lnTo>
                    <a:pt x="409" y="268"/>
                  </a:lnTo>
                  <a:close/>
                  <a:moveTo>
                    <a:pt x="416" y="185"/>
                  </a:moveTo>
                  <a:lnTo>
                    <a:pt x="421" y="177"/>
                  </a:lnTo>
                  <a:lnTo>
                    <a:pt x="416" y="174"/>
                  </a:lnTo>
                  <a:lnTo>
                    <a:pt x="412" y="182"/>
                  </a:lnTo>
                  <a:lnTo>
                    <a:pt x="416" y="185"/>
                  </a:lnTo>
                  <a:close/>
                  <a:moveTo>
                    <a:pt x="415" y="323"/>
                  </a:moveTo>
                  <a:lnTo>
                    <a:pt x="416" y="323"/>
                  </a:lnTo>
                  <a:lnTo>
                    <a:pt x="416" y="321"/>
                  </a:lnTo>
                  <a:lnTo>
                    <a:pt x="415" y="321"/>
                  </a:lnTo>
                  <a:lnTo>
                    <a:pt x="415" y="323"/>
                  </a:lnTo>
                  <a:close/>
                  <a:moveTo>
                    <a:pt x="442" y="279"/>
                  </a:moveTo>
                  <a:lnTo>
                    <a:pt x="445" y="279"/>
                  </a:lnTo>
                  <a:lnTo>
                    <a:pt x="447" y="279"/>
                  </a:lnTo>
                  <a:lnTo>
                    <a:pt x="447" y="280"/>
                  </a:lnTo>
                  <a:lnTo>
                    <a:pt x="447" y="277"/>
                  </a:lnTo>
                  <a:lnTo>
                    <a:pt x="448" y="277"/>
                  </a:lnTo>
                  <a:lnTo>
                    <a:pt x="448" y="276"/>
                  </a:lnTo>
                  <a:lnTo>
                    <a:pt x="447" y="274"/>
                  </a:lnTo>
                  <a:lnTo>
                    <a:pt x="444" y="274"/>
                  </a:lnTo>
                  <a:lnTo>
                    <a:pt x="444" y="273"/>
                  </a:lnTo>
                  <a:lnTo>
                    <a:pt x="442" y="279"/>
                  </a:lnTo>
                  <a:close/>
                  <a:moveTo>
                    <a:pt x="448" y="268"/>
                  </a:moveTo>
                  <a:lnTo>
                    <a:pt x="448" y="270"/>
                  </a:lnTo>
                  <a:lnTo>
                    <a:pt x="448" y="273"/>
                  </a:lnTo>
                  <a:lnTo>
                    <a:pt x="453" y="273"/>
                  </a:lnTo>
                  <a:lnTo>
                    <a:pt x="453" y="276"/>
                  </a:lnTo>
                  <a:lnTo>
                    <a:pt x="453" y="280"/>
                  </a:lnTo>
                  <a:lnTo>
                    <a:pt x="457" y="282"/>
                  </a:lnTo>
                  <a:lnTo>
                    <a:pt x="457" y="279"/>
                  </a:lnTo>
                  <a:lnTo>
                    <a:pt x="459" y="279"/>
                  </a:lnTo>
                  <a:lnTo>
                    <a:pt x="460" y="279"/>
                  </a:lnTo>
                  <a:lnTo>
                    <a:pt x="460" y="277"/>
                  </a:lnTo>
                  <a:lnTo>
                    <a:pt x="459" y="277"/>
                  </a:lnTo>
                  <a:lnTo>
                    <a:pt x="459" y="274"/>
                  </a:lnTo>
                  <a:lnTo>
                    <a:pt x="460" y="274"/>
                  </a:lnTo>
                  <a:lnTo>
                    <a:pt x="460" y="273"/>
                  </a:lnTo>
                  <a:lnTo>
                    <a:pt x="459" y="273"/>
                  </a:lnTo>
                  <a:lnTo>
                    <a:pt x="459" y="271"/>
                  </a:lnTo>
                  <a:lnTo>
                    <a:pt x="462" y="271"/>
                  </a:lnTo>
                  <a:lnTo>
                    <a:pt x="462" y="268"/>
                  </a:lnTo>
                  <a:lnTo>
                    <a:pt x="462" y="267"/>
                  </a:lnTo>
                  <a:lnTo>
                    <a:pt x="466" y="267"/>
                  </a:lnTo>
                  <a:lnTo>
                    <a:pt x="466" y="263"/>
                  </a:lnTo>
                  <a:lnTo>
                    <a:pt x="459" y="265"/>
                  </a:lnTo>
                  <a:lnTo>
                    <a:pt x="459" y="267"/>
                  </a:lnTo>
                  <a:lnTo>
                    <a:pt x="457" y="267"/>
                  </a:lnTo>
                  <a:lnTo>
                    <a:pt x="457" y="268"/>
                  </a:lnTo>
                  <a:lnTo>
                    <a:pt x="459" y="268"/>
                  </a:lnTo>
                  <a:lnTo>
                    <a:pt x="460" y="268"/>
                  </a:lnTo>
                  <a:lnTo>
                    <a:pt x="460" y="270"/>
                  </a:lnTo>
                  <a:lnTo>
                    <a:pt x="457" y="270"/>
                  </a:lnTo>
                  <a:lnTo>
                    <a:pt x="456" y="268"/>
                  </a:lnTo>
                  <a:lnTo>
                    <a:pt x="453" y="268"/>
                  </a:lnTo>
                  <a:lnTo>
                    <a:pt x="453" y="267"/>
                  </a:lnTo>
                  <a:lnTo>
                    <a:pt x="453" y="262"/>
                  </a:lnTo>
                  <a:lnTo>
                    <a:pt x="451" y="262"/>
                  </a:lnTo>
                  <a:lnTo>
                    <a:pt x="448" y="262"/>
                  </a:lnTo>
                  <a:lnTo>
                    <a:pt x="448" y="267"/>
                  </a:lnTo>
                  <a:lnTo>
                    <a:pt x="448" y="268"/>
                  </a:lnTo>
                  <a:close/>
                  <a:moveTo>
                    <a:pt x="647" y="392"/>
                  </a:moveTo>
                  <a:lnTo>
                    <a:pt x="647" y="395"/>
                  </a:lnTo>
                  <a:lnTo>
                    <a:pt x="649" y="395"/>
                  </a:lnTo>
                  <a:lnTo>
                    <a:pt x="650" y="395"/>
                  </a:lnTo>
                  <a:lnTo>
                    <a:pt x="652" y="394"/>
                  </a:lnTo>
                  <a:lnTo>
                    <a:pt x="650" y="392"/>
                  </a:lnTo>
                  <a:lnTo>
                    <a:pt x="647" y="392"/>
                  </a:lnTo>
                  <a:close/>
                  <a:moveTo>
                    <a:pt x="382" y="164"/>
                  </a:moveTo>
                  <a:lnTo>
                    <a:pt x="382" y="144"/>
                  </a:lnTo>
                  <a:lnTo>
                    <a:pt x="370" y="142"/>
                  </a:lnTo>
                  <a:lnTo>
                    <a:pt x="368" y="142"/>
                  </a:lnTo>
                  <a:lnTo>
                    <a:pt x="365" y="142"/>
                  </a:lnTo>
                  <a:lnTo>
                    <a:pt x="364" y="142"/>
                  </a:lnTo>
                  <a:lnTo>
                    <a:pt x="364" y="138"/>
                  </a:lnTo>
                  <a:lnTo>
                    <a:pt x="361" y="138"/>
                  </a:lnTo>
                  <a:lnTo>
                    <a:pt x="361" y="142"/>
                  </a:lnTo>
                  <a:lnTo>
                    <a:pt x="361" y="148"/>
                  </a:lnTo>
                  <a:lnTo>
                    <a:pt x="361" y="153"/>
                  </a:lnTo>
                  <a:lnTo>
                    <a:pt x="359" y="164"/>
                  </a:lnTo>
                  <a:lnTo>
                    <a:pt x="364" y="151"/>
                  </a:lnTo>
                  <a:lnTo>
                    <a:pt x="371" y="156"/>
                  </a:lnTo>
                  <a:lnTo>
                    <a:pt x="373" y="156"/>
                  </a:lnTo>
                  <a:lnTo>
                    <a:pt x="373" y="157"/>
                  </a:lnTo>
                  <a:lnTo>
                    <a:pt x="382" y="162"/>
                  </a:lnTo>
                  <a:lnTo>
                    <a:pt x="382" y="164"/>
                  </a:lnTo>
                  <a:close/>
                </a:path>
              </a:pathLst>
            </a:custGeom>
            <a:solidFill>
              <a:srgbClr val="9BBB5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200"/>
            </a:p>
          </p:txBody>
        </p:sp>
        <p:sp>
          <p:nvSpPr>
            <p:cNvPr id="1758" name="Freeform 356">
              <a:extLst>
                <a:ext uri="{FF2B5EF4-FFF2-40B4-BE49-F238E27FC236}">
                  <a16:creationId xmlns:a16="http://schemas.microsoft.com/office/drawing/2014/main" id="{AA0075C7-46D1-65D2-4A46-B911B9FE7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945" y="1590328"/>
              <a:ext cx="431800" cy="852488"/>
            </a:xfrm>
            <a:custGeom>
              <a:avLst/>
              <a:gdLst>
                <a:gd name="T0" fmla="*/ 12 w 272"/>
                <a:gd name="T1" fmla="*/ 247 h 537"/>
                <a:gd name="T2" fmla="*/ 41 w 272"/>
                <a:gd name="T3" fmla="*/ 250 h 537"/>
                <a:gd name="T4" fmla="*/ 67 w 272"/>
                <a:gd name="T5" fmla="*/ 263 h 537"/>
                <a:gd name="T6" fmla="*/ 71 w 272"/>
                <a:gd name="T7" fmla="*/ 241 h 537"/>
                <a:gd name="T8" fmla="*/ 74 w 272"/>
                <a:gd name="T9" fmla="*/ 210 h 537"/>
                <a:gd name="T10" fmla="*/ 77 w 272"/>
                <a:gd name="T11" fmla="*/ 185 h 537"/>
                <a:gd name="T12" fmla="*/ 74 w 272"/>
                <a:gd name="T13" fmla="*/ 157 h 537"/>
                <a:gd name="T14" fmla="*/ 73 w 272"/>
                <a:gd name="T15" fmla="*/ 116 h 537"/>
                <a:gd name="T16" fmla="*/ 86 w 272"/>
                <a:gd name="T17" fmla="*/ 121 h 537"/>
                <a:gd name="T18" fmla="*/ 80 w 272"/>
                <a:gd name="T19" fmla="*/ 97 h 537"/>
                <a:gd name="T20" fmla="*/ 70 w 272"/>
                <a:gd name="T21" fmla="*/ 51 h 537"/>
                <a:gd name="T22" fmla="*/ 59 w 272"/>
                <a:gd name="T23" fmla="*/ 33 h 537"/>
                <a:gd name="T24" fmla="*/ 74 w 272"/>
                <a:gd name="T25" fmla="*/ 24 h 537"/>
                <a:gd name="T26" fmla="*/ 59 w 272"/>
                <a:gd name="T27" fmla="*/ 0 h 537"/>
                <a:gd name="T28" fmla="*/ 112 w 272"/>
                <a:gd name="T29" fmla="*/ 0 h 537"/>
                <a:gd name="T30" fmla="*/ 139 w 272"/>
                <a:gd name="T31" fmla="*/ 17 h 537"/>
                <a:gd name="T32" fmla="*/ 106 w 272"/>
                <a:gd name="T33" fmla="*/ 32 h 537"/>
                <a:gd name="T34" fmla="*/ 126 w 272"/>
                <a:gd name="T35" fmla="*/ 53 h 537"/>
                <a:gd name="T36" fmla="*/ 147 w 272"/>
                <a:gd name="T37" fmla="*/ 65 h 537"/>
                <a:gd name="T38" fmla="*/ 154 w 272"/>
                <a:gd name="T39" fmla="*/ 82 h 537"/>
                <a:gd name="T40" fmla="*/ 186 w 272"/>
                <a:gd name="T41" fmla="*/ 98 h 537"/>
                <a:gd name="T42" fmla="*/ 199 w 272"/>
                <a:gd name="T43" fmla="*/ 79 h 537"/>
                <a:gd name="T44" fmla="*/ 207 w 272"/>
                <a:gd name="T45" fmla="*/ 85 h 537"/>
                <a:gd name="T46" fmla="*/ 218 w 272"/>
                <a:gd name="T47" fmla="*/ 97 h 537"/>
                <a:gd name="T48" fmla="*/ 218 w 272"/>
                <a:gd name="T49" fmla="*/ 124 h 537"/>
                <a:gd name="T50" fmla="*/ 239 w 272"/>
                <a:gd name="T51" fmla="*/ 132 h 537"/>
                <a:gd name="T52" fmla="*/ 239 w 272"/>
                <a:gd name="T53" fmla="*/ 154 h 537"/>
                <a:gd name="T54" fmla="*/ 266 w 272"/>
                <a:gd name="T55" fmla="*/ 169 h 537"/>
                <a:gd name="T56" fmla="*/ 255 w 272"/>
                <a:gd name="T57" fmla="*/ 198 h 537"/>
                <a:gd name="T58" fmla="*/ 242 w 272"/>
                <a:gd name="T59" fmla="*/ 227 h 537"/>
                <a:gd name="T60" fmla="*/ 218 w 272"/>
                <a:gd name="T61" fmla="*/ 230 h 537"/>
                <a:gd name="T62" fmla="*/ 204 w 272"/>
                <a:gd name="T63" fmla="*/ 227 h 537"/>
                <a:gd name="T64" fmla="*/ 193 w 272"/>
                <a:gd name="T65" fmla="*/ 224 h 537"/>
                <a:gd name="T66" fmla="*/ 205 w 272"/>
                <a:gd name="T67" fmla="*/ 247 h 537"/>
                <a:gd name="T68" fmla="*/ 219 w 272"/>
                <a:gd name="T69" fmla="*/ 257 h 537"/>
                <a:gd name="T70" fmla="*/ 228 w 272"/>
                <a:gd name="T71" fmla="*/ 254 h 537"/>
                <a:gd name="T72" fmla="*/ 228 w 272"/>
                <a:gd name="T73" fmla="*/ 250 h 537"/>
                <a:gd name="T74" fmla="*/ 239 w 272"/>
                <a:gd name="T75" fmla="*/ 244 h 537"/>
                <a:gd name="T76" fmla="*/ 249 w 272"/>
                <a:gd name="T77" fmla="*/ 260 h 537"/>
                <a:gd name="T78" fmla="*/ 255 w 272"/>
                <a:gd name="T79" fmla="*/ 275 h 537"/>
                <a:gd name="T80" fmla="*/ 267 w 272"/>
                <a:gd name="T81" fmla="*/ 300 h 537"/>
                <a:gd name="T82" fmla="*/ 264 w 272"/>
                <a:gd name="T83" fmla="*/ 325 h 537"/>
                <a:gd name="T84" fmla="*/ 249 w 272"/>
                <a:gd name="T85" fmla="*/ 356 h 537"/>
                <a:gd name="T86" fmla="*/ 230 w 272"/>
                <a:gd name="T87" fmla="*/ 360 h 537"/>
                <a:gd name="T88" fmla="*/ 204 w 272"/>
                <a:gd name="T89" fmla="*/ 389 h 537"/>
                <a:gd name="T90" fmla="*/ 216 w 272"/>
                <a:gd name="T91" fmla="*/ 401 h 537"/>
                <a:gd name="T92" fmla="*/ 187 w 272"/>
                <a:gd name="T93" fmla="*/ 391 h 537"/>
                <a:gd name="T94" fmla="*/ 169 w 272"/>
                <a:gd name="T95" fmla="*/ 412 h 537"/>
                <a:gd name="T96" fmla="*/ 174 w 272"/>
                <a:gd name="T97" fmla="*/ 436 h 537"/>
                <a:gd name="T98" fmla="*/ 189 w 272"/>
                <a:gd name="T99" fmla="*/ 460 h 537"/>
                <a:gd name="T100" fmla="*/ 192 w 272"/>
                <a:gd name="T101" fmla="*/ 512 h 537"/>
                <a:gd name="T102" fmla="*/ 187 w 272"/>
                <a:gd name="T103" fmla="*/ 534 h 537"/>
                <a:gd name="T104" fmla="*/ 159 w 272"/>
                <a:gd name="T105" fmla="*/ 516 h 537"/>
                <a:gd name="T106" fmla="*/ 144 w 272"/>
                <a:gd name="T107" fmla="*/ 498 h 537"/>
                <a:gd name="T108" fmla="*/ 104 w 272"/>
                <a:gd name="T109" fmla="*/ 481 h 537"/>
                <a:gd name="T110" fmla="*/ 91 w 272"/>
                <a:gd name="T111" fmla="*/ 439 h 537"/>
                <a:gd name="T112" fmla="*/ 65 w 272"/>
                <a:gd name="T113" fmla="*/ 425 h 537"/>
                <a:gd name="T114" fmla="*/ 65 w 272"/>
                <a:gd name="T115" fmla="*/ 392 h 537"/>
                <a:gd name="T116" fmla="*/ 77 w 272"/>
                <a:gd name="T117" fmla="*/ 377 h 537"/>
                <a:gd name="T118" fmla="*/ 73 w 272"/>
                <a:gd name="T119" fmla="*/ 353 h 537"/>
                <a:gd name="T120" fmla="*/ 73 w 272"/>
                <a:gd name="T121" fmla="*/ 301 h 537"/>
                <a:gd name="T122" fmla="*/ 14 w 272"/>
                <a:gd name="T123" fmla="*/ 29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2" h="537">
                  <a:moveTo>
                    <a:pt x="0" y="259"/>
                  </a:moveTo>
                  <a:lnTo>
                    <a:pt x="2" y="259"/>
                  </a:lnTo>
                  <a:lnTo>
                    <a:pt x="3" y="259"/>
                  </a:lnTo>
                  <a:lnTo>
                    <a:pt x="6" y="259"/>
                  </a:lnTo>
                  <a:lnTo>
                    <a:pt x="8" y="259"/>
                  </a:lnTo>
                  <a:lnTo>
                    <a:pt x="9" y="259"/>
                  </a:lnTo>
                  <a:lnTo>
                    <a:pt x="9" y="257"/>
                  </a:lnTo>
                  <a:lnTo>
                    <a:pt x="9" y="256"/>
                  </a:lnTo>
                  <a:lnTo>
                    <a:pt x="9" y="253"/>
                  </a:lnTo>
                  <a:lnTo>
                    <a:pt x="9" y="251"/>
                  </a:lnTo>
                  <a:lnTo>
                    <a:pt x="9" y="250"/>
                  </a:lnTo>
                  <a:lnTo>
                    <a:pt x="11" y="250"/>
                  </a:lnTo>
                  <a:lnTo>
                    <a:pt x="11" y="248"/>
                  </a:lnTo>
                  <a:lnTo>
                    <a:pt x="12" y="248"/>
                  </a:lnTo>
                  <a:lnTo>
                    <a:pt x="12" y="247"/>
                  </a:lnTo>
                  <a:lnTo>
                    <a:pt x="14" y="247"/>
                  </a:lnTo>
                  <a:lnTo>
                    <a:pt x="15" y="245"/>
                  </a:lnTo>
                  <a:lnTo>
                    <a:pt x="17" y="244"/>
                  </a:lnTo>
                  <a:lnTo>
                    <a:pt x="18" y="244"/>
                  </a:lnTo>
                  <a:lnTo>
                    <a:pt x="20" y="242"/>
                  </a:lnTo>
                  <a:lnTo>
                    <a:pt x="23" y="242"/>
                  </a:lnTo>
                  <a:lnTo>
                    <a:pt x="23" y="241"/>
                  </a:lnTo>
                  <a:lnTo>
                    <a:pt x="24" y="241"/>
                  </a:lnTo>
                  <a:lnTo>
                    <a:pt x="27" y="242"/>
                  </a:lnTo>
                  <a:lnTo>
                    <a:pt x="32" y="245"/>
                  </a:lnTo>
                  <a:lnTo>
                    <a:pt x="34" y="247"/>
                  </a:lnTo>
                  <a:lnTo>
                    <a:pt x="35" y="247"/>
                  </a:lnTo>
                  <a:lnTo>
                    <a:pt x="41" y="250"/>
                  </a:lnTo>
                  <a:lnTo>
                    <a:pt x="41" y="251"/>
                  </a:lnTo>
                  <a:lnTo>
                    <a:pt x="41" y="250"/>
                  </a:lnTo>
                  <a:lnTo>
                    <a:pt x="43" y="250"/>
                  </a:lnTo>
                  <a:lnTo>
                    <a:pt x="43" y="251"/>
                  </a:lnTo>
                  <a:lnTo>
                    <a:pt x="44" y="251"/>
                  </a:lnTo>
                  <a:lnTo>
                    <a:pt x="46" y="251"/>
                  </a:lnTo>
                  <a:lnTo>
                    <a:pt x="50" y="254"/>
                  </a:lnTo>
                  <a:lnTo>
                    <a:pt x="52" y="254"/>
                  </a:lnTo>
                  <a:lnTo>
                    <a:pt x="53" y="256"/>
                  </a:lnTo>
                  <a:lnTo>
                    <a:pt x="56" y="257"/>
                  </a:lnTo>
                  <a:lnTo>
                    <a:pt x="58" y="259"/>
                  </a:lnTo>
                  <a:lnTo>
                    <a:pt x="58" y="257"/>
                  </a:lnTo>
                  <a:lnTo>
                    <a:pt x="59" y="259"/>
                  </a:lnTo>
                  <a:lnTo>
                    <a:pt x="61" y="259"/>
                  </a:lnTo>
                  <a:lnTo>
                    <a:pt x="64" y="262"/>
                  </a:lnTo>
                  <a:lnTo>
                    <a:pt x="65" y="262"/>
                  </a:lnTo>
                  <a:lnTo>
                    <a:pt x="67" y="263"/>
                  </a:lnTo>
                  <a:lnTo>
                    <a:pt x="70" y="265"/>
                  </a:lnTo>
                  <a:lnTo>
                    <a:pt x="70" y="263"/>
                  </a:lnTo>
                  <a:lnTo>
                    <a:pt x="71" y="262"/>
                  </a:lnTo>
                  <a:lnTo>
                    <a:pt x="70" y="262"/>
                  </a:lnTo>
                  <a:lnTo>
                    <a:pt x="70" y="260"/>
                  </a:lnTo>
                  <a:lnTo>
                    <a:pt x="74" y="260"/>
                  </a:lnTo>
                  <a:lnTo>
                    <a:pt x="74" y="259"/>
                  </a:lnTo>
                  <a:lnTo>
                    <a:pt x="74" y="257"/>
                  </a:lnTo>
                  <a:lnTo>
                    <a:pt x="74" y="256"/>
                  </a:lnTo>
                  <a:lnTo>
                    <a:pt x="74" y="254"/>
                  </a:lnTo>
                  <a:lnTo>
                    <a:pt x="74" y="248"/>
                  </a:lnTo>
                  <a:lnTo>
                    <a:pt x="74" y="247"/>
                  </a:lnTo>
                  <a:lnTo>
                    <a:pt x="74" y="242"/>
                  </a:lnTo>
                  <a:lnTo>
                    <a:pt x="74" y="241"/>
                  </a:lnTo>
                  <a:lnTo>
                    <a:pt x="71" y="241"/>
                  </a:lnTo>
                  <a:lnTo>
                    <a:pt x="71" y="239"/>
                  </a:lnTo>
                  <a:lnTo>
                    <a:pt x="73" y="239"/>
                  </a:lnTo>
                  <a:lnTo>
                    <a:pt x="74" y="238"/>
                  </a:lnTo>
                  <a:lnTo>
                    <a:pt x="74" y="236"/>
                  </a:lnTo>
                  <a:lnTo>
                    <a:pt x="74" y="229"/>
                  </a:lnTo>
                  <a:lnTo>
                    <a:pt x="74" y="227"/>
                  </a:lnTo>
                  <a:lnTo>
                    <a:pt x="74" y="226"/>
                  </a:lnTo>
                  <a:lnTo>
                    <a:pt x="74" y="222"/>
                  </a:lnTo>
                  <a:lnTo>
                    <a:pt x="74" y="221"/>
                  </a:lnTo>
                  <a:lnTo>
                    <a:pt x="74" y="219"/>
                  </a:lnTo>
                  <a:lnTo>
                    <a:pt x="74" y="218"/>
                  </a:lnTo>
                  <a:lnTo>
                    <a:pt x="74" y="215"/>
                  </a:lnTo>
                  <a:lnTo>
                    <a:pt x="74" y="213"/>
                  </a:lnTo>
                  <a:lnTo>
                    <a:pt x="74" y="212"/>
                  </a:lnTo>
                  <a:lnTo>
                    <a:pt x="74" y="210"/>
                  </a:lnTo>
                  <a:lnTo>
                    <a:pt x="74" y="207"/>
                  </a:lnTo>
                  <a:lnTo>
                    <a:pt x="74" y="206"/>
                  </a:lnTo>
                  <a:lnTo>
                    <a:pt x="74" y="204"/>
                  </a:lnTo>
                  <a:lnTo>
                    <a:pt x="74" y="203"/>
                  </a:lnTo>
                  <a:lnTo>
                    <a:pt x="74" y="200"/>
                  </a:lnTo>
                  <a:lnTo>
                    <a:pt x="74" y="198"/>
                  </a:lnTo>
                  <a:lnTo>
                    <a:pt x="74" y="197"/>
                  </a:lnTo>
                  <a:lnTo>
                    <a:pt x="74" y="195"/>
                  </a:lnTo>
                  <a:lnTo>
                    <a:pt x="74" y="194"/>
                  </a:lnTo>
                  <a:lnTo>
                    <a:pt x="74" y="192"/>
                  </a:lnTo>
                  <a:lnTo>
                    <a:pt x="74" y="189"/>
                  </a:lnTo>
                  <a:lnTo>
                    <a:pt x="74" y="188"/>
                  </a:lnTo>
                  <a:lnTo>
                    <a:pt x="76" y="188"/>
                  </a:lnTo>
                  <a:lnTo>
                    <a:pt x="77" y="186"/>
                  </a:lnTo>
                  <a:lnTo>
                    <a:pt x="77" y="185"/>
                  </a:lnTo>
                  <a:lnTo>
                    <a:pt x="79" y="185"/>
                  </a:lnTo>
                  <a:lnTo>
                    <a:pt x="79" y="183"/>
                  </a:lnTo>
                  <a:lnTo>
                    <a:pt x="79" y="182"/>
                  </a:lnTo>
                  <a:lnTo>
                    <a:pt x="79" y="177"/>
                  </a:lnTo>
                  <a:lnTo>
                    <a:pt x="77" y="176"/>
                  </a:lnTo>
                  <a:lnTo>
                    <a:pt x="77" y="174"/>
                  </a:lnTo>
                  <a:lnTo>
                    <a:pt x="77" y="173"/>
                  </a:lnTo>
                  <a:lnTo>
                    <a:pt x="77" y="169"/>
                  </a:lnTo>
                  <a:lnTo>
                    <a:pt x="76" y="169"/>
                  </a:lnTo>
                  <a:lnTo>
                    <a:pt x="76" y="168"/>
                  </a:lnTo>
                  <a:lnTo>
                    <a:pt x="74" y="168"/>
                  </a:lnTo>
                  <a:lnTo>
                    <a:pt x="74" y="166"/>
                  </a:lnTo>
                  <a:lnTo>
                    <a:pt x="74" y="165"/>
                  </a:lnTo>
                  <a:lnTo>
                    <a:pt x="74" y="159"/>
                  </a:lnTo>
                  <a:lnTo>
                    <a:pt x="74" y="157"/>
                  </a:lnTo>
                  <a:lnTo>
                    <a:pt x="74" y="154"/>
                  </a:lnTo>
                  <a:lnTo>
                    <a:pt x="74" y="153"/>
                  </a:lnTo>
                  <a:lnTo>
                    <a:pt x="74" y="150"/>
                  </a:lnTo>
                  <a:lnTo>
                    <a:pt x="74" y="139"/>
                  </a:lnTo>
                  <a:lnTo>
                    <a:pt x="74" y="136"/>
                  </a:lnTo>
                  <a:lnTo>
                    <a:pt x="74" y="135"/>
                  </a:lnTo>
                  <a:lnTo>
                    <a:pt x="74" y="133"/>
                  </a:lnTo>
                  <a:lnTo>
                    <a:pt x="74" y="132"/>
                  </a:lnTo>
                  <a:lnTo>
                    <a:pt x="74" y="130"/>
                  </a:lnTo>
                  <a:lnTo>
                    <a:pt x="73" y="130"/>
                  </a:lnTo>
                  <a:lnTo>
                    <a:pt x="73" y="129"/>
                  </a:lnTo>
                  <a:lnTo>
                    <a:pt x="73" y="126"/>
                  </a:lnTo>
                  <a:lnTo>
                    <a:pt x="73" y="123"/>
                  </a:lnTo>
                  <a:lnTo>
                    <a:pt x="73" y="120"/>
                  </a:lnTo>
                  <a:lnTo>
                    <a:pt x="73" y="116"/>
                  </a:lnTo>
                  <a:lnTo>
                    <a:pt x="73" y="115"/>
                  </a:lnTo>
                  <a:lnTo>
                    <a:pt x="73" y="109"/>
                  </a:lnTo>
                  <a:lnTo>
                    <a:pt x="73" y="107"/>
                  </a:lnTo>
                  <a:lnTo>
                    <a:pt x="73" y="106"/>
                  </a:lnTo>
                  <a:lnTo>
                    <a:pt x="73" y="107"/>
                  </a:lnTo>
                  <a:lnTo>
                    <a:pt x="74" y="107"/>
                  </a:lnTo>
                  <a:lnTo>
                    <a:pt x="77" y="110"/>
                  </a:lnTo>
                  <a:lnTo>
                    <a:pt x="79" y="112"/>
                  </a:lnTo>
                  <a:lnTo>
                    <a:pt x="80" y="112"/>
                  </a:lnTo>
                  <a:lnTo>
                    <a:pt x="82" y="112"/>
                  </a:lnTo>
                  <a:lnTo>
                    <a:pt x="85" y="115"/>
                  </a:lnTo>
                  <a:lnTo>
                    <a:pt x="83" y="116"/>
                  </a:lnTo>
                  <a:lnTo>
                    <a:pt x="83" y="118"/>
                  </a:lnTo>
                  <a:lnTo>
                    <a:pt x="85" y="120"/>
                  </a:lnTo>
                  <a:lnTo>
                    <a:pt x="86" y="121"/>
                  </a:lnTo>
                  <a:lnTo>
                    <a:pt x="88" y="123"/>
                  </a:lnTo>
                  <a:lnTo>
                    <a:pt x="89" y="123"/>
                  </a:lnTo>
                  <a:lnTo>
                    <a:pt x="89" y="124"/>
                  </a:lnTo>
                  <a:lnTo>
                    <a:pt x="91" y="126"/>
                  </a:lnTo>
                  <a:lnTo>
                    <a:pt x="94" y="127"/>
                  </a:lnTo>
                  <a:lnTo>
                    <a:pt x="94" y="129"/>
                  </a:lnTo>
                  <a:lnTo>
                    <a:pt x="95" y="129"/>
                  </a:lnTo>
                  <a:lnTo>
                    <a:pt x="95" y="130"/>
                  </a:lnTo>
                  <a:lnTo>
                    <a:pt x="97" y="130"/>
                  </a:lnTo>
                  <a:lnTo>
                    <a:pt x="97" y="113"/>
                  </a:lnTo>
                  <a:lnTo>
                    <a:pt x="106" y="113"/>
                  </a:lnTo>
                  <a:lnTo>
                    <a:pt x="106" y="110"/>
                  </a:lnTo>
                  <a:lnTo>
                    <a:pt x="106" y="98"/>
                  </a:lnTo>
                  <a:lnTo>
                    <a:pt x="100" y="98"/>
                  </a:lnTo>
                  <a:lnTo>
                    <a:pt x="80" y="97"/>
                  </a:lnTo>
                  <a:lnTo>
                    <a:pt x="74" y="97"/>
                  </a:lnTo>
                  <a:lnTo>
                    <a:pt x="74" y="91"/>
                  </a:lnTo>
                  <a:lnTo>
                    <a:pt x="74" y="88"/>
                  </a:lnTo>
                  <a:lnTo>
                    <a:pt x="74" y="86"/>
                  </a:lnTo>
                  <a:lnTo>
                    <a:pt x="74" y="83"/>
                  </a:lnTo>
                  <a:lnTo>
                    <a:pt x="74" y="77"/>
                  </a:lnTo>
                  <a:lnTo>
                    <a:pt x="74" y="74"/>
                  </a:lnTo>
                  <a:lnTo>
                    <a:pt x="74" y="73"/>
                  </a:lnTo>
                  <a:lnTo>
                    <a:pt x="74" y="65"/>
                  </a:lnTo>
                  <a:lnTo>
                    <a:pt x="74" y="57"/>
                  </a:lnTo>
                  <a:lnTo>
                    <a:pt x="74" y="56"/>
                  </a:lnTo>
                  <a:lnTo>
                    <a:pt x="71" y="54"/>
                  </a:lnTo>
                  <a:lnTo>
                    <a:pt x="71" y="53"/>
                  </a:lnTo>
                  <a:lnTo>
                    <a:pt x="70" y="53"/>
                  </a:lnTo>
                  <a:lnTo>
                    <a:pt x="70" y="51"/>
                  </a:lnTo>
                  <a:lnTo>
                    <a:pt x="68" y="51"/>
                  </a:lnTo>
                  <a:lnTo>
                    <a:pt x="68" y="50"/>
                  </a:lnTo>
                  <a:lnTo>
                    <a:pt x="67" y="48"/>
                  </a:lnTo>
                  <a:lnTo>
                    <a:pt x="65" y="45"/>
                  </a:lnTo>
                  <a:lnTo>
                    <a:pt x="65" y="44"/>
                  </a:lnTo>
                  <a:lnTo>
                    <a:pt x="65" y="42"/>
                  </a:lnTo>
                  <a:lnTo>
                    <a:pt x="64" y="42"/>
                  </a:lnTo>
                  <a:lnTo>
                    <a:pt x="64" y="41"/>
                  </a:lnTo>
                  <a:lnTo>
                    <a:pt x="62" y="39"/>
                  </a:lnTo>
                  <a:lnTo>
                    <a:pt x="62" y="38"/>
                  </a:lnTo>
                  <a:lnTo>
                    <a:pt x="61" y="38"/>
                  </a:lnTo>
                  <a:lnTo>
                    <a:pt x="61" y="36"/>
                  </a:lnTo>
                  <a:lnTo>
                    <a:pt x="61" y="35"/>
                  </a:lnTo>
                  <a:lnTo>
                    <a:pt x="59" y="35"/>
                  </a:lnTo>
                  <a:lnTo>
                    <a:pt x="59" y="33"/>
                  </a:lnTo>
                  <a:lnTo>
                    <a:pt x="58" y="33"/>
                  </a:lnTo>
                  <a:lnTo>
                    <a:pt x="58" y="32"/>
                  </a:lnTo>
                  <a:lnTo>
                    <a:pt x="56" y="30"/>
                  </a:lnTo>
                  <a:lnTo>
                    <a:pt x="58" y="30"/>
                  </a:lnTo>
                  <a:lnTo>
                    <a:pt x="58" y="29"/>
                  </a:lnTo>
                  <a:lnTo>
                    <a:pt x="58" y="23"/>
                  </a:lnTo>
                  <a:lnTo>
                    <a:pt x="59" y="23"/>
                  </a:lnTo>
                  <a:lnTo>
                    <a:pt x="61" y="23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24"/>
                  </a:lnTo>
                  <a:lnTo>
                    <a:pt x="68" y="24"/>
                  </a:lnTo>
                  <a:lnTo>
                    <a:pt x="70" y="24"/>
                  </a:lnTo>
                  <a:lnTo>
                    <a:pt x="71" y="24"/>
                  </a:lnTo>
                  <a:lnTo>
                    <a:pt x="74" y="24"/>
                  </a:lnTo>
                  <a:lnTo>
                    <a:pt x="74" y="18"/>
                  </a:lnTo>
                  <a:lnTo>
                    <a:pt x="74" y="17"/>
                  </a:lnTo>
                  <a:lnTo>
                    <a:pt x="74" y="15"/>
                  </a:lnTo>
                  <a:lnTo>
                    <a:pt x="74" y="14"/>
                  </a:lnTo>
                  <a:lnTo>
                    <a:pt x="73" y="14"/>
                  </a:lnTo>
                  <a:lnTo>
                    <a:pt x="74" y="14"/>
                  </a:lnTo>
                  <a:lnTo>
                    <a:pt x="74" y="10"/>
                  </a:lnTo>
                  <a:lnTo>
                    <a:pt x="70" y="10"/>
                  </a:lnTo>
                  <a:lnTo>
                    <a:pt x="62" y="10"/>
                  </a:lnTo>
                  <a:lnTo>
                    <a:pt x="59" y="10"/>
                  </a:lnTo>
                  <a:lnTo>
                    <a:pt x="58" y="12"/>
                  </a:lnTo>
                  <a:lnTo>
                    <a:pt x="58" y="10"/>
                  </a:lnTo>
                  <a:lnTo>
                    <a:pt x="58" y="1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7" y="0"/>
                  </a:lnTo>
                  <a:lnTo>
                    <a:pt x="88" y="0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4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3" y="0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13" y="0"/>
                  </a:lnTo>
                  <a:lnTo>
                    <a:pt x="116" y="0"/>
                  </a:lnTo>
                  <a:lnTo>
                    <a:pt x="126" y="0"/>
                  </a:lnTo>
                  <a:lnTo>
                    <a:pt x="129" y="0"/>
                  </a:lnTo>
                  <a:lnTo>
                    <a:pt x="130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38" y="0"/>
                  </a:lnTo>
                  <a:lnTo>
                    <a:pt x="139" y="0"/>
                  </a:lnTo>
                  <a:lnTo>
                    <a:pt x="139" y="1"/>
                  </a:lnTo>
                  <a:lnTo>
                    <a:pt x="139" y="7"/>
                  </a:lnTo>
                  <a:lnTo>
                    <a:pt x="139" y="9"/>
                  </a:lnTo>
                  <a:lnTo>
                    <a:pt x="139" y="10"/>
                  </a:lnTo>
                  <a:lnTo>
                    <a:pt x="139" y="14"/>
                  </a:lnTo>
                  <a:lnTo>
                    <a:pt x="139" y="17"/>
                  </a:lnTo>
                  <a:lnTo>
                    <a:pt x="138" y="17"/>
                  </a:lnTo>
                  <a:lnTo>
                    <a:pt x="138" y="20"/>
                  </a:lnTo>
                  <a:lnTo>
                    <a:pt x="138" y="21"/>
                  </a:lnTo>
                  <a:lnTo>
                    <a:pt x="138" y="26"/>
                  </a:lnTo>
                  <a:lnTo>
                    <a:pt x="138" y="29"/>
                  </a:lnTo>
                  <a:lnTo>
                    <a:pt x="138" y="32"/>
                  </a:lnTo>
                  <a:lnTo>
                    <a:pt x="136" y="32"/>
                  </a:lnTo>
                  <a:lnTo>
                    <a:pt x="135" y="32"/>
                  </a:lnTo>
                  <a:lnTo>
                    <a:pt x="133" y="32"/>
                  </a:lnTo>
                  <a:lnTo>
                    <a:pt x="132" y="32"/>
                  </a:lnTo>
                  <a:lnTo>
                    <a:pt x="129" y="32"/>
                  </a:lnTo>
                  <a:lnTo>
                    <a:pt x="127" y="32"/>
                  </a:lnTo>
                  <a:lnTo>
                    <a:pt x="126" y="32"/>
                  </a:lnTo>
                  <a:lnTo>
                    <a:pt x="124" y="32"/>
                  </a:lnTo>
                  <a:lnTo>
                    <a:pt x="106" y="32"/>
                  </a:lnTo>
                  <a:lnTo>
                    <a:pt x="106" y="30"/>
                  </a:lnTo>
                  <a:lnTo>
                    <a:pt x="106" y="33"/>
                  </a:lnTo>
                  <a:lnTo>
                    <a:pt x="106" y="39"/>
                  </a:lnTo>
                  <a:lnTo>
                    <a:pt x="106" y="42"/>
                  </a:lnTo>
                  <a:lnTo>
                    <a:pt x="107" y="42"/>
                  </a:lnTo>
                  <a:lnTo>
                    <a:pt x="112" y="42"/>
                  </a:lnTo>
                  <a:lnTo>
                    <a:pt x="124" y="42"/>
                  </a:lnTo>
                  <a:lnTo>
                    <a:pt x="132" y="42"/>
                  </a:lnTo>
                  <a:lnTo>
                    <a:pt x="138" y="42"/>
                  </a:lnTo>
                  <a:lnTo>
                    <a:pt x="138" y="47"/>
                  </a:lnTo>
                  <a:lnTo>
                    <a:pt x="138" y="50"/>
                  </a:lnTo>
                  <a:lnTo>
                    <a:pt x="139" y="51"/>
                  </a:lnTo>
                  <a:lnTo>
                    <a:pt x="139" y="53"/>
                  </a:lnTo>
                  <a:lnTo>
                    <a:pt x="130" y="51"/>
                  </a:lnTo>
                  <a:lnTo>
                    <a:pt x="126" y="53"/>
                  </a:lnTo>
                  <a:lnTo>
                    <a:pt x="123" y="53"/>
                  </a:lnTo>
                  <a:lnTo>
                    <a:pt x="123" y="54"/>
                  </a:lnTo>
                  <a:lnTo>
                    <a:pt x="123" y="65"/>
                  </a:lnTo>
                  <a:lnTo>
                    <a:pt x="123" y="83"/>
                  </a:lnTo>
                  <a:lnTo>
                    <a:pt x="139" y="83"/>
                  </a:lnTo>
                  <a:lnTo>
                    <a:pt x="138" y="79"/>
                  </a:lnTo>
                  <a:lnTo>
                    <a:pt x="138" y="77"/>
                  </a:lnTo>
                  <a:lnTo>
                    <a:pt x="138" y="76"/>
                  </a:lnTo>
                  <a:lnTo>
                    <a:pt x="138" y="70"/>
                  </a:lnTo>
                  <a:lnTo>
                    <a:pt x="138" y="68"/>
                  </a:lnTo>
                  <a:lnTo>
                    <a:pt x="138" y="67"/>
                  </a:lnTo>
                  <a:lnTo>
                    <a:pt x="138" y="65"/>
                  </a:lnTo>
                  <a:lnTo>
                    <a:pt x="141" y="65"/>
                  </a:lnTo>
                  <a:lnTo>
                    <a:pt x="145" y="65"/>
                  </a:lnTo>
                  <a:lnTo>
                    <a:pt x="147" y="65"/>
                  </a:lnTo>
                  <a:lnTo>
                    <a:pt x="147" y="70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0" y="65"/>
                  </a:lnTo>
                  <a:lnTo>
                    <a:pt x="153" y="65"/>
                  </a:lnTo>
                  <a:lnTo>
                    <a:pt x="154" y="65"/>
                  </a:lnTo>
                  <a:lnTo>
                    <a:pt x="154" y="67"/>
                  </a:lnTo>
                  <a:lnTo>
                    <a:pt x="154" y="68"/>
                  </a:lnTo>
                  <a:lnTo>
                    <a:pt x="154" y="70"/>
                  </a:lnTo>
                  <a:lnTo>
                    <a:pt x="154" y="71"/>
                  </a:lnTo>
                  <a:lnTo>
                    <a:pt x="154" y="73"/>
                  </a:lnTo>
                  <a:lnTo>
                    <a:pt x="154" y="74"/>
                  </a:lnTo>
                  <a:lnTo>
                    <a:pt x="154" y="77"/>
                  </a:lnTo>
                  <a:lnTo>
                    <a:pt x="154" y="80"/>
                  </a:lnTo>
                  <a:lnTo>
                    <a:pt x="154" y="82"/>
                  </a:lnTo>
                  <a:lnTo>
                    <a:pt x="154" y="83"/>
                  </a:lnTo>
                  <a:lnTo>
                    <a:pt x="154" y="85"/>
                  </a:lnTo>
                  <a:lnTo>
                    <a:pt x="154" y="88"/>
                  </a:lnTo>
                  <a:lnTo>
                    <a:pt x="154" y="89"/>
                  </a:lnTo>
                  <a:lnTo>
                    <a:pt x="154" y="95"/>
                  </a:lnTo>
                  <a:lnTo>
                    <a:pt x="154" y="97"/>
                  </a:lnTo>
                  <a:lnTo>
                    <a:pt x="154" y="100"/>
                  </a:lnTo>
                  <a:lnTo>
                    <a:pt x="154" y="101"/>
                  </a:lnTo>
                  <a:lnTo>
                    <a:pt x="154" y="103"/>
                  </a:lnTo>
                  <a:lnTo>
                    <a:pt x="154" y="104"/>
                  </a:lnTo>
                  <a:lnTo>
                    <a:pt x="154" y="106"/>
                  </a:lnTo>
                  <a:lnTo>
                    <a:pt x="160" y="106"/>
                  </a:lnTo>
                  <a:lnTo>
                    <a:pt x="172" y="106"/>
                  </a:lnTo>
                  <a:lnTo>
                    <a:pt x="186" y="106"/>
                  </a:lnTo>
                  <a:lnTo>
                    <a:pt x="186" y="98"/>
                  </a:lnTo>
                  <a:lnTo>
                    <a:pt x="186" y="97"/>
                  </a:lnTo>
                  <a:lnTo>
                    <a:pt x="184" y="97"/>
                  </a:lnTo>
                  <a:lnTo>
                    <a:pt x="175" y="97"/>
                  </a:lnTo>
                  <a:lnTo>
                    <a:pt x="175" y="86"/>
                  </a:lnTo>
                  <a:lnTo>
                    <a:pt x="175" y="82"/>
                  </a:lnTo>
                  <a:lnTo>
                    <a:pt x="175" y="73"/>
                  </a:lnTo>
                  <a:lnTo>
                    <a:pt x="175" y="65"/>
                  </a:lnTo>
                  <a:lnTo>
                    <a:pt x="177" y="65"/>
                  </a:lnTo>
                  <a:lnTo>
                    <a:pt x="180" y="65"/>
                  </a:lnTo>
                  <a:lnTo>
                    <a:pt x="181" y="65"/>
                  </a:lnTo>
                  <a:lnTo>
                    <a:pt x="186" y="65"/>
                  </a:lnTo>
                  <a:lnTo>
                    <a:pt x="186" y="79"/>
                  </a:lnTo>
                  <a:lnTo>
                    <a:pt x="187" y="79"/>
                  </a:lnTo>
                  <a:lnTo>
                    <a:pt x="198" y="79"/>
                  </a:lnTo>
                  <a:lnTo>
                    <a:pt x="199" y="79"/>
                  </a:lnTo>
                  <a:lnTo>
                    <a:pt x="199" y="77"/>
                  </a:lnTo>
                  <a:lnTo>
                    <a:pt x="201" y="77"/>
                  </a:lnTo>
                  <a:lnTo>
                    <a:pt x="202" y="77"/>
                  </a:lnTo>
                  <a:lnTo>
                    <a:pt x="204" y="77"/>
                  </a:lnTo>
                  <a:lnTo>
                    <a:pt x="205" y="77"/>
                  </a:lnTo>
                  <a:lnTo>
                    <a:pt x="207" y="77"/>
                  </a:lnTo>
                  <a:lnTo>
                    <a:pt x="207" y="79"/>
                  </a:lnTo>
                  <a:lnTo>
                    <a:pt x="207" y="80"/>
                  </a:lnTo>
                  <a:lnTo>
                    <a:pt x="207" y="82"/>
                  </a:lnTo>
                  <a:lnTo>
                    <a:pt x="207" y="83"/>
                  </a:lnTo>
                  <a:lnTo>
                    <a:pt x="202" y="82"/>
                  </a:lnTo>
                  <a:lnTo>
                    <a:pt x="202" y="83"/>
                  </a:lnTo>
                  <a:lnTo>
                    <a:pt x="204" y="83"/>
                  </a:lnTo>
                  <a:lnTo>
                    <a:pt x="207" y="83"/>
                  </a:lnTo>
                  <a:lnTo>
                    <a:pt x="207" y="85"/>
                  </a:lnTo>
                  <a:lnTo>
                    <a:pt x="204" y="85"/>
                  </a:lnTo>
                  <a:lnTo>
                    <a:pt x="202" y="85"/>
                  </a:lnTo>
                  <a:lnTo>
                    <a:pt x="202" y="86"/>
                  </a:lnTo>
                  <a:lnTo>
                    <a:pt x="207" y="86"/>
                  </a:lnTo>
                  <a:lnTo>
                    <a:pt x="207" y="88"/>
                  </a:lnTo>
                  <a:lnTo>
                    <a:pt x="210" y="88"/>
                  </a:lnTo>
                  <a:lnTo>
                    <a:pt x="210" y="86"/>
                  </a:lnTo>
                  <a:lnTo>
                    <a:pt x="213" y="86"/>
                  </a:lnTo>
                  <a:lnTo>
                    <a:pt x="213" y="88"/>
                  </a:lnTo>
                  <a:lnTo>
                    <a:pt x="218" y="88"/>
                  </a:lnTo>
                  <a:lnTo>
                    <a:pt x="218" y="89"/>
                  </a:lnTo>
                  <a:lnTo>
                    <a:pt x="218" y="92"/>
                  </a:lnTo>
                  <a:lnTo>
                    <a:pt x="218" y="94"/>
                  </a:lnTo>
                  <a:lnTo>
                    <a:pt x="218" y="95"/>
                  </a:lnTo>
                  <a:lnTo>
                    <a:pt x="218" y="97"/>
                  </a:lnTo>
                  <a:lnTo>
                    <a:pt x="218" y="101"/>
                  </a:lnTo>
                  <a:lnTo>
                    <a:pt x="218" y="103"/>
                  </a:lnTo>
                  <a:lnTo>
                    <a:pt x="218" y="104"/>
                  </a:lnTo>
                  <a:lnTo>
                    <a:pt x="218" y="106"/>
                  </a:lnTo>
                  <a:lnTo>
                    <a:pt x="218" y="107"/>
                  </a:lnTo>
                  <a:lnTo>
                    <a:pt x="218" y="109"/>
                  </a:lnTo>
                  <a:lnTo>
                    <a:pt x="218" y="110"/>
                  </a:lnTo>
                  <a:lnTo>
                    <a:pt x="218" y="112"/>
                  </a:lnTo>
                  <a:lnTo>
                    <a:pt x="218" y="113"/>
                  </a:lnTo>
                  <a:lnTo>
                    <a:pt x="218" y="115"/>
                  </a:lnTo>
                  <a:lnTo>
                    <a:pt x="218" y="118"/>
                  </a:lnTo>
                  <a:lnTo>
                    <a:pt x="218" y="120"/>
                  </a:lnTo>
                  <a:lnTo>
                    <a:pt x="218" y="121"/>
                  </a:lnTo>
                  <a:lnTo>
                    <a:pt x="218" y="123"/>
                  </a:lnTo>
                  <a:lnTo>
                    <a:pt x="218" y="124"/>
                  </a:lnTo>
                  <a:lnTo>
                    <a:pt x="218" y="126"/>
                  </a:lnTo>
                  <a:lnTo>
                    <a:pt x="218" y="129"/>
                  </a:lnTo>
                  <a:lnTo>
                    <a:pt x="218" y="130"/>
                  </a:lnTo>
                  <a:lnTo>
                    <a:pt x="219" y="130"/>
                  </a:lnTo>
                  <a:lnTo>
                    <a:pt x="222" y="130"/>
                  </a:lnTo>
                  <a:lnTo>
                    <a:pt x="224" y="130"/>
                  </a:lnTo>
                  <a:lnTo>
                    <a:pt x="225" y="130"/>
                  </a:lnTo>
                  <a:lnTo>
                    <a:pt x="227" y="130"/>
                  </a:lnTo>
                  <a:lnTo>
                    <a:pt x="228" y="130"/>
                  </a:lnTo>
                  <a:lnTo>
                    <a:pt x="233" y="130"/>
                  </a:lnTo>
                  <a:lnTo>
                    <a:pt x="234" y="130"/>
                  </a:lnTo>
                  <a:lnTo>
                    <a:pt x="236" y="130"/>
                  </a:lnTo>
                  <a:lnTo>
                    <a:pt x="237" y="130"/>
                  </a:lnTo>
                  <a:lnTo>
                    <a:pt x="239" y="130"/>
                  </a:lnTo>
                  <a:lnTo>
                    <a:pt x="239" y="132"/>
                  </a:lnTo>
                  <a:lnTo>
                    <a:pt x="239" y="133"/>
                  </a:lnTo>
                  <a:lnTo>
                    <a:pt x="239" y="135"/>
                  </a:lnTo>
                  <a:lnTo>
                    <a:pt x="239" y="136"/>
                  </a:lnTo>
                  <a:lnTo>
                    <a:pt x="239" y="141"/>
                  </a:lnTo>
                  <a:lnTo>
                    <a:pt x="239" y="142"/>
                  </a:lnTo>
                  <a:lnTo>
                    <a:pt x="239" y="144"/>
                  </a:lnTo>
                  <a:lnTo>
                    <a:pt x="239" y="147"/>
                  </a:lnTo>
                  <a:lnTo>
                    <a:pt x="236" y="147"/>
                  </a:lnTo>
                  <a:lnTo>
                    <a:pt x="234" y="147"/>
                  </a:lnTo>
                  <a:lnTo>
                    <a:pt x="234" y="148"/>
                  </a:lnTo>
                  <a:lnTo>
                    <a:pt x="234" y="150"/>
                  </a:lnTo>
                  <a:lnTo>
                    <a:pt x="234" y="151"/>
                  </a:lnTo>
                  <a:lnTo>
                    <a:pt x="234" y="153"/>
                  </a:lnTo>
                  <a:lnTo>
                    <a:pt x="234" y="154"/>
                  </a:lnTo>
                  <a:lnTo>
                    <a:pt x="239" y="154"/>
                  </a:lnTo>
                  <a:lnTo>
                    <a:pt x="242" y="154"/>
                  </a:lnTo>
                  <a:lnTo>
                    <a:pt x="246" y="154"/>
                  </a:lnTo>
                  <a:lnTo>
                    <a:pt x="248" y="154"/>
                  </a:lnTo>
                  <a:lnTo>
                    <a:pt x="249" y="154"/>
                  </a:lnTo>
                  <a:lnTo>
                    <a:pt x="251" y="154"/>
                  </a:lnTo>
                  <a:lnTo>
                    <a:pt x="251" y="156"/>
                  </a:lnTo>
                  <a:lnTo>
                    <a:pt x="251" y="157"/>
                  </a:lnTo>
                  <a:lnTo>
                    <a:pt x="251" y="159"/>
                  </a:lnTo>
                  <a:lnTo>
                    <a:pt x="251" y="162"/>
                  </a:lnTo>
                  <a:lnTo>
                    <a:pt x="251" y="165"/>
                  </a:lnTo>
                  <a:lnTo>
                    <a:pt x="252" y="165"/>
                  </a:lnTo>
                  <a:lnTo>
                    <a:pt x="263" y="165"/>
                  </a:lnTo>
                  <a:lnTo>
                    <a:pt x="266" y="165"/>
                  </a:lnTo>
                  <a:lnTo>
                    <a:pt x="266" y="168"/>
                  </a:lnTo>
                  <a:lnTo>
                    <a:pt x="266" y="169"/>
                  </a:lnTo>
                  <a:lnTo>
                    <a:pt x="266" y="173"/>
                  </a:lnTo>
                  <a:lnTo>
                    <a:pt x="266" y="174"/>
                  </a:lnTo>
                  <a:lnTo>
                    <a:pt x="266" y="176"/>
                  </a:lnTo>
                  <a:lnTo>
                    <a:pt x="266" y="177"/>
                  </a:lnTo>
                  <a:lnTo>
                    <a:pt x="266" y="182"/>
                  </a:lnTo>
                  <a:lnTo>
                    <a:pt x="266" y="183"/>
                  </a:lnTo>
                  <a:lnTo>
                    <a:pt x="266" y="185"/>
                  </a:lnTo>
                  <a:lnTo>
                    <a:pt x="266" y="186"/>
                  </a:lnTo>
                  <a:lnTo>
                    <a:pt x="266" y="189"/>
                  </a:lnTo>
                  <a:lnTo>
                    <a:pt x="266" y="191"/>
                  </a:lnTo>
                  <a:lnTo>
                    <a:pt x="266" y="194"/>
                  </a:lnTo>
                  <a:lnTo>
                    <a:pt x="266" y="195"/>
                  </a:lnTo>
                  <a:lnTo>
                    <a:pt x="266" y="197"/>
                  </a:lnTo>
                  <a:lnTo>
                    <a:pt x="255" y="197"/>
                  </a:lnTo>
                  <a:lnTo>
                    <a:pt x="255" y="198"/>
                  </a:lnTo>
                  <a:lnTo>
                    <a:pt x="255" y="204"/>
                  </a:lnTo>
                  <a:lnTo>
                    <a:pt x="255" y="206"/>
                  </a:lnTo>
                  <a:lnTo>
                    <a:pt x="255" y="207"/>
                  </a:lnTo>
                  <a:lnTo>
                    <a:pt x="254" y="207"/>
                  </a:lnTo>
                  <a:lnTo>
                    <a:pt x="252" y="207"/>
                  </a:lnTo>
                  <a:lnTo>
                    <a:pt x="252" y="209"/>
                  </a:lnTo>
                  <a:lnTo>
                    <a:pt x="251" y="209"/>
                  </a:lnTo>
                  <a:lnTo>
                    <a:pt x="251" y="212"/>
                  </a:lnTo>
                  <a:lnTo>
                    <a:pt x="251" y="213"/>
                  </a:lnTo>
                  <a:lnTo>
                    <a:pt x="251" y="219"/>
                  </a:lnTo>
                  <a:lnTo>
                    <a:pt x="248" y="219"/>
                  </a:lnTo>
                  <a:lnTo>
                    <a:pt x="248" y="227"/>
                  </a:lnTo>
                  <a:lnTo>
                    <a:pt x="246" y="227"/>
                  </a:lnTo>
                  <a:lnTo>
                    <a:pt x="243" y="227"/>
                  </a:lnTo>
                  <a:lnTo>
                    <a:pt x="242" y="227"/>
                  </a:lnTo>
                  <a:lnTo>
                    <a:pt x="240" y="227"/>
                  </a:lnTo>
                  <a:lnTo>
                    <a:pt x="239" y="227"/>
                  </a:lnTo>
                  <a:lnTo>
                    <a:pt x="237" y="227"/>
                  </a:lnTo>
                  <a:lnTo>
                    <a:pt x="236" y="227"/>
                  </a:lnTo>
                  <a:lnTo>
                    <a:pt x="234" y="227"/>
                  </a:lnTo>
                  <a:lnTo>
                    <a:pt x="233" y="227"/>
                  </a:lnTo>
                  <a:lnTo>
                    <a:pt x="230" y="227"/>
                  </a:lnTo>
                  <a:lnTo>
                    <a:pt x="228" y="227"/>
                  </a:lnTo>
                  <a:lnTo>
                    <a:pt x="227" y="227"/>
                  </a:lnTo>
                  <a:lnTo>
                    <a:pt x="224" y="227"/>
                  </a:lnTo>
                  <a:lnTo>
                    <a:pt x="222" y="227"/>
                  </a:lnTo>
                  <a:lnTo>
                    <a:pt x="221" y="227"/>
                  </a:lnTo>
                  <a:lnTo>
                    <a:pt x="219" y="227"/>
                  </a:lnTo>
                  <a:lnTo>
                    <a:pt x="218" y="227"/>
                  </a:lnTo>
                  <a:lnTo>
                    <a:pt x="218" y="230"/>
                  </a:lnTo>
                  <a:lnTo>
                    <a:pt x="218" y="235"/>
                  </a:lnTo>
                  <a:lnTo>
                    <a:pt x="216" y="233"/>
                  </a:lnTo>
                  <a:lnTo>
                    <a:pt x="215" y="235"/>
                  </a:lnTo>
                  <a:lnTo>
                    <a:pt x="213" y="236"/>
                  </a:lnTo>
                  <a:lnTo>
                    <a:pt x="211" y="239"/>
                  </a:lnTo>
                  <a:lnTo>
                    <a:pt x="210" y="239"/>
                  </a:lnTo>
                  <a:lnTo>
                    <a:pt x="205" y="236"/>
                  </a:lnTo>
                  <a:lnTo>
                    <a:pt x="208" y="233"/>
                  </a:lnTo>
                  <a:lnTo>
                    <a:pt x="208" y="232"/>
                  </a:lnTo>
                  <a:lnTo>
                    <a:pt x="207" y="232"/>
                  </a:lnTo>
                  <a:lnTo>
                    <a:pt x="205" y="230"/>
                  </a:lnTo>
                  <a:lnTo>
                    <a:pt x="208" y="227"/>
                  </a:lnTo>
                  <a:lnTo>
                    <a:pt x="207" y="227"/>
                  </a:lnTo>
                  <a:lnTo>
                    <a:pt x="205" y="227"/>
                  </a:lnTo>
                  <a:lnTo>
                    <a:pt x="204" y="227"/>
                  </a:lnTo>
                  <a:lnTo>
                    <a:pt x="202" y="227"/>
                  </a:lnTo>
                  <a:lnTo>
                    <a:pt x="201" y="226"/>
                  </a:lnTo>
                  <a:lnTo>
                    <a:pt x="198" y="222"/>
                  </a:lnTo>
                  <a:lnTo>
                    <a:pt x="196" y="222"/>
                  </a:lnTo>
                  <a:lnTo>
                    <a:pt x="196" y="221"/>
                  </a:lnTo>
                  <a:lnTo>
                    <a:pt x="198" y="221"/>
                  </a:lnTo>
                  <a:lnTo>
                    <a:pt x="199" y="219"/>
                  </a:lnTo>
                  <a:lnTo>
                    <a:pt x="198" y="218"/>
                  </a:lnTo>
                  <a:lnTo>
                    <a:pt x="196" y="216"/>
                  </a:lnTo>
                  <a:lnTo>
                    <a:pt x="193" y="219"/>
                  </a:lnTo>
                  <a:lnTo>
                    <a:pt x="195" y="219"/>
                  </a:lnTo>
                  <a:lnTo>
                    <a:pt x="195" y="221"/>
                  </a:lnTo>
                  <a:lnTo>
                    <a:pt x="196" y="221"/>
                  </a:lnTo>
                  <a:lnTo>
                    <a:pt x="195" y="222"/>
                  </a:lnTo>
                  <a:lnTo>
                    <a:pt x="193" y="224"/>
                  </a:lnTo>
                  <a:lnTo>
                    <a:pt x="192" y="224"/>
                  </a:lnTo>
                  <a:lnTo>
                    <a:pt x="192" y="227"/>
                  </a:lnTo>
                  <a:lnTo>
                    <a:pt x="193" y="227"/>
                  </a:lnTo>
                  <a:lnTo>
                    <a:pt x="196" y="227"/>
                  </a:lnTo>
                  <a:lnTo>
                    <a:pt x="198" y="227"/>
                  </a:lnTo>
                  <a:lnTo>
                    <a:pt x="198" y="229"/>
                  </a:lnTo>
                  <a:lnTo>
                    <a:pt x="198" y="235"/>
                  </a:lnTo>
                  <a:lnTo>
                    <a:pt x="199" y="235"/>
                  </a:lnTo>
                  <a:lnTo>
                    <a:pt x="202" y="235"/>
                  </a:lnTo>
                  <a:lnTo>
                    <a:pt x="202" y="241"/>
                  </a:lnTo>
                  <a:lnTo>
                    <a:pt x="202" y="244"/>
                  </a:lnTo>
                  <a:lnTo>
                    <a:pt x="204" y="244"/>
                  </a:lnTo>
                  <a:lnTo>
                    <a:pt x="205" y="244"/>
                  </a:lnTo>
                  <a:lnTo>
                    <a:pt x="205" y="245"/>
                  </a:lnTo>
                  <a:lnTo>
                    <a:pt x="205" y="247"/>
                  </a:lnTo>
                  <a:lnTo>
                    <a:pt x="204" y="247"/>
                  </a:lnTo>
                  <a:lnTo>
                    <a:pt x="204" y="248"/>
                  </a:lnTo>
                  <a:lnTo>
                    <a:pt x="204" y="250"/>
                  </a:lnTo>
                  <a:lnTo>
                    <a:pt x="204" y="253"/>
                  </a:lnTo>
                  <a:lnTo>
                    <a:pt x="204" y="254"/>
                  </a:lnTo>
                  <a:lnTo>
                    <a:pt x="204" y="256"/>
                  </a:lnTo>
                  <a:lnTo>
                    <a:pt x="204" y="257"/>
                  </a:lnTo>
                  <a:lnTo>
                    <a:pt x="208" y="257"/>
                  </a:lnTo>
                  <a:lnTo>
                    <a:pt x="210" y="257"/>
                  </a:lnTo>
                  <a:lnTo>
                    <a:pt x="211" y="257"/>
                  </a:lnTo>
                  <a:lnTo>
                    <a:pt x="213" y="257"/>
                  </a:lnTo>
                  <a:lnTo>
                    <a:pt x="213" y="259"/>
                  </a:lnTo>
                  <a:lnTo>
                    <a:pt x="216" y="259"/>
                  </a:lnTo>
                  <a:lnTo>
                    <a:pt x="216" y="257"/>
                  </a:lnTo>
                  <a:lnTo>
                    <a:pt x="219" y="257"/>
                  </a:lnTo>
                  <a:lnTo>
                    <a:pt x="222" y="256"/>
                  </a:lnTo>
                  <a:lnTo>
                    <a:pt x="222" y="257"/>
                  </a:lnTo>
                  <a:lnTo>
                    <a:pt x="222" y="259"/>
                  </a:lnTo>
                  <a:lnTo>
                    <a:pt x="222" y="260"/>
                  </a:lnTo>
                  <a:lnTo>
                    <a:pt x="224" y="260"/>
                  </a:lnTo>
                  <a:lnTo>
                    <a:pt x="225" y="260"/>
                  </a:lnTo>
                  <a:lnTo>
                    <a:pt x="225" y="259"/>
                  </a:lnTo>
                  <a:lnTo>
                    <a:pt x="225" y="257"/>
                  </a:lnTo>
                  <a:lnTo>
                    <a:pt x="228" y="257"/>
                  </a:lnTo>
                  <a:lnTo>
                    <a:pt x="231" y="257"/>
                  </a:lnTo>
                  <a:lnTo>
                    <a:pt x="234" y="257"/>
                  </a:lnTo>
                  <a:lnTo>
                    <a:pt x="233" y="257"/>
                  </a:lnTo>
                  <a:lnTo>
                    <a:pt x="231" y="256"/>
                  </a:lnTo>
                  <a:lnTo>
                    <a:pt x="231" y="254"/>
                  </a:lnTo>
                  <a:lnTo>
                    <a:pt x="228" y="254"/>
                  </a:lnTo>
                  <a:lnTo>
                    <a:pt x="228" y="253"/>
                  </a:lnTo>
                  <a:lnTo>
                    <a:pt x="225" y="253"/>
                  </a:lnTo>
                  <a:lnTo>
                    <a:pt x="224" y="251"/>
                  </a:lnTo>
                  <a:lnTo>
                    <a:pt x="222" y="250"/>
                  </a:lnTo>
                  <a:lnTo>
                    <a:pt x="224" y="250"/>
                  </a:lnTo>
                  <a:lnTo>
                    <a:pt x="222" y="248"/>
                  </a:lnTo>
                  <a:lnTo>
                    <a:pt x="221" y="247"/>
                  </a:lnTo>
                  <a:lnTo>
                    <a:pt x="219" y="247"/>
                  </a:lnTo>
                  <a:lnTo>
                    <a:pt x="221" y="245"/>
                  </a:lnTo>
                  <a:lnTo>
                    <a:pt x="221" y="244"/>
                  </a:lnTo>
                  <a:lnTo>
                    <a:pt x="222" y="245"/>
                  </a:lnTo>
                  <a:lnTo>
                    <a:pt x="224" y="247"/>
                  </a:lnTo>
                  <a:lnTo>
                    <a:pt x="225" y="248"/>
                  </a:lnTo>
                  <a:lnTo>
                    <a:pt x="227" y="250"/>
                  </a:lnTo>
                  <a:lnTo>
                    <a:pt x="228" y="250"/>
                  </a:lnTo>
                  <a:lnTo>
                    <a:pt x="230" y="251"/>
                  </a:lnTo>
                  <a:lnTo>
                    <a:pt x="230" y="253"/>
                  </a:lnTo>
                  <a:lnTo>
                    <a:pt x="233" y="254"/>
                  </a:lnTo>
                  <a:lnTo>
                    <a:pt x="234" y="256"/>
                  </a:lnTo>
                  <a:lnTo>
                    <a:pt x="234" y="254"/>
                  </a:lnTo>
                  <a:lnTo>
                    <a:pt x="234" y="253"/>
                  </a:lnTo>
                  <a:lnTo>
                    <a:pt x="234" y="251"/>
                  </a:lnTo>
                  <a:lnTo>
                    <a:pt x="234" y="250"/>
                  </a:lnTo>
                  <a:lnTo>
                    <a:pt x="234" y="248"/>
                  </a:lnTo>
                  <a:lnTo>
                    <a:pt x="234" y="247"/>
                  </a:lnTo>
                  <a:lnTo>
                    <a:pt x="234" y="245"/>
                  </a:lnTo>
                  <a:lnTo>
                    <a:pt x="234" y="244"/>
                  </a:lnTo>
                  <a:lnTo>
                    <a:pt x="236" y="244"/>
                  </a:lnTo>
                  <a:lnTo>
                    <a:pt x="237" y="244"/>
                  </a:lnTo>
                  <a:lnTo>
                    <a:pt x="239" y="244"/>
                  </a:lnTo>
                  <a:lnTo>
                    <a:pt x="242" y="244"/>
                  </a:lnTo>
                  <a:lnTo>
                    <a:pt x="243" y="244"/>
                  </a:lnTo>
                  <a:lnTo>
                    <a:pt x="245" y="244"/>
                  </a:lnTo>
                  <a:lnTo>
                    <a:pt x="246" y="244"/>
                  </a:lnTo>
                  <a:lnTo>
                    <a:pt x="248" y="244"/>
                  </a:lnTo>
                  <a:lnTo>
                    <a:pt x="249" y="244"/>
                  </a:lnTo>
                  <a:lnTo>
                    <a:pt x="251" y="244"/>
                  </a:lnTo>
                  <a:lnTo>
                    <a:pt x="251" y="245"/>
                  </a:lnTo>
                  <a:lnTo>
                    <a:pt x="251" y="251"/>
                  </a:lnTo>
                  <a:lnTo>
                    <a:pt x="251" y="253"/>
                  </a:lnTo>
                  <a:lnTo>
                    <a:pt x="251" y="254"/>
                  </a:lnTo>
                  <a:lnTo>
                    <a:pt x="251" y="257"/>
                  </a:lnTo>
                  <a:lnTo>
                    <a:pt x="251" y="259"/>
                  </a:lnTo>
                  <a:lnTo>
                    <a:pt x="251" y="260"/>
                  </a:lnTo>
                  <a:lnTo>
                    <a:pt x="249" y="260"/>
                  </a:lnTo>
                  <a:lnTo>
                    <a:pt x="248" y="260"/>
                  </a:lnTo>
                  <a:lnTo>
                    <a:pt x="245" y="260"/>
                  </a:lnTo>
                  <a:lnTo>
                    <a:pt x="243" y="260"/>
                  </a:lnTo>
                  <a:lnTo>
                    <a:pt x="240" y="260"/>
                  </a:lnTo>
                  <a:lnTo>
                    <a:pt x="239" y="260"/>
                  </a:lnTo>
                  <a:lnTo>
                    <a:pt x="242" y="262"/>
                  </a:lnTo>
                  <a:lnTo>
                    <a:pt x="242" y="263"/>
                  </a:lnTo>
                  <a:lnTo>
                    <a:pt x="243" y="265"/>
                  </a:lnTo>
                  <a:lnTo>
                    <a:pt x="246" y="268"/>
                  </a:lnTo>
                  <a:lnTo>
                    <a:pt x="248" y="268"/>
                  </a:lnTo>
                  <a:lnTo>
                    <a:pt x="249" y="269"/>
                  </a:lnTo>
                  <a:lnTo>
                    <a:pt x="251" y="271"/>
                  </a:lnTo>
                  <a:lnTo>
                    <a:pt x="252" y="272"/>
                  </a:lnTo>
                  <a:lnTo>
                    <a:pt x="254" y="274"/>
                  </a:lnTo>
                  <a:lnTo>
                    <a:pt x="255" y="275"/>
                  </a:lnTo>
                  <a:lnTo>
                    <a:pt x="257" y="277"/>
                  </a:lnTo>
                  <a:lnTo>
                    <a:pt x="260" y="282"/>
                  </a:lnTo>
                  <a:lnTo>
                    <a:pt x="263" y="283"/>
                  </a:lnTo>
                  <a:lnTo>
                    <a:pt x="264" y="286"/>
                  </a:lnTo>
                  <a:lnTo>
                    <a:pt x="266" y="288"/>
                  </a:lnTo>
                  <a:lnTo>
                    <a:pt x="267" y="291"/>
                  </a:lnTo>
                  <a:lnTo>
                    <a:pt x="269" y="291"/>
                  </a:lnTo>
                  <a:lnTo>
                    <a:pt x="270" y="292"/>
                  </a:lnTo>
                  <a:lnTo>
                    <a:pt x="270" y="294"/>
                  </a:lnTo>
                  <a:lnTo>
                    <a:pt x="272" y="294"/>
                  </a:lnTo>
                  <a:lnTo>
                    <a:pt x="272" y="295"/>
                  </a:lnTo>
                  <a:lnTo>
                    <a:pt x="270" y="295"/>
                  </a:lnTo>
                  <a:lnTo>
                    <a:pt x="266" y="295"/>
                  </a:lnTo>
                  <a:lnTo>
                    <a:pt x="267" y="297"/>
                  </a:lnTo>
                  <a:lnTo>
                    <a:pt x="267" y="300"/>
                  </a:lnTo>
                  <a:lnTo>
                    <a:pt x="266" y="300"/>
                  </a:lnTo>
                  <a:lnTo>
                    <a:pt x="266" y="301"/>
                  </a:lnTo>
                  <a:lnTo>
                    <a:pt x="266" y="303"/>
                  </a:lnTo>
                  <a:lnTo>
                    <a:pt x="266" y="306"/>
                  </a:lnTo>
                  <a:lnTo>
                    <a:pt x="266" y="307"/>
                  </a:lnTo>
                  <a:lnTo>
                    <a:pt x="266" y="309"/>
                  </a:lnTo>
                  <a:lnTo>
                    <a:pt x="266" y="310"/>
                  </a:lnTo>
                  <a:lnTo>
                    <a:pt x="266" y="312"/>
                  </a:lnTo>
                  <a:lnTo>
                    <a:pt x="266" y="315"/>
                  </a:lnTo>
                  <a:lnTo>
                    <a:pt x="266" y="316"/>
                  </a:lnTo>
                  <a:lnTo>
                    <a:pt x="266" y="319"/>
                  </a:lnTo>
                  <a:lnTo>
                    <a:pt x="266" y="321"/>
                  </a:lnTo>
                  <a:lnTo>
                    <a:pt x="266" y="324"/>
                  </a:lnTo>
                  <a:lnTo>
                    <a:pt x="266" y="325"/>
                  </a:lnTo>
                  <a:lnTo>
                    <a:pt x="264" y="325"/>
                  </a:lnTo>
                  <a:lnTo>
                    <a:pt x="261" y="325"/>
                  </a:lnTo>
                  <a:lnTo>
                    <a:pt x="252" y="325"/>
                  </a:lnTo>
                  <a:lnTo>
                    <a:pt x="251" y="325"/>
                  </a:lnTo>
                  <a:lnTo>
                    <a:pt x="249" y="325"/>
                  </a:lnTo>
                  <a:lnTo>
                    <a:pt x="249" y="327"/>
                  </a:lnTo>
                  <a:lnTo>
                    <a:pt x="249" y="333"/>
                  </a:lnTo>
                  <a:lnTo>
                    <a:pt x="249" y="335"/>
                  </a:lnTo>
                  <a:lnTo>
                    <a:pt x="249" y="336"/>
                  </a:lnTo>
                  <a:lnTo>
                    <a:pt x="249" y="339"/>
                  </a:lnTo>
                  <a:lnTo>
                    <a:pt x="249" y="341"/>
                  </a:lnTo>
                  <a:lnTo>
                    <a:pt x="249" y="344"/>
                  </a:lnTo>
                  <a:lnTo>
                    <a:pt x="249" y="348"/>
                  </a:lnTo>
                  <a:lnTo>
                    <a:pt x="249" y="350"/>
                  </a:lnTo>
                  <a:lnTo>
                    <a:pt x="249" y="351"/>
                  </a:lnTo>
                  <a:lnTo>
                    <a:pt x="249" y="356"/>
                  </a:lnTo>
                  <a:lnTo>
                    <a:pt x="249" y="357"/>
                  </a:lnTo>
                  <a:lnTo>
                    <a:pt x="246" y="357"/>
                  </a:lnTo>
                  <a:lnTo>
                    <a:pt x="245" y="357"/>
                  </a:lnTo>
                  <a:lnTo>
                    <a:pt x="243" y="357"/>
                  </a:lnTo>
                  <a:lnTo>
                    <a:pt x="242" y="357"/>
                  </a:lnTo>
                  <a:lnTo>
                    <a:pt x="240" y="357"/>
                  </a:lnTo>
                  <a:lnTo>
                    <a:pt x="239" y="357"/>
                  </a:lnTo>
                  <a:lnTo>
                    <a:pt x="237" y="357"/>
                  </a:lnTo>
                  <a:lnTo>
                    <a:pt x="234" y="357"/>
                  </a:lnTo>
                  <a:lnTo>
                    <a:pt x="234" y="359"/>
                  </a:lnTo>
                  <a:lnTo>
                    <a:pt x="234" y="362"/>
                  </a:lnTo>
                  <a:lnTo>
                    <a:pt x="234" y="363"/>
                  </a:lnTo>
                  <a:lnTo>
                    <a:pt x="233" y="363"/>
                  </a:lnTo>
                  <a:lnTo>
                    <a:pt x="230" y="362"/>
                  </a:lnTo>
                  <a:lnTo>
                    <a:pt x="230" y="360"/>
                  </a:lnTo>
                  <a:lnTo>
                    <a:pt x="230" y="362"/>
                  </a:lnTo>
                  <a:lnTo>
                    <a:pt x="230" y="363"/>
                  </a:lnTo>
                  <a:lnTo>
                    <a:pt x="230" y="365"/>
                  </a:lnTo>
                  <a:lnTo>
                    <a:pt x="222" y="365"/>
                  </a:lnTo>
                  <a:lnTo>
                    <a:pt x="215" y="365"/>
                  </a:lnTo>
                  <a:lnTo>
                    <a:pt x="211" y="365"/>
                  </a:lnTo>
                  <a:lnTo>
                    <a:pt x="213" y="359"/>
                  </a:lnTo>
                  <a:lnTo>
                    <a:pt x="210" y="359"/>
                  </a:lnTo>
                  <a:lnTo>
                    <a:pt x="208" y="363"/>
                  </a:lnTo>
                  <a:lnTo>
                    <a:pt x="201" y="363"/>
                  </a:lnTo>
                  <a:lnTo>
                    <a:pt x="201" y="365"/>
                  </a:lnTo>
                  <a:lnTo>
                    <a:pt x="201" y="369"/>
                  </a:lnTo>
                  <a:lnTo>
                    <a:pt x="201" y="385"/>
                  </a:lnTo>
                  <a:lnTo>
                    <a:pt x="201" y="389"/>
                  </a:lnTo>
                  <a:lnTo>
                    <a:pt x="204" y="389"/>
                  </a:lnTo>
                  <a:lnTo>
                    <a:pt x="205" y="389"/>
                  </a:lnTo>
                  <a:lnTo>
                    <a:pt x="210" y="389"/>
                  </a:lnTo>
                  <a:lnTo>
                    <a:pt x="211" y="389"/>
                  </a:lnTo>
                  <a:lnTo>
                    <a:pt x="215" y="389"/>
                  </a:lnTo>
                  <a:lnTo>
                    <a:pt x="216" y="389"/>
                  </a:lnTo>
                  <a:lnTo>
                    <a:pt x="218" y="389"/>
                  </a:lnTo>
                  <a:lnTo>
                    <a:pt x="219" y="389"/>
                  </a:lnTo>
                  <a:lnTo>
                    <a:pt x="221" y="389"/>
                  </a:lnTo>
                  <a:lnTo>
                    <a:pt x="221" y="391"/>
                  </a:lnTo>
                  <a:lnTo>
                    <a:pt x="221" y="392"/>
                  </a:lnTo>
                  <a:lnTo>
                    <a:pt x="219" y="392"/>
                  </a:lnTo>
                  <a:lnTo>
                    <a:pt x="216" y="392"/>
                  </a:lnTo>
                  <a:lnTo>
                    <a:pt x="215" y="392"/>
                  </a:lnTo>
                  <a:lnTo>
                    <a:pt x="216" y="394"/>
                  </a:lnTo>
                  <a:lnTo>
                    <a:pt x="216" y="401"/>
                  </a:lnTo>
                  <a:lnTo>
                    <a:pt x="216" y="406"/>
                  </a:lnTo>
                  <a:lnTo>
                    <a:pt x="213" y="406"/>
                  </a:lnTo>
                  <a:lnTo>
                    <a:pt x="205" y="406"/>
                  </a:lnTo>
                  <a:lnTo>
                    <a:pt x="196" y="406"/>
                  </a:lnTo>
                  <a:lnTo>
                    <a:pt x="196" y="401"/>
                  </a:lnTo>
                  <a:lnTo>
                    <a:pt x="196" y="400"/>
                  </a:lnTo>
                  <a:lnTo>
                    <a:pt x="196" y="392"/>
                  </a:lnTo>
                  <a:lnTo>
                    <a:pt x="196" y="391"/>
                  </a:lnTo>
                  <a:lnTo>
                    <a:pt x="196" y="389"/>
                  </a:lnTo>
                  <a:lnTo>
                    <a:pt x="195" y="389"/>
                  </a:lnTo>
                  <a:lnTo>
                    <a:pt x="193" y="389"/>
                  </a:lnTo>
                  <a:lnTo>
                    <a:pt x="190" y="389"/>
                  </a:lnTo>
                  <a:lnTo>
                    <a:pt x="189" y="389"/>
                  </a:lnTo>
                  <a:lnTo>
                    <a:pt x="187" y="389"/>
                  </a:lnTo>
                  <a:lnTo>
                    <a:pt x="187" y="391"/>
                  </a:lnTo>
                  <a:lnTo>
                    <a:pt x="187" y="394"/>
                  </a:lnTo>
                  <a:lnTo>
                    <a:pt x="187" y="403"/>
                  </a:lnTo>
                  <a:lnTo>
                    <a:pt x="187" y="406"/>
                  </a:lnTo>
                  <a:lnTo>
                    <a:pt x="187" y="407"/>
                  </a:lnTo>
                  <a:lnTo>
                    <a:pt x="184" y="407"/>
                  </a:lnTo>
                  <a:lnTo>
                    <a:pt x="183" y="407"/>
                  </a:lnTo>
                  <a:lnTo>
                    <a:pt x="181" y="407"/>
                  </a:lnTo>
                  <a:lnTo>
                    <a:pt x="180" y="407"/>
                  </a:lnTo>
                  <a:lnTo>
                    <a:pt x="175" y="407"/>
                  </a:lnTo>
                  <a:lnTo>
                    <a:pt x="175" y="409"/>
                  </a:lnTo>
                  <a:lnTo>
                    <a:pt x="174" y="409"/>
                  </a:lnTo>
                  <a:lnTo>
                    <a:pt x="174" y="410"/>
                  </a:lnTo>
                  <a:lnTo>
                    <a:pt x="172" y="410"/>
                  </a:lnTo>
                  <a:lnTo>
                    <a:pt x="172" y="412"/>
                  </a:lnTo>
                  <a:lnTo>
                    <a:pt x="169" y="412"/>
                  </a:lnTo>
                  <a:lnTo>
                    <a:pt x="169" y="413"/>
                  </a:lnTo>
                  <a:lnTo>
                    <a:pt x="172" y="413"/>
                  </a:lnTo>
                  <a:lnTo>
                    <a:pt x="172" y="415"/>
                  </a:lnTo>
                  <a:lnTo>
                    <a:pt x="172" y="416"/>
                  </a:lnTo>
                  <a:lnTo>
                    <a:pt x="172" y="421"/>
                  </a:lnTo>
                  <a:lnTo>
                    <a:pt x="172" y="422"/>
                  </a:lnTo>
                  <a:lnTo>
                    <a:pt x="172" y="424"/>
                  </a:lnTo>
                  <a:lnTo>
                    <a:pt x="171" y="424"/>
                  </a:lnTo>
                  <a:lnTo>
                    <a:pt x="171" y="427"/>
                  </a:lnTo>
                  <a:lnTo>
                    <a:pt x="171" y="431"/>
                  </a:lnTo>
                  <a:lnTo>
                    <a:pt x="171" y="433"/>
                  </a:lnTo>
                  <a:lnTo>
                    <a:pt x="171" y="434"/>
                  </a:lnTo>
                  <a:lnTo>
                    <a:pt x="172" y="434"/>
                  </a:lnTo>
                  <a:lnTo>
                    <a:pt x="174" y="434"/>
                  </a:lnTo>
                  <a:lnTo>
                    <a:pt x="174" y="436"/>
                  </a:lnTo>
                  <a:lnTo>
                    <a:pt x="174" y="438"/>
                  </a:lnTo>
                  <a:lnTo>
                    <a:pt x="174" y="439"/>
                  </a:lnTo>
                  <a:lnTo>
                    <a:pt x="174" y="441"/>
                  </a:lnTo>
                  <a:lnTo>
                    <a:pt x="175" y="441"/>
                  </a:lnTo>
                  <a:lnTo>
                    <a:pt x="177" y="441"/>
                  </a:lnTo>
                  <a:lnTo>
                    <a:pt x="178" y="441"/>
                  </a:lnTo>
                  <a:lnTo>
                    <a:pt x="178" y="457"/>
                  </a:lnTo>
                  <a:lnTo>
                    <a:pt x="180" y="457"/>
                  </a:lnTo>
                  <a:lnTo>
                    <a:pt x="181" y="457"/>
                  </a:lnTo>
                  <a:lnTo>
                    <a:pt x="183" y="457"/>
                  </a:lnTo>
                  <a:lnTo>
                    <a:pt x="184" y="459"/>
                  </a:lnTo>
                  <a:lnTo>
                    <a:pt x="186" y="459"/>
                  </a:lnTo>
                  <a:lnTo>
                    <a:pt x="186" y="460"/>
                  </a:lnTo>
                  <a:lnTo>
                    <a:pt x="187" y="460"/>
                  </a:lnTo>
                  <a:lnTo>
                    <a:pt x="189" y="460"/>
                  </a:lnTo>
                  <a:lnTo>
                    <a:pt x="189" y="462"/>
                  </a:lnTo>
                  <a:lnTo>
                    <a:pt x="189" y="465"/>
                  </a:lnTo>
                  <a:lnTo>
                    <a:pt x="189" y="466"/>
                  </a:lnTo>
                  <a:lnTo>
                    <a:pt x="189" y="468"/>
                  </a:lnTo>
                  <a:lnTo>
                    <a:pt x="189" y="469"/>
                  </a:lnTo>
                  <a:lnTo>
                    <a:pt x="189" y="472"/>
                  </a:lnTo>
                  <a:lnTo>
                    <a:pt x="189" y="481"/>
                  </a:lnTo>
                  <a:lnTo>
                    <a:pt x="189" y="486"/>
                  </a:lnTo>
                  <a:lnTo>
                    <a:pt x="189" y="489"/>
                  </a:lnTo>
                  <a:lnTo>
                    <a:pt x="190" y="489"/>
                  </a:lnTo>
                  <a:lnTo>
                    <a:pt x="192" y="497"/>
                  </a:lnTo>
                  <a:lnTo>
                    <a:pt x="192" y="500"/>
                  </a:lnTo>
                  <a:lnTo>
                    <a:pt x="192" y="503"/>
                  </a:lnTo>
                  <a:lnTo>
                    <a:pt x="192" y="510"/>
                  </a:lnTo>
                  <a:lnTo>
                    <a:pt x="192" y="512"/>
                  </a:lnTo>
                  <a:lnTo>
                    <a:pt x="192" y="513"/>
                  </a:lnTo>
                  <a:lnTo>
                    <a:pt x="193" y="513"/>
                  </a:lnTo>
                  <a:lnTo>
                    <a:pt x="195" y="515"/>
                  </a:lnTo>
                  <a:lnTo>
                    <a:pt x="196" y="515"/>
                  </a:lnTo>
                  <a:lnTo>
                    <a:pt x="198" y="515"/>
                  </a:lnTo>
                  <a:lnTo>
                    <a:pt x="198" y="516"/>
                  </a:lnTo>
                  <a:lnTo>
                    <a:pt x="198" y="518"/>
                  </a:lnTo>
                  <a:lnTo>
                    <a:pt x="198" y="521"/>
                  </a:lnTo>
                  <a:lnTo>
                    <a:pt x="198" y="522"/>
                  </a:lnTo>
                  <a:lnTo>
                    <a:pt x="193" y="522"/>
                  </a:lnTo>
                  <a:lnTo>
                    <a:pt x="189" y="522"/>
                  </a:lnTo>
                  <a:lnTo>
                    <a:pt x="189" y="524"/>
                  </a:lnTo>
                  <a:lnTo>
                    <a:pt x="189" y="534"/>
                  </a:lnTo>
                  <a:lnTo>
                    <a:pt x="189" y="537"/>
                  </a:lnTo>
                  <a:lnTo>
                    <a:pt x="187" y="534"/>
                  </a:lnTo>
                  <a:lnTo>
                    <a:pt x="186" y="537"/>
                  </a:lnTo>
                  <a:lnTo>
                    <a:pt x="184" y="537"/>
                  </a:lnTo>
                  <a:lnTo>
                    <a:pt x="183" y="537"/>
                  </a:lnTo>
                  <a:lnTo>
                    <a:pt x="183" y="536"/>
                  </a:lnTo>
                  <a:lnTo>
                    <a:pt x="180" y="531"/>
                  </a:lnTo>
                  <a:lnTo>
                    <a:pt x="178" y="531"/>
                  </a:lnTo>
                  <a:lnTo>
                    <a:pt x="178" y="530"/>
                  </a:lnTo>
                  <a:lnTo>
                    <a:pt x="175" y="528"/>
                  </a:lnTo>
                  <a:lnTo>
                    <a:pt x="172" y="525"/>
                  </a:lnTo>
                  <a:lnTo>
                    <a:pt x="171" y="524"/>
                  </a:lnTo>
                  <a:lnTo>
                    <a:pt x="168" y="521"/>
                  </a:lnTo>
                  <a:lnTo>
                    <a:pt x="166" y="521"/>
                  </a:lnTo>
                  <a:lnTo>
                    <a:pt x="165" y="519"/>
                  </a:lnTo>
                  <a:lnTo>
                    <a:pt x="162" y="518"/>
                  </a:lnTo>
                  <a:lnTo>
                    <a:pt x="159" y="516"/>
                  </a:lnTo>
                  <a:lnTo>
                    <a:pt x="159" y="515"/>
                  </a:lnTo>
                  <a:lnTo>
                    <a:pt x="157" y="513"/>
                  </a:lnTo>
                  <a:lnTo>
                    <a:pt x="156" y="512"/>
                  </a:lnTo>
                  <a:lnTo>
                    <a:pt x="153" y="510"/>
                  </a:lnTo>
                  <a:lnTo>
                    <a:pt x="153" y="509"/>
                  </a:lnTo>
                  <a:lnTo>
                    <a:pt x="151" y="507"/>
                  </a:lnTo>
                  <a:lnTo>
                    <a:pt x="151" y="506"/>
                  </a:lnTo>
                  <a:lnTo>
                    <a:pt x="151" y="504"/>
                  </a:lnTo>
                  <a:lnTo>
                    <a:pt x="151" y="503"/>
                  </a:lnTo>
                  <a:lnTo>
                    <a:pt x="151" y="501"/>
                  </a:lnTo>
                  <a:lnTo>
                    <a:pt x="150" y="501"/>
                  </a:lnTo>
                  <a:lnTo>
                    <a:pt x="150" y="500"/>
                  </a:lnTo>
                  <a:lnTo>
                    <a:pt x="148" y="500"/>
                  </a:lnTo>
                  <a:lnTo>
                    <a:pt x="147" y="498"/>
                  </a:lnTo>
                  <a:lnTo>
                    <a:pt x="144" y="498"/>
                  </a:lnTo>
                  <a:lnTo>
                    <a:pt x="144" y="500"/>
                  </a:lnTo>
                  <a:lnTo>
                    <a:pt x="144" y="503"/>
                  </a:lnTo>
                  <a:lnTo>
                    <a:pt x="142" y="503"/>
                  </a:lnTo>
                  <a:lnTo>
                    <a:pt x="142" y="504"/>
                  </a:lnTo>
                  <a:lnTo>
                    <a:pt x="142" y="506"/>
                  </a:lnTo>
                  <a:lnTo>
                    <a:pt x="142" y="504"/>
                  </a:lnTo>
                  <a:lnTo>
                    <a:pt x="141" y="504"/>
                  </a:lnTo>
                  <a:lnTo>
                    <a:pt x="135" y="500"/>
                  </a:lnTo>
                  <a:lnTo>
                    <a:pt x="130" y="498"/>
                  </a:lnTo>
                  <a:lnTo>
                    <a:pt x="123" y="494"/>
                  </a:lnTo>
                  <a:lnTo>
                    <a:pt x="118" y="489"/>
                  </a:lnTo>
                  <a:lnTo>
                    <a:pt x="112" y="486"/>
                  </a:lnTo>
                  <a:lnTo>
                    <a:pt x="110" y="484"/>
                  </a:lnTo>
                  <a:lnTo>
                    <a:pt x="106" y="483"/>
                  </a:lnTo>
                  <a:lnTo>
                    <a:pt x="104" y="481"/>
                  </a:lnTo>
                  <a:lnTo>
                    <a:pt x="103" y="480"/>
                  </a:lnTo>
                  <a:lnTo>
                    <a:pt x="104" y="480"/>
                  </a:lnTo>
                  <a:lnTo>
                    <a:pt x="109" y="466"/>
                  </a:lnTo>
                  <a:lnTo>
                    <a:pt x="110" y="462"/>
                  </a:lnTo>
                  <a:lnTo>
                    <a:pt x="110" y="460"/>
                  </a:lnTo>
                  <a:lnTo>
                    <a:pt x="112" y="459"/>
                  </a:lnTo>
                  <a:lnTo>
                    <a:pt x="110" y="457"/>
                  </a:lnTo>
                  <a:lnTo>
                    <a:pt x="109" y="456"/>
                  </a:lnTo>
                  <a:lnTo>
                    <a:pt x="106" y="453"/>
                  </a:lnTo>
                  <a:lnTo>
                    <a:pt x="101" y="448"/>
                  </a:lnTo>
                  <a:lnTo>
                    <a:pt x="98" y="445"/>
                  </a:lnTo>
                  <a:lnTo>
                    <a:pt x="95" y="444"/>
                  </a:lnTo>
                  <a:lnTo>
                    <a:pt x="92" y="441"/>
                  </a:lnTo>
                  <a:lnTo>
                    <a:pt x="92" y="439"/>
                  </a:lnTo>
                  <a:lnTo>
                    <a:pt x="91" y="439"/>
                  </a:lnTo>
                  <a:lnTo>
                    <a:pt x="89" y="438"/>
                  </a:lnTo>
                  <a:lnTo>
                    <a:pt x="88" y="436"/>
                  </a:lnTo>
                  <a:lnTo>
                    <a:pt x="86" y="436"/>
                  </a:lnTo>
                  <a:lnTo>
                    <a:pt x="86" y="434"/>
                  </a:lnTo>
                  <a:lnTo>
                    <a:pt x="85" y="434"/>
                  </a:lnTo>
                  <a:lnTo>
                    <a:pt x="82" y="433"/>
                  </a:lnTo>
                  <a:lnTo>
                    <a:pt x="80" y="433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4" y="430"/>
                  </a:lnTo>
                  <a:lnTo>
                    <a:pt x="73" y="430"/>
                  </a:lnTo>
                  <a:lnTo>
                    <a:pt x="71" y="430"/>
                  </a:lnTo>
                  <a:lnTo>
                    <a:pt x="67" y="428"/>
                  </a:lnTo>
                  <a:lnTo>
                    <a:pt x="65" y="427"/>
                  </a:lnTo>
                  <a:lnTo>
                    <a:pt x="65" y="425"/>
                  </a:lnTo>
                  <a:lnTo>
                    <a:pt x="65" y="424"/>
                  </a:lnTo>
                  <a:lnTo>
                    <a:pt x="65" y="422"/>
                  </a:lnTo>
                  <a:lnTo>
                    <a:pt x="65" y="421"/>
                  </a:lnTo>
                  <a:lnTo>
                    <a:pt x="65" y="418"/>
                  </a:lnTo>
                  <a:lnTo>
                    <a:pt x="65" y="416"/>
                  </a:lnTo>
                  <a:lnTo>
                    <a:pt x="65" y="413"/>
                  </a:lnTo>
                  <a:lnTo>
                    <a:pt x="65" y="412"/>
                  </a:lnTo>
                  <a:lnTo>
                    <a:pt x="65" y="410"/>
                  </a:lnTo>
                  <a:lnTo>
                    <a:pt x="65" y="409"/>
                  </a:lnTo>
                  <a:lnTo>
                    <a:pt x="65" y="404"/>
                  </a:lnTo>
                  <a:lnTo>
                    <a:pt x="65" y="403"/>
                  </a:lnTo>
                  <a:lnTo>
                    <a:pt x="65" y="401"/>
                  </a:lnTo>
                  <a:lnTo>
                    <a:pt x="65" y="395"/>
                  </a:lnTo>
                  <a:lnTo>
                    <a:pt x="65" y="394"/>
                  </a:lnTo>
                  <a:lnTo>
                    <a:pt x="65" y="392"/>
                  </a:lnTo>
                  <a:lnTo>
                    <a:pt x="65" y="389"/>
                  </a:lnTo>
                  <a:lnTo>
                    <a:pt x="67" y="389"/>
                  </a:lnTo>
                  <a:lnTo>
                    <a:pt x="68" y="389"/>
                  </a:lnTo>
                  <a:lnTo>
                    <a:pt x="70" y="389"/>
                  </a:lnTo>
                  <a:lnTo>
                    <a:pt x="71" y="389"/>
                  </a:lnTo>
                  <a:lnTo>
                    <a:pt x="73" y="389"/>
                  </a:lnTo>
                  <a:lnTo>
                    <a:pt x="74" y="389"/>
                  </a:lnTo>
                  <a:lnTo>
                    <a:pt x="76" y="389"/>
                  </a:lnTo>
                  <a:lnTo>
                    <a:pt x="76" y="388"/>
                  </a:lnTo>
                  <a:lnTo>
                    <a:pt x="76" y="385"/>
                  </a:lnTo>
                  <a:lnTo>
                    <a:pt x="76" y="383"/>
                  </a:lnTo>
                  <a:lnTo>
                    <a:pt x="76" y="381"/>
                  </a:lnTo>
                  <a:lnTo>
                    <a:pt x="77" y="380"/>
                  </a:lnTo>
                  <a:lnTo>
                    <a:pt x="77" y="378"/>
                  </a:lnTo>
                  <a:lnTo>
                    <a:pt x="77" y="377"/>
                  </a:lnTo>
                  <a:lnTo>
                    <a:pt x="79" y="375"/>
                  </a:lnTo>
                  <a:lnTo>
                    <a:pt x="79" y="374"/>
                  </a:lnTo>
                  <a:lnTo>
                    <a:pt x="79" y="372"/>
                  </a:lnTo>
                  <a:lnTo>
                    <a:pt x="79" y="368"/>
                  </a:lnTo>
                  <a:lnTo>
                    <a:pt x="79" y="365"/>
                  </a:lnTo>
                  <a:lnTo>
                    <a:pt x="79" y="363"/>
                  </a:lnTo>
                  <a:lnTo>
                    <a:pt x="79" y="362"/>
                  </a:lnTo>
                  <a:lnTo>
                    <a:pt x="77" y="362"/>
                  </a:lnTo>
                  <a:lnTo>
                    <a:pt x="77" y="360"/>
                  </a:lnTo>
                  <a:lnTo>
                    <a:pt x="76" y="359"/>
                  </a:lnTo>
                  <a:lnTo>
                    <a:pt x="76" y="357"/>
                  </a:lnTo>
                  <a:lnTo>
                    <a:pt x="74" y="356"/>
                  </a:lnTo>
                  <a:lnTo>
                    <a:pt x="74" y="354"/>
                  </a:lnTo>
                  <a:lnTo>
                    <a:pt x="73" y="354"/>
                  </a:lnTo>
                  <a:lnTo>
                    <a:pt x="73" y="353"/>
                  </a:lnTo>
                  <a:lnTo>
                    <a:pt x="73" y="351"/>
                  </a:lnTo>
                  <a:lnTo>
                    <a:pt x="73" y="350"/>
                  </a:lnTo>
                  <a:lnTo>
                    <a:pt x="73" y="348"/>
                  </a:lnTo>
                  <a:lnTo>
                    <a:pt x="73" y="342"/>
                  </a:lnTo>
                  <a:lnTo>
                    <a:pt x="73" y="341"/>
                  </a:lnTo>
                  <a:lnTo>
                    <a:pt x="73" y="339"/>
                  </a:lnTo>
                  <a:lnTo>
                    <a:pt x="73" y="338"/>
                  </a:lnTo>
                  <a:lnTo>
                    <a:pt x="73" y="333"/>
                  </a:lnTo>
                  <a:lnTo>
                    <a:pt x="73" y="321"/>
                  </a:lnTo>
                  <a:lnTo>
                    <a:pt x="73" y="318"/>
                  </a:lnTo>
                  <a:lnTo>
                    <a:pt x="73" y="315"/>
                  </a:lnTo>
                  <a:lnTo>
                    <a:pt x="73" y="309"/>
                  </a:lnTo>
                  <a:lnTo>
                    <a:pt x="73" y="306"/>
                  </a:lnTo>
                  <a:lnTo>
                    <a:pt x="73" y="303"/>
                  </a:lnTo>
                  <a:lnTo>
                    <a:pt x="73" y="301"/>
                  </a:lnTo>
                  <a:lnTo>
                    <a:pt x="74" y="297"/>
                  </a:lnTo>
                  <a:lnTo>
                    <a:pt x="74" y="295"/>
                  </a:lnTo>
                  <a:lnTo>
                    <a:pt x="74" y="292"/>
                  </a:lnTo>
                  <a:lnTo>
                    <a:pt x="74" y="291"/>
                  </a:lnTo>
                  <a:lnTo>
                    <a:pt x="70" y="291"/>
                  </a:lnTo>
                  <a:lnTo>
                    <a:pt x="59" y="291"/>
                  </a:lnTo>
                  <a:lnTo>
                    <a:pt x="56" y="291"/>
                  </a:lnTo>
                  <a:lnTo>
                    <a:pt x="50" y="291"/>
                  </a:lnTo>
                  <a:lnTo>
                    <a:pt x="35" y="291"/>
                  </a:lnTo>
                  <a:lnTo>
                    <a:pt x="29" y="291"/>
                  </a:lnTo>
                  <a:lnTo>
                    <a:pt x="27" y="291"/>
                  </a:lnTo>
                  <a:lnTo>
                    <a:pt x="23" y="291"/>
                  </a:lnTo>
                  <a:lnTo>
                    <a:pt x="20" y="291"/>
                  </a:lnTo>
                  <a:lnTo>
                    <a:pt x="15" y="291"/>
                  </a:lnTo>
                  <a:lnTo>
                    <a:pt x="14" y="291"/>
                  </a:lnTo>
                  <a:lnTo>
                    <a:pt x="11" y="291"/>
                  </a:lnTo>
                  <a:lnTo>
                    <a:pt x="9" y="291"/>
                  </a:lnTo>
                  <a:lnTo>
                    <a:pt x="2" y="291"/>
                  </a:lnTo>
                  <a:lnTo>
                    <a:pt x="2" y="283"/>
                  </a:lnTo>
                  <a:lnTo>
                    <a:pt x="2" y="274"/>
                  </a:lnTo>
                  <a:lnTo>
                    <a:pt x="2" y="271"/>
                  </a:lnTo>
                  <a:lnTo>
                    <a:pt x="0" y="271"/>
                  </a:lnTo>
                  <a:lnTo>
                    <a:pt x="0" y="269"/>
                  </a:lnTo>
                  <a:lnTo>
                    <a:pt x="0" y="266"/>
                  </a:lnTo>
                  <a:lnTo>
                    <a:pt x="0" y="265"/>
                  </a:lnTo>
                  <a:lnTo>
                    <a:pt x="0" y="263"/>
                  </a:lnTo>
                  <a:lnTo>
                    <a:pt x="0" y="260"/>
                  </a:lnTo>
                  <a:lnTo>
                    <a:pt x="0" y="259"/>
                  </a:lnTo>
                  <a:close/>
                </a:path>
              </a:pathLst>
            </a:custGeom>
            <a:solidFill>
              <a:srgbClr val="F8A764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2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DD6A562-C687-DC08-8B4F-2D4E126C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121905" tIns="60952" rIns="121905" bIns="60952" rtlCol="0" anchor="ctr">
            <a:normAutofit fontScale="90000"/>
          </a:bodyPr>
          <a:lstStyle/>
          <a:p>
            <a:r>
              <a:rPr lang="en-US" altLang="zh-CN" dirty="0"/>
              <a:t>Cook County, IL: </a:t>
            </a:r>
            <a:br>
              <a:rPr lang="en-US" altLang="zh-CN" dirty="0"/>
            </a:br>
            <a:r>
              <a:rPr lang="en-US" altLang="zh-CN" dirty="0"/>
              <a:t>The Resilient Mid-Continental Giant</a:t>
            </a:r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EACB6C9F-4A1E-6EAA-324F-4CAC39FFC29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70894" y="3511663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0AD17577-AEED-12D1-3340-DCA8F639E7A7}"/>
              </a:ext>
            </a:extLst>
          </p:cNvPr>
          <p:cNvCxnSpPr>
            <a:cxnSpLocks/>
            <a:stCxn id="6" idx="1"/>
            <a:endCxn id="4" idx="0"/>
          </p:cNvCxnSpPr>
          <p:nvPr/>
        </p:nvCxnSpPr>
        <p:spPr>
          <a:xfrm rot="10800000" flipV="1">
            <a:off x="4727171" y="3127445"/>
            <a:ext cx="242248" cy="38421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A7189741-F2B8-2FA3-068D-04725741DC20}"/>
              </a:ext>
            </a:extLst>
          </p:cNvPr>
          <p:cNvSpPr/>
          <p:nvPr/>
        </p:nvSpPr>
        <p:spPr>
          <a:xfrm>
            <a:off x="4969419" y="2908805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Chicago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EA3CB043-C2A6-6373-4AB2-3CCFF617E7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38488" y="2403287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98D61913-17DB-DB4A-5889-A14FCA7DA49F}"/>
              </a:ext>
            </a:extLst>
          </p:cNvPr>
          <p:cNvCxnSpPr>
            <a:cxnSpLocks/>
            <a:stCxn id="19" idx="1"/>
            <a:endCxn id="17" idx="4"/>
          </p:cNvCxnSpPr>
          <p:nvPr/>
        </p:nvCxnSpPr>
        <p:spPr>
          <a:xfrm rot="10800000">
            <a:off x="1294766" y="2515840"/>
            <a:ext cx="124601" cy="62602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64AE2C51-A0C3-268E-A738-77660148C1A2}"/>
              </a:ext>
            </a:extLst>
          </p:cNvPr>
          <p:cNvSpPr/>
          <p:nvPr/>
        </p:nvSpPr>
        <p:spPr>
          <a:xfrm>
            <a:off x="1419366" y="2923227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Elgin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FC96EC-0BB9-FEF1-47F2-76C4BC12A077}"/>
              </a:ext>
            </a:extLst>
          </p:cNvPr>
          <p:cNvGrpSpPr/>
          <p:nvPr/>
        </p:nvGrpSpPr>
        <p:grpSpPr>
          <a:xfrm>
            <a:off x="7125107" y="1896879"/>
            <a:ext cx="4251479" cy="4568336"/>
            <a:chOff x="1525279" y="539750"/>
            <a:chExt cx="6093440" cy="449701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D73DE2E-56B2-275B-3C2A-805B73CB5248}"/>
                </a:ext>
              </a:extLst>
            </p:cNvPr>
            <p:cNvSpPr/>
            <p:nvPr/>
          </p:nvSpPr>
          <p:spPr>
            <a:xfrm>
              <a:off x="1525279" y="539750"/>
              <a:ext cx="1991320" cy="4064000"/>
            </a:xfrm>
            <a:custGeom>
              <a:avLst/>
              <a:gdLst>
                <a:gd name="csX0" fmla="*/ 0 w 1991320"/>
                <a:gd name="csY0" fmla="*/ 199132 h 4064000"/>
                <a:gd name="csX1" fmla="*/ 199132 w 1991320"/>
                <a:gd name="csY1" fmla="*/ 0 h 4064000"/>
                <a:gd name="csX2" fmla="*/ 1792188 w 1991320"/>
                <a:gd name="csY2" fmla="*/ 0 h 4064000"/>
                <a:gd name="csX3" fmla="*/ 1991320 w 1991320"/>
                <a:gd name="csY3" fmla="*/ 199132 h 4064000"/>
                <a:gd name="csX4" fmla="*/ 1991320 w 1991320"/>
                <a:gd name="csY4" fmla="*/ 3864868 h 4064000"/>
                <a:gd name="csX5" fmla="*/ 1792188 w 1991320"/>
                <a:gd name="csY5" fmla="*/ 4064000 h 4064000"/>
                <a:gd name="csX6" fmla="*/ 199132 w 1991320"/>
                <a:gd name="csY6" fmla="*/ 4064000 h 4064000"/>
                <a:gd name="csX7" fmla="*/ 0 w 1991320"/>
                <a:gd name="csY7" fmla="*/ 3864868 h 4064000"/>
                <a:gd name="csX8" fmla="*/ 0 w 1991320"/>
                <a:gd name="csY8" fmla="*/ 199132 h 4064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991320" h="4064000">
                  <a:moveTo>
                    <a:pt x="0" y="199132"/>
                  </a:moveTo>
                  <a:cubicBezTo>
                    <a:pt x="0" y="89154"/>
                    <a:pt x="89154" y="0"/>
                    <a:pt x="199132" y="0"/>
                  </a:cubicBezTo>
                  <a:lnTo>
                    <a:pt x="1792188" y="0"/>
                  </a:lnTo>
                  <a:cubicBezTo>
                    <a:pt x="1902166" y="0"/>
                    <a:pt x="1991320" y="89154"/>
                    <a:pt x="1991320" y="199132"/>
                  </a:cubicBezTo>
                  <a:lnTo>
                    <a:pt x="1991320" y="3864868"/>
                  </a:lnTo>
                  <a:cubicBezTo>
                    <a:pt x="1991320" y="3974846"/>
                    <a:pt x="1902166" y="4064000"/>
                    <a:pt x="1792188" y="4064000"/>
                  </a:cubicBezTo>
                  <a:lnTo>
                    <a:pt x="199132" y="4064000"/>
                  </a:lnTo>
                  <a:cubicBezTo>
                    <a:pt x="89154" y="4064000"/>
                    <a:pt x="0" y="3974846"/>
                    <a:pt x="0" y="3864868"/>
                  </a:cubicBezTo>
                  <a:lnTo>
                    <a:pt x="0" y="19913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4133" tIns="2641600" rIns="474133" bIns="1557867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6667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48BFE3B-662E-CEFA-4C22-1C683FB3AE57}"/>
                </a:ext>
              </a:extLst>
            </p:cNvPr>
            <p:cNvSpPr/>
            <p:nvPr/>
          </p:nvSpPr>
          <p:spPr>
            <a:xfrm>
              <a:off x="1844285" y="783592"/>
              <a:ext cx="1353313" cy="942707"/>
            </a:xfrm>
            <a:prstGeom prst="ellipse">
              <a:avLst/>
            </a:pr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 sz="24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EE71B6C-D8C7-9D56-FE35-D0DA9F1EB954}"/>
                </a:ext>
              </a:extLst>
            </p:cNvPr>
            <p:cNvSpPr/>
            <p:nvPr/>
          </p:nvSpPr>
          <p:spPr>
            <a:xfrm>
              <a:off x="3576339" y="539750"/>
              <a:ext cx="1991320" cy="4064000"/>
            </a:xfrm>
            <a:custGeom>
              <a:avLst/>
              <a:gdLst>
                <a:gd name="csX0" fmla="*/ 0 w 1991320"/>
                <a:gd name="csY0" fmla="*/ 199132 h 4064000"/>
                <a:gd name="csX1" fmla="*/ 199132 w 1991320"/>
                <a:gd name="csY1" fmla="*/ 0 h 4064000"/>
                <a:gd name="csX2" fmla="*/ 1792188 w 1991320"/>
                <a:gd name="csY2" fmla="*/ 0 h 4064000"/>
                <a:gd name="csX3" fmla="*/ 1991320 w 1991320"/>
                <a:gd name="csY3" fmla="*/ 199132 h 4064000"/>
                <a:gd name="csX4" fmla="*/ 1991320 w 1991320"/>
                <a:gd name="csY4" fmla="*/ 3864868 h 4064000"/>
                <a:gd name="csX5" fmla="*/ 1792188 w 1991320"/>
                <a:gd name="csY5" fmla="*/ 4064000 h 4064000"/>
                <a:gd name="csX6" fmla="*/ 199132 w 1991320"/>
                <a:gd name="csY6" fmla="*/ 4064000 h 4064000"/>
                <a:gd name="csX7" fmla="*/ 0 w 1991320"/>
                <a:gd name="csY7" fmla="*/ 3864868 h 4064000"/>
                <a:gd name="csX8" fmla="*/ 0 w 1991320"/>
                <a:gd name="csY8" fmla="*/ 199132 h 4064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991320" h="4064000">
                  <a:moveTo>
                    <a:pt x="0" y="199132"/>
                  </a:moveTo>
                  <a:cubicBezTo>
                    <a:pt x="0" y="89154"/>
                    <a:pt x="89154" y="0"/>
                    <a:pt x="199132" y="0"/>
                  </a:cubicBezTo>
                  <a:lnTo>
                    <a:pt x="1792188" y="0"/>
                  </a:lnTo>
                  <a:cubicBezTo>
                    <a:pt x="1902166" y="0"/>
                    <a:pt x="1991320" y="89154"/>
                    <a:pt x="1991320" y="199132"/>
                  </a:cubicBezTo>
                  <a:lnTo>
                    <a:pt x="1991320" y="3864868"/>
                  </a:lnTo>
                  <a:cubicBezTo>
                    <a:pt x="1991320" y="3974846"/>
                    <a:pt x="1902166" y="4064000"/>
                    <a:pt x="1792188" y="4064000"/>
                  </a:cubicBezTo>
                  <a:lnTo>
                    <a:pt x="199132" y="4064000"/>
                  </a:lnTo>
                  <a:cubicBezTo>
                    <a:pt x="89154" y="4064000"/>
                    <a:pt x="0" y="3974846"/>
                    <a:pt x="0" y="3864868"/>
                  </a:cubicBezTo>
                  <a:lnTo>
                    <a:pt x="0" y="19913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4133" tIns="2641600" rIns="474133" bIns="1557867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6667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4E97261-8CDB-782E-2D22-9FA17A4FB401}"/>
                </a:ext>
              </a:extLst>
            </p:cNvPr>
            <p:cNvSpPr/>
            <p:nvPr/>
          </p:nvSpPr>
          <p:spPr>
            <a:xfrm>
              <a:off x="3895345" y="783592"/>
              <a:ext cx="1353313" cy="942707"/>
            </a:xfrm>
            <a:prstGeom prst="ellipse">
              <a:avLst/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39483AA-FEA5-0D74-5F09-CB5331B11388}"/>
                </a:ext>
              </a:extLst>
            </p:cNvPr>
            <p:cNvSpPr/>
            <p:nvPr/>
          </p:nvSpPr>
          <p:spPr>
            <a:xfrm>
              <a:off x="5627399" y="539750"/>
              <a:ext cx="1991320" cy="4064000"/>
            </a:xfrm>
            <a:custGeom>
              <a:avLst/>
              <a:gdLst>
                <a:gd name="csX0" fmla="*/ 0 w 1991320"/>
                <a:gd name="csY0" fmla="*/ 199132 h 4064000"/>
                <a:gd name="csX1" fmla="*/ 199132 w 1991320"/>
                <a:gd name="csY1" fmla="*/ 0 h 4064000"/>
                <a:gd name="csX2" fmla="*/ 1792188 w 1991320"/>
                <a:gd name="csY2" fmla="*/ 0 h 4064000"/>
                <a:gd name="csX3" fmla="*/ 1991320 w 1991320"/>
                <a:gd name="csY3" fmla="*/ 199132 h 4064000"/>
                <a:gd name="csX4" fmla="*/ 1991320 w 1991320"/>
                <a:gd name="csY4" fmla="*/ 3864868 h 4064000"/>
                <a:gd name="csX5" fmla="*/ 1792188 w 1991320"/>
                <a:gd name="csY5" fmla="*/ 4064000 h 4064000"/>
                <a:gd name="csX6" fmla="*/ 199132 w 1991320"/>
                <a:gd name="csY6" fmla="*/ 4064000 h 4064000"/>
                <a:gd name="csX7" fmla="*/ 0 w 1991320"/>
                <a:gd name="csY7" fmla="*/ 3864868 h 4064000"/>
                <a:gd name="csX8" fmla="*/ 0 w 1991320"/>
                <a:gd name="csY8" fmla="*/ 199132 h 4064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991320" h="4064000">
                  <a:moveTo>
                    <a:pt x="0" y="199132"/>
                  </a:moveTo>
                  <a:cubicBezTo>
                    <a:pt x="0" y="89154"/>
                    <a:pt x="89154" y="0"/>
                    <a:pt x="199132" y="0"/>
                  </a:cubicBezTo>
                  <a:lnTo>
                    <a:pt x="1792188" y="0"/>
                  </a:lnTo>
                  <a:cubicBezTo>
                    <a:pt x="1902166" y="0"/>
                    <a:pt x="1991320" y="89154"/>
                    <a:pt x="1991320" y="199132"/>
                  </a:cubicBezTo>
                  <a:lnTo>
                    <a:pt x="1991320" y="3864868"/>
                  </a:lnTo>
                  <a:cubicBezTo>
                    <a:pt x="1991320" y="3974846"/>
                    <a:pt x="1902166" y="4064000"/>
                    <a:pt x="1792188" y="4064000"/>
                  </a:cubicBezTo>
                  <a:lnTo>
                    <a:pt x="199132" y="4064000"/>
                  </a:lnTo>
                  <a:cubicBezTo>
                    <a:pt x="89154" y="4064000"/>
                    <a:pt x="0" y="3974846"/>
                    <a:pt x="0" y="3864868"/>
                  </a:cubicBezTo>
                  <a:lnTo>
                    <a:pt x="0" y="19913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4133" tIns="2641600" rIns="474133" bIns="1557867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6667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343FC64-09C7-5861-1F40-241A0E0940C6}"/>
                </a:ext>
              </a:extLst>
            </p:cNvPr>
            <p:cNvSpPr/>
            <p:nvPr/>
          </p:nvSpPr>
          <p:spPr>
            <a:xfrm>
              <a:off x="5946403" y="783592"/>
              <a:ext cx="1353313" cy="94270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 sz="2400"/>
            </a:p>
          </p:txBody>
        </p:sp>
        <p:sp>
          <p:nvSpPr>
            <p:cNvPr id="33" name="Arrow: Left-Right 32">
              <a:extLst>
                <a:ext uri="{FF2B5EF4-FFF2-40B4-BE49-F238E27FC236}">
                  <a16:creationId xmlns:a16="http://schemas.microsoft.com/office/drawing/2014/main" id="{72D4D749-599C-7339-F66C-5AD04E491ED2}"/>
                </a:ext>
              </a:extLst>
            </p:cNvPr>
            <p:cNvSpPr/>
            <p:nvPr/>
          </p:nvSpPr>
          <p:spPr>
            <a:xfrm>
              <a:off x="1767839" y="4427159"/>
              <a:ext cx="5608321" cy="609601"/>
            </a:xfrm>
            <a:prstGeom prst="left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 sz="240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712E08B-C881-E20C-9B2D-8C3A97943BFD}"/>
              </a:ext>
            </a:extLst>
          </p:cNvPr>
          <p:cNvSpPr txBox="1"/>
          <p:nvPr/>
        </p:nvSpPr>
        <p:spPr>
          <a:xfrm>
            <a:off x="7189510" y="3392785"/>
            <a:ext cx="1324969" cy="1956864"/>
          </a:xfrm>
          <a:prstGeom prst="rect">
            <a:avLst/>
          </a:prstGeom>
          <a:noFill/>
        </p:spPr>
        <p:txBody>
          <a:bodyPr wrap="square" lIns="109711" tIns="54855" rIns="109711" bIns="54855" rtlCol="0">
            <a:spAutoFit/>
          </a:bodyPr>
          <a:lstStyle/>
          <a:p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C33116-3018-A8D4-089E-8FC3D0A48B4F}"/>
              </a:ext>
            </a:extLst>
          </p:cNvPr>
          <p:cNvSpPr txBox="1"/>
          <p:nvPr/>
        </p:nvSpPr>
        <p:spPr>
          <a:xfrm>
            <a:off x="8610377" y="3392785"/>
            <a:ext cx="1324969" cy="1956864"/>
          </a:xfrm>
          <a:prstGeom prst="rect">
            <a:avLst/>
          </a:prstGeom>
          <a:noFill/>
        </p:spPr>
        <p:txBody>
          <a:bodyPr wrap="square" lIns="109711" tIns="54855" rIns="109711" bIns="54855" rtlCol="0">
            <a:spAutoFit/>
          </a:bodyPr>
          <a:lstStyle/>
          <a:p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83A05A-3367-3735-482E-77E2C5AA1369}"/>
              </a:ext>
            </a:extLst>
          </p:cNvPr>
          <p:cNvSpPr txBox="1"/>
          <p:nvPr/>
        </p:nvSpPr>
        <p:spPr>
          <a:xfrm>
            <a:off x="10015108" y="3392785"/>
            <a:ext cx="1324969" cy="1956864"/>
          </a:xfrm>
          <a:prstGeom prst="rect">
            <a:avLst/>
          </a:prstGeom>
          <a:noFill/>
        </p:spPr>
        <p:txBody>
          <a:bodyPr wrap="square" lIns="109711" tIns="54855" rIns="109711" bIns="54855" rtlCol="0">
            <a:spAutoFit/>
          </a:bodyPr>
          <a:lstStyle/>
          <a:p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333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333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pic>
        <p:nvPicPr>
          <p:cNvPr id="37" name="Graphic 36" descr="Power Plant with solid fill">
            <a:extLst>
              <a:ext uri="{FF2B5EF4-FFF2-40B4-BE49-F238E27FC236}">
                <a16:creationId xmlns:a16="http://schemas.microsoft.com/office/drawing/2014/main" id="{86B045A1-03BF-FDFC-E62E-E64B141F9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0169" y="2265669"/>
            <a:ext cx="643136" cy="643136"/>
          </a:xfrm>
          <a:prstGeom prst="rect">
            <a:avLst/>
          </a:prstGeom>
        </p:spPr>
      </p:pic>
      <p:pic>
        <p:nvPicPr>
          <p:cNvPr id="38" name="Graphic 37" descr="Statistics with solid fill">
            <a:extLst>
              <a:ext uri="{FF2B5EF4-FFF2-40B4-BE49-F238E27FC236}">
                <a16:creationId xmlns:a16="http://schemas.microsoft.com/office/drawing/2014/main" id="{3FF4A57A-4B11-0B5D-AFDA-94153CEAA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21394" y="2271951"/>
            <a:ext cx="702932" cy="702932"/>
          </a:xfrm>
          <a:prstGeom prst="rect">
            <a:avLst/>
          </a:prstGeom>
        </p:spPr>
      </p:pic>
      <p:pic>
        <p:nvPicPr>
          <p:cNvPr id="39" name="Graphic 38" descr="Chess pieces with solid fill">
            <a:extLst>
              <a:ext uri="{FF2B5EF4-FFF2-40B4-BE49-F238E27FC236}">
                <a16:creationId xmlns:a16="http://schemas.microsoft.com/office/drawing/2014/main" id="{AFA78A20-EB59-7966-9073-0DC1436668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4658" y="2300426"/>
            <a:ext cx="652481" cy="652481"/>
          </a:xfrm>
          <a:prstGeom prst="rect">
            <a:avLst/>
          </a:prstGeom>
        </p:spPr>
      </p:pic>
      <p:sp>
        <p:nvSpPr>
          <p:cNvPr id="14" name="圆角矩形 45">
            <a:extLst>
              <a:ext uri="{FF2B5EF4-FFF2-40B4-BE49-F238E27FC236}">
                <a16:creationId xmlns:a16="http://schemas.microsoft.com/office/drawing/2014/main" id="{448221DF-8612-BDCF-3712-B3C9FE085640}"/>
              </a:ext>
            </a:extLst>
          </p:cNvPr>
          <p:cNvSpPr/>
          <p:nvPr/>
        </p:nvSpPr>
        <p:spPr>
          <a:xfrm>
            <a:off x="3714618" y="1835870"/>
            <a:ext cx="1775053" cy="4372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Arlington Heights</a:t>
            </a:r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id="{5EFF1D46-864E-643C-45C0-FE5E5BD8AD4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58919" y="1928732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4" name="肘形连接符 164">
            <a:extLst>
              <a:ext uri="{FF2B5EF4-FFF2-40B4-BE49-F238E27FC236}">
                <a16:creationId xmlns:a16="http://schemas.microsoft.com/office/drawing/2014/main" id="{1135FEAA-11BC-EC98-6EC6-C2DFF44A779A}"/>
              </a:ext>
            </a:extLst>
          </p:cNvPr>
          <p:cNvCxnSpPr>
            <a:cxnSpLocks/>
            <a:stCxn id="14" idx="1"/>
            <a:endCxn id="23" idx="4"/>
          </p:cNvCxnSpPr>
          <p:nvPr/>
        </p:nvCxnSpPr>
        <p:spPr>
          <a:xfrm rot="10800000">
            <a:off x="3015196" y="2041285"/>
            <a:ext cx="699422" cy="1322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1385987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121905" tIns="60952" rIns="121905" bIns="60952" rtlCol="0" anchor="ctr">
            <a:normAutofit/>
          </a:bodyPr>
          <a:lstStyle/>
          <a:p>
            <a:r>
              <a:rPr lang="en-US" altLang="zh-CN" dirty="0"/>
              <a:t>Harris County, TX: The Engine of the South</a:t>
            </a:r>
          </a:p>
        </p:txBody>
      </p:sp>
      <p:sp>
        <p:nvSpPr>
          <p:cNvPr id="499" name="Freeform 61">
            <a:extLst>
              <a:ext uri="{FF2B5EF4-FFF2-40B4-BE49-F238E27FC236}">
                <a16:creationId xmlns:a16="http://schemas.microsoft.com/office/drawing/2014/main" id="{3FBAE69F-FD04-C0E8-E374-4A08F145021F}"/>
              </a:ext>
            </a:extLst>
          </p:cNvPr>
          <p:cNvSpPr>
            <a:spLocks noEditPoints="1"/>
          </p:cNvSpPr>
          <p:nvPr/>
        </p:nvSpPr>
        <p:spPr bwMode="auto">
          <a:xfrm>
            <a:off x="544047" y="1836606"/>
            <a:ext cx="5588019" cy="4138348"/>
          </a:xfrm>
          <a:custGeom>
            <a:avLst/>
            <a:gdLst>
              <a:gd name="T0" fmla="*/ 2931 w 3130"/>
              <a:gd name="T1" fmla="*/ 1671 h 2318"/>
              <a:gd name="T2" fmla="*/ 2929 w 3130"/>
              <a:gd name="T3" fmla="*/ 1664 h 2318"/>
              <a:gd name="T4" fmla="*/ 2738 w 3130"/>
              <a:gd name="T5" fmla="*/ 1583 h 2318"/>
              <a:gd name="T6" fmla="*/ 1273 w 3130"/>
              <a:gd name="T7" fmla="*/ 15 h 2318"/>
              <a:gd name="T8" fmla="*/ 1353 w 3130"/>
              <a:gd name="T9" fmla="*/ 87 h 2318"/>
              <a:gd name="T10" fmla="*/ 1393 w 3130"/>
              <a:gd name="T11" fmla="*/ 190 h 2318"/>
              <a:gd name="T12" fmla="*/ 1473 w 3130"/>
              <a:gd name="T13" fmla="*/ 226 h 2318"/>
              <a:gd name="T14" fmla="*/ 1622 w 3130"/>
              <a:gd name="T15" fmla="*/ 235 h 2318"/>
              <a:gd name="T16" fmla="*/ 1803 w 3130"/>
              <a:gd name="T17" fmla="*/ 323 h 2318"/>
              <a:gd name="T18" fmla="*/ 1976 w 3130"/>
              <a:gd name="T19" fmla="*/ 482 h 2318"/>
              <a:gd name="T20" fmla="*/ 2205 w 3130"/>
              <a:gd name="T21" fmla="*/ 354 h 2318"/>
              <a:gd name="T22" fmla="*/ 2687 w 3130"/>
              <a:gd name="T23" fmla="*/ 369 h 2318"/>
              <a:gd name="T24" fmla="*/ 2905 w 3130"/>
              <a:gd name="T25" fmla="*/ 700 h 2318"/>
              <a:gd name="T26" fmla="*/ 2876 w 3130"/>
              <a:gd name="T27" fmla="*/ 885 h 2318"/>
              <a:gd name="T28" fmla="*/ 2937 w 3130"/>
              <a:gd name="T29" fmla="*/ 1053 h 2318"/>
              <a:gd name="T30" fmla="*/ 3126 w 3130"/>
              <a:gd name="T31" fmla="*/ 1183 h 2318"/>
              <a:gd name="T32" fmla="*/ 3088 w 3130"/>
              <a:gd name="T33" fmla="*/ 1285 h 2318"/>
              <a:gd name="T34" fmla="*/ 3099 w 3130"/>
              <a:gd name="T35" fmla="*/ 1398 h 2318"/>
              <a:gd name="T36" fmla="*/ 3079 w 3130"/>
              <a:gd name="T37" fmla="*/ 1616 h 2318"/>
              <a:gd name="T38" fmla="*/ 3048 w 3130"/>
              <a:gd name="T39" fmla="*/ 1688 h 2318"/>
              <a:gd name="T40" fmla="*/ 2931 w 3130"/>
              <a:gd name="T41" fmla="*/ 1600 h 2318"/>
              <a:gd name="T42" fmla="*/ 2801 w 3130"/>
              <a:gd name="T43" fmla="*/ 1580 h 2318"/>
              <a:gd name="T44" fmla="*/ 2757 w 3130"/>
              <a:gd name="T45" fmla="*/ 1454 h 2318"/>
              <a:gd name="T46" fmla="*/ 2703 w 3130"/>
              <a:gd name="T47" fmla="*/ 1421 h 2318"/>
              <a:gd name="T48" fmla="*/ 2732 w 3130"/>
              <a:gd name="T49" fmla="*/ 1376 h 2318"/>
              <a:gd name="T50" fmla="*/ 2683 w 3130"/>
              <a:gd name="T51" fmla="*/ 1376 h 2318"/>
              <a:gd name="T52" fmla="*/ 2656 w 3130"/>
              <a:gd name="T53" fmla="*/ 1456 h 2318"/>
              <a:gd name="T54" fmla="*/ 2698 w 3130"/>
              <a:gd name="T55" fmla="*/ 1549 h 2318"/>
              <a:gd name="T56" fmla="*/ 2800 w 3130"/>
              <a:gd name="T57" fmla="*/ 1612 h 2318"/>
              <a:gd name="T58" fmla="*/ 2858 w 3130"/>
              <a:gd name="T59" fmla="*/ 1634 h 2318"/>
              <a:gd name="T60" fmla="*/ 2841 w 3130"/>
              <a:gd name="T61" fmla="*/ 1764 h 2318"/>
              <a:gd name="T62" fmla="*/ 2864 w 3130"/>
              <a:gd name="T63" fmla="*/ 1896 h 2318"/>
              <a:gd name="T64" fmla="*/ 2850 w 3130"/>
              <a:gd name="T65" fmla="*/ 1922 h 2318"/>
              <a:gd name="T66" fmla="*/ 2876 w 3130"/>
              <a:gd name="T67" fmla="*/ 2006 h 2318"/>
              <a:gd name="T68" fmla="*/ 2797 w 3130"/>
              <a:gd name="T69" fmla="*/ 2129 h 2318"/>
              <a:gd name="T70" fmla="*/ 2588 w 3130"/>
              <a:gd name="T71" fmla="*/ 2201 h 2318"/>
              <a:gd name="T72" fmla="*/ 2507 w 3130"/>
              <a:gd name="T73" fmla="*/ 2285 h 2318"/>
              <a:gd name="T74" fmla="*/ 2361 w 3130"/>
              <a:gd name="T75" fmla="*/ 2290 h 2318"/>
              <a:gd name="T76" fmla="*/ 2298 w 3130"/>
              <a:gd name="T77" fmla="*/ 2215 h 2318"/>
              <a:gd name="T78" fmla="*/ 2266 w 3130"/>
              <a:gd name="T79" fmla="*/ 2151 h 2318"/>
              <a:gd name="T80" fmla="*/ 2259 w 3130"/>
              <a:gd name="T81" fmla="*/ 2098 h 2318"/>
              <a:gd name="T82" fmla="*/ 2204 w 3130"/>
              <a:gd name="T83" fmla="*/ 2110 h 2318"/>
              <a:gd name="T84" fmla="*/ 2106 w 3130"/>
              <a:gd name="T85" fmla="*/ 2111 h 2318"/>
              <a:gd name="T86" fmla="*/ 2025 w 3130"/>
              <a:gd name="T87" fmla="*/ 1980 h 2318"/>
              <a:gd name="T88" fmla="*/ 1856 w 3130"/>
              <a:gd name="T89" fmla="*/ 1981 h 2318"/>
              <a:gd name="T90" fmla="*/ 1721 w 3130"/>
              <a:gd name="T91" fmla="*/ 2011 h 2318"/>
              <a:gd name="T92" fmla="*/ 1451 w 3130"/>
              <a:gd name="T93" fmla="*/ 1954 h 2318"/>
              <a:gd name="T94" fmla="*/ 1065 w 3130"/>
              <a:gd name="T95" fmla="*/ 1749 h 2318"/>
              <a:gd name="T96" fmla="*/ 826 w 3130"/>
              <a:gd name="T97" fmla="*/ 1594 h 2318"/>
              <a:gd name="T98" fmla="*/ 442 w 3130"/>
              <a:gd name="T99" fmla="*/ 1343 h 2318"/>
              <a:gd name="T100" fmla="*/ 117 w 3130"/>
              <a:gd name="T101" fmla="*/ 369 h 2318"/>
              <a:gd name="T102" fmla="*/ 39 w 3130"/>
              <a:gd name="T103" fmla="*/ 55 h 2318"/>
              <a:gd name="T104" fmla="*/ 129 w 3130"/>
              <a:gd name="T105" fmla="*/ 129 h 2318"/>
              <a:gd name="T106" fmla="*/ 235 w 3130"/>
              <a:gd name="T107" fmla="*/ 164 h 2318"/>
              <a:gd name="T108" fmla="*/ 341 w 3130"/>
              <a:gd name="T109" fmla="*/ 244 h 2318"/>
              <a:gd name="T110" fmla="*/ 450 w 3130"/>
              <a:gd name="T111" fmla="*/ 285 h 2318"/>
              <a:gd name="T112" fmla="*/ 573 w 3130"/>
              <a:gd name="T113" fmla="*/ 282 h 2318"/>
              <a:gd name="T114" fmla="*/ 692 w 3130"/>
              <a:gd name="T115" fmla="*/ 257 h 2318"/>
              <a:gd name="T116" fmla="*/ 815 w 3130"/>
              <a:gd name="T117" fmla="*/ 236 h 2318"/>
              <a:gd name="T118" fmla="*/ 902 w 3130"/>
              <a:gd name="T119" fmla="*/ 210 h 2318"/>
              <a:gd name="T120" fmla="*/ 988 w 3130"/>
              <a:gd name="T121" fmla="*/ 147 h 2318"/>
              <a:gd name="T122" fmla="*/ 1074 w 3130"/>
              <a:gd name="T123" fmla="*/ 128 h 2318"/>
              <a:gd name="T124" fmla="*/ 1162 w 3130"/>
              <a:gd name="T125" fmla="*/ 60 h 2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30" h="2318">
                <a:moveTo>
                  <a:pt x="3065" y="1693"/>
                </a:moveTo>
                <a:lnTo>
                  <a:pt x="3065" y="1694"/>
                </a:lnTo>
                <a:lnTo>
                  <a:pt x="3066" y="1694"/>
                </a:lnTo>
                <a:lnTo>
                  <a:pt x="3067" y="1695"/>
                </a:lnTo>
                <a:lnTo>
                  <a:pt x="3068" y="1696"/>
                </a:lnTo>
                <a:lnTo>
                  <a:pt x="3068" y="1697"/>
                </a:lnTo>
                <a:lnTo>
                  <a:pt x="3067" y="1699"/>
                </a:lnTo>
                <a:lnTo>
                  <a:pt x="3067" y="1700"/>
                </a:lnTo>
                <a:lnTo>
                  <a:pt x="3066" y="1701"/>
                </a:lnTo>
                <a:lnTo>
                  <a:pt x="3066" y="1702"/>
                </a:lnTo>
                <a:lnTo>
                  <a:pt x="3066" y="1703"/>
                </a:lnTo>
                <a:lnTo>
                  <a:pt x="3065" y="1703"/>
                </a:lnTo>
                <a:lnTo>
                  <a:pt x="3066" y="1707"/>
                </a:lnTo>
                <a:lnTo>
                  <a:pt x="3066" y="1708"/>
                </a:lnTo>
                <a:lnTo>
                  <a:pt x="3066" y="1709"/>
                </a:lnTo>
                <a:lnTo>
                  <a:pt x="3066" y="1710"/>
                </a:lnTo>
                <a:lnTo>
                  <a:pt x="3065" y="1710"/>
                </a:lnTo>
                <a:lnTo>
                  <a:pt x="3064" y="1709"/>
                </a:lnTo>
                <a:lnTo>
                  <a:pt x="3064" y="1708"/>
                </a:lnTo>
                <a:lnTo>
                  <a:pt x="3062" y="1708"/>
                </a:lnTo>
                <a:lnTo>
                  <a:pt x="3062" y="1707"/>
                </a:lnTo>
                <a:lnTo>
                  <a:pt x="3062" y="1705"/>
                </a:lnTo>
                <a:lnTo>
                  <a:pt x="3061" y="1705"/>
                </a:lnTo>
                <a:lnTo>
                  <a:pt x="3061" y="1704"/>
                </a:lnTo>
                <a:lnTo>
                  <a:pt x="3061" y="1703"/>
                </a:lnTo>
                <a:lnTo>
                  <a:pt x="3060" y="1703"/>
                </a:lnTo>
                <a:lnTo>
                  <a:pt x="3060" y="1702"/>
                </a:lnTo>
                <a:lnTo>
                  <a:pt x="3059" y="1702"/>
                </a:lnTo>
                <a:lnTo>
                  <a:pt x="3059" y="1701"/>
                </a:lnTo>
                <a:lnTo>
                  <a:pt x="3058" y="1700"/>
                </a:lnTo>
                <a:lnTo>
                  <a:pt x="3058" y="1699"/>
                </a:lnTo>
                <a:lnTo>
                  <a:pt x="3058" y="1697"/>
                </a:lnTo>
                <a:lnTo>
                  <a:pt x="3058" y="1696"/>
                </a:lnTo>
                <a:lnTo>
                  <a:pt x="3058" y="1695"/>
                </a:lnTo>
                <a:lnTo>
                  <a:pt x="3058" y="1694"/>
                </a:lnTo>
                <a:lnTo>
                  <a:pt x="3059" y="1694"/>
                </a:lnTo>
                <a:lnTo>
                  <a:pt x="3061" y="1694"/>
                </a:lnTo>
                <a:lnTo>
                  <a:pt x="3062" y="1693"/>
                </a:lnTo>
                <a:lnTo>
                  <a:pt x="3064" y="1693"/>
                </a:lnTo>
                <a:lnTo>
                  <a:pt x="3065" y="1693"/>
                </a:lnTo>
                <a:close/>
                <a:moveTo>
                  <a:pt x="2954" y="1677"/>
                </a:moveTo>
                <a:lnTo>
                  <a:pt x="2953" y="1678"/>
                </a:lnTo>
                <a:lnTo>
                  <a:pt x="2953" y="1677"/>
                </a:lnTo>
                <a:lnTo>
                  <a:pt x="2952" y="1677"/>
                </a:lnTo>
                <a:lnTo>
                  <a:pt x="2953" y="1677"/>
                </a:lnTo>
                <a:lnTo>
                  <a:pt x="2953" y="1676"/>
                </a:lnTo>
                <a:lnTo>
                  <a:pt x="2954" y="1676"/>
                </a:lnTo>
                <a:lnTo>
                  <a:pt x="2954" y="1677"/>
                </a:lnTo>
                <a:lnTo>
                  <a:pt x="2955" y="1677"/>
                </a:lnTo>
                <a:lnTo>
                  <a:pt x="2954" y="1677"/>
                </a:lnTo>
                <a:close/>
                <a:moveTo>
                  <a:pt x="3005" y="1676"/>
                </a:moveTo>
                <a:lnTo>
                  <a:pt x="3006" y="1677"/>
                </a:lnTo>
                <a:lnTo>
                  <a:pt x="3007" y="1677"/>
                </a:lnTo>
                <a:lnTo>
                  <a:pt x="3007" y="1678"/>
                </a:lnTo>
                <a:lnTo>
                  <a:pt x="3007" y="1679"/>
                </a:lnTo>
                <a:lnTo>
                  <a:pt x="3006" y="1678"/>
                </a:lnTo>
                <a:lnTo>
                  <a:pt x="3005" y="1678"/>
                </a:lnTo>
                <a:lnTo>
                  <a:pt x="3004" y="1677"/>
                </a:lnTo>
                <a:lnTo>
                  <a:pt x="3002" y="1677"/>
                </a:lnTo>
                <a:lnTo>
                  <a:pt x="3002" y="1676"/>
                </a:lnTo>
                <a:lnTo>
                  <a:pt x="3001" y="1676"/>
                </a:lnTo>
                <a:lnTo>
                  <a:pt x="3001" y="1675"/>
                </a:lnTo>
                <a:lnTo>
                  <a:pt x="3000" y="1675"/>
                </a:lnTo>
                <a:lnTo>
                  <a:pt x="3000" y="1674"/>
                </a:lnTo>
                <a:lnTo>
                  <a:pt x="2999" y="1674"/>
                </a:lnTo>
                <a:lnTo>
                  <a:pt x="2998" y="1674"/>
                </a:lnTo>
                <a:lnTo>
                  <a:pt x="2998" y="1672"/>
                </a:lnTo>
                <a:lnTo>
                  <a:pt x="2999" y="1671"/>
                </a:lnTo>
                <a:lnTo>
                  <a:pt x="3000" y="1671"/>
                </a:lnTo>
                <a:lnTo>
                  <a:pt x="3001" y="1674"/>
                </a:lnTo>
                <a:lnTo>
                  <a:pt x="3005" y="1676"/>
                </a:lnTo>
                <a:close/>
                <a:moveTo>
                  <a:pt x="2939" y="1670"/>
                </a:moveTo>
                <a:lnTo>
                  <a:pt x="2940" y="1670"/>
                </a:lnTo>
                <a:lnTo>
                  <a:pt x="2940" y="1671"/>
                </a:lnTo>
                <a:lnTo>
                  <a:pt x="2941" y="1671"/>
                </a:lnTo>
                <a:lnTo>
                  <a:pt x="2941" y="1672"/>
                </a:lnTo>
                <a:lnTo>
                  <a:pt x="2941" y="1674"/>
                </a:lnTo>
                <a:lnTo>
                  <a:pt x="2941" y="1675"/>
                </a:lnTo>
                <a:lnTo>
                  <a:pt x="2942" y="1675"/>
                </a:lnTo>
                <a:lnTo>
                  <a:pt x="2944" y="1675"/>
                </a:lnTo>
                <a:lnTo>
                  <a:pt x="2944" y="1674"/>
                </a:lnTo>
                <a:lnTo>
                  <a:pt x="2945" y="1675"/>
                </a:lnTo>
                <a:lnTo>
                  <a:pt x="2945" y="1676"/>
                </a:lnTo>
                <a:lnTo>
                  <a:pt x="2945" y="1677"/>
                </a:lnTo>
                <a:lnTo>
                  <a:pt x="2946" y="1677"/>
                </a:lnTo>
                <a:lnTo>
                  <a:pt x="2947" y="1677"/>
                </a:lnTo>
                <a:lnTo>
                  <a:pt x="2948" y="1677"/>
                </a:lnTo>
                <a:lnTo>
                  <a:pt x="2948" y="1678"/>
                </a:lnTo>
                <a:lnTo>
                  <a:pt x="2949" y="1678"/>
                </a:lnTo>
                <a:lnTo>
                  <a:pt x="2949" y="1679"/>
                </a:lnTo>
                <a:lnTo>
                  <a:pt x="2949" y="1680"/>
                </a:lnTo>
                <a:lnTo>
                  <a:pt x="2948" y="1680"/>
                </a:lnTo>
                <a:lnTo>
                  <a:pt x="2948" y="1682"/>
                </a:lnTo>
                <a:lnTo>
                  <a:pt x="2949" y="1682"/>
                </a:lnTo>
                <a:lnTo>
                  <a:pt x="2950" y="1683"/>
                </a:lnTo>
                <a:lnTo>
                  <a:pt x="2950" y="1684"/>
                </a:lnTo>
                <a:lnTo>
                  <a:pt x="2950" y="1685"/>
                </a:lnTo>
                <a:lnTo>
                  <a:pt x="2949" y="1685"/>
                </a:lnTo>
                <a:lnTo>
                  <a:pt x="2948" y="1685"/>
                </a:lnTo>
                <a:lnTo>
                  <a:pt x="2947" y="1685"/>
                </a:lnTo>
                <a:lnTo>
                  <a:pt x="2946" y="1686"/>
                </a:lnTo>
                <a:lnTo>
                  <a:pt x="2939" y="1691"/>
                </a:lnTo>
                <a:lnTo>
                  <a:pt x="2937" y="1692"/>
                </a:lnTo>
                <a:lnTo>
                  <a:pt x="2936" y="1693"/>
                </a:lnTo>
                <a:lnTo>
                  <a:pt x="2935" y="1693"/>
                </a:lnTo>
                <a:lnTo>
                  <a:pt x="2933" y="1694"/>
                </a:lnTo>
                <a:lnTo>
                  <a:pt x="2932" y="1694"/>
                </a:lnTo>
                <a:lnTo>
                  <a:pt x="2930" y="1696"/>
                </a:lnTo>
                <a:lnTo>
                  <a:pt x="2929" y="1696"/>
                </a:lnTo>
                <a:lnTo>
                  <a:pt x="2929" y="1695"/>
                </a:lnTo>
                <a:lnTo>
                  <a:pt x="2929" y="1694"/>
                </a:lnTo>
                <a:lnTo>
                  <a:pt x="2928" y="1694"/>
                </a:lnTo>
                <a:lnTo>
                  <a:pt x="2927" y="1692"/>
                </a:lnTo>
                <a:lnTo>
                  <a:pt x="2924" y="1691"/>
                </a:lnTo>
                <a:lnTo>
                  <a:pt x="2924" y="1689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6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4"/>
                </a:lnTo>
                <a:lnTo>
                  <a:pt x="2922" y="1683"/>
                </a:lnTo>
                <a:lnTo>
                  <a:pt x="2922" y="1682"/>
                </a:lnTo>
                <a:lnTo>
                  <a:pt x="2922" y="1679"/>
                </a:lnTo>
                <a:lnTo>
                  <a:pt x="2922" y="1678"/>
                </a:lnTo>
                <a:lnTo>
                  <a:pt x="2922" y="1677"/>
                </a:lnTo>
                <a:lnTo>
                  <a:pt x="2922" y="1676"/>
                </a:lnTo>
                <a:lnTo>
                  <a:pt x="2923" y="1676"/>
                </a:lnTo>
                <a:lnTo>
                  <a:pt x="2924" y="1675"/>
                </a:lnTo>
                <a:lnTo>
                  <a:pt x="2926" y="1674"/>
                </a:lnTo>
                <a:lnTo>
                  <a:pt x="2927" y="1674"/>
                </a:lnTo>
                <a:lnTo>
                  <a:pt x="2927" y="1672"/>
                </a:lnTo>
                <a:lnTo>
                  <a:pt x="2928" y="1672"/>
                </a:lnTo>
                <a:lnTo>
                  <a:pt x="2929" y="1672"/>
                </a:lnTo>
                <a:lnTo>
                  <a:pt x="2930" y="1672"/>
                </a:lnTo>
                <a:lnTo>
                  <a:pt x="2931" y="1672"/>
                </a:lnTo>
                <a:lnTo>
                  <a:pt x="2931" y="1671"/>
                </a:lnTo>
                <a:lnTo>
                  <a:pt x="2932" y="1671"/>
                </a:lnTo>
                <a:lnTo>
                  <a:pt x="2933" y="1671"/>
                </a:lnTo>
                <a:lnTo>
                  <a:pt x="2933" y="1670"/>
                </a:lnTo>
                <a:lnTo>
                  <a:pt x="2935" y="1670"/>
                </a:lnTo>
                <a:lnTo>
                  <a:pt x="2936" y="1670"/>
                </a:lnTo>
                <a:lnTo>
                  <a:pt x="2937" y="1670"/>
                </a:lnTo>
                <a:lnTo>
                  <a:pt x="2937" y="1669"/>
                </a:lnTo>
                <a:lnTo>
                  <a:pt x="2938" y="1669"/>
                </a:lnTo>
                <a:lnTo>
                  <a:pt x="2939" y="1670"/>
                </a:lnTo>
                <a:close/>
                <a:moveTo>
                  <a:pt x="2992" y="1668"/>
                </a:moveTo>
                <a:lnTo>
                  <a:pt x="2993" y="1668"/>
                </a:lnTo>
                <a:lnTo>
                  <a:pt x="2993" y="1669"/>
                </a:lnTo>
                <a:lnTo>
                  <a:pt x="2995" y="1670"/>
                </a:lnTo>
                <a:lnTo>
                  <a:pt x="2996" y="1670"/>
                </a:lnTo>
                <a:lnTo>
                  <a:pt x="2997" y="1670"/>
                </a:lnTo>
                <a:lnTo>
                  <a:pt x="2997" y="1671"/>
                </a:lnTo>
                <a:lnTo>
                  <a:pt x="2995" y="1671"/>
                </a:lnTo>
                <a:lnTo>
                  <a:pt x="2993" y="1671"/>
                </a:lnTo>
                <a:lnTo>
                  <a:pt x="2993" y="1670"/>
                </a:lnTo>
                <a:lnTo>
                  <a:pt x="2991" y="1669"/>
                </a:lnTo>
                <a:lnTo>
                  <a:pt x="2992" y="1668"/>
                </a:lnTo>
                <a:close/>
                <a:moveTo>
                  <a:pt x="2988" y="1667"/>
                </a:moveTo>
                <a:lnTo>
                  <a:pt x="2989" y="1667"/>
                </a:lnTo>
                <a:lnTo>
                  <a:pt x="2989" y="1668"/>
                </a:lnTo>
                <a:lnTo>
                  <a:pt x="2989" y="1669"/>
                </a:lnTo>
                <a:lnTo>
                  <a:pt x="2988" y="1669"/>
                </a:lnTo>
                <a:lnTo>
                  <a:pt x="2988" y="1668"/>
                </a:lnTo>
                <a:lnTo>
                  <a:pt x="2987" y="1668"/>
                </a:lnTo>
                <a:lnTo>
                  <a:pt x="2987" y="1667"/>
                </a:lnTo>
                <a:lnTo>
                  <a:pt x="2988" y="1667"/>
                </a:lnTo>
                <a:close/>
                <a:moveTo>
                  <a:pt x="2984" y="1664"/>
                </a:moveTo>
                <a:lnTo>
                  <a:pt x="2984" y="1666"/>
                </a:lnTo>
                <a:lnTo>
                  <a:pt x="2984" y="1667"/>
                </a:lnTo>
                <a:lnTo>
                  <a:pt x="2983" y="1666"/>
                </a:lnTo>
                <a:lnTo>
                  <a:pt x="2983" y="1664"/>
                </a:lnTo>
                <a:lnTo>
                  <a:pt x="2984" y="1664"/>
                </a:lnTo>
                <a:close/>
                <a:moveTo>
                  <a:pt x="2878" y="1626"/>
                </a:moveTo>
                <a:lnTo>
                  <a:pt x="2879" y="1626"/>
                </a:lnTo>
                <a:lnTo>
                  <a:pt x="2880" y="1626"/>
                </a:lnTo>
                <a:lnTo>
                  <a:pt x="2880" y="1627"/>
                </a:lnTo>
                <a:lnTo>
                  <a:pt x="2881" y="1627"/>
                </a:lnTo>
                <a:lnTo>
                  <a:pt x="2881" y="1628"/>
                </a:lnTo>
                <a:lnTo>
                  <a:pt x="2883" y="1628"/>
                </a:lnTo>
                <a:lnTo>
                  <a:pt x="2884" y="1628"/>
                </a:lnTo>
                <a:lnTo>
                  <a:pt x="2885" y="1628"/>
                </a:lnTo>
                <a:lnTo>
                  <a:pt x="2885" y="1629"/>
                </a:lnTo>
                <a:lnTo>
                  <a:pt x="2886" y="1629"/>
                </a:lnTo>
                <a:lnTo>
                  <a:pt x="2887" y="1629"/>
                </a:lnTo>
                <a:lnTo>
                  <a:pt x="2888" y="1629"/>
                </a:lnTo>
                <a:lnTo>
                  <a:pt x="2888" y="1630"/>
                </a:lnTo>
                <a:lnTo>
                  <a:pt x="2888" y="1629"/>
                </a:lnTo>
                <a:lnTo>
                  <a:pt x="2889" y="1629"/>
                </a:lnTo>
                <a:lnTo>
                  <a:pt x="2889" y="1628"/>
                </a:lnTo>
                <a:lnTo>
                  <a:pt x="2890" y="1628"/>
                </a:lnTo>
                <a:lnTo>
                  <a:pt x="2890" y="1629"/>
                </a:lnTo>
                <a:lnTo>
                  <a:pt x="2892" y="1629"/>
                </a:lnTo>
                <a:lnTo>
                  <a:pt x="2894" y="1629"/>
                </a:lnTo>
                <a:lnTo>
                  <a:pt x="2895" y="1629"/>
                </a:lnTo>
                <a:lnTo>
                  <a:pt x="2896" y="1629"/>
                </a:lnTo>
                <a:lnTo>
                  <a:pt x="2897" y="1629"/>
                </a:lnTo>
                <a:lnTo>
                  <a:pt x="2898" y="1629"/>
                </a:lnTo>
                <a:lnTo>
                  <a:pt x="2899" y="1629"/>
                </a:lnTo>
                <a:lnTo>
                  <a:pt x="2899" y="1628"/>
                </a:lnTo>
                <a:lnTo>
                  <a:pt x="2901" y="1628"/>
                </a:lnTo>
                <a:lnTo>
                  <a:pt x="2902" y="1628"/>
                </a:lnTo>
                <a:lnTo>
                  <a:pt x="2903" y="1628"/>
                </a:lnTo>
                <a:lnTo>
                  <a:pt x="2904" y="1628"/>
                </a:lnTo>
                <a:lnTo>
                  <a:pt x="2905" y="1628"/>
                </a:lnTo>
                <a:lnTo>
                  <a:pt x="2906" y="1628"/>
                </a:lnTo>
                <a:lnTo>
                  <a:pt x="2909" y="1629"/>
                </a:lnTo>
                <a:lnTo>
                  <a:pt x="2910" y="1629"/>
                </a:lnTo>
                <a:lnTo>
                  <a:pt x="2911" y="1629"/>
                </a:lnTo>
                <a:lnTo>
                  <a:pt x="2911" y="1630"/>
                </a:lnTo>
                <a:lnTo>
                  <a:pt x="2912" y="1630"/>
                </a:lnTo>
                <a:lnTo>
                  <a:pt x="2912" y="1632"/>
                </a:lnTo>
                <a:lnTo>
                  <a:pt x="2912" y="1633"/>
                </a:lnTo>
                <a:lnTo>
                  <a:pt x="2913" y="1633"/>
                </a:lnTo>
                <a:lnTo>
                  <a:pt x="2914" y="1633"/>
                </a:lnTo>
                <a:lnTo>
                  <a:pt x="2915" y="1633"/>
                </a:lnTo>
                <a:lnTo>
                  <a:pt x="2915" y="1634"/>
                </a:lnTo>
                <a:lnTo>
                  <a:pt x="2916" y="1634"/>
                </a:lnTo>
                <a:lnTo>
                  <a:pt x="2916" y="1635"/>
                </a:lnTo>
                <a:lnTo>
                  <a:pt x="2918" y="1635"/>
                </a:lnTo>
                <a:lnTo>
                  <a:pt x="2918" y="1636"/>
                </a:lnTo>
                <a:lnTo>
                  <a:pt x="2918" y="1637"/>
                </a:lnTo>
                <a:lnTo>
                  <a:pt x="2919" y="1638"/>
                </a:lnTo>
                <a:lnTo>
                  <a:pt x="2919" y="1640"/>
                </a:lnTo>
                <a:lnTo>
                  <a:pt x="2919" y="1641"/>
                </a:lnTo>
                <a:lnTo>
                  <a:pt x="2919" y="1642"/>
                </a:lnTo>
                <a:lnTo>
                  <a:pt x="2919" y="1643"/>
                </a:lnTo>
                <a:lnTo>
                  <a:pt x="2920" y="1643"/>
                </a:lnTo>
                <a:lnTo>
                  <a:pt x="2921" y="1643"/>
                </a:lnTo>
                <a:lnTo>
                  <a:pt x="2921" y="1644"/>
                </a:lnTo>
                <a:lnTo>
                  <a:pt x="2922" y="1643"/>
                </a:lnTo>
                <a:lnTo>
                  <a:pt x="2923" y="1643"/>
                </a:lnTo>
                <a:lnTo>
                  <a:pt x="2923" y="1642"/>
                </a:lnTo>
                <a:lnTo>
                  <a:pt x="2924" y="1642"/>
                </a:lnTo>
                <a:lnTo>
                  <a:pt x="2926" y="1642"/>
                </a:lnTo>
                <a:lnTo>
                  <a:pt x="2927" y="1642"/>
                </a:lnTo>
                <a:lnTo>
                  <a:pt x="2928" y="1642"/>
                </a:lnTo>
                <a:lnTo>
                  <a:pt x="2929" y="1642"/>
                </a:lnTo>
                <a:lnTo>
                  <a:pt x="2930" y="1641"/>
                </a:lnTo>
                <a:lnTo>
                  <a:pt x="2931" y="1641"/>
                </a:lnTo>
                <a:lnTo>
                  <a:pt x="2931" y="1642"/>
                </a:lnTo>
                <a:lnTo>
                  <a:pt x="2932" y="1642"/>
                </a:lnTo>
                <a:lnTo>
                  <a:pt x="2932" y="1643"/>
                </a:lnTo>
                <a:lnTo>
                  <a:pt x="2932" y="1644"/>
                </a:lnTo>
                <a:lnTo>
                  <a:pt x="2932" y="1645"/>
                </a:lnTo>
                <a:lnTo>
                  <a:pt x="2932" y="1646"/>
                </a:lnTo>
                <a:lnTo>
                  <a:pt x="2932" y="1647"/>
                </a:lnTo>
                <a:lnTo>
                  <a:pt x="2933" y="1647"/>
                </a:lnTo>
                <a:lnTo>
                  <a:pt x="2933" y="1649"/>
                </a:lnTo>
                <a:lnTo>
                  <a:pt x="2933" y="1650"/>
                </a:lnTo>
                <a:lnTo>
                  <a:pt x="2933" y="1651"/>
                </a:lnTo>
                <a:lnTo>
                  <a:pt x="2932" y="1652"/>
                </a:lnTo>
                <a:lnTo>
                  <a:pt x="2932" y="1653"/>
                </a:lnTo>
                <a:lnTo>
                  <a:pt x="2933" y="1653"/>
                </a:lnTo>
                <a:lnTo>
                  <a:pt x="2935" y="1653"/>
                </a:lnTo>
                <a:lnTo>
                  <a:pt x="2936" y="1652"/>
                </a:lnTo>
                <a:lnTo>
                  <a:pt x="2936" y="1651"/>
                </a:lnTo>
                <a:lnTo>
                  <a:pt x="2935" y="1651"/>
                </a:lnTo>
                <a:lnTo>
                  <a:pt x="2935" y="1650"/>
                </a:lnTo>
                <a:lnTo>
                  <a:pt x="2937" y="1650"/>
                </a:lnTo>
                <a:lnTo>
                  <a:pt x="2937" y="1651"/>
                </a:lnTo>
                <a:lnTo>
                  <a:pt x="2937" y="1652"/>
                </a:lnTo>
                <a:lnTo>
                  <a:pt x="2937" y="1653"/>
                </a:lnTo>
                <a:lnTo>
                  <a:pt x="2937" y="1654"/>
                </a:lnTo>
                <a:lnTo>
                  <a:pt x="2938" y="1654"/>
                </a:lnTo>
                <a:lnTo>
                  <a:pt x="2938" y="1655"/>
                </a:lnTo>
                <a:lnTo>
                  <a:pt x="2937" y="1657"/>
                </a:lnTo>
                <a:lnTo>
                  <a:pt x="2936" y="1657"/>
                </a:lnTo>
                <a:lnTo>
                  <a:pt x="2935" y="1658"/>
                </a:lnTo>
                <a:lnTo>
                  <a:pt x="2935" y="1659"/>
                </a:lnTo>
                <a:lnTo>
                  <a:pt x="2933" y="1660"/>
                </a:lnTo>
                <a:lnTo>
                  <a:pt x="2932" y="1661"/>
                </a:lnTo>
                <a:lnTo>
                  <a:pt x="2931" y="1662"/>
                </a:lnTo>
                <a:lnTo>
                  <a:pt x="2931" y="1663"/>
                </a:lnTo>
                <a:lnTo>
                  <a:pt x="2930" y="1663"/>
                </a:lnTo>
                <a:lnTo>
                  <a:pt x="2929" y="1664"/>
                </a:lnTo>
                <a:lnTo>
                  <a:pt x="2927" y="1664"/>
                </a:lnTo>
                <a:lnTo>
                  <a:pt x="2924" y="1664"/>
                </a:lnTo>
                <a:lnTo>
                  <a:pt x="2923" y="1664"/>
                </a:lnTo>
                <a:lnTo>
                  <a:pt x="2921" y="1663"/>
                </a:lnTo>
                <a:lnTo>
                  <a:pt x="2920" y="1663"/>
                </a:lnTo>
                <a:lnTo>
                  <a:pt x="2919" y="1662"/>
                </a:lnTo>
                <a:lnTo>
                  <a:pt x="2918" y="1661"/>
                </a:lnTo>
                <a:lnTo>
                  <a:pt x="2916" y="1660"/>
                </a:lnTo>
                <a:lnTo>
                  <a:pt x="2915" y="1659"/>
                </a:lnTo>
                <a:lnTo>
                  <a:pt x="2914" y="1659"/>
                </a:lnTo>
                <a:lnTo>
                  <a:pt x="2913" y="1658"/>
                </a:lnTo>
                <a:lnTo>
                  <a:pt x="2912" y="1657"/>
                </a:lnTo>
                <a:lnTo>
                  <a:pt x="2912" y="1655"/>
                </a:lnTo>
                <a:lnTo>
                  <a:pt x="2912" y="1654"/>
                </a:lnTo>
                <a:lnTo>
                  <a:pt x="2911" y="1653"/>
                </a:lnTo>
                <a:lnTo>
                  <a:pt x="2909" y="1653"/>
                </a:lnTo>
                <a:lnTo>
                  <a:pt x="2907" y="1653"/>
                </a:lnTo>
                <a:lnTo>
                  <a:pt x="2906" y="1653"/>
                </a:lnTo>
                <a:lnTo>
                  <a:pt x="2906" y="1654"/>
                </a:lnTo>
                <a:lnTo>
                  <a:pt x="2905" y="1653"/>
                </a:lnTo>
                <a:lnTo>
                  <a:pt x="2904" y="1652"/>
                </a:lnTo>
                <a:lnTo>
                  <a:pt x="2904" y="1651"/>
                </a:lnTo>
                <a:lnTo>
                  <a:pt x="2903" y="1651"/>
                </a:lnTo>
                <a:lnTo>
                  <a:pt x="2902" y="1650"/>
                </a:lnTo>
                <a:lnTo>
                  <a:pt x="2902" y="1649"/>
                </a:lnTo>
                <a:lnTo>
                  <a:pt x="2902" y="1647"/>
                </a:lnTo>
                <a:lnTo>
                  <a:pt x="2901" y="1646"/>
                </a:lnTo>
                <a:lnTo>
                  <a:pt x="2901" y="1645"/>
                </a:lnTo>
                <a:lnTo>
                  <a:pt x="2901" y="1644"/>
                </a:lnTo>
                <a:lnTo>
                  <a:pt x="2899" y="1642"/>
                </a:lnTo>
                <a:lnTo>
                  <a:pt x="2898" y="1642"/>
                </a:lnTo>
                <a:lnTo>
                  <a:pt x="2897" y="1642"/>
                </a:lnTo>
                <a:lnTo>
                  <a:pt x="2897" y="1641"/>
                </a:lnTo>
                <a:lnTo>
                  <a:pt x="2896" y="1641"/>
                </a:lnTo>
                <a:lnTo>
                  <a:pt x="2895" y="1641"/>
                </a:lnTo>
                <a:lnTo>
                  <a:pt x="2895" y="1640"/>
                </a:lnTo>
                <a:lnTo>
                  <a:pt x="2894" y="1638"/>
                </a:lnTo>
                <a:lnTo>
                  <a:pt x="2892" y="1636"/>
                </a:lnTo>
                <a:lnTo>
                  <a:pt x="2890" y="1635"/>
                </a:lnTo>
                <a:lnTo>
                  <a:pt x="2889" y="1635"/>
                </a:lnTo>
                <a:lnTo>
                  <a:pt x="2889" y="1634"/>
                </a:lnTo>
                <a:lnTo>
                  <a:pt x="2888" y="1635"/>
                </a:lnTo>
                <a:lnTo>
                  <a:pt x="2887" y="1635"/>
                </a:lnTo>
                <a:lnTo>
                  <a:pt x="2886" y="1636"/>
                </a:lnTo>
                <a:lnTo>
                  <a:pt x="2885" y="1635"/>
                </a:lnTo>
                <a:lnTo>
                  <a:pt x="2885" y="1634"/>
                </a:lnTo>
                <a:lnTo>
                  <a:pt x="2885" y="1633"/>
                </a:lnTo>
                <a:lnTo>
                  <a:pt x="2884" y="1632"/>
                </a:lnTo>
                <a:lnTo>
                  <a:pt x="2884" y="1630"/>
                </a:lnTo>
                <a:lnTo>
                  <a:pt x="2883" y="1630"/>
                </a:lnTo>
                <a:lnTo>
                  <a:pt x="2881" y="1629"/>
                </a:lnTo>
                <a:lnTo>
                  <a:pt x="2880" y="1629"/>
                </a:lnTo>
                <a:lnTo>
                  <a:pt x="2879" y="1630"/>
                </a:lnTo>
                <a:lnTo>
                  <a:pt x="2877" y="1628"/>
                </a:lnTo>
                <a:lnTo>
                  <a:pt x="2877" y="1627"/>
                </a:lnTo>
                <a:lnTo>
                  <a:pt x="2877" y="1626"/>
                </a:lnTo>
                <a:lnTo>
                  <a:pt x="2876" y="1626"/>
                </a:lnTo>
                <a:lnTo>
                  <a:pt x="2877" y="1625"/>
                </a:lnTo>
                <a:lnTo>
                  <a:pt x="2877" y="1626"/>
                </a:lnTo>
                <a:lnTo>
                  <a:pt x="2878" y="1626"/>
                </a:lnTo>
                <a:close/>
                <a:moveTo>
                  <a:pt x="2759" y="1527"/>
                </a:moveTo>
                <a:lnTo>
                  <a:pt x="2760" y="1527"/>
                </a:lnTo>
                <a:lnTo>
                  <a:pt x="2761" y="1527"/>
                </a:lnTo>
                <a:lnTo>
                  <a:pt x="2766" y="1528"/>
                </a:lnTo>
                <a:lnTo>
                  <a:pt x="2767" y="1528"/>
                </a:lnTo>
                <a:lnTo>
                  <a:pt x="2767" y="1527"/>
                </a:lnTo>
                <a:lnTo>
                  <a:pt x="2768" y="1527"/>
                </a:lnTo>
                <a:lnTo>
                  <a:pt x="2771" y="1528"/>
                </a:lnTo>
                <a:lnTo>
                  <a:pt x="2772" y="1529"/>
                </a:lnTo>
                <a:lnTo>
                  <a:pt x="2773" y="1529"/>
                </a:lnTo>
                <a:lnTo>
                  <a:pt x="2774" y="1529"/>
                </a:lnTo>
                <a:lnTo>
                  <a:pt x="2775" y="1529"/>
                </a:lnTo>
                <a:lnTo>
                  <a:pt x="2775" y="1530"/>
                </a:lnTo>
                <a:lnTo>
                  <a:pt x="2776" y="1530"/>
                </a:lnTo>
                <a:lnTo>
                  <a:pt x="2776" y="1532"/>
                </a:lnTo>
                <a:lnTo>
                  <a:pt x="2778" y="1532"/>
                </a:lnTo>
                <a:lnTo>
                  <a:pt x="2781" y="1533"/>
                </a:lnTo>
                <a:lnTo>
                  <a:pt x="2782" y="1533"/>
                </a:lnTo>
                <a:lnTo>
                  <a:pt x="2782" y="1534"/>
                </a:lnTo>
                <a:lnTo>
                  <a:pt x="2783" y="1535"/>
                </a:lnTo>
                <a:lnTo>
                  <a:pt x="2784" y="1536"/>
                </a:lnTo>
                <a:lnTo>
                  <a:pt x="2785" y="1536"/>
                </a:lnTo>
                <a:lnTo>
                  <a:pt x="2785" y="1537"/>
                </a:lnTo>
                <a:lnTo>
                  <a:pt x="2786" y="1537"/>
                </a:lnTo>
                <a:lnTo>
                  <a:pt x="2786" y="1538"/>
                </a:lnTo>
                <a:lnTo>
                  <a:pt x="2787" y="1541"/>
                </a:lnTo>
                <a:lnTo>
                  <a:pt x="2787" y="1542"/>
                </a:lnTo>
                <a:lnTo>
                  <a:pt x="2787" y="1544"/>
                </a:lnTo>
                <a:lnTo>
                  <a:pt x="2787" y="1548"/>
                </a:lnTo>
                <a:lnTo>
                  <a:pt x="2786" y="1550"/>
                </a:lnTo>
                <a:lnTo>
                  <a:pt x="2786" y="1552"/>
                </a:lnTo>
                <a:lnTo>
                  <a:pt x="2786" y="1553"/>
                </a:lnTo>
                <a:lnTo>
                  <a:pt x="2785" y="1554"/>
                </a:lnTo>
                <a:lnTo>
                  <a:pt x="2785" y="1555"/>
                </a:lnTo>
                <a:lnTo>
                  <a:pt x="2785" y="1557"/>
                </a:lnTo>
                <a:lnTo>
                  <a:pt x="2785" y="1558"/>
                </a:lnTo>
                <a:lnTo>
                  <a:pt x="2786" y="1559"/>
                </a:lnTo>
                <a:lnTo>
                  <a:pt x="2786" y="1560"/>
                </a:lnTo>
                <a:lnTo>
                  <a:pt x="2787" y="1563"/>
                </a:lnTo>
                <a:lnTo>
                  <a:pt x="2787" y="1565"/>
                </a:lnTo>
                <a:lnTo>
                  <a:pt x="2786" y="1567"/>
                </a:lnTo>
                <a:lnTo>
                  <a:pt x="2786" y="1569"/>
                </a:lnTo>
                <a:lnTo>
                  <a:pt x="2786" y="1570"/>
                </a:lnTo>
                <a:lnTo>
                  <a:pt x="2786" y="1574"/>
                </a:lnTo>
                <a:lnTo>
                  <a:pt x="2785" y="1574"/>
                </a:lnTo>
                <a:lnTo>
                  <a:pt x="2785" y="1575"/>
                </a:lnTo>
                <a:lnTo>
                  <a:pt x="2784" y="1576"/>
                </a:lnTo>
                <a:lnTo>
                  <a:pt x="2784" y="1578"/>
                </a:lnTo>
                <a:lnTo>
                  <a:pt x="2782" y="1582"/>
                </a:lnTo>
                <a:lnTo>
                  <a:pt x="2782" y="1583"/>
                </a:lnTo>
                <a:lnTo>
                  <a:pt x="2781" y="1584"/>
                </a:lnTo>
                <a:lnTo>
                  <a:pt x="2780" y="1585"/>
                </a:lnTo>
                <a:lnTo>
                  <a:pt x="2778" y="1587"/>
                </a:lnTo>
                <a:lnTo>
                  <a:pt x="2776" y="1588"/>
                </a:lnTo>
                <a:lnTo>
                  <a:pt x="2775" y="1590"/>
                </a:lnTo>
                <a:lnTo>
                  <a:pt x="2774" y="1591"/>
                </a:lnTo>
                <a:lnTo>
                  <a:pt x="2773" y="1591"/>
                </a:lnTo>
                <a:lnTo>
                  <a:pt x="2772" y="1592"/>
                </a:lnTo>
                <a:lnTo>
                  <a:pt x="2771" y="1592"/>
                </a:lnTo>
                <a:lnTo>
                  <a:pt x="2769" y="1592"/>
                </a:lnTo>
                <a:lnTo>
                  <a:pt x="2768" y="1591"/>
                </a:lnTo>
                <a:lnTo>
                  <a:pt x="2768" y="1590"/>
                </a:lnTo>
                <a:lnTo>
                  <a:pt x="2767" y="1588"/>
                </a:lnTo>
                <a:lnTo>
                  <a:pt x="2767" y="1587"/>
                </a:lnTo>
                <a:lnTo>
                  <a:pt x="2766" y="1587"/>
                </a:lnTo>
                <a:lnTo>
                  <a:pt x="2764" y="1587"/>
                </a:lnTo>
                <a:lnTo>
                  <a:pt x="2763" y="1587"/>
                </a:lnTo>
                <a:lnTo>
                  <a:pt x="2761" y="1587"/>
                </a:lnTo>
                <a:lnTo>
                  <a:pt x="2757" y="1588"/>
                </a:lnTo>
                <a:lnTo>
                  <a:pt x="2752" y="1590"/>
                </a:lnTo>
                <a:lnTo>
                  <a:pt x="2742" y="1591"/>
                </a:lnTo>
                <a:lnTo>
                  <a:pt x="2741" y="1591"/>
                </a:lnTo>
                <a:lnTo>
                  <a:pt x="2740" y="1590"/>
                </a:lnTo>
                <a:lnTo>
                  <a:pt x="2740" y="1587"/>
                </a:lnTo>
                <a:lnTo>
                  <a:pt x="2739" y="1586"/>
                </a:lnTo>
                <a:lnTo>
                  <a:pt x="2739" y="1585"/>
                </a:lnTo>
                <a:lnTo>
                  <a:pt x="2739" y="1584"/>
                </a:lnTo>
                <a:lnTo>
                  <a:pt x="2738" y="1584"/>
                </a:lnTo>
                <a:lnTo>
                  <a:pt x="2738" y="1583"/>
                </a:lnTo>
                <a:lnTo>
                  <a:pt x="2738" y="1582"/>
                </a:lnTo>
                <a:lnTo>
                  <a:pt x="2737" y="1580"/>
                </a:lnTo>
                <a:lnTo>
                  <a:pt x="2737" y="1579"/>
                </a:lnTo>
                <a:lnTo>
                  <a:pt x="2735" y="1578"/>
                </a:lnTo>
                <a:lnTo>
                  <a:pt x="2733" y="1575"/>
                </a:lnTo>
                <a:lnTo>
                  <a:pt x="2730" y="1569"/>
                </a:lnTo>
                <a:lnTo>
                  <a:pt x="2729" y="1568"/>
                </a:lnTo>
                <a:lnTo>
                  <a:pt x="2728" y="1568"/>
                </a:lnTo>
                <a:lnTo>
                  <a:pt x="2728" y="1567"/>
                </a:lnTo>
                <a:lnTo>
                  <a:pt x="2729" y="1566"/>
                </a:lnTo>
                <a:lnTo>
                  <a:pt x="2729" y="1565"/>
                </a:lnTo>
                <a:lnTo>
                  <a:pt x="2729" y="1563"/>
                </a:lnTo>
                <a:lnTo>
                  <a:pt x="2730" y="1561"/>
                </a:lnTo>
                <a:lnTo>
                  <a:pt x="2731" y="1560"/>
                </a:lnTo>
                <a:lnTo>
                  <a:pt x="2731" y="1558"/>
                </a:lnTo>
                <a:lnTo>
                  <a:pt x="2732" y="1555"/>
                </a:lnTo>
                <a:lnTo>
                  <a:pt x="2733" y="1553"/>
                </a:lnTo>
                <a:lnTo>
                  <a:pt x="2734" y="1552"/>
                </a:lnTo>
                <a:lnTo>
                  <a:pt x="2734" y="1551"/>
                </a:lnTo>
                <a:lnTo>
                  <a:pt x="2735" y="1551"/>
                </a:lnTo>
                <a:lnTo>
                  <a:pt x="2737" y="1550"/>
                </a:lnTo>
                <a:lnTo>
                  <a:pt x="2738" y="1550"/>
                </a:lnTo>
                <a:lnTo>
                  <a:pt x="2738" y="1549"/>
                </a:lnTo>
                <a:lnTo>
                  <a:pt x="2739" y="1548"/>
                </a:lnTo>
                <a:lnTo>
                  <a:pt x="2738" y="1548"/>
                </a:lnTo>
                <a:lnTo>
                  <a:pt x="2735" y="1546"/>
                </a:lnTo>
                <a:lnTo>
                  <a:pt x="2734" y="1545"/>
                </a:lnTo>
                <a:lnTo>
                  <a:pt x="2733" y="1544"/>
                </a:lnTo>
                <a:lnTo>
                  <a:pt x="2732" y="1543"/>
                </a:lnTo>
                <a:lnTo>
                  <a:pt x="2731" y="1543"/>
                </a:lnTo>
                <a:lnTo>
                  <a:pt x="2731" y="1542"/>
                </a:lnTo>
                <a:lnTo>
                  <a:pt x="2731" y="1541"/>
                </a:lnTo>
                <a:lnTo>
                  <a:pt x="2731" y="1540"/>
                </a:lnTo>
                <a:lnTo>
                  <a:pt x="2730" y="1538"/>
                </a:lnTo>
                <a:lnTo>
                  <a:pt x="2730" y="1537"/>
                </a:lnTo>
                <a:lnTo>
                  <a:pt x="2730" y="1536"/>
                </a:lnTo>
                <a:lnTo>
                  <a:pt x="2730" y="1535"/>
                </a:lnTo>
                <a:lnTo>
                  <a:pt x="2731" y="1535"/>
                </a:lnTo>
                <a:lnTo>
                  <a:pt x="2731" y="1534"/>
                </a:lnTo>
                <a:lnTo>
                  <a:pt x="2731" y="1532"/>
                </a:lnTo>
                <a:lnTo>
                  <a:pt x="2731" y="1530"/>
                </a:lnTo>
                <a:lnTo>
                  <a:pt x="2732" y="1530"/>
                </a:lnTo>
                <a:lnTo>
                  <a:pt x="2734" y="1530"/>
                </a:lnTo>
                <a:lnTo>
                  <a:pt x="2737" y="1529"/>
                </a:lnTo>
                <a:lnTo>
                  <a:pt x="2740" y="1527"/>
                </a:lnTo>
                <a:lnTo>
                  <a:pt x="2741" y="1527"/>
                </a:lnTo>
                <a:lnTo>
                  <a:pt x="2745" y="1526"/>
                </a:lnTo>
                <a:lnTo>
                  <a:pt x="2747" y="1526"/>
                </a:lnTo>
                <a:lnTo>
                  <a:pt x="2749" y="1526"/>
                </a:lnTo>
                <a:lnTo>
                  <a:pt x="2752" y="1526"/>
                </a:lnTo>
                <a:lnTo>
                  <a:pt x="2754" y="1526"/>
                </a:lnTo>
                <a:lnTo>
                  <a:pt x="2755" y="1526"/>
                </a:lnTo>
                <a:lnTo>
                  <a:pt x="2757" y="1527"/>
                </a:lnTo>
                <a:lnTo>
                  <a:pt x="2758" y="1527"/>
                </a:lnTo>
                <a:lnTo>
                  <a:pt x="2759" y="1527"/>
                </a:lnTo>
                <a:close/>
                <a:moveTo>
                  <a:pt x="2673" y="1446"/>
                </a:moveTo>
                <a:lnTo>
                  <a:pt x="2674" y="1448"/>
                </a:lnTo>
                <a:lnTo>
                  <a:pt x="2673" y="1449"/>
                </a:lnTo>
                <a:lnTo>
                  <a:pt x="2673" y="1450"/>
                </a:lnTo>
                <a:lnTo>
                  <a:pt x="2672" y="1450"/>
                </a:lnTo>
                <a:lnTo>
                  <a:pt x="2672" y="1449"/>
                </a:lnTo>
                <a:lnTo>
                  <a:pt x="2672" y="1448"/>
                </a:lnTo>
                <a:lnTo>
                  <a:pt x="2672" y="1446"/>
                </a:lnTo>
                <a:lnTo>
                  <a:pt x="2673" y="1446"/>
                </a:lnTo>
                <a:close/>
                <a:moveTo>
                  <a:pt x="1221" y="2"/>
                </a:moveTo>
                <a:lnTo>
                  <a:pt x="1222" y="1"/>
                </a:lnTo>
                <a:lnTo>
                  <a:pt x="1223" y="1"/>
                </a:lnTo>
                <a:lnTo>
                  <a:pt x="1224" y="2"/>
                </a:lnTo>
                <a:lnTo>
                  <a:pt x="1224" y="3"/>
                </a:lnTo>
                <a:lnTo>
                  <a:pt x="1224" y="4"/>
                </a:lnTo>
                <a:lnTo>
                  <a:pt x="1225" y="4"/>
                </a:lnTo>
                <a:lnTo>
                  <a:pt x="1226" y="4"/>
                </a:lnTo>
                <a:lnTo>
                  <a:pt x="1228" y="4"/>
                </a:lnTo>
                <a:lnTo>
                  <a:pt x="1228" y="3"/>
                </a:lnTo>
                <a:lnTo>
                  <a:pt x="1226" y="3"/>
                </a:lnTo>
                <a:lnTo>
                  <a:pt x="1226" y="2"/>
                </a:lnTo>
                <a:lnTo>
                  <a:pt x="1226" y="1"/>
                </a:lnTo>
                <a:lnTo>
                  <a:pt x="1228" y="2"/>
                </a:lnTo>
                <a:lnTo>
                  <a:pt x="1229" y="3"/>
                </a:lnTo>
                <a:lnTo>
                  <a:pt x="1230" y="4"/>
                </a:lnTo>
                <a:lnTo>
                  <a:pt x="1231" y="5"/>
                </a:lnTo>
                <a:lnTo>
                  <a:pt x="1231" y="4"/>
                </a:lnTo>
                <a:lnTo>
                  <a:pt x="1232" y="4"/>
                </a:lnTo>
                <a:lnTo>
                  <a:pt x="1233" y="4"/>
                </a:lnTo>
                <a:lnTo>
                  <a:pt x="1234" y="4"/>
                </a:lnTo>
                <a:lnTo>
                  <a:pt x="1234" y="3"/>
                </a:lnTo>
                <a:lnTo>
                  <a:pt x="1235" y="3"/>
                </a:lnTo>
                <a:lnTo>
                  <a:pt x="1237" y="4"/>
                </a:lnTo>
                <a:lnTo>
                  <a:pt x="1237" y="5"/>
                </a:lnTo>
                <a:lnTo>
                  <a:pt x="1238" y="5"/>
                </a:lnTo>
                <a:lnTo>
                  <a:pt x="1238" y="4"/>
                </a:lnTo>
                <a:lnTo>
                  <a:pt x="1238" y="3"/>
                </a:lnTo>
                <a:lnTo>
                  <a:pt x="1240" y="2"/>
                </a:lnTo>
                <a:lnTo>
                  <a:pt x="1241" y="1"/>
                </a:lnTo>
                <a:lnTo>
                  <a:pt x="1242" y="1"/>
                </a:lnTo>
                <a:lnTo>
                  <a:pt x="1242" y="2"/>
                </a:lnTo>
                <a:lnTo>
                  <a:pt x="1242" y="3"/>
                </a:lnTo>
                <a:lnTo>
                  <a:pt x="1243" y="3"/>
                </a:lnTo>
                <a:lnTo>
                  <a:pt x="1243" y="2"/>
                </a:lnTo>
                <a:lnTo>
                  <a:pt x="1242" y="1"/>
                </a:lnTo>
                <a:lnTo>
                  <a:pt x="1243" y="0"/>
                </a:lnTo>
                <a:lnTo>
                  <a:pt x="1243" y="1"/>
                </a:lnTo>
                <a:lnTo>
                  <a:pt x="1244" y="1"/>
                </a:lnTo>
                <a:lnTo>
                  <a:pt x="1246" y="1"/>
                </a:lnTo>
                <a:lnTo>
                  <a:pt x="1246" y="0"/>
                </a:lnTo>
                <a:lnTo>
                  <a:pt x="1247" y="1"/>
                </a:lnTo>
                <a:lnTo>
                  <a:pt x="1248" y="1"/>
                </a:lnTo>
                <a:lnTo>
                  <a:pt x="1250" y="2"/>
                </a:lnTo>
                <a:lnTo>
                  <a:pt x="1252" y="3"/>
                </a:lnTo>
                <a:lnTo>
                  <a:pt x="1254" y="4"/>
                </a:lnTo>
                <a:lnTo>
                  <a:pt x="1255" y="5"/>
                </a:lnTo>
                <a:lnTo>
                  <a:pt x="1255" y="6"/>
                </a:lnTo>
                <a:lnTo>
                  <a:pt x="1256" y="6"/>
                </a:lnTo>
                <a:lnTo>
                  <a:pt x="1257" y="5"/>
                </a:lnTo>
                <a:lnTo>
                  <a:pt x="1259" y="4"/>
                </a:lnTo>
                <a:lnTo>
                  <a:pt x="1260" y="4"/>
                </a:lnTo>
                <a:lnTo>
                  <a:pt x="1260" y="5"/>
                </a:lnTo>
                <a:lnTo>
                  <a:pt x="1261" y="6"/>
                </a:lnTo>
                <a:lnTo>
                  <a:pt x="1261" y="7"/>
                </a:lnTo>
                <a:lnTo>
                  <a:pt x="1263" y="7"/>
                </a:lnTo>
                <a:lnTo>
                  <a:pt x="1264" y="7"/>
                </a:lnTo>
                <a:lnTo>
                  <a:pt x="1265" y="7"/>
                </a:lnTo>
                <a:lnTo>
                  <a:pt x="1266" y="9"/>
                </a:lnTo>
                <a:lnTo>
                  <a:pt x="1267" y="9"/>
                </a:lnTo>
                <a:lnTo>
                  <a:pt x="1268" y="9"/>
                </a:lnTo>
                <a:lnTo>
                  <a:pt x="1267" y="9"/>
                </a:lnTo>
                <a:lnTo>
                  <a:pt x="1267" y="10"/>
                </a:lnTo>
                <a:lnTo>
                  <a:pt x="1266" y="10"/>
                </a:lnTo>
                <a:lnTo>
                  <a:pt x="1266" y="11"/>
                </a:lnTo>
                <a:lnTo>
                  <a:pt x="1267" y="11"/>
                </a:lnTo>
                <a:lnTo>
                  <a:pt x="1268" y="11"/>
                </a:lnTo>
                <a:lnTo>
                  <a:pt x="1269" y="12"/>
                </a:lnTo>
                <a:lnTo>
                  <a:pt x="1270" y="12"/>
                </a:lnTo>
                <a:lnTo>
                  <a:pt x="1269" y="13"/>
                </a:lnTo>
                <a:lnTo>
                  <a:pt x="1269" y="14"/>
                </a:lnTo>
                <a:lnTo>
                  <a:pt x="1270" y="14"/>
                </a:lnTo>
                <a:lnTo>
                  <a:pt x="1272" y="14"/>
                </a:lnTo>
                <a:lnTo>
                  <a:pt x="1272" y="15"/>
                </a:lnTo>
                <a:lnTo>
                  <a:pt x="1273" y="15"/>
                </a:lnTo>
                <a:lnTo>
                  <a:pt x="1274" y="15"/>
                </a:lnTo>
                <a:lnTo>
                  <a:pt x="1274" y="17"/>
                </a:lnTo>
                <a:lnTo>
                  <a:pt x="1275" y="18"/>
                </a:lnTo>
                <a:lnTo>
                  <a:pt x="1276" y="18"/>
                </a:lnTo>
                <a:lnTo>
                  <a:pt x="1276" y="19"/>
                </a:lnTo>
                <a:lnTo>
                  <a:pt x="1276" y="20"/>
                </a:lnTo>
                <a:lnTo>
                  <a:pt x="1277" y="21"/>
                </a:lnTo>
                <a:lnTo>
                  <a:pt x="1278" y="20"/>
                </a:lnTo>
                <a:lnTo>
                  <a:pt x="1278" y="19"/>
                </a:lnTo>
                <a:lnTo>
                  <a:pt x="1278" y="18"/>
                </a:lnTo>
                <a:lnTo>
                  <a:pt x="1280" y="18"/>
                </a:lnTo>
                <a:lnTo>
                  <a:pt x="1280" y="17"/>
                </a:lnTo>
                <a:lnTo>
                  <a:pt x="1281" y="17"/>
                </a:lnTo>
                <a:lnTo>
                  <a:pt x="1283" y="17"/>
                </a:lnTo>
                <a:lnTo>
                  <a:pt x="1284" y="17"/>
                </a:lnTo>
                <a:lnTo>
                  <a:pt x="1284" y="18"/>
                </a:lnTo>
                <a:lnTo>
                  <a:pt x="1284" y="19"/>
                </a:lnTo>
                <a:lnTo>
                  <a:pt x="1284" y="20"/>
                </a:lnTo>
                <a:lnTo>
                  <a:pt x="1285" y="20"/>
                </a:lnTo>
                <a:lnTo>
                  <a:pt x="1287" y="19"/>
                </a:lnTo>
                <a:lnTo>
                  <a:pt x="1289" y="20"/>
                </a:lnTo>
                <a:lnTo>
                  <a:pt x="1290" y="20"/>
                </a:lnTo>
                <a:lnTo>
                  <a:pt x="1290" y="21"/>
                </a:lnTo>
                <a:lnTo>
                  <a:pt x="1290" y="22"/>
                </a:lnTo>
                <a:lnTo>
                  <a:pt x="1291" y="23"/>
                </a:lnTo>
                <a:lnTo>
                  <a:pt x="1292" y="23"/>
                </a:lnTo>
                <a:lnTo>
                  <a:pt x="1292" y="24"/>
                </a:lnTo>
                <a:lnTo>
                  <a:pt x="1293" y="24"/>
                </a:lnTo>
                <a:lnTo>
                  <a:pt x="1294" y="24"/>
                </a:lnTo>
                <a:lnTo>
                  <a:pt x="1295" y="24"/>
                </a:lnTo>
                <a:lnTo>
                  <a:pt x="1297" y="24"/>
                </a:lnTo>
                <a:lnTo>
                  <a:pt x="1297" y="26"/>
                </a:lnTo>
                <a:lnTo>
                  <a:pt x="1298" y="26"/>
                </a:lnTo>
                <a:lnTo>
                  <a:pt x="1298" y="27"/>
                </a:lnTo>
                <a:lnTo>
                  <a:pt x="1298" y="28"/>
                </a:lnTo>
                <a:lnTo>
                  <a:pt x="1298" y="29"/>
                </a:lnTo>
                <a:lnTo>
                  <a:pt x="1298" y="30"/>
                </a:lnTo>
                <a:lnTo>
                  <a:pt x="1299" y="30"/>
                </a:lnTo>
                <a:lnTo>
                  <a:pt x="1300" y="31"/>
                </a:lnTo>
                <a:lnTo>
                  <a:pt x="1300" y="32"/>
                </a:lnTo>
                <a:lnTo>
                  <a:pt x="1300" y="34"/>
                </a:lnTo>
                <a:lnTo>
                  <a:pt x="1300" y="35"/>
                </a:lnTo>
                <a:lnTo>
                  <a:pt x="1299" y="36"/>
                </a:lnTo>
                <a:lnTo>
                  <a:pt x="1299" y="37"/>
                </a:lnTo>
                <a:lnTo>
                  <a:pt x="1299" y="38"/>
                </a:lnTo>
                <a:lnTo>
                  <a:pt x="1299" y="40"/>
                </a:lnTo>
                <a:lnTo>
                  <a:pt x="1299" y="42"/>
                </a:lnTo>
                <a:lnTo>
                  <a:pt x="1300" y="42"/>
                </a:lnTo>
                <a:lnTo>
                  <a:pt x="1301" y="42"/>
                </a:lnTo>
                <a:lnTo>
                  <a:pt x="1301" y="40"/>
                </a:lnTo>
                <a:lnTo>
                  <a:pt x="1302" y="40"/>
                </a:lnTo>
                <a:lnTo>
                  <a:pt x="1302" y="42"/>
                </a:lnTo>
                <a:lnTo>
                  <a:pt x="1301" y="43"/>
                </a:lnTo>
                <a:lnTo>
                  <a:pt x="1301" y="44"/>
                </a:lnTo>
                <a:lnTo>
                  <a:pt x="1301" y="45"/>
                </a:lnTo>
                <a:lnTo>
                  <a:pt x="1301" y="46"/>
                </a:lnTo>
                <a:lnTo>
                  <a:pt x="1302" y="46"/>
                </a:lnTo>
                <a:lnTo>
                  <a:pt x="1302" y="47"/>
                </a:lnTo>
                <a:lnTo>
                  <a:pt x="1304" y="48"/>
                </a:lnTo>
                <a:lnTo>
                  <a:pt x="1304" y="49"/>
                </a:lnTo>
                <a:lnTo>
                  <a:pt x="1304" y="51"/>
                </a:lnTo>
                <a:lnTo>
                  <a:pt x="1306" y="52"/>
                </a:lnTo>
                <a:lnTo>
                  <a:pt x="1304" y="52"/>
                </a:lnTo>
                <a:lnTo>
                  <a:pt x="1304" y="53"/>
                </a:lnTo>
                <a:lnTo>
                  <a:pt x="1304" y="54"/>
                </a:lnTo>
                <a:lnTo>
                  <a:pt x="1306" y="54"/>
                </a:lnTo>
                <a:lnTo>
                  <a:pt x="1307" y="53"/>
                </a:lnTo>
                <a:lnTo>
                  <a:pt x="1308" y="53"/>
                </a:lnTo>
                <a:lnTo>
                  <a:pt x="1309" y="54"/>
                </a:lnTo>
                <a:lnTo>
                  <a:pt x="1308" y="55"/>
                </a:lnTo>
                <a:lnTo>
                  <a:pt x="1309" y="56"/>
                </a:lnTo>
                <a:lnTo>
                  <a:pt x="1309" y="57"/>
                </a:lnTo>
                <a:lnTo>
                  <a:pt x="1310" y="57"/>
                </a:lnTo>
                <a:lnTo>
                  <a:pt x="1311" y="57"/>
                </a:lnTo>
                <a:lnTo>
                  <a:pt x="1312" y="59"/>
                </a:lnTo>
                <a:lnTo>
                  <a:pt x="1313" y="59"/>
                </a:lnTo>
                <a:lnTo>
                  <a:pt x="1313" y="60"/>
                </a:lnTo>
                <a:lnTo>
                  <a:pt x="1312" y="60"/>
                </a:lnTo>
                <a:lnTo>
                  <a:pt x="1312" y="61"/>
                </a:lnTo>
                <a:lnTo>
                  <a:pt x="1311" y="61"/>
                </a:lnTo>
                <a:lnTo>
                  <a:pt x="1312" y="62"/>
                </a:lnTo>
                <a:lnTo>
                  <a:pt x="1313" y="62"/>
                </a:lnTo>
                <a:lnTo>
                  <a:pt x="1315" y="63"/>
                </a:lnTo>
                <a:lnTo>
                  <a:pt x="1316" y="63"/>
                </a:lnTo>
                <a:lnTo>
                  <a:pt x="1316" y="62"/>
                </a:lnTo>
                <a:lnTo>
                  <a:pt x="1316" y="61"/>
                </a:lnTo>
                <a:lnTo>
                  <a:pt x="1317" y="61"/>
                </a:lnTo>
                <a:lnTo>
                  <a:pt x="1317" y="60"/>
                </a:lnTo>
                <a:lnTo>
                  <a:pt x="1316" y="60"/>
                </a:lnTo>
                <a:lnTo>
                  <a:pt x="1316" y="59"/>
                </a:lnTo>
                <a:lnTo>
                  <a:pt x="1317" y="59"/>
                </a:lnTo>
                <a:lnTo>
                  <a:pt x="1317" y="57"/>
                </a:lnTo>
                <a:lnTo>
                  <a:pt x="1318" y="56"/>
                </a:lnTo>
                <a:lnTo>
                  <a:pt x="1319" y="56"/>
                </a:lnTo>
                <a:lnTo>
                  <a:pt x="1320" y="57"/>
                </a:lnTo>
                <a:lnTo>
                  <a:pt x="1320" y="59"/>
                </a:lnTo>
                <a:lnTo>
                  <a:pt x="1320" y="60"/>
                </a:lnTo>
                <a:lnTo>
                  <a:pt x="1321" y="60"/>
                </a:lnTo>
                <a:lnTo>
                  <a:pt x="1321" y="61"/>
                </a:lnTo>
                <a:lnTo>
                  <a:pt x="1323" y="62"/>
                </a:lnTo>
                <a:lnTo>
                  <a:pt x="1323" y="63"/>
                </a:lnTo>
                <a:lnTo>
                  <a:pt x="1324" y="64"/>
                </a:lnTo>
                <a:lnTo>
                  <a:pt x="1325" y="64"/>
                </a:lnTo>
                <a:lnTo>
                  <a:pt x="1325" y="65"/>
                </a:lnTo>
                <a:lnTo>
                  <a:pt x="1326" y="65"/>
                </a:lnTo>
                <a:lnTo>
                  <a:pt x="1325" y="67"/>
                </a:lnTo>
                <a:lnTo>
                  <a:pt x="1326" y="67"/>
                </a:lnTo>
                <a:lnTo>
                  <a:pt x="1327" y="67"/>
                </a:lnTo>
                <a:lnTo>
                  <a:pt x="1328" y="68"/>
                </a:lnTo>
                <a:lnTo>
                  <a:pt x="1329" y="68"/>
                </a:lnTo>
                <a:lnTo>
                  <a:pt x="1330" y="69"/>
                </a:lnTo>
                <a:lnTo>
                  <a:pt x="1332" y="69"/>
                </a:lnTo>
                <a:lnTo>
                  <a:pt x="1332" y="70"/>
                </a:lnTo>
                <a:lnTo>
                  <a:pt x="1333" y="70"/>
                </a:lnTo>
                <a:lnTo>
                  <a:pt x="1333" y="71"/>
                </a:lnTo>
                <a:lnTo>
                  <a:pt x="1333" y="72"/>
                </a:lnTo>
                <a:lnTo>
                  <a:pt x="1334" y="72"/>
                </a:lnTo>
                <a:lnTo>
                  <a:pt x="1335" y="73"/>
                </a:lnTo>
                <a:lnTo>
                  <a:pt x="1337" y="74"/>
                </a:lnTo>
                <a:lnTo>
                  <a:pt x="1338" y="76"/>
                </a:lnTo>
                <a:lnTo>
                  <a:pt x="1339" y="76"/>
                </a:lnTo>
                <a:lnTo>
                  <a:pt x="1341" y="76"/>
                </a:lnTo>
                <a:lnTo>
                  <a:pt x="1342" y="76"/>
                </a:lnTo>
                <a:lnTo>
                  <a:pt x="1343" y="77"/>
                </a:lnTo>
                <a:lnTo>
                  <a:pt x="1344" y="78"/>
                </a:lnTo>
                <a:lnTo>
                  <a:pt x="1344" y="79"/>
                </a:lnTo>
                <a:lnTo>
                  <a:pt x="1344" y="80"/>
                </a:lnTo>
                <a:lnTo>
                  <a:pt x="1345" y="80"/>
                </a:lnTo>
                <a:lnTo>
                  <a:pt x="1346" y="81"/>
                </a:lnTo>
                <a:lnTo>
                  <a:pt x="1347" y="82"/>
                </a:lnTo>
                <a:lnTo>
                  <a:pt x="1349" y="82"/>
                </a:lnTo>
                <a:lnTo>
                  <a:pt x="1350" y="84"/>
                </a:lnTo>
                <a:lnTo>
                  <a:pt x="1351" y="84"/>
                </a:lnTo>
                <a:lnTo>
                  <a:pt x="1350" y="85"/>
                </a:lnTo>
                <a:lnTo>
                  <a:pt x="1350" y="86"/>
                </a:lnTo>
                <a:lnTo>
                  <a:pt x="1351" y="86"/>
                </a:lnTo>
                <a:lnTo>
                  <a:pt x="1352" y="86"/>
                </a:lnTo>
                <a:lnTo>
                  <a:pt x="1352" y="87"/>
                </a:lnTo>
                <a:lnTo>
                  <a:pt x="1353" y="87"/>
                </a:lnTo>
                <a:lnTo>
                  <a:pt x="1355" y="87"/>
                </a:lnTo>
                <a:lnTo>
                  <a:pt x="1355" y="88"/>
                </a:lnTo>
                <a:lnTo>
                  <a:pt x="1356" y="88"/>
                </a:lnTo>
                <a:lnTo>
                  <a:pt x="1358" y="88"/>
                </a:lnTo>
                <a:lnTo>
                  <a:pt x="1359" y="87"/>
                </a:lnTo>
                <a:lnTo>
                  <a:pt x="1360" y="87"/>
                </a:lnTo>
                <a:lnTo>
                  <a:pt x="1361" y="87"/>
                </a:lnTo>
                <a:lnTo>
                  <a:pt x="1360" y="87"/>
                </a:lnTo>
                <a:lnTo>
                  <a:pt x="1360" y="88"/>
                </a:lnTo>
                <a:lnTo>
                  <a:pt x="1360" y="89"/>
                </a:lnTo>
                <a:lnTo>
                  <a:pt x="1360" y="90"/>
                </a:lnTo>
                <a:lnTo>
                  <a:pt x="1361" y="89"/>
                </a:lnTo>
                <a:lnTo>
                  <a:pt x="1362" y="89"/>
                </a:lnTo>
                <a:lnTo>
                  <a:pt x="1362" y="90"/>
                </a:lnTo>
                <a:lnTo>
                  <a:pt x="1362" y="91"/>
                </a:lnTo>
                <a:lnTo>
                  <a:pt x="1363" y="91"/>
                </a:lnTo>
                <a:lnTo>
                  <a:pt x="1364" y="91"/>
                </a:lnTo>
                <a:lnTo>
                  <a:pt x="1364" y="90"/>
                </a:lnTo>
                <a:lnTo>
                  <a:pt x="1366" y="91"/>
                </a:lnTo>
                <a:lnTo>
                  <a:pt x="1367" y="91"/>
                </a:lnTo>
                <a:lnTo>
                  <a:pt x="1368" y="93"/>
                </a:lnTo>
                <a:lnTo>
                  <a:pt x="1368" y="94"/>
                </a:lnTo>
                <a:lnTo>
                  <a:pt x="1369" y="94"/>
                </a:lnTo>
                <a:lnTo>
                  <a:pt x="1369" y="95"/>
                </a:lnTo>
                <a:lnTo>
                  <a:pt x="1369" y="96"/>
                </a:lnTo>
                <a:lnTo>
                  <a:pt x="1370" y="96"/>
                </a:lnTo>
                <a:lnTo>
                  <a:pt x="1371" y="96"/>
                </a:lnTo>
                <a:lnTo>
                  <a:pt x="1371" y="97"/>
                </a:lnTo>
                <a:lnTo>
                  <a:pt x="1371" y="98"/>
                </a:lnTo>
                <a:lnTo>
                  <a:pt x="1371" y="99"/>
                </a:lnTo>
                <a:lnTo>
                  <a:pt x="1371" y="101"/>
                </a:lnTo>
                <a:lnTo>
                  <a:pt x="1371" y="102"/>
                </a:lnTo>
                <a:lnTo>
                  <a:pt x="1372" y="102"/>
                </a:lnTo>
                <a:lnTo>
                  <a:pt x="1372" y="103"/>
                </a:lnTo>
                <a:lnTo>
                  <a:pt x="1372" y="105"/>
                </a:lnTo>
                <a:lnTo>
                  <a:pt x="1372" y="106"/>
                </a:lnTo>
                <a:lnTo>
                  <a:pt x="1372" y="107"/>
                </a:lnTo>
                <a:lnTo>
                  <a:pt x="1373" y="107"/>
                </a:lnTo>
                <a:lnTo>
                  <a:pt x="1373" y="109"/>
                </a:lnTo>
                <a:lnTo>
                  <a:pt x="1375" y="109"/>
                </a:lnTo>
                <a:lnTo>
                  <a:pt x="1376" y="109"/>
                </a:lnTo>
                <a:lnTo>
                  <a:pt x="1376" y="111"/>
                </a:lnTo>
                <a:lnTo>
                  <a:pt x="1375" y="112"/>
                </a:lnTo>
                <a:lnTo>
                  <a:pt x="1375" y="113"/>
                </a:lnTo>
                <a:lnTo>
                  <a:pt x="1375" y="114"/>
                </a:lnTo>
                <a:lnTo>
                  <a:pt x="1376" y="114"/>
                </a:lnTo>
                <a:lnTo>
                  <a:pt x="1376" y="115"/>
                </a:lnTo>
                <a:lnTo>
                  <a:pt x="1377" y="115"/>
                </a:lnTo>
                <a:lnTo>
                  <a:pt x="1377" y="116"/>
                </a:lnTo>
                <a:lnTo>
                  <a:pt x="1378" y="118"/>
                </a:lnTo>
                <a:lnTo>
                  <a:pt x="1379" y="119"/>
                </a:lnTo>
                <a:lnTo>
                  <a:pt x="1379" y="120"/>
                </a:lnTo>
                <a:lnTo>
                  <a:pt x="1379" y="121"/>
                </a:lnTo>
                <a:lnTo>
                  <a:pt x="1378" y="121"/>
                </a:lnTo>
                <a:lnTo>
                  <a:pt x="1377" y="121"/>
                </a:lnTo>
                <a:lnTo>
                  <a:pt x="1377" y="122"/>
                </a:lnTo>
                <a:lnTo>
                  <a:pt x="1379" y="123"/>
                </a:lnTo>
                <a:lnTo>
                  <a:pt x="1379" y="124"/>
                </a:lnTo>
                <a:lnTo>
                  <a:pt x="1380" y="126"/>
                </a:lnTo>
                <a:lnTo>
                  <a:pt x="1381" y="127"/>
                </a:lnTo>
                <a:lnTo>
                  <a:pt x="1381" y="128"/>
                </a:lnTo>
                <a:lnTo>
                  <a:pt x="1380" y="128"/>
                </a:lnTo>
                <a:lnTo>
                  <a:pt x="1380" y="129"/>
                </a:lnTo>
                <a:lnTo>
                  <a:pt x="1380" y="130"/>
                </a:lnTo>
                <a:lnTo>
                  <a:pt x="1380" y="131"/>
                </a:lnTo>
                <a:lnTo>
                  <a:pt x="1380" y="132"/>
                </a:lnTo>
                <a:lnTo>
                  <a:pt x="1381" y="132"/>
                </a:lnTo>
                <a:lnTo>
                  <a:pt x="1382" y="134"/>
                </a:lnTo>
                <a:lnTo>
                  <a:pt x="1384" y="134"/>
                </a:lnTo>
                <a:lnTo>
                  <a:pt x="1382" y="137"/>
                </a:lnTo>
                <a:lnTo>
                  <a:pt x="1381" y="138"/>
                </a:lnTo>
                <a:lnTo>
                  <a:pt x="1381" y="139"/>
                </a:lnTo>
                <a:lnTo>
                  <a:pt x="1381" y="140"/>
                </a:lnTo>
                <a:lnTo>
                  <a:pt x="1382" y="140"/>
                </a:lnTo>
                <a:lnTo>
                  <a:pt x="1382" y="141"/>
                </a:lnTo>
                <a:lnTo>
                  <a:pt x="1381" y="141"/>
                </a:lnTo>
                <a:lnTo>
                  <a:pt x="1381" y="143"/>
                </a:lnTo>
                <a:lnTo>
                  <a:pt x="1380" y="144"/>
                </a:lnTo>
                <a:lnTo>
                  <a:pt x="1379" y="144"/>
                </a:lnTo>
                <a:lnTo>
                  <a:pt x="1379" y="145"/>
                </a:lnTo>
                <a:lnTo>
                  <a:pt x="1380" y="145"/>
                </a:lnTo>
                <a:lnTo>
                  <a:pt x="1381" y="146"/>
                </a:lnTo>
                <a:lnTo>
                  <a:pt x="1382" y="146"/>
                </a:lnTo>
                <a:lnTo>
                  <a:pt x="1384" y="147"/>
                </a:lnTo>
                <a:lnTo>
                  <a:pt x="1384" y="148"/>
                </a:lnTo>
                <a:lnTo>
                  <a:pt x="1382" y="149"/>
                </a:lnTo>
                <a:lnTo>
                  <a:pt x="1382" y="151"/>
                </a:lnTo>
                <a:lnTo>
                  <a:pt x="1382" y="152"/>
                </a:lnTo>
                <a:lnTo>
                  <a:pt x="1384" y="153"/>
                </a:lnTo>
                <a:lnTo>
                  <a:pt x="1384" y="154"/>
                </a:lnTo>
                <a:lnTo>
                  <a:pt x="1382" y="154"/>
                </a:lnTo>
                <a:lnTo>
                  <a:pt x="1382" y="153"/>
                </a:lnTo>
                <a:lnTo>
                  <a:pt x="1380" y="152"/>
                </a:lnTo>
                <a:lnTo>
                  <a:pt x="1379" y="152"/>
                </a:lnTo>
                <a:lnTo>
                  <a:pt x="1379" y="153"/>
                </a:lnTo>
                <a:lnTo>
                  <a:pt x="1378" y="153"/>
                </a:lnTo>
                <a:lnTo>
                  <a:pt x="1378" y="154"/>
                </a:lnTo>
                <a:lnTo>
                  <a:pt x="1379" y="155"/>
                </a:lnTo>
                <a:lnTo>
                  <a:pt x="1379" y="156"/>
                </a:lnTo>
                <a:lnTo>
                  <a:pt x="1379" y="157"/>
                </a:lnTo>
                <a:lnTo>
                  <a:pt x="1379" y="159"/>
                </a:lnTo>
                <a:lnTo>
                  <a:pt x="1379" y="160"/>
                </a:lnTo>
                <a:lnTo>
                  <a:pt x="1379" y="161"/>
                </a:lnTo>
                <a:lnTo>
                  <a:pt x="1379" y="162"/>
                </a:lnTo>
                <a:lnTo>
                  <a:pt x="1378" y="162"/>
                </a:lnTo>
                <a:lnTo>
                  <a:pt x="1377" y="162"/>
                </a:lnTo>
                <a:lnTo>
                  <a:pt x="1378" y="163"/>
                </a:lnTo>
                <a:lnTo>
                  <a:pt x="1378" y="164"/>
                </a:lnTo>
                <a:lnTo>
                  <a:pt x="1378" y="165"/>
                </a:lnTo>
                <a:lnTo>
                  <a:pt x="1379" y="166"/>
                </a:lnTo>
                <a:lnTo>
                  <a:pt x="1379" y="168"/>
                </a:lnTo>
                <a:lnTo>
                  <a:pt x="1379" y="169"/>
                </a:lnTo>
                <a:lnTo>
                  <a:pt x="1380" y="169"/>
                </a:lnTo>
                <a:lnTo>
                  <a:pt x="1381" y="169"/>
                </a:lnTo>
                <a:lnTo>
                  <a:pt x="1382" y="169"/>
                </a:lnTo>
                <a:lnTo>
                  <a:pt x="1382" y="170"/>
                </a:lnTo>
                <a:lnTo>
                  <a:pt x="1382" y="171"/>
                </a:lnTo>
                <a:lnTo>
                  <a:pt x="1382" y="172"/>
                </a:lnTo>
                <a:lnTo>
                  <a:pt x="1382" y="173"/>
                </a:lnTo>
                <a:lnTo>
                  <a:pt x="1382" y="174"/>
                </a:lnTo>
                <a:lnTo>
                  <a:pt x="1381" y="174"/>
                </a:lnTo>
                <a:lnTo>
                  <a:pt x="1381" y="176"/>
                </a:lnTo>
                <a:lnTo>
                  <a:pt x="1382" y="177"/>
                </a:lnTo>
                <a:lnTo>
                  <a:pt x="1384" y="177"/>
                </a:lnTo>
                <a:lnTo>
                  <a:pt x="1385" y="178"/>
                </a:lnTo>
                <a:lnTo>
                  <a:pt x="1385" y="179"/>
                </a:lnTo>
                <a:lnTo>
                  <a:pt x="1386" y="179"/>
                </a:lnTo>
                <a:lnTo>
                  <a:pt x="1386" y="180"/>
                </a:lnTo>
                <a:lnTo>
                  <a:pt x="1388" y="181"/>
                </a:lnTo>
                <a:lnTo>
                  <a:pt x="1389" y="182"/>
                </a:lnTo>
                <a:lnTo>
                  <a:pt x="1390" y="182"/>
                </a:lnTo>
                <a:lnTo>
                  <a:pt x="1392" y="183"/>
                </a:lnTo>
                <a:lnTo>
                  <a:pt x="1392" y="185"/>
                </a:lnTo>
                <a:lnTo>
                  <a:pt x="1393" y="185"/>
                </a:lnTo>
                <a:lnTo>
                  <a:pt x="1393" y="186"/>
                </a:lnTo>
                <a:lnTo>
                  <a:pt x="1393" y="187"/>
                </a:lnTo>
                <a:lnTo>
                  <a:pt x="1393" y="188"/>
                </a:lnTo>
                <a:lnTo>
                  <a:pt x="1393" y="189"/>
                </a:lnTo>
                <a:lnTo>
                  <a:pt x="1393" y="190"/>
                </a:lnTo>
                <a:lnTo>
                  <a:pt x="1394" y="190"/>
                </a:lnTo>
                <a:lnTo>
                  <a:pt x="1394" y="191"/>
                </a:lnTo>
                <a:lnTo>
                  <a:pt x="1394" y="190"/>
                </a:lnTo>
                <a:lnTo>
                  <a:pt x="1395" y="190"/>
                </a:lnTo>
                <a:lnTo>
                  <a:pt x="1395" y="191"/>
                </a:lnTo>
                <a:lnTo>
                  <a:pt x="1395" y="193"/>
                </a:lnTo>
                <a:lnTo>
                  <a:pt x="1395" y="194"/>
                </a:lnTo>
                <a:lnTo>
                  <a:pt x="1394" y="195"/>
                </a:lnTo>
                <a:lnTo>
                  <a:pt x="1393" y="196"/>
                </a:lnTo>
                <a:lnTo>
                  <a:pt x="1394" y="196"/>
                </a:lnTo>
                <a:lnTo>
                  <a:pt x="1394" y="197"/>
                </a:lnTo>
                <a:lnTo>
                  <a:pt x="1395" y="198"/>
                </a:lnTo>
                <a:lnTo>
                  <a:pt x="1395" y="199"/>
                </a:lnTo>
                <a:lnTo>
                  <a:pt x="1394" y="199"/>
                </a:lnTo>
                <a:lnTo>
                  <a:pt x="1395" y="201"/>
                </a:lnTo>
                <a:lnTo>
                  <a:pt x="1395" y="202"/>
                </a:lnTo>
                <a:lnTo>
                  <a:pt x="1395" y="203"/>
                </a:lnTo>
                <a:lnTo>
                  <a:pt x="1395" y="204"/>
                </a:lnTo>
                <a:lnTo>
                  <a:pt x="1396" y="205"/>
                </a:lnTo>
                <a:lnTo>
                  <a:pt x="1396" y="206"/>
                </a:lnTo>
                <a:lnTo>
                  <a:pt x="1397" y="206"/>
                </a:lnTo>
                <a:lnTo>
                  <a:pt x="1397" y="207"/>
                </a:lnTo>
                <a:lnTo>
                  <a:pt x="1397" y="208"/>
                </a:lnTo>
                <a:lnTo>
                  <a:pt x="1397" y="210"/>
                </a:lnTo>
                <a:lnTo>
                  <a:pt x="1398" y="210"/>
                </a:lnTo>
                <a:lnTo>
                  <a:pt x="1399" y="210"/>
                </a:lnTo>
                <a:lnTo>
                  <a:pt x="1399" y="211"/>
                </a:lnTo>
                <a:lnTo>
                  <a:pt x="1401" y="211"/>
                </a:lnTo>
                <a:lnTo>
                  <a:pt x="1401" y="212"/>
                </a:lnTo>
                <a:lnTo>
                  <a:pt x="1402" y="212"/>
                </a:lnTo>
                <a:lnTo>
                  <a:pt x="1402" y="213"/>
                </a:lnTo>
                <a:lnTo>
                  <a:pt x="1403" y="213"/>
                </a:lnTo>
                <a:lnTo>
                  <a:pt x="1403" y="214"/>
                </a:lnTo>
                <a:lnTo>
                  <a:pt x="1404" y="214"/>
                </a:lnTo>
                <a:lnTo>
                  <a:pt x="1405" y="214"/>
                </a:lnTo>
                <a:lnTo>
                  <a:pt x="1405" y="215"/>
                </a:lnTo>
                <a:lnTo>
                  <a:pt x="1405" y="216"/>
                </a:lnTo>
                <a:lnTo>
                  <a:pt x="1407" y="216"/>
                </a:lnTo>
                <a:lnTo>
                  <a:pt x="1409" y="216"/>
                </a:lnTo>
                <a:lnTo>
                  <a:pt x="1409" y="215"/>
                </a:lnTo>
                <a:lnTo>
                  <a:pt x="1410" y="215"/>
                </a:lnTo>
                <a:lnTo>
                  <a:pt x="1410" y="216"/>
                </a:lnTo>
                <a:lnTo>
                  <a:pt x="1411" y="216"/>
                </a:lnTo>
                <a:lnTo>
                  <a:pt x="1412" y="216"/>
                </a:lnTo>
                <a:lnTo>
                  <a:pt x="1413" y="216"/>
                </a:lnTo>
                <a:lnTo>
                  <a:pt x="1414" y="216"/>
                </a:lnTo>
                <a:lnTo>
                  <a:pt x="1415" y="216"/>
                </a:lnTo>
                <a:lnTo>
                  <a:pt x="1416" y="216"/>
                </a:lnTo>
                <a:lnTo>
                  <a:pt x="1418" y="216"/>
                </a:lnTo>
                <a:lnTo>
                  <a:pt x="1419" y="216"/>
                </a:lnTo>
                <a:lnTo>
                  <a:pt x="1420" y="218"/>
                </a:lnTo>
                <a:lnTo>
                  <a:pt x="1421" y="218"/>
                </a:lnTo>
                <a:lnTo>
                  <a:pt x="1421" y="219"/>
                </a:lnTo>
                <a:lnTo>
                  <a:pt x="1422" y="219"/>
                </a:lnTo>
                <a:lnTo>
                  <a:pt x="1423" y="219"/>
                </a:lnTo>
                <a:lnTo>
                  <a:pt x="1423" y="218"/>
                </a:lnTo>
                <a:lnTo>
                  <a:pt x="1424" y="219"/>
                </a:lnTo>
                <a:lnTo>
                  <a:pt x="1424" y="220"/>
                </a:lnTo>
                <a:lnTo>
                  <a:pt x="1424" y="221"/>
                </a:lnTo>
                <a:lnTo>
                  <a:pt x="1425" y="221"/>
                </a:lnTo>
                <a:lnTo>
                  <a:pt x="1425" y="222"/>
                </a:lnTo>
                <a:lnTo>
                  <a:pt x="1427" y="222"/>
                </a:lnTo>
                <a:lnTo>
                  <a:pt x="1428" y="222"/>
                </a:lnTo>
                <a:lnTo>
                  <a:pt x="1429" y="222"/>
                </a:lnTo>
                <a:lnTo>
                  <a:pt x="1429" y="223"/>
                </a:lnTo>
                <a:lnTo>
                  <a:pt x="1429" y="224"/>
                </a:lnTo>
                <a:lnTo>
                  <a:pt x="1430" y="224"/>
                </a:lnTo>
                <a:lnTo>
                  <a:pt x="1430" y="223"/>
                </a:lnTo>
                <a:lnTo>
                  <a:pt x="1430" y="222"/>
                </a:lnTo>
                <a:lnTo>
                  <a:pt x="1431" y="221"/>
                </a:lnTo>
                <a:lnTo>
                  <a:pt x="1432" y="221"/>
                </a:lnTo>
                <a:lnTo>
                  <a:pt x="1432" y="222"/>
                </a:lnTo>
                <a:lnTo>
                  <a:pt x="1432" y="223"/>
                </a:lnTo>
                <a:lnTo>
                  <a:pt x="1432" y="224"/>
                </a:lnTo>
                <a:lnTo>
                  <a:pt x="1432" y="226"/>
                </a:lnTo>
                <a:lnTo>
                  <a:pt x="1432" y="227"/>
                </a:lnTo>
                <a:lnTo>
                  <a:pt x="1433" y="227"/>
                </a:lnTo>
                <a:lnTo>
                  <a:pt x="1435" y="227"/>
                </a:lnTo>
                <a:lnTo>
                  <a:pt x="1436" y="226"/>
                </a:lnTo>
                <a:lnTo>
                  <a:pt x="1437" y="226"/>
                </a:lnTo>
                <a:lnTo>
                  <a:pt x="1437" y="227"/>
                </a:lnTo>
                <a:lnTo>
                  <a:pt x="1437" y="228"/>
                </a:lnTo>
                <a:lnTo>
                  <a:pt x="1438" y="228"/>
                </a:lnTo>
                <a:lnTo>
                  <a:pt x="1439" y="229"/>
                </a:lnTo>
                <a:lnTo>
                  <a:pt x="1439" y="228"/>
                </a:lnTo>
                <a:lnTo>
                  <a:pt x="1440" y="229"/>
                </a:lnTo>
                <a:lnTo>
                  <a:pt x="1441" y="229"/>
                </a:lnTo>
                <a:lnTo>
                  <a:pt x="1442" y="229"/>
                </a:lnTo>
                <a:lnTo>
                  <a:pt x="1442" y="230"/>
                </a:lnTo>
                <a:lnTo>
                  <a:pt x="1444" y="230"/>
                </a:lnTo>
                <a:lnTo>
                  <a:pt x="1444" y="231"/>
                </a:lnTo>
                <a:lnTo>
                  <a:pt x="1445" y="231"/>
                </a:lnTo>
                <a:lnTo>
                  <a:pt x="1446" y="232"/>
                </a:lnTo>
                <a:lnTo>
                  <a:pt x="1447" y="232"/>
                </a:lnTo>
                <a:lnTo>
                  <a:pt x="1447" y="231"/>
                </a:lnTo>
                <a:lnTo>
                  <a:pt x="1447" y="230"/>
                </a:lnTo>
                <a:lnTo>
                  <a:pt x="1448" y="230"/>
                </a:lnTo>
                <a:lnTo>
                  <a:pt x="1448" y="231"/>
                </a:lnTo>
                <a:lnTo>
                  <a:pt x="1449" y="231"/>
                </a:lnTo>
                <a:lnTo>
                  <a:pt x="1450" y="230"/>
                </a:lnTo>
                <a:lnTo>
                  <a:pt x="1450" y="229"/>
                </a:lnTo>
                <a:lnTo>
                  <a:pt x="1450" y="228"/>
                </a:lnTo>
                <a:lnTo>
                  <a:pt x="1451" y="228"/>
                </a:lnTo>
                <a:lnTo>
                  <a:pt x="1451" y="229"/>
                </a:lnTo>
                <a:lnTo>
                  <a:pt x="1453" y="229"/>
                </a:lnTo>
                <a:lnTo>
                  <a:pt x="1453" y="230"/>
                </a:lnTo>
                <a:lnTo>
                  <a:pt x="1453" y="231"/>
                </a:lnTo>
                <a:lnTo>
                  <a:pt x="1454" y="231"/>
                </a:lnTo>
                <a:lnTo>
                  <a:pt x="1454" y="232"/>
                </a:lnTo>
                <a:lnTo>
                  <a:pt x="1455" y="232"/>
                </a:lnTo>
                <a:lnTo>
                  <a:pt x="1455" y="231"/>
                </a:lnTo>
                <a:lnTo>
                  <a:pt x="1457" y="230"/>
                </a:lnTo>
                <a:lnTo>
                  <a:pt x="1458" y="230"/>
                </a:lnTo>
                <a:lnTo>
                  <a:pt x="1458" y="229"/>
                </a:lnTo>
                <a:lnTo>
                  <a:pt x="1459" y="230"/>
                </a:lnTo>
                <a:lnTo>
                  <a:pt x="1461" y="229"/>
                </a:lnTo>
                <a:lnTo>
                  <a:pt x="1461" y="228"/>
                </a:lnTo>
                <a:lnTo>
                  <a:pt x="1462" y="228"/>
                </a:lnTo>
                <a:lnTo>
                  <a:pt x="1463" y="228"/>
                </a:lnTo>
                <a:lnTo>
                  <a:pt x="1463" y="229"/>
                </a:lnTo>
                <a:lnTo>
                  <a:pt x="1464" y="229"/>
                </a:lnTo>
                <a:lnTo>
                  <a:pt x="1465" y="229"/>
                </a:lnTo>
                <a:lnTo>
                  <a:pt x="1466" y="229"/>
                </a:lnTo>
                <a:lnTo>
                  <a:pt x="1466" y="230"/>
                </a:lnTo>
                <a:lnTo>
                  <a:pt x="1466" y="231"/>
                </a:lnTo>
                <a:lnTo>
                  <a:pt x="1467" y="231"/>
                </a:lnTo>
                <a:lnTo>
                  <a:pt x="1468" y="231"/>
                </a:lnTo>
                <a:lnTo>
                  <a:pt x="1470" y="231"/>
                </a:lnTo>
                <a:lnTo>
                  <a:pt x="1471" y="231"/>
                </a:lnTo>
                <a:lnTo>
                  <a:pt x="1472" y="230"/>
                </a:lnTo>
                <a:lnTo>
                  <a:pt x="1472" y="229"/>
                </a:lnTo>
                <a:lnTo>
                  <a:pt x="1472" y="228"/>
                </a:lnTo>
                <a:lnTo>
                  <a:pt x="1471" y="228"/>
                </a:lnTo>
                <a:lnTo>
                  <a:pt x="1471" y="227"/>
                </a:lnTo>
                <a:lnTo>
                  <a:pt x="1471" y="226"/>
                </a:lnTo>
                <a:lnTo>
                  <a:pt x="1472" y="226"/>
                </a:lnTo>
                <a:lnTo>
                  <a:pt x="1472" y="227"/>
                </a:lnTo>
                <a:lnTo>
                  <a:pt x="1473" y="227"/>
                </a:lnTo>
                <a:lnTo>
                  <a:pt x="1473" y="226"/>
                </a:lnTo>
                <a:lnTo>
                  <a:pt x="1474" y="226"/>
                </a:lnTo>
                <a:lnTo>
                  <a:pt x="1475" y="226"/>
                </a:lnTo>
                <a:lnTo>
                  <a:pt x="1476" y="226"/>
                </a:lnTo>
                <a:lnTo>
                  <a:pt x="1476" y="227"/>
                </a:lnTo>
                <a:lnTo>
                  <a:pt x="1476" y="228"/>
                </a:lnTo>
                <a:lnTo>
                  <a:pt x="1476" y="229"/>
                </a:lnTo>
                <a:lnTo>
                  <a:pt x="1478" y="229"/>
                </a:lnTo>
                <a:lnTo>
                  <a:pt x="1479" y="229"/>
                </a:lnTo>
                <a:lnTo>
                  <a:pt x="1479" y="228"/>
                </a:lnTo>
                <a:lnTo>
                  <a:pt x="1480" y="228"/>
                </a:lnTo>
                <a:lnTo>
                  <a:pt x="1480" y="227"/>
                </a:lnTo>
                <a:lnTo>
                  <a:pt x="1480" y="226"/>
                </a:lnTo>
                <a:lnTo>
                  <a:pt x="1481" y="226"/>
                </a:lnTo>
                <a:lnTo>
                  <a:pt x="1482" y="226"/>
                </a:lnTo>
                <a:lnTo>
                  <a:pt x="1483" y="226"/>
                </a:lnTo>
                <a:lnTo>
                  <a:pt x="1484" y="226"/>
                </a:lnTo>
                <a:lnTo>
                  <a:pt x="1485" y="224"/>
                </a:lnTo>
                <a:lnTo>
                  <a:pt x="1487" y="224"/>
                </a:lnTo>
                <a:lnTo>
                  <a:pt x="1488" y="224"/>
                </a:lnTo>
                <a:lnTo>
                  <a:pt x="1489" y="224"/>
                </a:lnTo>
                <a:lnTo>
                  <a:pt x="1490" y="224"/>
                </a:lnTo>
                <a:lnTo>
                  <a:pt x="1490" y="226"/>
                </a:lnTo>
                <a:lnTo>
                  <a:pt x="1491" y="226"/>
                </a:lnTo>
                <a:lnTo>
                  <a:pt x="1492" y="226"/>
                </a:lnTo>
                <a:lnTo>
                  <a:pt x="1493" y="226"/>
                </a:lnTo>
                <a:lnTo>
                  <a:pt x="1493" y="227"/>
                </a:lnTo>
                <a:lnTo>
                  <a:pt x="1493" y="228"/>
                </a:lnTo>
                <a:lnTo>
                  <a:pt x="1494" y="228"/>
                </a:lnTo>
                <a:lnTo>
                  <a:pt x="1496" y="227"/>
                </a:lnTo>
                <a:lnTo>
                  <a:pt x="1497" y="227"/>
                </a:lnTo>
                <a:lnTo>
                  <a:pt x="1498" y="228"/>
                </a:lnTo>
                <a:lnTo>
                  <a:pt x="1498" y="227"/>
                </a:lnTo>
                <a:lnTo>
                  <a:pt x="1499" y="227"/>
                </a:lnTo>
                <a:lnTo>
                  <a:pt x="1500" y="226"/>
                </a:lnTo>
                <a:lnTo>
                  <a:pt x="1502" y="226"/>
                </a:lnTo>
                <a:lnTo>
                  <a:pt x="1502" y="227"/>
                </a:lnTo>
                <a:lnTo>
                  <a:pt x="1504" y="228"/>
                </a:lnTo>
                <a:lnTo>
                  <a:pt x="1504" y="229"/>
                </a:lnTo>
                <a:lnTo>
                  <a:pt x="1505" y="229"/>
                </a:lnTo>
                <a:lnTo>
                  <a:pt x="1506" y="228"/>
                </a:lnTo>
                <a:lnTo>
                  <a:pt x="1508" y="228"/>
                </a:lnTo>
                <a:lnTo>
                  <a:pt x="1509" y="227"/>
                </a:lnTo>
                <a:lnTo>
                  <a:pt x="1509" y="226"/>
                </a:lnTo>
                <a:lnTo>
                  <a:pt x="1509" y="223"/>
                </a:lnTo>
                <a:lnTo>
                  <a:pt x="1509" y="222"/>
                </a:lnTo>
                <a:lnTo>
                  <a:pt x="1509" y="221"/>
                </a:lnTo>
                <a:lnTo>
                  <a:pt x="1510" y="221"/>
                </a:lnTo>
                <a:lnTo>
                  <a:pt x="1511" y="221"/>
                </a:lnTo>
                <a:lnTo>
                  <a:pt x="1513" y="220"/>
                </a:lnTo>
                <a:lnTo>
                  <a:pt x="1514" y="219"/>
                </a:lnTo>
                <a:lnTo>
                  <a:pt x="1514" y="218"/>
                </a:lnTo>
                <a:lnTo>
                  <a:pt x="1514" y="215"/>
                </a:lnTo>
                <a:lnTo>
                  <a:pt x="1515" y="215"/>
                </a:lnTo>
                <a:lnTo>
                  <a:pt x="1516" y="214"/>
                </a:lnTo>
                <a:lnTo>
                  <a:pt x="1519" y="213"/>
                </a:lnTo>
                <a:lnTo>
                  <a:pt x="1520" y="212"/>
                </a:lnTo>
                <a:lnTo>
                  <a:pt x="1523" y="212"/>
                </a:lnTo>
                <a:lnTo>
                  <a:pt x="1524" y="211"/>
                </a:lnTo>
                <a:lnTo>
                  <a:pt x="1527" y="210"/>
                </a:lnTo>
                <a:lnTo>
                  <a:pt x="1528" y="210"/>
                </a:lnTo>
                <a:lnTo>
                  <a:pt x="1528" y="211"/>
                </a:lnTo>
                <a:lnTo>
                  <a:pt x="1530" y="211"/>
                </a:lnTo>
                <a:lnTo>
                  <a:pt x="1531" y="211"/>
                </a:lnTo>
                <a:lnTo>
                  <a:pt x="1534" y="210"/>
                </a:lnTo>
                <a:lnTo>
                  <a:pt x="1535" y="211"/>
                </a:lnTo>
                <a:lnTo>
                  <a:pt x="1537" y="210"/>
                </a:lnTo>
                <a:lnTo>
                  <a:pt x="1539" y="210"/>
                </a:lnTo>
                <a:lnTo>
                  <a:pt x="1541" y="211"/>
                </a:lnTo>
                <a:lnTo>
                  <a:pt x="1542" y="212"/>
                </a:lnTo>
                <a:lnTo>
                  <a:pt x="1543" y="212"/>
                </a:lnTo>
                <a:lnTo>
                  <a:pt x="1544" y="212"/>
                </a:lnTo>
                <a:lnTo>
                  <a:pt x="1549" y="211"/>
                </a:lnTo>
                <a:lnTo>
                  <a:pt x="1550" y="210"/>
                </a:lnTo>
                <a:lnTo>
                  <a:pt x="1551" y="210"/>
                </a:lnTo>
                <a:lnTo>
                  <a:pt x="1552" y="210"/>
                </a:lnTo>
                <a:lnTo>
                  <a:pt x="1552" y="207"/>
                </a:lnTo>
                <a:lnTo>
                  <a:pt x="1554" y="207"/>
                </a:lnTo>
                <a:lnTo>
                  <a:pt x="1557" y="210"/>
                </a:lnTo>
                <a:lnTo>
                  <a:pt x="1558" y="208"/>
                </a:lnTo>
                <a:lnTo>
                  <a:pt x="1559" y="208"/>
                </a:lnTo>
                <a:lnTo>
                  <a:pt x="1559" y="207"/>
                </a:lnTo>
                <a:lnTo>
                  <a:pt x="1560" y="207"/>
                </a:lnTo>
                <a:lnTo>
                  <a:pt x="1560" y="206"/>
                </a:lnTo>
                <a:lnTo>
                  <a:pt x="1561" y="205"/>
                </a:lnTo>
                <a:lnTo>
                  <a:pt x="1561" y="203"/>
                </a:lnTo>
                <a:lnTo>
                  <a:pt x="1561" y="202"/>
                </a:lnTo>
                <a:lnTo>
                  <a:pt x="1562" y="199"/>
                </a:lnTo>
                <a:lnTo>
                  <a:pt x="1563" y="199"/>
                </a:lnTo>
                <a:lnTo>
                  <a:pt x="1563" y="198"/>
                </a:lnTo>
                <a:lnTo>
                  <a:pt x="1567" y="197"/>
                </a:lnTo>
                <a:lnTo>
                  <a:pt x="1570" y="196"/>
                </a:lnTo>
                <a:lnTo>
                  <a:pt x="1573" y="196"/>
                </a:lnTo>
                <a:lnTo>
                  <a:pt x="1575" y="196"/>
                </a:lnTo>
                <a:lnTo>
                  <a:pt x="1577" y="195"/>
                </a:lnTo>
                <a:lnTo>
                  <a:pt x="1578" y="196"/>
                </a:lnTo>
                <a:lnTo>
                  <a:pt x="1579" y="196"/>
                </a:lnTo>
                <a:lnTo>
                  <a:pt x="1580" y="196"/>
                </a:lnTo>
                <a:lnTo>
                  <a:pt x="1582" y="195"/>
                </a:lnTo>
                <a:lnTo>
                  <a:pt x="1584" y="194"/>
                </a:lnTo>
                <a:lnTo>
                  <a:pt x="1586" y="193"/>
                </a:lnTo>
                <a:lnTo>
                  <a:pt x="1587" y="191"/>
                </a:lnTo>
                <a:lnTo>
                  <a:pt x="1588" y="190"/>
                </a:lnTo>
                <a:lnTo>
                  <a:pt x="1590" y="190"/>
                </a:lnTo>
                <a:lnTo>
                  <a:pt x="1591" y="190"/>
                </a:lnTo>
                <a:lnTo>
                  <a:pt x="1592" y="189"/>
                </a:lnTo>
                <a:lnTo>
                  <a:pt x="1595" y="189"/>
                </a:lnTo>
                <a:lnTo>
                  <a:pt x="1596" y="190"/>
                </a:lnTo>
                <a:lnTo>
                  <a:pt x="1597" y="191"/>
                </a:lnTo>
                <a:lnTo>
                  <a:pt x="1597" y="193"/>
                </a:lnTo>
                <a:lnTo>
                  <a:pt x="1599" y="194"/>
                </a:lnTo>
                <a:lnTo>
                  <a:pt x="1599" y="197"/>
                </a:lnTo>
                <a:lnTo>
                  <a:pt x="1600" y="199"/>
                </a:lnTo>
                <a:lnTo>
                  <a:pt x="1600" y="202"/>
                </a:lnTo>
                <a:lnTo>
                  <a:pt x="1600" y="206"/>
                </a:lnTo>
                <a:lnTo>
                  <a:pt x="1601" y="208"/>
                </a:lnTo>
                <a:lnTo>
                  <a:pt x="1602" y="210"/>
                </a:lnTo>
                <a:lnTo>
                  <a:pt x="1603" y="210"/>
                </a:lnTo>
                <a:lnTo>
                  <a:pt x="1605" y="211"/>
                </a:lnTo>
                <a:lnTo>
                  <a:pt x="1605" y="212"/>
                </a:lnTo>
                <a:lnTo>
                  <a:pt x="1606" y="213"/>
                </a:lnTo>
                <a:lnTo>
                  <a:pt x="1608" y="213"/>
                </a:lnTo>
                <a:lnTo>
                  <a:pt x="1609" y="213"/>
                </a:lnTo>
                <a:lnTo>
                  <a:pt x="1611" y="213"/>
                </a:lnTo>
                <a:lnTo>
                  <a:pt x="1612" y="213"/>
                </a:lnTo>
                <a:lnTo>
                  <a:pt x="1612" y="214"/>
                </a:lnTo>
                <a:lnTo>
                  <a:pt x="1612" y="216"/>
                </a:lnTo>
                <a:lnTo>
                  <a:pt x="1612" y="218"/>
                </a:lnTo>
                <a:lnTo>
                  <a:pt x="1612" y="221"/>
                </a:lnTo>
                <a:lnTo>
                  <a:pt x="1612" y="222"/>
                </a:lnTo>
                <a:lnTo>
                  <a:pt x="1612" y="223"/>
                </a:lnTo>
                <a:lnTo>
                  <a:pt x="1612" y="226"/>
                </a:lnTo>
                <a:lnTo>
                  <a:pt x="1612" y="227"/>
                </a:lnTo>
                <a:lnTo>
                  <a:pt x="1612" y="228"/>
                </a:lnTo>
                <a:lnTo>
                  <a:pt x="1613" y="228"/>
                </a:lnTo>
                <a:lnTo>
                  <a:pt x="1614" y="230"/>
                </a:lnTo>
                <a:lnTo>
                  <a:pt x="1617" y="231"/>
                </a:lnTo>
                <a:lnTo>
                  <a:pt x="1620" y="232"/>
                </a:lnTo>
                <a:lnTo>
                  <a:pt x="1620" y="233"/>
                </a:lnTo>
                <a:lnTo>
                  <a:pt x="1622" y="235"/>
                </a:lnTo>
                <a:lnTo>
                  <a:pt x="1626" y="238"/>
                </a:lnTo>
                <a:lnTo>
                  <a:pt x="1627" y="239"/>
                </a:lnTo>
                <a:lnTo>
                  <a:pt x="1629" y="240"/>
                </a:lnTo>
                <a:lnTo>
                  <a:pt x="1632" y="240"/>
                </a:lnTo>
                <a:lnTo>
                  <a:pt x="1634" y="240"/>
                </a:lnTo>
                <a:lnTo>
                  <a:pt x="1634" y="241"/>
                </a:lnTo>
                <a:lnTo>
                  <a:pt x="1634" y="243"/>
                </a:lnTo>
                <a:lnTo>
                  <a:pt x="1634" y="244"/>
                </a:lnTo>
                <a:lnTo>
                  <a:pt x="1632" y="245"/>
                </a:lnTo>
                <a:lnTo>
                  <a:pt x="1632" y="246"/>
                </a:lnTo>
                <a:lnTo>
                  <a:pt x="1634" y="245"/>
                </a:lnTo>
                <a:lnTo>
                  <a:pt x="1635" y="245"/>
                </a:lnTo>
                <a:lnTo>
                  <a:pt x="1636" y="245"/>
                </a:lnTo>
                <a:lnTo>
                  <a:pt x="1637" y="246"/>
                </a:lnTo>
                <a:lnTo>
                  <a:pt x="1636" y="247"/>
                </a:lnTo>
                <a:lnTo>
                  <a:pt x="1637" y="248"/>
                </a:lnTo>
                <a:lnTo>
                  <a:pt x="1637" y="250"/>
                </a:lnTo>
                <a:lnTo>
                  <a:pt x="1635" y="253"/>
                </a:lnTo>
                <a:lnTo>
                  <a:pt x="1634" y="254"/>
                </a:lnTo>
                <a:lnTo>
                  <a:pt x="1632" y="255"/>
                </a:lnTo>
                <a:lnTo>
                  <a:pt x="1630" y="257"/>
                </a:lnTo>
                <a:lnTo>
                  <a:pt x="1630" y="258"/>
                </a:lnTo>
                <a:lnTo>
                  <a:pt x="1630" y="260"/>
                </a:lnTo>
                <a:lnTo>
                  <a:pt x="1630" y="261"/>
                </a:lnTo>
                <a:lnTo>
                  <a:pt x="1631" y="261"/>
                </a:lnTo>
                <a:lnTo>
                  <a:pt x="1635" y="262"/>
                </a:lnTo>
                <a:lnTo>
                  <a:pt x="1636" y="262"/>
                </a:lnTo>
                <a:lnTo>
                  <a:pt x="1637" y="263"/>
                </a:lnTo>
                <a:lnTo>
                  <a:pt x="1637" y="264"/>
                </a:lnTo>
                <a:lnTo>
                  <a:pt x="1637" y="265"/>
                </a:lnTo>
                <a:lnTo>
                  <a:pt x="1638" y="266"/>
                </a:lnTo>
                <a:lnTo>
                  <a:pt x="1638" y="268"/>
                </a:lnTo>
                <a:lnTo>
                  <a:pt x="1638" y="269"/>
                </a:lnTo>
                <a:lnTo>
                  <a:pt x="1639" y="269"/>
                </a:lnTo>
                <a:lnTo>
                  <a:pt x="1640" y="269"/>
                </a:lnTo>
                <a:lnTo>
                  <a:pt x="1644" y="269"/>
                </a:lnTo>
                <a:lnTo>
                  <a:pt x="1646" y="268"/>
                </a:lnTo>
                <a:lnTo>
                  <a:pt x="1651" y="270"/>
                </a:lnTo>
                <a:lnTo>
                  <a:pt x="1652" y="271"/>
                </a:lnTo>
                <a:lnTo>
                  <a:pt x="1653" y="271"/>
                </a:lnTo>
                <a:lnTo>
                  <a:pt x="1655" y="272"/>
                </a:lnTo>
                <a:lnTo>
                  <a:pt x="1659" y="272"/>
                </a:lnTo>
                <a:lnTo>
                  <a:pt x="1661" y="272"/>
                </a:lnTo>
                <a:lnTo>
                  <a:pt x="1662" y="272"/>
                </a:lnTo>
                <a:lnTo>
                  <a:pt x="1664" y="274"/>
                </a:lnTo>
                <a:lnTo>
                  <a:pt x="1668" y="277"/>
                </a:lnTo>
                <a:lnTo>
                  <a:pt x="1669" y="278"/>
                </a:lnTo>
                <a:lnTo>
                  <a:pt x="1670" y="281"/>
                </a:lnTo>
                <a:lnTo>
                  <a:pt x="1670" y="283"/>
                </a:lnTo>
                <a:lnTo>
                  <a:pt x="1671" y="286"/>
                </a:lnTo>
                <a:lnTo>
                  <a:pt x="1672" y="289"/>
                </a:lnTo>
                <a:lnTo>
                  <a:pt x="1673" y="293"/>
                </a:lnTo>
                <a:lnTo>
                  <a:pt x="1673" y="294"/>
                </a:lnTo>
                <a:lnTo>
                  <a:pt x="1674" y="294"/>
                </a:lnTo>
                <a:lnTo>
                  <a:pt x="1675" y="294"/>
                </a:lnTo>
                <a:lnTo>
                  <a:pt x="1678" y="295"/>
                </a:lnTo>
                <a:lnTo>
                  <a:pt x="1681" y="298"/>
                </a:lnTo>
                <a:lnTo>
                  <a:pt x="1682" y="299"/>
                </a:lnTo>
                <a:lnTo>
                  <a:pt x="1683" y="299"/>
                </a:lnTo>
                <a:lnTo>
                  <a:pt x="1685" y="299"/>
                </a:lnTo>
                <a:lnTo>
                  <a:pt x="1690" y="302"/>
                </a:lnTo>
                <a:lnTo>
                  <a:pt x="1691" y="302"/>
                </a:lnTo>
                <a:lnTo>
                  <a:pt x="1692" y="303"/>
                </a:lnTo>
                <a:lnTo>
                  <a:pt x="1694" y="303"/>
                </a:lnTo>
                <a:lnTo>
                  <a:pt x="1695" y="303"/>
                </a:lnTo>
                <a:lnTo>
                  <a:pt x="1696" y="303"/>
                </a:lnTo>
                <a:lnTo>
                  <a:pt x="1696" y="302"/>
                </a:lnTo>
                <a:lnTo>
                  <a:pt x="1697" y="302"/>
                </a:lnTo>
                <a:lnTo>
                  <a:pt x="1697" y="299"/>
                </a:lnTo>
                <a:lnTo>
                  <a:pt x="1698" y="296"/>
                </a:lnTo>
                <a:lnTo>
                  <a:pt x="1699" y="295"/>
                </a:lnTo>
                <a:lnTo>
                  <a:pt x="1701" y="295"/>
                </a:lnTo>
                <a:lnTo>
                  <a:pt x="1703" y="295"/>
                </a:lnTo>
                <a:lnTo>
                  <a:pt x="1706" y="296"/>
                </a:lnTo>
                <a:lnTo>
                  <a:pt x="1708" y="296"/>
                </a:lnTo>
                <a:lnTo>
                  <a:pt x="1709" y="296"/>
                </a:lnTo>
                <a:lnTo>
                  <a:pt x="1711" y="295"/>
                </a:lnTo>
                <a:lnTo>
                  <a:pt x="1713" y="294"/>
                </a:lnTo>
                <a:lnTo>
                  <a:pt x="1713" y="293"/>
                </a:lnTo>
                <a:lnTo>
                  <a:pt x="1714" y="290"/>
                </a:lnTo>
                <a:lnTo>
                  <a:pt x="1713" y="287"/>
                </a:lnTo>
                <a:lnTo>
                  <a:pt x="1713" y="286"/>
                </a:lnTo>
                <a:lnTo>
                  <a:pt x="1714" y="286"/>
                </a:lnTo>
                <a:lnTo>
                  <a:pt x="1716" y="285"/>
                </a:lnTo>
                <a:lnTo>
                  <a:pt x="1717" y="285"/>
                </a:lnTo>
                <a:lnTo>
                  <a:pt x="1720" y="287"/>
                </a:lnTo>
                <a:lnTo>
                  <a:pt x="1721" y="288"/>
                </a:lnTo>
                <a:lnTo>
                  <a:pt x="1723" y="288"/>
                </a:lnTo>
                <a:lnTo>
                  <a:pt x="1726" y="287"/>
                </a:lnTo>
                <a:lnTo>
                  <a:pt x="1729" y="287"/>
                </a:lnTo>
                <a:lnTo>
                  <a:pt x="1730" y="287"/>
                </a:lnTo>
                <a:lnTo>
                  <a:pt x="1732" y="288"/>
                </a:lnTo>
                <a:lnTo>
                  <a:pt x="1737" y="291"/>
                </a:lnTo>
                <a:lnTo>
                  <a:pt x="1738" y="291"/>
                </a:lnTo>
                <a:lnTo>
                  <a:pt x="1740" y="291"/>
                </a:lnTo>
                <a:lnTo>
                  <a:pt x="1741" y="291"/>
                </a:lnTo>
                <a:lnTo>
                  <a:pt x="1742" y="290"/>
                </a:lnTo>
                <a:lnTo>
                  <a:pt x="1743" y="290"/>
                </a:lnTo>
                <a:lnTo>
                  <a:pt x="1744" y="291"/>
                </a:lnTo>
                <a:lnTo>
                  <a:pt x="1744" y="293"/>
                </a:lnTo>
                <a:lnTo>
                  <a:pt x="1746" y="296"/>
                </a:lnTo>
                <a:lnTo>
                  <a:pt x="1744" y="299"/>
                </a:lnTo>
                <a:lnTo>
                  <a:pt x="1744" y="300"/>
                </a:lnTo>
                <a:lnTo>
                  <a:pt x="1746" y="307"/>
                </a:lnTo>
                <a:lnTo>
                  <a:pt x="1746" y="310"/>
                </a:lnTo>
                <a:lnTo>
                  <a:pt x="1747" y="312"/>
                </a:lnTo>
                <a:lnTo>
                  <a:pt x="1748" y="313"/>
                </a:lnTo>
                <a:lnTo>
                  <a:pt x="1748" y="314"/>
                </a:lnTo>
                <a:lnTo>
                  <a:pt x="1750" y="315"/>
                </a:lnTo>
                <a:lnTo>
                  <a:pt x="1752" y="316"/>
                </a:lnTo>
                <a:lnTo>
                  <a:pt x="1755" y="319"/>
                </a:lnTo>
                <a:lnTo>
                  <a:pt x="1758" y="320"/>
                </a:lnTo>
                <a:lnTo>
                  <a:pt x="1759" y="320"/>
                </a:lnTo>
                <a:lnTo>
                  <a:pt x="1761" y="320"/>
                </a:lnTo>
                <a:lnTo>
                  <a:pt x="1765" y="320"/>
                </a:lnTo>
                <a:lnTo>
                  <a:pt x="1767" y="320"/>
                </a:lnTo>
                <a:lnTo>
                  <a:pt x="1767" y="321"/>
                </a:lnTo>
                <a:lnTo>
                  <a:pt x="1769" y="322"/>
                </a:lnTo>
                <a:lnTo>
                  <a:pt x="1769" y="323"/>
                </a:lnTo>
                <a:lnTo>
                  <a:pt x="1771" y="324"/>
                </a:lnTo>
                <a:lnTo>
                  <a:pt x="1772" y="324"/>
                </a:lnTo>
                <a:lnTo>
                  <a:pt x="1774" y="323"/>
                </a:lnTo>
                <a:lnTo>
                  <a:pt x="1775" y="322"/>
                </a:lnTo>
                <a:lnTo>
                  <a:pt x="1776" y="321"/>
                </a:lnTo>
                <a:lnTo>
                  <a:pt x="1777" y="320"/>
                </a:lnTo>
                <a:lnTo>
                  <a:pt x="1780" y="319"/>
                </a:lnTo>
                <a:lnTo>
                  <a:pt x="1781" y="318"/>
                </a:lnTo>
                <a:lnTo>
                  <a:pt x="1783" y="319"/>
                </a:lnTo>
                <a:lnTo>
                  <a:pt x="1784" y="319"/>
                </a:lnTo>
                <a:lnTo>
                  <a:pt x="1785" y="321"/>
                </a:lnTo>
                <a:lnTo>
                  <a:pt x="1787" y="323"/>
                </a:lnTo>
                <a:lnTo>
                  <a:pt x="1789" y="324"/>
                </a:lnTo>
                <a:lnTo>
                  <a:pt x="1790" y="324"/>
                </a:lnTo>
                <a:lnTo>
                  <a:pt x="1791" y="324"/>
                </a:lnTo>
                <a:lnTo>
                  <a:pt x="1795" y="322"/>
                </a:lnTo>
                <a:lnTo>
                  <a:pt x="1798" y="322"/>
                </a:lnTo>
                <a:lnTo>
                  <a:pt x="1799" y="322"/>
                </a:lnTo>
                <a:lnTo>
                  <a:pt x="1801" y="322"/>
                </a:lnTo>
                <a:lnTo>
                  <a:pt x="1803" y="323"/>
                </a:lnTo>
                <a:lnTo>
                  <a:pt x="1804" y="324"/>
                </a:lnTo>
                <a:lnTo>
                  <a:pt x="1807" y="325"/>
                </a:lnTo>
                <a:lnTo>
                  <a:pt x="1809" y="325"/>
                </a:lnTo>
                <a:lnTo>
                  <a:pt x="1813" y="324"/>
                </a:lnTo>
                <a:lnTo>
                  <a:pt x="1816" y="324"/>
                </a:lnTo>
                <a:lnTo>
                  <a:pt x="1817" y="324"/>
                </a:lnTo>
                <a:lnTo>
                  <a:pt x="1818" y="324"/>
                </a:lnTo>
                <a:lnTo>
                  <a:pt x="1818" y="325"/>
                </a:lnTo>
                <a:lnTo>
                  <a:pt x="1819" y="325"/>
                </a:lnTo>
                <a:lnTo>
                  <a:pt x="1819" y="327"/>
                </a:lnTo>
                <a:lnTo>
                  <a:pt x="1819" y="330"/>
                </a:lnTo>
                <a:lnTo>
                  <a:pt x="1818" y="332"/>
                </a:lnTo>
                <a:lnTo>
                  <a:pt x="1818" y="333"/>
                </a:lnTo>
                <a:lnTo>
                  <a:pt x="1819" y="335"/>
                </a:lnTo>
                <a:lnTo>
                  <a:pt x="1819" y="336"/>
                </a:lnTo>
                <a:lnTo>
                  <a:pt x="1820" y="336"/>
                </a:lnTo>
                <a:lnTo>
                  <a:pt x="1823" y="337"/>
                </a:lnTo>
                <a:lnTo>
                  <a:pt x="1824" y="337"/>
                </a:lnTo>
                <a:lnTo>
                  <a:pt x="1827" y="337"/>
                </a:lnTo>
                <a:lnTo>
                  <a:pt x="1829" y="338"/>
                </a:lnTo>
                <a:lnTo>
                  <a:pt x="1832" y="340"/>
                </a:lnTo>
                <a:lnTo>
                  <a:pt x="1833" y="341"/>
                </a:lnTo>
                <a:lnTo>
                  <a:pt x="1834" y="342"/>
                </a:lnTo>
                <a:lnTo>
                  <a:pt x="1835" y="345"/>
                </a:lnTo>
                <a:lnTo>
                  <a:pt x="1836" y="348"/>
                </a:lnTo>
                <a:lnTo>
                  <a:pt x="1837" y="350"/>
                </a:lnTo>
                <a:lnTo>
                  <a:pt x="1837" y="353"/>
                </a:lnTo>
                <a:lnTo>
                  <a:pt x="1838" y="354"/>
                </a:lnTo>
                <a:lnTo>
                  <a:pt x="1840" y="355"/>
                </a:lnTo>
                <a:lnTo>
                  <a:pt x="1842" y="356"/>
                </a:lnTo>
                <a:lnTo>
                  <a:pt x="1844" y="357"/>
                </a:lnTo>
                <a:lnTo>
                  <a:pt x="1846" y="358"/>
                </a:lnTo>
                <a:lnTo>
                  <a:pt x="1849" y="358"/>
                </a:lnTo>
                <a:lnTo>
                  <a:pt x="1851" y="360"/>
                </a:lnTo>
                <a:lnTo>
                  <a:pt x="1852" y="361"/>
                </a:lnTo>
                <a:lnTo>
                  <a:pt x="1853" y="363"/>
                </a:lnTo>
                <a:lnTo>
                  <a:pt x="1853" y="364"/>
                </a:lnTo>
                <a:lnTo>
                  <a:pt x="1853" y="365"/>
                </a:lnTo>
                <a:lnTo>
                  <a:pt x="1854" y="367"/>
                </a:lnTo>
                <a:lnTo>
                  <a:pt x="1854" y="369"/>
                </a:lnTo>
                <a:lnTo>
                  <a:pt x="1855" y="370"/>
                </a:lnTo>
                <a:lnTo>
                  <a:pt x="1855" y="371"/>
                </a:lnTo>
                <a:lnTo>
                  <a:pt x="1856" y="371"/>
                </a:lnTo>
                <a:lnTo>
                  <a:pt x="1858" y="372"/>
                </a:lnTo>
                <a:lnTo>
                  <a:pt x="1860" y="372"/>
                </a:lnTo>
                <a:lnTo>
                  <a:pt x="1862" y="372"/>
                </a:lnTo>
                <a:lnTo>
                  <a:pt x="1863" y="371"/>
                </a:lnTo>
                <a:lnTo>
                  <a:pt x="1868" y="370"/>
                </a:lnTo>
                <a:lnTo>
                  <a:pt x="1870" y="370"/>
                </a:lnTo>
                <a:lnTo>
                  <a:pt x="1872" y="371"/>
                </a:lnTo>
                <a:lnTo>
                  <a:pt x="1873" y="372"/>
                </a:lnTo>
                <a:lnTo>
                  <a:pt x="1879" y="373"/>
                </a:lnTo>
                <a:lnTo>
                  <a:pt x="1880" y="374"/>
                </a:lnTo>
                <a:lnTo>
                  <a:pt x="1881" y="374"/>
                </a:lnTo>
                <a:lnTo>
                  <a:pt x="1882" y="377"/>
                </a:lnTo>
                <a:lnTo>
                  <a:pt x="1882" y="379"/>
                </a:lnTo>
                <a:lnTo>
                  <a:pt x="1882" y="381"/>
                </a:lnTo>
                <a:lnTo>
                  <a:pt x="1882" y="382"/>
                </a:lnTo>
                <a:lnTo>
                  <a:pt x="1885" y="387"/>
                </a:lnTo>
                <a:lnTo>
                  <a:pt x="1886" y="388"/>
                </a:lnTo>
                <a:lnTo>
                  <a:pt x="1887" y="390"/>
                </a:lnTo>
                <a:lnTo>
                  <a:pt x="1890" y="391"/>
                </a:lnTo>
                <a:lnTo>
                  <a:pt x="1894" y="394"/>
                </a:lnTo>
                <a:lnTo>
                  <a:pt x="1895" y="394"/>
                </a:lnTo>
                <a:lnTo>
                  <a:pt x="1895" y="395"/>
                </a:lnTo>
                <a:lnTo>
                  <a:pt x="1896" y="396"/>
                </a:lnTo>
                <a:lnTo>
                  <a:pt x="1897" y="400"/>
                </a:lnTo>
                <a:lnTo>
                  <a:pt x="1899" y="404"/>
                </a:lnTo>
                <a:lnTo>
                  <a:pt x="1901" y="405"/>
                </a:lnTo>
                <a:lnTo>
                  <a:pt x="1902" y="406"/>
                </a:lnTo>
                <a:lnTo>
                  <a:pt x="1903" y="406"/>
                </a:lnTo>
                <a:lnTo>
                  <a:pt x="1904" y="406"/>
                </a:lnTo>
                <a:lnTo>
                  <a:pt x="1907" y="406"/>
                </a:lnTo>
                <a:lnTo>
                  <a:pt x="1912" y="403"/>
                </a:lnTo>
                <a:lnTo>
                  <a:pt x="1913" y="402"/>
                </a:lnTo>
                <a:lnTo>
                  <a:pt x="1914" y="402"/>
                </a:lnTo>
                <a:lnTo>
                  <a:pt x="1915" y="402"/>
                </a:lnTo>
                <a:lnTo>
                  <a:pt x="1916" y="402"/>
                </a:lnTo>
                <a:lnTo>
                  <a:pt x="1918" y="402"/>
                </a:lnTo>
                <a:lnTo>
                  <a:pt x="1919" y="403"/>
                </a:lnTo>
                <a:lnTo>
                  <a:pt x="1920" y="404"/>
                </a:lnTo>
                <a:lnTo>
                  <a:pt x="1921" y="407"/>
                </a:lnTo>
                <a:lnTo>
                  <a:pt x="1924" y="411"/>
                </a:lnTo>
                <a:lnTo>
                  <a:pt x="1927" y="413"/>
                </a:lnTo>
                <a:lnTo>
                  <a:pt x="1927" y="414"/>
                </a:lnTo>
                <a:lnTo>
                  <a:pt x="1928" y="417"/>
                </a:lnTo>
                <a:lnTo>
                  <a:pt x="1929" y="421"/>
                </a:lnTo>
                <a:lnTo>
                  <a:pt x="1929" y="423"/>
                </a:lnTo>
                <a:lnTo>
                  <a:pt x="1930" y="424"/>
                </a:lnTo>
                <a:lnTo>
                  <a:pt x="1932" y="427"/>
                </a:lnTo>
                <a:lnTo>
                  <a:pt x="1935" y="429"/>
                </a:lnTo>
                <a:lnTo>
                  <a:pt x="1937" y="430"/>
                </a:lnTo>
                <a:lnTo>
                  <a:pt x="1938" y="431"/>
                </a:lnTo>
                <a:lnTo>
                  <a:pt x="1938" y="434"/>
                </a:lnTo>
                <a:lnTo>
                  <a:pt x="1938" y="437"/>
                </a:lnTo>
                <a:lnTo>
                  <a:pt x="1938" y="438"/>
                </a:lnTo>
                <a:lnTo>
                  <a:pt x="1937" y="439"/>
                </a:lnTo>
                <a:lnTo>
                  <a:pt x="1935" y="441"/>
                </a:lnTo>
                <a:lnTo>
                  <a:pt x="1933" y="441"/>
                </a:lnTo>
                <a:lnTo>
                  <a:pt x="1932" y="442"/>
                </a:lnTo>
                <a:lnTo>
                  <a:pt x="1932" y="444"/>
                </a:lnTo>
                <a:lnTo>
                  <a:pt x="1931" y="444"/>
                </a:lnTo>
                <a:lnTo>
                  <a:pt x="1930" y="449"/>
                </a:lnTo>
                <a:lnTo>
                  <a:pt x="1929" y="455"/>
                </a:lnTo>
                <a:lnTo>
                  <a:pt x="1929" y="457"/>
                </a:lnTo>
                <a:lnTo>
                  <a:pt x="1928" y="462"/>
                </a:lnTo>
                <a:lnTo>
                  <a:pt x="1928" y="464"/>
                </a:lnTo>
                <a:lnTo>
                  <a:pt x="1929" y="467"/>
                </a:lnTo>
                <a:lnTo>
                  <a:pt x="1930" y="470"/>
                </a:lnTo>
                <a:lnTo>
                  <a:pt x="1932" y="473"/>
                </a:lnTo>
                <a:lnTo>
                  <a:pt x="1933" y="475"/>
                </a:lnTo>
                <a:lnTo>
                  <a:pt x="1935" y="475"/>
                </a:lnTo>
                <a:lnTo>
                  <a:pt x="1938" y="477"/>
                </a:lnTo>
                <a:lnTo>
                  <a:pt x="1942" y="479"/>
                </a:lnTo>
                <a:lnTo>
                  <a:pt x="1945" y="480"/>
                </a:lnTo>
                <a:lnTo>
                  <a:pt x="1945" y="481"/>
                </a:lnTo>
                <a:lnTo>
                  <a:pt x="1946" y="482"/>
                </a:lnTo>
                <a:lnTo>
                  <a:pt x="1947" y="484"/>
                </a:lnTo>
                <a:lnTo>
                  <a:pt x="1948" y="486"/>
                </a:lnTo>
                <a:lnTo>
                  <a:pt x="1949" y="486"/>
                </a:lnTo>
                <a:lnTo>
                  <a:pt x="1950" y="487"/>
                </a:lnTo>
                <a:lnTo>
                  <a:pt x="1952" y="487"/>
                </a:lnTo>
                <a:lnTo>
                  <a:pt x="1953" y="486"/>
                </a:lnTo>
                <a:lnTo>
                  <a:pt x="1954" y="484"/>
                </a:lnTo>
                <a:lnTo>
                  <a:pt x="1954" y="482"/>
                </a:lnTo>
                <a:lnTo>
                  <a:pt x="1955" y="481"/>
                </a:lnTo>
                <a:lnTo>
                  <a:pt x="1956" y="480"/>
                </a:lnTo>
                <a:lnTo>
                  <a:pt x="1957" y="479"/>
                </a:lnTo>
                <a:lnTo>
                  <a:pt x="1957" y="478"/>
                </a:lnTo>
                <a:lnTo>
                  <a:pt x="1958" y="478"/>
                </a:lnTo>
                <a:lnTo>
                  <a:pt x="1961" y="478"/>
                </a:lnTo>
                <a:lnTo>
                  <a:pt x="1963" y="478"/>
                </a:lnTo>
                <a:lnTo>
                  <a:pt x="1965" y="478"/>
                </a:lnTo>
                <a:lnTo>
                  <a:pt x="1966" y="478"/>
                </a:lnTo>
                <a:lnTo>
                  <a:pt x="1967" y="478"/>
                </a:lnTo>
                <a:lnTo>
                  <a:pt x="1973" y="480"/>
                </a:lnTo>
                <a:lnTo>
                  <a:pt x="1974" y="480"/>
                </a:lnTo>
                <a:lnTo>
                  <a:pt x="1976" y="481"/>
                </a:lnTo>
                <a:lnTo>
                  <a:pt x="1976" y="482"/>
                </a:lnTo>
                <a:lnTo>
                  <a:pt x="1978" y="482"/>
                </a:lnTo>
                <a:lnTo>
                  <a:pt x="1979" y="483"/>
                </a:lnTo>
                <a:lnTo>
                  <a:pt x="1980" y="484"/>
                </a:lnTo>
                <a:lnTo>
                  <a:pt x="1981" y="484"/>
                </a:lnTo>
                <a:lnTo>
                  <a:pt x="1983" y="486"/>
                </a:lnTo>
                <a:lnTo>
                  <a:pt x="1984" y="487"/>
                </a:lnTo>
                <a:lnTo>
                  <a:pt x="1985" y="488"/>
                </a:lnTo>
                <a:lnTo>
                  <a:pt x="1985" y="489"/>
                </a:lnTo>
                <a:lnTo>
                  <a:pt x="1985" y="490"/>
                </a:lnTo>
                <a:lnTo>
                  <a:pt x="1987" y="491"/>
                </a:lnTo>
                <a:lnTo>
                  <a:pt x="1987" y="492"/>
                </a:lnTo>
                <a:lnTo>
                  <a:pt x="1988" y="492"/>
                </a:lnTo>
                <a:lnTo>
                  <a:pt x="1997" y="490"/>
                </a:lnTo>
                <a:lnTo>
                  <a:pt x="2001" y="489"/>
                </a:lnTo>
                <a:lnTo>
                  <a:pt x="2004" y="489"/>
                </a:lnTo>
                <a:lnTo>
                  <a:pt x="2005" y="489"/>
                </a:lnTo>
                <a:lnTo>
                  <a:pt x="2005" y="488"/>
                </a:lnTo>
                <a:lnTo>
                  <a:pt x="2007" y="488"/>
                </a:lnTo>
                <a:lnTo>
                  <a:pt x="2009" y="487"/>
                </a:lnTo>
                <a:lnTo>
                  <a:pt x="2010" y="486"/>
                </a:lnTo>
                <a:lnTo>
                  <a:pt x="2011" y="486"/>
                </a:lnTo>
                <a:lnTo>
                  <a:pt x="2013" y="484"/>
                </a:lnTo>
                <a:lnTo>
                  <a:pt x="2014" y="484"/>
                </a:lnTo>
                <a:lnTo>
                  <a:pt x="2015" y="483"/>
                </a:lnTo>
                <a:lnTo>
                  <a:pt x="2016" y="483"/>
                </a:lnTo>
                <a:lnTo>
                  <a:pt x="2017" y="482"/>
                </a:lnTo>
                <a:lnTo>
                  <a:pt x="2018" y="482"/>
                </a:lnTo>
                <a:lnTo>
                  <a:pt x="2019" y="482"/>
                </a:lnTo>
                <a:lnTo>
                  <a:pt x="2021" y="482"/>
                </a:lnTo>
                <a:lnTo>
                  <a:pt x="2022" y="482"/>
                </a:lnTo>
                <a:lnTo>
                  <a:pt x="2023" y="482"/>
                </a:lnTo>
                <a:lnTo>
                  <a:pt x="2024" y="482"/>
                </a:lnTo>
                <a:lnTo>
                  <a:pt x="2025" y="482"/>
                </a:lnTo>
                <a:lnTo>
                  <a:pt x="2026" y="482"/>
                </a:lnTo>
                <a:lnTo>
                  <a:pt x="2027" y="482"/>
                </a:lnTo>
                <a:lnTo>
                  <a:pt x="2028" y="482"/>
                </a:lnTo>
                <a:lnTo>
                  <a:pt x="2030" y="482"/>
                </a:lnTo>
                <a:lnTo>
                  <a:pt x="2030" y="481"/>
                </a:lnTo>
                <a:lnTo>
                  <a:pt x="2031" y="481"/>
                </a:lnTo>
                <a:lnTo>
                  <a:pt x="2031" y="482"/>
                </a:lnTo>
                <a:lnTo>
                  <a:pt x="2031" y="481"/>
                </a:lnTo>
                <a:lnTo>
                  <a:pt x="2032" y="481"/>
                </a:lnTo>
                <a:lnTo>
                  <a:pt x="2033" y="481"/>
                </a:lnTo>
                <a:lnTo>
                  <a:pt x="2034" y="481"/>
                </a:lnTo>
                <a:lnTo>
                  <a:pt x="2034" y="480"/>
                </a:lnTo>
                <a:lnTo>
                  <a:pt x="2034" y="481"/>
                </a:lnTo>
                <a:lnTo>
                  <a:pt x="2035" y="481"/>
                </a:lnTo>
                <a:lnTo>
                  <a:pt x="2037" y="480"/>
                </a:lnTo>
                <a:lnTo>
                  <a:pt x="2039" y="480"/>
                </a:lnTo>
                <a:lnTo>
                  <a:pt x="2041" y="479"/>
                </a:lnTo>
                <a:lnTo>
                  <a:pt x="2042" y="479"/>
                </a:lnTo>
                <a:lnTo>
                  <a:pt x="2043" y="478"/>
                </a:lnTo>
                <a:lnTo>
                  <a:pt x="2044" y="478"/>
                </a:lnTo>
                <a:lnTo>
                  <a:pt x="2045" y="478"/>
                </a:lnTo>
                <a:lnTo>
                  <a:pt x="2048" y="477"/>
                </a:lnTo>
                <a:lnTo>
                  <a:pt x="2049" y="477"/>
                </a:lnTo>
                <a:lnTo>
                  <a:pt x="2051" y="477"/>
                </a:lnTo>
                <a:lnTo>
                  <a:pt x="2052" y="477"/>
                </a:lnTo>
                <a:lnTo>
                  <a:pt x="2054" y="478"/>
                </a:lnTo>
                <a:lnTo>
                  <a:pt x="2057" y="479"/>
                </a:lnTo>
                <a:lnTo>
                  <a:pt x="2058" y="479"/>
                </a:lnTo>
                <a:lnTo>
                  <a:pt x="2059" y="479"/>
                </a:lnTo>
                <a:lnTo>
                  <a:pt x="2060" y="479"/>
                </a:lnTo>
                <a:lnTo>
                  <a:pt x="2061" y="479"/>
                </a:lnTo>
                <a:lnTo>
                  <a:pt x="2062" y="479"/>
                </a:lnTo>
                <a:lnTo>
                  <a:pt x="2063" y="479"/>
                </a:lnTo>
                <a:lnTo>
                  <a:pt x="2066" y="478"/>
                </a:lnTo>
                <a:lnTo>
                  <a:pt x="2067" y="478"/>
                </a:lnTo>
                <a:lnTo>
                  <a:pt x="2069" y="478"/>
                </a:lnTo>
                <a:lnTo>
                  <a:pt x="2073" y="478"/>
                </a:lnTo>
                <a:lnTo>
                  <a:pt x="2074" y="477"/>
                </a:lnTo>
                <a:lnTo>
                  <a:pt x="2075" y="475"/>
                </a:lnTo>
                <a:lnTo>
                  <a:pt x="2076" y="474"/>
                </a:lnTo>
                <a:lnTo>
                  <a:pt x="2077" y="473"/>
                </a:lnTo>
                <a:lnTo>
                  <a:pt x="2082" y="469"/>
                </a:lnTo>
                <a:lnTo>
                  <a:pt x="2083" y="469"/>
                </a:lnTo>
                <a:lnTo>
                  <a:pt x="2084" y="467"/>
                </a:lnTo>
                <a:lnTo>
                  <a:pt x="2084" y="466"/>
                </a:lnTo>
                <a:lnTo>
                  <a:pt x="2085" y="466"/>
                </a:lnTo>
                <a:lnTo>
                  <a:pt x="2099" y="454"/>
                </a:lnTo>
                <a:lnTo>
                  <a:pt x="2099" y="453"/>
                </a:lnTo>
                <a:lnTo>
                  <a:pt x="2100" y="453"/>
                </a:lnTo>
                <a:lnTo>
                  <a:pt x="2100" y="452"/>
                </a:lnTo>
                <a:lnTo>
                  <a:pt x="2101" y="452"/>
                </a:lnTo>
                <a:lnTo>
                  <a:pt x="2101" y="450"/>
                </a:lnTo>
                <a:lnTo>
                  <a:pt x="2113" y="440"/>
                </a:lnTo>
                <a:lnTo>
                  <a:pt x="2114" y="439"/>
                </a:lnTo>
                <a:lnTo>
                  <a:pt x="2114" y="438"/>
                </a:lnTo>
                <a:lnTo>
                  <a:pt x="2116" y="438"/>
                </a:lnTo>
                <a:lnTo>
                  <a:pt x="2126" y="428"/>
                </a:lnTo>
                <a:lnTo>
                  <a:pt x="2127" y="427"/>
                </a:lnTo>
                <a:lnTo>
                  <a:pt x="2133" y="422"/>
                </a:lnTo>
                <a:lnTo>
                  <a:pt x="2134" y="422"/>
                </a:lnTo>
                <a:lnTo>
                  <a:pt x="2138" y="417"/>
                </a:lnTo>
                <a:lnTo>
                  <a:pt x="2138" y="416"/>
                </a:lnTo>
                <a:lnTo>
                  <a:pt x="2139" y="415"/>
                </a:lnTo>
                <a:lnTo>
                  <a:pt x="2143" y="413"/>
                </a:lnTo>
                <a:lnTo>
                  <a:pt x="2144" y="412"/>
                </a:lnTo>
                <a:lnTo>
                  <a:pt x="2145" y="411"/>
                </a:lnTo>
                <a:lnTo>
                  <a:pt x="2146" y="411"/>
                </a:lnTo>
                <a:lnTo>
                  <a:pt x="2146" y="410"/>
                </a:lnTo>
                <a:lnTo>
                  <a:pt x="2147" y="410"/>
                </a:lnTo>
                <a:lnTo>
                  <a:pt x="2147" y="408"/>
                </a:lnTo>
                <a:lnTo>
                  <a:pt x="2148" y="408"/>
                </a:lnTo>
                <a:lnTo>
                  <a:pt x="2149" y="407"/>
                </a:lnTo>
                <a:lnTo>
                  <a:pt x="2149" y="406"/>
                </a:lnTo>
                <a:lnTo>
                  <a:pt x="2151" y="406"/>
                </a:lnTo>
                <a:lnTo>
                  <a:pt x="2151" y="405"/>
                </a:lnTo>
                <a:lnTo>
                  <a:pt x="2152" y="405"/>
                </a:lnTo>
                <a:lnTo>
                  <a:pt x="2153" y="404"/>
                </a:lnTo>
                <a:lnTo>
                  <a:pt x="2154" y="403"/>
                </a:lnTo>
                <a:lnTo>
                  <a:pt x="2155" y="402"/>
                </a:lnTo>
                <a:lnTo>
                  <a:pt x="2156" y="400"/>
                </a:lnTo>
                <a:lnTo>
                  <a:pt x="2157" y="399"/>
                </a:lnTo>
                <a:lnTo>
                  <a:pt x="2159" y="398"/>
                </a:lnTo>
                <a:lnTo>
                  <a:pt x="2161" y="396"/>
                </a:lnTo>
                <a:lnTo>
                  <a:pt x="2162" y="395"/>
                </a:lnTo>
                <a:lnTo>
                  <a:pt x="2163" y="394"/>
                </a:lnTo>
                <a:lnTo>
                  <a:pt x="2165" y="391"/>
                </a:lnTo>
                <a:lnTo>
                  <a:pt x="2169" y="389"/>
                </a:lnTo>
                <a:lnTo>
                  <a:pt x="2170" y="388"/>
                </a:lnTo>
                <a:lnTo>
                  <a:pt x="2170" y="387"/>
                </a:lnTo>
                <a:lnTo>
                  <a:pt x="2171" y="386"/>
                </a:lnTo>
                <a:lnTo>
                  <a:pt x="2172" y="386"/>
                </a:lnTo>
                <a:lnTo>
                  <a:pt x="2173" y="385"/>
                </a:lnTo>
                <a:lnTo>
                  <a:pt x="2174" y="382"/>
                </a:lnTo>
                <a:lnTo>
                  <a:pt x="2177" y="381"/>
                </a:lnTo>
                <a:lnTo>
                  <a:pt x="2178" y="380"/>
                </a:lnTo>
                <a:lnTo>
                  <a:pt x="2179" y="379"/>
                </a:lnTo>
                <a:lnTo>
                  <a:pt x="2181" y="377"/>
                </a:lnTo>
                <a:lnTo>
                  <a:pt x="2182" y="375"/>
                </a:lnTo>
                <a:lnTo>
                  <a:pt x="2183" y="374"/>
                </a:lnTo>
                <a:lnTo>
                  <a:pt x="2196" y="363"/>
                </a:lnTo>
                <a:lnTo>
                  <a:pt x="2197" y="362"/>
                </a:lnTo>
                <a:lnTo>
                  <a:pt x="2197" y="361"/>
                </a:lnTo>
                <a:lnTo>
                  <a:pt x="2202" y="357"/>
                </a:lnTo>
                <a:lnTo>
                  <a:pt x="2204" y="356"/>
                </a:lnTo>
                <a:lnTo>
                  <a:pt x="2205" y="355"/>
                </a:lnTo>
                <a:lnTo>
                  <a:pt x="2205" y="354"/>
                </a:lnTo>
                <a:lnTo>
                  <a:pt x="2207" y="353"/>
                </a:lnTo>
                <a:lnTo>
                  <a:pt x="2207" y="352"/>
                </a:lnTo>
                <a:lnTo>
                  <a:pt x="2208" y="352"/>
                </a:lnTo>
                <a:lnTo>
                  <a:pt x="2208" y="350"/>
                </a:lnTo>
                <a:lnTo>
                  <a:pt x="2209" y="350"/>
                </a:lnTo>
                <a:lnTo>
                  <a:pt x="2218" y="341"/>
                </a:lnTo>
                <a:lnTo>
                  <a:pt x="2220" y="341"/>
                </a:lnTo>
                <a:lnTo>
                  <a:pt x="2222" y="339"/>
                </a:lnTo>
                <a:lnTo>
                  <a:pt x="2225" y="336"/>
                </a:lnTo>
                <a:lnTo>
                  <a:pt x="2226" y="335"/>
                </a:lnTo>
                <a:lnTo>
                  <a:pt x="2228" y="333"/>
                </a:lnTo>
                <a:lnTo>
                  <a:pt x="2230" y="331"/>
                </a:lnTo>
                <a:lnTo>
                  <a:pt x="2237" y="325"/>
                </a:lnTo>
                <a:lnTo>
                  <a:pt x="2241" y="321"/>
                </a:lnTo>
                <a:lnTo>
                  <a:pt x="2251" y="312"/>
                </a:lnTo>
                <a:lnTo>
                  <a:pt x="2252" y="311"/>
                </a:lnTo>
                <a:lnTo>
                  <a:pt x="2255" y="308"/>
                </a:lnTo>
                <a:lnTo>
                  <a:pt x="2260" y="303"/>
                </a:lnTo>
                <a:lnTo>
                  <a:pt x="2263" y="300"/>
                </a:lnTo>
                <a:lnTo>
                  <a:pt x="2276" y="288"/>
                </a:lnTo>
                <a:lnTo>
                  <a:pt x="2276" y="287"/>
                </a:lnTo>
                <a:lnTo>
                  <a:pt x="2287" y="277"/>
                </a:lnTo>
                <a:lnTo>
                  <a:pt x="2291" y="273"/>
                </a:lnTo>
                <a:lnTo>
                  <a:pt x="2320" y="246"/>
                </a:lnTo>
                <a:lnTo>
                  <a:pt x="2321" y="246"/>
                </a:lnTo>
                <a:lnTo>
                  <a:pt x="2321" y="245"/>
                </a:lnTo>
                <a:lnTo>
                  <a:pt x="2330" y="237"/>
                </a:lnTo>
                <a:lnTo>
                  <a:pt x="2337" y="230"/>
                </a:lnTo>
                <a:lnTo>
                  <a:pt x="2343" y="224"/>
                </a:lnTo>
                <a:lnTo>
                  <a:pt x="2344" y="224"/>
                </a:lnTo>
                <a:lnTo>
                  <a:pt x="2344" y="223"/>
                </a:lnTo>
                <a:lnTo>
                  <a:pt x="2345" y="223"/>
                </a:lnTo>
                <a:lnTo>
                  <a:pt x="2363" y="206"/>
                </a:lnTo>
                <a:lnTo>
                  <a:pt x="2367" y="203"/>
                </a:lnTo>
                <a:lnTo>
                  <a:pt x="2398" y="173"/>
                </a:lnTo>
                <a:lnTo>
                  <a:pt x="2455" y="121"/>
                </a:lnTo>
                <a:lnTo>
                  <a:pt x="2458" y="118"/>
                </a:lnTo>
                <a:lnTo>
                  <a:pt x="2459" y="116"/>
                </a:lnTo>
                <a:lnTo>
                  <a:pt x="2463" y="114"/>
                </a:lnTo>
                <a:lnTo>
                  <a:pt x="2466" y="111"/>
                </a:lnTo>
                <a:lnTo>
                  <a:pt x="2467" y="110"/>
                </a:lnTo>
                <a:lnTo>
                  <a:pt x="2468" y="107"/>
                </a:lnTo>
                <a:lnTo>
                  <a:pt x="2470" y="106"/>
                </a:lnTo>
                <a:lnTo>
                  <a:pt x="2471" y="105"/>
                </a:lnTo>
                <a:lnTo>
                  <a:pt x="2472" y="104"/>
                </a:lnTo>
                <a:lnTo>
                  <a:pt x="2474" y="103"/>
                </a:lnTo>
                <a:lnTo>
                  <a:pt x="2474" y="102"/>
                </a:lnTo>
                <a:lnTo>
                  <a:pt x="2476" y="101"/>
                </a:lnTo>
                <a:lnTo>
                  <a:pt x="2481" y="97"/>
                </a:lnTo>
                <a:lnTo>
                  <a:pt x="2483" y="94"/>
                </a:lnTo>
                <a:lnTo>
                  <a:pt x="2484" y="93"/>
                </a:lnTo>
                <a:lnTo>
                  <a:pt x="2487" y="91"/>
                </a:lnTo>
                <a:lnTo>
                  <a:pt x="2488" y="89"/>
                </a:lnTo>
                <a:lnTo>
                  <a:pt x="2489" y="89"/>
                </a:lnTo>
                <a:lnTo>
                  <a:pt x="2490" y="88"/>
                </a:lnTo>
                <a:lnTo>
                  <a:pt x="2491" y="87"/>
                </a:lnTo>
                <a:lnTo>
                  <a:pt x="2493" y="84"/>
                </a:lnTo>
                <a:lnTo>
                  <a:pt x="2495" y="84"/>
                </a:lnTo>
                <a:lnTo>
                  <a:pt x="2495" y="82"/>
                </a:lnTo>
                <a:lnTo>
                  <a:pt x="2504" y="73"/>
                </a:lnTo>
                <a:lnTo>
                  <a:pt x="2506" y="72"/>
                </a:lnTo>
                <a:lnTo>
                  <a:pt x="2508" y="70"/>
                </a:lnTo>
                <a:lnTo>
                  <a:pt x="2509" y="69"/>
                </a:lnTo>
                <a:lnTo>
                  <a:pt x="2513" y="67"/>
                </a:lnTo>
                <a:lnTo>
                  <a:pt x="2514" y="65"/>
                </a:lnTo>
                <a:lnTo>
                  <a:pt x="2515" y="64"/>
                </a:lnTo>
                <a:lnTo>
                  <a:pt x="2515" y="63"/>
                </a:lnTo>
                <a:lnTo>
                  <a:pt x="2543" y="37"/>
                </a:lnTo>
                <a:lnTo>
                  <a:pt x="2570" y="11"/>
                </a:lnTo>
                <a:lnTo>
                  <a:pt x="2571" y="13"/>
                </a:lnTo>
                <a:lnTo>
                  <a:pt x="2571" y="14"/>
                </a:lnTo>
                <a:lnTo>
                  <a:pt x="2571" y="15"/>
                </a:lnTo>
                <a:lnTo>
                  <a:pt x="2573" y="18"/>
                </a:lnTo>
                <a:lnTo>
                  <a:pt x="2574" y="20"/>
                </a:lnTo>
                <a:lnTo>
                  <a:pt x="2574" y="21"/>
                </a:lnTo>
                <a:lnTo>
                  <a:pt x="2574" y="22"/>
                </a:lnTo>
                <a:lnTo>
                  <a:pt x="2575" y="23"/>
                </a:lnTo>
                <a:lnTo>
                  <a:pt x="2579" y="38"/>
                </a:lnTo>
                <a:lnTo>
                  <a:pt x="2580" y="42"/>
                </a:lnTo>
                <a:lnTo>
                  <a:pt x="2582" y="43"/>
                </a:lnTo>
                <a:lnTo>
                  <a:pt x="2582" y="44"/>
                </a:lnTo>
                <a:lnTo>
                  <a:pt x="2585" y="53"/>
                </a:lnTo>
                <a:lnTo>
                  <a:pt x="2588" y="63"/>
                </a:lnTo>
                <a:lnTo>
                  <a:pt x="2588" y="64"/>
                </a:lnTo>
                <a:lnTo>
                  <a:pt x="2595" y="87"/>
                </a:lnTo>
                <a:lnTo>
                  <a:pt x="2600" y="98"/>
                </a:lnTo>
                <a:lnTo>
                  <a:pt x="2600" y="99"/>
                </a:lnTo>
                <a:lnTo>
                  <a:pt x="2601" y="102"/>
                </a:lnTo>
                <a:lnTo>
                  <a:pt x="2601" y="103"/>
                </a:lnTo>
                <a:lnTo>
                  <a:pt x="2601" y="105"/>
                </a:lnTo>
                <a:lnTo>
                  <a:pt x="2602" y="107"/>
                </a:lnTo>
                <a:lnTo>
                  <a:pt x="2603" y="110"/>
                </a:lnTo>
                <a:lnTo>
                  <a:pt x="2603" y="112"/>
                </a:lnTo>
                <a:lnTo>
                  <a:pt x="2604" y="112"/>
                </a:lnTo>
                <a:lnTo>
                  <a:pt x="2604" y="113"/>
                </a:lnTo>
                <a:lnTo>
                  <a:pt x="2604" y="114"/>
                </a:lnTo>
                <a:lnTo>
                  <a:pt x="2604" y="115"/>
                </a:lnTo>
                <a:lnTo>
                  <a:pt x="2605" y="115"/>
                </a:lnTo>
                <a:lnTo>
                  <a:pt x="2605" y="119"/>
                </a:lnTo>
                <a:lnTo>
                  <a:pt x="2606" y="120"/>
                </a:lnTo>
                <a:lnTo>
                  <a:pt x="2606" y="121"/>
                </a:lnTo>
                <a:lnTo>
                  <a:pt x="2606" y="122"/>
                </a:lnTo>
                <a:lnTo>
                  <a:pt x="2609" y="128"/>
                </a:lnTo>
                <a:lnTo>
                  <a:pt x="2610" y="130"/>
                </a:lnTo>
                <a:lnTo>
                  <a:pt x="2610" y="131"/>
                </a:lnTo>
                <a:lnTo>
                  <a:pt x="2612" y="139"/>
                </a:lnTo>
                <a:lnTo>
                  <a:pt x="2620" y="163"/>
                </a:lnTo>
                <a:lnTo>
                  <a:pt x="2622" y="171"/>
                </a:lnTo>
                <a:lnTo>
                  <a:pt x="2622" y="173"/>
                </a:lnTo>
                <a:lnTo>
                  <a:pt x="2625" y="179"/>
                </a:lnTo>
                <a:lnTo>
                  <a:pt x="2625" y="180"/>
                </a:lnTo>
                <a:lnTo>
                  <a:pt x="2626" y="185"/>
                </a:lnTo>
                <a:lnTo>
                  <a:pt x="2630" y="196"/>
                </a:lnTo>
                <a:lnTo>
                  <a:pt x="2631" y="201"/>
                </a:lnTo>
                <a:lnTo>
                  <a:pt x="2633" y="204"/>
                </a:lnTo>
                <a:lnTo>
                  <a:pt x="2635" y="214"/>
                </a:lnTo>
                <a:lnTo>
                  <a:pt x="2636" y="214"/>
                </a:lnTo>
                <a:lnTo>
                  <a:pt x="2637" y="219"/>
                </a:lnTo>
                <a:lnTo>
                  <a:pt x="2637" y="221"/>
                </a:lnTo>
                <a:lnTo>
                  <a:pt x="2639" y="228"/>
                </a:lnTo>
                <a:lnTo>
                  <a:pt x="2640" y="230"/>
                </a:lnTo>
                <a:lnTo>
                  <a:pt x="2642" y="232"/>
                </a:lnTo>
                <a:lnTo>
                  <a:pt x="2643" y="232"/>
                </a:lnTo>
                <a:lnTo>
                  <a:pt x="2644" y="237"/>
                </a:lnTo>
                <a:lnTo>
                  <a:pt x="2666" y="307"/>
                </a:lnTo>
                <a:lnTo>
                  <a:pt x="2666" y="308"/>
                </a:lnTo>
                <a:lnTo>
                  <a:pt x="2668" y="308"/>
                </a:lnTo>
                <a:lnTo>
                  <a:pt x="2669" y="312"/>
                </a:lnTo>
                <a:lnTo>
                  <a:pt x="2671" y="321"/>
                </a:lnTo>
                <a:lnTo>
                  <a:pt x="2672" y="324"/>
                </a:lnTo>
                <a:lnTo>
                  <a:pt x="2673" y="327"/>
                </a:lnTo>
                <a:lnTo>
                  <a:pt x="2676" y="335"/>
                </a:lnTo>
                <a:lnTo>
                  <a:pt x="2677" y="338"/>
                </a:lnTo>
                <a:lnTo>
                  <a:pt x="2678" y="341"/>
                </a:lnTo>
                <a:lnTo>
                  <a:pt x="2681" y="350"/>
                </a:lnTo>
                <a:lnTo>
                  <a:pt x="2682" y="354"/>
                </a:lnTo>
                <a:lnTo>
                  <a:pt x="2682" y="357"/>
                </a:lnTo>
                <a:lnTo>
                  <a:pt x="2686" y="366"/>
                </a:lnTo>
                <a:lnTo>
                  <a:pt x="2687" y="369"/>
                </a:lnTo>
                <a:lnTo>
                  <a:pt x="2689" y="378"/>
                </a:lnTo>
                <a:lnTo>
                  <a:pt x="2711" y="444"/>
                </a:lnTo>
                <a:lnTo>
                  <a:pt x="2711" y="445"/>
                </a:lnTo>
                <a:lnTo>
                  <a:pt x="2711" y="446"/>
                </a:lnTo>
                <a:lnTo>
                  <a:pt x="2714" y="455"/>
                </a:lnTo>
                <a:lnTo>
                  <a:pt x="2714" y="456"/>
                </a:lnTo>
                <a:lnTo>
                  <a:pt x="2715" y="456"/>
                </a:lnTo>
                <a:lnTo>
                  <a:pt x="2715" y="457"/>
                </a:lnTo>
                <a:lnTo>
                  <a:pt x="2721" y="474"/>
                </a:lnTo>
                <a:lnTo>
                  <a:pt x="2721" y="475"/>
                </a:lnTo>
                <a:lnTo>
                  <a:pt x="2721" y="477"/>
                </a:lnTo>
                <a:lnTo>
                  <a:pt x="2722" y="477"/>
                </a:lnTo>
                <a:lnTo>
                  <a:pt x="2723" y="482"/>
                </a:lnTo>
                <a:lnTo>
                  <a:pt x="2724" y="488"/>
                </a:lnTo>
                <a:lnTo>
                  <a:pt x="2725" y="490"/>
                </a:lnTo>
                <a:lnTo>
                  <a:pt x="2725" y="491"/>
                </a:lnTo>
                <a:lnTo>
                  <a:pt x="2725" y="492"/>
                </a:lnTo>
                <a:lnTo>
                  <a:pt x="2732" y="512"/>
                </a:lnTo>
                <a:lnTo>
                  <a:pt x="2735" y="522"/>
                </a:lnTo>
                <a:lnTo>
                  <a:pt x="2740" y="534"/>
                </a:lnTo>
                <a:lnTo>
                  <a:pt x="2740" y="536"/>
                </a:lnTo>
                <a:lnTo>
                  <a:pt x="2752" y="571"/>
                </a:lnTo>
                <a:lnTo>
                  <a:pt x="2761" y="600"/>
                </a:lnTo>
                <a:lnTo>
                  <a:pt x="2763" y="603"/>
                </a:lnTo>
                <a:lnTo>
                  <a:pt x="2765" y="609"/>
                </a:lnTo>
                <a:lnTo>
                  <a:pt x="2766" y="612"/>
                </a:lnTo>
                <a:lnTo>
                  <a:pt x="2766" y="611"/>
                </a:lnTo>
                <a:lnTo>
                  <a:pt x="2767" y="609"/>
                </a:lnTo>
                <a:lnTo>
                  <a:pt x="2768" y="609"/>
                </a:lnTo>
                <a:lnTo>
                  <a:pt x="2769" y="608"/>
                </a:lnTo>
                <a:lnTo>
                  <a:pt x="2771" y="608"/>
                </a:lnTo>
                <a:lnTo>
                  <a:pt x="2772" y="608"/>
                </a:lnTo>
                <a:lnTo>
                  <a:pt x="2773" y="607"/>
                </a:lnTo>
                <a:lnTo>
                  <a:pt x="2774" y="606"/>
                </a:lnTo>
                <a:lnTo>
                  <a:pt x="2774" y="605"/>
                </a:lnTo>
                <a:lnTo>
                  <a:pt x="2776" y="603"/>
                </a:lnTo>
                <a:lnTo>
                  <a:pt x="2776" y="600"/>
                </a:lnTo>
                <a:lnTo>
                  <a:pt x="2777" y="600"/>
                </a:lnTo>
                <a:lnTo>
                  <a:pt x="2778" y="600"/>
                </a:lnTo>
                <a:lnTo>
                  <a:pt x="2780" y="600"/>
                </a:lnTo>
                <a:lnTo>
                  <a:pt x="2782" y="600"/>
                </a:lnTo>
                <a:lnTo>
                  <a:pt x="2783" y="600"/>
                </a:lnTo>
                <a:lnTo>
                  <a:pt x="2785" y="600"/>
                </a:lnTo>
                <a:lnTo>
                  <a:pt x="2790" y="600"/>
                </a:lnTo>
                <a:lnTo>
                  <a:pt x="2792" y="599"/>
                </a:lnTo>
                <a:lnTo>
                  <a:pt x="2793" y="599"/>
                </a:lnTo>
                <a:lnTo>
                  <a:pt x="2794" y="599"/>
                </a:lnTo>
                <a:lnTo>
                  <a:pt x="2798" y="600"/>
                </a:lnTo>
                <a:lnTo>
                  <a:pt x="2799" y="600"/>
                </a:lnTo>
                <a:lnTo>
                  <a:pt x="2803" y="600"/>
                </a:lnTo>
                <a:lnTo>
                  <a:pt x="2803" y="601"/>
                </a:lnTo>
                <a:lnTo>
                  <a:pt x="2807" y="603"/>
                </a:lnTo>
                <a:lnTo>
                  <a:pt x="2808" y="603"/>
                </a:lnTo>
                <a:lnTo>
                  <a:pt x="2819" y="606"/>
                </a:lnTo>
                <a:lnTo>
                  <a:pt x="2820" y="607"/>
                </a:lnTo>
                <a:lnTo>
                  <a:pt x="2825" y="608"/>
                </a:lnTo>
                <a:lnTo>
                  <a:pt x="2826" y="608"/>
                </a:lnTo>
                <a:lnTo>
                  <a:pt x="2829" y="609"/>
                </a:lnTo>
                <a:lnTo>
                  <a:pt x="2830" y="609"/>
                </a:lnTo>
                <a:lnTo>
                  <a:pt x="2833" y="611"/>
                </a:lnTo>
                <a:lnTo>
                  <a:pt x="2836" y="612"/>
                </a:lnTo>
                <a:lnTo>
                  <a:pt x="2841" y="613"/>
                </a:lnTo>
                <a:lnTo>
                  <a:pt x="2844" y="614"/>
                </a:lnTo>
                <a:lnTo>
                  <a:pt x="2845" y="614"/>
                </a:lnTo>
                <a:lnTo>
                  <a:pt x="2847" y="614"/>
                </a:lnTo>
                <a:lnTo>
                  <a:pt x="2847" y="615"/>
                </a:lnTo>
                <a:lnTo>
                  <a:pt x="2849" y="615"/>
                </a:lnTo>
                <a:lnTo>
                  <a:pt x="2851" y="615"/>
                </a:lnTo>
                <a:lnTo>
                  <a:pt x="2852" y="615"/>
                </a:lnTo>
                <a:lnTo>
                  <a:pt x="2852" y="616"/>
                </a:lnTo>
                <a:lnTo>
                  <a:pt x="2853" y="616"/>
                </a:lnTo>
                <a:lnTo>
                  <a:pt x="2854" y="616"/>
                </a:lnTo>
                <a:lnTo>
                  <a:pt x="2854" y="617"/>
                </a:lnTo>
                <a:lnTo>
                  <a:pt x="2855" y="617"/>
                </a:lnTo>
                <a:lnTo>
                  <a:pt x="2857" y="617"/>
                </a:lnTo>
                <a:lnTo>
                  <a:pt x="2858" y="617"/>
                </a:lnTo>
                <a:lnTo>
                  <a:pt x="2859" y="617"/>
                </a:lnTo>
                <a:lnTo>
                  <a:pt x="2859" y="618"/>
                </a:lnTo>
                <a:lnTo>
                  <a:pt x="2859" y="620"/>
                </a:lnTo>
                <a:lnTo>
                  <a:pt x="2859" y="621"/>
                </a:lnTo>
                <a:lnTo>
                  <a:pt x="2860" y="622"/>
                </a:lnTo>
                <a:lnTo>
                  <a:pt x="2860" y="623"/>
                </a:lnTo>
                <a:lnTo>
                  <a:pt x="2860" y="624"/>
                </a:lnTo>
                <a:lnTo>
                  <a:pt x="2861" y="625"/>
                </a:lnTo>
                <a:lnTo>
                  <a:pt x="2861" y="626"/>
                </a:lnTo>
                <a:lnTo>
                  <a:pt x="2861" y="628"/>
                </a:lnTo>
                <a:lnTo>
                  <a:pt x="2862" y="630"/>
                </a:lnTo>
                <a:lnTo>
                  <a:pt x="2863" y="631"/>
                </a:lnTo>
                <a:lnTo>
                  <a:pt x="2863" y="632"/>
                </a:lnTo>
                <a:lnTo>
                  <a:pt x="2863" y="633"/>
                </a:lnTo>
                <a:lnTo>
                  <a:pt x="2864" y="634"/>
                </a:lnTo>
                <a:lnTo>
                  <a:pt x="2864" y="636"/>
                </a:lnTo>
                <a:lnTo>
                  <a:pt x="2866" y="639"/>
                </a:lnTo>
                <a:lnTo>
                  <a:pt x="2866" y="640"/>
                </a:lnTo>
                <a:lnTo>
                  <a:pt x="2867" y="640"/>
                </a:lnTo>
                <a:lnTo>
                  <a:pt x="2867" y="641"/>
                </a:lnTo>
                <a:lnTo>
                  <a:pt x="2867" y="642"/>
                </a:lnTo>
                <a:lnTo>
                  <a:pt x="2867" y="643"/>
                </a:lnTo>
                <a:lnTo>
                  <a:pt x="2868" y="645"/>
                </a:lnTo>
                <a:lnTo>
                  <a:pt x="2868" y="646"/>
                </a:lnTo>
                <a:lnTo>
                  <a:pt x="2868" y="647"/>
                </a:lnTo>
                <a:lnTo>
                  <a:pt x="2869" y="648"/>
                </a:lnTo>
                <a:lnTo>
                  <a:pt x="2869" y="649"/>
                </a:lnTo>
                <a:lnTo>
                  <a:pt x="2870" y="651"/>
                </a:lnTo>
                <a:lnTo>
                  <a:pt x="2870" y="653"/>
                </a:lnTo>
                <a:lnTo>
                  <a:pt x="2871" y="656"/>
                </a:lnTo>
                <a:lnTo>
                  <a:pt x="2871" y="657"/>
                </a:lnTo>
                <a:lnTo>
                  <a:pt x="2872" y="659"/>
                </a:lnTo>
                <a:lnTo>
                  <a:pt x="2872" y="660"/>
                </a:lnTo>
                <a:lnTo>
                  <a:pt x="2872" y="662"/>
                </a:lnTo>
                <a:lnTo>
                  <a:pt x="2872" y="663"/>
                </a:lnTo>
                <a:lnTo>
                  <a:pt x="2871" y="663"/>
                </a:lnTo>
                <a:lnTo>
                  <a:pt x="2871" y="664"/>
                </a:lnTo>
                <a:lnTo>
                  <a:pt x="2871" y="665"/>
                </a:lnTo>
                <a:lnTo>
                  <a:pt x="2872" y="665"/>
                </a:lnTo>
                <a:lnTo>
                  <a:pt x="2875" y="666"/>
                </a:lnTo>
                <a:lnTo>
                  <a:pt x="2876" y="666"/>
                </a:lnTo>
                <a:lnTo>
                  <a:pt x="2877" y="667"/>
                </a:lnTo>
                <a:lnTo>
                  <a:pt x="2878" y="667"/>
                </a:lnTo>
                <a:lnTo>
                  <a:pt x="2878" y="668"/>
                </a:lnTo>
                <a:lnTo>
                  <a:pt x="2879" y="668"/>
                </a:lnTo>
                <a:lnTo>
                  <a:pt x="2880" y="668"/>
                </a:lnTo>
                <a:lnTo>
                  <a:pt x="2880" y="670"/>
                </a:lnTo>
                <a:lnTo>
                  <a:pt x="2881" y="670"/>
                </a:lnTo>
                <a:lnTo>
                  <a:pt x="2888" y="673"/>
                </a:lnTo>
                <a:lnTo>
                  <a:pt x="2889" y="673"/>
                </a:lnTo>
                <a:lnTo>
                  <a:pt x="2889" y="674"/>
                </a:lnTo>
                <a:lnTo>
                  <a:pt x="2893" y="675"/>
                </a:lnTo>
                <a:lnTo>
                  <a:pt x="2895" y="676"/>
                </a:lnTo>
                <a:lnTo>
                  <a:pt x="2901" y="681"/>
                </a:lnTo>
                <a:lnTo>
                  <a:pt x="2901" y="682"/>
                </a:lnTo>
                <a:lnTo>
                  <a:pt x="2902" y="683"/>
                </a:lnTo>
                <a:lnTo>
                  <a:pt x="2902" y="684"/>
                </a:lnTo>
                <a:lnTo>
                  <a:pt x="2902" y="685"/>
                </a:lnTo>
                <a:lnTo>
                  <a:pt x="2902" y="687"/>
                </a:lnTo>
                <a:lnTo>
                  <a:pt x="2902" y="691"/>
                </a:lnTo>
                <a:lnTo>
                  <a:pt x="2904" y="697"/>
                </a:lnTo>
                <a:lnTo>
                  <a:pt x="2904" y="699"/>
                </a:lnTo>
                <a:lnTo>
                  <a:pt x="2905" y="700"/>
                </a:lnTo>
                <a:lnTo>
                  <a:pt x="2906" y="703"/>
                </a:lnTo>
                <a:lnTo>
                  <a:pt x="2906" y="704"/>
                </a:lnTo>
                <a:lnTo>
                  <a:pt x="2907" y="705"/>
                </a:lnTo>
                <a:lnTo>
                  <a:pt x="2910" y="708"/>
                </a:lnTo>
                <a:lnTo>
                  <a:pt x="2911" y="709"/>
                </a:lnTo>
                <a:lnTo>
                  <a:pt x="2912" y="709"/>
                </a:lnTo>
                <a:lnTo>
                  <a:pt x="2912" y="710"/>
                </a:lnTo>
                <a:lnTo>
                  <a:pt x="2912" y="712"/>
                </a:lnTo>
                <a:lnTo>
                  <a:pt x="2912" y="713"/>
                </a:lnTo>
                <a:lnTo>
                  <a:pt x="2912" y="714"/>
                </a:lnTo>
                <a:lnTo>
                  <a:pt x="2912" y="715"/>
                </a:lnTo>
                <a:lnTo>
                  <a:pt x="2912" y="716"/>
                </a:lnTo>
                <a:lnTo>
                  <a:pt x="2913" y="717"/>
                </a:lnTo>
                <a:lnTo>
                  <a:pt x="2913" y="720"/>
                </a:lnTo>
                <a:lnTo>
                  <a:pt x="2913" y="722"/>
                </a:lnTo>
                <a:lnTo>
                  <a:pt x="2913" y="724"/>
                </a:lnTo>
                <a:lnTo>
                  <a:pt x="2914" y="725"/>
                </a:lnTo>
                <a:lnTo>
                  <a:pt x="2914" y="728"/>
                </a:lnTo>
                <a:lnTo>
                  <a:pt x="2914" y="729"/>
                </a:lnTo>
                <a:lnTo>
                  <a:pt x="2914" y="730"/>
                </a:lnTo>
                <a:lnTo>
                  <a:pt x="2915" y="731"/>
                </a:lnTo>
                <a:lnTo>
                  <a:pt x="2915" y="732"/>
                </a:lnTo>
                <a:lnTo>
                  <a:pt x="2915" y="733"/>
                </a:lnTo>
                <a:lnTo>
                  <a:pt x="2915" y="734"/>
                </a:lnTo>
                <a:lnTo>
                  <a:pt x="2915" y="735"/>
                </a:lnTo>
                <a:lnTo>
                  <a:pt x="2916" y="735"/>
                </a:lnTo>
                <a:lnTo>
                  <a:pt x="2916" y="737"/>
                </a:lnTo>
                <a:lnTo>
                  <a:pt x="2915" y="738"/>
                </a:lnTo>
                <a:lnTo>
                  <a:pt x="2915" y="739"/>
                </a:lnTo>
                <a:lnTo>
                  <a:pt x="2915" y="740"/>
                </a:lnTo>
                <a:lnTo>
                  <a:pt x="2915" y="741"/>
                </a:lnTo>
                <a:lnTo>
                  <a:pt x="2914" y="741"/>
                </a:lnTo>
                <a:lnTo>
                  <a:pt x="2914" y="742"/>
                </a:lnTo>
                <a:lnTo>
                  <a:pt x="2913" y="742"/>
                </a:lnTo>
                <a:lnTo>
                  <a:pt x="2911" y="743"/>
                </a:lnTo>
                <a:lnTo>
                  <a:pt x="2903" y="747"/>
                </a:lnTo>
                <a:lnTo>
                  <a:pt x="2896" y="750"/>
                </a:lnTo>
                <a:lnTo>
                  <a:pt x="2895" y="750"/>
                </a:lnTo>
                <a:lnTo>
                  <a:pt x="2895" y="751"/>
                </a:lnTo>
                <a:lnTo>
                  <a:pt x="2894" y="752"/>
                </a:lnTo>
                <a:lnTo>
                  <a:pt x="2894" y="755"/>
                </a:lnTo>
                <a:lnTo>
                  <a:pt x="2894" y="756"/>
                </a:lnTo>
                <a:lnTo>
                  <a:pt x="2893" y="757"/>
                </a:lnTo>
                <a:lnTo>
                  <a:pt x="2892" y="762"/>
                </a:lnTo>
                <a:lnTo>
                  <a:pt x="2892" y="763"/>
                </a:lnTo>
                <a:lnTo>
                  <a:pt x="2890" y="765"/>
                </a:lnTo>
                <a:lnTo>
                  <a:pt x="2889" y="768"/>
                </a:lnTo>
                <a:lnTo>
                  <a:pt x="2889" y="771"/>
                </a:lnTo>
                <a:lnTo>
                  <a:pt x="2888" y="773"/>
                </a:lnTo>
                <a:lnTo>
                  <a:pt x="2888" y="774"/>
                </a:lnTo>
                <a:lnTo>
                  <a:pt x="2887" y="776"/>
                </a:lnTo>
                <a:lnTo>
                  <a:pt x="2887" y="779"/>
                </a:lnTo>
                <a:lnTo>
                  <a:pt x="2886" y="780"/>
                </a:lnTo>
                <a:lnTo>
                  <a:pt x="2886" y="782"/>
                </a:lnTo>
                <a:lnTo>
                  <a:pt x="2885" y="783"/>
                </a:lnTo>
                <a:lnTo>
                  <a:pt x="2884" y="789"/>
                </a:lnTo>
                <a:lnTo>
                  <a:pt x="2883" y="790"/>
                </a:lnTo>
                <a:lnTo>
                  <a:pt x="2883" y="791"/>
                </a:lnTo>
                <a:lnTo>
                  <a:pt x="2883" y="792"/>
                </a:lnTo>
                <a:lnTo>
                  <a:pt x="2881" y="795"/>
                </a:lnTo>
                <a:lnTo>
                  <a:pt x="2880" y="796"/>
                </a:lnTo>
                <a:lnTo>
                  <a:pt x="2880" y="797"/>
                </a:lnTo>
                <a:lnTo>
                  <a:pt x="2879" y="797"/>
                </a:lnTo>
                <a:lnTo>
                  <a:pt x="2879" y="798"/>
                </a:lnTo>
                <a:lnTo>
                  <a:pt x="2878" y="799"/>
                </a:lnTo>
                <a:lnTo>
                  <a:pt x="2876" y="801"/>
                </a:lnTo>
                <a:lnTo>
                  <a:pt x="2875" y="804"/>
                </a:lnTo>
                <a:lnTo>
                  <a:pt x="2873" y="805"/>
                </a:lnTo>
                <a:lnTo>
                  <a:pt x="2873" y="806"/>
                </a:lnTo>
                <a:lnTo>
                  <a:pt x="2872" y="808"/>
                </a:lnTo>
                <a:lnTo>
                  <a:pt x="2873" y="809"/>
                </a:lnTo>
                <a:lnTo>
                  <a:pt x="2872" y="812"/>
                </a:lnTo>
                <a:lnTo>
                  <a:pt x="2872" y="813"/>
                </a:lnTo>
                <a:lnTo>
                  <a:pt x="2872" y="815"/>
                </a:lnTo>
                <a:lnTo>
                  <a:pt x="2872" y="816"/>
                </a:lnTo>
                <a:lnTo>
                  <a:pt x="2871" y="818"/>
                </a:lnTo>
                <a:lnTo>
                  <a:pt x="2870" y="823"/>
                </a:lnTo>
                <a:lnTo>
                  <a:pt x="2870" y="825"/>
                </a:lnTo>
                <a:lnTo>
                  <a:pt x="2870" y="827"/>
                </a:lnTo>
                <a:lnTo>
                  <a:pt x="2870" y="829"/>
                </a:lnTo>
                <a:lnTo>
                  <a:pt x="2870" y="830"/>
                </a:lnTo>
                <a:lnTo>
                  <a:pt x="2870" y="831"/>
                </a:lnTo>
                <a:lnTo>
                  <a:pt x="2871" y="831"/>
                </a:lnTo>
                <a:lnTo>
                  <a:pt x="2871" y="832"/>
                </a:lnTo>
                <a:lnTo>
                  <a:pt x="2872" y="832"/>
                </a:lnTo>
                <a:lnTo>
                  <a:pt x="2872" y="833"/>
                </a:lnTo>
                <a:lnTo>
                  <a:pt x="2873" y="833"/>
                </a:lnTo>
                <a:lnTo>
                  <a:pt x="2873" y="834"/>
                </a:lnTo>
                <a:lnTo>
                  <a:pt x="2875" y="834"/>
                </a:lnTo>
                <a:lnTo>
                  <a:pt x="2877" y="835"/>
                </a:lnTo>
                <a:lnTo>
                  <a:pt x="2878" y="835"/>
                </a:lnTo>
                <a:lnTo>
                  <a:pt x="2879" y="837"/>
                </a:lnTo>
                <a:lnTo>
                  <a:pt x="2879" y="838"/>
                </a:lnTo>
                <a:lnTo>
                  <a:pt x="2880" y="838"/>
                </a:lnTo>
                <a:lnTo>
                  <a:pt x="2880" y="839"/>
                </a:lnTo>
                <a:lnTo>
                  <a:pt x="2880" y="840"/>
                </a:lnTo>
                <a:lnTo>
                  <a:pt x="2880" y="841"/>
                </a:lnTo>
                <a:lnTo>
                  <a:pt x="2880" y="842"/>
                </a:lnTo>
                <a:lnTo>
                  <a:pt x="2880" y="843"/>
                </a:lnTo>
                <a:lnTo>
                  <a:pt x="2879" y="843"/>
                </a:lnTo>
                <a:lnTo>
                  <a:pt x="2876" y="844"/>
                </a:lnTo>
                <a:lnTo>
                  <a:pt x="2875" y="846"/>
                </a:lnTo>
                <a:lnTo>
                  <a:pt x="2873" y="848"/>
                </a:lnTo>
                <a:lnTo>
                  <a:pt x="2872" y="849"/>
                </a:lnTo>
                <a:lnTo>
                  <a:pt x="2872" y="850"/>
                </a:lnTo>
                <a:lnTo>
                  <a:pt x="2871" y="850"/>
                </a:lnTo>
                <a:lnTo>
                  <a:pt x="2871" y="851"/>
                </a:lnTo>
                <a:lnTo>
                  <a:pt x="2870" y="851"/>
                </a:lnTo>
                <a:lnTo>
                  <a:pt x="2869" y="851"/>
                </a:lnTo>
                <a:lnTo>
                  <a:pt x="2868" y="851"/>
                </a:lnTo>
                <a:lnTo>
                  <a:pt x="2868" y="852"/>
                </a:lnTo>
                <a:lnTo>
                  <a:pt x="2867" y="854"/>
                </a:lnTo>
                <a:lnTo>
                  <a:pt x="2867" y="855"/>
                </a:lnTo>
                <a:lnTo>
                  <a:pt x="2867" y="856"/>
                </a:lnTo>
                <a:lnTo>
                  <a:pt x="2866" y="857"/>
                </a:lnTo>
                <a:lnTo>
                  <a:pt x="2864" y="859"/>
                </a:lnTo>
                <a:lnTo>
                  <a:pt x="2864" y="860"/>
                </a:lnTo>
                <a:lnTo>
                  <a:pt x="2863" y="862"/>
                </a:lnTo>
                <a:lnTo>
                  <a:pt x="2863" y="863"/>
                </a:lnTo>
                <a:lnTo>
                  <a:pt x="2862" y="864"/>
                </a:lnTo>
                <a:lnTo>
                  <a:pt x="2862" y="865"/>
                </a:lnTo>
                <a:lnTo>
                  <a:pt x="2864" y="866"/>
                </a:lnTo>
                <a:lnTo>
                  <a:pt x="2866" y="867"/>
                </a:lnTo>
                <a:lnTo>
                  <a:pt x="2867" y="869"/>
                </a:lnTo>
                <a:lnTo>
                  <a:pt x="2868" y="869"/>
                </a:lnTo>
                <a:lnTo>
                  <a:pt x="2868" y="871"/>
                </a:lnTo>
                <a:lnTo>
                  <a:pt x="2869" y="871"/>
                </a:lnTo>
                <a:lnTo>
                  <a:pt x="2869" y="872"/>
                </a:lnTo>
                <a:lnTo>
                  <a:pt x="2870" y="872"/>
                </a:lnTo>
                <a:lnTo>
                  <a:pt x="2870" y="873"/>
                </a:lnTo>
                <a:lnTo>
                  <a:pt x="2871" y="874"/>
                </a:lnTo>
                <a:lnTo>
                  <a:pt x="2871" y="876"/>
                </a:lnTo>
                <a:lnTo>
                  <a:pt x="2872" y="876"/>
                </a:lnTo>
                <a:lnTo>
                  <a:pt x="2872" y="877"/>
                </a:lnTo>
                <a:lnTo>
                  <a:pt x="2872" y="879"/>
                </a:lnTo>
                <a:lnTo>
                  <a:pt x="2873" y="879"/>
                </a:lnTo>
                <a:lnTo>
                  <a:pt x="2873" y="880"/>
                </a:lnTo>
                <a:lnTo>
                  <a:pt x="2875" y="884"/>
                </a:lnTo>
                <a:lnTo>
                  <a:pt x="2876" y="885"/>
                </a:lnTo>
                <a:lnTo>
                  <a:pt x="2876" y="887"/>
                </a:lnTo>
                <a:lnTo>
                  <a:pt x="2876" y="888"/>
                </a:lnTo>
                <a:lnTo>
                  <a:pt x="2876" y="889"/>
                </a:lnTo>
                <a:lnTo>
                  <a:pt x="2877" y="891"/>
                </a:lnTo>
                <a:lnTo>
                  <a:pt x="2878" y="891"/>
                </a:lnTo>
                <a:lnTo>
                  <a:pt x="2879" y="892"/>
                </a:lnTo>
                <a:lnTo>
                  <a:pt x="2881" y="896"/>
                </a:lnTo>
                <a:lnTo>
                  <a:pt x="2883" y="897"/>
                </a:lnTo>
                <a:lnTo>
                  <a:pt x="2884" y="898"/>
                </a:lnTo>
                <a:lnTo>
                  <a:pt x="2884" y="900"/>
                </a:lnTo>
                <a:lnTo>
                  <a:pt x="2885" y="900"/>
                </a:lnTo>
                <a:lnTo>
                  <a:pt x="2885" y="901"/>
                </a:lnTo>
                <a:lnTo>
                  <a:pt x="2886" y="901"/>
                </a:lnTo>
                <a:lnTo>
                  <a:pt x="2886" y="902"/>
                </a:lnTo>
                <a:lnTo>
                  <a:pt x="2886" y="904"/>
                </a:lnTo>
                <a:lnTo>
                  <a:pt x="2887" y="905"/>
                </a:lnTo>
                <a:lnTo>
                  <a:pt x="2887" y="906"/>
                </a:lnTo>
                <a:lnTo>
                  <a:pt x="2888" y="906"/>
                </a:lnTo>
                <a:lnTo>
                  <a:pt x="2888" y="907"/>
                </a:lnTo>
                <a:lnTo>
                  <a:pt x="2889" y="908"/>
                </a:lnTo>
                <a:lnTo>
                  <a:pt x="2889" y="909"/>
                </a:lnTo>
                <a:lnTo>
                  <a:pt x="2890" y="910"/>
                </a:lnTo>
                <a:lnTo>
                  <a:pt x="2890" y="911"/>
                </a:lnTo>
                <a:lnTo>
                  <a:pt x="2892" y="911"/>
                </a:lnTo>
                <a:lnTo>
                  <a:pt x="2893" y="915"/>
                </a:lnTo>
                <a:lnTo>
                  <a:pt x="2894" y="916"/>
                </a:lnTo>
                <a:lnTo>
                  <a:pt x="2894" y="917"/>
                </a:lnTo>
                <a:lnTo>
                  <a:pt x="2895" y="917"/>
                </a:lnTo>
                <a:lnTo>
                  <a:pt x="2895" y="919"/>
                </a:lnTo>
                <a:lnTo>
                  <a:pt x="2895" y="921"/>
                </a:lnTo>
                <a:lnTo>
                  <a:pt x="2896" y="923"/>
                </a:lnTo>
                <a:lnTo>
                  <a:pt x="2896" y="925"/>
                </a:lnTo>
                <a:lnTo>
                  <a:pt x="2897" y="926"/>
                </a:lnTo>
                <a:lnTo>
                  <a:pt x="2898" y="930"/>
                </a:lnTo>
                <a:lnTo>
                  <a:pt x="2898" y="932"/>
                </a:lnTo>
                <a:lnTo>
                  <a:pt x="2899" y="933"/>
                </a:lnTo>
                <a:lnTo>
                  <a:pt x="2899" y="934"/>
                </a:lnTo>
                <a:lnTo>
                  <a:pt x="2899" y="935"/>
                </a:lnTo>
                <a:lnTo>
                  <a:pt x="2901" y="939"/>
                </a:lnTo>
                <a:lnTo>
                  <a:pt x="2902" y="941"/>
                </a:lnTo>
                <a:lnTo>
                  <a:pt x="2902" y="942"/>
                </a:lnTo>
                <a:lnTo>
                  <a:pt x="2902" y="943"/>
                </a:lnTo>
                <a:lnTo>
                  <a:pt x="2903" y="944"/>
                </a:lnTo>
                <a:lnTo>
                  <a:pt x="2903" y="946"/>
                </a:lnTo>
                <a:lnTo>
                  <a:pt x="2903" y="947"/>
                </a:lnTo>
                <a:lnTo>
                  <a:pt x="2903" y="948"/>
                </a:lnTo>
                <a:lnTo>
                  <a:pt x="2904" y="950"/>
                </a:lnTo>
                <a:lnTo>
                  <a:pt x="2904" y="951"/>
                </a:lnTo>
                <a:lnTo>
                  <a:pt x="2904" y="952"/>
                </a:lnTo>
                <a:lnTo>
                  <a:pt x="2904" y="954"/>
                </a:lnTo>
                <a:lnTo>
                  <a:pt x="2905" y="955"/>
                </a:lnTo>
                <a:lnTo>
                  <a:pt x="2905" y="956"/>
                </a:lnTo>
                <a:lnTo>
                  <a:pt x="2905" y="957"/>
                </a:lnTo>
                <a:lnTo>
                  <a:pt x="2904" y="958"/>
                </a:lnTo>
                <a:lnTo>
                  <a:pt x="2903" y="959"/>
                </a:lnTo>
                <a:lnTo>
                  <a:pt x="2902" y="960"/>
                </a:lnTo>
                <a:lnTo>
                  <a:pt x="2902" y="961"/>
                </a:lnTo>
                <a:lnTo>
                  <a:pt x="2901" y="963"/>
                </a:lnTo>
                <a:lnTo>
                  <a:pt x="2899" y="964"/>
                </a:lnTo>
                <a:lnTo>
                  <a:pt x="2899" y="965"/>
                </a:lnTo>
                <a:lnTo>
                  <a:pt x="2901" y="966"/>
                </a:lnTo>
                <a:lnTo>
                  <a:pt x="2901" y="967"/>
                </a:lnTo>
                <a:lnTo>
                  <a:pt x="2902" y="967"/>
                </a:lnTo>
                <a:lnTo>
                  <a:pt x="2903" y="969"/>
                </a:lnTo>
                <a:lnTo>
                  <a:pt x="2904" y="971"/>
                </a:lnTo>
                <a:lnTo>
                  <a:pt x="2904" y="972"/>
                </a:lnTo>
                <a:lnTo>
                  <a:pt x="2905" y="973"/>
                </a:lnTo>
                <a:lnTo>
                  <a:pt x="2906" y="974"/>
                </a:lnTo>
                <a:lnTo>
                  <a:pt x="2907" y="976"/>
                </a:lnTo>
                <a:lnTo>
                  <a:pt x="2909" y="979"/>
                </a:lnTo>
                <a:lnTo>
                  <a:pt x="2910" y="980"/>
                </a:lnTo>
                <a:lnTo>
                  <a:pt x="2910" y="981"/>
                </a:lnTo>
                <a:lnTo>
                  <a:pt x="2911" y="982"/>
                </a:lnTo>
                <a:lnTo>
                  <a:pt x="2911" y="983"/>
                </a:lnTo>
                <a:lnTo>
                  <a:pt x="2912" y="983"/>
                </a:lnTo>
                <a:lnTo>
                  <a:pt x="2912" y="984"/>
                </a:lnTo>
                <a:lnTo>
                  <a:pt x="2913" y="985"/>
                </a:lnTo>
                <a:lnTo>
                  <a:pt x="2913" y="986"/>
                </a:lnTo>
                <a:lnTo>
                  <a:pt x="2913" y="988"/>
                </a:lnTo>
                <a:lnTo>
                  <a:pt x="2914" y="989"/>
                </a:lnTo>
                <a:lnTo>
                  <a:pt x="2914" y="990"/>
                </a:lnTo>
                <a:lnTo>
                  <a:pt x="2915" y="991"/>
                </a:lnTo>
                <a:lnTo>
                  <a:pt x="2916" y="992"/>
                </a:lnTo>
                <a:lnTo>
                  <a:pt x="2916" y="993"/>
                </a:lnTo>
                <a:lnTo>
                  <a:pt x="2916" y="994"/>
                </a:lnTo>
                <a:lnTo>
                  <a:pt x="2918" y="994"/>
                </a:lnTo>
                <a:lnTo>
                  <a:pt x="2918" y="996"/>
                </a:lnTo>
                <a:lnTo>
                  <a:pt x="2918" y="997"/>
                </a:lnTo>
                <a:lnTo>
                  <a:pt x="2919" y="997"/>
                </a:lnTo>
                <a:lnTo>
                  <a:pt x="2919" y="998"/>
                </a:lnTo>
                <a:lnTo>
                  <a:pt x="2920" y="999"/>
                </a:lnTo>
                <a:lnTo>
                  <a:pt x="2920" y="1000"/>
                </a:lnTo>
                <a:lnTo>
                  <a:pt x="2921" y="1000"/>
                </a:lnTo>
                <a:lnTo>
                  <a:pt x="2921" y="1001"/>
                </a:lnTo>
                <a:lnTo>
                  <a:pt x="2922" y="1002"/>
                </a:lnTo>
                <a:lnTo>
                  <a:pt x="2922" y="1005"/>
                </a:lnTo>
                <a:lnTo>
                  <a:pt x="2923" y="1005"/>
                </a:lnTo>
                <a:lnTo>
                  <a:pt x="2924" y="1007"/>
                </a:lnTo>
                <a:lnTo>
                  <a:pt x="2926" y="1008"/>
                </a:lnTo>
                <a:lnTo>
                  <a:pt x="2927" y="1009"/>
                </a:lnTo>
                <a:lnTo>
                  <a:pt x="2927" y="1010"/>
                </a:lnTo>
                <a:lnTo>
                  <a:pt x="2928" y="1011"/>
                </a:lnTo>
                <a:lnTo>
                  <a:pt x="2929" y="1013"/>
                </a:lnTo>
                <a:lnTo>
                  <a:pt x="2929" y="1014"/>
                </a:lnTo>
                <a:lnTo>
                  <a:pt x="2929" y="1015"/>
                </a:lnTo>
                <a:lnTo>
                  <a:pt x="2929" y="1016"/>
                </a:lnTo>
                <a:lnTo>
                  <a:pt x="2928" y="1017"/>
                </a:lnTo>
                <a:lnTo>
                  <a:pt x="2928" y="1018"/>
                </a:lnTo>
                <a:lnTo>
                  <a:pt x="2928" y="1019"/>
                </a:lnTo>
                <a:lnTo>
                  <a:pt x="2929" y="1021"/>
                </a:lnTo>
                <a:lnTo>
                  <a:pt x="2929" y="1022"/>
                </a:lnTo>
                <a:lnTo>
                  <a:pt x="2929" y="1024"/>
                </a:lnTo>
                <a:lnTo>
                  <a:pt x="2930" y="1025"/>
                </a:lnTo>
                <a:lnTo>
                  <a:pt x="2930" y="1026"/>
                </a:lnTo>
                <a:lnTo>
                  <a:pt x="2930" y="1027"/>
                </a:lnTo>
                <a:lnTo>
                  <a:pt x="2930" y="1028"/>
                </a:lnTo>
                <a:lnTo>
                  <a:pt x="2929" y="1030"/>
                </a:lnTo>
                <a:lnTo>
                  <a:pt x="2929" y="1031"/>
                </a:lnTo>
                <a:lnTo>
                  <a:pt x="2929" y="1032"/>
                </a:lnTo>
                <a:lnTo>
                  <a:pt x="2928" y="1034"/>
                </a:lnTo>
                <a:lnTo>
                  <a:pt x="2928" y="1035"/>
                </a:lnTo>
                <a:lnTo>
                  <a:pt x="2928" y="1040"/>
                </a:lnTo>
                <a:lnTo>
                  <a:pt x="2927" y="1041"/>
                </a:lnTo>
                <a:lnTo>
                  <a:pt x="2927" y="1042"/>
                </a:lnTo>
                <a:lnTo>
                  <a:pt x="2927" y="1043"/>
                </a:lnTo>
                <a:lnTo>
                  <a:pt x="2928" y="1043"/>
                </a:lnTo>
                <a:lnTo>
                  <a:pt x="2929" y="1044"/>
                </a:lnTo>
                <a:lnTo>
                  <a:pt x="2930" y="1044"/>
                </a:lnTo>
                <a:lnTo>
                  <a:pt x="2930" y="1046"/>
                </a:lnTo>
                <a:lnTo>
                  <a:pt x="2930" y="1047"/>
                </a:lnTo>
                <a:lnTo>
                  <a:pt x="2931" y="1048"/>
                </a:lnTo>
                <a:lnTo>
                  <a:pt x="2932" y="1049"/>
                </a:lnTo>
                <a:lnTo>
                  <a:pt x="2933" y="1050"/>
                </a:lnTo>
                <a:lnTo>
                  <a:pt x="2935" y="1050"/>
                </a:lnTo>
                <a:lnTo>
                  <a:pt x="2936" y="1050"/>
                </a:lnTo>
                <a:lnTo>
                  <a:pt x="2936" y="1051"/>
                </a:lnTo>
                <a:lnTo>
                  <a:pt x="2937" y="1051"/>
                </a:lnTo>
                <a:lnTo>
                  <a:pt x="2937" y="1052"/>
                </a:lnTo>
                <a:lnTo>
                  <a:pt x="2937" y="1053"/>
                </a:lnTo>
                <a:lnTo>
                  <a:pt x="2938" y="1055"/>
                </a:lnTo>
                <a:lnTo>
                  <a:pt x="2939" y="1055"/>
                </a:lnTo>
                <a:lnTo>
                  <a:pt x="2939" y="1056"/>
                </a:lnTo>
                <a:lnTo>
                  <a:pt x="2940" y="1056"/>
                </a:lnTo>
                <a:lnTo>
                  <a:pt x="2940" y="1057"/>
                </a:lnTo>
                <a:lnTo>
                  <a:pt x="2939" y="1058"/>
                </a:lnTo>
                <a:lnTo>
                  <a:pt x="2939" y="1059"/>
                </a:lnTo>
                <a:lnTo>
                  <a:pt x="2939" y="1060"/>
                </a:lnTo>
                <a:lnTo>
                  <a:pt x="2940" y="1060"/>
                </a:lnTo>
                <a:lnTo>
                  <a:pt x="2940" y="1061"/>
                </a:lnTo>
                <a:lnTo>
                  <a:pt x="2941" y="1061"/>
                </a:lnTo>
                <a:lnTo>
                  <a:pt x="2942" y="1061"/>
                </a:lnTo>
                <a:lnTo>
                  <a:pt x="2942" y="1063"/>
                </a:lnTo>
                <a:lnTo>
                  <a:pt x="2944" y="1063"/>
                </a:lnTo>
                <a:lnTo>
                  <a:pt x="2944" y="1064"/>
                </a:lnTo>
                <a:lnTo>
                  <a:pt x="2945" y="1065"/>
                </a:lnTo>
                <a:lnTo>
                  <a:pt x="2945" y="1066"/>
                </a:lnTo>
                <a:lnTo>
                  <a:pt x="2947" y="1066"/>
                </a:lnTo>
                <a:lnTo>
                  <a:pt x="2950" y="1069"/>
                </a:lnTo>
                <a:lnTo>
                  <a:pt x="2953" y="1073"/>
                </a:lnTo>
                <a:lnTo>
                  <a:pt x="2954" y="1074"/>
                </a:lnTo>
                <a:lnTo>
                  <a:pt x="2955" y="1075"/>
                </a:lnTo>
                <a:lnTo>
                  <a:pt x="2957" y="1076"/>
                </a:lnTo>
                <a:lnTo>
                  <a:pt x="2958" y="1077"/>
                </a:lnTo>
                <a:lnTo>
                  <a:pt x="2959" y="1077"/>
                </a:lnTo>
                <a:lnTo>
                  <a:pt x="2962" y="1078"/>
                </a:lnTo>
                <a:lnTo>
                  <a:pt x="2964" y="1078"/>
                </a:lnTo>
                <a:lnTo>
                  <a:pt x="2966" y="1080"/>
                </a:lnTo>
                <a:lnTo>
                  <a:pt x="2967" y="1080"/>
                </a:lnTo>
                <a:lnTo>
                  <a:pt x="2971" y="1081"/>
                </a:lnTo>
                <a:lnTo>
                  <a:pt x="2972" y="1082"/>
                </a:lnTo>
                <a:lnTo>
                  <a:pt x="2973" y="1082"/>
                </a:lnTo>
                <a:lnTo>
                  <a:pt x="2974" y="1082"/>
                </a:lnTo>
                <a:lnTo>
                  <a:pt x="2975" y="1082"/>
                </a:lnTo>
                <a:lnTo>
                  <a:pt x="2975" y="1083"/>
                </a:lnTo>
                <a:lnTo>
                  <a:pt x="2976" y="1083"/>
                </a:lnTo>
                <a:lnTo>
                  <a:pt x="2978" y="1083"/>
                </a:lnTo>
                <a:lnTo>
                  <a:pt x="2979" y="1083"/>
                </a:lnTo>
                <a:lnTo>
                  <a:pt x="2980" y="1083"/>
                </a:lnTo>
                <a:lnTo>
                  <a:pt x="2981" y="1084"/>
                </a:lnTo>
                <a:lnTo>
                  <a:pt x="2982" y="1084"/>
                </a:lnTo>
                <a:lnTo>
                  <a:pt x="2983" y="1084"/>
                </a:lnTo>
                <a:lnTo>
                  <a:pt x="2985" y="1084"/>
                </a:lnTo>
                <a:lnTo>
                  <a:pt x="2987" y="1085"/>
                </a:lnTo>
                <a:lnTo>
                  <a:pt x="2988" y="1085"/>
                </a:lnTo>
                <a:lnTo>
                  <a:pt x="2989" y="1085"/>
                </a:lnTo>
                <a:lnTo>
                  <a:pt x="2990" y="1085"/>
                </a:lnTo>
                <a:lnTo>
                  <a:pt x="2992" y="1085"/>
                </a:lnTo>
                <a:lnTo>
                  <a:pt x="2992" y="1086"/>
                </a:lnTo>
                <a:lnTo>
                  <a:pt x="2993" y="1086"/>
                </a:lnTo>
                <a:lnTo>
                  <a:pt x="2996" y="1086"/>
                </a:lnTo>
                <a:lnTo>
                  <a:pt x="2997" y="1086"/>
                </a:lnTo>
                <a:lnTo>
                  <a:pt x="2998" y="1088"/>
                </a:lnTo>
                <a:lnTo>
                  <a:pt x="2999" y="1089"/>
                </a:lnTo>
                <a:lnTo>
                  <a:pt x="3000" y="1089"/>
                </a:lnTo>
                <a:lnTo>
                  <a:pt x="3001" y="1090"/>
                </a:lnTo>
                <a:lnTo>
                  <a:pt x="3002" y="1091"/>
                </a:lnTo>
                <a:lnTo>
                  <a:pt x="3004" y="1092"/>
                </a:lnTo>
                <a:lnTo>
                  <a:pt x="3004" y="1093"/>
                </a:lnTo>
                <a:lnTo>
                  <a:pt x="3007" y="1095"/>
                </a:lnTo>
                <a:lnTo>
                  <a:pt x="3007" y="1097"/>
                </a:lnTo>
                <a:lnTo>
                  <a:pt x="3008" y="1097"/>
                </a:lnTo>
                <a:lnTo>
                  <a:pt x="3011" y="1099"/>
                </a:lnTo>
                <a:lnTo>
                  <a:pt x="3011" y="1100"/>
                </a:lnTo>
                <a:lnTo>
                  <a:pt x="3013" y="1101"/>
                </a:lnTo>
                <a:lnTo>
                  <a:pt x="3014" y="1102"/>
                </a:lnTo>
                <a:lnTo>
                  <a:pt x="3015" y="1103"/>
                </a:lnTo>
                <a:lnTo>
                  <a:pt x="3015" y="1105"/>
                </a:lnTo>
                <a:lnTo>
                  <a:pt x="3016" y="1107"/>
                </a:lnTo>
                <a:lnTo>
                  <a:pt x="3016" y="1108"/>
                </a:lnTo>
                <a:lnTo>
                  <a:pt x="3016" y="1110"/>
                </a:lnTo>
                <a:lnTo>
                  <a:pt x="3018" y="1117"/>
                </a:lnTo>
                <a:lnTo>
                  <a:pt x="3018" y="1118"/>
                </a:lnTo>
                <a:lnTo>
                  <a:pt x="3019" y="1119"/>
                </a:lnTo>
                <a:lnTo>
                  <a:pt x="3019" y="1120"/>
                </a:lnTo>
                <a:lnTo>
                  <a:pt x="3021" y="1122"/>
                </a:lnTo>
                <a:lnTo>
                  <a:pt x="3022" y="1124"/>
                </a:lnTo>
                <a:lnTo>
                  <a:pt x="3023" y="1125"/>
                </a:lnTo>
                <a:lnTo>
                  <a:pt x="3024" y="1126"/>
                </a:lnTo>
                <a:lnTo>
                  <a:pt x="3025" y="1128"/>
                </a:lnTo>
                <a:lnTo>
                  <a:pt x="3026" y="1128"/>
                </a:lnTo>
                <a:lnTo>
                  <a:pt x="3026" y="1130"/>
                </a:lnTo>
                <a:lnTo>
                  <a:pt x="3027" y="1130"/>
                </a:lnTo>
                <a:lnTo>
                  <a:pt x="3031" y="1134"/>
                </a:lnTo>
                <a:lnTo>
                  <a:pt x="3031" y="1135"/>
                </a:lnTo>
                <a:lnTo>
                  <a:pt x="3032" y="1136"/>
                </a:lnTo>
                <a:lnTo>
                  <a:pt x="3034" y="1138"/>
                </a:lnTo>
                <a:lnTo>
                  <a:pt x="3034" y="1139"/>
                </a:lnTo>
                <a:lnTo>
                  <a:pt x="3035" y="1140"/>
                </a:lnTo>
                <a:lnTo>
                  <a:pt x="3035" y="1141"/>
                </a:lnTo>
                <a:lnTo>
                  <a:pt x="3036" y="1142"/>
                </a:lnTo>
                <a:lnTo>
                  <a:pt x="3039" y="1143"/>
                </a:lnTo>
                <a:lnTo>
                  <a:pt x="3040" y="1145"/>
                </a:lnTo>
                <a:lnTo>
                  <a:pt x="3042" y="1148"/>
                </a:lnTo>
                <a:lnTo>
                  <a:pt x="3043" y="1150"/>
                </a:lnTo>
                <a:lnTo>
                  <a:pt x="3044" y="1150"/>
                </a:lnTo>
                <a:lnTo>
                  <a:pt x="3045" y="1152"/>
                </a:lnTo>
                <a:lnTo>
                  <a:pt x="3048" y="1155"/>
                </a:lnTo>
                <a:lnTo>
                  <a:pt x="3049" y="1157"/>
                </a:lnTo>
                <a:lnTo>
                  <a:pt x="3051" y="1158"/>
                </a:lnTo>
                <a:lnTo>
                  <a:pt x="3053" y="1159"/>
                </a:lnTo>
                <a:lnTo>
                  <a:pt x="3054" y="1160"/>
                </a:lnTo>
                <a:lnTo>
                  <a:pt x="3057" y="1160"/>
                </a:lnTo>
                <a:lnTo>
                  <a:pt x="3064" y="1160"/>
                </a:lnTo>
                <a:lnTo>
                  <a:pt x="3069" y="1161"/>
                </a:lnTo>
                <a:lnTo>
                  <a:pt x="3070" y="1161"/>
                </a:lnTo>
                <a:lnTo>
                  <a:pt x="3073" y="1161"/>
                </a:lnTo>
                <a:lnTo>
                  <a:pt x="3074" y="1161"/>
                </a:lnTo>
                <a:lnTo>
                  <a:pt x="3075" y="1161"/>
                </a:lnTo>
                <a:lnTo>
                  <a:pt x="3076" y="1161"/>
                </a:lnTo>
                <a:lnTo>
                  <a:pt x="3078" y="1162"/>
                </a:lnTo>
                <a:lnTo>
                  <a:pt x="3080" y="1164"/>
                </a:lnTo>
                <a:lnTo>
                  <a:pt x="3084" y="1165"/>
                </a:lnTo>
                <a:lnTo>
                  <a:pt x="3087" y="1166"/>
                </a:lnTo>
                <a:lnTo>
                  <a:pt x="3088" y="1167"/>
                </a:lnTo>
                <a:lnTo>
                  <a:pt x="3091" y="1167"/>
                </a:lnTo>
                <a:lnTo>
                  <a:pt x="3092" y="1168"/>
                </a:lnTo>
                <a:lnTo>
                  <a:pt x="3093" y="1168"/>
                </a:lnTo>
                <a:lnTo>
                  <a:pt x="3095" y="1169"/>
                </a:lnTo>
                <a:lnTo>
                  <a:pt x="3097" y="1170"/>
                </a:lnTo>
                <a:lnTo>
                  <a:pt x="3099" y="1170"/>
                </a:lnTo>
                <a:lnTo>
                  <a:pt x="3101" y="1172"/>
                </a:lnTo>
                <a:lnTo>
                  <a:pt x="3103" y="1172"/>
                </a:lnTo>
                <a:lnTo>
                  <a:pt x="3103" y="1173"/>
                </a:lnTo>
                <a:lnTo>
                  <a:pt x="3104" y="1173"/>
                </a:lnTo>
                <a:lnTo>
                  <a:pt x="3107" y="1173"/>
                </a:lnTo>
                <a:lnTo>
                  <a:pt x="3111" y="1175"/>
                </a:lnTo>
                <a:lnTo>
                  <a:pt x="3112" y="1175"/>
                </a:lnTo>
                <a:lnTo>
                  <a:pt x="3113" y="1175"/>
                </a:lnTo>
                <a:lnTo>
                  <a:pt x="3116" y="1176"/>
                </a:lnTo>
                <a:lnTo>
                  <a:pt x="3118" y="1176"/>
                </a:lnTo>
                <a:lnTo>
                  <a:pt x="3119" y="1177"/>
                </a:lnTo>
                <a:lnTo>
                  <a:pt x="3120" y="1177"/>
                </a:lnTo>
                <a:lnTo>
                  <a:pt x="3121" y="1178"/>
                </a:lnTo>
                <a:lnTo>
                  <a:pt x="3122" y="1180"/>
                </a:lnTo>
                <a:lnTo>
                  <a:pt x="3122" y="1181"/>
                </a:lnTo>
                <a:lnTo>
                  <a:pt x="3123" y="1181"/>
                </a:lnTo>
                <a:lnTo>
                  <a:pt x="3123" y="1182"/>
                </a:lnTo>
                <a:lnTo>
                  <a:pt x="3126" y="1183"/>
                </a:lnTo>
                <a:lnTo>
                  <a:pt x="3127" y="1184"/>
                </a:lnTo>
                <a:lnTo>
                  <a:pt x="3129" y="1185"/>
                </a:lnTo>
                <a:lnTo>
                  <a:pt x="3129" y="1186"/>
                </a:lnTo>
                <a:lnTo>
                  <a:pt x="3130" y="1187"/>
                </a:lnTo>
                <a:lnTo>
                  <a:pt x="3130" y="1189"/>
                </a:lnTo>
                <a:lnTo>
                  <a:pt x="3130" y="1190"/>
                </a:lnTo>
                <a:lnTo>
                  <a:pt x="3130" y="1191"/>
                </a:lnTo>
                <a:lnTo>
                  <a:pt x="3129" y="1192"/>
                </a:lnTo>
                <a:lnTo>
                  <a:pt x="3129" y="1193"/>
                </a:lnTo>
                <a:lnTo>
                  <a:pt x="3129" y="1194"/>
                </a:lnTo>
                <a:lnTo>
                  <a:pt x="3129" y="1195"/>
                </a:lnTo>
                <a:lnTo>
                  <a:pt x="3128" y="1200"/>
                </a:lnTo>
                <a:lnTo>
                  <a:pt x="3128" y="1201"/>
                </a:lnTo>
                <a:lnTo>
                  <a:pt x="3127" y="1203"/>
                </a:lnTo>
                <a:lnTo>
                  <a:pt x="3127" y="1205"/>
                </a:lnTo>
                <a:lnTo>
                  <a:pt x="3127" y="1206"/>
                </a:lnTo>
                <a:lnTo>
                  <a:pt x="3126" y="1206"/>
                </a:lnTo>
                <a:lnTo>
                  <a:pt x="3126" y="1207"/>
                </a:lnTo>
                <a:lnTo>
                  <a:pt x="3126" y="1208"/>
                </a:lnTo>
                <a:lnTo>
                  <a:pt x="3127" y="1209"/>
                </a:lnTo>
                <a:lnTo>
                  <a:pt x="3127" y="1210"/>
                </a:lnTo>
                <a:lnTo>
                  <a:pt x="3126" y="1210"/>
                </a:lnTo>
                <a:lnTo>
                  <a:pt x="3125" y="1210"/>
                </a:lnTo>
                <a:lnTo>
                  <a:pt x="3123" y="1211"/>
                </a:lnTo>
                <a:lnTo>
                  <a:pt x="3125" y="1212"/>
                </a:lnTo>
                <a:lnTo>
                  <a:pt x="3125" y="1214"/>
                </a:lnTo>
                <a:lnTo>
                  <a:pt x="3125" y="1215"/>
                </a:lnTo>
                <a:lnTo>
                  <a:pt x="3123" y="1215"/>
                </a:lnTo>
                <a:lnTo>
                  <a:pt x="3122" y="1215"/>
                </a:lnTo>
                <a:lnTo>
                  <a:pt x="3123" y="1216"/>
                </a:lnTo>
                <a:lnTo>
                  <a:pt x="3123" y="1217"/>
                </a:lnTo>
                <a:lnTo>
                  <a:pt x="3123" y="1218"/>
                </a:lnTo>
                <a:lnTo>
                  <a:pt x="3123" y="1219"/>
                </a:lnTo>
                <a:lnTo>
                  <a:pt x="3125" y="1219"/>
                </a:lnTo>
                <a:lnTo>
                  <a:pt x="3125" y="1220"/>
                </a:lnTo>
                <a:lnTo>
                  <a:pt x="3126" y="1220"/>
                </a:lnTo>
                <a:lnTo>
                  <a:pt x="3126" y="1222"/>
                </a:lnTo>
                <a:lnTo>
                  <a:pt x="3125" y="1223"/>
                </a:lnTo>
                <a:lnTo>
                  <a:pt x="3123" y="1223"/>
                </a:lnTo>
                <a:lnTo>
                  <a:pt x="3125" y="1224"/>
                </a:lnTo>
                <a:lnTo>
                  <a:pt x="3125" y="1225"/>
                </a:lnTo>
                <a:lnTo>
                  <a:pt x="3126" y="1225"/>
                </a:lnTo>
                <a:lnTo>
                  <a:pt x="3127" y="1226"/>
                </a:lnTo>
                <a:lnTo>
                  <a:pt x="3128" y="1226"/>
                </a:lnTo>
                <a:lnTo>
                  <a:pt x="3130" y="1225"/>
                </a:lnTo>
                <a:lnTo>
                  <a:pt x="3130" y="1226"/>
                </a:lnTo>
                <a:lnTo>
                  <a:pt x="3129" y="1230"/>
                </a:lnTo>
                <a:lnTo>
                  <a:pt x="3129" y="1231"/>
                </a:lnTo>
                <a:lnTo>
                  <a:pt x="3128" y="1231"/>
                </a:lnTo>
                <a:lnTo>
                  <a:pt x="3127" y="1231"/>
                </a:lnTo>
                <a:lnTo>
                  <a:pt x="3126" y="1230"/>
                </a:lnTo>
                <a:lnTo>
                  <a:pt x="3125" y="1230"/>
                </a:lnTo>
                <a:lnTo>
                  <a:pt x="3123" y="1230"/>
                </a:lnTo>
                <a:lnTo>
                  <a:pt x="3123" y="1231"/>
                </a:lnTo>
                <a:lnTo>
                  <a:pt x="3125" y="1233"/>
                </a:lnTo>
                <a:lnTo>
                  <a:pt x="3125" y="1234"/>
                </a:lnTo>
                <a:lnTo>
                  <a:pt x="3125" y="1235"/>
                </a:lnTo>
                <a:lnTo>
                  <a:pt x="3125" y="1236"/>
                </a:lnTo>
                <a:lnTo>
                  <a:pt x="3123" y="1236"/>
                </a:lnTo>
                <a:lnTo>
                  <a:pt x="3122" y="1236"/>
                </a:lnTo>
                <a:lnTo>
                  <a:pt x="3121" y="1235"/>
                </a:lnTo>
                <a:lnTo>
                  <a:pt x="3121" y="1234"/>
                </a:lnTo>
                <a:lnTo>
                  <a:pt x="3121" y="1233"/>
                </a:lnTo>
                <a:lnTo>
                  <a:pt x="3121" y="1232"/>
                </a:lnTo>
                <a:lnTo>
                  <a:pt x="3121" y="1231"/>
                </a:lnTo>
                <a:lnTo>
                  <a:pt x="3121" y="1230"/>
                </a:lnTo>
                <a:lnTo>
                  <a:pt x="3120" y="1230"/>
                </a:lnTo>
                <a:lnTo>
                  <a:pt x="3119" y="1230"/>
                </a:lnTo>
                <a:lnTo>
                  <a:pt x="3118" y="1232"/>
                </a:lnTo>
                <a:lnTo>
                  <a:pt x="3117" y="1233"/>
                </a:lnTo>
                <a:lnTo>
                  <a:pt x="3117" y="1234"/>
                </a:lnTo>
                <a:lnTo>
                  <a:pt x="3117" y="1235"/>
                </a:lnTo>
                <a:lnTo>
                  <a:pt x="3117" y="1236"/>
                </a:lnTo>
                <a:lnTo>
                  <a:pt x="3118" y="1237"/>
                </a:lnTo>
                <a:lnTo>
                  <a:pt x="3119" y="1237"/>
                </a:lnTo>
                <a:lnTo>
                  <a:pt x="3120" y="1239"/>
                </a:lnTo>
                <a:lnTo>
                  <a:pt x="3120" y="1240"/>
                </a:lnTo>
                <a:lnTo>
                  <a:pt x="3119" y="1241"/>
                </a:lnTo>
                <a:lnTo>
                  <a:pt x="3118" y="1241"/>
                </a:lnTo>
                <a:lnTo>
                  <a:pt x="3117" y="1241"/>
                </a:lnTo>
                <a:lnTo>
                  <a:pt x="3116" y="1241"/>
                </a:lnTo>
                <a:lnTo>
                  <a:pt x="3116" y="1242"/>
                </a:lnTo>
                <a:lnTo>
                  <a:pt x="3117" y="1243"/>
                </a:lnTo>
                <a:lnTo>
                  <a:pt x="3117" y="1244"/>
                </a:lnTo>
                <a:lnTo>
                  <a:pt x="3118" y="1245"/>
                </a:lnTo>
                <a:lnTo>
                  <a:pt x="3119" y="1247"/>
                </a:lnTo>
                <a:lnTo>
                  <a:pt x="3119" y="1248"/>
                </a:lnTo>
                <a:lnTo>
                  <a:pt x="3118" y="1249"/>
                </a:lnTo>
                <a:lnTo>
                  <a:pt x="3117" y="1249"/>
                </a:lnTo>
                <a:lnTo>
                  <a:pt x="3114" y="1250"/>
                </a:lnTo>
                <a:lnTo>
                  <a:pt x="3113" y="1251"/>
                </a:lnTo>
                <a:lnTo>
                  <a:pt x="3112" y="1252"/>
                </a:lnTo>
                <a:lnTo>
                  <a:pt x="3111" y="1253"/>
                </a:lnTo>
                <a:lnTo>
                  <a:pt x="3110" y="1254"/>
                </a:lnTo>
                <a:lnTo>
                  <a:pt x="3109" y="1254"/>
                </a:lnTo>
                <a:lnTo>
                  <a:pt x="3108" y="1254"/>
                </a:lnTo>
                <a:lnTo>
                  <a:pt x="3108" y="1256"/>
                </a:lnTo>
                <a:lnTo>
                  <a:pt x="3108" y="1257"/>
                </a:lnTo>
                <a:lnTo>
                  <a:pt x="3109" y="1257"/>
                </a:lnTo>
                <a:lnTo>
                  <a:pt x="3109" y="1258"/>
                </a:lnTo>
                <a:lnTo>
                  <a:pt x="3108" y="1259"/>
                </a:lnTo>
                <a:lnTo>
                  <a:pt x="3107" y="1259"/>
                </a:lnTo>
                <a:lnTo>
                  <a:pt x="3105" y="1260"/>
                </a:lnTo>
                <a:lnTo>
                  <a:pt x="3104" y="1260"/>
                </a:lnTo>
                <a:lnTo>
                  <a:pt x="3104" y="1261"/>
                </a:lnTo>
                <a:lnTo>
                  <a:pt x="3104" y="1262"/>
                </a:lnTo>
                <a:lnTo>
                  <a:pt x="3105" y="1262"/>
                </a:lnTo>
                <a:lnTo>
                  <a:pt x="3105" y="1264"/>
                </a:lnTo>
                <a:lnTo>
                  <a:pt x="3107" y="1265"/>
                </a:lnTo>
                <a:lnTo>
                  <a:pt x="3105" y="1265"/>
                </a:lnTo>
                <a:lnTo>
                  <a:pt x="3105" y="1266"/>
                </a:lnTo>
                <a:lnTo>
                  <a:pt x="3104" y="1267"/>
                </a:lnTo>
                <a:lnTo>
                  <a:pt x="3103" y="1267"/>
                </a:lnTo>
                <a:lnTo>
                  <a:pt x="3102" y="1267"/>
                </a:lnTo>
                <a:lnTo>
                  <a:pt x="3102" y="1266"/>
                </a:lnTo>
                <a:lnTo>
                  <a:pt x="3101" y="1267"/>
                </a:lnTo>
                <a:lnTo>
                  <a:pt x="3100" y="1268"/>
                </a:lnTo>
                <a:lnTo>
                  <a:pt x="3099" y="1268"/>
                </a:lnTo>
                <a:lnTo>
                  <a:pt x="3097" y="1268"/>
                </a:lnTo>
                <a:lnTo>
                  <a:pt x="3096" y="1268"/>
                </a:lnTo>
                <a:lnTo>
                  <a:pt x="3095" y="1267"/>
                </a:lnTo>
                <a:lnTo>
                  <a:pt x="3092" y="1267"/>
                </a:lnTo>
                <a:lnTo>
                  <a:pt x="3091" y="1267"/>
                </a:lnTo>
                <a:lnTo>
                  <a:pt x="3090" y="1267"/>
                </a:lnTo>
                <a:lnTo>
                  <a:pt x="3088" y="1268"/>
                </a:lnTo>
                <a:lnTo>
                  <a:pt x="3087" y="1269"/>
                </a:lnTo>
                <a:lnTo>
                  <a:pt x="3087" y="1270"/>
                </a:lnTo>
                <a:lnTo>
                  <a:pt x="3087" y="1272"/>
                </a:lnTo>
                <a:lnTo>
                  <a:pt x="3090" y="1275"/>
                </a:lnTo>
                <a:lnTo>
                  <a:pt x="3090" y="1276"/>
                </a:lnTo>
                <a:lnTo>
                  <a:pt x="3091" y="1277"/>
                </a:lnTo>
                <a:lnTo>
                  <a:pt x="3090" y="1277"/>
                </a:lnTo>
                <a:lnTo>
                  <a:pt x="3088" y="1279"/>
                </a:lnTo>
                <a:lnTo>
                  <a:pt x="3087" y="1281"/>
                </a:lnTo>
                <a:lnTo>
                  <a:pt x="3087" y="1282"/>
                </a:lnTo>
                <a:lnTo>
                  <a:pt x="3086" y="1283"/>
                </a:lnTo>
                <a:lnTo>
                  <a:pt x="3086" y="1284"/>
                </a:lnTo>
                <a:lnTo>
                  <a:pt x="3087" y="1285"/>
                </a:lnTo>
                <a:lnTo>
                  <a:pt x="3088" y="1285"/>
                </a:lnTo>
                <a:lnTo>
                  <a:pt x="3090" y="1286"/>
                </a:lnTo>
                <a:lnTo>
                  <a:pt x="3091" y="1287"/>
                </a:lnTo>
                <a:lnTo>
                  <a:pt x="3090" y="1289"/>
                </a:lnTo>
                <a:lnTo>
                  <a:pt x="3088" y="1290"/>
                </a:lnTo>
                <a:lnTo>
                  <a:pt x="3086" y="1290"/>
                </a:lnTo>
                <a:lnTo>
                  <a:pt x="3085" y="1290"/>
                </a:lnTo>
                <a:lnTo>
                  <a:pt x="3084" y="1291"/>
                </a:lnTo>
                <a:lnTo>
                  <a:pt x="3084" y="1292"/>
                </a:lnTo>
                <a:lnTo>
                  <a:pt x="3084" y="1294"/>
                </a:lnTo>
                <a:lnTo>
                  <a:pt x="3084" y="1295"/>
                </a:lnTo>
                <a:lnTo>
                  <a:pt x="3085" y="1295"/>
                </a:lnTo>
                <a:lnTo>
                  <a:pt x="3087" y="1297"/>
                </a:lnTo>
                <a:lnTo>
                  <a:pt x="3088" y="1297"/>
                </a:lnTo>
                <a:lnTo>
                  <a:pt x="3090" y="1297"/>
                </a:lnTo>
                <a:lnTo>
                  <a:pt x="3091" y="1297"/>
                </a:lnTo>
                <a:lnTo>
                  <a:pt x="3093" y="1298"/>
                </a:lnTo>
                <a:lnTo>
                  <a:pt x="3095" y="1298"/>
                </a:lnTo>
                <a:lnTo>
                  <a:pt x="3096" y="1297"/>
                </a:lnTo>
                <a:lnTo>
                  <a:pt x="3097" y="1295"/>
                </a:lnTo>
                <a:lnTo>
                  <a:pt x="3097" y="1297"/>
                </a:lnTo>
                <a:lnTo>
                  <a:pt x="3099" y="1297"/>
                </a:lnTo>
                <a:lnTo>
                  <a:pt x="3099" y="1299"/>
                </a:lnTo>
                <a:lnTo>
                  <a:pt x="3099" y="1300"/>
                </a:lnTo>
                <a:lnTo>
                  <a:pt x="3097" y="1301"/>
                </a:lnTo>
                <a:lnTo>
                  <a:pt x="3096" y="1302"/>
                </a:lnTo>
                <a:lnTo>
                  <a:pt x="3095" y="1302"/>
                </a:lnTo>
                <a:lnTo>
                  <a:pt x="3094" y="1303"/>
                </a:lnTo>
                <a:lnTo>
                  <a:pt x="3093" y="1303"/>
                </a:lnTo>
                <a:lnTo>
                  <a:pt x="3092" y="1304"/>
                </a:lnTo>
                <a:lnTo>
                  <a:pt x="3093" y="1304"/>
                </a:lnTo>
                <a:lnTo>
                  <a:pt x="3093" y="1306"/>
                </a:lnTo>
                <a:lnTo>
                  <a:pt x="3094" y="1306"/>
                </a:lnTo>
                <a:lnTo>
                  <a:pt x="3095" y="1306"/>
                </a:lnTo>
                <a:lnTo>
                  <a:pt x="3096" y="1306"/>
                </a:lnTo>
                <a:lnTo>
                  <a:pt x="3097" y="1307"/>
                </a:lnTo>
                <a:lnTo>
                  <a:pt x="3097" y="1308"/>
                </a:lnTo>
                <a:lnTo>
                  <a:pt x="3099" y="1308"/>
                </a:lnTo>
                <a:lnTo>
                  <a:pt x="3099" y="1310"/>
                </a:lnTo>
                <a:lnTo>
                  <a:pt x="3100" y="1311"/>
                </a:lnTo>
                <a:lnTo>
                  <a:pt x="3101" y="1312"/>
                </a:lnTo>
                <a:lnTo>
                  <a:pt x="3101" y="1314"/>
                </a:lnTo>
                <a:lnTo>
                  <a:pt x="3102" y="1315"/>
                </a:lnTo>
                <a:lnTo>
                  <a:pt x="3103" y="1316"/>
                </a:lnTo>
                <a:lnTo>
                  <a:pt x="3103" y="1317"/>
                </a:lnTo>
                <a:lnTo>
                  <a:pt x="3103" y="1318"/>
                </a:lnTo>
                <a:lnTo>
                  <a:pt x="3102" y="1319"/>
                </a:lnTo>
                <a:lnTo>
                  <a:pt x="3101" y="1319"/>
                </a:lnTo>
                <a:lnTo>
                  <a:pt x="3101" y="1320"/>
                </a:lnTo>
                <a:lnTo>
                  <a:pt x="3101" y="1321"/>
                </a:lnTo>
                <a:lnTo>
                  <a:pt x="3101" y="1323"/>
                </a:lnTo>
                <a:lnTo>
                  <a:pt x="3102" y="1323"/>
                </a:lnTo>
                <a:lnTo>
                  <a:pt x="3104" y="1323"/>
                </a:lnTo>
                <a:lnTo>
                  <a:pt x="3105" y="1323"/>
                </a:lnTo>
                <a:lnTo>
                  <a:pt x="3105" y="1324"/>
                </a:lnTo>
                <a:lnTo>
                  <a:pt x="3105" y="1325"/>
                </a:lnTo>
                <a:lnTo>
                  <a:pt x="3103" y="1326"/>
                </a:lnTo>
                <a:lnTo>
                  <a:pt x="3102" y="1327"/>
                </a:lnTo>
                <a:lnTo>
                  <a:pt x="3101" y="1328"/>
                </a:lnTo>
                <a:lnTo>
                  <a:pt x="3102" y="1331"/>
                </a:lnTo>
                <a:lnTo>
                  <a:pt x="3102" y="1332"/>
                </a:lnTo>
                <a:lnTo>
                  <a:pt x="3102" y="1333"/>
                </a:lnTo>
                <a:lnTo>
                  <a:pt x="3101" y="1334"/>
                </a:lnTo>
                <a:lnTo>
                  <a:pt x="3099" y="1335"/>
                </a:lnTo>
                <a:lnTo>
                  <a:pt x="3094" y="1336"/>
                </a:lnTo>
                <a:lnTo>
                  <a:pt x="3093" y="1337"/>
                </a:lnTo>
                <a:lnTo>
                  <a:pt x="3092" y="1340"/>
                </a:lnTo>
                <a:lnTo>
                  <a:pt x="3093" y="1341"/>
                </a:lnTo>
                <a:lnTo>
                  <a:pt x="3093" y="1342"/>
                </a:lnTo>
                <a:lnTo>
                  <a:pt x="3094" y="1342"/>
                </a:lnTo>
                <a:lnTo>
                  <a:pt x="3096" y="1343"/>
                </a:lnTo>
                <a:lnTo>
                  <a:pt x="3097" y="1344"/>
                </a:lnTo>
                <a:lnTo>
                  <a:pt x="3097" y="1345"/>
                </a:lnTo>
                <a:lnTo>
                  <a:pt x="3097" y="1346"/>
                </a:lnTo>
                <a:lnTo>
                  <a:pt x="3096" y="1346"/>
                </a:lnTo>
                <a:lnTo>
                  <a:pt x="3096" y="1348"/>
                </a:lnTo>
                <a:lnTo>
                  <a:pt x="3096" y="1350"/>
                </a:lnTo>
                <a:lnTo>
                  <a:pt x="3096" y="1351"/>
                </a:lnTo>
                <a:lnTo>
                  <a:pt x="3096" y="1352"/>
                </a:lnTo>
                <a:lnTo>
                  <a:pt x="3097" y="1354"/>
                </a:lnTo>
                <a:lnTo>
                  <a:pt x="3097" y="1357"/>
                </a:lnTo>
                <a:lnTo>
                  <a:pt x="3096" y="1358"/>
                </a:lnTo>
                <a:lnTo>
                  <a:pt x="3095" y="1359"/>
                </a:lnTo>
                <a:lnTo>
                  <a:pt x="3095" y="1361"/>
                </a:lnTo>
                <a:lnTo>
                  <a:pt x="3096" y="1362"/>
                </a:lnTo>
                <a:lnTo>
                  <a:pt x="3097" y="1364"/>
                </a:lnTo>
                <a:lnTo>
                  <a:pt x="3100" y="1362"/>
                </a:lnTo>
                <a:lnTo>
                  <a:pt x="3102" y="1364"/>
                </a:lnTo>
                <a:lnTo>
                  <a:pt x="3103" y="1364"/>
                </a:lnTo>
                <a:lnTo>
                  <a:pt x="3104" y="1364"/>
                </a:lnTo>
                <a:lnTo>
                  <a:pt x="3105" y="1366"/>
                </a:lnTo>
                <a:lnTo>
                  <a:pt x="3107" y="1366"/>
                </a:lnTo>
                <a:lnTo>
                  <a:pt x="3107" y="1367"/>
                </a:lnTo>
                <a:lnTo>
                  <a:pt x="3108" y="1368"/>
                </a:lnTo>
                <a:lnTo>
                  <a:pt x="3108" y="1369"/>
                </a:lnTo>
                <a:lnTo>
                  <a:pt x="3108" y="1370"/>
                </a:lnTo>
                <a:lnTo>
                  <a:pt x="3108" y="1371"/>
                </a:lnTo>
                <a:lnTo>
                  <a:pt x="3107" y="1373"/>
                </a:lnTo>
                <a:lnTo>
                  <a:pt x="3105" y="1374"/>
                </a:lnTo>
                <a:lnTo>
                  <a:pt x="3103" y="1374"/>
                </a:lnTo>
                <a:lnTo>
                  <a:pt x="3101" y="1371"/>
                </a:lnTo>
                <a:lnTo>
                  <a:pt x="3099" y="1371"/>
                </a:lnTo>
                <a:lnTo>
                  <a:pt x="3097" y="1371"/>
                </a:lnTo>
                <a:lnTo>
                  <a:pt x="3097" y="1373"/>
                </a:lnTo>
                <a:lnTo>
                  <a:pt x="3096" y="1373"/>
                </a:lnTo>
                <a:lnTo>
                  <a:pt x="3096" y="1374"/>
                </a:lnTo>
                <a:lnTo>
                  <a:pt x="3096" y="1375"/>
                </a:lnTo>
                <a:lnTo>
                  <a:pt x="3097" y="1376"/>
                </a:lnTo>
                <a:lnTo>
                  <a:pt x="3099" y="1377"/>
                </a:lnTo>
                <a:lnTo>
                  <a:pt x="3101" y="1377"/>
                </a:lnTo>
                <a:lnTo>
                  <a:pt x="3103" y="1377"/>
                </a:lnTo>
                <a:lnTo>
                  <a:pt x="3104" y="1377"/>
                </a:lnTo>
                <a:lnTo>
                  <a:pt x="3105" y="1378"/>
                </a:lnTo>
                <a:lnTo>
                  <a:pt x="3107" y="1379"/>
                </a:lnTo>
                <a:lnTo>
                  <a:pt x="3107" y="1381"/>
                </a:lnTo>
                <a:lnTo>
                  <a:pt x="3109" y="1382"/>
                </a:lnTo>
                <a:lnTo>
                  <a:pt x="3110" y="1383"/>
                </a:lnTo>
                <a:lnTo>
                  <a:pt x="3111" y="1383"/>
                </a:lnTo>
                <a:lnTo>
                  <a:pt x="3112" y="1383"/>
                </a:lnTo>
                <a:lnTo>
                  <a:pt x="3113" y="1384"/>
                </a:lnTo>
                <a:lnTo>
                  <a:pt x="3116" y="1385"/>
                </a:lnTo>
                <a:lnTo>
                  <a:pt x="3116" y="1387"/>
                </a:lnTo>
                <a:lnTo>
                  <a:pt x="3117" y="1390"/>
                </a:lnTo>
                <a:lnTo>
                  <a:pt x="3117" y="1391"/>
                </a:lnTo>
                <a:lnTo>
                  <a:pt x="3116" y="1392"/>
                </a:lnTo>
                <a:lnTo>
                  <a:pt x="3114" y="1393"/>
                </a:lnTo>
                <a:lnTo>
                  <a:pt x="3114" y="1394"/>
                </a:lnTo>
                <a:lnTo>
                  <a:pt x="3113" y="1394"/>
                </a:lnTo>
                <a:lnTo>
                  <a:pt x="3112" y="1394"/>
                </a:lnTo>
                <a:lnTo>
                  <a:pt x="3110" y="1393"/>
                </a:lnTo>
                <a:lnTo>
                  <a:pt x="3109" y="1392"/>
                </a:lnTo>
                <a:lnTo>
                  <a:pt x="3108" y="1392"/>
                </a:lnTo>
                <a:lnTo>
                  <a:pt x="3107" y="1391"/>
                </a:lnTo>
                <a:lnTo>
                  <a:pt x="3107" y="1392"/>
                </a:lnTo>
                <a:lnTo>
                  <a:pt x="3105" y="1392"/>
                </a:lnTo>
                <a:lnTo>
                  <a:pt x="3103" y="1393"/>
                </a:lnTo>
                <a:lnTo>
                  <a:pt x="3102" y="1394"/>
                </a:lnTo>
                <a:lnTo>
                  <a:pt x="3101" y="1395"/>
                </a:lnTo>
                <a:lnTo>
                  <a:pt x="3100" y="1396"/>
                </a:lnTo>
                <a:lnTo>
                  <a:pt x="3099" y="1398"/>
                </a:lnTo>
                <a:lnTo>
                  <a:pt x="3099" y="1399"/>
                </a:lnTo>
                <a:lnTo>
                  <a:pt x="3099" y="1400"/>
                </a:lnTo>
                <a:lnTo>
                  <a:pt x="3100" y="1401"/>
                </a:lnTo>
                <a:lnTo>
                  <a:pt x="3101" y="1403"/>
                </a:lnTo>
                <a:lnTo>
                  <a:pt x="3101" y="1404"/>
                </a:lnTo>
                <a:lnTo>
                  <a:pt x="3102" y="1406"/>
                </a:lnTo>
                <a:lnTo>
                  <a:pt x="3102" y="1407"/>
                </a:lnTo>
                <a:lnTo>
                  <a:pt x="3102" y="1408"/>
                </a:lnTo>
                <a:lnTo>
                  <a:pt x="3103" y="1408"/>
                </a:lnTo>
                <a:lnTo>
                  <a:pt x="3103" y="1409"/>
                </a:lnTo>
                <a:lnTo>
                  <a:pt x="3103" y="1410"/>
                </a:lnTo>
                <a:lnTo>
                  <a:pt x="3103" y="1411"/>
                </a:lnTo>
                <a:lnTo>
                  <a:pt x="3102" y="1413"/>
                </a:lnTo>
                <a:lnTo>
                  <a:pt x="3102" y="1415"/>
                </a:lnTo>
                <a:lnTo>
                  <a:pt x="3101" y="1416"/>
                </a:lnTo>
                <a:lnTo>
                  <a:pt x="3101" y="1417"/>
                </a:lnTo>
                <a:lnTo>
                  <a:pt x="3100" y="1418"/>
                </a:lnTo>
                <a:lnTo>
                  <a:pt x="3100" y="1419"/>
                </a:lnTo>
                <a:lnTo>
                  <a:pt x="3101" y="1420"/>
                </a:lnTo>
                <a:lnTo>
                  <a:pt x="3101" y="1423"/>
                </a:lnTo>
                <a:lnTo>
                  <a:pt x="3101" y="1424"/>
                </a:lnTo>
                <a:lnTo>
                  <a:pt x="3101" y="1425"/>
                </a:lnTo>
                <a:lnTo>
                  <a:pt x="3101" y="1426"/>
                </a:lnTo>
                <a:lnTo>
                  <a:pt x="3101" y="1427"/>
                </a:lnTo>
                <a:lnTo>
                  <a:pt x="3101" y="1428"/>
                </a:lnTo>
                <a:lnTo>
                  <a:pt x="3101" y="1429"/>
                </a:lnTo>
                <a:lnTo>
                  <a:pt x="3101" y="1431"/>
                </a:lnTo>
                <a:lnTo>
                  <a:pt x="3100" y="1431"/>
                </a:lnTo>
                <a:lnTo>
                  <a:pt x="3097" y="1432"/>
                </a:lnTo>
                <a:lnTo>
                  <a:pt x="3095" y="1432"/>
                </a:lnTo>
                <a:lnTo>
                  <a:pt x="3094" y="1431"/>
                </a:lnTo>
                <a:lnTo>
                  <a:pt x="3092" y="1431"/>
                </a:lnTo>
                <a:lnTo>
                  <a:pt x="3088" y="1431"/>
                </a:lnTo>
                <a:lnTo>
                  <a:pt x="3086" y="1432"/>
                </a:lnTo>
                <a:lnTo>
                  <a:pt x="3084" y="1434"/>
                </a:lnTo>
                <a:lnTo>
                  <a:pt x="3082" y="1437"/>
                </a:lnTo>
                <a:lnTo>
                  <a:pt x="3078" y="1442"/>
                </a:lnTo>
                <a:lnTo>
                  <a:pt x="3077" y="1442"/>
                </a:lnTo>
                <a:lnTo>
                  <a:pt x="3076" y="1442"/>
                </a:lnTo>
                <a:lnTo>
                  <a:pt x="3076" y="1443"/>
                </a:lnTo>
                <a:lnTo>
                  <a:pt x="3074" y="1443"/>
                </a:lnTo>
                <a:lnTo>
                  <a:pt x="3074" y="1444"/>
                </a:lnTo>
                <a:lnTo>
                  <a:pt x="3073" y="1444"/>
                </a:lnTo>
                <a:lnTo>
                  <a:pt x="3071" y="1444"/>
                </a:lnTo>
                <a:lnTo>
                  <a:pt x="3070" y="1445"/>
                </a:lnTo>
                <a:lnTo>
                  <a:pt x="3068" y="1446"/>
                </a:lnTo>
                <a:lnTo>
                  <a:pt x="3068" y="1448"/>
                </a:lnTo>
                <a:lnTo>
                  <a:pt x="3068" y="1449"/>
                </a:lnTo>
                <a:lnTo>
                  <a:pt x="3067" y="1450"/>
                </a:lnTo>
                <a:lnTo>
                  <a:pt x="3067" y="1452"/>
                </a:lnTo>
                <a:lnTo>
                  <a:pt x="3066" y="1457"/>
                </a:lnTo>
                <a:lnTo>
                  <a:pt x="3067" y="1459"/>
                </a:lnTo>
                <a:lnTo>
                  <a:pt x="3067" y="1460"/>
                </a:lnTo>
                <a:lnTo>
                  <a:pt x="3067" y="1461"/>
                </a:lnTo>
                <a:lnTo>
                  <a:pt x="3068" y="1465"/>
                </a:lnTo>
                <a:lnTo>
                  <a:pt x="3069" y="1468"/>
                </a:lnTo>
                <a:lnTo>
                  <a:pt x="3070" y="1471"/>
                </a:lnTo>
                <a:lnTo>
                  <a:pt x="3070" y="1476"/>
                </a:lnTo>
                <a:lnTo>
                  <a:pt x="3070" y="1480"/>
                </a:lnTo>
                <a:lnTo>
                  <a:pt x="3071" y="1483"/>
                </a:lnTo>
                <a:lnTo>
                  <a:pt x="3071" y="1484"/>
                </a:lnTo>
                <a:lnTo>
                  <a:pt x="3071" y="1485"/>
                </a:lnTo>
                <a:lnTo>
                  <a:pt x="3071" y="1486"/>
                </a:lnTo>
                <a:lnTo>
                  <a:pt x="3071" y="1488"/>
                </a:lnTo>
                <a:lnTo>
                  <a:pt x="3070" y="1491"/>
                </a:lnTo>
                <a:lnTo>
                  <a:pt x="3069" y="1494"/>
                </a:lnTo>
                <a:lnTo>
                  <a:pt x="3066" y="1498"/>
                </a:lnTo>
                <a:lnTo>
                  <a:pt x="3064" y="1500"/>
                </a:lnTo>
                <a:lnTo>
                  <a:pt x="3061" y="1503"/>
                </a:lnTo>
                <a:lnTo>
                  <a:pt x="3060" y="1505"/>
                </a:lnTo>
                <a:lnTo>
                  <a:pt x="3052" y="1510"/>
                </a:lnTo>
                <a:lnTo>
                  <a:pt x="3050" y="1513"/>
                </a:lnTo>
                <a:lnTo>
                  <a:pt x="3048" y="1515"/>
                </a:lnTo>
                <a:lnTo>
                  <a:pt x="3047" y="1517"/>
                </a:lnTo>
                <a:lnTo>
                  <a:pt x="3045" y="1519"/>
                </a:lnTo>
                <a:lnTo>
                  <a:pt x="3044" y="1521"/>
                </a:lnTo>
                <a:lnTo>
                  <a:pt x="3041" y="1526"/>
                </a:lnTo>
                <a:lnTo>
                  <a:pt x="3040" y="1528"/>
                </a:lnTo>
                <a:lnTo>
                  <a:pt x="3040" y="1529"/>
                </a:lnTo>
                <a:lnTo>
                  <a:pt x="3039" y="1530"/>
                </a:lnTo>
                <a:lnTo>
                  <a:pt x="3038" y="1532"/>
                </a:lnTo>
                <a:lnTo>
                  <a:pt x="3036" y="1533"/>
                </a:lnTo>
                <a:lnTo>
                  <a:pt x="3034" y="1536"/>
                </a:lnTo>
                <a:lnTo>
                  <a:pt x="3033" y="1537"/>
                </a:lnTo>
                <a:lnTo>
                  <a:pt x="3031" y="1541"/>
                </a:lnTo>
                <a:lnTo>
                  <a:pt x="3031" y="1544"/>
                </a:lnTo>
                <a:lnTo>
                  <a:pt x="3031" y="1548"/>
                </a:lnTo>
                <a:lnTo>
                  <a:pt x="3030" y="1550"/>
                </a:lnTo>
                <a:lnTo>
                  <a:pt x="3028" y="1552"/>
                </a:lnTo>
                <a:lnTo>
                  <a:pt x="3028" y="1553"/>
                </a:lnTo>
                <a:lnTo>
                  <a:pt x="3027" y="1554"/>
                </a:lnTo>
                <a:lnTo>
                  <a:pt x="3026" y="1554"/>
                </a:lnTo>
                <a:lnTo>
                  <a:pt x="3022" y="1559"/>
                </a:lnTo>
                <a:lnTo>
                  <a:pt x="3021" y="1563"/>
                </a:lnTo>
                <a:lnTo>
                  <a:pt x="3021" y="1566"/>
                </a:lnTo>
                <a:lnTo>
                  <a:pt x="3022" y="1567"/>
                </a:lnTo>
                <a:lnTo>
                  <a:pt x="3023" y="1569"/>
                </a:lnTo>
                <a:lnTo>
                  <a:pt x="3024" y="1570"/>
                </a:lnTo>
                <a:lnTo>
                  <a:pt x="3025" y="1572"/>
                </a:lnTo>
                <a:lnTo>
                  <a:pt x="3030" y="1576"/>
                </a:lnTo>
                <a:lnTo>
                  <a:pt x="3031" y="1576"/>
                </a:lnTo>
                <a:lnTo>
                  <a:pt x="3033" y="1576"/>
                </a:lnTo>
                <a:lnTo>
                  <a:pt x="3035" y="1576"/>
                </a:lnTo>
                <a:lnTo>
                  <a:pt x="3036" y="1575"/>
                </a:lnTo>
                <a:lnTo>
                  <a:pt x="3047" y="1571"/>
                </a:lnTo>
                <a:lnTo>
                  <a:pt x="3051" y="1570"/>
                </a:lnTo>
                <a:lnTo>
                  <a:pt x="3051" y="1569"/>
                </a:lnTo>
                <a:lnTo>
                  <a:pt x="3052" y="1569"/>
                </a:lnTo>
                <a:lnTo>
                  <a:pt x="3053" y="1569"/>
                </a:lnTo>
                <a:lnTo>
                  <a:pt x="3054" y="1569"/>
                </a:lnTo>
                <a:lnTo>
                  <a:pt x="3056" y="1570"/>
                </a:lnTo>
                <a:lnTo>
                  <a:pt x="3057" y="1570"/>
                </a:lnTo>
                <a:lnTo>
                  <a:pt x="3058" y="1570"/>
                </a:lnTo>
                <a:lnTo>
                  <a:pt x="3058" y="1571"/>
                </a:lnTo>
                <a:lnTo>
                  <a:pt x="3059" y="1572"/>
                </a:lnTo>
                <a:lnTo>
                  <a:pt x="3059" y="1575"/>
                </a:lnTo>
                <a:lnTo>
                  <a:pt x="3058" y="1578"/>
                </a:lnTo>
                <a:lnTo>
                  <a:pt x="3054" y="1582"/>
                </a:lnTo>
                <a:lnTo>
                  <a:pt x="3053" y="1584"/>
                </a:lnTo>
                <a:lnTo>
                  <a:pt x="3053" y="1586"/>
                </a:lnTo>
                <a:lnTo>
                  <a:pt x="3053" y="1591"/>
                </a:lnTo>
                <a:lnTo>
                  <a:pt x="3054" y="1593"/>
                </a:lnTo>
                <a:lnTo>
                  <a:pt x="3054" y="1595"/>
                </a:lnTo>
                <a:lnTo>
                  <a:pt x="3054" y="1596"/>
                </a:lnTo>
                <a:lnTo>
                  <a:pt x="3056" y="1597"/>
                </a:lnTo>
                <a:lnTo>
                  <a:pt x="3056" y="1600"/>
                </a:lnTo>
                <a:lnTo>
                  <a:pt x="3058" y="1604"/>
                </a:lnTo>
                <a:lnTo>
                  <a:pt x="3059" y="1604"/>
                </a:lnTo>
                <a:lnTo>
                  <a:pt x="3060" y="1605"/>
                </a:lnTo>
                <a:lnTo>
                  <a:pt x="3064" y="1607"/>
                </a:lnTo>
                <a:lnTo>
                  <a:pt x="3074" y="1607"/>
                </a:lnTo>
                <a:lnTo>
                  <a:pt x="3075" y="1607"/>
                </a:lnTo>
                <a:lnTo>
                  <a:pt x="3078" y="1608"/>
                </a:lnTo>
                <a:lnTo>
                  <a:pt x="3079" y="1609"/>
                </a:lnTo>
                <a:lnTo>
                  <a:pt x="3080" y="1609"/>
                </a:lnTo>
                <a:lnTo>
                  <a:pt x="3082" y="1611"/>
                </a:lnTo>
                <a:lnTo>
                  <a:pt x="3082" y="1612"/>
                </a:lnTo>
                <a:lnTo>
                  <a:pt x="3080" y="1613"/>
                </a:lnTo>
                <a:lnTo>
                  <a:pt x="3079" y="1616"/>
                </a:lnTo>
                <a:lnTo>
                  <a:pt x="3077" y="1619"/>
                </a:lnTo>
                <a:lnTo>
                  <a:pt x="3074" y="1620"/>
                </a:lnTo>
                <a:lnTo>
                  <a:pt x="3071" y="1620"/>
                </a:lnTo>
                <a:lnTo>
                  <a:pt x="3070" y="1620"/>
                </a:lnTo>
                <a:lnTo>
                  <a:pt x="3068" y="1621"/>
                </a:lnTo>
                <a:lnTo>
                  <a:pt x="3066" y="1625"/>
                </a:lnTo>
                <a:lnTo>
                  <a:pt x="3066" y="1627"/>
                </a:lnTo>
                <a:lnTo>
                  <a:pt x="3066" y="1629"/>
                </a:lnTo>
                <a:lnTo>
                  <a:pt x="3067" y="1630"/>
                </a:lnTo>
                <a:lnTo>
                  <a:pt x="3070" y="1633"/>
                </a:lnTo>
                <a:lnTo>
                  <a:pt x="3076" y="1633"/>
                </a:lnTo>
                <a:lnTo>
                  <a:pt x="3080" y="1633"/>
                </a:lnTo>
                <a:lnTo>
                  <a:pt x="3083" y="1629"/>
                </a:lnTo>
                <a:lnTo>
                  <a:pt x="3085" y="1625"/>
                </a:lnTo>
                <a:lnTo>
                  <a:pt x="3087" y="1624"/>
                </a:lnTo>
                <a:lnTo>
                  <a:pt x="3090" y="1622"/>
                </a:lnTo>
                <a:lnTo>
                  <a:pt x="3091" y="1622"/>
                </a:lnTo>
                <a:lnTo>
                  <a:pt x="3096" y="1622"/>
                </a:lnTo>
                <a:lnTo>
                  <a:pt x="3099" y="1626"/>
                </a:lnTo>
                <a:lnTo>
                  <a:pt x="3101" y="1626"/>
                </a:lnTo>
                <a:lnTo>
                  <a:pt x="3102" y="1625"/>
                </a:lnTo>
                <a:lnTo>
                  <a:pt x="3103" y="1625"/>
                </a:lnTo>
                <a:lnTo>
                  <a:pt x="3105" y="1625"/>
                </a:lnTo>
                <a:lnTo>
                  <a:pt x="3107" y="1625"/>
                </a:lnTo>
                <a:lnTo>
                  <a:pt x="3108" y="1625"/>
                </a:lnTo>
                <a:lnTo>
                  <a:pt x="3109" y="1626"/>
                </a:lnTo>
                <a:lnTo>
                  <a:pt x="3109" y="1627"/>
                </a:lnTo>
                <a:lnTo>
                  <a:pt x="3110" y="1628"/>
                </a:lnTo>
                <a:lnTo>
                  <a:pt x="3110" y="1629"/>
                </a:lnTo>
                <a:lnTo>
                  <a:pt x="3109" y="1633"/>
                </a:lnTo>
                <a:lnTo>
                  <a:pt x="3108" y="1634"/>
                </a:lnTo>
                <a:lnTo>
                  <a:pt x="3108" y="1635"/>
                </a:lnTo>
                <a:lnTo>
                  <a:pt x="3107" y="1636"/>
                </a:lnTo>
                <a:lnTo>
                  <a:pt x="3105" y="1636"/>
                </a:lnTo>
                <a:lnTo>
                  <a:pt x="3104" y="1637"/>
                </a:lnTo>
                <a:lnTo>
                  <a:pt x="3103" y="1638"/>
                </a:lnTo>
                <a:lnTo>
                  <a:pt x="3102" y="1640"/>
                </a:lnTo>
                <a:lnTo>
                  <a:pt x="3099" y="1640"/>
                </a:lnTo>
                <a:lnTo>
                  <a:pt x="3097" y="1641"/>
                </a:lnTo>
                <a:lnTo>
                  <a:pt x="3095" y="1641"/>
                </a:lnTo>
                <a:lnTo>
                  <a:pt x="3095" y="1642"/>
                </a:lnTo>
                <a:lnTo>
                  <a:pt x="3094" y="1642"/>
                </a:lnTo>
                <a:lnTo>
                  <a:pt x="3093" y="1643"/>
                </a:lnTo>
                <a:lnTo>
                  <a:pt x="3092" y="1645"/>
                </a:lnTo>
                <a:lnTo>
                  <a:pt x="3091" y="1646"/>
                </a:lnTo>
                <a:lnTo>
                  <a:pt x="3091" y="1649"/>
                </a:lnTo>
                <a:lnTo>
                  <a:pt x="3091" y="1650"/>
                </a:lnTo>
                <a:lnTo>
                  <a:pt x="3092" y="1652"/>
                </a:lnTo>
                <a:lnTo>
                  <a:pt x="3093" y="1653"/>
                </a:lnTo>
                <a:lnTo>
                  <a:pt x="3094" y="1654"/>
                </a:lnTo>
                <a:lnTo>
                  <a:pt x="3095" y="1655"/>
                </a:lnTo>
                <a:lnTo>
                  <a:pt x="3095" y="1658"/>
                </a:lnTo>
                <a:lnTo>
                  <a:pt x="3093" y="1658"/>
                </a:lnTo>
                <a:lnTo>
                  <a:pt x="3092" y="1657"/>
                </a:lnTo>
                <a:lnTo>
                  <a:pt x="3092" y="1655"/>
                </a:lnTo>
                <a:lnTo>
                  <a:pt x="3092" y="1654"/>
                </a:lnTo>
                <a:lnTo>
                  <a:pt x="3091" y="1654"/>
                </a:lnTo>
                <a:lnTo>
                  <a:pt x="3091" y="1653"/>
                </a:lnTo>
                <a:lnTo>
                  <a:pt x="3091" y="1652"/>
                </a:lnTo>
                <a:lnTo>
                  <a:pt x="3090" y="1652"/>
                </a:lnTo>
                <a:lnTo>
                  <a:pt x="3090" y="1651"/>
                </a:lnTo>
                <a:lnTo>
                  <a:pt x="3090" y="1652"/>
                </a:lnTo>
                <a:lnTo>
                  <a:pt x="3092" y="1661"/>
                </a:lnTo>
                <a:lnTo>
                  <a:pt x="3092" y="1663"/>
                </a:lnTo>
                <a:lnTo>
                  <a:pt x="3092" y="1664"/>
                </a:lnTo>
                <a:lnTo>
                  <a:pt x="3092" y="1666"/>
                </a:lnTo>
                <a:lnTo>
                  <a:pt x="3091" y="1667"/>
                </a:lnTo>
                <a:lnTo>
                  <a:pt x="3091" y="1668"/>
                </a:lnTo>
                <a:lnTo>
                  <a:pt x="3092" y="1670"/>
                </a:lnTo>
                <a:lnTo>
                  <a:pt x="3091" y="1671"/>
                </a:lnTo>
                <a:lnTo>
                  <a:pt x="3090" y="1671"/>
                </a:lnTo>
                <a:lnTo>
                  <a:pt x="3088" y="1669"/>
                </a:lnTo>
                <a:lnTo>
                  <a:pt x="3086" y="1668"/>
                </a:lnTo>
                <a:lnTo>
                  <a:pt x="3085" y="1668"/>
                </a:lnTo>
                <a:lnTo>
                  <a:pt x="3082" y="1669"/>
                </a:lnTo>
                <a:lnTo>
                  <a:pt x="3079" y="1670"/>
                </a:lnTo>
                <a:lnTo>
                  <a:pt x="3078" y="1670"/>
                </a:lnTo>
                <a:lnTo>
                  <a:pt x="3077" y="1669"/>
                </a:lnTo>
                <a:lnTo>
                  <a:pt x="3075" y="1668"/>
                </a:lnTo>
                <a:lnTo>
                  <a:pt x="3073" y="1669"/>
                </a:lnTo>
                <a:lnTo>
                  <a:pt x="3071" y="1670"/>
                </a:lnTo>
                <a:lnTo>
                  <a:pt x="3070" y="1671"/>
                </a:lnTo>
                <a:lnTo>
                  <a:pt x="3069" y="1671"/>
                </a:lnTo>
                <a:lnTo>
                  <a:pt x="3067" y="1671"/>
                </a:lnTo>
                <a:lnTo>
                  <a:pt x="3065" y="1671"/>
                </a:lnTo>
                <a:lnTo>
                  <a:pt x="3064" y="1670"/>
                </a:lnTo>
                <a:lnTo>
                  <a:pt x="3062" y="1671"/>
                </a:lnTo>
                <a:lnTo>
                  <a:pt x="3060" y="1672"/>
                </a:lnTo>
                <a:lnTo>
                  <a:pt x="3059" y="1674"/>
                </a:lnTo>
                <a:lnTo>
                  <a:pt x="3059" y="1675"/>
                </a:lnTo>
                <a:lnTo>
                  <a:pt x="3060" y="1676"/>
                </a:lnTo>
                <a:lnTo>
                  <a:pt x="3061" y="1677"/>
                </a:lnTo>
                <a:lnTo>
                  <a:pt x="3061" y="1678"/>
                </a:lnTo>
                <a:lnTo>
                  <a:pt x="3062" y="1679"/>
                </a:lnTo>
                <a:lnTo>
                  <a:pt x="3064" y="1680"/>
                </a:lnTo>
                <a:lnTo>
                  <a:pt x="3064" y="1682"/>
                </a:lnTo>
                <a:lnTo>
                  <a:pt x="3064" y="1683"/>
                </a:lnTo>
                <a:lnTo>
                  <a:pt x="3064" y="1684"/>
                </a:lnTo>
                <a:lnTo>
                  <a:pt x="3065" y="1684"/>
                </a:lnTo>
                <a:lnTo>
                  <a:pt x="3065" y="1685"/>
                </a:lnTo>
                <a:lnTo>
                  <a:pt x="3065" y="1686"/>
                </a:lnTo>
                <a:lnTo>
                  <a:pt x="3066" y="1687"/>
                </a:lnTo>
                <a:lnTo>
                  <a:pt x="3065" y="1687"/>
                </a:lnTo>
                <a:lnTo>
                  <a:pt x="3065" y="1688"/>
                </a:lnTo>
                <a:lnTo>
                  <a:pt x="3065" y="1689"/>
                </a:lnTo>
                <a:lnTo>
                  <a:pt x="3062" y="1691"/>
                </a:lnTo>
                <a:lnTo>
                  <a:pt x="3061" y="1692"/>
                </a:lnTo>
                <a:lnTo>
                  <a:pt x="3059" y="1693"/>
                </a:lnTo>
                <a:lnTo>
                  <a:pt x="3058" y="1694"/>
                </a:lnTo>
                <a:lnTo>
                  <a:pt x="3057" y="1695"/>
                </a:lnTo>
                <a:lnTo>
                  <a:pt x="3056" y="1696"/>
                </a:lnTo>
                <a:lnTo>
                  <a:pt x="3056" y="1695"/>
                </a:lnTo>
                <a:lnTo>
                  <a:pt x="3054" y="1695"/>
                </a:lnTo>
                <a:lnTo>
                  <a:pt x="3054" y="1694"/>
                </a:lnTo>
                <a:lnTo>
                  <a:pt x="3054" y="1693"/>
                </a:lnTo>
                <a:lnTo>
                  <a:pt x="3053" y="1693"/>
                </a:lnTo>
                <a:lnTo>
                  <a:pt x="3053" y="1692"/>
                </a:lnTo>
                <a:lnTo>
                  <a:pt x="3053" y="1691"/>
                </a:lnTo>
                <a:lnTo>
                  <a:pt x="3053" y="1689"/>
                </a:lnTo>
                <a:lnTo>
                  <a:pt x="3052" y="1689"/>
                </a:lnTo>
                <a:lnTo>
                  <a:pt x="3051" y="1689"/>
                </a:lnTo>
                <a:lnTo>
                  <a:pt x="3050" y="1689"/>
                </a:lnTo>
                <a:lnTo>
                  <a:pt x="3049" y="1689"/>
                </a:lnTo>
                <a:lnTo>
                  <a:pt x="3049" y="1691"/>
                </a:lnTo>
                <a:lnTo>
                  <a:pt x="3049" y="1692"/>
                </a:lnTo>
                <a:lnTo>
                  <a:pt x="3048" y="1692"/>
                </a:lnTo>
                <a:lnTo>
                  <a:pt x="3048" y="1693"/>
                </a:lnTo>
                <a:lnTo>
                  <a:pt x="3047" y="1693"/>
                </a:lnTo>
                <a:lnTo>
                  <a:pt x="3045" y="1693"/>
                </a:lnTo>
                <a:lnTo>
                  <a:pt x="3047" y="1693"/>
                </a:lnTo>
                <a:lnTo>
                  <a:pt x="3047" y="1692"/>
                </a:lnTo>
                <a:lnTo>
                  <a:pt x="3045" y="1692"/>
                </a:lnTo>
                <a:lnTo>
                  <a:pt x="3044" y="1692"/>
                </a:lnTo>
                <a:lnTo>
                  <a:pt x="3044" y="1691"/>
                </a:lnTo>
                <a:lnTo>
                  <a:pt x="3045" y="1691"/>
                </a:lnTo>
                <a:lnTo>
                  <a:pt x="3045" y="1689"/>
                </a:lnTo>
                <a:lnTo>
                  <a:pt x="3047" y="1689"/>
                </a:lnTo>
                <a:lnTo>
                  <a:pt x="3047" y="1688"/>
                </a:lnTo>
                <a:lnTo>
                  <a:pt x="3048" y="1688"/>
                </a:lnTo>
                <a:lnTo>
                  <a:pt x="3048" y="1687"/>
                </a:lnTo>
                <a:lnTo>
                  <a:pt x="3048" y="1686"/>
                </a:lnTo>
                <a:lnTo>
                  <a:pt x="3047" y="1687"/>
                </a:lnTo>
                <a:lnTo>
                  <a:pt x="3047" y="1686"/>
                </a:lnTo>
                <a:lnTo>
                  <a:pt x="3045" y="1686"/>
                </a:lnTo>
                <a:lnTo>
                  <a:pt x="3047" y="1686"/>
                </a:lnTo>
                <a:lnTo>
                  <a:pt x="3047" y="1685"/>
                </a:lnTo>
                <a:lnTo>
                  <a:pt x="3047" y="1683"/>
                </a:lnTo>
                <a:lnTo>
                  <a:pt x="3048" y="1684"/>
                </a:lnTo>
                <a:lnTo>
                  <a:pt x="3048" y="1683"/>
                </a:lnTo>
                <a:lnTo>
                  <a:pt x="3049" y="1683"/>
                </a:lnTo>
                <a:lnTo>
                  <a:pt x="3049" y="1680"/>
                </a:lnTo>
                <a:lnTo>
                  <a:pt x="3049" y="1679"/>
                </a:lnTo>
                <a:lnTo>
                  <a:pt x="3049" y="1678"/>
                </a:lnTo>
                <a:lnTo>
                  <a:pt x="3049" y="1676"/>
                </a:lnTo>
                <a:lnTo>
                  <a:pt x="3050" y="1676"/>
                </a:lnTo>
                <a:lnTo>
                  <a:pt x="3049" y="1676"/>
                </a:lnTo>
                <a:lnTo>
                  <a:pt x="3050" y="1672"/>
                </a:lnTo>
                <a:lnTo>
                  <a:pt x="3049" y="1669"/>
                </a:lnTo>
                <a:lnTo>
                  <a:pt x="3049" y="1668"/>
                </a:lnTo>
                <a:lnTo>
                  <a:pt x="3049" y="1667"/>
                </a:lnTo>
                <a:lnTo>
                  <a:pt x="3049" y="1666"/>
                </a:lnTo>
                <a:lnTo>
                  <a:pt x="3049" y="1663"/>
                </a:lnTo>
                <a:lnTo>
                  <a:pt x="3050" y="1662"/>
                </a:lnTo>
                <a:lnTo>
                  <a:pt x="3050" y="1660"/>
                </a:lnTo>
                <a:lnTo>
                  <a:pt x="3050" y="1659"/>
                </a:lnTo>
                <a:lnTo>
                  <a:pt x="3049" y="1658"/>
                </a:lnTo>
                <a:lnTo>
                  <a:pt x="3049" y="1655"/>
                </a:lnTo>
                <a:lnTo>
                  <a:pt x="3049" y="1654"/>
                </a:lnTo>
                <a:lnTo>
                  <a:pt x="3049" y="1653"/>
                </a:lnTo>
                <a:lnTo>
                  <a:pt x="3049" y="1652"/>
                </a:lnTo>
                <a:lnTo>
                  <a:pt x="3050" y="1652"/>
                </a:lnTo>
                <a:lnTo>
                  <a:pt x="3050" y="1651"/>
                </a:lnTo>
                <a:lnTo>
                  <a:pt x="3050" y="1650"/>
                </a:lnTo>
                <a:lnTo>
                  <a:pt x="3051" y="1650"/>
                </a:lnTo>
                <a:lnTo>
                  <a:pt x="3051" y="1649"/>
                </a:lnTo>
                <a:lnTo>
                  <a:pt x="3050" y="1649"/>
                </a:lnTo>
                <a:lnTo>
                  <a:pt x="3050" y="1645"/>
                </a:lnTo>
                <a:lnTo>
                  <a:pt x="3049" y="1644"/>
                </a:lnTo>
                <a:lnTo>
                  <a:pt x="3047" y="1643"/>
                </a:lnTo>
                <a:lnTo>
                  <a:pt x="3045" y="1641"/>
                </a:lnTo>
                <a:lnTo>
                  <a:pt x="3043" y="1640"/>
                </a:lnTo>
                <a:lnTo>
                  <a:pt x="3041" y="1638"/>
                </a:lnTo>
                <a:lnTo>
                  <a:pt x="3039" y="1637"/>
                </a:lnTo>
                <a:lnTo>
                  <a:pt x="3038" y="1636"/>
                </a:lnTo>
                <a:lnTo>
                  <a:pt x="3036" y="1636"/>
                </a:lnTo>
                <a:lnTo>
                  <a:pt x="3035" y="1635"/>
                </a:lnTo>
                <a:lnTo>
                  <a:pt x="3034" y="1634"/>
                </a:lnTo>
                <a:lnTo>
                  <a:pt x="3033" y="1633"/>
                </a:lnTo>
                <a:lnTo>
                  <a:pt x="3032" y="1632"/>
                </a:lnTo>
                <a:lnTo>
                  <a:pt x="3031" y="1630"/>
                </a:lnTo>
                <a:lnTo>
                  <a:pt x="3030" y="1628"/>
                </a:lnTo>
                <a:lnTo>
                  <a:pt x="3028" y="1628"/>
                </a:lnTo>
                <a:lnTo>
                  <a:pt x="3026" y="1626"/>
                </a:lnTo>
                <a:lnTo>
                  <a:pt x="3025" y="1626"/>
                </a:lnTo>
                <a:lnTo>
                  <a:pt x="3023" y="1626"/>
                </a:lnTo>
                <a:lnTo>
                  <a:pt x="3022" y="1626"/>
                </a:lnTo>
                <a:lnTo>
                  <a:pt x="3021" y="1626"/>
                </a:lnTo>
                <a:lnTo>
                  <a:pt x="3021" y="1625"/>
                </a:lnTo>
                <a:lnTo>
                  <a:pt x="3019" y="1625"/>
                </a:lnTo>
                <a:lnTo>
                  <a:pt x="3018" y="1625"/>
                </a:lnTo>
                <a:lnTo>
                  <a:pt x="3017" y="1625"/>
                </a:lnTo>
                <a:lnTo>
                  <a:pt x="3017" y="1624"/>
                </a:lnTo>
                <a:lnTo>
                  <a:pt x="3016" y="1624"/>
                </a:lnTo>
                <a:lnTo>
                  <a:pt x="3015" y="1622"/>
                </a:lnTo>
                <a:lnTo>
                  <a:pt x="3014" y="1624"/>
                </a:lnTo>
                <a:lnTo>
                  <a:pt x="3013" y="1624"/>
                </a:lnTo>
                <a:lnTo>
                  <a:pt x="3011" y="1625"/>
                </a:lnTo>
                <a:lnTo>
                  <a:pt x="3010" y="1625"/>
                </a:lnTo>
                <a:lnTo>
                  <a:pt x="3009" y="1626"/>
                </a:lnTo>
                <a:lnTo>
                  <a:pt x="3007" y="1627"/>
                </a:lnTo>
                <a:lnTo>
                  <a:pt x="3006" y="1627"/>
                </a:lnTo>
                <a:lnTo>
                  <a:pt x="3004" y="1626"/>
                </a:lnTo>
                <a:lnTo>
                  <a:pt x="2996" y="1627"/>
                </a:lnTo>
                <a:lnTo>
                  <a:pt x="2990" y="1627"/>
                </a:lnTo>
                <a:lnTo>
                  <a:pt x="2988" y="1627"/>
                </a:lnTo>
                <a:lnTo>
                  <a:pt x="2984" y="1627"/>
                </a:lnTo>
                <a:lnTo>
                  <a:pt x="2982" y="1625"/>
                </a:lnTo>
                <a:lnTo>
                  <a:pt x="2981" y="1625"/>
                </a:lnTo>
                <a:lnTo>
                  <a:pt x="2979" y="1625"/>
                </a:lnTo>
                <a:lnTo>
                  <a:pt x="2978" y="1624"/>
                </a:lnTo>
                <a:lnTo>
                  <a:pt x="2976" y="1624"/>
                </a:lnTo>
                <a:lnTo>
                  <a:pt x="2975" y="1624"/>
                </a:lnTo>
                <a:lnTo>
                  <a:pt x="2974" y="1624"/>
                </a:lnTo>
                <a:lnTo>
                  <a:pt x="2970" y="1624"/>
                </a:lnTo>
                <a:lnTo>
                  <a:pt x="2968" y="1624"/>
                </a:lnTo>
                <a:lnTo>
                  <a:pt x="2967" y="1624"/>
                </a:lnTo>
                <a:lnTo>
                  <a:pt x="2966" y="1624"/>
                </a:lnTo>
                <a:lnTo>
                  <a:pt x="2966" y="1622"/>
                </a:lnTo>
                <a:lnTo>
                  <a:pt x="2965" y="1622"/>
                </a:lnTo>
                <a:lnTo>
                  <a:pt x="2965" y="1621"/>
                </a:lnTo>
                <a:lnTo>
                  <a:pt x="2964" y="1621"/>
                </a:lnTo>
                <a:lnTo>
                  <a:pt x="2962" y="1621"/>
                </a:lnTo>
                <a:lnTo>
                  <a:pt x="2961" y="1621"/>
                </a:lnTo>
                <a:lnTo>
                  <a:pt x="2959" y="1621"/>
                </a:lnTo>
                <a:lnTo>
                  <a:pt x="2957" y="1621"/>
                </a:lnTo>
                <a:lnTo>
                  <a:pt x="2956" y="1621"/>
                </a:lnTo>
                <a:lnTo>
                  <a:pt x="2956" y="1620"/>
                </a:lnTo>
                <a:lnTo>
                  <a:pt x="2955" y="1621"/>
                </a:lnTo>
                <a:lnTo>
                  <a:pt x="2955" y="1620"/>
                </a:lnTo>
                <a:lnTo>
                  <a:pt x="2953" y="1621"/>
                </a:lnTo>
                <a:lnTo>
                  <a:pt x="2952" y="1621"/>
                </a:lnTo>
                <a:lnTo>
                  <a:pt x="2952" y="1620"/>
                </a:lnTo>
                <a:lnTo>
                  <a:pt x="2950" y="1620"/>
                </a:lnTo>
                <a:lnTo>
                  <a:pt x="2949" y="1620"/>
                </a:lnTo>
                <a:lnTo>
                  <a:pt x="2948" y="1619"/>
                </a:lnTo>
                <a:lnTo>
                  <a:pt x="2947" y="1619"/>
                </a:lnTo>
                <a:lnTo>
                  <a:pt x="2946" y="1618"/>
                </a:lnTo>
                <a:lnTo>
                  <a:pt x="2945" y="1618"/>
                </a:lnTo>
                <a:lnTo>
                  <a:pt x="2944" y="1618"/>
                </a:lnTo>
                <a:lnTo>
                  <a:pt x="2942" y="1617"/>
                </a:lnTo>
                <a:lnTo>
                  <a:pt x="2942" y="1618"/>
                </a:lnTo>
                <a:lnTo>
                  <a:pt x="2941" y="1618"/>
                </a:lnTo>
                <a:lnTo>
                  <a:pt x="2940" y="1617"/>
                </a:lnTo>
                <a:lnTo>
                  <a:pt x="2938" y="1616"/>
                </a:lnTo>
                <a:lnTo>
                  <a:pt x="2937" y="1616"/>
                </a:lnTo>
                <a:lnTo>
                  <a:pt x="2937" y="1615"/>
                </a:lnTo>
                <a:lnTo>
                  <a:pt x="2936" y="1615"/>
                </a:lnTo>
                <a:lnTo>
                  <a:pt x="2936" y="1616"/>
                </a:lnTo>
                <a:lnTo>
                  <a:pt x="2937" y="1616"/>
                </a:lnTo>
                <a:lnTo>
                  <a:pt x="2937" y="1617"/>
                </a:lnTo>
                <a:lnTo>
                  <a:pt x="2936" y="1617"/>
                </a:lnTo>
                <a:lnTo>
                  <a:pt x="2935" y="1616"/>
                </a:lnTo>
                <a:lnTo>
                  <a:pt x="2933" y="1616"/>
                </a:lnTo>
                <a:lnTo>
                  <a:pt x="2933" y="1615"/>
                </a:lnTo>
                <a:lnTo>
                  <a:pt x="2933" y="1613"/>
                </a:lnTo>
                <a:lnTo>
                  <a:pt x="2932" y="1612"/>
                </a:lnTo>
                <a:lnTo>
                  <a:pt x="2933" y="1612"/>
                </a:lnTo>
                <a:lnTo>
                  <a:pt x="2933" y="1611"/>
                </a:lnTo>
                <a:lnTo>
                  <a:pt x="2933" y="1610"/>
                </a:lnTo>
                <a:lnTo>
                  <a:pt x="2933" y="1609"/>
                </a:lnTo>
                <a:lnTo>
                  <a:pt x="2933" y="1608"/>
                </a:lnTo>
                <a:lnTo>
                  <a:pt x="2933" y="1607"/>
                </a:lnTo>
                <a:lnTo>
                  <a:pt x="2932" y="1605"/>
                </a:lnTo>
                <a:lnTo>
                  <a:pt x="2932" y="1604"/>
                </a:lnTo>
                <a:lnTo>
                  <a:pt x="2932" y="1603"/>
                </a:lnTo>
                <a:lnTo>
                  <a:pt x="2932" y="1602"/>
                </a:lnTo>
                <a:lnTo>
                  <a:pt x="2931" y="1601"/>
                </a:lnTo>
                <a:lnTo>
                  <a:pt x="2931" y="1600"/>
                </a:lnTo>
                <a:lnTo>
                  <a:pt x="2929" y="1599"/>
                </a:lnTo>
                <a:lnTo>
                  <a:pt x="2927" y="1597"/>
                </a:lnTo>
                <a:lnTo>
                  <a:pt x="2926" y="1596"/>
                </a:lnTo>
                <a:lnTo>
                  <a:pt x="2924" y="1595"/>
                </a:lnTo>
                <a:lnTo>
                  <a:pt x="2923" y="1594"/>
                </a:lnTo>
                <a:lnTo>
                  <a:pt x="2924" y="1592"/>
                </a:lnTo>
                <a:lnTo>
                  <a:pt x="2923" y="1592"/>
                </a:lnTo>
                <a:lnTo>
                  <a:pt x="2924" y="1592"/>
                </a:lnTo>
                <a:lnTo>
                  <a:pt x="2923" y="1592"/>
                </a:lnTo>
                <a:lnTo>
                  <a:pt x="2922" y="1592"/>
                </a:lnTo>
                <a:lnTo>
                  <a:pt x="2921" y="1592"/>
                </a:lnTo>
                <a:lnTo>
                  <a:pt x="2921" y="1591"/>
                </a:lnTo>
                <a:lnTo>
                  <a:pt x="2920" y="1591"/>
                </a:lnTo>
                <a:lnTo>
                  <a:pt x="2919" y="1590"/>
                </a:lnTo>
                <a:lnTo>
                  <a:pt x="2918" y="1590"/>
                </a:lnTo>
                <a:lnTo>
                  <a:pt x="2916" y="1590"/>
                </a:lnTo>
                <a:lnTo>
                  <a:pt x="2915" y="1590"/>
                </a:lnTo>
                <a:lnTo>
                  <a:pt x="2915" y="1588"/>
                </a:lnTo>
                <a:lnTo>
                  <a:pt x="2914" y="1588"/>
                </a:lnTo>
                <a:lnTo>
                  <a:pt x="2914" y="1590"/>
                </a:lnTo>
                <a:lnTo>
                  <a:pt x="2914" y="1588"/>
                </a:lnTo>
                <a:lnTo>
                  <a:pt x="2913" y="1588"/>
                </a:lnTo>
                <a:lnTo>
                  <a:pt x="2912" y="1588"/>
                </a:lnTo>
                <a:lnTo>
                  <a:pt x="2911" y="1588"/>
                </a:lnTo>
                <a:lnTo>
                  <a:pt x="2910" y="1588"/>
                </a:lnTo>
                <a:lnTo>
                  <a:pt x="2909" y="1590"/>
                </a:lnTo>
                <a:lnTo>
                  <a:pt x="2909" y="1588"/>
                </a:lnTo>
                <a:lnTo>
                  <a:pt x="2907" y="1588"/>
                </a:lnTo>
                <a:lnTo>
                  <a:pt x="2906" y="1588"/>
                </a:lnTo>
                <a:lnTo>
                  <a:pt x="2905" y="1588"/>
                </a:lnTo>
                <a:lnTo>
                  <a:pt x="2905" y="1590"/>
                </a:lnTo>
                <a:lnTo>
                  <a:pt x="2904" y="1590"/>
                </a:lnTo>
                <a:lnTo>
                  <a:pt x="2903" y="1590"/>
                </a:lnTo>
                <a:lnTo>
                  <a:pt x="2902" y="1590"/>
                </a:lnTo>
                <a:lnTo>
                  <a:pt x="2901" y="1591"/>
                </a:lnTo>
                <a:lnTo>
                  <a:pt x="2899" y="1591"/>
                </a:lnTo>
                <a:lnTo>
                  <a:pt x="2898" y="1591"/>
                </a:lnTo>
                <a:lnTo>
                  <a:pt x="2896" y="1591"/>
                </a:lnTo>
                <a:lnTo>
                  <a:pt x="2896" y="1592"/>
                </a:lnTo>
                <a:lnTo>
                  <a:pt x="2894" y="1592"/>
                </a:lnTo>
                <a:lnTo>
                  <a:pt x="2893" y="1592"/>
                </a:lnTo>
                <a:lnTo>
                  <a:pt x="2892" y="1592"/>
                </a:lnTo>
                <a:lnTo>
                  <a:pt x="2892" y="1593"/>
                </a:lnTo>
                <a:lnTo>
                  <a:pt x="2890" y="1593"/>
                </a:lnTo>
                <a:lnTo>
                  <a:pt x="2889" y="1592"/>
                </a:lnTo>
                <a:lnTo>
                  <a:pt x="2889" y="1591"/>
                </a:lnTo>
                <a:lnTo>
                  <a:pt x="2886" y="1590"/>
                </a:lnTo>
                <a:lnTo>
                  <a:pt x="2883" y="1588"/>
                </a:lnTo>
                <a:lnTo>
                  <a:pt x="2880" y="1590"/>
                </a:lnTo>
                <a:lnTo>
                  <a:pt x="2878" y="1590"/>
                </a:lnTo>
                <a:lnTo>
                  <a:pt x="2877" y="1590"/>
                </a:lnTo>
                <a:lnTo>
                  <a:pt x="2877" y="1591"/>
                </a:lnTo>
                <a:lnTo>
                  <a:pt x="2876" y="1591"/>
                </a:lnTo>
                <a:lnTo>
                  <a:pt x="2875" y="1592"/>
                </a:lnTo>
                <a:lnTo>
                  <a:pt x="2872" y="1593"/>
                </a:lnTo>
                <a:lnTo>
                  <a:pt x="2871" y="1593"/>
                </a:lnTo>
                <a:lnTo>
                  <a:pt x="2870" y="1593"/>
                </a:lnTo>
                <a:lnTo>
                  <a:pt x="2868" y="1592"/>
                </a:lnTo>
                <a:lnTo>
                  <a:pt x="2867" y="1592"/>
                </a:lnTo>
                <a:lnTo>
                  <a:pt x="2866" y="1591"/>
                </a:lnTo>
                <a:lnTo>
                  <a:pt x="2864" y="1591"/>
                </a:lnTo>
                <a:lnTo>
                  <a:pt x="2862" y="1591"/>
                </a:lnTo>
                <a:lnTo>
                  <a:pt x="2861" y="1591"/>
                </a:lnTo>
                <a:lnTo>
                  <a:pt x="2862" y="1591"/>
                </a:lnTo>
                <a:lnTo>
                  <a:pt x="2863" y="1591"/>
                </a:lnTo>
                <a:lnTo>
                  <a:pt x="2866" y="1591"/>
                </a:lnTo>
                <a:lnTo>
                  <a:pt x="2867" y="1591"/>
                </a:lnTo>
                <a:lnTo>
                  <a:pt x="2868" y="1591"/>
                </a:lnTo>
                <a:lnTo>
                  <a:pt x="2868" y="1590"/>
                </a:lnTo>
                <a:lnTo>
                  <a:pt x="2869" y="1587"/>
                </a:lnTo>
                <a:lnTo>
                  <a:pt x="2869" y="1586"/>
                </a:lnTo>
                <a:lnTo>
                  <a:pt x="2870" y="1586"/>
                </a:lnTo>
                <a:lnTo>
                  <a:pt x="2871" y="1585"/>
                </a:lnTo>
                <a:lnTo>
                  <a:pt x="2873" y="1585"/>
                </a:lnTo>
                <a:lnTo>
                  <a:pt x="2873" y="1583"/>
                </a:lnTo>
                <a:lnTo>
                  <a:pt x="2873" y="1582"/>
                </a:lnTo>
                <a:lnTo>
                  <a:pt x="2872" y="1580"/>
                </a:lnTo>
                <a:lnTo>
                  <a:pt x="2872" y="1579"/>
                </a:lnTo>
                <a:lnTo>
                  <a:pt x="2871" y="1578"/>
                </a:lnTo>
                <a:lnTo>
                  <a:pt x="2871" y="1577"/>
                </a:lnTo>
                <a:lnTo>
                  <a:pt x="2870" y="1577"/>
                </a:lnTo>
                <a:lnTo>
                  <a:pt x="2869" y="1576"/>
                </a:lnTo>
                <a:lnTo>
                  <a:pt x="2868" y="1576"/>
                </a:lnTo>
                <a:lnTo>
                  <a:pt x="2866" y="1576"/>
                </a:lnTo>
                <a:lnTo>
                  <a:pt x="2864" y="1576"/>
                </a:lnTo>
                <a:lnTo>
                  <a:pt x="2863" y="1577"/>
                </a:lnTo>
                <a:lnTo>
                  <a:pt x="2863" y="1578"/>
                </a:lnTo>
                <a:lnTo>
                  <a:pt x="2863" y="1580"/>
                </a:lnTo>
                <a:lnTo>
                  <a:pt x="2863" y="1582"/>
                </a:lnTo>
                <a:lnTo>
                  <a:pt x="2862" y="1582"/>
                </a:lnTo>
                <a:lnTo>
                  <a:pt x="2861" y="1583"/>
                </a:lnTo>
                <a:lnTo>
                  <a:pt x="2860" y="1583"/>
                </a:lnTo>
                <a:lnTo>
                  <a:pt x="2859" y="1583"/>
                </a:lnTo>
                <a:lnTo>
                  <a:pt x="2857" y="1584"/>
                </a:lnTo>
                <a:lnTo>
                  <a:pt x="2855" y="1584"/>
                </a:lnTo>
                <a:lnTo>
                  <a:pt x="2854" y="1584"/>
                </a:lnTo>
                <a:lnTo>
                  <a:pt x="2854" y="1583"/>
                </a:lnTo>
                <a:lnTo>
                  <a:pt x="2853" y="1583"/>
                </a:lnTo>
                <a:lnTo>
                  <a:pt x="2853" y="1582"/>
                </a:lnTo>
                <a:lnTo>
                  <a:pt x="2852" y="1582"/>
                </a:lnTo>
                <a:lnTo>
                  <a:pt x="2851" y="1580"/>
                </a:lnTo>
                <a:lnTo>
                  <a:pt x="2850" y="1580"/>
                </a:lnTo>
                <a:lnTo>
                  <a:pt x="2849" y="1580"/>
                </a:lnTo>
                <a:lnTo>
                  <a:pt x="2847" y="1580"/>
                </a:lnTo>
                <a:lnTo>
                  <a:pt x="2846" y="1582"/>
                </a:lnTo>
                <a:lnTo>
                  <a:pt x="2845" y="1582"/>
                </a:lnTo>
                <a:lnTo>
                  <a:pt x="2844" y="1583"/>
                </a:lnTo>
                <a:lnTo>
                  <a:pt x="2843" y="1583"/>
                </a:lnTo>
                <a:lnTo>
                  <a:pt x="2843" y="1584"/>
                </a:lnTo>
                <a:lnTo>
                  <a:pt x="2841" y="1584"/>
                </a:lnTo>
                <a:lnTo>
                  <a:pt x="2838" y="1586"/>
                </a:lnTo>
                <a:lnTo>
                  <a:pt x="2835" y="1588"/>
                </a:lnTo>
                <a:lnTo>
                  <a:pt x="2834" y="1588"/>
                </a:lnTo>
                <a:lnTo>
                  <a:pt x="2834" y="1590"/>
                </a:lnTo>
                <a:lnTo>
                  <a:pt x="2829" y="1592"/>
                </a:lnTo>
                <a:lnTo>
                  <a:pt x="2817" y="1603"/>
                </a:lnTo>
                <a:lnTo>
                  <a:pt x="2816" y="1603"/>
                </a:lnTo>
                <a:lnTo>
                  <a:pt x="2815" y="1603"/>
                </a:lnTo>
                <a:lnTo>
                  <a:pt x="2812" y="1605"/>
                </a:lnTo>
                <a:lnTo>
                  <a:pt x="2811" y="1603"/>
                </a:lnTo>
                <a:lnTo>
                  <a:pt x="2809" y="1602"/>
                </a:lnTo>
                <a:lnTo>
                  <a:pt x="2808" y="1600"/>
                </a:lnTo>
                <a:lnTo>
                  <a:pt x="2808" y="1601"/>
                </a:lnTo>
                <a:lnTo>
                  <a:pt x="2807" y="1600"/>
                </a:lnTo>
                <a:lnTo>
                  <a:pt x="2806" y="1599"/>
                </a:lnTo>
                <a:lnTo>
                  <a:pt x="2804" y="1595"/>
                </a:lnTo>
                <a:lnTo>
                  <a:pt x="2804" y="1594"/>
                </a:lnTo>
                <a:lnTo>
                  <a:pt x="2804" y="1593"/>
                </a:lnTo>
                <a:lnTo>
                  <a:pt x="2803" y="1591"/>
                </a:lnTo>
                <a:lnTo>
                  <a:pt x="2803" y="1590"/>
                </a:lnTo>
                <a:lnTo>
                  <a:pt x="2802" y="1588"/>
                </a:lnTo>
                <a:lnTo>
                  <a:pt x="2802" y="1587"/>
                </a:lnTo>
                <a:lnTo>
                  <a:pt x="2803" y="1586"/>
                </a:lnTo>
                <a:lnTo>
                  <a:pt x="2803" y="1585"/>
                </a:lnTo>
                <a:lnTo>
                  <a:pt x="2803" y="1584"/>
                </a:lnTo>
                <a:lnTo>
                  <a:pt x="2802" y="1584"/>
                </a:lnTo>
                <a:lnTo>
                  <a:pt x="2802" y="1583"/>
                </a:lnTo>
                <a:lnTo>
                  <a:pt x="2801" y="1582"/>
                </a:lnTo>
                <a:lnTo>
                  <a:pt x="2801" y="1580"/>
                </a:lnTo>
                <a:lnTo>
                  <a:pt x="2801" y="1579"/>
                </a:lnTo>
                <a:lnTo>
                  <a:pt x="2801" y="1578"/>
                </a:lnTo>
                <a:lnTo>
                  <a:pt x="2801" y="1576"/>
                </a:lnTo>
                <a:lnTo>
                  <a:pt x="2801" y="1575"/>
                </a:lnTo>
                <a:lnTo>
                  <a:pt x="2801" y="1574"/>
                </a:lnTo>
                <a:lnTo>
                  <a:pt x="2801" y="1571"/>
                </a:lnTo>
                <a:lnTo>
                  <a:pt x="2801" y="1570"/>
                </a:lnTo>
                <a:lnTo>
                  <a:pt x="2801" y="1569"/>
                </a:lnTo>
                <a:lnTo>
                  <a:pt x="2801" y="1567"/>
                </a:lnTo>
                <a:lnTo>
                  <a:pt x="2801" y="1566"/>
                </a:lnTo>
                <a:lnTo>
                  <a:pt x="2802" y="1563"/>
                </a:lnTo>
                <a:lnTo>
                  <a:pt x="2802" y="1562"/>
                </a:lnTo>
                <a:lnTo>
                  <a:pt x="2802" y="1561"/>
                </a:lnTo>
                <a:lnTo>
                  <a:pt x="2803" y="1560"/>
                </a:lnTo>
                <a:lnTo>
                  <a:pt x="2803" y="1559"/>
                </a:lnTo>
                <a:lnTo>
                  <a:pt x="2803" y="1558"/>
                </a:lnTo>
                <a:lnTo>
                  <a:pt x="2803" y="1555"/>
                </a:lnTo>
                <a:lnTo>
                  <a:pt x="2803" y="1554"/>
                </a:lnTo>
                <a:lnTo>
                  <a:pt x="2803" y="1553"/>
                </a:lnTo>
                <a:lnTo>
                  <a:pt x="2803" y="1552"/>
                </a:lnTo>
                <a:lnTo>
                  <a:pt x="2803" y="1551"/>
                </a:lnTo>
                <a:lnTo>
                  <a:pt x="2802" y="1551"/>
                </a:lnTo>
                <a:lnTo>
                  <a:pt x="2802" y="1550"/>
                </a:lnTo>
                <a:lnTo>
                  <a:pt x="2803" y="1549"/>
                </a:lnTo>
                <a:lnTo>
                  <a:pt x="2802" y="1549"/>
                </a:lnTo>
                <a:lnTo>
                  <a:pt x="2802" y="1548"/>
                </a:lnTo>
                <a:lnTo>
                  <a:pt x="2802" y="1545"/>
                </a:lnTo>
                <a:lnTo>
                  <a:pt x="2802" y="1544"/>
                </a:lnTo>
                <a:lnTo>
                  <a:pt x="2801" y="1543"/>
                </a:lnTo>
                <a:lnTo>
                  <a:pt x="2801" y="1541"/>
                </a:lnTo>
                <a:lnTo>
                  <a:pt x="2800" y="1542"/>
                </a:lnTo>
                <a:lnTo>
                  <a:pt x="2799" y="1540"/>
                </a:lnTo>
                <a:lnTo>
                  <a:pt x="2798" y="1535"/>
                </a:lnTo>
                <a:lnTo>
                  <a:pt x="2798" y="1534"/>
                </a:lnTo>
                <a:lnTo>
                  <a:pt x="2799" y="1534"/>
                </a:lnTo>
                <a:lnTo>
                  <a:pt x="2799" y="1533"/>
                </a:lnTo>
                <a:lnTo>
                  <a:pt x="2799" y="1532"/>
                </a:lnTo>
                <a:lnTo>
                  <a:pt x="2799" y="1530"/>
                </a:lnTo>
                <a:lnTo>
                  <a:pt x="2799" y="1529"/>
                </a:lnTo>
                <a:lnTo>
                  <a:pt x="2799" y="1528"/>
                </a:lnTo>
                <a:lnTo>
                  <a:pt x="2799" y="1527"/>
                </a:lnTo>
                <a:lnTo>
                  <a:pt x="2800" y="1526"/>
                </a:lnTo>
                <a:lnTo>
                  <a:pt x="2800" y="1525"/>
                </a:lnTo>
                <a:lnTo>
                  <a:pt x="2800" y="1524"/>
                </a:lnTo>
                <a:lnTo>
                  <a:pt x="2800" y="1523"/>
                </a:lnTo>
                <a:lnTo>
                  <a:pt x="2801" y="1521"/>
                </a:lnTo>
                <a:lnTo>
                  <a:pt x="2802" y="1520"/>
                </a:lnTo>
                <a:lnTo>
                  <a:pt x="2802" y="1519"/>
                </a:lnTo>
                <a:lnTo>
                  <a:pt x="2802" y="1518"/>
                </a:lnTo>
                <a:lnTo>
                  <a:pt x="2802" y="1517"/>
                </a:lnTo>
                <a:lnTo>
                  <a:pt x="2802" y="1516"/>
                </a:lnTo>
                <a:lnTo>
                  <a:pt x="2802" y="1515"/>
                </a:lnTo>
                <a:lnTo>
                  <a:pt x="2802" y="1513"/>
                </a:lnTo>
                <a:lnTo>
                  <a:pt x="2802" y="1512"/>
                </a:lnTo>
                <a:lnTo>
                  <a:pt x="2802" y="1511"/>
                </a:lnTo>
                <a:lnTo>
                  <a:pt x="2801" y="1510"/>
                </a:lnTo>
                <a:lnTo>
                  <a:pt x="2800" y="1509"/>
                </a:lnTo>
                <a:lnTo>
                  <a:pt x="2800" y="1508"/>
                </a:lnTo>
                <a:lnTo>
                  <a:pt x="2799" y="1508"/>
                </a:lnTo>
                <a:lnTo>
                  <a:pt x="2798" y="1508"/>
                </a:lnTo>
                <a:lnTo>
                  <a:pt x="2798" y="1507"/>
                </a:lnTo>
                <a:lnTo>
                  <a:pt x="2797" y="1507"/>
                </a:lnTo>
                <a:lnTo>
                  <a:pt x="2795" y="1507"/>
                </a:lnTo>
                <a:lnTo>
                  <a:pt x="2794" y="1508"/>
                </a:lnTo>
                <a:lnTo>
                  <a:pt x="2794" y="1507"/>
                </a:lnTo>
                <a:lnTo>
                  <a:pt x="2793" y="1507"/>
                </a:lnTo>
                <a:lnTo>
                  <a:pt x="2792" y="1507"/>
                </a:lnTo>
                <a:lnTo>
                  <a:pt x="2791" y="1507"/>
                </a:lnTo>
                <a:lnTo>
                  <a:pt x="2791" y="1505"/>
                </a:lnTo>
                <a:lnTo>
                  <a:pt x="2787" y="1507"/>
                </a:lnTo>
                <a:lnTo>
                  <a:pt x="2787" y="1508"/>
                </a:lnTo>
                <a:lnTo>
                  <a:pt x="2786" y="1508"/>
                </a:lnTo>
                <a:lnTo>
                  <a:pt x="2785" y="1508"/>
                </a:lnTo>
                <a:lnTo>
                  <a:pt x="2783" y="1509"/>
                </a:lnTo>
                <a:lnTo>
                  <a:pt x="2783" y="1510"/>
                </a:lnTo>
                <a:lnTo>
                  <a:pt x="2782" y="1510"/>
                </a:lnTo>
                <a:lnTo>
                  <a:pt x="2782" y="1509"/>
                </a:lnTo>
                <a:lnTo>
                  <a:pt x="2782" y="1508"/>
                </a:lnTo>
                <a:lnTo>
                  <a:pt x="2782" y="1507"/>
                </a:lnTo>
                <a:lnTo>
                  <a:pt x="2781" y="1505"/>
                </a:lnTo>
                <a:lnTo>
                  <a:pt x="2781" y="1504"/>
                </a:lnTo>
                <a:lnTo>
                  <a:pt x="2780" y="1504"/>
                </a:lnTo>
                <a:lnTo>
                  <a:pt x="2780" y="1503"/>
                </a:lnTo>
                <a:lnTo>
                  <a:pt x="2777" y="1502"/>
                </a:lnTo>
                <a:lnTo>
                  <a:pt x="2777" y="1501"/>
                </a:lnTo>
                <a:lnTo>
                  <a:pt x="2776" y="1501"/>
                </a:lnTo>
                <a:lnTo>
                  <a:pt x="2776" y="1500"/>
                </a:lnTo>
                <a:lnTo>
                  <a:pt x="2775" y="1500"/>
                </a:lnTo>
                <a:lnTo>
                  <a:pt x="2775" y="1499"/>
                </a:lnTo>
                <a:lnTo>
                  <a:pt x="2775" y="1498"/>
                </a:lnTo>
                <a:lnTo>
                  <a:pt x="2775" y="1496"/>
                </a:lnTo>
                <a:lnTo>
                  <a:pt x="2775" y="1495"/>
                </a:lnTo>
                <a:lnTo>
                  <a:pt x="2776" y="1493"/>
                </a:lnTo>
                <a:lnTo>
                  <a:pt x="2776" y="1492"/>
                </a:lnTo>
                <a:lnTo>
                  <a:pt x="2776" y="1488"/>
                </a:lnTo>
                <a:lnTo>
                  <a:pt x="2776" y="1486"/>
                </a:lnTo>
                <a:lnTo>
                  <a:pt x="2775" y="1485"/>
                </a:lnTo>
                <a:lnTo>
                  <a:pt x="2775" y="1484"/>
                </a:lnTo>
                <a:lnTo>
                  <a:pt x="2775" y="1483"/>
                </a:lnTo>
                <a:lnTo>
                  <a:pt x="2775" y="1482"/>
                </a:lnTo>
                <a:lnTo>
                  <a:pt x="2774" y="1482"/>
                </a:lnTo>
                <a:lnTo>
                  <a:pt x="2774" y="1480"/>
                </a:lnTo>
                <a:lnTo>
                  <a:pt x="2775" y="1480"/>
                </a:lnTo>
                <a:lnTo>
                  <a:pt x="2775" y="1482"/>
                </a:lnTo>
                <a:lnTo>
                  <a:pt x="2776" y="1482"/>
                </a:lnTo>
                <a:lnTo>
                  <a:pt x="2776" y="1480"/>
                </a:lnTo>
                <a:lnTo>
                  <a:pt x="2777" y="1479"/>
                </a:lnTo>
                <a:lnTo>
                  <a:pt x="2777" y="1478"/>
                </a:lnTo>
                <a:lnTo>
                  <a:pt x="2777" y="1477"/>
                </a:lnTo>
                <a:lnTo>
                  <a:pt x="2776" y="1478"/>
                </a:lnTo>
                <a:lnTo>
                  <a:pt x="2775" y="1479"/>
                </a:lnTo>
                <a:lnTo>
                  <a:pt x="2775" y="1480"/>
                </a:lnTo>
                <a:lnTo>
                  <a:pt x="2774" y="1480"/>
                </a:lnTo>
                <a:lnTo>
                  <a:pt x="2775" y="1479"/>
                </a:lnTo>
                <a:lnTo>
                  <a:pt x="2775" y="1478"/>
                </a:lnTo>
                <a:lnTo>
                  <a:pt x="2774" y="1476"/>
                </a:lnTo>
                <a:lnTo>
                  <a:pt x="2773" y="1475"/>
                </a:lnTo>
                <a:lnTo>
                  <a:pt x="2773" y="1474"/>
                </a:lnTo>
                <a:lnTo>
                  <a:pt x="2773" y="1473"/>
                </a:lnTo>
                <a:lnTo>
                  <a:pt x="2772" y="1471"/>
                </a:lnTo>
                <a:lnTo>
                  <a:pt x="2772" y="1470"/>
                </a:lnTo>
                <a:lnTo>
                  <a:pt x="2771" y="1469"/>
                </a:lnTo>
                <a:lnTo>
                  <a:pt x="2771" y="1468"/>
                </a:lnTo>
                <a:lnTo>
                  <a:pt x="2769" y="1468"/>
                </a:lnTo>
                <a:lnTo>
                  <a:pt x="2769" y="1467"/>
                </a:lnTo>
                <a:lnTo>
                  <a:pt x="2769" y="1466"/>
                </a:lnTo>
                <a:lnTo>
                  <a:pt x="2768" y="1465"/>
                </a:lnTo>
                <a:lnTo>
                  <a:pt x="2767" y="1463"/>
                </a:lnTo>
                <a:lnTo>
                  <a:pt x="2767" y="1462"/>
                </a:lnTo>
                <a:lnTo>
                  <a:pt x="2766" y="1462"/>
                </a:lnTo>
                <a:lnTo>
                  <a:pt x="2765" y="1461"/>
                </a:lnTo>
                <a:lnTo>
                  <a:pt x="2764" y="1460"/>
                </a:lnTo>
                <a:lnTo>
                  <a:pt x="2764" y="1459"/>
                </a:lnTo>
                <a:lnTo>
                  <a:pt x="2763" y="1459"/>
                </a:lnTo>
                <a:lnTo>
                  <a:pt x="2761" y="1458"/>
                </a:lnTo>
                <a:lnTo>
                  <a:pt x="2760" y="1457"/>
                </a:lnTo>
                <a:lnTo>
                  <a:pt x="2759" y="1456"/>
                </a:lnTo>
                <a:lnTo>
                  <a:pt x="2758" y="1454"/>
                </a:lnTo>
                <a:lnTo>
                  <a:pt x="2757" y="1454"/>
                </a:lnTo>
                <a:lnTo>
                  <a:pt x="2757" y="1453"/>
                </a:lnTo>
                <a:lnTo>
                  <a:pt x="2756" y="1453"/>
                </a:lnTo>
                <a:lnTo>
                  <a:pt x="2755" y="1452"/>
                </a:lnTo>
                <a:lnTo>
                  <a:pt x="2756" y="1452"/>
                </a:lnTo>
                <a:lnTo>
                  <a:pt x="2756" y="1451"/>
                </a:lnTo>
                <a:lnTo>
                  <a:pt x="2755" y="1451"/>
                </a:lnTo>
                <a:lnTo>
                  <a:pt x="2754" y="1451"/>
                </a:lnTo>
                <a:lnTo>
                  <a:pt x="2754" y="1450"/>
                </a:lnTo>
                <a:lnTo>
                  <a:pt x="2752" y="1450"/>
                </a:lnTo>
                <a:lnTo>
                  <a:pt x="2752" y="1449"/>
                </a:lnTo>
                <a:lnTo>
                  <a:pt x="2751" y="1449"/>
                </a:lnTo>
                <a:lnTo>
                  <a:pt x="2750" y="1449"/>
                </a:lnTo>
                <a:lnTo>
                  <a:pt x="2749" y="1448"/>
                </a:lnTo>
                <a:lnTo>
                  <a:pt x="2748" y="1448"/>
                </a:lnTo>
                <a:lnTo>
                  <a:pt x="2747" y="1448"/>
                </a:lnTo>
                <a:lnTo>
                  <a:pt x="2746" y="1448"/>
                </a:lnTo>
                <a:lnTo>
                  <a:pt x="2745" y="1449"/>
                </a:lnTo>
                <a:lnTo>
                  <a:pt x="2743" y="1449"/>
                </a:lnTo>
                <a:lnTo>
                  <a:pt x="2742" y="1449"/>
                </a:lnTo>
                <a:lnTo>
                  <a:pt x="2741" y="1449"/>
                </a:lnTo>
                <a:lnTo>
                  <a:pt x="2740" y="1449"/>
                </a:lnTo>
                <a:lnTo>
                  <a:pt x="2739" y="1449"/>
                </a:lnTo>
                <a:lnTo>
                  <a:pt x="2738" y="1450"/>
                </a:lnTo>
                <a:lnTo>
                  <a:pt x="2737" y="1450"/>
                </a:lnTo>
                <a:lnTo>
                  <a:pt x="2735" y="1449"/>
                </a:lnTo>
                <a:lnTo>
                  <a:pt x="2735" y="1448"/>
                </a:lnTo>
                <a:lnTo>
                  <a:pt x="2735" y="1446"/>
                </a:lnTo>
                <a:lnTo>
                  <a:pt x="2737" y="1446"/>
                </a:lnTo>
                <a:lnTo>
                  <a:pt x="2735" y="1445"/>
                </a:lnTo>
                <a:lnTo>
                  <a:pt x="2734" y="1445"/>
                </a:lnTo>
                <a:lnTo>
                  <a:pt x="2733" y="1446"/>
                </a:lnTo>
                <a:lnTo>
                  <a:pt x="2732" y="1446"/>
                </a:lnTo>
                <a:lnTo>
                  <a:pt x="2731" y="1446"/>
                </a:lnTo>
                <a:lnTo>
                  <a:pt x="2730" y="1446"/>
                </a:lnTo>
                <a:lnTo>
                  <a:pt x="2730" y="1448"/>
                </a:lnTo>
                <a:lnTo>
                  <a:pt x="2729" y="1449"/>
                </a:lnTo>
                <a:lnTo>
                  <a:pt x="2728" y="1449"/>
                </a:lnTo>
                <a:lnTo>
                  <a:pt x="2725" y="1450"/>
                </a:lnTo>
                <a:lnTo>
                  <a:pt x="2725" y="1451"/>
                </a:lnTo>
                <a:lnTo>
                  <a:pt x="2725" y="1452"/>
                </a:lnTo>
                <a:lnTo>
                  <a:pt x="2725" y="1453"/>
                </a:lnTo>
                <a:lnTo>
                  <a:pt x="2724" y="1453"/>
                </a:lnTo>
                <a:lnTo>
                  <a:pt x="2723" y="1453"/>
                </a:lnTo>
                <a:lnTo>
                  <a:pt x="2722" y="1454"/>
                </a:lnTo>
                <a:lnTo>
                  <a:pt x="2721" y="1456"/>
                </a:lnTo>
                <a:lnTo>
                  <a:pt x="2720" y="1456"/>
                </a:lnTo>
                <a:lnTo>
                  <a:pt x="2720" y="1457"/>
                </a:lnTo>
                <a:lnTo>
                  <a:pt x="2718" y="1458"/>
                </a:lnTo>
                <a:lnTo>
                  <a:pt x="2717" y="1458"/>
                </a:lnTo>
                <a:lnTo>
                  <a:pt x="2716" y="1460"/>
                </a:lnTo>
                <a:lnTo>
                  <a:pt x="2715" y="1461"/>
                </a:lnTo>
                <a:lnTo>
                  <a:pt x="2713" y="1463"/>
                </a:lnTo>
                <a:lnTo>
                  <a:pt x="2712" y="1463"/>
                </a:lnTo>
                <a:lnTo>
                  <a:pt x="2711" y="1465"/>
                </a:lnTo>
                <a:lnTo>
                  <a:pt x="2709" y="1465"/>
                </a:lnTo>
                <a:lnTo>
                  <a:pt x="2709" y="1463"/>
                </a:lnTo>
                <a:lnTo>
                  <a:pt x="2708" y="1463"/>
                </a:lnTo>
                <a:lnTo>
                  <a:pt x="2708" y="1465"/>
                </a:lnTo>
                <a:lnTo>
                  <a:pt x="2708" y="1466"/>
                </a:lnTo>
                <a:lnTo>
                  <a:pt x="2708" y="1467"/>
                </a:lnTo>
                <a:lnTo>
                  <a:pt x="2707" y="1467"/>
                </a:lnTo>
                <a:lnTo>
                  <a:pt x="2706" y="1467"/>
                </a:lnTo>
                <a:lnTo>
                  <a:pt x="2705" y="1467"/>
                </a:lnTo>
                <a:lnTo>
                  <a:pt x="2704" y="1467"/>
                </a:lnTo>
                <a:lnTo>
                  <a:pt x="2703" y="1467"/>
                </a:lnTo>
                <a:lnTo>
                  <a:pt x="2702" y="1467"/>
                </a:lnTo>
                <a:lnTo>
                  <a:pt x="2702" y="1466"/>
                </a:lnTo>
                <a:lnTo>
                  <a:pt x="2702" y="1465"/>
                </a:lnTo>
                <a:lnTo>
                  <a:pt x="2700" y="1465"/>
                </a:lnTo>
                <a:lnTo>
                  <a:pt x="2699" y="1463"/>
                </a:lnTo>
                <a:lnTo>
                  <a:pt x="2699" y="1462"/>
                </a:lnTo>
                <a:lnTo>
                  <a:pt x="2699" y="1461"/>
                </a:lnTo>
                <a:lnTo>
                  <a:pt x="2699" y="1460"/>
                </a:lnTo>
                <a:lnTo>
                  <a:pt x="2698" y="1460"/>
                </a:lnTo>
                <a:lnTo>
                  <a:pt x="2698" y="1459"/>
                </a:lnTo>
                <a:lnTo>
                  <a:pt x="2697" y="1458"/>
                </a:lnTo>
                <a:lnTo>
                  <a:pt x="2697" y="1457"/>
                </a:lnTo>
                <a:lnTo>
                  <a:pt x="2698" y="1454"/>
                </a:lnTo>
                <a:lnTo>
                  <a:pt x="2698" y="1453"/>
                </a:lnTo>
                <a:lnTo>
                  <a:pt x="2698" y="1452"/>
                </a:lnTo>
                <a:lnTo>
                  <a:pt x="2699" y="1452"/>
                </a:lnTo>
                <a:lnTo>
                  <a:pt x="2700" y="1452"/>
                </a:lnTo>
                <a:lnTo>
                  <a:pt x="2702" y="1451"/>
                </a:lnTo>
                <a:lnTo>
                  <a:pt x="2702" y="1450"/>
                </a:lnTo>
                <a:lnTo>
                  <a:pt x="2702" y="1449"/>
                </a:lnTo>
                <a:lnTo>
                  <a:pt x="2702" y="1448"/>
                </a:lnTo>
                <a:lnTo>
                  <a:pt x="2702" y="1446"/>
                </a:lnTo>
                <a:lnTo>
                  <a:pt x="2702" y="1445"/>
                </a:lnTo>
                <a:lnTo>
                  <a:pt x="2704" y="1443"/>
                </a:lnTo>
                <a:lnTo>
                  <a:pt x="2706" y="1442"/>
                </a:lnTo>
                <a:lnTo>
                  <a:pt x="2706" y="1441"/>
                </a:lnTo>
                <a:lnTo>
                  <a:pt x="2707" y="1441"/>
                </a:lnTo>
                <a:lnTo>
                  <a:pt x="2707" y="1440"/>
                </a:lnTo>
                <a:lnTo>
                  <a:pt x="2708" y="1437"/>
                </a:lnTo>
                <a:lnTo>
                  <a:pt x="2709" y="1436"/>
                </a:lnTo>
                <a:lnTo>
                  <a:pt x="2709" y="1435"/>
                </a:lnTo>
                <a:lnTo>
                  <a:pt x="2709" y="1434"/>
                </a:lnTo>
                <a:lnTo>
                  <a:pt x="2709" y="1433"/>
                </a:lnTo>
                <a:lnTo>
                  <a:pt x="2709" y="1432"/>
                </a:lnTo>
                <a:lnTo>
                  <a:pt x="2709" y="1431"/>
                </a:lnTo>
                <a:lnTo>
                  <a:pt x="2711" y="1429"/>
                </a:lnTo>
                <a:lnTo>
                  <a:pt x="2711" y="1427"/>
                </a:lnTo>
                <a:lnTo>
                  <a:pt x="2709" y="1427"/>
                </a:lnTo>
                <a:lnTo>
                  <a:pt x="2709" y="1426"/>
                </a:lnTo>
                <a:lnTo>
                  <a:pt x="2707" y="1427"/>
                </a:lnTo>
                <a:lnTo>
                  <a:pt x="2706" y="1426"/>
                </a:lnTo>
                <a:lnTo>
                  <a:pt x="2705" y="1425"/>
                </a:lnTo>
                <a:lnTo>
                  <a:pt x="2704" y="1425"/>
                </a:lnTo>
                <a:lnTo>
                  <a:pt x="2703" y="1424"/>
                </a:lnTo>
                <a:lnTo>
                  <a:pt x="2700" y="1421"/>
                </a:lnTo>
                <a:lnTo>
                  <a:pt x="2699" y="1421"/>
                </a:lnTo>
                <a:lnTo>
                  <a:pt x="2699" y="1420"/>
                </a:lnTo>
                <a:lnTo>
                  <a:pt x="2698" y="1420"/>
                </a:lnTo>
                <a:lnTo>
                  <a:pt x="2697" y="1420"/>
                </a:lnTo>
                <a:lnTo>
                  <a:pt x="2696" y="1419"/>
                </a:lnTo>
                <a:lnTo>
                  <a:pt x="2695" y="1419"/>
                </a:lnTo>
                <a:lnTo>
                  <a:pt x="2694" y="1419"/>
                </a:lnTo>
                <a:lnTo>
                  <a:pt x="2692" y="1419"/>
                </a:lnTo>
                <a:lnTo>
                  <a:pt x="2691" y="1419"/>
                </a:lnTo>
                <a:lnTo>
                  <a:pt x="2689" y="1418"/>
                </a:lnTo>
                <a:lnTo>
                  <a:pt x="2688" y="1418"/>
                </a:lnTo>
                <a:lnTo>
                  <a:pt x="2689" y="1418"/>
                </a:lnTo>
                <a:lnTo>
                  <a:pt x="2689" y="1417"/>
                </a:lnTo>
                <a:lnTo>
                  <a:pt x="2689" y="1416"/>
                </a:lnTo>
                <a:lnTo>
                  <a:pt x="2690" y="1416"/>
                </a:lnTo>
                <a:lnTo>
                  <a:pt x="2690" y="1415"/>
                </a:lnTo>
                <a:lnTo>
                  <a:pt x="2691" y="1413"/>
                </a:lnTo>
                <a:lnTo>
                  <a:pt x="2692" y="1413"/>
                </a:lnTo>
                <a:lnTo>
                  <a:pt x="2694" y="1413"/>
                </a:lnTo>
                <a:lnTo>
                  <a:pt x="2695" y="1413"/>
                </a:lnTo>
                <a:lnTo>
                  <a:pt x="2696" y="1413"/>
                </a:lnTo>
                <a:lnTo>
                  <a:pt x="2697" y="1415"/>
                </a:lnTo>
                <a:lnTo>
                  <a:pt x="2698" y="1415"/>
                </a:lnTo>
                <a:lnTo>
                  <a:pt x="2699" y="1416"/>
                </a:lnTo>
                <a:lnTo>
                  <a:pt x="2700" y="1417"/>
                </a:lnTo>
                <a:lnTo>
                  <a:pt x="2702" y="1418"/>
                </a:lnTo>
                <a:lnTo>
                  <a:pt x="2702" y="1419"/>
                </a:lnTo>
                <a:lnTo>
                  <a:pt x="2703" y="1420"/>
                </a:lnTo>
                <a:lnTo>
                  <a:pt x="2703" y="1421"/>
                </a:lnTo>
                <a:lnTo>
                  <a:pt x="2704" y="1421"/>
                </a:lnTo>
                <a:lnTo>
                  <a:pt x="2705" y="1423"/>
                </a:lnTo>
                <a:lnTo>
                  <a:pt x="2706" y="1423"/>
                </a:lnTo>
                <a:lnTo>
                  <a:pt x="2708" y="1423"/>
                </a:lnTo>
                <a:lnTo>
                  <a:pt x="2709" y="1424"/>
                </a:lnTo>
                <a:lnTo>
                  <a:pt x="2711" y="1424"/>
                </a:lnTo>
                <a:lnTo>
                  <a:pt x="2712" y="1424"/>
                </a:lnTo>
                <a:lnTo>
                  <a:pt x="2714" y="1424"/>
                </a:lnTo>
                <a:lnTo>
                  <a:pt x="2715" y="1423"/>
                </a:lnTo>
                <a:lnTo>
                  <a:pt x="2716" y="1423"/>
                </a:lnTo>
                <a:lnTo>
                  <a:pt x="2717" y="1421"/>
                </a:lnTo>
                <a:lnTo>
                  <a:pt x="2718" y="1421"/>
                </a:lnTo>
                <a:lnTo>
                  <a:pt x="2720" y="1421"/>
                </a:lnTo>
                <a:lnTo>
                  <a:pt x="2721" y="1421"/>
                </a:lnTo>
                <a:lnTo>
                  <a:pt x="2722" y="1420"/>
                </a:lnTo>
                <a:lnTo>
                  <a:pt x="2723" y="1420"/>
                </a:lnTo>
                <a:lnTo>
                  <a:pt x="2724" y="1419"/>
                </a:lnTo>
                <a:lnTo>
                  <a:pt x="2724" y="1418"/>
                </a:lnTo>
                <a:lnTo>
                  <a:pt x="2725" y="1418"/>
                </a:lnTo>
                <a:lnTo>
                  <a:pt x="2726" y="1418"/>
                </a:lnTo>
                <a:lnTo>
                  <a:pt x="2726" y="1417"/>
                </a:lnTo>
                <a:lnTo>
                  <a:pt x="2728" y="1417"/>
                </a:lnTo>
                <a:lnTo>
                  <a:pt x="2729" y="1417"/>
                </a:lnTo>
                <a:lnTo>
                  <a:pt x="2729" y="1418"/>
                </a:lnTo>
                <a:lnTo>
                  <a:pt x="2729" y="1419"/>
                </a:lnTo>
                <a:lnTo>
                  <a:pt x="2729" y="1420"/>
                </a:lnTo>
                <a:lnTo>
                  <a:pt x="2730" y="1420"/>
                </a:lnTo>
                <a:lnTo>
                  <a:pt x="2730" y="1421"/>
                </a:lnTo>
                <a:lnTo>
                  <a:pt x="2731" y="1421"/>
                </a:lnTo>
                <a:lnTo>
                  <a:pt x="2732" y="1421"/>
                </a:lnTo>
                <a:lnTo>
                  <a:pt x="2732" y="1420"/>
                </a:lnTo>
                <a:lnTo>
                  <a:pt x="2732" y="1419"/>
                </a:lnTo>
                <a:lnTo>
                  <a:pt x="2732" y="1418"/>
                </a:lnTo>
                <a:lnTo>
                  <a:pt x="2732" y="1417"/>
                </a:lnTo>
                <a:lnTo>
                  <a:pt x="2732" y="1416"/>
                </a:lnTo>
                <a:lnTo>
                  <a:pt x="2732" y="1415"/>
                </a:lnTo>
                <a:lnTo>
                  <a:pt x="2732" y="1413"/>
                </a:lnTo>
                <a:lnTo>
                  <a:pt x="2731" y="1413"/>
                </a:lnTo>
                <a:lnTo>
                  <a:pt x="2730" y="1412"/>
                </a:lnTo>
                <a:lnTo>
                  <a:pt x="2730" y="1411"/>
                </a:lnTo>
                <a:lnTo>
                  <a:pt x="2731" y="1410"/>
                </a:lnTo>
                <a:lnTo>
                  <a:pt x="2732" y="1410"/>
                </a:lnTo>
                <a:lnTo>
                  <a:pt x="2733" y="1410"/>
                </a:lnTo>
                <a:lnTo>
                  <a:pt x="2734" y="1409"/>
                </a:lnTo>
                <a:lnTo>
                  <a:pt x="2735" y="1408"/>
                </a:lnTo>
                <a:lnTo>
                  <a:pt x="2737" y="1408"/>
                </a:lnTo>
                <a:lnTo>
                  <a:pt x="2737" y="1407"/>
                </a:lnTo>
                <a:lnTo>
                  <a:pt x="2738" y="1407"/>
                </a:lnTo>
                <a:lnTo>
                  <a:pt x="2739" y="1406"/>
                </a:lnTo>
                <a:lnTo>
                  <a:pt x="2740" y="1406"/>
                </a:lnTo>
                <a:lnTo>
                  <a:pt x="2741" y="1404"/>
                </a:lnTo>
                <a:lnTo>
                  <a:pt x="2745" y="1403"/>
                </a:lnTo>
                <a:lnTo>
                  <a:pt x="2745" y="1402"/>
                </a:lnTo>
                <a:lnTo>
                  <a:pt x="2746" y="1402"/>
                </a:lnTo>
                <a:lnTo>
                  <a:pt x="2746" y="1401"/>
                </a:lnTo>
                <a:lnTo>
                  <a:pt x="2747" y="1402"/>
                </a:lnTo>
                <a:lnTo>
                  <a:pt x="2747" y="1401"/>
                </a:lnTo>
                <a:lnTo>
                  <a:pt x="2747" y="1399"/>
                </a:lnTo>
                <a:lnTo>
                  <a:pt x="2747" y="1400"/>
                </a:lnTo>
                <a:lnTo>
                  <a:pt x="2746" y="1400"/>
                </a:lnTo>
                <a:lnTo>
                  <a:pt x="2746" y="1399"/>
                </a:lnTo>
                <a:lnTo>
                  <a:pt x="2746" y="1400"/>
                </a:lnTo>
                <a:lnTo>
                  <a:pt x="2746" y="1401"/>
                </a:lnTo>
                <a:lnTo>
                  <a:pt x="2745" y="1401"/>
                </a:lnTo>
                <a:lnTo>
                  <a:pt x="2745" y="1402"/>
                </a:lnTo>
                <a:lnTo>
                  <a:pt x="2743" y="1402"/>
                </a:lnTo>
                <a:lnTo>
                  <a:pt x="2742" y="1403"/>
                </a:lnTo>
                <a:lnTo>
                  <a:pt x="2741" y="1403"/>
                </a:lnTo>
                <a:lnTo>
                  <a:pt x="2741" y="1402"/>
                </a:lnTo>
                <a:lnTo>
                  <a:pt x="2741" y="1399"/>
                </a:lnTo>
                <a:lnTo>
                  <a:pt x="2742" y="1398"/>
                </a:lnTo>
                <a:lnTo>
                  <a:pt x="2742" y="1396"/>
                </a:lnTo>
                <a:lnTo>
                  <a:pt x="2742" y="1395"/>
                </a:lnTo>
                <a:lnTo>
                  <a:pt x="2742" y="1394"/>
                </a:lnTo>
                <a:lnTo>
                  <a:pt x="2742" y="1393"/>
                </a:lnTo>
                <a:lnTo>
                  <a:pt x="2742" y="1394"/>
                </a:lnTo>
                <a:lnTo>
                  <a:pt x="2741" y="1395"/>
                </a:lnTo>
                <a:lnTo>
                  <a:pt x="2741" y="1396"/>
                </a:lnTo>
                <a:lnTo>
                  <a:pt x="2741" y="1402"/>
                </a:lnTo>
                <a:lnTo>
                  <a:pt x="2741" y="1403"/>
                </a:lnTo>
                <a:lnTo>
                  <a:pt x="2739" y="1404"/>
                </a:lnTo>
                <a:lnTo>
                  <a:pt x="2738" y="1404"/>
                </a:lnTo>
                <a:lnTo>
                  <a:pt x="2737" y="1404"/>
                </a:lnTo>
                <a:lnTo>
                  <a:pt x="2737" y="1403"/>
                </a:lnTo>
                <a:lnTo>
                  <a:pt x="2738" y="1401"/>
                </a:lnTo>
                <a:lnTo>
                  <a:pt x="2738" y="1399"/>
                </a:lnTo>
                <a:lnTo>
                  <a:pt x="2739" y="1398"/>
                </a:lnTo>
                <a:lnTo>
                  <a:pt x="2739" y="1396"/>
                </a:lnTo>
                <a:lnTo>
                  <a:pt x="2738" y="1395"/>
                </a:lnTo>
                <a:lnTo>
                  <a:pt x="2739" y="1395"/>
                </a:lnTo>
                <a:lnTo>
                  <a:pt x="2739" y="1393"/>
                </a:lnTo>
                <a:lnTo>
                  <a:pt x="2740" y="1392"/>
                </a:lnTo>
                <a:lnTo>
                  <a:pt x="2739" y="1392"/>
                </a:lnTo>
                <a:lnTo>
                  <a:pt x="2739" y="1393"/>
                </a:lnTo>
                <a:lnTo>
                  <a:pt x="2739" y="1394"/>
                </a:lnTo>
                <a:lnTo>
                  <a:pt x="2738" y="1395"/>
                </a:lnTo>
                <a:lnTo>
                  <a:pt x="2738" y="1396"/>
                </a:lnTo>
                <a:lnTo>
                  <a:pt x="2738" y="1398"/>
                </a:lnTo>
                <a:lnTo>
                  <a:pt x="2738" y="1399"/>
                </a:lnTo>
                <a:lnTo>
                  <a:pt x="2737" y="1400"/>
                </a:lnTo>
                <a:lnTo>
                  <a:pt x="2737" y="1401"/>
                </a:lnTo>
                <a:lnTo>
                  <a:pt x="2737" y="1402"/>
                </a:lnTo>
                <a:lnTo>
                  <a:pt x="2735" y="1403"/>
                </a:lnTo>
                <a:lnTo>
                  <a:pt x="2735" y="1404"/>
                </a:lnTo>
                <a:lnTo>
                  <a:pt x="2735" y="1406"/>
                </a:lnTo>
                <a:lnTo>
                  <a:pt x="2733" y="1406"/>
                </a:lnTo>
                <a:lnTo>
                  <a:pt x="2732" y="1407"/>
                </a:lnTo>
                <a:lnTo>
                  <a:pt x="2731" y="1407"/>
                </a:lnTo>
                <a:lnTo>
                  <a:pt x="2730" y="1408"/>
                </a:lnTo>
                <a:lnTo>
                  <a:pt x="2729" y="1408"/>
                </a:lnTo>
                <a:lnTo>
                  <a:pt x="2728" y="1408"/>
                </a:lnTo>
                <a:lnTo>
                  <a:pt x="2728" y="1409"/>
                </a:lnTo>
                <a:lnTo>
                  <a:pt x="2726" y="1409"/>
                </a:lnTo>
                <a:lnTo>
                  <a:pt x="2726" y="1408"/>
                </a:lnTo>
                <a:lnTo>
                  <a:pt x="2726" y="1407"/>
                </a:lnTo>
                <a:lnTo>
                  <a:pt x="2726" y="1406"/>
                </a:lnTo>
                <a:lnTo>
                  <a:pt x="2726" y="1404"/>
                </a:lnTo>
                <a:lnTo>
                  <a:pt x="2728" y="1403"/>
                </a:lnTo>
                <a:lnTo>
                  <a:pt x="2728" y="1402"/>
                </a:lnTo>
                <a:lnTo>
                  <a:pt x="2729" y="1401"/>
                </a:lnTo>
                <a:lnTo>
                  <a:pt x="2729" y="1400"/>
                </a:lnTo>
                <a:lnTo>
                  <a:pt x="2730" y="1399"/>
                </a:lnTo>
                <a:lnTo>
                  <a:pt x="2730" y="1398"/>
                </a:lnTo>
                <a:lnTo>
                  <a:pt x="2730" y="1396"/>
                </a:lnTo>
                <a:lnTo>
                  <a:pt x="2730" y="1395"/>
                </a:lnTo>
                <a:lnTo>
                  <a:pt x="2730" y="1394"/>
                </a:lnTo>
                <a:lnTo>
                  <a:pt x="2731" y="1392"/>
                </a:lnTo>
                <a:lnTo>
                  <a:pt x="2731" y="1390"/>
                </a:lnTo>
                <a:lnTo>
                  <a:pt x="2732" y="1390"/>
                </a:lnTo>
                <a:lnTo>
                  <a:pt x="2732" y="1389"/>
                </a:lnTo>
                <a:lnTo>
                  <a:pt x="2732" y="1387"/>
                </a:lnTo>
                <a:lnTo>
                  <a:pt x="2733" y="1386"/>
                </a:lnTo>
                <a:lnTo>
                  <a:pt x="2733" y="1385"/>
                </a:lnTo>
                <a:lnTo>
                  <a:pt x="2733" y="1384"/>
                </a:lnTo>
                <a:lnTo>
                  <a:pt x="2733" y="1382"/>
                </a:lnTo>
                <a:lnTo>
                  <a:pt x="2733" y="1381"/>
                </a:lnTo>
                <a:lnTo>
                  <a:pt x="2733" y="1379"/>
                </a:lnTo>
                <a:lnTo>
                  <a:pt x="2732" y="1377"/>
                </a:lnTo>
                <a:lnTo>
                  <a:pt x="2732" y="1376"/>
                </a:lnTo>
                <a:lnTo>
                  <a:pt x="2731" y="1375"/>
                </a:lnTo>
                <a:lnTo>
                  <a:pt x="2731" y="1374"/>
                </a:lnTo>
                <a:lnTo>
                  <a:pt x="2730" y="1373"/>
                </a:lnTo>
                <a:lnTo>
                  <a:pt x="2730" y="1371"/>
                </a:lnTo>
                <a:lnTo>
                  <a:pt x="2730" y="1370"/>
                </a:lnTo>
                <a:lnTo>
                  <a:pt x="2730" y="1369"/>
                </a:lnTo>
                <a:lnTo>
                  <a:pt x="2730" y="1368"/>
                </a:lnTo>
                <a:lnTo>
                  <a:pt x="2730" y="1366"/>
                </a:lnTo>
                <a:lnTo>
                  <a:pt x="2730" y="1365"/>
                </a:lnTo>
                <a:lnTo>
                  <a:pt x="2729" y="1364"/>
                </a:lnTo>
                <a:lnTo>
                  <a:pt x="2729" y="1362"/>
                </a:lnTo>
                <a:lnTo>
                  <a:pt x="2728" y="1361"/>
                </a:lnTo>
                <a:lnTo>
                  <a:pt x="2728" y="1360"/>
                </a:lnTo>
                <a:lnTo>
                  <a:pt x="2726" y="1358"/>
                </a:lnTo>
                <a:lnTo>
                  <a:pt x="2725" y="1357"/>
                </a:lnTo>
                <a:lnTo>
                  <a:pt x="2724" y="1356"/>
                </a:lnTo>
                <a:lnTo>
                  <a:pt x="2723" y="1354"/>
                </a:lnTo>
                <a:lnTo>
                  <a:pt x="2722" y="1354"/>
                </a:lnTo>
                <a:lnTo>
                  <a:pt x="2721" y="1353"/>
                </a:lnTo>
                <a:lnTo>
                  <a:pt x="2718" y="1352"/>
                </a:lnTo>
                <a:lnTo>
                  <a:pt x="2717" y="1352"/>
                </a:lnTo>
                <a:lnTo>
                  <a:pt x="2716" y="1350"/>
                </a:lnTo>
                <a:lnTo>
                  <a:pt x="2715" y="1349"/>
                </a:lnTo>
                <a:lnTo>
                  <a:pt x="2714" y="1348"/>
                </a:lnTo>
                <a:lnTo>
                  <a:pt x="2714" y="1346"/>
                </a:lnTo>
                <a:lnTo>
                  <a:pt x="2715" y="1345"/>
                </a:lnTo>
                <a:lnTo>
                  <a:pt x="2716" y="1343"/>
                </a:lnTo>
                <a:lnTo>
                  <a:pt x="2716" y="1342"/>
                </a:lnTo>
                <a:lnTo>
                  <a:pt x="2717" y="1341"/>
                </a:lnTo>
                <a:lnTo>
                  <a:pt x="2717" y="1340"/>
                </a:lnTo>
                <a:lnTo>
                  <a:pt x="2718" y="1339"/>
                </a:lnTo>
                <a:lnTo>
                  <a:pt x="2718" y="1337"/>
                </a:lnTo>
                <a:lnTo>
                  <a:pt x="2720" y="1337"/>
                </a:lnTo>
                <a:lnTo>
                  <a:pt x="2720" y="1336"/>
                </a:lnTo>
                <a:lnTo>
                  <a:pt x="2721" y="1335"/>
                </a:lnTo>
                <a:lnTo>
                  <a:pt x="2720" y="1335"/>
                </a:lnTo>
                <a:lnTo>
                  <a:pt x="2720" y="1336"/>
                </a:lnTo>
                <a:lnTo>
                  <a:pt x="2718" y="1337"/>
                </a:lnTo>
                <a:lnTo>
                  <a:pt x="2717" y="1337"/>
                </a:lnTo>
                <a:lnTo>
                  <a:pt x="2717" y="1339"/>
                </a:lnTo>
                <a:lnTo>
                  <a:pt x="2716" y="1340"/>
                </a:lnTo>
                <a:lnTo>
                  <a:pt x="2715" y="1340"/>
                </a:lnTo>
                <a:lnTo>
                  <a:pt x="2715" y="1341"/>
                </a:lnTo>
                <a:lnTo>
                  <a:pt x="2714" y="1342"/>
                </a:lnTo>
                <a:lnTo>
                  <a:pt x="2713" y="1343"/>
                </a:lnTo>
                <a:lnTo>
                  <a:pt x="2712" y="1344"/>
                </a:lnTo>
                <a:lnTo>
                  <a:pt x="2711" y="1345"/>
                </a:lnTo>
                <a:lnTo>
                  <a:pt x="2711" y="1346"/>
                </a:lnTo>
                <a:lnTo>
                  <a:pt x="2709" y="1346"/>
                </a:lnTo>
                <a:lnTo>
                  <a:pt x="2709" y="1348"/>
                </a:lnTo>
                <a:lnTo>
                  <a:pt x="2708" y="1348"/>
                </a:lnTo>
                <a:lnTo>
                  <a:pt x="2706" y="1348"/>
                </a:lnTo>
                <a:lnTo>
                  <a:pt x="2705" y="1348"/>
                </a:lnTo>
                <a:lnTo>
                  <a:pt x="2704" y="1348"/>
                </a:lnTo>
                <a:lnTo>
                  <a:pt x="2703" y="1348"/>
                </a:lnTo>
                <a:lnTo>
                  <a:pt x="2702" y="1348"/>
                </a:lnTo>
                <a:lnTo>
                  <a:pt x="2700" y="1348"/>
                </a:lnTo>
                <a:lnTo>
                  <a:pt x="2699" y="1348"/>
                </a:lnTo>
                <a:lnTo>
                  <a:pt x="2699" y="1346"/>
                </a:lnTo>
                <a:lnTo>
                  <a:pt x="2698" y="1346"/>
                </a:lnTo>
                <a:lnTo>
                  <a:pt x="2697" y="1346"/>
                </a:lnTo>
                <a:lnTo>
                  <a:pt x="2697" y="1345"/>
                </a:lnTo>
                <a:lnTo>
                  <a:pt x="2695" y="1345"/>
                </a:lnTo>
                <a:lnTo>
                  <a:pt x="2694" y="1345"/>
                </a:lnTo>
                <a:lnTo>
                  <a:pt x="2690" y="1346"/>
                </a:lnTo>
                <a:lnTo>
                  <a:pt x="2689" y="1348"/>
                </a:lnTo>
                <a:lnTo>
                  <a:pt x="2688" y="1348"/>
                </a:lnTo>
                <a:lnTo>
                  <a:pt x="2688" y="1349"/>
                </a:lnTo>
                <a:lnTo>
                  <a:pt x="2687" y="1350"/>
                </a:lnTo>
                <a:lnTo>
                  <a:pt x="2686" y="1351"/>
                </a:lnTo>
                <a:lnTo>
                  <a:pt x="2685" y="1351"/>
                </a:lnTo>
                <a:lnTo>
                  <a:pt x="2683" y="1352"/>
                </a:lnTo>
                <a:lnTo>
                  <a:pt x="2682" y="1352"/>
                </a:lnTo>
                <a:lnTo>
                  <a:pt x="2681" y="1352"/>
                </a:lnTo>
                <a:lnTo>
                  <a:pt x="2680" y="1353"/>
                </a:lnTo>
                <a:lnTo>
                  <a:pt x="2679" y="1353"/>
                </a:lnTo>
                <a:lnTo>
                  <a:pt x="2678" y="1352"/>
                </a:lnTo>
                <a:lnTo>
                  <a:pt x="2677" y="1352"/>
                </a:lnTo>
                <a:lnTo>
                  <a:pt x="2676" y="1353"/>
                </a:lnTo>
                <a:lnTo>
                  <a:pt x="2674" y="1352"/>
                </a:lnTo>
                <a:lnTo>
                  <a:pt x="2673" y="1352"/>
                </a:lnTo>
                <a:lnTo>
                  <a:pt x="2672" y="1351"/>
                </a:lnTo>
                <a:lnTo>
                  <a:pt x="2671" y="1351"/>
                </a:lnTo>
                <a:lnTo>
                  <a:pt x="2670" y="1351"/>
                </a:lnTo>
                <a:lnTo>
                  <a:pt x="2668" y="1354"/>
                </a:lnTo>
                <a:lnTo>
                  <a:pt x="2668" y="1356"/>
                </a:lnTo>
                <a:lnTo>
                  <a:pt x="2666" y="1358"/>
                </a:lnTo>
                <a:lnTo>
                  <a:pt x="2669" y="1358"/>
                </a:lnTo>
                <a:lnTo>
                  <a:pt x="2670" y="1358"/>
                </a:lnTo>
                <a:lnTo>
                  <a:pt x="2671" y="1358"/>
                </a:lnTo>
                <a:lnTo>
                  <a:pt x="2672" y="1358"/>
                </a:lnTo>
                <a:lnTo>
                  <a:pt x="2673" y="1357"/>
                </a:lnTo>
                <a:lnTo>
                  <a:pt x="2673" y="1356"/>
                </a:lnTo>
                <a:lnTo>
                  <a:pt x="2674" y="1356"/>
                </a:lnTo>
                <a:lnTo>
                  <a:pt x="2677" y="1356"/>
                </a:lnTo>
                <a:lnTo>
                  <a:pt x="2678" y="1357"/>
                </a:lnTo>
                <a:lnTo>
                  <a:pt x="2677" y="1357"/>
                </a:lnTo>
                <a:lnTo>
                  <a:pt x="2676" y="1358"/>
                </a:lnTo>
                <a:lnTo>
                  <a:pt x="2674" y="1358"/>
                </a:lnTo>
                <a:lnTo>
                  <a:pt x="2673" y="1359"/>
                </a:lnTo>
                <a:lnTo>
                  <a:pt x="2672" y="1359"/>
                </a:lnTo>
                <a:lnTo>
                  <a:pt x="2673" y="1360"/>
                </a:lnTo>
                <a:lnTo>
                  <a:pt x="2674" y="1360"/>
                </a:lnTo>
                <a:lnTo>
                  <a:pt x="2676" y="1360"/>
                </a:lnTo>
                <a:lnTo>
                  <a:pt x="2677" y="1359"/>
                </a:lnTo>
                <a:lnTo>
                  <a:pt x="2678" y="1359"/>
                </a:lnTo>
                <a:lnTo>
                  <a:pt x="2679" y="1359"/>
                </a:lnTo>
                <a:lnTo>
                  <a:pt x="2680" y="1359"/>
                </a:lnTo>
                <a:lnTo>
                  <a:pt x="2680" y="1360"/>
                </a:lnTo>
                <a:lnTo>
                  <a:pt x="2681" y="1360"/>
                </a:lnTo>
                <a:lnTo>
                  <a:pt x="2682" y="1360"/>
                </a:lnTo>
                <a:lnTo>
                  <a:pt x="2682" y="1359"/>
                </a:lnTo>
                <a:lnTo>
                  <a:pt x="2683" y="1359"/>
                </a:lnTo>
                <a:lnTo>
                  <a:pt x="2685" y="1358"/>
                </a:lnTo>
                <a:lnTo>
                  <a:pt x="2687" y="1358"/>
                </a:lnTo>
                <a:lnTo>
                  <a:pt x="2687" y="1357"/>
                </a:lnTo>
                <a:lnTo>
                  <a:pt x="2688" y="1358"/>
                </a:lnTo>
                <a:lnTo>
                  <a:pt x="2687" y="1359"/>
                </a:lnTo>
                <a:lnTo>
                  <a:pt x="2687" y="1360"/>
                </a:lnTo>
                <a:lnTo>
                  <a:pt x="2687" y="1361"/>
                </a:lnTo>
                <a:lnTo>
                  <a:pt x="2686" y="1361"/>
                </a:lnTo>
                <a:lnTo>
                  <a:pt x="2686" y="1362"/>
                </a:lnTo>
                <a:lnTo>
                  <a:pt x="2685" y="1362"/>
                </a:lnTo>
                <a:lnTo>
                  <a:pt x="2685" y="1364"/>
                </a:lnTo>
                <a:lnTo>
                  <a:pt x="2686" y="1365"/>
                </a:lnTo>
                <a:lnTo>
                  <a:pt x="2686" y="1367"/>
                </a:lnTo>
                <a:lnTo>
                  <a:pt x="2687" y="1368"/>
                </a:lnTo>
                <a:lnTo>
                  <a:pt x="2687" y="1369"/>
                </a:lnTo>
                <a:lnTo>
                  <a:pt x="2688" y="1369"/>
                </a:lnTo>
                <a:lnTo>
                  <a:pt x="2688" y="1370"/>
                </a:lnTo>
                <a:lnTo>
                  <a:pt x="2688" y="1371"/>
                </a:lnTo>
                <a:lnTo>
                  <a:pt x="2688" y="1373"/>
                </a:lnTo>
                <a:lnTo>
                  <a:pt x="2687" y="1373"/>
                </a:lnTo>
                <a:lnTo>
                  <a:pt x="2687" y="1374"/>
                </a:lnTo>
                <a:lnTo>
                  <a:pt x="2688" y="1374"/>
                </a:lnTo>
                <a:lnTo>
                  <a:pt x="2686" y="1378"/>
                </a:lnTo>
                <a:lnTo>
                  <a:pt x="2685" y="1377"/>
                </a:lnTo>
                <a:lnTo>
                  <a:pt x="2683" y="1377"/>
                </a:lnTo>
                <a:lnTo>
                  <a:pt x="2683" y="1376"/>
                </a:lnTo>
                <a:lnTo>
                  <a:pt x="2682" y="1376"/>
                </a:lnTo>
                <a:lnTo>
                  <a:pt x="2681" y="1376"/>
                </a:lnTo>
                <a:lnTo>
                  <a:pt x="2680" y="1376"/>
                </a:lnTo>
                <a:lnTo>
                  <a:pt x="2679" y="1376"/>
                </a:lnTo>
                <a:lnTo>
                  <a:pt x="2679" y="1375"/>
                </a:lnTo>
                <a:lnTo>
                  <a:pt x="2678" y="1375"/>
                </a:lnTo>
                <a:lnTo>
                  <a:pt x="2678" y="1374"/>
                </a:lnTo>
                <a:lnTo>
                  <a:pt x="2677" y="1374"/>
                </a:lnTo>
                <a:lnTo>
                  <a:pt x="2677" y="1375"/>
                </a:lnTo>
                <a:lnTo>
                  <a:pt x="2676" y="1375"/>
                </a:lnTo>
                <a:lnTo>
                  <a:pt x="2674" y="1374"/>
                </a:lnTo>
                <a:lnTo>
                  <a:pt x="2674" y="1373"/>
                </a:lnTo>
                <a:lnTo>
                  <a:pt x="2673" y="1371"/>
                </a:lnTo>
                <a:lnTo>
                  <a:pt x="2672" y="1371"/>
                </a:lnTo>
                <a:lnTo>
                  <a:pt x="2671" y="1371"/>
                </a:lnTo>
                <a:lnTo>
                  <a:pt x="2669" y="1371"/>
                </a:lnTo>
                <a:lnTo>
                  <a:pt x="2668" y="1371"/>
                </a:lnTo>
                <a:lnTo>
                  <a:pt x="2666" y="1371"/>
                </a:lnTo>
                <a:lnTo>
                  <a:pt x="2665" y="1371"/>
                </a:lnTo>
                <a:lnTo>
                  <a:pt x="2665" y="1373"/>
                </a:lnTo>
                <a:lnTo>
                  <a:pt x="2665" y="1374"/>
                </a:lnTo>
                <a:lnTo>
                  <a:pt x="2666" y="1374"/>
                </a:lnTo>
                <a:lnTo>
                  <a:pt x="2668" y="1375"/>
                </a:lnTo>
                <a:lnTo>
                  <a:pt x="2669" y="1375"/>
                </a:lnTo>
                <a:lnTo>
                  <a:pt x="2670" y="1376"/>
                </a:lnTo>
                <a:lnTo>
                  <a:pt x="2671" y="1376"/>
                </a:lnTo>
                <a:lnTo>
                  <a:pt x="2671" y="1377"/>
                </a:lnTo>
                <a:lnTo>
                  <a:pt x="2672" y="1377"/>
                </a:lnTo>
                <a:lnTo>
                  <a:pt x="2673" y="1378"/>
                </a:lnTo>
                <a:lnTo>
                  <a:pt x="2674" y="1378"/>
                </a:lnTo>
                <a:lnTo>
                  <a:pt x="2674" y="1379"/>
                </a:lnTo>
                <a:lnTo>
                  <a:pt x="2676" y="1379"/>
                </a:lnTo>
                <a:lnTo>
                  <a:pt x="2674" y="1381"/>
                </a:lnTo>
                <a:lnTo>
                  <a:pt x="2676" y="1382"/>
                </a:lnTo>
                <a:lnTo>
                  <a:pt x="2677" y="1381"/>
                </a:lnTo>
                <a:lnTo>
                  <a:pt x="2678" y="1381"/>
                </a:lnTo>
                <a:lnTo>
                  <a:pt x="2679" y="1382"/>
                </a:lnTo>
                <a:lnTo>
                  <a:pt x="2679" y="1383"/>
                </a:lnTo>
                <a:lnTo>
                  <a:pt x="2680" y="1383"/>
                </a:lnTo>
                <a:lnTo>
                  <a:pt x="2681" y="1383"/>
                </a:lnTo>
                <a:lnTo>
                  <a:pt x="2682" y="1384"/>
                </a:lnTo>
                <a:lnTo>
                  <a:pt x="2682" y="1385"/>
                </a:lnTo>
                <a:lnTo>
                  <a:pt x="2683" y="1385"/>
                </a:lnTo>
                <a:lnTo>
                  <a:pt x="2685" y="1385"/>
                </a:lnTo>
                <a:lnTo>
                  <a:pt x="2685" y="1387"/>
                </a:lnTo>
                <a:lnTo>
                  <a:pt x="2683" y="1387"/>
                </a:lnTo>
                <a:lnTo>
                  <a:pt x="2683" y="1389"/>
                </a:lnTo>
                <a:lnTo>
                  <a:pt x="2683" y="1390"/>
                </a:lnTo>
                <a:lnTo>
                  <a:pt x="2683" y="1391"/>
                </a:lnTo>
                <a:lnTo>
                  <a:pt x="2682" y="1392"/>
                </a:lnTo>
                <a:lnTo>
                  <a:pt x="2681" y="1393"/>
                </a:lnTo>
                <a:lnTo>
                  <a:pt x="2680" y="1394"/>
                </a:lnTo>
                <a:lnTo>
                  <a:pt x="2680" y="1395"/>
                </a:lnTo>
                <a:lnTo>
                  <a:pt x="2679" y="1395"/>
                </a:lnTo>
                <a:lnTo>
                  <a:pt x="2678" y="1395"/>
                </a:lnTo>
                <a:lnTo>
                  <a:pt x="2677" y="1395"/>
                </a:lnTo>
                <a:lnTo>
                  <a:pt x="2676" y="1396"/>
                </a:lnTo>
                <a:lnTo>
                  <a:pt x="2674" y="1396"/>
                </a:lnTo>
                <a:lnTo>
                  <a:pt x="2673" y="1396"/>
                </a:lnTo>
                <a:lnTo>
                  <a:pt x="2672" y="1396"/>
                </a:lnTo>
                <a:lnTo>
                  <a:pt x="2671" y="1395"/>
                </a:lnTo>
                <a:lnTo>
                  <a:pt x="2669" y="1389"/>
                </a:lnTo>
                <a:lnTo>
                  <a:pt x="2669" y="1386"/>
                </a:lnTo>
                <a:lnTo>
                  <a:pt x="2669" y="1387"/>
                </a:lnTo>
                <a:lnTo>
                  <a:pt x="2668" y="1389"/>
                </a:lnTo>
                <a:lnTo>
                  <a:pt x="2666" y="1389"/>
                </a:lnTo>
                <a:lnTo>
                  <a:pt x="2663" y="1391"/>
                </a:lnTo>
                <a:lnTo>
                  <a:pt x="2663" y="1392"/>
                </a:lnTo>
                <a:lnTo>
                  <a:pt x="2662" y="1392"/>
                </a:lnTo>
                <a:lnTo>
                  <a:pt x="2662" y="1393"/>
                </a:lnTo>
                <a:lnTo>
                  <a:pt x="2662" y="1394"/>
                </a:lnTo>
                <a:lnTo>
                  <a:pt x="2661" y="1394"/>
                </a:lnTo>
                <a:lnTo>
                  <a:pt x="2660" y="1394"/>
                </a:lnTo>
                <a:lnTo>
                  <a:pt x="2657" y="1395"/>
                </a:lnTo>
                <a:lnTo>
                  <a:pt x="2655" y="1395"/>
                </a:lnTo>
                <a:lnTo>
                  <a:pt x="2654" y="1395"/>
                </a:lnTo>
                <a:lnTo>
                  <a:pt x="2652" y="1395"/>
                </a:lnTo>
                <a:lnTo>
                  <a:pt x="2652" y="1396"/>
                </a:lnTo>
                <a:lnTo>
                  <a:pt x="2651" y="1396"/>
                </a:lnTo>
                <a:lnTo>
                  <a:pt x="2649" y="1396"/>
                </a:lnTo>
                <a:lnTo>
                  <a:pt x="2648" y="1396"/>
                </a:lnTo>
                <a:lnTo>
                  <a:pt x="2647" y="1396"/>
                </a:lnTo>
                <a:lnTo>
                  <a:pt x="2647" y="1398"/>
                </a:lnTo>
                <a:lnTo>
                  <a:pt x="2647" y="1396"/>
                </a:lnTo>
                <a:lnTo>
                  <a:pt x="2646" y="1396"/>
                </a:lnTo>
                <a:lnTo>
                  <a:pt x="2645" y="1395"/>
                </a:lnTo>
                <a:lnTo>
                  <a:pt x="2645" y="1396"/>
                </a:lnTo>
                <a:lnTo>
                  <a:pt x="2644" y="1396"/>
                </a:lnTo>
                <a:lnTo>
                  <a:pt x="2643" y="1398"/>
                </a:lnTo>
                <a:lnTo>
                  <a:pt x="2643" y="1396"/>
                </a:lnTo>
                <a:lnTo>
                  <a:pt x="2642" y="1396"/>
                </a:lnTo>
                <a:lnTo>
                  <a:pt x="2640" y="1396"/>
                </a:lnTo>
                <a:lnTo>
                  <a:pt x="2643" y="1398"/>
                </a:lnTo>
                <a:lnTo>
                  <a:pt x="2642" y="1399"/>
                </a:lnTo>
                <a:lnTo>
                  <a:pt x="2640" y="1399"/>
                </a:lnTo>
                <a:lnTo>
                  <a:pt x="2639" y="1400"/>
                </a:lnTo>
                <a:lnTo>
                  <a:pt x="2638" y="1400"/>
                </a:lnTo>
                <a:lnTo>
                  <a:pt x="2637" y="1401"/>
                </a:lnTo>
                <a:lnTo>
                  <a:pt x="2637" y="1402"/>
                </a:lnTo>
                <a:lnTo>
                  <a:pt x="2636" y="1402"/>
                </a:lnTo>
                <a:lnTo>
                  <a:pt x="2627" y="1419"/>
                </a:lnTo>
                <a:lnTo>
                  <a:pt x="2628" y="1420"/>
                </a:lnTo>
                <a:lnTo>
                  <a:pt x="2629" y="1421"/>
                </a:lnTo>
                <a:lnTo>
                  <a:pt x="2630" y="1423"/>
                </a:lnTo>
                <a:lnTo>
                  <a:pt x="2631" y="1423"/>
                </a:lnTo>
                <a:lnTo>
                  <a:pt x="2634" y="1424"/>
                </a:lnTo>
                <a:lnTo>
                  <a:pt x="2635" y="1424"/>
                </a:lnTo>
                <a:lnTo>
                  <a:pt x="2635" y="1425"/>
                </a:lnTo>
                <a:lnTo>
                  <a:pt x="2636" y="1425"/>
                </a:lnTo>
                <a:lnTo>
                  <a:pt x="2638" y="1426"/>
                </a:lnTo>
                <a:lnTo>
                  <a:pt x="2639" y="1426"/>
                </a:lnTo>
                <a:lnTo>
                  <a:pt x="2640" y="1427"/>
                </a:lnTo>
                <a:lnTo>
                  <a:pt x="2642" y="1428"/>
                </a:lnTo>
                <a:lnTo>
                  <a:pt x="2643" y="1428"/>
                </a:lnTo>
                <a:lnTo>
                  <a:pt x="2643" y="1429"/>
                </a:lnTo>
                <a:lnTo>
                  <a:pt x="2643" y="1431"/>
                </a:lnTo>
                <a:lnTo>
                  <a:pt x="2644" y="1433"/>
                </a:lnTo>
                <a:lnTo>
                  <a:pt x="2645" y="1434"/>
                </a:lnTo>
                <a:lnTo>
                  <a:pt x="2646" y="1435"/>
                </a:lnTo>
                <a:lnTo>
                  <a:pt x="2647" y="1436"/>
                </a:lnTo>
                <a:lnTo>
                  <a:pt x="2648" y="1437"/>
                </a:lnTo>
                <a:lnTo>
                  <a:pt x="2649" y="1438"/>
                </a:lnTo>
                <a:lnTo>
                  <a:pt x="2649" y="1440"/>
                </a:lnTo>
                <a:lnTo>
                  <a:pt x="2651" y="1440"/>
                </a:lnTo>
                <a:lnTo>
                  <a:pt x="2651" y="1441"/>
                </a:lnTo>
                <a:lnTo>
                  <a:pt x="2652" y="1443"/>
                </a:lnTo>
                <a:lnTo>
                  <a:pt x="2652" y="1444"/>
                </a:lnTo>
                <a:lnTo>
                  <a:pt x="2653" y="1446"/>
                </a:lnTo>
                <a:lnTo>
                  <a:pt x="2653" y="1448"/>
                </a:lnTo>
                <a:lnTo>
                  <a:pt x="2653" y="1449"/>
                </a:lnTo>
                <a:lnTo>
                  <a:pt x="2654" y="1449"/>
                </a:lnTo>
                <a:lnTo>
                  <a:pt x="2654" y="1450"/>
                </a:lnTo>
                <a:lnTo>
                  <a:pt x="2655" y="1450"/>
                </a:lnTo>
                <a:lnTo>
                  <a:pt x="2655" y="1451"/>
                </a:lnTo>
                <a:lnTo>
                  <a:pt x="2655" y="1452"/>
                </a:lnTo>
                <a:lnTo>
                  <a:pt x="2655" y="1453"/>
                </a:lnTo>
                <a:lnTo>
                  <a:pt x="2655" y="1454"/>
                </a:lnTo>
                <a:lnTo>
                  <a:pt x="2656" y="1454"/>
                </a:lnTo>
                <a:lnTo>
                  <a:pt x="2656" y="1456"/>
                </a:lnTo>
                <a:lnTo>
                  <a:pt x="2656" y="1457"/>
                </a:lnTo>
                <a:lnTo>
                  <a:pt x="2657" y="1459"/>
                </a:lnTo>
                <a:lnTo>
                  <a:pt x="2660" y="1460"/>
                </a:lnTo>
                <a:lnTo>
                  <a:pt x="2661" y="1461"/>
                </a:lnTo>
                <a:lnTo>
                  <a:pt x="2662" y="1461"/>
                </a:lnTo>
                <a:lnTo>
                  <a:pt x="2660" y="1465"/>
                </a:lnTo>
                <a:lnTo>
                  <a:pt x="2660" y="1466"/>
                </a:lnTo>
                <a:lnTo>
                  <a:pt x="2660" y="1467"/>
                </a:lnTo>
                <a:lnTo>
                  <a:pt x="2659" y="1468"/>
                </a:lnTo>
                <a:lnTo>
                  <a:pt x="2659" y="1469"/>
                </a:lnTo>
                <a:lnTo>
                  <a:pt x="2659" y="1470"/>
                </a:lnTo>
                <a:lnTo>
                  <a:pt x="2656" y="1471"/>
                </a:lnTo>
                <a:lnTo>
                  <a:pt x="2656" y="1474"/>
                </a:lnTo>
                <a:lnTo>
                  <a:pt x="2656" y="1475"/>
                </a:lnTo>
                <a:lnTo>
                  <a:pt x="2655" y="1476"/>
                </a:lnTo>
                <a:lnTo>
                  <a:pt x="2656" y="1476"/>
                </a:lnTo>
                <a:lnTo>
                  <a:pt x="2657" y="1473"/>
                </a:lnTo>
                <a:lnTo>
                  <a:pt x="2660" y="1468"/>
                </a:lnTo>
                <a:lnTo>
                  <a:pt x="2660" y="1467"/>
                </a:lnTo>
                <a:lnTo>
                  <a:pt x="2660" y="1468"/>
                </a:lnTo>
                <a:lnTo>
                  <a:pt x="2660" y="1469"/>
                </a:lnTo>
                <a:lnTo>
                  <a:pt x="2660" y="1470"/>
                </a:lnTo>
                <a:lnTo>
                  <a:pt x="2657" y="1474"/>
                </a:lnTo>
                <a:lnTo>
                  <a:pt x="2657" y="1475"/>
                </a:lnTo>
                <a:lnTo>
                  <a:pt x="2659" y="1475"/>
                </a:lnTo>
                <a:lnTo>
                  <a:pt x="2660" y="1476"/>
                </a:lnTo>
                <a:lnTo>
                  <a:pt x="2661" y="1477"/>
                </a:lnTo>
                <a:lnTo>
                  <a:pt x="2662" y="1478"/>
                </a:lnTo>
                <a:lnTo>
                  <a:pt x="2662" y="1479"/>
                </a:lnTo>
                <a:lnTo>
                  <a:pt x="2662" y="1480"/>
                </a:lnTo>
                <a:lnTo>
                  <a:pt x="2661" y="1483"/>
                </a:lnTo>
                <a:lnTo>
                  <a:pt x="2662" y="1484"/>
                </a:lnTo>
                <a:lnTo>
                  <a:pt x="2668" y="1486"/>
                </a:lnTo>
                <a:lnTo>
                  <a:pt x="2674" y="1490"/>
                </a:lnTo>
                <a:lnTo>
                  <a:pt x="2677" y="1492"/>
                </a:lnTo>
                <a:lnTo>
                  <a:pt x="2679" y="1496"/>
                </a:lnTo>
                <a:lnTo>
                  <a:pt x="2680" y="1498"/>
                </a:lnTo>
                <a:lnTo>
                  <a:pt x="2681" y="1498"/>
                </a:lnTo>
                <a:lnTo>
                  <a:pt x="2681" y="1499"/>
                </a:lnTo>
                <a:lnTo>
                  <a:pt x="2682" y="1503"/>
                </a:lnTo>
                <a:lnTo>
                  <a:pt x="2682" y="1504"/>
                </a:lnTo>
                <a:lnTo>
                  <a:pt x="2682" y="1505"/>
                </a:lnTo>
                <a:lnTo>
                  <a:pt x="2683" y="1505"/>
                </a:lnTo>
                <a:lnTo>
                  <a:pt x="2686" y="1508"/>
                </a:lnTo>
                <a:lnTo>
                  <a:pt x="2687" y="1509"/>
                </a:lnTo>
                <a:lnTo>
                  <a:pt x="2689" y="1510"/>
                </a:lnTo>
                <a:lnTo>
                  <a:pt x="2689" y="1512"/>
                </a:lnTo>
                <a:lnTo>
                  <a:pt x="2690" y="1512"/>
                </a:lnTo>
                <a:lnTo>
                  <a:pt x="2694" y="1518"/>
                </a:lnTo>
                <a:lnTo>
                  <a:pt x="2691" y="1519"/>
                </a:lnTo>
                <a:lnTo>
                  <a:pt x="2689" y="1520"/>
                </a:lnTo>
                <a:lnTo>
                  <a:pt x="2688" y="1520"/>
                </a:lnTo>
                <a:lnTo>
                  <a:pt x="2687" y="1520"/>
                </a:lnTo>
                <a:lnTo>
                  <a:pt x="2681" y="1521"/>
                </a:lnTo>
                <a:lnTo>
                  <a:pt x="2679" y="1521"/>
                </a:lnTo>
                <a:lnTo>
                  <a:pt x="2679" y="1523"/>
                </a:lnTo>
                <a:lnTo>
                  <a:pt x="2679" y="1524"/>
                </a:lnTo>
                <a:lnTo>
                  <a:pt x="2679" y="1525"/>
                </a:lnTo>
                <a:lnTo>
                  <a:pt x="2682" y="1526"/>
                </a:lnTo>
                <a:lnTo>
                  <a:pt x="2686" y="1527"/>
                </a:lnTo>
                <a:lnTo>
                  <a:pt x="2689" y="1527"/>
                </a:lnTo>
                <a:lnTo>
                  <a:pt x="2691" y="1528"/>
                </a:lnTo>
                <a:lnTo>
                  <a:pt x="2694" y="1527"/>
                </a:lnTo>
                <a:lnTo>
                  <a:pt x="2695" y="1526"/>
                </a:lnTo>
                <a:lnTo>
                  <a:pt x="2696" y="1525"/>
                </a:lnTo>
                <a:lnTo>
                  <a:pt x="2698" y="1523"/>
                </a:lnTo>
                <a:lnTo>
                  <a:pt x="2699" y="1523"/>
                </a:lnTo>
                <a:lnTo>
                  <a:pt x="2700" y="1521"/>
                </a:lnTo>
                <a:lnTo>
                  <a:pt x="2702" y="1521"/>
                </a:lnTo>
                <a:lnTo>
                  <a:pt x="2702" y="1520"/>
                </a:lnTo>
                <a:lnTo>
                  <a:pt x="2703" y="1520"/>
                </a:lnTo>
                <a:lnTo>
                  <a:pt x="2703" y="1519"/>
                </a:lnTo>
                <a:lnTo>
                  <a:pt x="2704" y="1519"/>
                </a:lnTo>
                <a:lnTo>
                  <a:pt x="2705" y="1518"/>
                </a:lnTo>
                <a:lnTo>
                  <a:pt x="2706" y="1518"/>
                </a:lnTo>
                <a:lnTo>
                  <a:pt x="2707" y="1519"/>
                </a:lnTo>
                <a:lnTo>
                  <a:pt x="2708" y="1519"/>
                </a:lnTo>
                <a:lnTo>
                  <a:pt x="2709" y="1519"/>
                </a:lnTo>
                <a:lnTo>
                  <a:pt x="2711" y="1520"/>
                </a:lnTo>
                <a:lnTo>
                  <a:pt x="2712" y="1520"/>
                </a:lnTo>
                <a:lnTo>
                  <a:pt x="2713" y="1520"/>
                </a:lnTo>
                <a:lnTo>
                  <a:pt x="2714" y="1520"/>
                </a:lnTo>
                <a:lnTo>
                  <a:pt x="2714" y="1521"/>
                </a:lnTo>
                <a:lnTo>
                  <a:pt x="2714" y="1523"/>
                </a:lnTo>
                <a:lnTo>
                  <a:pt x="2713" y="1524"/>
                </a:lnTo>
                <a:lnTo>
                  <a:pt x="2712" y="1525"/>
                </a:lnTo>
                <a:lnTo>
                  <a:pt x="2711" y="1525"/>
                </a:lnTo>
                <a:lnTo>
                  <a:pt x="2708" y="1526"/>
                </a:lnTo>
                <a:lnTo>
                  <a:pt x="2708" y="1527"/>
                </a:lnTo>
                <a:lnTo>
                  <a:pt x="2707" y="1527"/>
                </a:lnTo>
                <a:lnTo>
                  <a:pt x="2707" y="1528"/>
                </a:lnTo>
                <a:lnTo>
                  <a:pt x="2706" y="1528"/>
                </a:lnTo>
                <a:lnTo>
                  <a:pt x="2706" y="1529"/>
                </a:lnTo>
                <a:lnTo>
                  <a:pt x="2705" y="1529"/>
                </a:lnTo>
                <a:lnTo>
                  <a:pt x="2704" y="1529"/>
                </a:lnTo>
                <a:lnTo>
                  <a:pt x="2704" y="1530"/>
                </a:lnTo>
                <a:lnTo>
                  <a:pt x="2703" y="1530"/>
                </a:lnTo>
                <a:lnTo>
                  <a:pt x="2702" y="1532"/>
                </a:lnTo>
                <a:lnTo>
                  <a:pt x="2700" y="1533"/>
                </a:lnTo>
                <a:lnTo>
                  <a:pt x="2699" y="1533"/>
                </a:lnTo>
                <a:lnTo>
                  <a:pt x="2699" y="1534"/>
                </a:lnTo>
                <a:lnTo>
                  <a:pt x="2698" y="1534"/>
                </a:lnTo>
                <a:lnTo>
                  <a:pt x="2697" y="1534"/>
                </a:lnTo>
                <a:lnTo>
                  <a:pt x="2696" y="1533"/>
                </a:lnTo>
                <a:lnTo>
                  <a:pt x="2694" y="1533"/>
                </a:lnTo>
                <a:lnTo>
                  <a:pt x="2694" y="1532"/>
                </a:lnTo>
                <a:lnTo>
                  <a:pt x="2691" y="1533"/>
                </a:lnTo>
                <a:lnTo>
                  <a:pt x="2690" y="1533"/>
                </a:lnTo>
                <a:lnTo>
                  <a:pt x="2688" y="1532"/>
                </a:lnTo>
                <a:lnTo>
                  <a:pt x="2686" y="1532"/>
                </a:lnTo>
                <a:lnTo>
                  <a:pt x="2685" y="1533"/>
                </a:lnTo>
                <a:lnTo>
                  <a:pt x="2686" y="1533"/>
                </a:lnTo>
                <a:lnTo>
                  <a:pt x="2687" y="1533"/>
                </a:lnTo>
                <a:lnTo>
                  <a:pt x="2689" y="1534"/>
                </a:lnTo>
                <a:lnTo>
                  <a:pt x="2690" y="1534"/>
                </a:lnTo>
                <a:lnTo>
                  <a:pt x="2691" y="1534"/>
                </a:lnTo>
                <a:lnTo>
                  <a:pt x="2692" y="1534"/>
                </a:lnTo>
                <a:lnTo>
                  <a:pt x="2692" y="1535"/>
                </a:lnTo>
                <a:lnTo>
                  <a:pt x="2692" y="1536"/>
                </a:lnTo>
                <a:lnTo>
                  <a:pt x="2692" y="1537"/>
                </a:lnTo>
                <a:lnTo>
                  <a:pt x="2694" y="1537"/>
                </a:lnTo>
                <a:lnTo>
                  <a:pt x="2694" y="1538"/>
                </a:lnTo>
                <a:lnTo>
                  <a:pt x="2695" y="1538"/>
                </a:lnTo>
                <a:lnTo>
                  <a:pt x="2696" y="1540"/>
                </a:lnTo>
                <a:lnTo>
                  <a:pt x="2697" y="1540"/>
                </a:lnTo>
                <a:lnTo>
                  <a:pt x="2698" y="1540"/>
                </a:lnTo>
                <a:lnTo>
                  <a:pt x="2699" y="1540"/>
                </a:lnTo>
                <a:lnTo>
                  <a:pt x="2702" y="1540"/>
                </a:lnTo>
                <a:lnTo>
                  <a:pt x="2703" y="1540"/>
                </a:lnTo>
                <a:lnTo>
                  <a:pt x="2704" y="1540"/>
                </a:lnTo>
                <a:lnTo>
                  <a:pt x="2705" y="1540"/>
                </a:lnTo>
                <a:lnTo>
                  <a:pt x="2706" y="1538"/>
                </a:lnTo>
                <a:lnTo>
                  <a:pt x="2706" y="1540"/>
                </a:lnTo>
                <a:lnTo>
                  <a:pt x="2706" y="1541"/>
                </a:lnTo>
                <a:lnTo>
                  <a:pt x="2706" y="1542"/>
                </a:lnTo>
                <a:lnTo>
                  <a:pt x="2705" y="1542"/>
                </a:lnTo>
                <a:lnTo>
                  <a:pt x="2704" y="1543"/>
                </a:lnTo>
                <a:lnTo>
                  <a:pt x="2703" y="1545"/>
                </a:lnTo>
                <a:lnTo>
                  <a:pt x="2698" y="1549"/>
                </a:lnTo>
                <a:lnTo>
                  <a:pt x="2698" y="1550"/>
                </a:lnTo>
                <a:lnTo>
                  <a:pt x="2695" y="1554"/>
                </a:lnTo>
                <a:lnTo>
                  <a:pt x="2695" y="1555"/>
                </a:lnTo>
                <a:lnTo>
                  <a:pt x="2694" y="1557"/>
                </a:lnTo>
                <a:lnTo>
                  <a:pt x="2691" y="1560"/>
                </a:lnTo>
                <a:lnTo>
                  <a:pt x="2690" y="1563"/>
                </a:lnTo>
                <a:lnTo>
                  <a:pt x="2689" y="1565"/>
                </a:lnTo>
                <a:lnTo>
                  <a:pt x="2688" y="1565"/>
                </a:lnTo>
                <a:lnTo>
                  <a:pt x="2688" y="1563"/>
                </a:lnTo>
                <a:lnTo>
                  <a:pt x="2687" y="1563"/>
                </a:lnTo>
                <a:lnTo>
                  <a:pt x="2687" y="1565"/>
                </a:lnTo>
                <a:lnTo>
                  <a:pt x="2688" y="1565"/>
                </a:lnTo>
                <a:lnTo>
                  <a:pt x="2690" y="1566"/>
                </a:lnTo>
                <a:lnTo>
                  <a:pt x="2690" y="1568"/>
                </a:lnTo>
                <a:lnTo>
                  <a:pt x="2690" y="1569"/>
                </a:lnTo>
                <a:lnTo>
                  <a:pt x="2689" y="1570"/>
                </a:lnTo>
                <a:lnTo>
                  <a:pt x="2689" y="1571"/>
                </a:lnTo>
                <a:lnTo>
                  <a:pt x="2689" y="1572"/>
                </a:lnTo>
                <a:lnTo>
                  <a:pt x="2689" y="1574"/>
                </a:lnTo>
                <a:lnTo>
                  <a:pt x="2689" y="1575"/>
                </a:lnTo>
                <a:lnTo>
                  <a:pt x="2689" y="1576"/>
                </a:lnTo>
                <a:lnTo>
                  <a:pt x="2689" y="1577"/>
                </a:lnTo>
                <a:lnTo>
                  <a:pt x="2688" y="1577"/>
                </a:lnTo>
                <a:lnTo>
                  <a:pt x="2687" y="1577"/>
                </a:lnTo>
                <a:lnTo>
                  <a:pt x="2688" y="1577"/>
                </a:lnTo>
                <a:lnTo>
                  <a:pt x="2688" y="1578"/>
                </a:lnTo>
                <a:lnTo>
                  <a:pt x="2689" y="1579"/>
                </a:lnTo>
                <a:lnTo>
                  <a:pt x="2690" y="1580"/>
                </a:lnTo>
                <a:lnTo>
                  <a:pt x="2691" y="1580"/>
                </a:lnTo>
                <a:lnTo>
                  <a:pt x="2691" y="1582"/>
                </a:lnTo>
                <a:lnTo>
                  <a:pt x="2692" y="1582"/>
                </a:lnTo>
                <a:lnTo>
                  <a:pt x="2692" y="1583"/>
                </a:lnTo>
                <a:lnTo>
                  <a:pt x="2692" y="1584"/>
                </a:lnTo>
                <a:lnTo>
                  <a:pt x="2692" y="1585"/>
                </a:lnTo>
                <a:lnTo>
                  <a:pt x="2691" y="1585"/>
                </a:lnTo>
                <a:lnTo>
                  <a:pt x="2691" y="1586"/>
                </a:lnTo>
                <a:lnTo>
                  <a:pt x="2691" y="1588"/>
                </a:lnTo>
                <a:lnTo>
                  <a:pt x="2691" y="1590"/>
                </a:lnTo>
                <a:lnTo>
                  <a:pt x="2691" y="1591"/>
                </a:lnTo>
                <a:lnTo>
                  <a:pt x="2692" y="1593"/>
                </a:lnTo>
                <a:lnTo>
                  <a:pt x="2694" y="1593"/>
                </a:lnTo>
                <a:lnTo>
                  <a:pt x="2694" y="1594"/>
                </a:lnTo>
                <a:lnTo>
                  <a:pt x="2697" y="1597"/>
                </a:lnTo>
                <a:lnTo>
                  <a:pt x="2699" y="1599"/>
                </a:lnTo>
                <a:lnTo>
                  <a:pt x="2700" y="1599"/>
                </a:lnTo>
                <a:lnTo>
                  <a:pt x="2700" y="1600"/>
                </a:lnTo>
                <a:lnTo>
                  <a:pt x="2702" y="1600"/>
                </a:lnTo>
                <a:lnTo>
                  <a:pt x="2702" y="1601"/>
                </a:lnTo>
                <a:lnTo>
                  <a:pt x="2703" y="1601"/>
                </a:lnTo>
                <a:lnTo>
                  <a:pt x="2704" y="1602"/>
                </a:lnTo>
                <a:lnTo>
                  <a:pt x="2705" y="1602"/>
                </a:lnTo>
                <a:lnTo>
                  <a:pt x="2706" y="1602"/>
                </a:lnTo>
                <a:lnTo>
                  <a:pt x="2707" y="1603"/>
                </a:lnTo>
                <a:lnTo>
                  <a:pt x="2708" y="1603"/>
                </a:lnTo>
                <a:lnTo>
                  <a:pt x="2709" y="1603"/>
                </a:lnTo>
                <a:lnTo>
                  <a:pt x="2711" y="1604"/>
                </a:lnTo>
                <a:lnTo>
                  <a:pt x="2712" y="1604"/>
                </a:lnTo>
                <a:lnTo>
                  <a:pt x="2714" y="1604"/>
                </a:lnTo>
                <a:lnTo>
                  <a:pt x="2716" y="1605"/>
                </a:lnTo>
                <a:lnTo>
                  <a:pt x="2717" y="1605"/>
                </a:lnTo>
                <a:lnTo>
                  <a:pt x="2718" y="1605"/>
                </a:lnTo>
                <a:lnTo>
                  <a:pt x="2721" y="1605"/>
                </a:lnTo>
                <a:lnTo>
                  <a:pt x="2723" y="1607"/>
                </a:lnTo>
                <a:lnTo>
                  <a:pt x="2725" y="1607"/>
                </a:lnTo>
                <a:lnTo>
                  <a:pt x="2728" y="1607"/>
                </a:lnTo>
                <a:lnTo>
                  <a:pt x="2729" y="1607"/>
                </a:lnTo>
                <a:lnTo>
                  <a:pt x="2730" y="1607"/>
                </a:lnTo>
                <a:lnTo>
                  <a:pt x="2733" y="1607"/>
                </a:lnTo>
                <a:lnTo>
                  <a:pt x="2735" y="1607"/>
                </a:lnTo>
                <a:lnTo>
                  <a:pt x="2737" y="1607"/>
                </a:lnTo>
                <a:lnTo>
                  <a:pt x="2739" y="1605"/>
                </a:lnTo>
                <a:lnTo>
                  <a:pt x="2740" y="1605"/>
                </a:lnTo>
                <a:lnTo>
                  <a:pt x="2741" y="1605"/>
                </a:lnTo>
                <a:lnTo>
                  <a:pt x="2745" y="1605"/>
                </a:lnTo>
                <a:lnTo>
                  <a:pt x="2748" y="1605"/>
                </a:lnTo>
                <a:lnTo>
                  <a:pt x="2749" y="1604"/>
                </a:lnTo>
                <a:lnTo>
                  <a:pt x="2752" y="1604"/>
                </a:lnTo>
                <a:lnTo>
                  <a:pt x="2754" y="1605"/>
                </a:lnTo>
                <a:lnTo>
                  <a:pt x="2757" y="1607"/>
                </a:lnTo>
                <a:lnTo>
                  <a:pt x="2758" y="1607"/>
                </a:lnTo>
                <a:lnTo>
                  <a:pt x="2759" y="1608"/>
                </a:lnTo>
                <a:lnTo>
                  <a:pt x="2759" y="1609"/>
                </a:lnTo>
                <a:lnTo>
                  <a:pt x="2760" y="1610"/>
                </a:lnTo>
                <a:lnTo>
                  <a:pt x="2760" y="1611"/>
                </a:lnTo>
                <a:lnTo>
                  <a:pt x="2760" y="1615"/>
                </a:lnTo>
                <a:lnTo>
                  <a:pt x="2761" y="1616"/>
                </a:lnTo>
                <a:lnTo>
                  <a:pt x="2763" y="1616"/>
                </a:lnTo>
                <a:lnTo>
                  <a:pt x="2765" y="1615"/>
                </a:lnTo>
                <a:lnTo>
                  <a:pt x="2767" y="1612"/>
                </a:lnTo>
                <a:lnTo>
                  <a:pt x="2768" y="1612"/>
                </a:lnTo>
                <a:lnTo>
                  <a:pt x="2769" y="1613"/>
                </a:lnTo>
                <a:lnTo>
                  <a:pt x="2769" y="1615"/>
                </a:lnTo>
                <a:lnTo>
                  <a:pt x="2768" y="1615"/>
                </a:lnTo>
                <a:lnTo>
                  <a:pt x="2768" y="1616"/>
                </a:lnTo>
                <a:lnTo>
                  <a:pt x="2767" y="1616"/>
                </a:lnTo>
                <a:lnTo>
                  <a:pt x="2767" y="1617"/>
                </a:lnTo>
                <a:lnTo>
                  <a:pt x="2766" y="1617"/>
                </a:lnTo>
                <a:lnTo>
                  <a:pt x="2766" y="1618"/>
                </a:lnTo>
                <a:lnTo>
                  <a:pt x="2766" y="1617"/>
                </a:lnTo>
                <a:lnTo>
                  <a:pt x="2765" y="1617"/>
                </a:lnTo>
                <a:lnTo>
                  <a:pt x="2764" y="1618"/>
                </a:lnTo>
                <a:lnTo>
                  <a:pt x="2764" y="1619"/>
                </a:lnTo>
                <a:lnTo>
                  <a:pt x="2764" y="1620"/>
                </a:lnTo>
                <a:lnTo>
                  <a:pt x="2765" y="1620"/>
                </a:lnTo>
                <a:lnTo>
                  <a:pt x="2765" y="1621"/>
                </a:lnTo>
                <a:lnTo>
                  <a:pt x="2769" y="1619"/>
                </a:lnTo>
                <a:lnTo>
                  <a:pt x="2771" y="1619"/>
                </a:lnTo>
                <a:lnTo>
                  <a:pt x="2771" y="1620"/>
                </a:lnTo>
                <a:lnTo>
                  <a:pt x="2773" y="1621"/>
                </a:lnTo>
                <a:lnTo>
                  <a:pt x="2774" y="1621"/>
                </a:lnTo>
                <a:lnTo>
                  <a:pt x="2780" y="1626"/>
                </a:lnTo>
                <a:lnTo>
                  <a:pt x="2781" y="1627"/>
                </a:lnTo>
                <a:lnTo>
                  <a:pt x="2782" y="1627"/>
                </a:lnTo>
                <a:lnTo>
                  <a:pt x="2784" y="1626"/>
                </a:lnTo>
                <a:lnTo>
                  <a:pt x="2785" y="1625"/>
                </a:lnTo>
                <a:lnTo>
                  <a:pt x="2785" y="1626"/>
                </a:lnTo>
                <a:lnTo>
                  <a:pt x="2786" y="1625"/>
                </a:lnTo>
                <a:lnTo>
                  <a:pt x="2785" y="1624"/>
                </a:lnTo>
                <a:lnTo>
                  <a:pt x="2786" y="1622"/>
                </a:lnTo>
                <a:lnTo>
                  <a:pt x="2786" y="1621"/>
                </a:lnTo>
                <a:lnTo>
                  <a:pt x="2787" y="1620"/>
                </a:lnTo>
                <a:lnTo>
                  <a:pt x="2789" y="1619"/>
                </a:lnTo>
                <a:lnTo>
                  <a:pt x="2790" y="1618"/>
                </a:lnTo>
                <a:lnTo>
                  <a:pt x="2790" y="1617"/>
                </a:lnTo>
                <a:lnTo>
                  <a:pt x="2791" y="1617"/>
                </a:lnTo>
                <a:lnTo>
                  <a:pt x="2791" y="1616"/>
                </a:lnTo>
                <a:lnTo>
                  <a:pt x="2792" y="1616"/>
                </a:lnTo>
                <a:lnTo>
                  <a:pt x="2793" y="1615"/>
                </a:lnTo>
                <a:lnTo>
                  <a:pt x="2793" y="1613"/>
                </a:lnTo>
                <a:lnTo>
                  <a:pt x="2794" y="1613"/>
                </a:lnTo>
                <a:lnTo>
                  <a:pt x="2794" y="1612"/>
                </a:lnTo>
                <a:lnTo>
                  <a:pt x="2795" y="1612"/>
                </a:lnTo>
                <a:lnTo>
                  <a:pt x="2795" y="1611"/>
                </a:lnTo>
                <a:lnTo>
                  <a:pt x="2797" y="1611"/>
                </a:lnTo>
                <a:lnTo>
                  <a:pt x="2798" y="1611"/>
                </a:lnTo>
                <a:lnTo>
                  <a:pt x="2798" y="1610"/>
                </a:lnTo>
                <a:lnTo>
                  <a:pt x="2799" y="1610"/>
                </a:lnTo>
                <a:lnTo>
                  <a:pt x="2800" y="1611"/>
                </a:lnTo>
                <a:lnTo>
                  <a:pt x="2800" y="1612"/>
                </a:lnTo>
                <a:lnTo>
                  <a:pt x="2799" y="1613"/>
                </a:lnTo>
                <a:lnTo>
                  <a:pt x="2799" y="1615"/>
                </a:lnTo>
                <a:lnTo>
                  <a:pt x="2799" y="1613"/>
                </a:lnTo>
                <a:lnTo>
                  <a:pt x="2795" y="1617"/>
                </a:lnTo>
                <a:lnTo>
                  <a:pt x="2795" y="1618"/>
                </a:lnTo>
                <a:lnTo>
                  <a:pt x="2787" y="1625"/>
                </a:lnTo>
                <a:lnTo>
                  <a:pt x="2786" y="1625"/>
                </a:lnTo>
                <a:lnTo>
                  <a:pt x="2786" y="1626"/>
                </a:lnTo>
                <a:lnTo>
                  <a:pt x="2786" y="1627"/>
                </a:lnTo>
                <a:lnTo>
                  <a:pt x="2783" y="1630"/>
                </a:lnTo>
                <a:lnTo>
                  <a:pt x="2783" y="1632"/>
                </a:lnTo>
                <a:lnTo>
                  <a:pt x="2782" y="1633"/>
                </a:lnTo>
                <a:lnTo>
                  <a:pt x="2782" y="1634"/>
                </a:lnTo>
                <a:lnTo>
                  <a:pt x="2781" y="1635"/>
                </a:lnTo>
                <a:lnTo>
                  <a:pt x="2781" y="1637"/>
                </a:lnTo>
                <a:lnTo>
                  <a:pt x="2778" y="1638"/>
                </a:lnTo>
                <a:lnTo>
                  <a:pt x="2778" y="1640"/>
                </a:lnTo>
                <a:lnTo>
                  <a:pt x="2778" y="1641"/>
                </a:lnTo>
                <a:lnTo>
                  <a:pt x="2778" y="1642"/>
                </a:lnTo>
                <a:lnTo>
                  <a:pt x="2778" y="1644"/>
                </a:lnTo>
                <a:lnTo>
                  <a:pt x="2780" y="1647"/>
                </a:lnTo>
                <a:lnTo>
                  <a:pt x="2780" y="1649"/>
                </a:lnTo>
                <a:lnTo>
                  <a:pt x="2780" y="1651"/>
                </a:lnTo>
                <a:lnTo>
                  <a:pt x="2780" y="1652"/>
                </a:lnTo>
                <a:lnTo>
                  <a:pt x="2778" y="1661"/>
                </a:lnTo>
                <a:lnTo>
                  <a:pt x="2778" y="1663"/>
                </a:lnTo>
                <a:lnTo>
                  <a:pt x="2778" y="1666"/>
                </a:lnTo>
                <a:lnTo>
                  <a:pt x="2780" y="1668"/>
                </a:lnTo>
                <a:lnTo>
                  <a:pt x="2781" y="1669"/>
                </a:lnTo>
                <a:lnTo>
                  <a:pt x="2782" y="1669"/>
                </a:lnTo>
                <a:lnTo>
                  <a:pt x="2784" y="1670"/>
                </a:lnTo>
                <a:lnTo>
                  <a:pt x="2785" y="1670"/>
                </a:lnTo>
                <a:lnTo>
                  <a:pt x="2786" y="1670"/>
                </a:lnTo>
                <a:lnTo>
                  <a:pt x="2787" y="1671"/>
                </a:lnTo>
                <a:lnTo>
                  <a:pt x="2787" y="1672"/>
                </a:lnTo>
                <a:lnTo>
                  <a:pt x="2787" y="1674"/>
                </a:lnTo>
                <a:lnTo>
                  <a:pt x="2786" y="1674"/>
                </a:lnTo>
                <a:lnTo>
                  <a:pt x="2786" y="1675"/>
                </a:lnTo>
                <a:lnTo>
                  <a:pt x="2785" y="1675"/>
                </a:lnTo>
                <a:lnTo>
                  <a:pt x="2784" y="1674"/>
                </a:lnTo>
                <a:lnTo>
                  <a:pt x="2784" y="1675"/>
                </a:lnTo>
                <a:lnTo>
                  <a:pt x="2785" y="1676"/>
                </a:lnTo>
                <a:lnTo>
                  <a:pt x="2785" y="1677"/>
                </a:lnTo>
                <a:lnTo>
                  <a:pt x="2786" y="1677"/>
                </a:lnTo>
                <a:lnTo>
                  <a:pt x="2787" y="1678"/>
                </a:lnTo>
                <a:lnTo>
                  <a:pt x="2789" y="1678"/>
                </a:lnTo>
                <a:lnTo>
                  <a:pt x="2791" y="1679"/>
                </a:lnTo>
                <a:lnTo>
                  <a:pt x="2791" y="1678"/>
                </a:lnTo>
                <a:lnTo>
                  <a:pt x="2791" y="1677"/>
                </a:lnTo>
                <a:lnTo>
                  <a:pt x="2792" y="1675"/>
                </a:lnTo>
                <a:lnTo>
                  <a:pt x="2792" y="1674"/>
                </a:lnTo>
                <a:lnTo>
                  <a:pt x="2792" y="1671"/>
                </a:lnTo>
                <a:lnTo>
                  <a:pt x="2792" y="1669"/>
                </a:lnTo>
                <a:lnTo>
                  <a:pt x="2792" y="1668"/>
                </a:lnTo>
                <a:lnTo>
                  <a:pt x="2792" y="1667"/>
                </a:lnTo>
                <a:lnTo>
                  <a:pt x="2793" y="1664"/>
                </a:lnTo>
                <a:lnTo>
                  <a:pt x="2793" y="1663"/>
                </a:lnTo>
                <a:lnTo>
                  <a:pt x="2793" y="1662"/>
                </a:lnTo>
                <a:lnTo>
                  <a:pt x="2793" y="1661"/>
                </a:lnTo>
                <a:lnTo>
                  <a:pt x="2793" y="1660"/>
                </a:lnTo>
                <a:lnTo>
                  <a:pt x="2793" y="1659"/>
                </a:lnTo>
                <a:lnTo>
                  <a:pt x="2793" y="1658"/>
                </a:lnTo>
                <a:lnTo>
                  <a:pt x="2793" y="1655"/>
                </a:lnTo>
                <a:lnTo>
                  <a:pt x="2793" y="1654"/>
                </a:lnTo>
                <a:lnTo>
                  <a:pt x="2793" y="1653"/>
                </a:lnTo>
                <a:lnTo>
                  <a:pt x="2793" y="1652"/>
                </a:lnTo>
                <a:lnTo>
                  <a:pt x="2793" y="1651"/>
                </a:lnTo>
                <a:lnTo>
                  <a:pt x="2794" y="1651"/>
                </a:lnTo>
                <a:lnTo>
                  <a:pt x="2794" y="1650"/>
                </a:lnTo>
                <a:lnTo>
                  <a:pt x="2793" y="1650"/>
                </a:lnTo>
                <a:lnTo>
                  <a:pt x="2793" y="1649"/>
                </a:lnTo>
                <a:lnTo>
                  <a:pt x="2794" y="1649"/>
                </a:lnTo>
                <a:lnTo>
                  <a:pt x="2794" y="1647"/>
                </a:lnTo>
                <a:lnTo>
                  <a:pt x="2794" y="1646"/>
                </a:lnTo>
                <a:lnTo>
                  <a:pt x="2794" y="1645"/>
                </a:lnTo>
                <a:lnTo>
                  <a:pt x="2794" y="1644"/>
                </a:lnTo>
                <a:lnTo>
                  <a:pt x="2795" y="1644"/>
                </a:lnTo>
                <a:lnTo>
                  <a:pt x="2795" y="1643"/>
                </a:lnTo>
                <a:lnTo>
                  <a:pt x="2795" y="1642"/>
                </a:lnTo>
                <a:lnTo>
                  <a:pt x="2795" y="1638"/>
                </a:lnTo>
                <a:lnTo>
                  <a:pt x="2795" y="1637"/>
                </a:lnTo>
                <a:lnTo>
                  <a:pt x="2795" y="1636"/>
                </a:lnTo>
                <a:lnTo>
                  <a:pt x="2795" y="1635"/>
                </a:lnTo>
                <a:lnTo>
                  <a:pt x="2795" y="1634"/>
                </a:lnTo>
                <a:lnTo>
                  <a:pt x="2795" y="1633"/>
                </a:lnTo>
                <a:lnTo>
                  <a:pt x="2795" y="1632"/>
                </a:lnTo>
                <a:lnTo>
                  <a:pt x="2795" y="1630"/>
                </a:lnTo>
                <a:lnTo>
                  <a:pt x="2797" y="1629"/>
                </a:lnTo>
                <a:lnTo>
                  <a:pt x="2797" y="1628"/>
                </a:lnTo>
                <a:lnTo>
                  <a:pt x="2797" y="1627"/>
                </a:lnTo>
                <a:lnTo>
                  <a:pt x="2797" y="1626"/>
                </a:lnTo>
                <a:lnTo>
                  <a:pt x="2797" y="1624"/>
                </a:lnTo>
                <a:lnTo>
                  <a:pt x="2797" y="1622"/>
                </a:lnTo>
                <a:lnTo>
                  <a:pt x="2797" y="1621"/>
                </a:lnTo>
                <a:lnTo>
                  <a:pt x="2797" y="1620"/>
                </a:lnTo>
                <a:lnTo>
                  <a:pt x="2797" y="1619"/>
                </a:lnTo>
                <a:lnTo>
                  <a:pt x="2797" y="1618"/>
                </a:lnTo>
                <a:lnTo>
                  <a:pt x="2800" y="1615"/>
                </a:lnTo>
                <a:lnTo>
                  <a:pt x="2801" y="1616"/>
                </a:lnTo>
                <a:lnTo>
                  <a:pt x="2802" y="1616"/>
                </a:lnTo>
                <a:lnTo>
                  <a:pt x="2802" y="1617"/>
                </a:lnTo>
                <a:lnTo>
                  <a:pt x="2803" y="1617"/>
                </a:lnTo>
                <a:lnTo>
                  <a:pt x="2804" y="1617"/>
                </a:lnTo>
                <a:lnTo>
                  <a:pt x="2806" y="1619"/>
                </a:lnTo>
                <a:lnTo>
                  <a:pt x="2807" y="1619"/>
                </a:lnTo>
                <a:lnTo>
                  <a:pt x="2807" y="1620"/>
                </a:lnTo>
                <a:lnTo>
                  <a:pt x="2808" y="1620"/>
                </a:lnTo>
                <a:lnTo>
                  <a:pt x="2809" y="1621"/>
                </a:lnTo>
                <a:lnTo>
                  <a:pt x="2810" y="1621"/>
                </a:lnTo>
                <a:lnTo>
                  <a:pt x="2811" y="1621"/>
                </a:lnTo>
                <a:lnTo>
                  <a:pt x="2812" y="1621"/>
                </a:lnTo>
                <a:lnTo>
                  <a:pt x="2814" y="1621"/>
                </a:lnTo>
                <a:lnTo>
                  <a:pt x="2815" y="1621"/>
                </a:lnTo>
                <a:lnTo>
                  <a:pt x="2816" y="1622"/>
                </a:lnTo>
                <a:lnTo>
                  <a:pt x="2817" y="1622"/>
                </a:lnTo>
                <a:lnTo>
                  <a:pt x="2818" y="1622"/>
                </a:lnTo>
                <a:lnTo>
                  <a:pt x="2818" y="1624"/>
                </a:lnTo>
                <a:lnTo>
                  <a:pt x="2819" y="1624"/>
                </a:lnTo>
                <a:lnTo>
                  <a:pt x="2821" y="1625"/>
                </a:lnTo>
                <a:lnTo>
                  <a:pt x="2825" y="1626"/>
                </a:lnTo>
                <a:lnTo>
                  <a:pt x="2827" y="1626"/>
                </a:lnTo>
                <a:lnTo>
                  <a:pt x="2829" y="1627"/>
                </a:lnTo>
                <a:lnTo>
                  <a:pt x="2832" y="1627"/>
                </a:lnTo>
                <a:lnTo>
                  <a:pt x="2833" y="1627"/>
                </a:lnTo>
                <a:lnTo>
                  <a:pt x="2834" y="1627"/>
                </a:lnTo>
                <a:lnTo>
                  <a:pt x="2836" y="1627"/>
                </a:lnTo>
                <a:lnTo>
                  <a:pt x="2838" y="1627"/>
                </a:lnTo>
                <a:lnTo>
                  <a:pt x="2840" y="1627"/>
                </a:lnTo>
                <a:lnTo>
                  <a:pt x="2841" y="1627"/>
                </a:lnTo>
                <a:lnTo>
                  <a:pt x="2843" y="1628"/>
                </a:lnTo>
                <a:lnTo>
                  <a:pt x="2845" y="1629"/>
                </a:lnTo>
                <a:lnTo>
                  <a:pt x="2847" y="1630"/>
                </a:lnTo>
                <a:lnTo>
                  <a:pt x="2850" y="1630"/>
                </a:lnTo>
                <a:lnTo>
                  <a:pt x="2851" y="1630"/>
                </a:lnTo>
                <a:lnTo>
                  <a:pt x="2852" y="1632"/>
                </a:lnTo>
                <a:lnTo>
                  <a:pt x="2854" y="1632"/>
                </a:lnTo>
                <a:lnTo>
                  <a:pt x="2855" y="1633"/>
                </a:lnTo>
                <a:lnTo>
                  <a:pt x="2857" y="1633"/>
                </a:lnTo>
                <a:lnTo>
                  <a:pt x="2858" y="1634"/>
                </a:lnTo>
                <a:lnTo>
                  <a:pt x="2858" y="1635"/>
                </a:lnTo>
                <a:lnTo>
                  <a:pt x="2859" y="1636"/>
                </a:lnTo>
                <a:lnTo>
                  <a:pt x="2863" y="1641"/>
                </a:lnTo>
                <a:lnTo>
                  <a:pt x="2863" y="1642"/>
                </a:lnTo>
                <a:lnTo>
                  <a:pt x="2864" y="1642"/>
                </a:lnTo>
                <a:lnTo>
                  <a:pt x="2866" y="1642"/>
                </a:lnTo>
                <a:lnTo>
                  <a:pt x="2866" y="1643"/>
                </a:lnTo>
                <a:lnTo>
                  <a:pt x="2866" y="1644"/>
                </a:lnTo>
                <a:lnTo>
                  <a:pt x="2867" y="1645"/>
                </a:lnTo>
                <a:lnTo>
                  <a:pt x="2870" y="1649"/>
                </a:lnTo>
                <a:lnTo>
                  <a:pt x="2871" y="1652"/>
                </a:lnTo>
                <a:lnTo>
                  <a:pt x="2873" y="1653"/>
                </a:lnTo>
                <a:lnTo>
                  <a:pt x="2877" y="1657"/>
                </a:lnTo>
                <a:lnTo>
                  <a:pt x="2879" y="1658"/>
                </a:lnTo>
                <a:lnTo>
                  <a:pt x="2880" y="1658"/>
                </a:lnTo>
                <a:lnTo>
                  <a:pt x="2880" y="1659"/>
                </a:lnTo>
                <a:lnTo>
                  <a:pt x="2881" y="1660"/>
                </a:lnTo>
                <a:lnTo>
                  <a:pt x="2883" y="1662"/>
                </a:lnTo>
                <a:lnTo>
                  <a:pt x="2884" y="1662"/>
                </a:lnTo>
                <a:lnTo>
                  <a:pt x="2884" y="1663"/>
                </a:lnTo>
                <a:lnTo>
                  <a:pt x="2885" y="1663"/>
                </a:lnTo>
                <a:lnTo>
                  <a:pt x="2886" y="1663"/>
                </a:lnTo>
                <a:lnTo>
                  <a:pt x="2887" y="1663"/>
                </a:lnTo>
                <a:lnTo>
                  <a:pt x="2887" y="1664"/>
                </a:lnTo>
                <a:lnTo>
                  <a:pt x="2887" y="1667"/>
                </a:lnTo>
                <a:lnTo>
                  <a:pt x="2888" y="1668"/>
                </a:lnTo>
                <a:lnTo>
                  <a:pt x="2889" y="1669"/>
                </a:lnTo>
                <a:lnTo>
                  <a:pt x="2890" y="1670"/>
                </a:lnTo>
                <a:lnTo>
                  <a:pt x="2890" y="1671"/>
                </a:lnTo>
                <a:lnTo>
                  <a:pt x="2890" y="1672"/>
                </a:lnTo>
                <a:lnTo>
                  <a:pt x="2889" y="1674"/>
                </a:lnTo>
                <a:lnTo>
                  <a:pt x="2889" y="1675"/>
                </a:lnTo>
                <a:lnTo>
                  <a:pt x="2888" y="1675"/>
                </a:lnTo>
                <a:lnTo>
                  <a:pt x="2887" y="1676"/>
                </a:lnTo>
                <a:lnTo>
                  <a:pt x="2885" y="1677"/>
                </a:lnTo>
                <a:lnTo>
                  <a:pt x="2884" y="1677"/>
                </a:lnTo>
                <a:lnTo>
                  <a:pt x="2887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90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89" y="1682"/>
                </a:lnTo>
                <a:lnTo>
                  <a:pt x="2890" y="1682"/>
                </a:lnTo>
                <a:lnTo>
                  <a:pt x="2890" y="1683"/>
                </a:lnTo>
                <a:lnTo>
                  <a:pt x="2893" y="1685"/>
                </a:lnTo>
                <a:lnTo>
                  <a:pt x="2894" y="1684"/>
                </a:lnTo>
                <a:lnTo>
                  <a:pt x="2894" y="1685"/>
                </a:lnTo>
                <a:lnTo>
                  <a:pt x="2895" y="1686"/>
                </a:lnTo>
                <a:lnTo>
                  <a:pt x="2894" y="1686"/>
                </a:lnTo>
                <a:lnTo>
                  <a:pt x="2895" y="1686"/>
                </a:lnTo>
                <a:lnTo>
                  <a:pt x="2902" y="1685"/>
                </a:lnTo>
                <a:lnTo>
                  <a:pt x="2901" y="1680"/>
                </a:lnTo>
                <a:lnTo>
                  <a:pt x="2904" y="1679"/>
                </a:lnTo>
                <a:lnTo>
                  <a:pt x="2904" y="1680"/>
                </a:lnTo>
                <a:lnTo>
                  <a:pt x="2903" y="1680"/>
                </a:lnTo>
                <a:lnTo>
                  <a:pt x="2904" y="1685"/>
                </a:lnTo>
                <a:lnTo>
                  <a:pt x="2905" y="1685"/>
                </a:lnTo>
                <a:lnTo>
                  <a:pt x="2906" y="1685"/>
                </a:lnTo>
                <a:lnTo>
                  <a:pt x="2906" y="1684"/>
                </a:lnTo>
                <a:lnTo>
                  <a:pt x="2907" y="1683"/>
                </a:lnTo>
                <a:lnTo>
                  <a:pt x="2909" y="1683"/>
                </a:lnTo>
                <a:lnTo>
                  <a:pt x="2909" y="1684"/>
                </a:lnTo>
                <a:lnTo>
                  <a:pt x="2910" y="1685"/>
                </a:lnTo>
                <a:lnTo>
                  <a:pt x="2910" y="1686"/>
                </a:lnTo>
                <a:lnTo>
                  <a:pt x="2910" y="1687"/>
                </a:lnTo>
                <a:lnTo>
                  <a:pt x="2910" y="1688"/>
                </a:lnTo>
                <a:lnTo>
                  <a:pt x="2910" y="1691"/>
                </a:lnTo>
                <a:lnTo>
                  <a:pt x="2910" y="1692"/>
                </a:lnTo>
                <a:lnTo>
                  <a:pt x="2911" y="1695"/>
                </a:lnTo>
                <a:lnTo>
                  <a:pt x="2911" y="1696"/>
                </a:lnTo>
                <a:lnTo>
                  <a:pt x="2912" y="1697"/>
                </a:lnTo>
                <a:lnTo>
                  <a:pt x="2912" y="1699"/>
                </a:lnTo>
                <a:lnTo>
                  <a:pt x="2913" y="1700"/>
                </a:lnTo>
                <a:lnTo>
                  <a:pt x="2914" y="1701"/>
                </a:lnTo>
                <a:lnTo>
                  <a:pt x="2914" y="1702"/>
                </a:lnTo>
                <a:lnTo>
                  <a:pt x="2913" y="1702"/>
                </a:lnTo>
                <a:lnTo>
                  <a:pt x="2912" y="1702"/>
                </a:lnTo>
                <a:lnTo>
                  <a:pt x="2912" y="1701"/>
                </a:lnTo>
                <a:lnTo>
                  <a:pt x="2911" y="1701"/>
                </a:lnTo>
                <a:lnTo>
                  <a:pt x="2910" y="1702"/>
                </a:lnTo>
                <a:lnTo>
                  <a:pt x="2909" y="1703"/>
                </a:lnTo>
                <a:lnTo>
                  <a:pt x="2907" y="1703"/>
                </a:lnTo>
                <a:lnTo>
                  <a:pt x="2906" y="1704"/>
                </a:lnTo>
                <a:lnTo>
                  <a:pt x="2905" y="1705"/>
                </a:lnTo>
                <a:lnTo>
                  <a:pt x="2904" y="1707"/>
                </a:lnTo>
                <a:lnTo>
                  <a:pt x="2902" y="1708"/>
                </a:lnTo>
                <a:lnTo>
                  <a:pt x="2899" y="1710"/>
                </a:lnTo>
                <a:lnTo>
                  <a:pt x="2898" y="1710"/>
                </a:lnTo>
                <a:lnTo>
                  <a:pt x="2897" y="1711"/>
                </a:lnTo>
                <a:lnTo>
                  <a:pt x="2896" y="1712"/>
                </a:lnTo>
                <a:lnTo>
                  <a:pt x="2895" y="1713"/>
                </a:lnTo>
                <a:lnTo>
                  <a:pt x="2894" y="1714"/>
                </a:lnTo>
                <a:lnTo>
                  <a:pt x="2893" y="1714"/>
                </a:lnTo>
                <a:lnTo>
                  <a:pt x="2893" y="1716"/>
                </a:lnTo>
                <a:lnTo>
                  <a:pt x="2892" y="1716"/>
                </a:lnTo>
                <a:lnTo>
                  <a:pt x="2887" y="1719"/>
                </a:lnTo>
                <a:lnTo>
                  <a:pt x="2886" y="1720"/>
                </a:lnTo>
                <a:lnTo>
                  <a:pt x="2883" y="1722"/>
                </a:lnTo>
                <a:lnTo>
                  <a:pt x="2881" y="1722"/>
                </a:lnTo>
                <a:lnTo>
                  <a:pt x="2878" y="1725"/>
                </a:lnTo>
                <a:lnTo>
                  <a:pt x="2877" y="1727"/>
                </a:lnTo>
                <a:lnTo>
                  <a:pt x="2873" y="1728"/>
                </a:lnTo>
                <a:lnTo>
                  <a:pt x="2872" y="1729"/>
                </a:lnTo>
                <a:lnTo>
                  <a:pt x="2870" y="1731"/>
                </a:lnTo>
                <a:lnTo>
                  <a:pt x="2869" y="1733"/>
                </a:lnTo>
                <a:lnTo>
                  <a:pt x="2868" y="1734"/>
                </a:lnTo>
                <a:lnTo>
                  <a:pt x="2862" y="1737"/>
                </a:lnTo>
                <a:lnTo>
                  <a:pt x="2859" y="1741"/>
                </a:lnTo>
                <a:lnTo>
                  <a:pt x="2858" y="1741"/>
                </a:lnTo>
                <a:lnTo>
                  <a:pt x="2855" y="1743"/>
                </a:lnTo>
                <a:lnTo>
                  <a:pt x="2854" y="1744"/>
                </a:lnTo>
                <a:lnTo>
                  <a:pt x="2853" y="1744"/>
                </a:lnTo>
                <a:lnTo>
                  <a:pt x="2853" y="1745"/>
                </a:lnTo>
                <a:lnTo>
                  <a:pt x="2853" y="1746"/>
                </a:lnTo>
                <a:lnTo>
                  <a:pt x="2852" y="1746"/>
                </a:lnTo>
                <a:lnTo>
                  <a:pt x="2851" y="1746"/>
                </a:lnTo>
                <a:lnTo>
                  <a:pt x="2852" y="1747"/>
                </a:lnTo>
                <a:lnTo>
                  <a:pt x="2852" y="1749"/>
                </a:lnTo>
                <a:lnTo>
                  <a:pt x="2852" y="1750"/>
                </a:lnTo>
                <a:lnTo>
                  <a:pt x="2851" y="1750"/>
                </a:lnTo>
                <a:lnTo>
                  <a:pt x="2851" y="1751"/>
                </a:lnTo>
                <a:lnTo>
                  <a:pt x="2851" y="1752"/>
                </a:lnTo>
                <a:lnTo>
                  <a:pt x="2850" y="1752"/>
                </a:lnTo>
                <a:lnTo>
                  <a:pt x="2850" y="1753"/>
                </a:lnTo>
                <a:lnTo>
                  <a:pt x="2849" y="1753"/>
                </a:lnTo>
                <a:lnTo>
                  <a:pt x="2847" y="1754"/>
                </a:lnTo>
                <a:lnTo>
                  <a:pt x="2846" y="1755"/>
                </a:lnTo>
                <a:lnTo>
                  <a:pt x="2845" y="1758"/>
                </a:lnTo>
                <a:lnTo>
                  <a:pt x="2845" y="1759"/>
                </a:lnTo>
                <a:lnTo>
                  <a:pt x="2844" y="1759"/>
                </a:lnTo>
                <a:lnTo>
                  <a:pt x="2843" y="1759"/>
                </a:lnTo>
                <a:lnTo>
                  <a:pt x="2843" y="1760"/>
                </a:lnTo>
                <a:lnTo>
                  <a:pt x="2842" y="1760"/>
                </a:lnTo>
                <a:lnTo>
                  <a:pt x="2842" y="1761"/>
                </a:lnTo>
                <a:lnTo>
                  <a:pt x="2842" y="1762"/>
                </a:lnTo>
                <a:lnTo>
                  <a:pt x="2842" y="1763"/>
                </a:lnTo>
                <a:lnTo>
                  <a:pt x="2842" y="1764"/>
                </a:lnTo>
                <a:lnTo>
                  <a:pt x="2841" y="1764"/>
                </a:lnTo>
                <a:lnTo>
                  <a:pt x="2841" y="1766"/>
                </a:lnTo>
                <a:lnTo>
                  <a:pt x="2840" y="1766"/>
                </a:lnTo>
                <a:lnTo>
                  <a:pt x="2840" y="1767"/>
                </a:lnTo>
                <a:lnTo>
                  <a:pt x="2838" y="1768"/>
                </a:lnTo>
                <a:lnTo>
                  <a:pt x="2837" y="1769"/>
                </a:lnTo>
                <a:lnTo>
                  <a:pt x="2837" y="1770"/>
                </a:lnTo>
                <a:lnTo>
                  <a:pt x="2836" y="1770"/>
                </a:lnTo>
                <a:lnTo>
                  <a:pt x="2836" y="1771"/>
                </a:lnTo>
                <a:lnTo>
                  <a:pt x="2836" y="1772"/>
                </a:lnTo>
                <a:lnTo>
                  <a:pt x="2836" y="1774"/>
                </a:lnTo>
                <a:lnTo>
                  <a:pt x="2835" y="1774"/>
                </a:lnTo>
                <a:lnTo>
                  <a:pt x="2834" y="1776"/>
                </a:lnTo>
                <a:lnTo>
                  <a:pt x="2833" y="1778"/>
                </a:lnTo>
                <a:lnTo>
                  <a:pt x="2832" y="1781"/>
                </a:lnTo>
                <a:lnTo>
                  <a:pt x="2828" y="1788"/>
                </a:lnTo>
                <a:lnTo>
                  <a:pt x="2828" y="1789"/>
                </a:lnTo>
                <a:lnTo>
                  <a:pt x="2827" y="1791"/>
                </a:lnTo>
                <a:lnTo>
                  <a:pt x="2826" y="1792"/>
                </a:lnTo>
                <a:lnTo>
                  <a:pt x="2826" y="1793"/>
                </a:lnTo>
                <a:lnTo>
                  <a:pt x="2825" y="1794"/>
                </a:lnTo>
                <a:lnTo>
                  <a:pt x="2825" y="1795"/>
                </a:lnTo>
                <a:lnTo>
                  <a:pt x="2825" y="1796"/>
                </a:lnTo>
                <a:lnTo>
                  <a:pt x="2824" y="1796"/>
                </a:lnTo>
                <a:lnTo>
                  <a:pt x="2824" y="1797"/>
                </a:lnTo>
                <a:lnTo>
                  <a:pt x="2823" y="1800"/>
                </a:lnTo>
                <a:lnTo>
                  <a:pt x="2821" y="1801"/>
                </a:lnTo>
                <a:lnTo>
                  <a:pt x="2821" y="1802"/>
                </a:lnTo>
                <a:lnTo>
                  <a:pt x="2820" y="1804"/>
                </a:lnTo>
                <a:lnTo>
                  <a:pt x="2819" y="1805"/>
                </a:lnTo>
                <a:lnTo>
                  <a:pt x="2819" y="1808"/>
                </a:lnTo>
                <a:lnTo>
                  <a:pt x="2819" y="1809"/>
                </a:lnTo>
                <a:lnTo>
                  <a:pt x="2818" y="1810"/>
                </a:lnTo>
                <a:lnTo>
                  <a:pt x="2818" y="1811"/>
                </a:lnTo>
                <a:lnTo>
                  <a:pt x="2818" y="1812"/>
                </a:lnTo>
                <a:lnTo>
                  <a:pt x="2817" y="1813"/>
                </a:lnTo>
                <a:lnTo>
                  <a:pt x="2817" y="1814"/>
                </a:lnTo>
                <a:lnTo>
                  <a:pt x="2817" y="1816"/>
                </a:lnTo>
                <a:lnTo>
                  <a:pt x="2817" y="1818"/>
                </a:lnTo>
                <a:lnTo>
                  <a:pt x="2816" y="1819"/>
                </a:lnTo>
                <a:lnTo>
                  <a:pt x="2816" y="1820"/>
                </a:lnTo>
                <a:lnTo>
                  <a:pt x="2816" y="1821"/>
                </a:lnTo>
                <a:lnTo>
                  <a:pt x="2815" y="1822"/>
                </a:lnTo>
                <a:lnTo>
                  <a:pt x="2815" y="1823"/>
                </a:lnTo>
                <a:lnTo>
                  <a:pt x="2815" y="1825"/>
                </a:lnTo>
                <a:lnTo>
                  <a:pt x="2814" y="1827"/>
                </a:lnTo>
                <a:lnTo>
                  <a:pt x="2812" y="1829"/>
                </a:lnTo>
                <a:lnTo>
                  <a:pt x="2812" y="1830"/>
                </a:lnTo>
                <a:lnTo>
                  <a:pt x="2811" y="1831"/>
                </a:lnTo>
                <a:lnTo>
                  <a:pt x="2810" y="1833"/>
                </a:lnTo>
                <a:lnTo>
                  <a:pt x="2810" y="1834"/>
                </a:lnTo>
                <a:lnTo>
                  <a:pt x="2811" y="1834"/>
                </a:lnTo>
                <a:lnTo>
                  <a:pt x="2811" y="1836"/>
                </a:lnTo>
                <a:lnTo>
                  <a:pt x="2811" y="1838"/>
                </a:lnTo>
                <a:lnTo>
                  <a:pt x="2812" y="1839"/>
                </a:lnTo>
                <a:lnTo>
                  <a:pt x="2812" y="1841"/>
                </a:lnTo>
                <a:lnTo>
                  <a:pt x="2811" y="1842"/>
                </a:lnTo>
                <a:lnTo>
                  <a:pt x="2811" y="1843"/>
                </a:lnTo>
                <a:lnTo>
                  <a:pt x="2812" y="1843"/>
                </a:lnTo>
                <a:lnTo>
                  <a:pt x="2812" y="1844"/>
                </a:lnTo>
                <a:lnTo>
                  <a:pt x="2812" y="1845"/>
                </a:lnTo>
                <a:lnTo>
                  <a:pt x="2812" y="1846"/>
                </a:lnTo>
                <a:lnTo>
                  <a:pt x="2812" y="1847"/>
                </a:lnTo>
                <a:lnTo>
                  <a:pt x="2812" y="1848"/>
                </a:lnTo>
                <a:lnTo>
                  <a:pt x="2814" y="1850"/>
                </a:lnTo>
                <a:lnTo>
                  <a:pt x="2814" y="1851"/>
                </a:lnTo>
                <a:lnTo>
                  <a:pt x="2814" y="1852"/>
                </a:lnTo>
                <a:lnTo>
                  <a:pt x="2814" y="1853"/>
                </a:lnTo>
                <a:lnTo>
                  <a:pt x="2814" y="1854"/>
                </a:lnTo>
                <a:lnTo>
                  <a:pt x="2814" y="1855"/>
                </a:lnTo>
                <a:lnTo>
                  <a:pt x="2814" y="1856"/>
                </a:lnTo>
                <a:lnTo>
                  <a:pt x="2815" y="1856"/>
                </a:lnTo>
                <a:lnTo>
                  <a:pt x="2816" y="1856"/>
                </a:lnTo>
                <a:lnTo>
                  <a:pt x="2816" y="1858"/>
                </a:lnTo>
                <a:lnTo>
                  <a:pt x="2816" y="1859"/>
                </a:lnTo>
                <a:lnTo>
                  <a:pt x="2816" y="1860"/>
                </a:lnTo>
                <a:lnTo>
                  <a:pt x="2817" y="1860"/>
                </a:lnTo>
                <a:lnTo>
                  <a:pt x="2817" y="1861"/>
                </a:lnTo>
                <a:lnTo>
                  <a:pt x="2818" y="1862"/>
                </a:lnTo>
                <a:lnTo>
                  <a:pt x="2818" y="1863"/>
                </a:lnTo>
                <a:lnTo>
                  <a:pt x="2819" y="1864"/>
                </a:lnTo>
                <a:lnTo>
                  <a:pt x="2819" y="1866"/>
                </a:lnTo>
                <a:lnTo>
                  <a:pt x="2820" y="1867"/>
                </a:lnTo>
                <a:lnTo>
                  <a:pt x="2820" y="1868"/>
                </a:lnTo>
                <a:lnTo>
                  <a:pt x="2821" y="1868"/>
                </a:lnTo>
                <a:lnTo>
                  <a:pt x="2823" y="1868"/>
                </a:lnTo>
                <a:lnTo>
                  <a:pt x="2823" y="1869"/>
                </a:lnTo>
                <a:lnTo>
                  <a:pt x="2824" y="1870"/>
                </a:lnTo>
                <a:lnTo>
                  <a:pt x="2825" y="1870"/>
                </a:lnTo>
                <a:lnTo>
                  <a:pt x="2827" y="1875"/>
                </a:lnTo>
                <a:lnTo>
                  <a:pt x="2828" y="1877"/>
                </a:lnTo>
                <a:lnTo>
                  <a:pt x="2829" y="1878"/>
                </a:lnTo>
                <a:lnTo>
                  <a:pt x="2829" y="1879"/>
                </a:lnTo>
                <a:lnTo>
                  <a:pt x="2830" y="1879"/>
                </a:lnTo>
                <a:lnTo>
                  <a:pt x="2830" y="1881"/>
                </a:lnTo>
                <a:lnTo>
                  <a:pt x="2832" y="1881"/>
                </a:lnTo>
                <a:lnTo>
                  <a:pt x="2832" y="1883"/>
                </a:lnTo>
                <a:lnTo>
                  <a:pt x="2833" y="1884"/>
                </a:lnTo>
                <a:lnTo>
                  <a:pt x="2835" y="1886"/>
                </a:lnTo>
                <a:lnTo>
                  <a:pt x="2836" y="1887"/>
                </a:lnTo>
                <a:lnTo>
                  <a:pt x="2837" y="1887"/>
                </a:lnTo>
                <a:lnTo>
                  <a:pt x="2840" y="1889"/>
                </a:lnTo>
                <a:lnTo>
                  <a:pt x="2842" y="1892"/>
                </a:lnTo>
                <a:lnTo>
                  <a:pt x="2844" y="1894"/>
                </a:lnTo>
                <a:lnTo>
                  <a:pt x="2846" y="1896"/>
                </a:lnTo>
                <a:lnTo>
                  <a:pt x="2849" y="1897"/>
                </a:lnTo>
                <a:lnTo>
                  <a:pt x="2849" y="1898"/>
                </a:lnTo>
                <a:lnTo>
                  <a:pt x="2850" y="1898"/>
                </a:lnTo>
                <a:lnTo>
                  <a:pt x="2850" y="1900"/>
                </a:lnTo>
                <a:lnTo>
                  <a:pt x="2851" y="1900"/>
                </a:lnTo>
                <a:lnTo>
                  <a:pt x="2851" y="1901"/>
                </a:lnTo>
                <a:lnTo>
                  <a:pt x="2853" y="1901"/>
                </a:lnTo>
                <a:lnTo>
                  <a:pt x="2854" y="1901"/>
                </a:lnTo>
                <a:lnTo>
                  <a:pt x="2855" y="1900"/>
                </a:lnTo>
                <a:lnTo>
                  <a:pt x="2858" y="1897"/>
                </a:lnTo>
                <a:lnTo>
                  <a:pt x="2859" y="1896"/>
                </a:lnTo>
                <a:lnTo>
                  <a:pt x="2860" y="1896"/>
                </a:lnTo>
                <a:lnTo>
                  <a:pt x="2862" y="1894"/>
                </a:lnTo>
                <a:lnTo>
                  <a:pt x="2862" y="1895"/>
                </a:lnTo>
                <a:lnTo>
                  <a:pt x="2861" y="1896"/>
                </a:lnTo>
                <a:lnTo>
                  <a:pt x="2861" y="1897"/>
                </a:lnTo>
                <a:lnTo>
                  <a:pt x="2860" y="1897"/>
                </a:lnTo>
                <a:lnTo>
                  <a:pt x="2859" y="1897"/>
                </a:lnTo>
                <a:lnTo>
                  <a:pt x="2859" y="1898"/>
                </a:lnTo>
                <a:lnTo>
                  <a:pt x="2858" y="1898"/>
                </a:lnTo>
                <a:lnTo>
                  <a:pt x="2857" y="1901"/>
                </a:lnTo>
                <a:lnTo>
                  <a:pt x="2857" y="1900"/>
                </a:lnTo>
                <a:lnTo>
                  <a:pt x="2857" y="1901"/>
                </a:lnTo>
                <a:lnTo>
                  <a:pt x="2855" y="1902"/>
                </a:lnTo>
                <a:lnTo>
                  <a:pt x="2855" y="1903"/>
                </a:lnTo>
                <a:lnTo>
                  <a:pt x="2857" y="1904"/>
                </a:lnTo>
                <a:lnTo>
                  <a:pt x="2857" y="1903"/>
                </a:lnTo>
                <a:lnTo>
                  <a:pt x="2858" y="1904"/>
                </a:lnTo>
                <a:lnTo>
                  <a:pt x="2859" y="1904"/>
                </a:lnTo>
                <a:lnTo>
                  <a:pt x="2859" y="1903"/>
                </a:lnTo>
                <a:lnTo>
                  <a:pt x="2860" y="1903"/>
                </a:lnTo>
                <a:lnTo>
                  <a:pt x="2861" y="1902"/>
                </a:lnTo>
                <a:lnTo>
                  <a:pt x="2862" y="1898"/>
                </a:lnTo>
                <a:lnTo>
                  <a:pt x="2863" y="1897"/>
                </a:lnTo>
                <a:lnTo>
                  <a:pt x="2864" y="1896"/>
                </a:lnTo>
                <a:lnTo>
                  <a:pt x="2863" y="1895"/>
                </a:lnTo>
                <a:lnTo>
                  <a:pt x="2864" y="1895"/>
                </a:lnTo>
                <a:lnTo>
                  <a:pt x="2864" y="1896"/>
                </a:lnTo>
                <a:lnTo>
                  <a:pt x="2863" y="1900"/>
                </a:lnTo>
                <a:lnTo>
                  <a:pt x="2861" y="1903"/>
                </a:lnTo>
                <a:lnTo>
                  <a:pt x="2860" y="1905"/>
                </a:lnTo>
                <a:lnTo>
                  <a:pt x="2861" y="1905"/>
                </a:lnTo>
                <a:lnTo>
                  <a:pt x="2861" y="1906"/>
                </a:lnTo>
                <a:lnTo>
                  <a:pt x="2862" y="1908"/>
                </a:lnTo>
                <a:lnTo>
                  <a:pt x="2862" y="1909"/>
                </a:lnTo>
                <a:lnTo>
                  <a:pt x="2864" y="1910"/>
                </a:lnTo>
                <a:lnTo>
                  <a:pt x="2866" y="1911"/>
                </a:lnTo>
                <a:lnTo>
                  <a:pt x="2867" y="1912"/>
                </a:lnTo>
                <a:lnTo>
                  <a:pt x="2867" y="1913"/>
                </a:lnTo>
                <a:lnTo>
                  <a:pt x="2867" y="1914"/>
                </a:lnTo>
                <a:lnTo>
                  <a:pt x="2866" y="1915"/>
                </a:lnTo>
                <a:lnTo>
                  <a:pt x="2866" y="1914"/>
                </a:lnTo>
                <a:lnTo>
                  <a:pt x="2864" y="1914"/>
                </a:lnTo>
                <a:lnTo>
                  <a:pt x="2863" y="1914"/>
                </a:lnTo>
                <a:lnTo>
                  <a:pt x="2861" y="1914"/>
                </a:lnTo>
                <a:lnTo>
                  <a:pt x="2860" y="1915"/>
                </a:lnTo>
                <a:lnTo>
                  <a:pt x="2859" y="1914"/>
                </a:lnTo>
                <a:lnTo>
                  <a:pt x="2854" y="1915"/>
                </a:lnTo>
                <a:lnTo>
                  <a:pt x="2852" y="1915"/>
                </a:lnTo>
                <a:lnTo>
                  <a:pt x="2849" y="1915"/>
                </a:lnTo>
                <a:lnTo>
                  <a:pt x="2847" y="1915"/>
                </a:lnTo>
                <a:lnTo>
                  <a:pt x="2846" y="1915"/>
                </a:lnTo>
                <a:lnTo>
                  <a:pt x="2845" y="1915"/>
                </a:lnTo>
                <a:lnTo>
                  <a:pt x="2844" y="1915"/>
                </a:lnTo>
                <a:lnTo>
                  <a:pt x="2843" y="1915"/>
                </a:lnTo>
                <a:lnTo>
                  <a:pt x="2841" y="1915"/>
                </a:lnTo>
                <a:lnTo>
                  <a:pt x="2840" y="1915"/>
                </a:lnTo>
                <a:lnTo>
                  <a:pt x="2838" y="1915"/>
                </a:lnTo>
                <a:lnTo>
                  <a:pt x="2837" y="1915"/>
                </a:lnTo>
                <a:lnTo>
                  <a:pt x="2835" y="1915"/>
                </a:lnTo>
                <a:lnTo>
                  <a:pt x="2834" y="1915"/>
                </a:lnTo>
                <a:lnTo>
                  <a:pt x="2833" y="1915"/>
                </a:lnTo>
                <a:lnTo>
                  <a:pt x="2830" y="1915"/>
                </a:lnTo>
                <a:lnTo>
                  <a:pt x="2829" y="1915"/>
                </a:lnTo>
                <a:lnTo>
                  <a:pt x="2826" y="1915"/>
                </a:lnTo>
                <a:lnTo>
                  <a:pt x="2825" y="1915"/>
                </a:lnTo>
                <a:lnTo>
                  <a:pt x="2824" y="1915"/>
                </a:lnTo>
                <a:lnTo>
                  <a:pt x="2823" y="1915"/>
                </a:lnTo>
                <a:lnTo>
                  <a:pt x="2821" y="1914"/>
                </a:lnTo>
                <a:lnTo>
                  <a:pt x="2819" y="1914"/>
                </a:lnTo>
                <a:lnTo>
                  <a:pt x="2816" y="1914"/>
                </a:lnTo>
                <a:lnTo>
                  <a:pt x="2812" y="1914"/>
                </a:lnTo>
                <a:lnTo>
                  <a:pt x="2810" y="1914"/>
                </a:lnTo>
                <a:lnTo>
                  <a:pt x="2804" y="1914"/>
                </a:lnTo>
                <a:lnTo>
                  <a:pt x="2803" y="1914"/>
                </a:lnTo>
                <a:lnTo>
                  <a:pt x="2802" y="1915"/>
                </a:lnTo>
                <a:lnTo>
                  <a:pt x="2801" y="1915"/>
                </a:lnTo>
                <a:lnTo>
                  <a:pt x="2800" y="1917"/>
                </a:lnTo>
                <a:lnTo>
                  <a:pt x="2799" y="1917"/>
                </a:lnTo>
                <a:lnTo>
                  <a:pt x="2798" y="1917"/>
                </a:lnTo>
                <a:lnTo>
                  <a:pt x="2797" y="1917"/>
                </a:lnTo>
                <a:lnTo>
                  <a:pt x="2795" y="1917"/>
                </a:lnTo>
                <a:lnTo>
                  <a:pt x="2795" y="1915"/>
                </a:lnTo>
                <a:lnTo>
                  <a:pt x="2795" y="1914"/>
                </a:lnTo>
                <a:lnTo>
                  <a:pt x="2795" y="1913"/>
                </a:lnTo>
                <a:lnTo>
                  <a:pt x="2794" y="1913"/>
                </a:lnTo>
                <a:lnTo>
                  <a:pt x="2794" y="1914"/>
                </a:lnTo>
                <a:lnTo>
                  <a:pt x="2794" y="1915"/>
                </a:lnTo>
                <a:lnTo>
                  <a:pt x="2794" y="1917"/>
                </a:lnTo>
                <a:lnTo>
                  <a:pt x="2793" y="1917"/>
                </a:lnTo>
                <a:lnTo>
                  <a:pt x="2792" y="1917"/>
                </a:lnTo>
                <a:lnTo>
                  <a:pt x="2791" y="1917"/>
                </a:lnTo>
                <a:lnTo>
                  <a:pt x="2790" y="1917"/>
                </a:lnTo>
                <a:lnTo>
                  <a:pt x="2789" y="1917"/>
                </a:lnTo>
                <a:lnTo>
                  <a:pt x="2787" y="1918"/>
                </a:lnTo>
                <a:lnTo>
                  <a:pt x="2786" y="1918"/>
                </a:lnTo>
                <a:lnTo>
                  <a:pt x="2785" y="1918"/>
                </a:lnTo>
                <a:lnTo>
                  <a:pt x="2785" y="1920"/>
                </a:lnTo>
                <a:lnTo>
                  <a:pt x="2785" y="1925"/>
                </a:lnTo>
                <a:lnTo>
                  <a:pt x="2785" y="1926"/>
                </a:lnTo>
                <a:lnTo>
                  <a:pt x="2784" y="1926"/>
                </a:lnTo>
                <a:lnTo>
                  <a:pt x="2783" y="1926"/>
                </a:lnTo>
                <a:lnTo>
                  <a:pt x="2783" y="1927"/>
                </a:lnTo>
                <a:lnTo>
                  <a:pt x="2784" y="1927"/>
                </a:lnTo>
                <a:lnTo>
                  <a:pt x="2785" y="1927"/>
                </a:lnTo>
                <a:lnTo>
                  <a:pt x="2785" y="1928"/>
                </a:lnTo>
                <a:lnTo>
                  <a:pt x="2784" y="1928"/>
                </a:lnTo>
                <a:lnTo>
                  <a:pt x="2784" y="1930"/>
                </a:lnTo>
                <a:lnTo>
                  <a:pt x="2785" y="1930"/>
                </a:lnTo>
                <a:lnTo>
                  <a:pt x="2785" y="1931"/>
                </a:lnTo>
                <a:lnTo>
                  <a:pt x="2784" y="1931"/>
                </a:lnTo>
                <a:lnTo>
                  <a:pt x="2784" y="1935"/>
                </a:lnTo>
                <a:lnTo>
                  <a:pt x="2785" y="1935"/>
                </a:lnTo>
                <a:lnTo>
                  <a:pt x="2785" y="1936"/>
                </a:lnTo>
                <a:lnTo>
                  <a:pt x="2784" y="1938"/>
                </a:lnTo>
                <a:lnTo>
                  <a:pt x="2785" y="1938"/>
                </a:lnTo>
                <a:lnTo>
                  <a:pt x="2786" y="1936"/>
                </a:lnTo>
                <a:lnTo>
                  <a:pt x="2787" y="1936"/>
                </a:lnTo>
                <a:lnTo>
                  <a:pt x="2790" y="1936"/>
                </a:lnTo>
                <a:lnTo>
                  <a:pt x="2792" y="1936"/>
                </a:lnTo>
                <a:lnTo>
                  <a:pt x="2793" y="1936"/>
                </a:lnTo>
                <a:lnTo>
                  <a:pt x="2794" y="1936"/>
                </a:lnTo>
                <a:lnTo>
                  <a:pt x="2795" y="1936"/>
                </a:lnTo>
                <a:lnTo>
                  <a:pt x="2795" y="1935"/>
                </a:lnTo>
                <a:lnTo>
                  <a:pt x="2797" y="1935"/>
                </a:lnTo>
                <a:lnTo>
                  <a:pt x="2798" y="1935"/>
                </a:lnTo>
                <a:lnTo>
                  <a:pt x="2799" y="1935"/>
                </a:lnTo>
                <a:lnTo>
                  <a:pt x="2800" y="1935"/>
                </a:lnTo>
                <a:lnTo>
                  <a:pt x="2800" y="1936"/>
                </a:lnTo>
                <a:lnTo>
                  <a:pt x="2801" y="1935"/>
                </a:lnTo>
                <a:lnTo>
                  <a:pt x="2804" y="1938"/>
                </a:lnTo>
                <a:lnTo>
                  <a:pt x="2804" y="1939"/>
                </a:lnTo>
                <a:lnTo>
                  <a:pt x="2806" y="1939"/>
                </a:lnTo>
                <a:lnTo>
                  <a:pt x="2806" y="1940"/>
                </a:lnTo>
                <a:lnTo>
                  <a:pt x="2808" y="1942"/>
                </a:lnTo>
                <a:lnTo>
                  <a:pt x="2809" y="1940"/>
                </a:lnTo>
                <a:lnTo>
                  <a:pt x="2809" y="1939"/>
                </a:lnTo>
                <a:lnTo>
                  <a:pt x="2809" y="1938"/>
                </a:lnTo>
                <a:lnTo>
                  <a:pt x="2808" y="1937"/>
                </a:lnTo>
                <a:lnTo>
                  <a:pt x="2808" y="1936"/>
                </a:lnTo>
                <a:lnTo>
                  <a:pt x="2807" y="1936"/>
                </a:lnTo>
                <a:lnTo>
                  <a:pt x="2807" y="1935"/>
                </a:lnTo>
                <a:lnTo>
                  <a:pt x="2804" y="1933"/>
                </a:lnTo>
                <a:lnTo>
                  <a:pt x="2803" y="1933"/>
                </a:lnTo>
                <a:lnTo>
                  <a:pt x="2803" y="1931"/>
                </a:lnTo>
                <a:lnTo>
                  <a:pt x="2803" y="1929"/>
                </a:lnTo>
                <a:lnTo>
                  <a:pt x="2803" y="1927"/>
                </a:lnTo>
                <a:lnTo>
                  <a:pt x="2804" y="1926"/>
                </a:lnTo>
                <a:lnTo>
                  <a:pt x="2809" y="1923"/>
                </a:lnTo>
                <a:lnTo>
                  <a:pt x="2811" y="1923"/>
                </a:lnTo>
                <a:lnTo>
                  <a:pt x="2811" y="1925"/>
                </a:lnTo>
                <a:lnTo>
                  <a:pt x="2812" y="1923"/>
                </a:lnTo>
                <a:lnTo>
                  <a:pt x="2814" y="1923"/>
                </a:lnTo>
                <a:lnTo>
                  <a:pt x="2817" y="1922"/>
                </a:lnTo>
                <a:lnTo>
                  <a:pt x="2824" y="1922"/>
                </a:lnTo>
                <a:lnTo>
                  <a:pt x="2825" y="1922"/>
                </a:lnTo>
                <a:lnTo>
                  <a:pt x="2827" y="1922"/>
                </a:lnTo>
                <a:lnTo>
                  <a:pt x="2833" y="1922"/>
                </a:lnTo>
                <a:lnTo>
                  <a:pt x="2836" y="1922"/>
                </a:lnTo>
                <a:lnTo>
                  <a:pt x="2840" y="1922"/>
                </a:lnTo>
                <a:lnTo>
                  <a:pt x="2845" y="1922"/>
                </a:lnTo>
                <a:lnTo>
                  <a:pt x="2846" y="1922"/>
                </a:lnTo>
                <a:lnTo>
                  <a:pt x="2849" y="1922"/>
                </a:lnTo>
                <a:lnTo>
                  <a:pt x="2850" y="1922"/>
                </a:lnTo>
                <a:lnTo>
                  <a:pt x="2854" y="1922"/>
                </a:lnTo>
                <a:lnTo>
                  <a:pt x="2857" y="1922"/>
                </a:lnTo>
                <a:lnTo>
                  <a:pt x="2859" y="1922"/>
                </a:lnTo>
                <a:lnTo>
                  <a:pt x="2860" y="1922"/>
                </a:lnTo>
                <a:lnTo>
                  <a:pt x="2862" y="1922"/>
                </a:lnTo>
                <a:lnTo>
                  <a:pt x="2863" y="1922"/>
                </a:lnTo>
                <a:lnTo>
                  <a:pt x="2864" y="1922"/>
                </a:lnTo>
                <a:lnTo>
                  <a:pt x="2866" y="1922"/>
                </a:lnTo>
                <a:lnTo>
                  <a:pt x="2867" y="1922"/>
                </a:lnTo>
                <a:lnTo>
                  <a:pt x="2868" y="1922"/>
                </a:lnTo>
                <a:lnTo>
                  <a:pt x="2869" y="1922"/>
                </a:lnTo>
                <a:lnTo>
                  <a:pt x="2870" y="1922"/>
                </a:lnTo>
                <a:lnTo>
                  <a:pt x="2872" y="1923"/>
                </a:lnTo>
                <a:lnTo>
                  <a:pt x="2873" y="1923"/>
                </a:lnTo>
                <a:lnTo>
                  <a:pt x="2875" y="1923"/>
                </a:lnTo>
                <a:lnTo>
                  <a:pt x="2876" y="1923"/>
                </a:lnTo>
                <a:lnTo>
                  <a:pt x="2877" y="1923"/>
                </a:lnTo>
                <a:lnTo>
                  <a:pt x="2878" y="1923"/>
                </a:lnTo>
                <a:lnTo>
                  <a:pt x="2879" y="1923"/>
                </a:lnTo>
                <a:lnTo>
                  <a:pt x="2880" y="1923"/>
                </a:lnTo>
                <a:lnTo>
                  <a:pt x="2881" y="1923"/>
                </a:lnTo>
                <a:lnTo>
                  <a:pt x="2883" y="1925"/>
                </a:lnTo>
                <a:lnTo>
                  <a:pt x="2884" y="1925"/>
                </a:lnTo>
                <a:lnTo>
                  <a:pt x="2885" y="1926"/>
                </a:lnTo>
                <a:lnTo>
                  <a:pt x="2885" y="1927"/>
                </a:lnTo>
                <a:lnTo>
                  <a:pt x="2886" y="1926"/>
                </a:lnTo>
                <a:lnTo>
                  <a:pt x="2886" y="1927"/>
                </a:lnTo>
                <a:lnTo>
                  <a:pt x="2887" y="1927"/>
                </a:lnTo>
                <a:lnTo>
                  <a:pt x="2888" y="1928"/>
                </a:lnTo>
                <a:lnTo>
                  <a:pt x="2889" y="1928"/>
                </a:lnTo>
                <a:lnTo>
                  <a:pt x="2888" y="1929"/>
                </a:lnTo>
                <a:lnTo>
                  <a:pt x="2889" y="1929"/>
                </a:lnTo>
                <a:lnTo>
                  <a:pt x="2890" y="1930"/>
                </a:lnTo>
                <a:lnTo>
                  <a:pt x="2892" y="1933"/>
                </a:lnTo>
                <a:lnTo>
                  <a:pt x="2892" y="1934"/>
                </a:lnTo>
                <a:lnTo>
                  <a:pt x="2893" y="1935"/>
                </a:lnTo>
                <a:lnTo>
                  <a:pt x="2894" y="1935"/>
                </a:lnTo>
                <a:lnTo>
                  <a:pt x="2894" y="1936"/>
                </a:lnTo>
                <a:lnTo>
                  <a:pt x="2894" y="1937"/>
                </a:lnTo>
                <a:lnTo>
                  <a:pt x="2894" y="1938"/>
                </a:lnTo>
                <a:lnTo>
                  <a:pt x="2895" y="1938"/>
                </a:lnTo>
                <a:lnTo>
                  <a:pt x="2895" y="1939"/>
                </a:lnTo>
                <a:lnTo>
                  <a:pt x="2896" y="1939"/>
                </a:lnTo>
                <a:lnTo>
                  <a:pt x="2896" y="1942"/>
                </a:lnTo>
                <a:lnTo>
                  <a:pt x="2897" y="1944"/>
                </a:lnTo>
                <a:lnTo>
                  <a:pt x="2898" y="1945"/>
                </a:lnTo>
                <a:lnTo>
                  <a:pt x="2899" y="1946"/>
                </a:lnTo>
                <a:lnTo>
                  <a:pt x="2901" y="1947"/>
                </a:lnTo>
                <a:lnTo>
                  <a:pt x="2902" y="1948"/>
                </a:lnTo>
                <a:lnTo>
                  <a:pt x="2903" y="1950"/>
                </a:lnTo>
                <a:lnTo>
                  <a:pt x="2903" y="1951"/>
                </a:lnTo>
                <a:lnTo>
                  <a:pt x="2904" y="1951"/>
                </a:lnTo>
                <a:lnTo>
                  <a:pt x="2905" y="1951"/>
                </a:lnTo>
                <a:lnTo>
                  <a:pt x="2906" y="1950"/>
                </a:lnTo>
                <a:lnTo>
                  <a:pt x="2906" y="1951"/>
                </a:lnTo>
                <a:lnTo>
                  <a:pt x="2906" y="1952"/>
                </a:lnTo>
                <a:lnTo>
                  <a:pt x="2907" y="1953"/>
                </a:lnTo>
                <a:lnTo>
                  <a:pt x="2907" y="1954"/>
                </a:lnTo>
                <a:lnTo>
                  <a:pt x="2907" y="1955"/>
                </a:lnTo>
                <a:lnTo>
                  <a:pt x="2909" y="1956"/>
                </a:lnTo>
                <a:lnTo>
                  <a:pt x="2909" y="1958"/>
                </a:lnTo>
                <a:lnTo>
                  <a:pt x="2910" y="1959"/>
                </a:lnTo>
                <a:lnTo>
                  <a:pt x="2909" y="1961"/>
                </a:lnTo>
                <a:lnTo>
                  <a:pt x="2910" y="1962"/>
                </a:lnTo>
                <a:lnTo>
                  <a:pt x="2909" y="1962"/>
                </a:lnTo>
                <a:lnTo>
                  <a:pt x="2909" y="1963"/>
                </a:lnTo>
                <a:lnTo>
                  <a:pt x="2907" y="1963"/>
                </a:lnTo>
                <a:lnTo>
                  <a:pt x="2907" y="1965"/>
                </a:lnTo>
                <a:lnTo>
                  <a:pt x="2906" y="1967"/>
                </a:lnTo>
                <a:lnTo>
                  <a:pt x="2905" y="1968"/>
                </a:lnTo>
                <a:lnTo>
                  <a:pt x="2905" y="1969"/>
                </a:lnTo>
                <a:lnTo>
                  <a:pt x="2904" y="1969"/>
                </a:lnTo>
                <a:lnTo>
                  <a:pt x="2904" y="1970"/>
                </a:lnTo>
                <a:lnTo>
                  <a:pt x="2903" y="1970"/>
                </a:lnTo>
                <a:lnTo>
                  <a:pt x="2903" y="1971"/>
                </a:lnTo>
                <a:lnTo>
                  <a:pt x="2902" y="1971"/>
                </a:lnTo>
                <a:lnTo>
                  <a:pt x="2901" y="1972"/>
                </a:lnTo>
                <a:lnTo>
                  <a:pt x="2901" y="1973"/>
                </a:lnTo>
                <a:lnTo>
                  <a:pt x="2899" y="1975"/>
                </a:lnTo>
                <a:lnTo>
                  <a:pt x="2898" y="1976"/>
                </a:lnTo>
                <a:lnTo>
                  <a:pt x="2897" y="1976"/>
                </a:lnTo>
                <a:lnTo>
                  <a:pt x="2896" y="1976"/>
                </a:lnTo>
                <a:lnTo>
                  <a:pt x="2896" y="1977"/>
                </a:lnTo>
                <a:lnTo>
                  <a:pt x="2895" y="1977"/>
                </a:lnTo>
                <a:lnTo>
                  <a:pt x="2895" y="1978"/>
                </a:lnTo>
                <a:lnTo>
                  <a:pt x="2894" y="1978"/>
                </a:lnTo>
                <a:lnTo>
                  <a:pt x="2894" y="1979"/>
                </a:lnTo>
                <a:lnTo>
                  <a:pt x="2893" y="1979"/>
                </a:lnTo>
                <a:lnTo>
                  <a:pt x="2893" y="1980"/>
                </a:lnTo>
                <a:lnTo>
                  <a:pt x="2894" y="1980"/>
                </a:lnTo>
                <a:lnTo>
                  <a:pt x="2893" y="1980"/>
                </a:lnTo>
                <a:lnTo>
                  <a:pt x="2893" y="1981"/>
                </a:lnTo>
                <a:lnTo>
                  <a:pt x="2894" y="1982"/>
                </a:lnTo>
                <a:lnTo>
                  <a:pt x="2894" y="1984"/>
                </a:lnTo>
                <a:lnTo>
                  <a:pt x="2895" y="1984"/>
                </a:lnTo>
                <a:lnTo>
                  <a:pt x="2895" y="1985"/>
                </a:lnTo>
                <a:lnTo>
                  <a:pt x="2896" y="1985"/>
                </a:lnTo>
                <a:lnTo>
                  <a:pt x="2895" y="1985"/>
                </a:lnTo>
                <a:lnTo>
                  <a:pt x="2895" y="1986"/>
                </a:lnTo>
                <a:lnTo>
                  <a:pt x="2894" y="1986"/>
                </a:lnTo>
                <a:lnTo>
                  <a:pt x="2894" y="1985"/>
                </a:lnTo>
                <a:lnTo>
                  <a:pt x="2893" y="1985"/>
                </a:lnTo>
                <a:lnTo>
                  <a:pt x="2892" y="1985"/>
                </a:lnTo>
                <a:lnTo>
                  <a:pt x="2892" y="1984"/>
                </a:lnTo>
                <a:lnTo>
                  <a:pt x="2890" y="1984"/>
                </a:lnTo>
                <a:lnTo>
                  <a:pt x="2890" y="1985"/>
                </a:lnTo>
                <a:lnTo>
                  <a:pt x="2889" y="1985"/>
                </a:lnTo>
                <a:lnTo>
                  <a:pt x="2889" y="1986"/>
                </a:lnTo>
                <a:lnTo>
                  <a:pt x="2890" y="1986"/>
                </a:lnTo>
                <a:lnTo>
                  <a:pt x="2890" y="1987"/>
                </a:lnTo>
                <a:lnTo>
                  <a:pt x="2889" y="1987"/>
                </a:lnTo>
                <a:lnTo>
                  <a:pt x="2889" y="1988"/>
                </a:lnTo>
                <a:lnTo>
                  <a:pt x="2888" y="1988"/>
                </a:lnTo>
                <a:lnTo>
                  <a:pt x="2887" y="1988"/>
                </a:lnTo>
                <a:lnTo>
                  <a:pt x="2886" y="1988"/>
                </a:lnTo>
                <a:lnTo>
                  <a:pt x="2886" y="1989"/>
                </a:lnTo>
                <a:lnTo>
                  <a:pt x="2886" y="1990"/>
                </a:lnTo>
                <a:lnTo>
                  <a:pt x="2885" y="1990"/>
                </a:lnTo>
                <a:lnTo>
                  <a:pt x="2884" y="1990"/>
                </a:lnTo>
                <a:lnTo>
                  <a:pt x="2884" y="1992"/>
                </a:lnTo>
                <a:lnTo>
                  <a:pt x="2883" y="1993"/>
                </a:lnTo>
                <a:lnTo>
                  <a:pt x="2881" y="1994"/>
                </a:lnTo>
                <a:lnTo>
                  <a:pt x="2881" y="1995"/>
                </a:lnTo>
                <a:lnTo>
                  <a:pt x="2880" y="1995"/>
                </a:lnTo>
                <a:lnTo>
                  <a:pt x="2879" y="1996"/>
                </a:lnTo>
                <a:lnTo>
                  <a:pt x="2878" y="1997"/>
                </a:lnTo>
                <a:lnTo>
                  <a:pt x="2878" y="1998"/>
                </a:lnTo>
                <a:lnTo>
                  <a:pt x="2877" y="1998"/>
                </a:lnTo>
                <a:lnTo>
                  <a:pt x="2876" y="1998"/>
                </a:lnTo>
                <a:lnTo>
                  <a:pt x="2876" y="2000"/>
                </a:lnTo>
                <a:lnTo>
                  <a:pt x="2875" y="2000"/>
                </a:lnTo>
                <a:lnTo>
                  <a:pt x="2875" y="2001"/>
                </a:lnTo>
                <a:lnTo>
                  <a:pt x="2875" y="2002"/>
                </a:lnTo>
                <a:lnTo>
                  <a:pt x="2875" y="2003"/>
                </a:lnTo>
                <a:lnTo>
                  <a:pt x="2876" y="2004"/>
                </a:lnTo>
                <a:lnTo>
                  <a:pt x="2877" y="2005"/>
                </a:lnTo>
                <a:lnTo>
                  <a:pt x="2877" y="2006"/>
                </a:lnTo>
                <a:lnTo>
                  <a:pt x="2876" y="2007"/>
                </a:lnTo>
                <a:lnTo>
                  <a:pt x="2876" y="2006"/>
                </a:lnTo>
                <a:lnTo>
                  <a:pt x="2876" y="2005"/>
                </a:lnTo>
                <a:lnTo>
                  <a:pt x="2875" y="2005"/>
                </a:lnTo>
                <a:lnTo>
                  <a:pt x="2873" y="2005"/>
                </a:lnTo>
                <a:lnTo>
                  <a:pt x="2873" y="2006"/>
                </a:lnTo>
                <a:lnTo>
                  <a:pt x="2872" y="2007"/>
                </a:lnTo>
                <a:lnTo>
                  <a:pt x="2871" y="2007"/>
                </a:lnTo>
                <a:lnTo>
                  <a:pt x="2871" y="2009"/>
                </a:lnTo>
                <a:lnTo>
                  <a:pt x="2871" y="2010"/>
                </a:lnTo>
                <a:lnTo>
                  <a:pt x="2870" y="2010"/>
                </a:lnTo>
                <a:lnTo>
                  <a:pt x="2870" y="2011"/>
                </a:lnTo>
                <a:lnTo>
                  <a:pt x="2869" y="2011"/>
                </a:lnTo>
                <a:lnTo>
                  <a:pt x="2868" y="2011"/>
                </a:lnTo>
                <a:lnTo>
                  <a:pt x="2868" y="2012"/>
                </a:lnTo>
                <a:lnTo>
                  <a:pt x="2867" y="2013"/>
                </a:lnTo>
                <a:lnTo>
                  <a:pt x="2867" y="2014"/>
                </a:lnTo>
                <a:lnTo>
                  <a:pt x="2867" y="2017"/>
                </a:lnTo>
                <a:lnTo>
                  <a:pt x="2867" y="2018"/>
                </a:lnTo>
                <a:lnTo>
                  <a:pt x="2866" y="2018"/>
                </a:lnTo>
                <a:lnTo>
                  <a:pt x="2864" y="2018"/>
                </a:lnTo>
                <a:lnTo>
                  <a:pt x="2862" y="2018"/>
                </a:lnTo>
                <a:lnTo>
                  <a:pt x="2862" y="2019"/>
                </a:lnTo>
                <a:lnTo>
                  <a:pt x="2861" y="2019"/>
                </a:lnTo>
                <a:lnTo>
                  <a:pt x="2861" y="2020"/>
                </a:lnTo>
                <a:lnTo>
                  <a:pt x="2860" y="2020"/>
                </a:lnTo>
                <a:lnTo>
                  <a:pt x="2860" y="2021"/>
                </a:lnTo>
                <a:lnTo>
                  <a:pt x="2859" y="2022"/>
                </a:lnTo>
                <a:lnTo>
                  <a:pt x="2858" y="2023"/>
                </a:lnTo>
                <a:lnTo>
                  <a:pt x="2857" y="2025"/>
                </a:lnTo>
                <a:lnTo>
                  <a:pt x="2855" y="2025"/>
                </a:lnTo>
                <a:lnTo>
                  <a:pt x="2854" y="2025"/>
                </a:lnTo>
                <a:lnTo>
                  <a:pt x="2854" y="2026"/>
                </a:lnTo>
                <a:lnTo>
                  <a:pt x="2853" y="2027"/>
                </a:lnTo>
                <a:lnTo>
                  <a:pt x="2854" y="2028"/>
                </a:lnTo>
                <a:lnTo>
                  <a:pt x="2853" y="2029"/>
                </a:lnTo>
                <a:lnTo>
                  <a:pt x="2852" y="2030"/>
                </a:lnTo>
                <a:lnTo>
                  <a:pt x="2851" y="2030"/>
                </a:lnTo>
                <a:lnTo>
                  <a:pt x="2851" y="2031"/>
                </a:lnTo>
                <a:lnTo>
                  <a:pt x="2852" y="2031"/>
                </a:lnTo>
                <a:lnTo>
                  <a:pt x="2852" y="2032"/>
                </a:lnTo>
                <a:lnTo>
                  <a:pt x="2851" y="2034"/>
                </a:lnTo>
                <a:lnTo>
                  <a:pt x="2850" y="2034"/>
                </a:lnTo>
                <a:lnTo>
                  <a:pt x="2849" y="2034"/>
                </a:lnTo>
                <a:lnTo>
                  <a:pt x="2849" y="2035"/>
                </a:lnTo>
                <a:lnTo>
                  <a:pt x="2849" y="2036"/>
                </a:lnTo>
                <a:lnTo>
                  <a:pt x="2847" y="2036"/>
                </a:lnTo>
                <a:lnTo>
                  <a:pt x="2847" y="2035"/>
                </a:lnTo>
                <a:lnTo>
                  <a:pt x="2846" y="2036"/>
                </a:lnTo>
                <a:lnTo>
                  <a:pt x="2847" y="2036"/>
                </a:lnTo>
                <a:lnTo>
                  <a:pt x="2846" y="2036"/>
                </a:lnTo>
                <a:lnTo>
                  <a:pt x="2845" y="2036"/>
                </a:lnTo>
                <a:lnTo>
                  <a:pt x="2845" y="2037"/>
                </a:lnTo>
                <a:lnTo>
                  <a:pt x="2845" y="2038"/>
                </a:lnTo>
                <a:lnTo>
                  <a:pt x="2845" y="2039"/>
                </a:lnTo>
                <a:lnTo>
                  <a:pt x="2844" y="2039"/>
                </a:lnTo>
                <a:lnTo>
                  <a:pt x="2844" y="2040"/>
                </a:lnTo>
                <a:lnTo>
                  <a:pt x="2845" y="2040"/>
                </a:lnTo>
                <a:lnTo>
                  <a:pt x="2844" y="2040"/>
                </a:lnTo>
                <a:lnTo>
                  <a:pt x="2844" y="2042"/>
                </a:lnTo>
                <a:lnTo>
                  <a:pt x="2844" y="2043"/>
                </a:lnTo>
                <a:lnTo>
                  <a:pt x="2843" y="2044"/>
                </a:lnTo>
                <a:lnTo>
                  <a:pt x="2842" y="2044"/>
                </a:lnTo>
                <a:lnTo>
                  <a:pt x="2841" y="2044"/>
                </a:lnTo>
                <a:lnTo>
                  <a:pt x="2840" y="2046"/>
                </a:lnTo>
                <a:lnTo>
                  <a:pt x="2840" y="2047"/>
                </a:lnTo>
                <a:lnTo>
                  <a:pt x="2838" y="2048"/>
                </a:lnTo>
                <a:lnTo>
                  <a:pt x="2838" y="2050"/>
                </a:lnTo>
                <a:lnTo>
                  <a:pt x="2837" y="2051"/>
                </a:lnTo>
                <a:lnTo>
                  <a:pt x="2837" y="2052"/>
                </a:lnTo>
                <a:lnTo>
                  <a:pt x="2836" y="2052"/>
                </a:lnTo>
                <a:lnTo>
                  <a:pt x="2835" y="2053"/>
                </a:lnTo>
                <a:lnTo>
                  <a:pt x="2835" y="2054"/>
                </a:lnTo>
                <a:lnTo>
                  <a:pt x="2834" y="2055"/>
                </a:lnTo>
                <a:lnTo>
                  <a:pt x="2834" y="2056"/>
                </a:lnTo>
                <a:lnTo>
                  <a:pt x="2833" y="2057"/>
                </a:lnTo>
                <a:lnTo>
                  <a:pt x="2833" y="2059"/>
                </a:lnTo>
                <a:lnTo>
                  <a:pt x="2833" y="2060"/>
                </a:lnTo>
                <a:lnTo>
                  <a:pt x="2832" y="2060"/>
                </a:lnTo>
                <a:lnTo>
                  <a:pt x="2832" y="2061"/>
                </a:lnTo>
                <a:lnTo>
                  <a:pt x="2830" y="2062"/>
                </a:lnTo>
                <a:lnTo>
                  <a:pt x="2829" y="2063"/>
                </a:lnTo>
                <a:lnTo>
                  <a:pt x="2829" y="2064"/>
                </a:lnTo>
                <a:lnTo>
                  <a:pt x="2829" y="2065"/>
                </a:lnTo>
                <a:lnTo>
                  <a:pt x="2828" y="2067"/>
                </a:lnTo>
                <a:lnTo>
                  <a:pt x="2827" y="2067"/>
                </a:lnTo>
                <a:lnTo>
                  <a:pt x="2827" y="2068"/>
                </a:lnTo>
                <a:lnTo>
                  <a:pt x="2826" y="2068"/>
                </a:lnTo>
                <a:lnTo>
                  <a:pt x="2825" y="2071"/>
                </a:lnTo>
                <a:lnTo>
                  <a:pt x="2825" y="2072"/>
                </a:lnTo>
                <a:lnTo>
                  <a:pt x="2824" y="2073"/>
                </a:lnTo>
                <a:lnTo>
                  <a:pt x="2824" y="2074"/>
                </a:lnTo>
                <a:lnTo>
                  <a:pt x="2823" y="2076"/>
                </a:lnTo>
                <a:lnTo>
                  <a:pt x="2821" y="2076"/>
                </a:lnTo>
                <a:lnTo>
                  <a:pt x="2821" y="2077"/>
                </a:lnTo>
                <a:lnTo>
                  <a:pt x="2821" y="2078"/>
                </a:lnTo>
                <a:lnTo>
                  <a:pt x="2820" y="2078"/>
                </a:lnTo>
                <a:lnTo>
                  <a:pt x="2820" y="2080"/>
                </a:lnTo>
                <a:lnTo>
                  <a:pt x="2820" y="2081"/>
                </a:lnTo>
                <a:lnTo>
                  <a:pt x="2819" y="2082"/>
                </a:lnTo>
                <a:lnTo>
                  <a:pt x="2819" y="2084"/>
                </a:lnTo>
                <a:lnTo>
                  <a:pt x="2819" y="2085"/>
                </a:lnTo>
                <a:lnTo>
                  <a:pt x="2818" y="2086"/>
                </a:lnTo>
                <a:lnTo>
                  <a:pt x="2818" y="2087"/>
                </a:lnTo>
                <a:lnTo>
                  <a:pt x="2817" y="2088"/>
                </a:lnTo>
                <a:lnTo>
                  <a:pt x="2817" y="2089"/>
                </a:lnTo>
                <a:lnTo>
                  <a:pt x="2816" y="2089"/>
                </a:lnTo>
                <a:lnTo>
                  <a:pt x="2816" y="2090"/>
                </a:lnTo>
                <a:lnTo>
                  <a:pt x="2816" y="2094"/>
                </a:lnTo>
                <a:lnTo>
                  <a:pt x="2815" y="2094"/>
                </a:lnTo>
                <a:lnTo>
                  <a:pt x="2815" y="2095"/>
                </a:lnTo>
                <a:lnTo>
                  <a:pt x="2814" y="2095"/>
                </a:lnTo>
                <a:lnTo>
                  <a:pt x="2814" y="2096"/>
                </a:lnTo>
                <a:lnTo>
                  <a:pt x="2812" y="2098"/>
                </a:lnTo>
                <a:lnTo>
                  <a:pt x="2812" y="2099"/>
                </a:lnTo>
                <a:lnTo>
                  <a:pt x="2811" y="2102"/>
                </a:lnTo>
                <a:lnTo>
                  <a:pt x="2811" y="2103"/>
                </a:lnTo>
                <a:lnTo>
                  <a:pt x="2810" y="2104"/>
                </a:lnTo>
                <a:lnTo>
                  <a:pt x="2810" y="2105"/>
                </a:lnTo>
                <a:lnTo>
                  <a:pt x="2810" y="2106"/>
                </a:lnTo>
                <a:lnTo>
                  <a:pt x="2809" y="2106"/>
                </a:lnTo>
                <a:lnTo>
                  <a:pt x="2808" y="2107"/>
                </a:lnTo>
                <a:lnTo>
                  <a:pt x="2808" y="2109"/>
                </a:lnTo>
                <a:lnTo>
                  <a:pt x="2809" y="2109"/>
                </a:lnTo>
                <a:lnTo>
                  <a:pt x="2809" y="2110"/>
                </a:lnTo>
                <a:lnTo>
                  <a:pt x="2809" y="2111"/>
                </a:lnTo>
                <a:lnTo>
                  <a:pt x="2809" y="2112"/>
                </a:lnTo>
                <a:lnTo>
                  <a:pt x="2808" y="2112"/>
                </a:lnTo>
                <a:lnTo>
                  <a:pt x="2807" y="2114"/>
                </a:lnTo>
                <a:lnTo>
                  <a:pt x="2806" y="2115"/>
                </a:lnTo>
                <a:lnTo>
                  <a:pt x="2806" y="2117"/>
                </a:lnTo>
                <a:lnTo>
                  <a:pt x="2806" y="2118"/>
                </a:lnTo>
                <a:lnTo>
                  <a:pt x="2804" y="2120"/>
                </a:lnTo>
                <a:lnTo>
                  <a:pt x="2804" y="2121"/>
                </a:lnTo>
                <a:lnTo>
                  <a:pt x="2802" y="2122"/>
                </a:lnTo>
                <a:lnTo>
                  <a:pt x="2800" y="2122"/>
                </a:lnTo>
                <a:lnTo>
                  <a:pt x="2798" y="2124"/>
                </a:lnTo>
                <a:lnTo>
                  <a:pt x="2798" y="2126"/>
                </a:lnTo>
                <a:lnTo>
                  <a:pt x="2797" y="2127"/>
                </a:lnTo>
                <a:lnTo>
                  <a:pt x="2797" y="2128"/>
                </a:lnTo>
                <a:lnTo>
                  <a:pt x="2797" y="2129"/>
                </a:lnTo>
                <a:lnTo>
                  <a:pt x="2798" y="2130"/>
                </a:lnTo>
                <a:lnTo>
                  <a:pt x="2799" y="2131"/>
                </a:lnTo>
                <a:lnTo>
                  <a:pt x="2799" y="2132"/>
                </a:lnTo>
                <a:lnTo>
                  <a:pt x="2802" y="2134"/>
                </a:lnTo>
                <a:lnTo>
                  <a:pt x="2804" y="2136"/>
                </a:lnTo>
                <a:lnTo>
                  <a:pt x="2806" y="2137"/>
                </a:lnTo>
                <a:lnTo>
                  <a:pt x="2807" y="2138"/>
                </a:lnTo>
                <a:lnTo>
                  <a:pt x="2807" y="2139"/>
                </a:lnTo>
                <a:lnTo>
                  <a:pt x="2807" y="2140"/>
                </a:lnTo>
                <a:lnTo>
                  <a:pt x="2807" y="2141"/>
                </a:lnTo>
                <a:lnTo>
                  <a:pt x="2807" y="2143"/>
                </a:lnTo>
                <a:lnTo>
                  <a:pt x="2806" y="2143"/>
                </a:lnTo>
                <a:lnTo>
                  <a:pt x="2804" y="2143"/>
                </a:lnTo>
                <a:lnTo>
                  <a:pt x="2802" y="2143"/>
                </a:lnTo>
                <a:lnTo>
                  <a:pt x="2801" y="2143"/>
                </a:lnTo>
                <a:lnTo>
                  <a:pt x="2798" y="2141"/>
                </a:lnTo>
                <a:lnTo>
                  <a:pt x="2797" y="2141"/>
                </a:lnTo>
                <a:lnTo>
                  <a:pt x="2795" y="2140"/>
                </a:lnTo>
                <a:lnTo>
                  <a:pt x="2794" y="2140"/>
                </a:lnTo>
                <a:lnTo>
                  <a:pt x="2793" y="2140"/>
                </a:lnTo>
                <a:lnTo>
                  <a:pt x="2792" y="2139"/>
                </a:lnTo>
                <a:lnTo>
                  <a:pt x="2791" y="2139"/>
                </a:lnTo>
                <a:lnTo>
                  <a:pt x="2790" y="2139"/>
                </a:lnTo>
                <a:lnTo>
                  <a:pt x="2789" y="2139"/>
                </a:lnTo>
                <a:lnTo>
                  <a:pt x="2787" y="2139"/>
                </a:lnTo>
                <a:lnTo>
                  <a:pt x="2784" y="2139"/>
                </a:lnTo>
                <a:lnTo>
                  <a:pt x="2781" y="2141"/>
                </a:lnTo>
                <a:lnTo>
                  <a:pt x="2778" y="2143"/>
                </a:lnTo>
                <a:lnTo>
                  <a:pt x="2777" y="2144"/>
                </a:lnTo>
                <a:lnTo>
                  <a:pt x="2776" y="2145"/>
                </a:lnTo>
                <a:lnTo>
                  <a:pt x="2774" y="2146"/>
                </a:lnTo>
                <a:lnTo>
                  <a:pt x="2773" y="2145"/>
                </a:lnTo>
                <a:lnTo>
                  <a:pt x="2773" y="2143"/>
                </a:lnTo>
                <a:lnTo>
                  <a:pt x="2773" y="2140"/>
                </a:lnTo>
                <a:lnTo>
                  <a:pt x="2773" y="2136"/>
                </a:lnTo>
                <a:lnTo>
                  <a:pt x="2773" y="2135"/>
                </a:lnTo>
                <a:lnTo>
                  <a:pt x="2773" y="2132"/>
                </a:lnTo>
                <a:lnTo>
                  <a:pt x="2772" y="2131"/>
                </a:lnTo>
                <a:lnTo>
                  <a:pt x="2771" y="2129"/>
                </a:lnTo>
                <a:lnTo>
                  <a:pt x="2768" y="2129"/>
                </a:lnTo>
                <a:lnTo>
                  <a:pt x="2765" y="2130"/>
                </a:lnTo>
                <a:lnTo>
                  <a:pt x="2764" y="2130"/>
                </a:lnTo>
                <a:lnTo>
                  <a:pt x="2760" y="2129"/>
                </a:lnTo>
                <a:lnTo>
                  <a:pt x="2759" y="2129"/>
                </a:lnTo>
                <a:lnTo>
                  <a:pt x="2757" y="2128"/>
                </a:lnTo>
                <a:lnTo>
                  <a:pt x="2752" y="2127"/>
                </a:lnTo>
                <a:lnTo>
                  <a:pt x="2747" y="2124"/>
                </a:lnTo>
                <a:lnTo>
                  <a:pt x="2745" y="2123"/>
                </a:lnTo>
                <a:lnTo>
                  <a:pt x="2742" y="2123"/>
                </a:lnTo>
                <a:lnTo>
                  <a:pt x="2740" y="2122"/>
                </a:lnTo>
                <a:lnTo>
                  <a:pt x="2733" y="2121"/>
                </a:lnTo>
                <a:lnTo>
                  <a:pt x="2730" y="2120"/>
                </a:lnTo>
                <a:lnTo>
                  <a:pt x="2729" y="2119"/>
                </a:lnTo>
                <a:lnTo>
                  <a:pt x="2725" y="2118"/>
                </a:lnTo>
                <a:lnTo>
                  <a:pt x="2724" y="2117"/>
                </a:lnTo>
                <a:lnTo>
                  <a:pt x="2722" y="2114"/>
                </a:lnTo>
                <a:lnTo>
                  <a:pt x="2721" y="2114"/>
                </a:lnTo>
                <a:lnTo>
                  <a:pt x="2720" y="2112"/>
                </a:lnTo>
                <a:lnTo>
                  <a:pt x="2715" y="2110"/>
                </a:lnTo>
                <a:lnTo>
                  <a:pt x="2713" y="2109"/>
                </a:lnTo>
                <a:lnTo>
                  <a:pt x="2709" y="2107"/>
                </a:lnTo>
                <a:lnTo>
                  <a:pt x="2706" y="2107"/>
                </a:lnTo>
                <a:lnTo>
                  <a:pt x="2705" y="2107"/>
                </a:lnTo>
                <a:lnTo>
                  <a:pt x="2698" y="2106"/>
                </a:lnTo>
                <a:lnTo>
                  <a:pt x="2692" y="2106"/>
                </a:lnTo>
                <a:lnTo>
                  <a:pt x="2691" y="2106"/>
                </a:lnTo>
                <a:lnTo>
                  <a:pt x="2688" y="2106"/>
                </a:lnTo>
                <a:lnTo>
                  <a:pt x="2686" y="2105"/>
                </a:lnTo>
                <a:lnTo>
                  <a:pt x="2683" y="2105"/>
                </a:lnTo>
                <a:lnTo>
                  <a:pt x="2678" y="2106"/>
                </a:lnTo>
                <a:lnTo>
                  <a:pt x="2670" y="2106"/>
                </a:lnTo>
                <a:lnTo>
                  <a:pt x="2668" y="2106"/>
                </a:lnTo>
                <a:lnTo>
                  <a:pt x="2665" y="2107"/>
                </a:lnTo>
                <a:lnTo>
                  <a:pt x="2660" y="2109"/>
                </a:lnTo>
                <a:lnTo>
                  <a:pt x="2655" y="2111"/>
                </a:lnTo>
                <a:lnTo>
                  <a:pt x="2653" y="2115"/>
                </a:lnTo>
                <a:lnTo>
                  <a:pt x="2652" y="2118"/>
                </a:lnTo>
                <a:lnTo>
                  <a:pt x="2651" y="2120"/>
                </a:lnTo>
                <a:lnTo>
                  <a:pt x="2649" y="2124"/>
                </a:lnTo>
                <a:lnTo>
                  <a:pt x="2647" y="2130"/>
                </a:lnTo>
                <a:lnTo>
                  <a:pt x="2647" y="2135"/>
                </a:lnTo>
                <a:lnTo>
                  <a:pt x="2644" y="2139"/>
                </a:lnTo>
                <a:lnTo>
                  <a:pt x="2642" y="2140"/>
                </a:lnTo>
                <a:lnTo>
                  <a:pt x="2639" y="2143"/>
                </a:lnTo>
                <a:lnTo>
                  <a:pt x="2637" y="2144"/>
                </a:lnTo>
                <a:lnTo>
                  <a:pt x="2630" y="2145"/>
                </a:lnTo>
                <a:lnTo>
                  <a:pt x="2628" y="2145"/>
                </a:lnTo>
                <a:lnTo>
                  <a:pt x="2626" y="2146"/>
                </a:lnTo>
                <a:lnTo>
                  <a:pt x="2623" y="2147"/>
                </a:lnTo>
                <a:lnTo>
                  <a:pt x="2619" y="2149"/>
                </a:lnTo>
                <a:lnTo>
                  <a:pt x="2618" y="2151"/>
                </a:lnTo>
                <a:lnTo>
                  <a:pt x="2618" y="2152"/>
                </a:lnTo>
                <a:lnTo>
                  <a:pt x="2620" y="2156"/>
                </a:lnTo>
                <a:lnTo>
                  <a:pt x="2621" y="2159"/>
                </a:lnTo>
                <a:lnTo>
                  <a:pt x="2622" y="2160"/>
                </a:lnTo>
                <a:lnTo>
                  <a:pt x="2622" y="2161"/>
                </a:lnTo>
                <a:lnTo>
                  <a:pt x="2623" y="2162"/>
                </a:lnTo>
                <a:lnTo>
                  <a:pt x="2623" y="2164"/>
                </a:lnTo>
                <a:lnTo>
                  <a:pt x="2621" y="2166"/>
                </a:lnTo>
                <a:lnTo>
                  <a:pt x="2620" y="2166"/>
                </a:lnTo>
                <a:lnTo>
                  <a:pt x="2619" y="2168"/>
                </a:lnTo>
                <a:lnTo>
                  <a:pt x="2619" y="2171"/>
                </a:lnTo>
                <a:lnTo>
                  <a:pt x="2620" y="2174"/>
                </a:lnTo>
                <a:lnTo>
                  <a:pt x="2623" y="2177"/>
                </a:lnTo>
                <a:lnTo>
                  <a:pt x="2625" y="2179"/>
                </a:lnTo>
                <a:lnTo>
                  <a:pt x="2625" y="2180"/>
                </a:lnTo>
                <a:lnTo>
                  <a:pt x="2625" y="2181"/>
                </a:lnTo>
                <a:lnTo>
                  <a:pt x="2625" y="2184"/>
                </a:lnTo>
                <a:lnTo>
                  <a:pt x="2623" y="2186"/>
                </a:lnTo>
                <a:lnTo>
                  <a:pt x="2623" y="2187"/>
                </a:lnTo>
                <a:lnTo>
                  <a:pt x="2623" y="2188"/>
                </a:lnTo>
                <a:lnTo>
                  <a:pt x="2622" y="2189"/>
                </a:lnTo>
                <a:lnTo>
                  <a:pt x="2621" y="2190"/>
                </a:lnTo>
                <a:lnTo>
                  <a:pt x="2620" y="2191"/>
                </a:lnTo>
                <a:lnTo>
                  <a:pt x="2619" y="2191"/>
                </a:lnTo>
                <a:lnTo>
                  <a:pt x="2618" y="2191"/>
                </a:lnTo>
                <a:lnTo>
                  <a:pt x="2616" y="2191"/>
                </a:lnTo>
                <a:lnTo>
                  <a:pt x="2613" y="2191"/>
                </a:lnTo>
                <a:lnTo>
                  <a:pt x="2610" y="2191"/>
                </a:lnTo>
                <a:lnTo>
                  <a:pt x="2609" y="2191"/>
                </a:lnTo>
                <a:lnTo>
                  <a:pt x="2606" y="2190"/>
                </a:lnTo>
                <a:lnTo>
                  <a:pt x="2604" y="2189"/>
                </a:lnTo>
                <a:lnTo>
                  <a:pt x="2603" y="2189"/>
                </a:lnTo>
                <a:lnTo>
                  <a:pt x="2602" y="2189"/>
                </a:lnTo>
                <a:lnTo>
                  <a:pt x="2602" y="2190"/>
                </a:lnTo>
                <a:lnTo>
                  <a:pt x="2601" y="2191"/>
                </a:lnTo>
                <a:lnTo>
                  <a:pt x="2600" y="2194"/>
                </a:lnTo>
                <a:lnTo>
                  <a:pt x="2600" y="2195"/>
                </a:lnTo>
                <a:lnTo>
                  <a:pt x="2600" y="2196"/>
                </a:lnTo>
                <a:lnTo>
                  <a:pt x="2597" y="2197"/>
                </a:lnTo>
                <a:lnTo>
                  <a:pt x="2597" y="2198"/>
                </a:lnTo>
                <a:lnTo>
                  <a:pt x="2596" y="2199"/>
                </a:lnTo>
                <a:lnTo>
                  <a:pt x="2595" y="2199"/>
                </a:lnTo>
                <a:lnTo>
                  <a:pt x="2593" y="2202"/>
                </a:lnTo>
                <a:lnTo>
                  <a:pt x="2592" y="2202"/>
                </a:lnTo>
                <a:lnTo>
                  <a:pt x="2591" y="2202"/>
                </a:lnTo>
                <a:lnTo>
                  <a:pt x="2590" y="2202"/>
                </a:lnTo>
                <a:lnTo>
                  <a:pt x="2588" y="2202"/>
                </a:lnTo>
                <a:lnTo>
                  <a:pt x="2588" y="2201"/>
                </a:lnTo>
                <a:lnTo>
                  <a:pt x="2587" y="2199"/>
                </a:lnTo>
                <a:lnTo>
                  <a:pt x="2587" y="2198"/>
                </a:lnTo>
                <a:lnTo>
                  <a:pt x="2587" y="2197"/>
                </a:lnTo>
                <a:lnTo>
                  <a:pt x="2587" y="2196"/>
                </a:lnTo>
                <a:lnTo>
                  <a:pt x="2587" y="2195"/>
                </a:lnTo>
                <a:lnTo>
                  <a:pt x="2587" y="2194"/>
                </a:lnTo>
                <a:lnTo>
                  <a:pt x="2586" y="2193"/>
                </a:lnTo>
                <a:lnTo>
                  <a:pt x="2584" y="2190"/>
                </a:lnTo>
                <a:lnTo>
                  <a:pt x="2583" y="2190"/>
                </a:lnTo>
                <a:lnTo>
                  <a:pt x="2582" y="2189"/>
                </a:lnTo>
                <a:lnTo>
                  <a:pt x="2578" y="2187"/>
                </a:lnTo>
                <a:lnTo>
                  <a:pt x="2577" y="2187"/>
                </a:lnTo>
                <a:lnTo>
                  <a:pt x="2576" y="2187"/>
                </a:lnTo>
                <a:lnTo>
                  <a:pt x="2575" y="2187"/>
                </a:lnTo>
                <a:lnTo>
                  <a:pt x="2573" y="2187"/>
                </a:lnTo>
                <a:lnTo>
                  <a:pt x="2571" y="2188"/>
                </a:lnTo>
                <a:lnTo>
                  <a:pt x="2571" y="2189"/>
                </a:lnTo>
                <a:lnTo>
                  <a:pt x="2570" y="2189"/>
                </a:lnTo>
                <a:lnTo>
                  <a:pt x="2570" y="2190"/>
                </a:lnTo>
                <a:lnTo>
                  <a:pt x="2570" y="2191"/>
                </a:lnTo>
                <a:lnTo>
                  <a:pt x="2570" y="2194"/>
                </a:lnTo>
                <a:lnTo>
                  <a:pt x="2570" y="2195"/>
                </a:lnTo>
                <a:lnTo>
                  <a:pt x="2571" y="2197"/>
                </a:lnTo>
                <a:lnTo>
                  <a:pt x="2573" y="2198"/>
                </a:lnTo>
                <a:lnTo>
                  <a:pt x="2573" y="2199"/>
                </a:lnTo>
                <a:lnTo>
                  <a:pt x="2574" y="2202"/>
                </a:lnTo>
                <a:lnTo>
                  <a:pt x="2575" y="2203"/>
                </a:lnTo>
                <a:lnTo>
                  <a:pt x="2575" y="2205"/>
                </a:lnTo>
                <a:lnTo>
                  <a:pt x="2575" y="2207"/>
                </a:lnTo>
                <a:lnTo>
                  <a:pt x="2575" y="2209"/>
                </a:lnTo>
                <a:lnTo>
                  <a:pt x="2575" y="2210"/>
                </a:lnTo>
                <a:lnTo>
                  <a:pt x="2575" y="2211"/>
                </a:lnTo>
                <a:lnTo>
                  <a:pt x="2576" y="2212"/>
                </a:lnTo>
                <a:lnTo>
                  <a:pt x="2576" y="2213"/>
                </a:lnTo>
                <a:lnTo>
                  <a:pt x="2578" y="2215"/>
                </a:lnTo>
                <a:lnTo>
                  <a:pt x="2578" y="2216"/>
                </a:lnTo>
                <a:lnTo>
                  <a:pt x="2579" y="2216"/>
                </a:lnTo>
                <a:lnTo>
                  <a:pt x="2579" y="2218"/>
                </a:lnTo>
                <a:lnTo>
                  <a:pt x="2579" y="2220"/>
                </a:lnTo>
                <a:lnTo>
                  <a:pt x="2579" y="2222"/>
                </a:lnTo>
                <a:lnTo>
                  <a:pt x="2579" y="2223"/>
                </a:lnTo>
                <a:lnTo>
                  <a:pt x="2578" y="2227"/>
                </a:lnTo>
                <a:lnTo>
                  <a:pt x="2577" y="2229"/>
                </a:lnTo>
                <a:lnTo>
                  <a:pt x="2576" y="2232"/>
                </a:lnTo>
                <a:lnTo>
                  <a:pt x="2573" y="2235"/>
                </a:lnTo>
                <a:lnTo>
                  <a:pt x="2571" y="2236"/>
                </a:lnTo>
                <a:lnTo>
                  <a:pt x="2570" y="2237"/>
                </a:lnTo>
                <a:lnTo>
                  <a:pt x="2569" y="2239"/>
                </a:lnTo>
                <a:lnTo>
                  <a:pt x="2568" y="2241"/>
                </a:lnTo>
                <a:lnTo>
                  <a:pt x="2568" y="2244"/>
                </a:lnTo>
                <a:lnTo>
                  <a:pt x="2567" y="2246"/>
                </a:lnTo>
                <a:lnTo>
                  <a:pt x="2566" y="2246"/>
                </a:lnTo>
                <a:lnTo>
                  <a:pt x="2565" y="2246"/>
                </a:lnTo>
                <a:lnTo>
                  <a:pt x="2564" y="2246"/>
                </a:lnTo>
                <a:lnTo>
                  <a:pt x="2562" y="2245"/>
                </a:lnTo>
                <a:lnTo>
                  <a:pt x="2562" y="2244"/>
                </a:lnTo>
                <a:lnTo>
                  <a:pt x="2562" y="2243"/>
                </a:lnTo>
                <a:lnTo>
                  <a:pt x="2561" y="2241"/>
                </a:lnTo>
                <a:lnTo>
                  <a:pt x="2561" y="2240"/>
                </a:lnTo>
                <a:lnTo>
                  <a:pt x="2560" y="2240"/>
                </a:lnTo>
                <a:lnTo>
                  <a:pt x="2560" y="2239"/>
                </a:lnTo>
                <a:lnTo>
                  <a:pt x="2559" y="2238"/>
                </a:lnTo>
                <a:lnTo>
                  <a:pt x="2559" y="2237"/>
                </a:lnTo>
                <a:lnTo>
                  <a:pt x="2558" y="2236"/>
                </a:lnTo>
                <a:lnTo>
                  <a:pt x="2557" y="2236"/>
                </a:lnTo>
                <a:lnTo>
                  <a:pt x="2556" y="2235"/>
                </a:lnTo>
                <a:lnTo>
                  <a:pt x="2554" y="2235"/>
                </a:lnTo>
                <a:lnTo>
                  <a:pt x="2553" y="2236"/>
                </a:lnTo>
                <a:lnTo>
                  <a:pt x="2552" y="2236"/>
                </a:lnTo>
                <a:lnTo>
                  <a:pt x="2552" y="2237"/>
                </a:lnTo>
                <a:lnTo>
                  <a:pt x="2551" y="2237"/>
                </a:lnTo>
                <a:lnTo>
                  <a:pt x="2551" y="2238"/>
                </a:lnTo>
                <a:lnTo>
                  <a:pt x="2551" y="2239"/>
                </a:lnTo>
                <a:lnTo>
                  <a:pt x="2551" y="2243"/>
                </a:lnTo>
                <a:lnTo>
                  <a:pt x="2552" y="2244"/>
                </a:lnTo>
                <a:lnTo>
                  <a:pt x="2552" y="2245"/>
                </a:lnTo>
                <a:lnTo>
                  <a:pt x="2552" y="2246"/>
                </a:lnTo>
                <a:lnTo>
                  <a:pt x="2551" y="2246"/>
                </a:lnTo>
                <a:lnTo>
                  <a:pt x="2551" y="2247"/>
                </a:lnTo>
                <a:lnTo>
                  <a:pt x="2550" y="2247"/>
                </a:lnTo>
                <a:lnTo>
                  <a:pt x="2549" y="2248"/>
                </a:lnTo>
                <a:lnTo>
                  <a:pt x="2548" y="2248"/>
                </a:lnTo>
                <a:lnTo>
                  <a:pt x="2547" y="2248"/>
                </a:lnTo>
                <a:lnTo>
                  <a:pt x="2545" y="2249"/>
                </a:lnTo>
                <a:lnTo>
                  <a:pt x="2544" y="2249"/>
                </a:lnTo>
                <a:lnTo>
                  <a:pt x="2543" y="2251"/>
                </a:lnTo>
                <a:lnTo>
                  <a:pt x="2542" y="2252"/>
                </a:lnTo>
                <a:lnTo>
                  <a:pt x="2542" y="2254"/>
                </a:lnTo>
                <a:lnTo>
                  <a:pt x="2543" y="2255"/>
                </a:lnTo>
                <a:lnTo>
                  <a:pt x="2547" y="2260"/>
                </a:lnTo>
                <a:lnTo>
                  <a:pt x="2548" y="2262"/>
                </a:lnTo>
                <a:lnTo>
                  <a:pt x="2549" y="2265"/>
                </a:lnTo>
                <a:lnTo>
                  <a:pt x="2550" y="2269"/>
                </a:lnTo>
                <a:lnTo>
                  <a:pt x="2549" y="2270"/>
                </a:lnTo>
                <a:lnTo>
                  <a:pt x="2549" y="2271"/>
                </a:lnTo>
                <a:lnTo>
                  <a:pt x="2549" y="2272"/>
                </a:lnTo>
                <a:lnTo>
                  <a:pt x="2548" y="2272"/>
                </a:lnTo>
                <a:lnTo>
                  <a:pt x="2547" y="2272"/>
                </a:lnTo>
                <a:lnTo>
                  <a:pt x="2547" y="2273"/>
                </a:lnTo>
                <a:lnTo>
                  <a:pt x="2545" y="2273"/>
                </a:lnTo>
                <a:lnTo>
                  <a:pt x="2544" y="2273"/>
                </a:lnTo>
                <a:lnTo>
                  <a:pt x="2543" y="2273"/>
                </a:lnTo>
                <a:lnTo>
                  <a:pt x="2542" y="2274"/>
                </a:lnTo>
                <a:lnTo>
                  <a:pt x="2541" y="2274"/>
                </a:lnTo>
                <a:lnTo>
                  <a:pt x="2540" y="2274"/>
                </a:lnTo>
                <a:lnTo>
                  <a:pt x="2539" y="2276"/>
                </a:lnTo>
                <a:lnTo>
                  <a:pt x="2537" y="2276"/>
                </a:lnTo>
                <a:lnTo>
                  <a:pt x="2536" y="2276"/>
                </a:lnTo>
                <a:lnTo>
                  <a:pt x="2535" y="2276"/>
                </a:lnTo>
                <a:lnTo>
                  <a:pt x="2534" y="2276"/>
                </a:lnTo>
                <a:lnTo>
                  <a:pt x="2533" y="2276"/>
                </a:lnTo>
                <a:lnTo>
                  <a:pt x="2532" y="2274"/>
                </a:lnTo>
                <a:lnTo>
                  <a:pt x="2531" y="2274"/>
                </a:lnTo>
                <a:lnTo>
                  <a:pt x="2530" y="2273"/>
                </a:lnTo>
                <a:lnTo>
                  <a:pt x="2528" y="2272"/>
                </a:lnTo>
                <a:lnTo>
                  <a:pt x="2527" y="2272"/>
                </a:lnTo>
                <a:lnTo>
                  <a:pt x="2526" y="2271"/>
                </a:lnTo>
                <a:lnTo>
                  <a:pt x="2525" y="2271"/>
                </a:lnTo>
                <a:lnTo>
                  <a:pt x="2524" y="2271"/>
                </a:lnTo>
                <a:lnTo>
                  <a:pt x="2523" y="2271"/>
                </a:lnTo>
                <a:lnTo>
                  <a:pt x="2522" y="2272"/>
                </a:lnTo>
                <a:lnTo>
                  <a:pt x="2521" y="2272"/>
                </a:lnTo>
                <a:lnTo>
                  <a:pt x="2519" y="2272"/>
                </a:lnTo>
                <a:lnTo>
                  <a:pt x="2518" y="2273"/>
                </a:lnTo>
                <a:lnTo>
                  <a:pt x="2518" y="2274"/>
                </a:lnTo>
                <a:lnTo>
                  <a:pt x="2517" y="2274"/>
                </a:lnTo>
                <a:lnTo>
                  <a:pt x="2517" y="2276"/>
                </a:lnTo>
                <a:lnTo>
                  <a:pt x="2516" y="2277"/>
                </a:lnTo>
                <a:lnTo>
                  <a:pt x="2515" y="2278"/>
                </a:lnTo>
                <a:lnTo>
                  <a:pt x="2514" y="2279"/>
                </a:lnTo>
                <a:lnTo>
                  <a:pt x="2513" y="2279"/>
                </a:lnTo>
                <a:lnTo>
                  <a:pt x="2511" y="2280"/>
                </a:lnTo>
                <a:lnTo>
                  <a:pt x="2510" y="2280"/>
                </a:lnTo>
                <a:lnTo>
                  <a:pt x="2510" y="2281"/>
                </a:lnTo>
                <a:lnTo>
                  <a:pt x="2509" y="2281"/>
                </a:lnTo>
                <a:lnTo>
                  <a:pt x="2509" y="2282"/>
                </a:lnTo>
                <a:lnTo>
                  <a:pt x="2508" y="2283"/>
                </a:lnTo>
                <a:lnTo>
                  <a:pt x="2507" y="2283"/>
                </a:lnTo>
                <a:lnTo>
                  <a:pt x="2507" y="2285"/>
                </a:lnTo>
                <a:lnTo>
                  <a:pt x="2506" y="2285"/>
                </a:lnTo>
                <a:lnTo>
                  <a:pt x="2505" y="2285"/>
                </a:lnTo>
                <a:lnTo>
                  <a:pt x="2504" y="2285"/>
                </a:lnTo>
                <a:lnTo>
                  <a:pt x="2504" y="2283"/>
                </a:lnTo>
                <a:lnTo>
                  <a:pt x="2500" y="2279"/>
                </a:lnTo>
                <a:lnTo>
                  <a:pt x="2500" y="2278"/>
                </a:lnTo>
                <a:lnTo>
                  <a:pt x="2500" y="2277"/>
                </a:lnTo>
                <a:lnTo>
                  <a:pt x="2499" y="2277"/>
                </a:lnTo>
                <a:lnTo>
                  <a:pt x="2499" y="2276"/>
                </a:lnTo>
                <a:lnTo>
                  <a:pt x="2498" y="2274"/>
                </a:lnTo>
                <a:lnTo>
                  <a:pt x="2497" y="2274"/>
                </a:lnTo>
                <a:lnTo>
                  <a:pt x="2497" y="2273"/>
                </a:lnTo>
                <a:lnTo>
                  <a:pt x="2496" y="2273"/>
                </a:lnTo>
                <a:lnTo>
                  <a:pt x="2492" y="2272"/>
                </a:lnTo>
                <a:lnTo>
                  <a:pt x="2489" y="2273"/>
                </a:lnTo>
                <a:lnTo>
                  <a:pt x="2487" y="2273"/>
                </a:lnTo>
                <a:lnTo>
                  <a:pt x="2484" y="2274"/>
                </a:lnTo>
                <a:lnTo>
                  <a:pt x="2483" y="2274"/>
                </a:lnTo>
                <a:lnTo>
                  <a:pt x="2482" y="2276"/>
                </a:lnTo>
                <a:lnTo>
                  <a:pt x="2481" y="2276"/>
                </a:lnTo>
                <a:lnTo>
                  <a:pt x="2480" y="2276"/>
                </a:lnTo>
                <a:lnTo>
                  <a:pt x="2480" y="2277"/>
                </a:lnTo>
                <a:lnTo>
                  <a:pt x="2479" y="2277"/>
                </a:lnTo>
                <a:lnTo>
                  <a:pt x="2478" y="2278"/>
                </a:lnTo>
                <a:lnTo>
                  <a:pt x="2476" y="2279"/>
                </a:lnTo>
                <a:lnTo>
                  <a:pt x="2475" y="2280"/>
                </a:lnTo>
                <a:lnTo>
                  <a:pt x="2475" y="2281"/>
                </a:lnTo>
                <a:lnTo>
                  <a:pt x="2475" y="2282"/>
                </a:lnTo>
                <a:lnTo>
                  <a:pt x="2475" y="2283"/>
                </a:lnTo>
                <a:lnTo>
                  <a:pt x="2475" y="2286"/>
                </a:lnTo>
                <a:lnTo>
                  <a:pt x="2475" y="2287"/>
                </a:lnTo>
                <a:lnTo>
                  <a:pt x="2475" y="2289"/>
                </a:lnTo>
                <a:lnTo>
                  <a:pt x="2474" y="2290"/>
                </a:lnTo>
                <a:lnTo>
                  <a:pt x="2473" y="2290"/>
                </a:lnTo>
                <a:lnTo>
                  <a:pt x="2473" y="2291"/>
                </a:lnTo>
                <a:lnTo>
                  <a:pt x="2471" y="2291"/>
                </a:lnTo>
                <a:lnTo>
                  <a:pt x="2470" y="2291"/>
                </a:lnTo>
                <a:lnTo>
                  <a:pt x="2467" y="2291"/>
                </a:lnTo>
                <a:lnTo>
                  <a:pt x="2466" y="2291"/>
                </a:lnTo>
                <a:lnTo>
                  <a:pt x="2466" y="2290"/>
                </a:lnTo>
                <a:lnTo>
                  <a:pt x="2465" y="2289"/>
                </a:lnTo>
                <a:lnTo>
                  <a:pt x="2464" y="2289"/>
                </a:lnTo>
                <a:lnTo>
                  <a:pt x="2463" y="2288"/>
                </a:lnTo>
                <a:lnTo>
                  <a:pt x="2462" y="2288"/>
                </a:lnTo>
                <a:lnTo>
                  <a:pt x="2461" y="2287"/>
                </a:lnTo>
                <a:lnTo>
                  <a:pt x="2459" y="2287"/>
                </a:lnTo>
                <a:lnTo>
                  <a:pt x="2458" y="2287"/>
                </a:lnTo>
                <a:lnTo>
                  <a:pt x="2455" y="2288"/>
                </a:lnTo>
                <a:lnTo>
                  <a:pt x="2453" y="2287"/>
                </a:lnTo>
                <a:lnTo>
                  <a:pt x="2446" y="2287"/>
                </a:lnTo>
                <a:lnTo>
                  <a:pt x="2444" y="2287"/>
                </a:lnTo>
                <a:lnTo>
                  <a:pt x="2442" y="2287"/>
                </a:lnTo>
                <a:lnTo>
                  <a:pt x="2439" y="2287"/>
                </a:lnTo>
                <a:lnTo>
                  <a:pt x="2437" y="2287"/>
                </a:lnTo>
                <a:lnTo>
                  <a:pt x="2436" y="2288"/>
                </a:lnTo>
                <a:lnTo>
                  <a:pt x="2433" y="2289"/>
                </a:lnTo>
                <a:lnTo>
                  <a:pt x="2432" y="2289"/>
                </a:lnTo>
                <a:lnTo>
                  <a:pt x="2432" y="2290"/>
                </a:lnTo>
                <a:lnTo>
                  <a:pt x="2431" y="2291"/>
                </a:lnTo>
                <a:lnTo>
                  <a:pt x="2431" y="2293"/>
                </a:lnTo>
                <a:lnTo>
                  <a:pt x="2430" y="2295"/>
                </a:lnTo>
                <a:lnTo>
                  <a:pt x="2429" y="2298"/>
                </a:lnTo>
                <a:lnTo>
                  <a:pt x="2428" y="2298"/>
                </a:lnTo>
                <a:lnTo>
                  <a:pt x="2427" y="2299"/>
                </a:lnTo>
                <a:lnTo>
                  <a:pt x="2424" y="2300"/>
                </a:lnTo>
                <a:lnTo>
                  <a:pt x="2423" y="2300"/>
                </a:lnTo>
                <a:lnTo>
                  <a:pt x="2422" y="2300"/>
                </a:lnTo>
                <a:lnTo>
                  <a:pt x="2421" y="2302"/>
                </a:lnTo>
                <a:lnTo>
                  <a:pt x="2420" y="2302"/>
                </a:lnTo>
                <a:lnTo>
                  <a:pt x="2420" y="2303"/>
                </a:lnTo>
                <a:lnTo>
                  <a:pt x="2420" y="2304"/>
                </a:lnTo>
                <a:lnTo>
                  <a:pt x="2419" y="2307"/>
                </a:lnTo>
                <a:lnTo>
                  <a:pt x="2419" y="2308"/>
                </a:lnTo>
                <a:lnTo>
                  <a:pt x="2416" y="2312"/>
                </a:lnTo>
                <a:lnTo>
                  <a:pt x="2415" y="2313"/>
                </a:lnTo>
                <a:lnTo>
                  <a:pt x="2413" y="2314"/>
                </a:lnTo>
                <a:lnTo>
                  <a:pt x="2412" y="2314"/>
                </a:lnTo>
                <a:lnTo>
                  <a:pt x="2411" y="2313"/>
                </a:lnTo>
                <a:lnTo>
                  <a:pt x="2410" y="2313"/>
                </a:lnTo>
                <a:lnTo>
                  <a:pt x="2410" y="2311"/>
                </a:lnTo>
                <a:lnTo>
                  <a:pt x="2410" y="2310"/>
                </a:lnTo>
                <a:lnTo>
                  <a:pt x="2409" y="2308"/>
                </a:lnTo>
                <a:lnTo>
                  <a:pt x="2409" y="2307"/>
                </a:lnTo>
                <a:lnTo>
                  <a:pt x="2407" y="2307"/>
                </a:lnTo>
                <a:lnTo>
                  <a:pt x="2405" y="2307"/>
                </a:lnTo>
                <a:lnTo>
                  <a:pt x="2404" y="2307"/>
                </a:lnTo>
                <a:lnTo>
                  <a:pt x="2403" y="2307"/>
                </a:lnTo>
                <a:lnTo>
                  <a:pt x="2401" y="2308"/>
                </a:lnTo>
                <a:lnTo>
                  <a:pt x="2397" y="2311"/>
                </a:lnTo>
                <a:lnTo>
                  <a:pt x="2395" y="2313"/>
                </a:lnTo>
                <a:lnTo>
                  <a:pt x="2394" y="2314"/>
                </a:lnTo>
                <a:lnTo>
                  <a:pt x="2393" y="2314"/>
                </a:lnTo>
                <a:lnTo>
                  <a:pt x="2392" y="2315"/>
                </a:lnTo>
                <a:lnTo>
                  <a:pt x="2389" y="2315"/>
                </a:lnTo>
                <a:lnTo>
                  <a:pt x="2387" y="2314"/>
                </a:lnTo>
                <a:lnTo>
                  <a:pt x="2386" y="2314"/>
                </a:lnTo>
                <a:lnTo>
                  <a:pt x="2384" y="2315"/>
                </a:lnTo>
                <a:lnTo>
                  <a:pt x="2381" y="2316"/>
                </a:lnTo>
                <a:lnTo>
                  <a:pt x="2380" y="2318"/>
                </a:lnTo>
                <a:lnTo>
                  <a:pt x="2379" y="2318"/>
                </a:lnTo>
                <a:lnTo>
                  <a:pt x="2378" y="2318"/>
                </a:lnTo>
                <a:lnTo>
                  <a:pt x="2377" y="2318"/>
                </a:lnTo>
                <a:lnTo>
                  <a:pt x="2373" y="2318"/>
                </a:lnTo>
                <a:lnTo>
                  <a:pt x="2373" y="2316"/>
                </a:lnTo>
                <a:lnTo>
                  <a:pt x="2372" y="2316"/>
                </a:lnTo>
                <a:lnTo>
                  <a:pt x="2371" y="2316"/>
                </a:lnTo>
                <a:lnTo>
                  <a:pt x="2371" y="2315"/>
                </a:lnTo>
                <a:lnTo>
                  <a:pt x="2370" y="2315"/>
                </a:lnTo>
                <a:lnTo>
                  <a:pt x="2370" y="2314"/>
                </a:lnTo>
                <a:lnTo>
                  <a:pt x="2370" y="2313"/>
                </a:lnTo>
                <a:lnTo>
                  <a:pt x="2370" y="2312"/>
                </a:lnTo>
                <a:lnTo>
                  <a:pt x="2371" y="2311"/>
                </a:lnTo>
                <a:lnTo>
                  <a:pt x="2372" y="2310"/>
                </a:lnTo>
                <a:lnTo>
                  <a:pt x="2373" y="2308"/>
                </a:lnTo>
                <a:lnTo>
                  <a:pt x="2373" y="2307"/>
                </a:lnTo>
                <a:lnTo>
                  <a:pt x="2373" y="2306"/>
                </a:lnTo>
                <a:lnTo>
                  <a:pt x="2373" y="2305"/>
                </a:lnTo>
                <a:lnTo>
                  <a:pt x="2373" y="2304"/>
                </a:lnTo>
                <a:lnTo>
                  <a:pt x="2373" y="2303"/>
                </a:lnTo>
                <a:lnTo>
                  <a:pt x="2372" y="2302"/>
                </a:lnTo>
                <a:lnTo>
                  <a:pt x="2371" y="2302"/>
                </a:lnTo>
                <a:lnTo>
                  <a:pt x="2371" y="2300"/>
                </a:lnTo>
                <a:lnTo>
                  <a:pt x="2370" y="2300"/>
                </a:lnTo>
                <a:lnTo>
                  <a:pt x="2369" y="2300"/>
                </a:lnTo>
                <a:lnTo>
                  <a:pt x="2368" y="2300"/>
                </a:lnTo>
                <a:lnTo>
                  <a:pt x="2366" y="2302"/>
                </a:lnTo>
                <a:lnTo>
                  <a:pt x="2364" y="2302"/>
                </a:lnTo>
                <a:lnTo>
                  <a:pt x="2363" y="2302"/>
                </a:lnTo>
                <a:lnTo>
                  <a:pt x="2362" y="2302"/>
                </a:lnTo>
                <a:lnTo>
                  <a:pt x="2361" y="2300"/>
                </a:lnTo>
                <a:lnTo>
                  <a:pt x="2361" y="2299"/>
                </a:lnTo>
                <a:lnTo>
                  <a:pt x="2361" y="2296"/>
                </a:lnTo>
                <a:lnTo>
                  <a:pt x="2361" y="2295"/>
                </a:lnTo>
                <a:lnTo>
                  <a:pt x="2360" y="2295"/>
                </a:lnTo>
                <a:lnTo>
                  <a:pt x="2360" y="2294"/>
                </a:lnTo>
                <a:lnTo>
                  <a:pt x="2360" y="2293"/>
                </a:lnTo>
                <a:lnTo>
                  <a:pt x="2361" y="2293"/>
                </a:lnTo>
                <a:lnTo>
                  <a:pt x="2361" y="2291"/>
                </a:lnTo>
                <a:lnTo>
                  <a:pt x="2361" y="2290"/>
                </a:lnTo>
                <a:lnTo>
                  <a:pt x="2361" y="2289"/>
                </a:lnTo>
                <a:lnTo>
                  <a:pt x="2360" y="2288"/>
                </a:lnTo>
                <a:lnTo>
                  <a:pt x="2358" y="2287"/>
                </a:lnTo>
                <a:lnTo>
                  <a:pt x="2356" y="2286"/>
                </a:lnTo>
                <a:lnTo>
                  <a:pt x="2355" y="2286"/>
                </a:lnTo>
                <a:lnTo>
                  <a:pt x="2354" y="2286"/>
                </a:lnTo>
                <a:lnTo>
                  <a:pt x="2353" y="2286"/>
                </a:lnTo>
                <a:lnTo>
                  <a:pt x="2352" y="2285"/>
                </a:lnTo>
                <a:lnTo>
                  <a:pt x="2351" y="2285"/>
                </a:lnTo>
                <a:lnTo>
                  <a:pt x="2351" y="2283"/>
                </a:lnTo>
                <a:lnTo>
                  <a:pt x="2350" y="2282"/>
                </a:lnTo>
                <a:lnTo>
                  <a:pt x="2350" y="2280"/>
                </a:lnTo>
                <a:lnTo>
                  <a:pt x="2349" y="2279"/>
                </a:lnTo>
                <a:lnTo>
                  <a:pt x="2349" y="2277"/>
                </a:lnTo>
                <a:lnTo>
                  <a:pt x="2349" y="2276"/>
                </a:lnTo>
                <a:lnTo>
                  <a:pt x="2350" y="2274"/>
                </a:lnTo>
                <a:lnTo>
                  <a:pt x="2350" y="2273"/>
                </a:lnTo>
                <a:lnTo>
                  <a:pt x="2351" y="2273"/>
                </a:lnTo>
                <a:lnTo>
                  <a:pt x="2353" y="2272"/>
                </a:lnTo>
                <a:lnTo>
                  <a:pt x="2355" y="2272"/>
                </a:lnTo>
                <a:lnTo>
                  <a:pt x="2358" y="2271"/>
                </a:lnTo>
                <a:lnTo>
                  <a:pt x="2359" y="2271"/>
                </a:lnTo>
                <a:lnTo>
                  <a:pt x="2359" y="2270"/>
                </a:lnTo>
                <a:lnTo>
                  <a:pt x="2360" y="2270"/>
                </a:lnTo>
                <a:lnTo>
                  <a:pt x="2360" y="2269"/>
                </a:lnTo>
                <a:lnTo>
                  <a:pt x="2360" y="2268"/>
                </a:lnTo>
                <a:lnTo>
                  <a:pt x="2360" y="2266"/>
                </a:lnTo>
                <a:lnTo>
                  <a:pt x="2360" y="2265"/>
                </a:lnTo>
                <a:lnTo>
                  <a:pt x="2359" y="2265"/>
                </a:lnTo>
                <a:lnTo>
                  <a:pt x="2358" y="2264"/>
                </a:lnTo>
                <a:lnTo>
                  <a:pt x="2356" y="2264"/>
                </a:lnTo>
                <a:lnTo>
                  <a:pt x="2355" y="2263"/>
                </a:lnTo>
                <a:lnTo>
                  <a:pt x="2354" y="2262"/>
                </a:lnTo>
                <a:lnTo>
                  <a:pt x="2354" y="2260"/>
                </a:lnTo>
                <a:lnTo>
                  <a:pt x="2354" y="2258"/>
                </a:lnTo>
                <a:lnTo>
                  <a:pt x="2353" y="2257"/>
                </a:lnTo>
                <a:lnTo>
                  <a:pt x="2352" y="2256"/>
                </a:lnTo>
                <a:lnTo>
                  <a:pt x="2351" y="2256"/>
                </a:lnTo>
                <a:lnTo>
                  <a:pt x="2350" y="2257"/>
                </a:lnTo>
                <a:lnTo>
                  <a:pt x="2349" y="2260"/>
                </a:lnTo>
                <a:lnTo>
                  <a:pt x="2347" y="2260"/>
                </a:lnTo>
                <a:lnTo>
                  <a:pt x="2346" y="2260"/>
                </a:lnTo>
                <a:lnTo>
                  <a:pt x="2345" y="2260"/>
                </a:lnTo>
                <a:lnTo>
                  <a:pt x="2343" y="2258"/>
                </a:lnTo>
                <a:lnTo>
                  <a:pt x="2342" y="2258"/>
                </a:lnTo>
                <a:lnTo>
                  <a:pt x="2341" y="2257"/>
                </a:lnTo>
                <a:lnTo>
                  <a:pt x="2340" y="2256"/>
                </a:lnTo>
                <a:lnTo>
                  <a:pt x="2340" y="2255"/>
                </a:lnTo>
                <a:lnTo>
                  <a:pt x="2341" y="2254"/>
                </a:lnTo>
                <a:lnTo>
                  <a:pt x="2342" y="2253"/>
                </a:lnTo>
                <a:lnTo>
                  <a:pt x="2342" y="2252"/>
                </a:lnTo>
                <a:lnTo>
                  <a:pt x="2342" y="2251"/>
                </a:lnTo>
                <a:lnTo>
                  <a:pt x="2342" y="2249"/>
                </a:lnTo>
                <a:lnTo>
                  <a:pt x="2341" y="2249"/>
                </a:lnTo>
                <a:lnTo>
                  <a:pt x="2341" y="2248"/>
                </a:lnTo>
                <a:lnTo>
                  <a:pt x="2340" y="2248"/>
                </a:lnTo>
                <a:lnTo>
                  <a:pt x="2340" y="2247"/>
                </a:lnTo>
                <a:lnTo>
                  <a:pt x="2338" y="2246"/>
                </a:lnTo>
                <a:lnTo>
                  <a:pt x="2337" y="2246"/>
                </a:lnTo>
                <a:lnTo>
                  <a:pt x="2336" y="2247"/>
                </a:lnTo>
                <a:lnTo>
                  <a:pt x="2336" y="2249"/>
                </a:lnTo>
                <a:lnTo>
                  <a:pt x="2335" y="2251"/>
                </a:lnTo>
                <a:lnTo>
                  <a:pt x="2334" y="2251"/>
                </a:lnTo>
                <a:lnTo>
                  <a:pt x="2333" y="2251"/>
                </a:lnTo>
                <a:lnTo>
                  <a:pt x="2330" y="2251"/>
                </a:lnTo>
                <a:lnTo>
                  <a:pt x="2329" y="2251"/>
                </a:lnTo>
                <a:lnTo>
                  <a:pt x="2328" y="2249"/>
                </a:lnTo>
                <a:lnTo>
                  <a:pt x="2327" y="2249"/>
                </a:lnTo>
                <a:lnTo>
                  <a:pt x="2327" y="2248"/>
                </a:lnTo>
                <a:lnTo>
                  <a:pt x="2326" y="2247"/>
                </a:lnTo>
                <a:lnTo>
                  <a:pt x="2326" y="2246"/>
                </a:lnTo>
                <a:lnTo>
                  <a:pt x="2326" y="2245"/>
                </a:lnTo>
                <a:lnTo>
                  <a:pt x="2326" y="2244"/>
                </a:lnTo>
                <a:lnTo>
                  <a:pt x="2326" y="2243"/>
                </a:lnTo>
                <a:lnTo>
                  <a:pt x="2326" y="2241"/>
                </a:lnTo>
                <a:lnTo>
                  <a:pt x="2325" y="2240"/>
                </a:lnTo>
                <a:lnTo>
                  <a:pt x="2324" y="2240"/>
                </a:lnTo>
                <a:lnTo>
                  <a:pt x="2323" y="2240"/>
                </a:lnTo>
                <a:lnTo>
                  <a:pt x="2323" y="2241"/>
                </a:lnTo>
                <a:lnTo>
                  <a:pt x="2321" y="2241"/>
                </a:lnTo>
                <a:lnTo>
                  <a:pt x="2323" y="2241"/>
                </a:lnTo>
                <a:lnTo>
                  <a:pt x="2323" y="2243"/>
                </a:lnTo>
                <a:lnTo>
                  <a:pt x="2323" y="2244"/>
                </a:lnTo>
                <a:lnTo>
                  <a:pt x="2323" y="2245"/>
                </a:lnTo>
                <a:lnTo>
                  <a:pt x="2323" y="2246"/>
                </a:lnTo>
                <a:lnTo>
                  <a:pt x="2321" y="2246"/>
                </a:lnTo>
                <a:lnTo>
                  <a:pt x="2319" y="2246"/>
                </a:lnTo>
                <a:lnTo>
                  <a:pt x="2319" y="2245"/>
                </a:lnTo>
                <a:lnTo>
                  <a:pt x="2318" y="2245"/>
                </a:lnTo>
                <a:lnTo>
                  <a:pt x="2317" y="2245"/>
                </a:lnTo>
                <a:lnTo>
                  <a:pt x="2316" y="2245"/>
                </a:lnTo>
                <a:lnTo>
                  <a:pt x="2315" y="2244"/>
                </a:lnTo>
                <a:lnTo>
                  <a:pt x="2314" y="2244"/>
                </a:lnTo>
                <a:lnTo>
                  <a:pt x="2314" y="2243"/>
                </a:lnTo>
                <a:lnTo>
                  <a:pt x="2314" y="2241"/>
                </a:lnTo>
                <a:lnTo>
                  <a:pt x="2314" y="2240"/>
                </a:lnTo>
                <a:lnTo>
                  <a:pt x="2315" y="2240"/>
                </a:lnTo>
                <a:lnTo>
                  <a:pt x="2315" y="2239"/>
                </a:lnTo>
                <a:lnTo>
                  <a:pt x="2314" y="2239"/>
                </a:lnTo>
                <a:lnTo>
                  <a:pt x="2314" y="2238"/>
                </a:lnTo>
                <a:lnTo>
                  <a:pt x="2312" y="2239"/>
                </a:lnTo>
                <a:lnTo>
                  <a:pt x="2311" y="2239"/>
                </a:lnTo>
                <a:lnTo>
                  <a:pt x="2310" y="2239"/>
                </a:lnTo>
                <a:lnTo>
                  <a:pt x="2310" y="2238"/>
                </a:lnTo>
                <a:lnTo>
                  <a:pt x="2309" y="2238"/>
                </a:lnTo>
                <a:lnTo>
                  <a:pt x="2309" y="2237"/>
                </a:lnTo>
                <a:lnTo>
                  <a:pt x="2308" y="2236"/>
                </a:lnTo>
                <a:lnTo>
                  <a:pt x="2308" y="2235"/>
                </a:lnTo>
                <a:lnTo>
                  <a:pt x="2308" y="2233"/>
                </a:lnTo>
                <a:lnTo>
                  <a:pt x="2308" y="2232"/>
                </a:lnTo>
                <a:lnTo>
                  <a:pt x="2309" y="2231"/>
                </a:lnTo>
                <a:lnTo>
                  <a:pt x="2309" y="2230"/>
                </a:lnTo>
                <a:lnTo>
                  <a:pt x="2309" y="2229"/>
                </a:lnTo>
                <a:lnTo>
                  <a:pt x="2308" y="2229"/>
                </a:lnTo>
                <a:lnTo>
                  <a:pt x="2307" y="2229"/>
                </a:lnTo>
                <a:lnTo>
                  <a:pt x="2306" y="2229"/>
                </a:lnTo>
                <a:lnTo>
                  <a:pt x="2304" y="2229"/>
                </a:lnTo>
                <a:lnTo>
                  <a:pt x="2304" y="2228"/>
                </a:lnTo>
                <a:lnTo>
                  <a:pt x="2303" y="2228"/>
                </a:lnTo>
                <a:lnTo>
                  <a:pt x="2302" y="2227"/>
                </a:lnTo>
                <a:lnTo>
                  <a:pt x="2301" y="2227"/>
                </a:lnTo>
                <a:lnTo>
                  <a:pt x="2300" y="2227"/>
                </a:lnTo>
                <a:lnTo>
                  <a:pt x="2300" y="2226"/>
                </a:lnTo>
                <a:lnTo>
                  <a:pt x="2300" y="2224"/>
                </a:lnTo>
                <a:lnTo>
                  <a:pt x="2301" y="2224"/>
                </a:lnTo>
                <a:lnTo>
                  <a:pt x="2301" y="2223"/>
                </a:lnTo>
                <a:lnTo>
                  <a:pt x="2302" y="2223"/>
                </a:lnTo>
                <a:lnTo>
                  <a:pt x="2302" y="2222"/>
                </a:lnTo>
                <a:lnTo>
                  <a:pt x="2303" y="2221"/>
                </a:lnTo>
                <a:lnTo>
                  <a:pt x="2303" y="2220"/>
                </a:lnTo>
                <a:lnTo>
                  <a:pt x="2302" y="2218"/>
                </a:lnTo>
                <a:lnTo>
                  <a:pt x="2302" y="2216"/>
                </a:lnTo>
                <a:lnTo>
                  <a:pt x="2302" y="2215"/>
                </a:lnTo>
                <a:lnTo>
                  <a:pt x="2302" y="2214"/>
                </a:lnTo>
                <a:lnTo>
                  <a:pt x="2301" y="2214"/>
                </a:lnTo>
                <a:lnTo>
                  <a:pt x="2301" y="2215"/>
                </a:lnTo>
                <a:lnTo>
                  <a:pt x="2300" y="2215"/>
                </a:lnTo>
                <a:lnTo>
                  <a:pt x="2299" y="2215"/>
                </a:lnTo>
                <a:lnTo>
                  <a:pt x="2298" y="2215"/>
                </a:lnTo>
                <a:lnTo>
                  <a:pt x="2297" y="2215"/>
                </a:lnTo>
                <a:lnTo>
                  <a:pt x="2295" y="2215"/>
                </a:lnTo>
                <a:lnTo>
                  <a:pt x="2294" y="2215"/>
                </a:lnTo>
                <a:lnTo>
                  <a:pt x="2293" y="2215"/>
                </a:lnTo>
                <a:lnTo>
                  <a:pt x="2293" y="2214"/>
                </a:lnTo>
                <a:lnTo>
                  <a:pt x="2294" y="2214"/>
                </a:lnTo>
                <a:lnTo>
                  <a:pt x="2294" y="2213"/>
                </a:lnTo>
                <a:lnTo>
                  <a:pt x="2297" y="2213"/>
                </a:lnTo>
                <a:lnTo>
                  <a:pt x="2298" y="2213"/>
                </a:lnTo>
                <a:lnTo>
                  <a:pt x="2299" y="2213"/>
                </a:lnTo>
                <a:lnTo>
                  <a:pt x="2300" y="2213"/>
                </a:lnTo>
                <a:lnTo>
                  <a:pt x="2300" y="2212"/>
                </a:lnTo>
                <a:lnTo>
                  <a:pt x="2300" y="2211"/>
                </a:lnTo>
                <a:lnTo>
                  <a:pt x="2298" y="2210"/>
                </a:lnTo>
                <a:lnTo>
                  <a:pt x="2297" y="2210"/>
                </a:lnTo>
                <a:lnTo>
                  <a:pt x="2295" y="2209"/>
                </a:lnTo>
                <a:lnTo>
                  <a:pt x="2295" y="2207"/>
                </a:lnTo>
                <a:lnTo>
                  <a:pt x="2294" y="2207"/>
                </a:lnTo>
                <a:lnTo>
                  <a:pt x="2293" y="2206"/>
                </a:lnTo>
                <a:lnTo>
                  <a:pt x="2292" y="2206"/>
                </a:lnTo>
                <a:lnTo>
                  <a:pt x="2292" y="2205"/>
                </a:lnTo>
                <a:lnTo>
                  <a:pt x="2291" y="2204"/>
                </a:lnTo>
                <a:lnTo>
                  <a:pt x="2291" y="2203"/>
                </a:lnTo>
                <a:lnTo>
                  <a:pt x="2292" y="2203"/>
                </a:lnTo>
                <a:lnTo>
                  <a:pt x="2293" y="2203"/>
                </a:lnTo>
                <a:lnTo>
                  <a:pt x="2294" y="2203"/>
                </a:lnTo>
                <a:lnTo>
                  <a:pt x="2294" y="2202"/>
                </a:lnTo>
                <a:lnTo>
                  <a:pt x="2295" y="2201"/>
                </a:lnTo>
                <a:lnTo>
                  <a:pt x="2295" y="2199"/>
                </a:lnTo>
                <a:lnTo>
                  <a:pt x="2295" y="2198"/>
                </a:lnTo>
                <a:lnTo>
                  <a:pt x="2294" y="2198"/>
                </a:lnTo>
                <a:lnTo>
                  <a:pt x="2294" y="2197"/>
                </a:lnTo>
                <a:lnTo>
                  <a:pt x="2295" y="2197"/>
                </a:lnTo>
                <a:lnTo>
                  <a:pt x="2297" y="2197"/>
                </a:lnTo>
                <a:lnTo>
                  <a:pt x="2297" y="2196"/>
                </a:lnTo>
                <a:lnTo>
                  <a:pt x="2298" y="2196"/>
                </a:lnTo>
                <a:lnTo>
                  <a:pt x="2298" y="2195"/>
                </a:lnTo>
                <a:lnTo>
                  <a:pt x="2299" y="2194"/>
                </a:lnTo>
                <a:lnTo>
                  <a:pt x="2300" y="2194"/>
                </a:lnTo>
                <a:lnTo>
                  <a:pt x="2300" y="2193"/>
                </a:lnTo>
                <a:lnTo>
                  <a:pt x="2301" y="2193"/>
                </a:lnTo>
                <a:lnTo>
                  <a:pt x="2300" y="2191"/>
                </a:lnTo>
                <a:lnTo>
                  <a:pt x="2299" y="2191"/>
                </a:lnTo>
                <a:lnTo>
                  <a:pt x="2298" y="2191"/>
                </a:lnTo>
                <a:lnTo>
                  <a:pt x="2298" y="2190"/>
                </a:lnTo>
                <a:lnTo>
                  <a:pt x="2299" y="2189"/>
                </a:lnTo>
                <a:lnTo>
                  <a:pt x="2299" y="2188"/>
                </a:lnTo>
                <a:lnTo>
                  <a:pt x="2298" y="2187"/>
                </a:lnTo>
                <a:lnTo>
                  <a:pt x="2298" y="2186"/>
                </a:lnTo>
                <a:lnTo>
                  <a:pt x="2297" y="2186"/>
                </a:lnTo>
                <a:lnTo>
                  <a:pt x="2295" y="2186"/>
                </a:lnTo>
                <a:lnTo>
                  <a:pt x="2294" y="2186"/>
                </a:lnTo>
                <a:lnTo>
                  <a:pt x="2294" y="2187"/>
                </a:lnTo>
                <a:lnTo>
                  <a:pt x="2293" y="2187"/>
                </a:lnTo>
                <a:lnTo>
                  <a:pt x="2293" y="2186"/>
                </a:lnTo>
                <a:lnTo>
                  <a:pt x="2292" y="2185"/>
                </a:lnTo>
                <a:lnTo>
                  <a:pt x="2291" y="2185"/>
                </a:lnTo>
                <a:lnTo>
                  <a:pt x="2291" y="2186"/>
                </a:lnTo>
                <a:lnTo>
                  <a:pt x="2290" y="2186"/>
                </a:lnTo>
                <a:lnTo>
                  <a:pt x="2289" y="2186"/>
                </a:lnTo>
                <a:lnTo>
                  <a:pt x="2287" y="2186"/>
                </a:lnTo>
                <a:lnTo>
                  <a:pt x="2286" y="2186"/>
                </a:lnTo>
                <a:lnTo>
                  <a:pt x="2286" y="2185"/>
                </a:lnTo>
                <a:lnTo>
                  <a:pt x="2285" y="2184"/>
                </a:lnTo>
                <a:lnTo>
                  <a:pt x="2284" y="2184"/>
                </a:lnTo>
                <a:lnTo>
                  <a:pt x="2283" y="2184"/>
                </a:lnTo>
                <a:lnTo>
                  <a:pt x="2282" y="2184"/>
                </a:lnTo>
                <a:lnTo>
                  <a:pt x="2281" y="2184"/>
                </a:lnTo>
                <a:lnTo>
                  <a:pt x="2281" y="2182"/>
                </a:lnTo>
                <a:lnTo>
                  <a:pt x="2281" y="2181"/>
                </a:lnTo>
                <a:lnTo>
                  <a:pt x="2281" y="2180"/>
                </a:lnTo>
                <a:lnTo>
                  <a:pt x="2280" y="2179"/>
                </a:lnTo>
                <a:lnTo>
                  <a:pt x="2280" y="2178"/>
                </a:lnTo>
                <a:lnTo>
                  <a:pt x="2280" y="2177"/>
                </a:lnTo>
                <a:lnTo>
                  <a:pt x="2281" y="2177"/>
                </a:lnTo>
                <a:lnTo>
                  <a:pt x="2281" y="2178"/>
                </a:lnTo>
                <a:lnTo>
                  <a:pt x="2282" y="2178"/>
                </a:lnTo>
                <a:lnTo>
                  <a:pt x="2283" y="2177"/>
                </a:lnTo>
                <a:lnTo>
                  <a:pt x="2284" y="2177"/>
                </a:lnTo>
                <a:lnTo>
                  <a:pt x="2285" y="2177"/>
                </a:lnTo>
                <a:lnTo>
                  <a:pt x="2286" y="2176"/>
                </a:lnTo>
                <a:lnTo>
                  <a:pt x="2286" y="2174"/>
                </a:lnTo>
                <a:lnTo>
                  <a:pt x="2285" y="2174"/>
                </a:lnTo>
                <a:lnTo>
                  <a:pt x="2284" y="2173"/>
                </a:lnTo>
                <a:lnTo>
                  <a:pt x="2285" y="2172"/>
                </a:lnTo>
                <a:lnTo>
                  <a:pt x="2284" y="2171"/>
                </a:lnTo>
                <a:lnTo>
                  <a:pt x="2285" y="2171"/>
                </a:lnTo>
                <a:lnTo>
                  <a:pt x="2286" y="2171"/>
                </a:lnTo>
                <a:lnTo>
                  <a:pt x="2286" y="2170"/>
                </a:lnTo>
                <a:lnTo>
                  <a:pt x="2286" y="2169"/>
                </a:lnTo>
                <a:lnTo>
                  <a:pt x="2285" y="2166"/>
                </a:lnTo>
                <a:lnTo>
                  <a:pt x="2284" y="2166"/>
                </a:lnTo>
                <a:lnTo>
                  <a:pt x="2284" y="2168"/>
                </a:lnTo>
                <a:lnTo>
                  <a:pt x="2283" y="2168"/>
                </a:lnTo>
                <a:lnTo>
                  <a:pt x="2282" y="2166"/>
                </a:lnTo>
                <a:lnTo>
                  <a:pt x="2281" y="2166"/>
                </a:lnTo>
                <a:lnTo>
                  <a:pt x="2281" y="2168"/>
                </a:lnTo>
                <a:lnTo>
                  <a:pt x="2280" y="2168"/>
                </a:lnTo>
                <a:lnTo>
                  <a:pt x="2280" y="2166"/>
                </a:lnTo>
                <a:lnTo>
                  <a:pt x="2281" y="2165"/>
                </a:lnTo>
                <a:lnTo>
                  <a:pt x="2280" y="2164"/>
                </a:lnTo>
                <a:lnTo>
                  <a:pt x="2280" y="2163"/>
                </a:lnTo>
                <a:lnTo>
                  <a:pt x="2281" y="2162"/>
                </a:lnTo>
                <a:lnTo>
                  <a:pt x="2281" y="2161"/>
                </a:lnTo>
                <a:lnTo>
                  <a:pt x="2281" y="2160"/>
                </a:lnTo>
                <a:lnTo>
                  <a:pt x="2280" y="2160"/>
                </a:lnTo>
                <a:lnTo>
                  <a:pt x="2280" y="2161"/>
                </a:lnTo>
                <a:lnTo>
                  <a:pt x="2278" y="2161"/>
                </a:lnTo>
                <a:lnTo>
                  <a:pt x="2278" y="2160"/>
                </a:lnTo>
                <a:lnTo>
                  <a:pt x="2278" y="2159"/>
                </a:lnTo>
                <a:lnTo>
                  <a:pt x="2277" y="2159"/>
                </a:lnTo>
                <a:lnTo>
                  <a:pt x="2276" y="2159"/>
                </a:lnTo>
                <a:lnTo>
                  <a:pt x="2276" y="2160"/>
                </a:lnTo>
                <a:lnTo>
                  <a:pt x="2276" y="2161"/>
                </a:lnTo>
                <a:lnTo>
                  <a:pt x="2276" y="2162"/>
                </a:lnTo>
                <a:lnTo>
                  <a:pt x="2276" y="2163"/>
                </a:lnTo>
                <a:lnTo>
                  <a:pt x="2275" y="2163"/>
                </a:lnTo>
                <a:lnTo>
                  <a:pt x="2274" y="2164"/>
                </a:lnTo>
                <a:lnTo>
                  <a:pt x="2273" y="2164"/>
                </a:lnTo>
                <a:lnTo>
                  <a:pt x="2272" y="2164"/>
                </a:lnTo>
                <a:lnTo>
                  <a:pt x="2271" y="2164"/>
                </a:lnTo>
                <a:lnTo>
                  <a:pt x="2269" y="2164"/>
                </a:lnTo>
                <a:lnTo>
                  <a:pt x="2269" y="2163"/>
                </a:lnTo>
                <a:lnTo>
                  <a:pt x="2268" y="2163"/>
                </a:lnTo>
                <a:lnTo>
                  <a:pt x="2268" y="2162"/>
                </a:lnTo>
                <a:lnTo>
                  <a:pt x="2268" y="2161"/>
                </a:lnTo>
                <a:lnTo>
                  <a:pt x="2268" y="2160"/>
                </a:lnTo>
                <a:lnTo>
                  <a:pt x="2267" y="2160"/>
                </a:lnTo>
                <a:lnTo>
                  <a:pt x="2267" y="2159"/>
                </a:lnTo>
                <a:lnTo>
                  <a:pt x="2266" y="2159"/>
                </a:lnTo>
                <a:lnTo>
                  <a:pt x="2266" y="2157"/>
                </a:lnTo>
                <a:lnTo>
                  <a:pt x="2266" y="2156"/>
                </a:lnTo>
                <a:lnTo>
                  <a:pt x="2265" y="2156"/>
                </a:lnTo>
                <a:lnTo>
                  <a:pt x="2265" y="2155"/>
                </a:lnTo>
                <a:lnTo>
                  <a:pt x="2265" y="2154"/>
                </a:lnTo>
                <a:lnTo>
                  <a:pt x="2266" y="2154"/>
                </a:lnTo>
                <a:lnTo>
                  <a:pt x="2266" y="2153"/>
                </a:lnTo>
                <a:lnTo>
                  <a:pt x="2266" y="2152"/>
                </a:lnTo>
                <a:lnTo>
                  <a:pt x="2266" y="2151"/>
                </a:lnTo>
                <a:lnTo>
                  <a:pt x="2266" y="2149"/>
                </a:lnTo>
                <a:lnTo>
                  <a:pt x="2267" y="2149"/>
                </a:lnTo>
                <a:lnTo>
                  <a:pt x="2268" y="2149"/>
                </a:lnTo>
                <a:lnTo>
                  <a:pt x="2268" y="2148"/>
                </a:lnTo>
                <a:lnTo>
                  <a:pt x="2269" y="2148"/>
                </a:lnTo>
                <a:lnTo>
                  <a:pt x="2269" y="2147"/>
                </a:lnTo>
                <a:lnTo>
                  <a:pt x="2271" y="2147"/>
                </a:lnTo>
                <a:lnTo>
                  <a:pt x="2271" y="2146"/>
                </a:lnTo>
                <a:lnTo>
                  <a:pt x="2271" y="2145"/>
                </a:lnTo>
                <a:lnTo>
                  <a:pt x="2272" y="2145"/>
                </a:lnTo>
                <a:lnTo>
                  <a:pt x="2272" y="2144"/>
                </a:lnTo>
                <a:lnTo>
                  <a:pt x="2272" y="2143"/>
                </a:lnTo>
                <a:lnTo>
                  <a:pt x="2272" y="2141"/>
                </a:lnTo>
                <a:lnTo>
                  <a:pt x="2272" y="2140"/>
                </a:lnTo>
                <a:lnTo>
                  <a:pt x="2272" y="2139"/>
                </a:lnTo>
                <a:lnTo>
                  <a:pt x="2271" y="2139"/>
                </a:lnTo>
                <a:lnTo>
                  <a:pt x="2271" y="2138"/>
                </a:lnTo>
                <a:lnTo>
                  <a:pt x="2269" y="2138"/>
                </a:lnTo>
                <a:lnTo>
                  <a:pt x="2269" y="2137"/>
                </a:lnTo>
                <a:lnTo>
                  <a:pt x="2268" y="2137"/>
                </a:lnTo>
                <a:lnTo>
                  <a:pt x="2268" y="2136"/>
                </a:lnTo>
                <a:lnTo>
                  <a:pt x="2268" y="2135"/>
                </a:lnTo>
                <a:lnTo>
                  <a:pt x="2268" y="2134"/>
                </a:lnTo>
                <a:lnTo>
                  <a:pt x="2267" y="2134"/>
                </a:lnTo>
                <a:lnTo>
                  <a:pt x="2266" y="2132"/>
                </a:lnTo>
                <a:lnTo>
                  <a:pt x="2266" y="2131"/>
                </a:lnTo>
                <a:lnTo>
                  <a:pt x="2265" y="2131"/>
                </a:lnTo>
                <a:lnTo>
                  <a:pt x="2265" y="2130"/>
                </a:lnTo>
                <a:lnTo>
                  <a:pt x="2264" y="2129"/>
                </a:lnTo>
                <a:lnTo>
                  <a:pt x="2264" y="2128"/>
                </a:lnTo>
                <a:lnTo>
                  <a:pt x="2264" y="2127"/>
                </a:lnTo>
                <a:lnTo>
                  <a:pt x="2265" y="2127"/>
                </a:lnTo>
                <a:lnTo>
                  <a:pt x="2265" y="2126"/>
                </a:lnTo>
                <a:lnTo>
                  <a:pt x="2265" y="2124"/>
                </a:lnTo>
                <a:lnTo>
                  <a:pt x="2265" y="2123"/>
                </a:lnTo>
                <a:lnTo>
                  <a:pt x="2266" y="2123"/>
                </a:lnTo>
                <a:lnTo>
                  <a:pt x="2267" y="2122"/>
                </a:lnTo>
                <a:lnTo>
                  <a:pt x="2267" y="2121"/>
                </a:lnTo>
                <a:lnTo>
                  <a:pt x="2267" y="2120"/>
                </a:lnTo>
                <a:lnTo>
                  <a:pt x="2268" y="2120"/>
                </a:lnTo>
                <a:lnTo>
                  <a:pt x="2268" y="2119"/>
                </a:lnTo>
                <a:lnTo>
                  <a:pt x="2268" y="2118"/>
                </a:lnTo>
                <a:lnTo>
                  <a:pt x="2268" y="2117"/>
                </a:lnTo>
                <a:lnTo>
                  <a:pt x="2269" y="2115"/>
                </a:lnTo>
                <a:lnTo>
                  <a:pt x="2269" y="2114"/>
                </a:lnTo>
                <a:lnTo>
                  <a:pt x="2271" y="2113"/>
                </a:lnTo>
                <a:lnTo>
                  <a:pt x="2271" y="2112"/>
                </a:lnTo>
                <a:lnTo>
                  <a:pt x="2272" y="2112"/>
                </a:lnTo>
                <a:lnTo>
                  <a:pt x="2272" y="2113"/>
                </a:lnTo>
                <a:lnTo>
                  <a:pt x="2273" y="2113"/>
                </a:lnTo>
                <a:lnTo>
                  <a:pt x="2274" y="2113"/>
                </a:lnTo>
                <a:lnTo>
                  <a:pt x="2275" y="2112"/>
                </a:lnTo>
                <a:lnTo>
                  <a:pt x="2275" y="2111"/>
                </a:lnTo>
                <a:lnTo>
                  <a:pt x="2276" y="2111"/>
                </a:lnTo>
                <a:lnTo>
                  <a:pt x="2276" y="2112"/>
                </a:lnTo>
                <a:lnTo>
                  <a:pt x="2277" y="2113"/>
                </a:lnTo>
                <a:lnTo>
                  <a:pt x="2277" y="2114"/>
                </a:lnTo>
                <a:lnTo>
                  <a:pt x="2278" y="2114"/>
                </a:lnTo>
                <a:lnTo>
                  <a:pt x="2278" y="2115"/>
                </a:lnTo>
                <a:lnTo>
                  <a:pt x="2278" y="2117"/>
                </a:lnTo>
                <a:lnTo>
                  <a:pt x="2280" y="2117"/>
                </a:lnTo>
                <a:lnTo>
                  <a:pt x="2281" y="2115"/>
                </a:lnTo>
                <a:lnTo>
                  <a:pt x="2281" y="2114"/>
                </a:lnTo>
                <a:lnTo>
                  <a:pt x="2280" y="2113"/>
                </a:lnTo>
                <a:lnTo>
                  <a:pt x="2278" y="2113"/>
                </a:lnTo>
                <a:lnTo>
                  <a:pt x="2278" y="2112"/>
                </a:lnTo>
                <a:lnTo>
                  <a:pt x="2280" y="2112"/>
                </a:lnTo>
                <a:lnTo>
                  <a:pt x="2280" y="2111"/>
                </a:lnTo>
                <a:lnTo>
                  <a:pt x="2281" y="2112"/>
                </a:lnTo>
                <a:lnTo>
                  <a:pt x="2282" y="2112"/>
                </a:lnTo>
                <a:lnTo>
                  <a:pt x="2282" y="2111"/>
                </a:lnTo>
                <a:lnTo>
                  <a:pt x="2283" y="2110"/>
                </a:lnTo>
                <a:lnTo>
                  <a:pt x="2283" y="2106"/>
                </a:lnTo>
                <a:lnTo>
                  <a:pt x="2284" y="2105"/>
                </a:lnTo>
                <a:lnTo>
                  <a:pt x="2284" y="2104"/>
                </a:lnTo>
                <a:lnTo>
                  <a:pt x="2283" y="2104"/>
                </a:lnTo>
                <a:lnTo>
                  <a:pt x="2283" y="2103"/>
                </a:lnTo>
                <a:lnTo>
                  <a:pt x="2282" y="2103"/>
                </a:lnTo>
                <a:lnTo>
                  <a:pt x="2281" y="2103"/>
                </a:lnTo>
                <a:lnTo>
                  <a:pt x="2280" y="2103"/>
                </a:lnTo>
                <a:lnTo>
                  <a:pt x="2280" y="2104"/>
                </a:lnTo>
                <a:lnTo>
                  <a:pt x="2278" y="2104"/>
                </a:lnTo>
                <a:lnTo>
                  <a:pt x="2277" y="2104"/>
                </a:lnTo>
                <a:lnTo>
                  <a:pt x="2277" y="2103"/>
                </a:lnTo>
                <a:lnTo>
                  <a:pt x="2276" y="2103"/>
                </a:lnTo>
                <a:lnTo>
                  <a:pt x="2276" y="2102"/>
                </a:lnTo>
                <a:lnTo>
                  <a:pt x="2275" y="2102"/>
                </a:lnTo>
                <a:lnTo>
                  <a:pt x="2274" y="2102"/>
                </a:lnTo>
                <a:lnTo>
                  <a:pt x="2274" y="2103"/>
                </a:lnTo>
                <a:lnTo>
                  <a:pt x="2273" y="2103"/>
                </a:lnTo>
                <a:lnTo>
                  <a:pt x="2273" y="2102"/>
                </a:lnTo>
                <a:lnTo>
                  <a:pt x="2272" y="2103"/>
                </a:lnTo>
                <a:lnTo>
                  <a:pt x="2273" y="2103"/>
                </a:lnTo>
                <a:lnTo>
                  <a:pt x="2273" y="2104"/>
                </a:lnTo>
                <a:lnTo>
                  <a:pt x="2274" y="2104"/>
                </a:lnTo>
                <a:lnTo>
                  <a:pt x="2274" y="2105"/>
                </a:lnTo>
                <a:lnTo>
                  <a:pt x="2275" y="2106"/>
                </a:lnTo>
                <a:lnTo>
                  <a:pt x="2275" y="2107"/>
                </a:lnTo>
                <a:lnTo>
                  <a:pt x="2274" y="2107"/>
                </a:lnTo>
                <a:lnTo>
                  <a:pt x="2273" y="2107"/>
                </a:lnTo>
                <a:lnTo>
                  <a:pt x="2272" y="2109"/>
                </a:lnTo>
                <a:lnTo>
                  <a:pt x="2271" y="2109"/>
                </a:lnTo>
                <a:lnTo>
                  <a:pt x="2269" y="2109"/>
                </a:lnTo>
                <a:lnTo>
                  <a:pt x="2269" y="2107"/>
                </a:lnTo>
                <a:lnTo>
                  <a:pt x="2269" y="2106"/>
                </a:lnTo>
                <a:lnTo>
                  <a:pt x="2268" y="2106"/>
                </a:lnTo>
                <a:lnTo>
                  <a:pt x="2267" y="2107"/>
                </a:lnTo>
                <a:lnTo>
                  <a:pt x="2266" y="2107"/>
                </a:lnTo>
                <a:lnTo>
                  <a:pt x="2266" y="2106"/>
                </a:lnTo>
                <a:lnTo>
                  <a:pt x="2266" y="2105"/>
                </a:lnTo>
                <a:lnTo>
                  <a:pt x="2266" y="2104"/>
                </a:lnTo>
                <a:lnTo>
                  <a:pt x="2266" y="2103"/>
                </a:lnTo>
                <a:lnTo>
                  <a:pt x="2265" y="2102"/>
                </a:lnTo>
                <a:lnTo>
                  <a:pt x="2264" y="2102"/>
                </a:lnTo>
                <a:lnTo>
                  <a:pt x="2263" y="2102"/>
                </a:lnTo>
                <a:lnTo>
                  <a:pt x="2263" y="2101"/>
                </a:lnTo>
                <a:lnTo>
                  <a:pt x="2264" y="2101"/>
                </a:lnTo>
                <a:lnTo>
                  <a:pt x="2264" y="2099"/>
                </a:lnTo>
                <a:lnTo>
                  <a:pt x="2265" y="2099"/>
                </a:lnTo>
                <a:lnTo>
                  <a:pt x="2266" y="2099"/>
                </a:lnTo>
                <a:lnTo>
                  <a:pt x="2266" y="2098"/>
                </a:lnTo>
                <a:lnTo>
                  <a:pt x="2265" y="2097"/>
                </a:lnTo>
                <a:lnTo>
                  <a:pt x="2264" y="2098"/>
                </a:lnTo>
                <a:lnTo>
                  <a:pt x="2263" y="2098"/>
                </a:lnTo>
                <a:lnTo>
                  <a:pt x="2263" y="2097"/>
                </a:lnTo>
                <a:lnTo>
                  <a:pt x="2261" y="2097"/>
                </a:lnTo>
                <a:lnTo>
                  <a:pt x="2263" y="2097"/>
                </a:lnTo>
                <a:lnTo>
                  <a:pt x="2263" y="2096"/>
                </a:lnTo>
                <a:lnTo>
                  <a:pt x="2263" y="2095"/>
                </a:lnTo>
                <a:lnTo>
                  <a:pt x="2264" y="2094"/>
                </a:lnTo>
                <a:lnTo>
                  <a:pt x="2263" y="2094"/>
                </a:lnTo>
                <a:lnTo>
                  <a:pt x="2263" y="2093"/>
                </a:lnTo>
                <a:lnTo>
                  <a:pt x="2261" y="2093"/>
                </a:lnTo>
                <a:lnTo>
                  <a:pt x="2260" y="2092"/>
                </a:lnTo>
                <a:lnTo>
                  <a:pt x="2260" y="2093"/>
                </a:lnTo>
                <a:lnTo>
                  <a:pt x="2260" y="2094"/>
                </a:lnTo>
                <a:lnTo>
                  <a:pt x="2260" y="2096"/>
                </a:lnTo>
                <a:lnTo>
                  <a:pt x="2259" y="2097"/>
                </a:lnTo>
                <a:lnTo>
                  <a:pt x="2259" y="2098"/>
                </a:lnTo>
                <a:lnTo>
                  <a:pt x="2258" y="2098"/>
                </a:lnTo>
                <a:lnTo>
                  <a:pt x="2257" y="2098"/>
                </a:lnTo>
                <a:lnTo>
                  <a:pt x="2256" y="2098"/>
                </a:lnTo>
                <a:lnTo>
                  <a:pt x="2255" y="2098"/>
                </a:lnTo>
                <a:lnTo>
                  <a:pt x="2255" y="2099"/>
                </a:lnTo>
                <a:lnTo>
                  <a:pt x="2256" y="2101"/>
                </a:lnTo>
                <a:lnTo>
                  <a:pt x="2256" y="2102"/>
                </a:lnTo>
                <a:lnTo>
                  <a:pt x="2255" y="2102"/>
                </a:lnTo>
                <a:lnTo>
                  <a:pt x="2254" y="2102"/>
                </a:lnTo>
                <a:lnTo>
                  <a:pt x="2254" y="2103"/>
                </a:lnTo>
                <a:lnTo>
                  <a:pt x="2255" y="2103"/>
                </a:lnTo>
                <a:lnTo>
                  <a:pt x="2255" y="2104"/>
                </a:lnTo>
                <a:lnTo>
                  <a:pt x="2254" y="2104"/>
                </a:lnTo>
                <a:lnTo>
                  <a:pt x="2254" y="2103"/>
                </a:lnTo>
                <a:lnTo>
                  <a:pt x="2252" y="2103"/>
                </a:lnTo>
                <a:lnTo>
                  <a:pt x="2252" y="2104"/>
                </a:lnTo>
                <a:lnTo>
                  <a:pt x="2252" y="2105"/>
                </a:lnTo>
                <a:lnTo>
                  <a:pt x="2252" y="2106"/>
                </a:lnTo>
                <a:lnTo>
                  <a:pt x="2251" y="2106"/>
                </a:lnTo>
                <a:lnTo>
                  <a:pt x="2251" y="2107"/>
                </a:lnTo>
                <a:lnTo>
                  <a:pt x="2251" y="2109"/>
                </a:lnTo>
                <a:lnTo>
                  <a:pt x="2250" y="2109"/>
                </a:lnTo>
                <a:lnTo>
                  <a:pt x="2250" y="2107"/>
                </a:lnTo>
                <a:lnTo>
                  <a:pt x="2250" y="2106"/>
                </a:lnTo>
                <a:lnTo>
                  <a:pt x="2249" y="2106"/>
                </a:lnTo>
                <a:lnTo>
                  <a:pt x="2249" y="2105"/>
                </a:lnTo>
                <a:lnTo>
                  <a:pt x="2248" y="2105"/>
                </a:lnTo>
                <a:lnTo>
                  <a:pt x="2247" y="2105"/>
                </a:lnTo>
                <a:lnTo>
                  <a:pt x="2246" y="2105"/>
                </a:lnTo>
                <a:lnTo>
                  <a:pt x="2246" y="2106"/>
                </a:lnTo>
                <a:lnTo>
                  <a:pt x="2246" y="2107"/>
                </a:lnTo>
                <a:lnTo>
                  <a:pt x="2246" y="2106"/>
                </a:lnTo>
                <a:lnTo>
                  <a:pt x="2246" y="2107"/>
                </a:lnTo>
                <a:lnTo>
                  <a:pt x="2247" y="2107"/>
                </a:lnTo>
                <a:lnTo>
                  <a:pt x="2247" y="2109"/>
                </a:lnTo>
                <a:lnTo>
                  <a:pt x="2247" y="2110"/>
                </a:lnTo>
                <a:lnTo>
                  <a:pt x="2247" y="2111"/>
                </a:lnTo>
                <a:lnTo>
                  <a:pt x="2246" y="2111"/>
                </a:lnTo>
                <a:lnTo>
                  <a:pt x="2244" y="2111"/>
                </a:lnTo>
                <a:lnTo>
                  <a:pt x="2244" y="2110"/>
                </a:lnTo>
                <a:lnTo>
                  <a:pt x="2243" y="2110"/>
                </a:lnTo>
                <a:lnTo>
                  <a:pt x="2242" y="2110"/>
                </a:lnTo>
                <a:lnTo>
                  <a:pt x="2241" y="2110"/>
                </a:lnTo>
                <a:lnTo>
                  <a:pt x="2241" y="2111"/>
                </a:lnTo>
                <a:lnTo>
                  <a:pt x="2240" y="2111"/>
                </a:lnTo>
                <a:lnTo>
                  <a:pt x="2240" y="2110"/>
                </a:lnTo>
                <a:lnTo>
                  <a:pt x="2241" y="2110"/>
                </a:lnTo>
                <a:lnTo>
                  <a:pt x="2241" y="2109"/>
                </a:lnTo>
                <a:lnTo>
                  <a:pt x="2242" y="2109"/>
                </a:lnTo>
                <a:lnTo>
                  <a:pt x="2243" y="2107"/>
                </a:lnTo>
                <a:lnTo>
                  <a:pt x="2243" y="2106"/>
                </a:lnTo>
                <a:lnTo>
                  <a:pt x="2242" y="2105"/>
                </a:lnTo>
                <a:lnTo>
                  <a:pt x="2241" y="2105"/>
                </a:lnTo>
                <a:lnTo>
                  <a:pt x="2240" y="2105"/>
                </a:lnTo>
                <a:lnTo>
                  <a:pt x="2240" y="2104"/>
                </a:lnTo>
                <a:lnTo>
                  <a:pt x="2239" y="2104"/>
                </a:lnTo>
                <a:lnTo>
                  <a:pt x="2239" y="2103"/>
                </a:lnTo>
                <a:lnTo>
                  <a:pt x="2238" y="2103"/>
                </a:lnTo>
                <a:lnTo>
                  <a:pt x="2237" y="2104"/>
                </a:lnTo>
                <a:lnTo>
                  <a:pt x="2238" y="2105"/>
                </a:lnTo>
                <a:lnTo>
                  <a:pt x="2237" y="2106"/>
                </a:lnTo>
                <a:lnTo>
                  <a:pt x="2235" y="2106"/>
                </a:lnTo>
                <a:lnTo>
                  <a:pt x="2234" y="2106"/>
                </a:lnTo>
                <a:lnTo>
                  <a:pt x="2234" y="2107"/>
                </a:lnTo>
                <a:lnTo>
                  <a:pt x="2233" y="2107"/>
                </a:lnTo>
                <a:lnTo>
                  <a:pt x="2233" y="2109"/>
                </a:lnTo>
                <a:lnTo>
                  <a:pt x="2232" y="2109"/>
                </a:lnTo>
                <a:lnTo>
                  <a:pt x="2231" y="2109"/>
                </a:lnTo>
                <a:lnTo>
                  <a:pt x="2231" y="2107"/>
                </a:lnTo>
                <a:lnTo>
                  <a:pt x="2231" y="2106"/>
                </a:lnTo>
                <a:lnTo>
                  <a:pt x="2230" y="2106"/>
                </a:lnTo>
                <a:lnTo>
                  <a:pt x="2230" y="2105"/>
                </a:lnTo>
                <a:lnTo>
                  <a:pt x="2229" y="2105"/>
                </a:lnTo>
                <a:lnTo>
                  <a:pt x="2229" y="2106"/>
                </a:lnTo>
                <a:lnTo>
                  <a:pt x="2228" y="2106"/>
                </a:lnTo>
                <a:lnTo>
                  <a:pt x="2228" y="2107"/>
                </a:lnTo>
                <a:lnTo>
                  <a:pt x="2226" y="2107"/>
                </a:lnTo>
                <a:lnTo>
                  <a:pt x="2225" y="2107"/>
                </a:lnTo>
                <a:lnTo>
                  <a:pt x="2225" y="2106"/>
                </a:lnTo>
                <a:lnTo>
                  <a:pt x="2224" y="2106"/>
                </a:lnTo>
                <a:lnTo>
                  <a:pt x="2223" y="2107"/>
                </a:lnTo>
                <a:lnTo>
                  <a:pt x="2223" y="2109"/>
                </a:lnTo>
                <a:lnTo>
                  <a:pt x="2225" y="2109"/>
                </a:lnTo>
                <a:lnTo>
                  <a:pt x="2225" y="2110"/>
                </a:lnTo>
                <a:lnTo>
                  <a:pt x="2225" y="2111"/>
                </a:lnTo>
                <a:lnTo>
                  <a:pt x="2224" y="2111"/>
                </a:lnTo>
                <a:lnTo>
                  <a:pt x="2224" y="2112"/>
                </a:lnTo>
                <a:lnTo>
                  <a:pt x="2223" y="2112"/>
                </a:lnTo>
                <a:lnTo>
                  <a:pt x="2223" y="2113"/>
                </a:lnTo>
                <a:lnTo>
                  <a:pt x="2224" y="2113"/>
                </a:lnTo>
                <a:lnTo>
                  <a:pt x="2225" y="2112"/>
                </a:lnTo>
                <a:lnTo>
                  <a:pt x="2225" y="2115"/>
                </a:lnTo>
                <a:lnTo>
                  <a:pt x="2224" y="2117"/>
                </a:lnTo>
                <a:lnTo>
                  <a:pt x="2224" y="2118"/>
                </a:lnTo>
                <a:lnTo>
                  <a:pt x="2223" y="2115"/>
                </a:lnTo>
                <a:lnTo>
                  <a:pt x="2222" y="2115"/>
                </a:lnTo>
                <a:lnTo>
                  <a:pt x="2221" y="2115"/>
                </a:lnTo>
                <a:lnTo>
                  <a:pt x="2221" y="2117"/>
                </a:lnTo>
                <a:lnTo>
                  <a:pt x="2222" y="2118"/>
                </a:lnTo>
                <a:lnTo>
                  <a:pt x="2222" y="2119"/>
                </a:lnTo>
                <a:lnTo>
                  <a:pt x="2221" y="2119"/>
                </a:lnTo>
                <a:lnTo>
                  <a:pt x="2221" y="2118"/>
                </a:lnTo>
                <a:lnTo>
                  <a:pt x="2220" y="2118"/>
                </a:lnTo>
                <a:lnTo>
                  <a:pt x="2220" y="2117"/>
                </a:lnTo>
                <a:lnTo>
                  <a:pt x="2218" y="2118"/>
                </a:lnTo>
                <a:lnTo>
                  <a:pt x="2217" y="2119"/>
                </a:lnTo>
                <a:lnTo>
                  <a:pt x="2217" y="2120"/>
                </a:lnTo>
                <a:lnTo>
                  <a:pt x="2216" y="2120"/>
                </a:lnTo>
                <a:lnTo>
                  <a:pt x="2216" y="2119"/>
                </a:lnTo>
                <a:lnTo>
                  <a:pt x="2216" y="2118"/>
                </a:lnTo>
                <a:lnTo>
                  <a:pt x="2215" y="2118"/>
                </a:lnTo>
                <a:lnTo>
                  <a:pt x="2214" y="2117"/>
                </a:lnTo>
                <a:lnTo>
                  <a:pt x="2214" y="2115"/>
                </a:lnTo>
                <a:lnTo>
                  <a:pt x="2215" y="2114"/>
                </a:lnTo>
                <a:lnTo>
                  <a:pt x="2216" y="2114"/>
                </a:lnTo>
                <a:lnTo>
                  <a:pt x="2216" y="2113"/>
                </a:lnTo>
                <a:lnTo>
                  <a:pt x="2217" y="2113"/>
                </a:lnTo>
                <a:lnTo>
                  <a:pt x="2218" y="2113"/>
                </a:lnTo>
                <a:lnTo>
                  <a:pt x="2218" y="2114"/>
                </a:lnTo>
                <a:lnTo>
                  <a:pt x="2220" y="2114"/>
                </a:lnTo>
                <a:lnTo>
                  <a:pt x="2220" y="2113"/>
                </a:lnTo>
                <a:lnTo>
                  <a:pt x="2218" y="2112"/>
                </a:lnTo>
                <a:lnTo>
                  <a:pt x="2217" y="2112"/>
                </a:lnTo>
                <a:lnTo>
                  <a:pt x="2216" y="2112"/>
                </a:lnTo>
                <a:lnTo>
                  <a:pt x="2216" y="2111"/>
                </a:lnTo>
                <a:lnTo>
                  <a:pt x="2215" y="2110"/>
                </a:lnTo>
                <a:lnTo>
                  <a:pt x="2215" y="2109"/>
                </a:lnTo>
                <a:lnTo>
                  <a:pt x="2214" y="2107"/>
                </a:lnTo>
                <a:lnTo>
                  <a:pt x="2213" y="2106"/>
                </a:lnTo>
                <a:lnTo>
                  <a:pt x="2212" y="2105"/>
                </a:lnTo>
                <a:lnTo>
                  <a:pt x="2211" y="2105"/>
                </a:lnTo>
                <a:lnTo>
                  <a:pt x="2209" y="2105"/>
                </a:lnTo>
                <a:lnTo>
                  <a:pt x="2208" y="2105"/>
                </a:lnTo>
                <a:lnTo>
                  <a:pt x="2208" y="2106"/>
                </a:lnTo>
                <a:lnTo>
                  <a:pt x="2207" y="2107"/>
                </a:lnTo>
                <a:lnTo>
                  <a:pt x="2207" y="2109"/>
                </a:lnTo>
                <a:lnTo>
                  <a:pt x="2206" y="2109"/>
                </a:lnTo>
                <a:lnTo>
                  <a:pt x="2205" y="2110"/>
                </a:lnTo>
                <a:lnTo>
                  <a:pt x="2204" y="2110"/>
                </a:lnTo>
                <a:lnTo>
                  <a:pt x="2203" y="2111"/>
                </a:lnTo>
                <a:lnTo>
                  <a:pt x="2202" y="2113"/>
                </a:lnTo>
                <a:lnTo>
                  <a:pt x="2200" y="2113"/>
                </a:lnTo>
                <a:lnTo>
                  <a:pt x="2199" y="2113"/>
                </a:lnTo>
                <a:lnTo>
                  <a:pt x="2199" y="2112"/>
                </a:lnTo>
                <a:lnTo>
                  <a:pt x="2198" y="2111"/>
                </a:lnTo>
                <a:lnTo>
                  <a:pt x="2198" y="2110"/>
                </a:lnTo>
                <a:lnTo>
                  <a:pt x="2198" y="2109"/>
                </a:lnTo>
                <a:lnTo>
                  <a:pt x="2197" y="2109"/>
                </a:lnTo>
                <a:lnTo>
                  <a:pt x="2196" y="2107"/>
                </a:lnTo>
                <a:lnTo>
                  <a:pt x="2195" y="2106"/>
                </a:lnTo>
                <a:lnTo>
                  <a:pt x="2194" y="2106"/>
                </a:lnTo>
                <a:lnTo>
                  <a:pt x="2194" y="2105"/>
                </a:lnTo>
                <a:lnTo>
                  <a:pt x="2192" y="2105"/>
                </a:lnTo>
                <a:lnTo>
                  <a:pt x="2191" y="2105"/>
                </a:lnTo>
                <a:lnTo>
                  <a:pt x="2190" y="2105"/>
                </a:lnTo>
                <a:lnTo>
                  <a:pt x="2187" y="2104"/>
                </a:lnTo>
                <a:lnTo>
                  <a:pt x="2186" y="2104"/>
                </a:lnTo>
                <a:lnTo>
                  <a:pt x="2183" y="2103"/>
                </a:lnTo>
                <a:lnTo>
                  <a:pt x="2182" y="2103"/>
                </a:lnTo>
                <a:lnTo>
                  <a:pt x="2181" y="2103"/>
                </a:lnTo>
                <a:lnTo>
                  <a:pt x="2179" y="2103"/>
                </a:lnTo>
                <a:lnTo>
                  <a:pt x="2178" y="2103"/>
                </a:lnTo>
                <a:lnTo>
                  <a:pt x="2177" y="2103"/>
                </a:lnTo>
                <a:lnTo>
                  <a:pt x="2177" y="2104"/>
                </a:lnTo>
                <a:lnTo>
                  <a:pt x="2177" y="2105"/>
                </a:lnTo>
                <a:lnTo>
                  <a:pt x="2175" y="2105"/>
                </a:lnTo>
                <a:lnTo>
                  <a:pt x="2175" y="2106"/>
                </a:lnTo>
                <a:lnTo>
                  <a:pt x="2173" y="2107"/>
                </a:lnTo>
                <a:lnTo>
                  <a:pt x="2172" y="2109"/>
                </a:lnTo>
                <a:lnTo>
                  <a:pt x="2172" y="2110"/>
                </a:lnTo>
                <a:lnTo>
                  <a:pt x="2171" y="2110"/>
                </a:lnTo>
                <a:lnTo>
                  <a:pt x="2171" y="2111"/>
                </a:lnTo>
                <a:lnTo>
                  <a:pt x="2168" y="2111"/>
                </a:lnTo>
                <a:lnTo>
                  <a:pt x="2166" y="2112"/>
                </a:lnTo>
                <a:lnTo>
                  <a:pt x="2165" y="2112"/>
                </a:lnTo>
                <a:lnTo>
                  <a:pt x="2164" y="2112"/>
                </a:lnTo>
                <a:lnTo>
                  <a:pt x="2163" y="2113"/>
                </a:lnTo>
                <a:lnTo>
                  <a:pt x="2162" y="2112"/>
                </a:lnTo>
                <a:lnTo>
                  <a:pt x="2162" y="2111"/>
                </a:lnTo>
                <a:lnTo>
                  <a:pt x="2160" y="2109"/>
                </a:lnTo>
                <a:lnTo>
                  <a:pt x="2160" y="2107"/>
                </a:lnTo>
                <a:lnTo>
                  <a:pt x="2159" y="2106"/>
                </a:lnTo>
                <a:lnTo>
                  <a:pt x="2157" y="2106"/>
                </a:lnTo>
                <a:lnTo>
                  <a:pt x="2157" y="2105"/>
                </a:lnTo>
                <a:lnTo>
                  <a:pt x="2156" y="2105"/>
                </a:lnTo>
                <a:lnTo>
                  <a:pt x="2156" y="2104"/>
                </a:lnTo>
                <a:lnTo>
                  <a:pt x="2155" y="2104"/>
                </a:lnTo>
                <a:lnTo>
                  <a:pt x="2155" y="2103"/>
                </a:lnTo>
                <a:lnTo>
                  <a:pt x="2155" y="2102"/>
                </a:lnTo>
                <a:lnTo>
                  <a:pt x="2154" y="2102"/>
                </a:lnTo>
                <a:lnTo>
                  <a:pt x="2153" y="2101"/>
                </a:lnTo>
                <a:lnTo>
                  <a:pt x="2152" y="2099"/>
                </a:lnTo>
                <a:lnTo>
                  <a:pt x="2152" y="2098"/>
                </a:lnTo>
                <a:lnTo>
                  <a:pt x="2151" y="2098"/>
                </a:lnTo>
                <a:lnTo>
                  <a:pt x="2149" y="2098"/>
                </a:lnTo>
                <a:lnTo>
                  <a:pt x="2148" y="2098"/>
                </a:lnTo>
                <a:lnTo>
                  <a:pt x="2147" y="2099"/>
                </a:lnTo>
                <a:lnTo>
                  <a:pt x="2146" y="2099"/>
                </a:lnTo>
                <a:lnTo>
                  <a:pt x="2145" y="2101"/>
                </a:lnTo>
                <a:lnTo>
                  <a:pt x="2144" y="2101"/>
                </a:lnTo>
                <a:lnTo>
                  <a:pt x="2143" y="2102"/>
                </a:lnTo>
                <a:lnTo>
                  <a:pt x="2142" y="2103"/>
                </a:lnTo>
                <a:lnTo>
                  <a:pt x="2140" y="2103"/>
                </a:lnTo>
                <a:lnTo>
                  <a:pt x="2139" y="2104"/>
                </a:lnTo>
                <a:lnTo>
                  <a:pt x="2139" y="2105"/>
                </a:lnTo>
                <a:lnTo>
                  <a:pt x="2139" y="2107"/>
                </a:lnTo>
                <a:lnTo>
                  <a:pt x="2138" y="2107"/>
                </a:lnTo>
                <a:lnTo>
                  <a:pt x="2138" y="2109"/>
                </a:lnTo>
                <a:lnTo>
                  <a:pt x="2138" y="2110"/>
                </a:lnTo>
                <a:lnTo>
                  <a:pt x="2138" y="2111"/>
                </a:lnTo>
                <a:lnTo>
                  <a:pt x="2138" y="2112"/>
                </a:lnTo>
                <a:lnTo>
                  <a:pt x="2138" y="2115"/>
                </a:lnTo>
                <a:lnTo>
                  <a:pt x="2138" y="2117"/>
                </a:lnTo>
                <a:lnTo>
                  <a:pt x="2138" y="2118"/>
                </a:lnTo>
                <a:lnTo>
                  <a:pt x="2137" y="2119"/>
                </a:lnTo>
                <a:lnTo>
                  <a:pt x="2136" y="2119"/>
                </a:lnTo>
                <a:lnTo>
                  <a:pt x="2136" y="2120"/>
                </a:lnTo>
                <a:lnTo>
                  <a:pt x="2135" y="2120"/>
                </a:lnTo>
                <a:lnTo>
                  <a:pt x="2134" y="2120"/>
                </a:lnTo>
                <a:lnTo>
                  <a:pt x="2133" y="2121"/>
                </a:lnTo>
                <a:lnTo>
                  <a:pt x="2131" y="2121"/>
                </a:lnTo>
                <a:lnTo>
                  <a:pt x="2130" y="2121"/>
                </a:lnTo>
                <a:lnTo>
                  <a:pt x="2129" y="2121"/>
                </a:lnTo>
                <a:lnTo>
                  <a:pt x="2128" y="2121"/>
                </a:lnTo>
                <a:lnTo>
                  <a:pt x="2128" y="2122"/>
                </a:lnTo>
                <a:lnTo>
                  <a:pt x="2127" y="2122"/>
                </a:lnTo>
                <a:lnTo>
                  <a:pt x="2127" y="2123"/>
                </a:lnTo>
                <a:lnTo>
                  <a:pt x="2126" y="2123"/>
                </a:lnTo>
                <a:lnTo>
                  <a:pt x="2125" y="2124"/>
                </a:lnTo>
                <a:lnTo>
                  <a:pt x="2123" y="2124"/>
                </a:lnTo>
                <a:lnTo>
                  <a:pt x="2123" y="2126"/>
                </a:lnTo>
                <a:lnTo>
                  <a:pt x="2122" y="2127"/>
                </a:lnTo>
                <a:lnTo>
                  <a:pt x="2122" y="2126"/>
                </a:lnTo>
                <a:lnTo>
                  <a:pt x="2121" y="2126"/>
                </a:lnTo>
                <a:lnTo>
                  <a:pt x="2121" y="2124"/>
                </a:lnTo>
                <a:lnTo>
                  <a:pt x="2121" y="2123"/>
                </a:lnTo>
                <a:lnTo>
                  <a:pt x="2121" y="2122"/>
                </a:lnTo>
                <a:lnTo>
                  <a:pt x="2121" y="2121"/>
                </a:lnTo>
                <a:lnTo>
                  <a:pt x="2122" y="2121"/>
                </a:lnTo>
                <a:lnTo>
                  <a:pt x="2122" y="2120"/>
                </a:lnTo>
                <a:lnTo>
                  <a:pt x="2121" y="2119"/>
                </a:lnTo>
                <a:lnTo>
                  <a:pt x="2120" y="2118"/>
                </a:lnTo>
                <a:lnTo>
                  <a:pt x="2119" y="2118"/>
                </a:lnTo>
                <a:lnTo>
                  <a:pt x="2119" y="2119"/>
                </a:lnTo>
                <a:lnTo>
                  <a:pt x="2118" y="2119"/>
                </a:lnTo>
                <a:lnTo>
                  <a:pt x="2117" y="2119"/>
                </a:lnTo>
                <a:lnTo>
                  <a:pt x="2116" y="2119"/>
                </a:lnTo>
                <a:lnTo>
                  <a:pt x="2114" y="2120"/>
                </a:lnTo>
                <a:lnTo>
                  <a:pt x="2114" y="2119"/>
                </a:lnTo>
                <a:lnTo>
                  <a:pt x="2113" y="2119"/>
                </a:lnTo>
                <a:lnTo>
                  <a:pt x="2112" y="2118"/>
                </a:lnTo>
                <a:lnTo>
                  <a:pt x="2111" y="2118"/>
                </a:lnTo>
                <a:lnTo>
                  <a:pt x="2111" y="2119"/>
                </a:lnTo>
                <a:lnTo>
                  <a:pt x="2109" y="2119"/>
                </a:lnTo>
                <a:lnTo>
                  <a:pt x="2109" y="2120"/>
                </a:lnTo>
                <a:lnTo>
                  <a:pt x="2108" y="2121"/>
                </a:lnTo>
                <a:lnTo>
                  <a:pt x="2106" y="2121"/>
                </a:lnTo>
                <a:lnTo>
                  <a:pt x="2105" y="2123"/>
                </a:lnTo>
                <a:lnTo>
                  <a:pt x="2104" y="2124"/>
                </a:lnTo>
                <a:lnTo>
                  <a:pt x="2103" y="2124"/>
                </a:lnTo>
                <a:lnTo>
                  <a:pt x="2103" y="2123"/>
                </a:lnTo>
                <a:lnTo>
                  <a:pt x="2102" y="2122"/>
                </a:lnTo>
                <a:lnTo>
                  <a:pt x="2102" y="2121"/>
                </a:lnTo>
                <a:lnTo>
                  <a:pt x="2101" y="2121"/>
                </a:lnTo>
                <a:lnTo>
                  <a:pt x="2101" y="2120"/>
                </a:lnTo>
                <a:lnTo>
                  <a:pt x="2100" y="2119"/>
                </a:lnTo>
                <a:lnTo>
                  <a:pt x="2100" y="2118"/>
                </a:lnTo>
                <a:lnTo>
                  <a:pt x="2100" y="2115"/>
                </a:lnTo>
                <a:lnTo>
                  <a:pt x="2100" y="2114"/>
                </a:lnTo>
                <a:lnTo>
                  <a:pt x="2100" y="2113"/>
                </a:lnTo>
                <a:lnTo>
                  <a:pt x="2100" y="2112"/>
                </a:lnTo>
                <a:lnTo>
                  <a:pt x="2101" y="2112"/>
                </a:lnTo>
                <a:lnTo>
                  <a:pt x="2101" y="2111"/>
                </a:lnTo>
                <a:lnTo>
                  <a:pt x="2102" y="2111"/>
                </a:lnTo>
                <a:lnTo>
                  <a:pt x="2103" y="2111"/>
                </a:lnTo>
                <a:lnTo>
                  <a:pt x="2105" y="2112"/>
                </a:lnTo>
                <a:lnTo>
                  <a:pt x="2106" y="2112"/>
                </a:lnTo>
                <a:lnTo>
                  <a:pt x="2106" y="2111"/>
                </a:lnTo>
                <a:lnTo>
                  <a:pt x="2108" y="2111"/>
                </a:lnTo>
                <a:lnTo>
                  <a:pt x="2108" y="2110"/>
                </a:lnTo>
                <a:lnTo>
                  <a:pt x="2106" y="2110"/>
                </a:lnTo>
                <a:lnTo>
                  <a:pt x="2106" y="2109"/>
                </a:lnTo>
                <a:lnTo>
                  <a:pt x="2106" y="2107"/>
                </a:lnTo>
                <a:lnTo>
                  <a:pt x="2106" y="2106"/>
                </a:lnTo>
                <a:lnTo>
                  <a:pt x="2106" y="2105"/>
                </a:lnTo>
                <a:lnTo>
                  <a:pt x="2106" y="2104"/>
                </a:lnTo>
                <a:lnTo>
                  <a:pt x="2106" y="2103"/>
                </a:lnTo>
                <a:lnTo>
                  <a:pt x="2108" y="2102"/>
                </a:lnTo>
                <a:lnTo>
                  <a:pt x="2108" y="2101"/>
                </a:lnTo>
                <a:lnTo>
                  <a:pt x="2108" y="2099"/>
                </a:lnTo>
                <a:lnTo>
                  <a:pt x="2106" y="2098"/>
                </a:lnTo>
                <a:lnTo>
                  <a:pt x="2105" y="2097"/>
                </a:lnTo>
                <a:lnTo>
                  <a:pt x="2104" y="2097"/>
                </a:lnTo>
                <a:lnTo>
                  <a:pt x="2103" y="2094"/>
                </a:lnTo>
                <a:lnTo>
                  <a:pt x="2101" y="2090"/>
                </a:lnTo>
                <a:lnTo>
                  <a:pt x="2100" y="2090"/>
                </a:lnTo>
                <a:lnTo>
                  <a:pt x="2100" y="2089"/>
                </a:lnTo>
                <a:lnTo>
                  <a:pt x="2097" y="2084"/>
                </a:lnTo>
                <a:lnTo>
                  <a:pt x="2097" y="2082"/>
                </a:lnTo>
                <a:lnTo>
                  <a:pt x="2099" y="2079"/>
                </a:lnTo>
                <a:lnTo>
                  <a:pt x="2099" y="2078"/>
                </a:lnTo>
                <a:lnTo>
                  <a:pt x="2096" y="2074"/>
                </a:lnTo>
                <a:lnTo>
                  <a:pt x="2095" y="2073"/>
                </a:lnTo>
                <a:lnTo>
                  <a:pt x="2094" y="2071"/>
                </a:lnTo>
                <a:lnTo>
                  <a:pt x="2094" y="2070"/>
                </a:lnTo>
                <a:lnTo>
                  <a:pt x="2093" y="2069"/>
                </a:lnTo>
                <a:lnTo>
                  <a:pt x="2092" y="2068"/>
                </a:lnTo>
                <a:lnTo>
                  <a:pt x="2090" y="2064"/>
                </a:lnTo>
                <a:lnTo>
                  <a:pt x="2090" y="2062"/>
                </a:lnTo>
                <a:lnTo>
                  <a:pt x="2090" y="2061"/>
                </a:lnTo>
                <a:lnTo>
                  <a:pt x="2090" y="2059"/>
                </a:lnTo>
                <a:lnTo>
                  <a:pt x="2090" y="2057"/>
                </a:lnTo>
                <a:lnTo>
                  <a:pt x="2088" y="2057"/>
                </a:lnTo>
                <a:lnTo>
                  <a:pt x="2088" y="2056"/>
                </a:lnTo>
                <a:lnTo>
                  <a:pt x="2086" y="2053"/>
                </a:lnTo>
                <a:lnTo>
                  <a:pt x="2086" y="2052"/>
                </a:lnTo>
                <a:lnTo>
                  <a:pt x="2086" y="2048"/>
                </a:lnTo>
                <a:lnTo>
                  <a:pt x="2086" y="2046"/>
                </a:lnTo>
                <a:lnTo>
                  <a:pt x="2087" y="2046"/>
                </a:lnTo>
                <a:lnTo>
                  <a:pt x="2088" y="2045"/>
                </a:lnTo>
                <a:lnTo>
                  <a:pt x="2088" y="2042"/>
                </a:lnTo>
                <a:lnTo>
                  <a:pt x="2088" y="2040"/>
                </a:lnTo>
                <a:lnTo>
                  <a:pt x="2086" y="2039"/>
                </a:lnTo>
                <a:lnTo>
                  <a:pt x="2085" y="2037"/>
                </a:lnTo>
                <a:lnTo>
                  <a:pt x="2084" y="2035"/>
                </a:lnTo>
                <a:lnTo>
                  <a:pt x="2084" y="2032"/>
                </a:lnTo>
                <a:lnTo>
                  <a:pt x="2083" y="2031"/>
                </a:lnTo>
                <a:lnTo>
                  <a:pt x="2082" y="2030"/>
                </a:lnTo>
                <a:lnTo>
                  <a:pt x="2082" y="2029"/>
                </a:lnTo>
                <a:lnTo>
                  <a:pt x="2083" y="2028"/>
                </a:lnTo>
                <a:lnTo>
                  <a:pt x="2083" y="2027"/>
                </a:lnTo>
                <a:lnTo>
                  <a:pt x="2084" y="2021"/>
                </a:lnTo>
                <a:lnTo>
                  <a:pt x="2084" y="2020"/>
                </a:lnTo>
                <a:lnTo>
                  <a:pt x="2083" y="2019"/>
                </a:lnTo>
                <a:lnTo>
                  <a:pt x="2082" y="2019"/>
                </a:lnTo>
                <a:lnTo>
                  <a:pt x="2082" y="2017"/>
                </a:lnTo>
                <a:lnTo>
                  <a:pt x="2082" y="2015"/>
                </a:lnTo>
                <a:lnTo>
                  <a:pt x="2082" y="2014"/>
                </a:lnTo>
                <a:lnTo>
                  <a:pt x="2080" y="2013"/>
                </a:lnTo>
                <a:lnTo>
                  <a:pt x="2079" y="2012"/>
                </a:lnTo>
                <a:lnTo>
                  <a:pt x="2078" y="2011"/>
                </a:lnTo>
                <a:lnTo>
                  <a:pt x="2078" y="2010"/>
                </a:lnTo>
                <a:lnTo>
                  <a:pt x="2080" y="2006"/>
                </a:lnTo>
                <a:lnTo>
                  <a:pt x="2080" y="2003"/>
                </a:lnTo>
                <a:lnTo>
                  <a:pt x="2082" y="2002"/>
                </a:lnTo>
                <a:lnTo>
                  <a:pt x="2084" y="2002"/>
                </a:lnTo>
                <a:lnTo>
                  <a:pt x="2084" y="2001"/>
                </a:lnTo>
                <a:lnTo>
                  <a:pt x="2084" y="2000"/>
                </a:lnTo>
                <a:lnTo>
                  <a:pt x="2084" y="1998"/>
                </a:lnTo>
                <a:lnTo>
                  <a:pt x="2083" y="1998"/>
                </a:lnTo>
                <a:lnTo>
                  <a:pt x="2082" y="1997"/>
                </a:lnTo>
                <a:lnTo>
                  <a:pt x="2082" y="1996"/>
                </a:lnTo>
                <a:lnTo>
                  <a:pt x="2082" y="1995"/>
                </a:lnTo>
                <a:lnTo>
                  <a:pt x="2083" y="1994"/>
                </a:lnTo>
                <a:lnTo>
                  <a:pt x="2082" y="1993"/>
                </a:lnTo>
                <a:lnTo>
                  <a:pt x="2082" y="1990"/>
                </a:lnTo>
                <a:lnTo>
                  <a:pt x="2080" y="1990"/>
                </a:lnTo>
                <a:lnTo>
                  <a:pt x="2080" y="1989"/>
                </a:lnTo>
                <a:lnTo>
                  <a:pt x="2079" y="1988"/>
                </a:lnTo>
                <a:lnTo>
                  <a:pt x="2078" y="1988"/>
                </a:lnTo>
                <a:lnTo>
                  <a:pt x="2077" y="1987"/>
                </a:lnTo>
                <a:lnTo>
                  <a:pt x="2076" y="1987"/>
                </a:lnTo>
                <a:lnTo>
                  <a:pt x="2074" y="1986"/>
                </a:lnTo>
                <a:lnTo>
                  <a:pt x="2071" y="1986"/>
                </a:lnTo>
                <a:lnTo>
                  <a:pt x="2070" y="1986"/>
                </a:lnTo>
                <a:lnTo>
                  <a:pt x="2069" y="1986"/>
                </a:lnTo>
                <a:lnTo>
                  <a:pt x="2068" y="1985"/>
                </a:lnTo>
                <a:lnTo>
                  <a:pt x="2067" y="1984"/>
                </a:lnTo>
                <a:lnTo>
                  <a:pt x="2066" y="1984"/>
                </a:lnTo>
                <a:lnTo>
                  <a:pt x="2065" y="1984"/>
                </a:lnTo>
                <a:lnTo>
                  <a:pt x="2063" y="1985"/>
                </a:lnTo>
                <a:lnTo>
                  <a:pt x="2063" y="1986"/>
                </a:lnTo>
                <a:lnTo>
                  <a:pt x="2062" y="1986"/>
                </a:lnTo>
                <a:lnTo>
                  <a:pt x="2062" y="1987"/>
                </a:lnTo>
                <a:lnTo>
                  <a:pt x="2061" y="1987"/>
                </a:lnTo>
                <a:lnTo>
                  <a:pt x="2060" y="1987"/>
                </a:lnTo>
                <a:lnTo>
                  <a:pt x="2060" y="1986"/>
                </a:lnTo>
                <a:lnTo>
                  <a:pt x="2059" y="1986"/>
                </a:lnTo>
                <a:lnTo>
                  <a:pt x="2058" y="1986"/>
                </a:lnTo>
                <a:lnTo>
                  <a:pt x="2058" y="1985"/>
                </a:lnTo>
                <a:lnTo>
                  <a:pt x="2057" y="1985"/>
                </a:lnTo>
                <a:lnTo>
                  <a:pt x="2057" y="1984"/>
                </a:lnTo>
                <a:lnTo>
                  <a:pt x="2056" y="1984"/>
                </a:lnTo>
                <a:lnTo>
                  <a:pt x="2054" y="1984"/>
                </a:lnTo>
                <a:lnTo>
                  <a:pt x="2053" y="1984"/>
                </a:lnTo>
                <a:lnTo>
                  <a:pt x="2052" y="1984"/>
                </a:lnTo>
                <a:lnTo>
                  <a:pt x="2052" y="1985"/>
                </a:lnTo>
                <a:lnTo>
                  <a:pt x="2051" y="1985"/>
                </a:lnTo>
                <a:lnTo>
                  <a:pt x="2050" y="1985"/>
                </a:lnTo>
                <a:lnTo>
                  <a:pt x="2049" y="1985"/>
                </a:lnTo>
                <a:lnTo>
                  <a:pt x="2049" y="1984"/>
                </a:lnTo>
                <a:lnTo>
                  <a:pt x="2048" y="1982"/>
                </a:lnTo>
                <a:lnTo>
                  <a:pt x="2047" y="1982"/>
                </a:lnTo>
                <a:lnTo>
                  <a:pt x="2045" y="1982"/>
                </a:lnTo>
                <a:lnTo>
                  <a:pt x="2045" y="1984"/>
                </a:lnTo>
                <a:lnTo>
                  <a:pt x="2044" y="1985"/>
                </a:lnTo>
                <a:lnTo>
                  <a:pt x="2043" y="1984"/>
                </a:lnTo>
                <a:lnTo>
                  <a:pt x="2042" y="1982"/>
                </a:lnTo>
                <a:lnTo>
                  <a:pt x="2041" y="1982"/>
                </a:lnTo>
                <a:lnTo>
                  <a:pt x="2041" y="1981"/>
                </a:lnTo>
                <a:lnTo>
                  <a:pt x="2040" y="1982"/>
                </a:lnTo>
                <a:lnTo>
                  <a:pt x="2039" y="1982"/>
                </a:lnTo>
                <a:lnTo>
                  <a:pt x="2037" y="1982"/>
                </a:lnTo>
                <a:lnTo>
                  <a:pt x="2036" y="1982"/>
                </a:lnTo>
                <a:lnTo>
                  <a:pt x="2035" y="1982"/>
                </a:lnTo>
                <a:lnTo>
                  <a:pt x="2034" y="1981"/>
                </a:lnTo>
                <a:lnTo>
                  <a:pt x="2034" y="1980"/>
                </a:lnTo>
                <a:lnTo>
                  <a:pt x="2034" y="1979"/>
                </a:lnTo>
                <a:lnTo>
                  <a:pt x="2033" y="1979"/>
                </a:lnTo>
                <a:lnTo>
                  <a:pt x="2032" y="1979"/>
                </a:lnTo>
                <a:lnTo>
                  <a:pt x="2030" y="1980"/>
                </a:lnTo>
                <a:lnTo>
                  <a:pt x="2030" y="1981"/>
                </a:lnTo>
                <a:lnTo>
                  <a:pt x="2028" y="1981"/>
                </a:lnTo>
                <a:lnTo>
                  <a:pt x="2027" y="1981"/>
                </a:lnTo>
                <a:lnTo>
                  <a:pt x="2026" y="1981"/>
                </a:lnTo>
                <a:lnTo>
                  <a:pt x="2025" y="1981"/>
                </a:lnTo>
                <a:lnTo>
                  <a:pt x="2025" y="1980"/>
                </a:lnTo>
                <a:lnTo>
                  <a:pt x="2024" y="1980"/>
                </a:lnTo>
                <a:lnTo>
                  <a:pt x="2024" y="1979"/>
                </a:lnTo>
                <a:lnTo>
                  <a:pt x="2023" y="1978"/>
                </a:lnTo>
                <a:lnTo>
                  <a:pt x="2022" y="1977"/>
                </a:lnTo>
                <a:lnTo>
                  <a:pt x="2021" y="1977"/>
                </a:lnTo>
                <a:lnTo>
                  <a:pt x="2021" y="1976"/>
                </a:lnTo>
                <a:lnTo>
                  <a:pt x="2021" y="1975"/>
                </a:lnTo>
                <a:lnTo>
                  <a:pt x="2019" y="1975"/>
                </a:lnTo>
                <a:lnTo>
                  <a:pt x="2018" y="1973"/>
                </a:lnTo>
                <a:lnTo>
                  <a:pt x="2017" y="1973"/>
                </a:lnTo>
                <a:lnTo>
                  <a:pt x="2016" y="1973"/>
                </a:lnTo>
                <a:lnTo>
                  <a:pt x="2015" y="1973"/>
                </a:lnTo>
                <a:lnTo>
                  <a:pt x="2014" y="1973"/>
                </a:lnTo>
                <a:lnTo>
                  <a:pt x="2013" y="1973"/>
                </a:lnTo>
                <a:lnTo>
                  <a:pt x="2011" y="1973"/>
                </a:lnTo>
                <a:lnTo>
                  <a:pt x="2011" y="1972"/>
                </a:lnTo>
                <a:lnTo>
                  <a:pt x="2010" y="1972"/>
                </a:lnTo>
                <a:lnTo>
                  <a:pt x="2009" y="1972"/>
                </a:lnTo>
                <a:lnTo>
                  <a:pt x="2009" y="1973"/>
                </a:lnTo>
                <a:lnTo>
                  <a:pt x="2008" y="1973"/>
                </a:lnTo>
                <a:lnTo>
                  <a:pt x="2007" y="1972"/>
                </a:lnTo>
                <a:lnTo>
                  <a:pt x="2006" y="1972"/>
                </a:lnTo>
                <a:lnTo>
                  <a:pt x="2005" y="1972"/>
                </a:lnTo>
                <a:lnTo>
                  <a:pt x="2002" y="1971"/>
                </a:lnTo>
                <a:lnTo>
                  <a:pt x="2001" y="1971"/>
                </a:lnTo>
                <a:lnTo>
                  <a:pt x="1999" y="1972"/>
                </a:lnTo>
                <a:lnTo>
                  <a:pt x="1997" y="1972"/>
                </a:lnTo>
                <a:lnTo>
                  <a:pt x="1996" y="1972"/>
                </a:lnTo>
                <a:lnTo>
                  <a:pt x="1996" y="1973"/>
                </a:lnTo>
                <a:lnTo>
                  <a:pt x="1994" y="1973"/>
                </a:lnTo>
                <a:lnTo>
                  <a:pt x="1993" y="1973"/>
                </a:lnTo>
                <a:lnTo>
                  <a:pt x="1992" y="1973"/>
                </a:lnTo>
                <a:lnTo>
                  <a:pt x="1991" y="1973"/>
                </a:lnTo>
                <a:lnTo>
                  <a:pt x="1990" y="1973"/>
                </a:lnTo>
                <a:lnTo>
                  <a:pt x="1989" y="1973"/>
                </a:lnTo>
                <a:lnTo>
                  <a:pt x="1988" y="1973"/>
                </a:lnTo>
                <a:lnTo>
                  <a:pt x="1987" y="1975"/>
                </a:lnTo>
                <a:lnTo>
                  <a:pt x="1987" y="1976"/>
                </a:lnTo>
                <a:lnTo>
                  <a:pt x="1985" y="1976"/>
                </a:lnTo>
                <a:lnTo>
                  <a:pt x="1985" y="1977"/>
                </a:lnTo>
                <a:lnTo>
                  <a:pt x="1984" y="1978"/>
                </a:lnTo>
                <a:lnTo>
                  <a:pt x="1983" y="1977"/>
                </a:lnTo>
                <a:lnTo>
                  <a:pt x="1982" y="1977"/>
                </a:lnTo>
                <a:lnTo>
                  <a:pt x="1981" y="1977"/>
                </a:lnTo>
                <a:lnTo>
                  <a:pt x="1981" y="1978"/>
                </a:lnTo>
                <a:lnTo>
                  <a:pt x="1980" y="1978"/>
                </a:lnTo>
                <a:lnTo>
                  <a:pt x="1979" y="1978"/>
                </a:lnTo>
                <a:lnTo>
                  <a:pt x="1978" y="1978"/>
                </a:lnTo>
                <a:lnTo>
                  <a:pt x="1976" y="1978"/>
                </a:lnTo>
                <a:lnTo>
                  <a:pt x="1975" y="1977"/>
                </a:lnTo>
                <a:lnTo>
                  <a:pt x="1974" y="1977"/>
                </a:lnTo>
                <a:lnTo>
                  <a:pt x="1973" y="1977"/>
                </a:lnTo>
                <a:lnTo>
                  <a:pt x="1972" y="1977"/>
                </a:lnTo>
                <a:lnTo>
                  <a:pt x="1971" y="1976"/>
                </a:lnTo>
                <a:lnTo>
                  <a:pt x="1970" y="1976"/>
                </a:lnTo>
                <a:lnTo>
                  <a:pt x="1968" y="1976"/>
                </a:lnTo>
                <a:lnTo>
                  <a:pt x="1966" y="1979"/>
                </a:lnTo>
                <a:lnTo>
                  <a:pt x="1965" y="1979"/>
                </a:lnTo>
                <a:lnTo>
                  <a:pt x="1963" y="1979"/>
                </a:lnTo>
                <a:lnTo>
                  <a:pt x="1962" y="1980"/>
                </a:lnTo>
                <a:lnTo>
                  <a:pt x="1961" y="1980"/>
                </a:lnTo>
                <a:lnTo>
                  <a:pt x="1959" y="1981"/>
                </a:lnTo>
                <a:lnTo>
                  <a:pt x="1958" y="1981"/>
                </a:lnTo>
                <a:lnTo>
                  <a:pt x="1957" y="1981"/>
                </a:lnTo>
                <a:lnTo>
                  <a:pt x="1954" y="1982"/>
                </a:lnTo>
                <a:lnTo>
                  <a:pt x="1949" y="1981"/>
                </a:lnTo>
                <a:lnTo>
                  <a:pt x="1947" y="1981"/>
                </a:lnTo>
                <a:lnTo>
                  <a:pt x="1942" y="1982"/>
                </a:lnTo>
                <a:lnTo>
                  <a:pt x="1940" y="1982"/>
                </a:lnTo>
                <a:lnTo>
                  <a:pt x="1937" y="1982"/>
                </a:lnTo>
                <a:lnTo>
                  <a:pt x="1932" y="1980"/>
                </a:lnTo>
                <a:lnTo>
                  <a:pt x="1932" y="1979"/>
                </a:lnTo>
                <a:lnTo>
                  <a:pt x="1931" y="1979"/>
                </a:lnTo>
                <a:lnTo>
                  <a:pt x="1930" y="1978"/>
                </a:lnTo>
                <a:lnTo>
                  <a:pt x="1929" y="1978"/>
                </a:lnTo>
                <a:lnTo>
                  <a:pt x="1928" y="1976"/>
                </a:lnTo>
                <a:lnTo>
                  <a:pt x="1925" y="1975"/>
                </a:lnTo>
                <a:lnTo>
                  <a:pt x="1922" y="1972"/>
                </a:lnTo>
                <a:lnTo>
                  <a:pt x="1921" y="1972"/>
                </a:lnTo>
                <a:lnTo>
                  <a:pt x="1918" y="1971"/>
                </a:lnTo>
                <a:lnTo>
                  <a:pt x="1914" y="1972"/>
                </a:lnTo>
                <a:lnTo>
                  <a:pt x="1913" y="1972"/>
                </a:lnTo>
                <a:lnTo>
                  <a:pt x="1912" y="1972"/>
                </a:lnTo>
                <a:lnTo>
                  <a:pt x="1911" y="1972"/>
                </a:lnTo>
                <a:lnTo>
                  <a:pt x="1911" y="1971"/>
                </a:lnTo>
                <a:lnTo>
                  <a:pt x="1910" y="1971"/>
                </a:lnTo>
                <a:lnTo>
                  <a:pt x="1909" y="1971"/>
                </a:lnTo>
                <a:lnTo>
                  <a:pt x="1907" y="1971"/>
                </a:lnTo>
                <a:lnTo>
                  <a:pt x="1903" y="1975"/>
                </a:lnTo>
                <a:lnTo>
                  <a:pt x="1902" y="1976"/>
                </a:lnTo>
                <a:lnTo>
                  <a:pt x="1901" y="1977"/>
                </a:lnTo>
                <a:lnTo>
                  <a:pt x="1899" y="1977"/>
                </a:lnTo>
                <a:lnTo>
                  <a:pt x="1897" y="1976"/>
                </a:lnTo>
                <a:lnTo>
                  <a:pt x="1896" y="1975"/>
                </a:lnTo>
                <a:lnTo>
                  <a:pt x="1895" y="1973"/>
                </a:lnTo>
                <a:lnTo>
                  <a:pt x="1894" y="1973"/>
                </a:lnTo>
                <a:lnTo>
                  <a:pt x="1893" y="1973"/>
                </a:lnTo>
                <a:lnTo>
                  <a:pt x="1892" y="1972"/>
                </a:lnTo>
                <a:lnTo>
                  <a:pt x="1890" y="1972"/>
                </a:lnTo>
                <a:lnTo>
                  <a:pt x="1889" y="1972"/>
                </a:lnTo>
                <a:lnTo>
                  <a:pt x="1888" y="1972"/>
                </a:lnTo>
                <a:lnTo>
                  <a:pt x="1887" y="1972"/>
                </a:lnTo>
                <a:lnTo>
                  <a:pt x="1886" y="1972"/>
                </a:lnTo>
                <a:lnTo>
                  <a:pt x="1884" y="1972"/>
                </a:lnTo>
                <a:lnTo>
                  <a:pt x="1882" y="1972"/>
                </a:lnTo>
                <a:lnTo>
                  <a:pt x="1881" y="1972"/>
                </a:lnTo>
                <a:lnTo>
                  <a:pt x="1881" y="1971"/>
                </a:lnTo>
                <a:lnTo>
                  <a:pt x="1880" y="1971"/>
                </a:lnTo>
                <a:lnTo>
                  <a:pt x="1879" y="1971"/>
                </a:lnTo>
                <a:lnTo>
                  <a:pt x="1879" y="1970"/>
                </a:lnTo>
                <a:lnTo>
                  <a:pt x="1878" y="1970"/>
                </a:lnTo>
                <a:lnTo>
                  <a:pt x="1877" y="1969"/>
                </a:lnTo>
                <a:lnTo>
                  <a:pt x="1876" y="1969"/>
                </a:lnTo>
                <a:lnTo>
                  <a:pt x="1875" y="1969"/>
                </a:lnTo>
                <a:lnTo>
                  <a:pt x="1873" y="1969"/>
                </a:lnTo>
                <a:lnTo>
                  <a:pt x="1872" y="1969"/>
                </a:lnTo>
                <a:lnTo>
                  <a:pt x="1871" y="1969"/>
                </a:lnTo>
                <a:lnTo>
                  <a:pt x="1870" y="1969"/>
                </a:lnTo>
                <a:lnTo>
                  <a:pt x="1869" y="1969"/>
                </a:lnTo>
                <a:lnTo>
                  <a:pt x="1869" y="1970"/>
                </a:lnTo>
                <a:lnTo>
                  <a:pt x="1869" y="1971"/>
                </a:lnTo>
                <a:lnTo>
                  <a:pt x="1868" y="1971"/>
                </a:lnTo>
                <a:lnTo>
                  <a:pt x="1867" y="1971"/>
                </a:lnTo>
                <a:lnTo>
                  <a:pt x="1867" y="1972"/>
                </a:lnTo>
                <a:lnTo>
                  <a:pt x="1866" y="1972"/>
                </a:lnTo>
                <a:lnTo>
                  <a:pt x="1864" y="1972"/>
                </a:lnTo>
                <a:lnTo>
                  <a:pt x="1864" y="1973"/>
                </a:lnTo>
                <a:lnTo>
                  <a:pt x="1864" y="1975"/>
                </a:lnTo>
                <a:lnTo>
                  <a:pt x="1863" y="1975"/>
                </a:lnTo>
                <a:lnTo>
                  <a:pt x="1863" y="1976"/>
                </a:lnTo>
                <a:lnTo>
                  <a:pt x="1862" y="1977"/>
                </a:lnTo>
                <a:lnTo>
                  <a:pt x="1862" y="1978"/>
                </a:lnTo>
                <a:lnTo>
                  <a:pt x="1861" y="1978"/>
                </a:lnTo>
                <a:lnTo>
                  <a:pt x="1861" y="1979"/>
                </a:lnTo>
                <a:lnTo>
                  <a:pt x="1860" y="1979"/>
                </a:lnTo>
                <a:lnTo>
                  <a:pt x="1859" y="1980"/>
                </a:lnTo>
                <a:lnTo>
                  <a:pt x="1858" y="1980"/>
                </a:lnTo>
                <a:lnTo>
                  <a:pt x="1856" y="1980"/>
                </a:lnTo>
                <a:lnTo>
                  <a:pt x="1856" y="1981"/>
                </a:lnTo>
                <a:lnTo>
                  <a:pt x="1855" y="1981"/>
                </a:lnTo>
                <a:lnTo>
                  <a:pt x="1855" y="1982"/>
                </a:lnTo>
                <a:lnTo>
                  <a:pt x="1854" y="1982"/>
                </a:lnTo>
                <a:lnTo>
                  <a:pt x="1854" y="1984"/>
                </a:lnTo>
                <a:lnTo>
                  <a:pt x="1855" y="1984"/>
                </a:lnTo>
                <a:lnTo>
                  <a:pt x="1855" y="1985"/>
                </a:lnTo>
                <a:lnTo>
                  <a:pt x="1855" y="1986"/>
                </a:lnTo>
                <a:lnTo>
                  <a:pt x="1854" y="1986"/>
                </a:lnTo>
                <a:lnTo>
                  <a:pt x="1854" y="1987"/>
                </a:lnTo>
                <a:lnTo>
                  <a:pt x="1853" y="1987"/>
                </a:lnTo>
                <a:lnTo>
                  <a:pt x="1853" y="1988"/>
                </a:lnTo>
                <a:lnTo>
                  <a:pt x="1852" y="1988"/>
                </a:lnTo>
                <a:lnTo>
                  <a:pt x="1851" y="1988"/>
                </a:lnTo>
                <a:lnTo>
                  <a:pt x="1850" y="1988"/>
                </a:lnTo>
                <a:lnTo>
                  <a:pt x="1849" y="1988"/>
                </a:lnTo>
                <a:lnTo>
                  <a:pt x="1849" y="1987"/>
                </a:lnTo>
                <a:lnTo>
                  <a:pt x="1847" y="1987"/>
                </a:lnTo>
                <a:lnTo>
                  <a:pt x="1846" y="1987"/>
                </a:lnTo>
                <a:lnTo>
                  <a:pt x="1845" y="1987"/>
                </a:lnTo>
                <a:lnTo>
                  <a:pt x="1845" y="1988"/>
                </a:lnTo>
                <a:lnTo>
                  <a:pt x="1845" y="1990"/>
                </a:lnTo>
                <a:lnTo>
                  <a:pt x="1845" y="1992"/>
                </a:lnTo>
                <a:lnTo>
                  <a:pt x="1844" y="1992"/>
                </a:lnTo>
                <a:lnTo>
                  <a:pt x="1842" y="1993"/>
                </a:lnTo>
                <a:lnTo>
                  <a:pt x="1841" y="1995"/>
                </a:lnTo>
                <a:lnTo>
                  <a:pt x="1840" y="1996"/>
                </a:lnTo>
                <a:lnTo>
                  <a:pt x="1838" y="1997"/>
                </a:lnTo>
                <a:lnTo>
                  <a:pt x="1837" y="1998"/>
                </a:lnTo>
                <a:lnTo>
                  <a:pt x="1836" y="1998"/>
                </a:lnTo>
                <a:lnTo>
                  <a:pt x="1836" y="2000"/>
                </a:lnTo>
                <a:lnTo>
                  <a:pt x="1835" y="2001"/>
                </a:lnTo>
                <a:lnTo>
                  <a:pt x="1835" y="2002"/>
                </a:lnTo>
                <a:lnTo>
                  <a:pt x="1834" y="2002"/>
                </a:lnTo>
                <a:lnTo>
                  <a:pt x="1834" y="2003"/>
                </a:lnTo>
                <a:lnTo>
                  <a:pt x="1834" y="2004"/>
                </a:lnTo>
                <a:lnTo>
                  <a:pt x="1833" y="2004"/>
                </a:lnTo>
                <a:lnTo>
                  <a:pt x="1833" y="2005"/>
                </a:lnTo>
                <a:lnTo>
                  <a:pt x="1834" y="2005"/>
                </a:lnTo>
                <a:lnTo>
                  <a:pt x="1834" y="2006"/>
                </a:lnTo>
                <a:lnTo>
                  <a:pt x="1834" y="2007"/>
                </a:lnTo>
                <a:lnTo>
                  <a:pt x="1834" y="2009"/>
                </a:lnTo>
                <a:lnTo>
                  <a:pt x="1834" y="2010"/>
                </a:lnTo>
                <a:lnTo>
                  <a:pt x="1833" y="2010"/>
                </a:lnTo>
                <a:lnTo>
                  <a:pt x="1833" y="2011"/>
                </a:lnTo>
                <a:lnTo>
                  <a:pt x="1832" y="2011"/>
                </a:lnTo>
                <a:lnTo>
                  <a:pt x="1832" y="2012"/>
                </a:lnTo>
                <a:lnTo>
                  <a:pt x="1830" y="2012"/>
                </a:lnTo>
                <a:lnTo>
                  <a:pt x="1829" y="2012"/>
                </a:lnTo>
                <a:lnTo>
                  <a:pt x="1829" y="2013"/>
                </a:lnTo>
                <a:lnTo>
                  <a:pt x="1828" y="2013"/>
                </a:lnTo>
                <a:lnTo>
                  <a:pt x="1828" y="2014"/>
                </a:lnTo>
                <a:lnTo>
                  <a:pt x="1828" y="2015"/>
                </a:lnTo>
                <a:lnTo>
                  <a:pt x="1827" y="2015"/>
                </a:lnTo>
                <a:lnTo>
                  <a:pt x="1827" y="2014"/>
                </a:lnTo>
                <a:lnTo>
                  <a:pt x="1826" y="2014"/>
                </a:lnTo>
                <a:lnTo>
                  <a:pt x="1825" y="2014"/>
                </a:lnTo>
                <a:lnTo>
                  <a:pt x="1824" y="2014"/>
                </a:lnTo>
                <a:lnTo>
                  <a:pt x="1823" y="2014"/>
                </a:lnTo>
                <a:lnTo>
                  <a:pt x="1821" y="2013"/>
                </a:lnTo>
                <a:lnTo>
                  <a:pt x="1821" y="2012"/>
                </a:lnTo>
                <a:lnTo>
                  <a:pt x="1820" y="2012"/>
                </a:lnTo>
                <a:lnTo>
                  <a:pt x="1819" y="2012"/>
                </a:lnTo>
                <a:lnTo>
                  <a:pt x="1818" y="2012"/>
                </a:lnTo>
                <a:lnTo>
                  <a:pt x="1817" y="2012"/>
                </a:lnTo>
                <a:lnTo>
                  <a:pt x="1816" y="2012"/>
                </a:lnTo>
                <a:lnTo>
                  <a:pt x="1816" y="2013"/>
                </a:lnTo>
                <a:lnTo>
                  <a:pt x="1815" y="2013"/>
                </a:lnTo>
                <a:lnTo>
                  <a:pt x="1813" y="2014"/>
                </a:lnTo>
                <a:lnTo>
                  <a:pt x="1812" y="2014"/>
                </a:lnTo>
                <a:lnTo>
                  <a:pt x="1812" y="2015"/>
                </a:lnTo>
                <a:lnTo>
                  <a:pt x="1811" y="2015"/>
                </a:lnTo>
                <a:lnTo>
                  <a:pt x="1810" y="2015"/>
                </a:lnTo>
                <a:lnTo>
                  <a:pt x="1809" y="2015"/>
                </a:lnTo>
                <a:lnTo>
                  <a:pt x="1808" y="2015"/>
                </a:lnTo>
                <a:lnTo>
                  <a:pt x="1807" y="2014"/>
                </a:lnTo>
                <a:lnTo>
                  <a:pt x="1806" y="2013"/>
                </a:lnTo>
                <a:lnTo>
                  <a:pt x="1803" y="2012"/>
                </a:lnTo>
                <a:lnTo>
                  <a:pt x="1802" y="2011"/>
                </a:lnTo>
                <a:lnTo>
                  <a:pt x="1801" y="2011"/>
                </a:lnTo>
                <a:lnTo>
                  <a:pt x="1799" y="2010"/>
                </a:lnTo>
                <a:lnTo>
                  <a:pt x="1798" y="2010"/>
                </a:lnTo>
                <a:lnTo>
                  <a:pt x="1797" y="2011"/>
                </a:lnTo>
                <a:lnTo>
                  <a:pt x="1795" y="2012"/>
                </a:lnTo>
                <a:lnTo>
                  <a:pt x="1794" y="2013"/>
                </a:lnTo>
                <a:lnTo>
                  <a:pt x="1793" y="2013"/>
                </a:lnTo>
                <a:lnTo>
                  <a:pt x="1792" y="2015"/>
                </a:lnTo>
                <a:lnTo>
                  <a:pt x="1791" y="2015"/>
                </a:lnTo>
                <a:lnTo>
                  <a:pt x="1790" y="2015"/>
                </a:lnTo>
                <a:lnTo>
                  <a:pt x="1789" y="2015"/>
                </a:lnTo>
                <a:lnTo>
                  <a:pt x="1789" y="2017"/>
                </a:lnTo>
                <a:lnTo>
                  <a:pt x="1787" y="2017"/>
                </a:lnTo>
                <a:lnTo>
                  <a:pt x="1786" y="2018"/>
                </a:lnTo>
                <a:lnTo>
                  <a:pt x="1785" y="2017"/>
                </a:lnTo>
                <a:lnTo>
                  <a:pt x="1784" y="2017"/>
                </a:lnTo>
                <a:lnTo>
                  <a:pt x="1780" y="2015"/>
                </a:lnTo>
                <a:lnTo>
                  <a:pt x="1778" y="2014"/>
                </a:lnTo>
                <a:lnTo>
                  <a:pt x="1777" y="2014"/>
                </a:lnTo>
                <a:lnTo>
                  <a:pt x="1776" y="2013"/>
                </a:lnTo>
                <a:lnTo>
                  <a:pt x="1775" y="2013"/>
                </a:lnTo>
                <a:lnTo>
                  <a:pt x="1774" y="2013"/>
                </a:lnTo>
                <a:lnTo>
                  <a:pt x="1774" y="2014"/>
                </a:lnTo>
                <a:lnTo>
                  <a:pt x="1773" y="2014"/>
                </a:lnTo>
                <a:lnTo>
                  <a:pt x="1772" y="2015"/>
                </a:lnTo>
                <a:lnTo>
                  <a:pt x="1768" y="2017"/>
                </a:lnTo>
                <a:lnTo>
                  <a:pt x="1767" y="2017"/>
                </a:lnTo>
                <a:lnTo>
                  <a:pt x="1765" y="2018"/>
                </a:lnTo>
                <a:lnTo>
                  <a:pt x="1764" y="2018"/>
                </a:lnTo>
                <a:lnTo>
                  <a:pt x="1763" y="2018"/>
                </a:lnTo>
                <a:lnTo>
                  <a:pt x="1761" y="2018"/>
                </a:lnTo>
                <a:lnTo>
                  <a:pt x="1760" y="2017"/>
                </a:lnTo>
                <a:lnTo>
                  <a:pt x="1758" y="2015"/>
                </a:lnTo>
                <a:lnTo>
                  <a:pt x="1757" y="2014"/>
                </a:lnTo>
                <a:lnTo>
                  <a:pt x="1756" y="2014"/>
                </a:lnTo>
                <a:lnTo>
                  <a:pt x="1755" y="2013"/>
                </a:lnTo>
                <a:lnTo>
                  <a:pt x="1754" y="2012"/>
                </a:lnTo>
                <a:lnTo>
                  <a:pt x="1752" y="2011"/>
                </a:lnTo>
                <a:lnTo>
                  <a:pt x="1751" y="2011"/>
                </a:lnTo>
                <a:lnTo>
                  <a:pt x="1750" y="2010"/>
                </a:lnTo>
                <a:lnTo>
                  <a:pt x="1749" y="2010"/>
                </a:lnTo>
                <a:lnTo>
                  <a:pt x="1748" y="2009"/>
                </a:lnTo>
                <a:lnTo>
                  <a:pt x="1744" y="2007"/>
                </a:lnTo>
                <a:lnTo>
                  <a:pt x="1742" y="2006"/>
                </a:lnTo>
                <a:lnTo>
                  <a:pt x="1741" y="2005"/>
                </a:lnTo>
                <a:lnTo>
                  <a:pt x="1740" y="2005"/>
                </a:lnTo>
                <a:lnTo>
                  <a:pt x="1739" y="2005"/>
                </a:lnTo>
                <a:lnTo>
                  <a:pt x="1739" y="2006"/>
                </a:lnTo>
                <a:lnTo>
                  <a:pt x="1738" y="2006"/>
                </a:lnTo>
                <a:lnTo>
                  <a:pt x="1738" y="2007"/>
                </a:lnTo>
                <a:lnTo>
                  <a:pt x="1737" y="2007"/>
                </a:lnTo>
                <a:lnTo>
                  <a:pt x="1734" y="2006"/>
                </a:lnTo>
                <a:lnTo>
                  <a:pt x="1733" y="2006"/>
                </a:lnTo>
                <a:lnTo>
                  <a:pt x="1733" y="2007"/>
                </a:lnTo>
                <a:lnTo>
                  <a:pt x="1731" y="2007"/>
                </a:lnTo>
                <a:lnTo>
                  <a:pt x="1728" y="2009"/>
                </a:lnTo>
                <a:lnTo>
                  <a:pt x="1726" y="2010"/>
                </a:lnTo>
                <a:lnTo>
                  <a:pt x="1725" y="2010"/>
                </a:lnTo>
                <a:lnTo>
                  <a:pt x="1724" y="2010"/>
                </a:lnTo>
                <a:lnTo>
                  <a:pt x="1722" y="2011"/>
                </a:lnTo>
                <a:lnTo>
                  <a:pt x="1721" y="2011"/>
                </a:lnTo>
                <a:lnTo>
                  <a:pt x="1720" y="2011"/>
                </a:lnTo>
                <a:lnTo>
                  <a:pt x="1718" y="2011"/>
                </a:lnTo>
                <a:lnTo>
                  <a:pt x="1717" y="2011"/>
                </a:lnTo>
                <a:lnTo>
                  <a:pt x="1716" y="2010"/>
                </a:lnTo>
                <a:lnTo>
                  <a:pt x="1715" y="2011"/>
                </a:lnTo>
                <a:lnTo>
                  <a:pt x="1714" y="2012"/>
                </a:lnTo>
                <a:lnTo>
                  <a:pt x="1713" y="2012"/>
                </a:lnTo>
                <a:lnTo>
                  <a:pt x="1713" y="2013"/>
                </a:lnTo>
                <a:lnTo>
                  <a:pt x="1712" y="2014"/>
                </a:lnTo>
                <a:lnTo>
                  <a:pt x="1711" y="2015"/>
                </a:lnTo>
                <a:lnTo>
                  <a:pt x="1709" y="2015"/>
                </a:lnTo>
                <a:lnTo>
                  <a:pt x="1708" y="2015"/>
                </a:lnTo>
                <a:lnTo>
                  <a:pt x="1707" y="2014"/>
                </a:lnTo>
                <a:lnTo>
                  <a:pt x="1706" y="2014"/>
                </a:lnTo>
                <a:lnTo>
                  <a:pt x="1705" y="2014"/>
                </a:lnTo>
                <a:lnTo>
                  <a:pt x="1704" y="2014"/>
                </a:lnTo>
                <a:lnTo>
                  <a:pt x="1703" y="2015"/>
                </a:lnTo>
                <a:lnTo>
                  <a:pt x="1701" y="2015"/>
                </a:lnTo>
                <a:lnTo>
                  <a:pt x="1700" y="2017"/>
                </a:lnTo>
                <a:lnTo>
                  <a:pt x="1699" y="2018"/>
                </a:lnTo>
                <a:lnTo>
                  <a:pt x="1698" y="2019"/>
                </a:lnTo>
                <a:lnTo>
                  <a:pt x="1698" y="2020"/>
                </a:lnTo>
                <a:lnTo>
                  <a:pt x="1697" y="2021"/>
                </a:lnTo>
                <a:lnTo>
                  <a:pt x="1696" y="2021"/>
                </a:lnTo>
                <a:lnTo>
                  <a:pt x="1696" y="2022"/>
                </a:lnTo>
                <a:lnTo>
                  <a:pt x="1695" y="2023"/>
                </a:lnTo>
                <a:lnTo>
                  <a:pt x="1695" y="2025"/>
                </a:lnTo>
                <a:lnTo>
                  <a:pt x="1694" y="2025"/>
                </a:lnTo>
                <a:lnTo>
                  <a:pt x="1692" y="2025"/>
                </a:lnTo>
                <a:lnTo>
                  <a:pt x="1692" y="2026"/>
                </a:lnTo>
                <a:lnTo>
                  <a:pt x="1691" y="2026"/>
                </a:lnTo>
                <a:lnTo>
                  <a:pt x="1691" y="2027"/>
                </a:lnTo>
                <a:lnTo>
                  <a:pt x="1690" y="2028"/>
                </a:lnTo>
                <a:lnTo>
                  <a:pt x="1689" y="2028"/>
                </a:lnTo>
                <a:lnTo>
                  <a:pt x="1688" y="2028"/>
                </a:lnTo>
                <a:lnTo>
                  <a:pt x="1687" y="2028"/>
                </a:lnTo>
                <a:lnTo>
                  <a:pt x="1686" y="2027"/>
                </a:lnTo>
                <a:lnTo>
                  <a:pt x="1683" y="2026"/>
                </a:lnTo>
                <a:lnTo>
                  <a:pt x="1682" y="2026"/>
                </a:lnTo>
                <a:lnTo>
                  <a:pt x="1681" y="2026"/>
                </a:lnTo>
                <a:lnTo>
                  <a:pt x="1680" y="2025"/>
                </a:lnTo>
                <a:lnTo>
                  <a:pt x="1679" y="2025"/>
                </a:lnTo>
                <a:lnTo>
                  <a:pt x="1678" y="2026"/>
                </a:lnTo>
                <a:lnTo>
                  <a:pt x="1675" y="2026"/>
                </a:lnTo>
                <a:lnTo>
                  <a:pt x="1674" y="2026"/>
                </a:lnTo>
                <a:lnTo>
                  <a:pt x="1673" y="2026"/>
                </a:lnTo>
                <a:lnTo>
                  <a:pt x="1672" y="2027"/>
                </a:lnTo>
                <a:lnTo>
                  <a:pt x="1671" y="2027"/>
                </a:lnTo>
                <a:lnTo>
                  <a:pt x="1670" y="2027"/>
                </a:lnTo>
                <a:lnTo>
                  <a:pt x="1669" y="2027"/>
                </a:lnTo>
                <a:lnTo>
                  <a:pt x="1668" y="2027"/>
                </a:lnTo>
                <a:lnTo>
                  <a:pt x="1666" y="2027"/>
                </a:lnTo>
                <a:lnTo>
                  <a:pt x="1665" y="2027"/>
                </a:lnTo>
                <a:lnTo>
                  <a:pt x="1664" y="2028"/>
                </a:lnTo>
                <a:lnTo>
                  <a:pt x="1662" y="2027"/>
                </a:lnTo>
                <a:lnTo>
                  <a:pt x="1661" y="2027"/>
                </a:lnTo>
                <a:lnTo>
                  <a:pt x="1660" y="2028"/>
                </a:lnTo>
                <a:lnTo>
                  <a:pt x="1659" y="2028"/>
                </a:lnTo>
                <a:lnTo>
                  <a:pt x="1657" y="2028"/>
                </a:lnTo>
                <a:lnTo>
                  <a:pt x="1656" y="2028"/>
                </a:lnTo>
                <a:lnTo>
                  <a:pt x="1655" y="2028"/>
                </a:lnTo>
                <a:lnTo>
                  <a:pt x="1654" y="2028"/>
                </a:lnTo>
                <a:lnTo>
                  <a:pt x="1654" y="2027"/>
                </a:lnTo>
                <a:lnTo>
                  <a:pt x="1653" y="2027"/>
                </a:lnTo>
                <a:lnTo>
                  <a:pt x="1653" y="2026"/>
                </a:lnTo>
                <a:lnTo>
                  <a:pt x="1652" y="2026"/>
                </a:lnTo>
                <a:lnTo>
                  <a:pt x="1651" y="2026"/>
                </a:lnTo>
                <a:lnTo>
                  <a:pt x="1649" y="2026"/>
                </a:lnTo>
                <a:lnTo>
                  <a:pt x="1647" y="2026"/>
                </a:lnTo>
                <a:lnTo>
                  <a:pt x="1646" y="2026"/>
                </a:lnTo>
                <a:lnTo>
                  <a:pt x="1644" y="2025"/>
                </a:lnTo>
                <a:lnTo>
                  <a:pt x="1643" y="2025"/>
                </a:lnTo>
                <a:lnTo>
                  <a:pt x="1642" y="2025"/>
                </a:lnTo>
                <a:lnTo>
                  <a:pt x="1640" y="2025"/>
                </a:lnTo>
                <a:lnTo>
                  <a:pt x="1639" y="2025"/>
                </a:lnTo>
                <a:lnTo>
                  <a:pt x="1636" y="2023"/>
                </a:lnTo>
                <a:lnTo>
                  <a:pt x="1634" y="2023"/>
                </a:lnTo>
                <a:lnTo>
                  <a:pt x="1631" y="2023"/>
                </a:lnTo>
                <a:lnTo>
                  <a:pt x="1629" y="2022"/>
                </a:lnTo>
                <a:lnTo>
                  <a:pt x="1628" y="2022"/>
                </a:lnTo>
                <a:lnTo>
                  <a:pt x="1627" y="2022"/>
                </a:lnTo>
                <a:lnTo>
                  <a:pt x="1627" y="2023"/>
                </a:lnTo>
                <a:lnTo>
                  <a:pt x="1626" y="2023"/>
                </a:lnTo>
                <a:lnTo>
                  <a:pt x="1626" y="2025"/>
                </a:lnTo>
                <a:lnTo>
                  <a:pt x="1625" y="2025"/>
                </a:lnTo>
                <a:lnTo>
                  <a:pt x="1623" y="2025"/>
                </a:lnTo>
                <a:lnTo>
                  <a:pt x="1622" y="2025"/>
                </a:lnTo>
                <a:lnTo>
                  <a:pt x="1621" y="2025"/>
                </a:lnTo>
                <a:lnTo>
                  <a:pt x="1620" y="2025"/>
                </a:lnTo>
                <a:lnTo>
                  <a:pt x="1619" y="2023"/>
                </a:lnTo>
                <a:lnTo>
                  <a:pt x="1618" y="2023"/>
                </a:lnTo>
                <a:lnTo>
                  <a:pt x="1618" y="2022"/>
                </a:lnTo>
                <a:lnTo>
                  <a:pt x="1596" y="2034"/>
                </a:lnTo>
                <a:lnTo>
                  <a:pt x="1596" y="2032"/>
                </a:lnTo>
                <a:lnTo>
                  <a:pt x="1588" y="2029"/>
                </a:lnTo>
                <a:lnTo>
                  <a:pt x="1587" y="2029"/>
                </a:lnTo>
                <a:lnTo>
                  <a:pt x="1577" y="2022"/>
                </a:lnTo>
                <a:lnTo>
                  <a:pt x="1576" y="2022"/>
                </a:lnTo>
                <a:lnTo>
                  <a:pt x="1576" y="2021"/>
                </a:lnTo>
                <a:lnTo>
                  <a:pt x="1575" y="2021"/>
                </a:lnTo>
                <a:lnTo>
                  <a:pt x="1562" y="2014"/>
                </a:lnTo>
                <a:lnTo>
                  <a:pt x="1558" y="2012"/>
                </a:lnTo>
                <a:lnTo>
                  <a:pt x="1554" y="2011"/>
                </a:lnTo>
                <a:lnTo>
                  <a:pt x="1549" y="2006"/>
                </a:lnTo>
                <a:lnTo>
                  <a:pt x="1548" y="2006"/>
                </a:lnTo>
                <a:lnTo>
                  <a:pt x="1533" y="1998"/>
                </a:lnTo>
                <a:lnTo>
                  <a:pt x="1531" y="1997"/>
                </a:lnTo>
                <a:lnTo>
                  <a:pt x="1528" y="1996"/>
                </a:lnTo>
                <a:lnTo>
                  <a:pt x="1527" y="1996"/>
                </a:lnTo>
                <a:lnTo>
                  <a:pt x="1526" y="1995"/>
                </a:lnTo>
                <a:lnTo>
                  <a:pt x="1524" y="1994"/>
                </a:lnTo>
                <a:lnTo>
                  <a:pt x="1523" y="1993"/>
                </a:lnTo>
                <a:lnTo>
                  <a:pt x="1519" y="1990"/>
                </a:lnTo>
                <a:lnTo>
                  <a:pt x="1518" y="1990"/>
                </a:lnTo>
                <a:lnTo>
                  <a:pt x="1517" y="1990"/>
                </a:lnTo>
                <a:lnTo>
                  <a:pt x="1516" y="1989"/>
                </a:lnTo>
                <a:lnTo>
                  <a:pt x="1515" y="1988"/>
                </a:lnTo>
                <a:lnTo>
                  <a:pt x="1514" y="1988"/>
                </a:lnTo>
                <a:lnTo>
                  <a:pt x="1514" y="1987"/>
                </a:lnTo>
                <a:lnTo>
                  <a:pt x="1510" y="1986"/>
                </a:lnTo>
                <a:lnTo>
                  <a:pt x="1508" y="1985"/>
                </a:lnTo>
                <a:lnTo>
                  <a:pt x="1505" y="1984"/>
                </a:lnTo>
                <a:lnTo>
                  <a:pt x="1505" y="1982"/>
                </a:lnTo>
                <a:lnTo>
                  <a:pt x="1504" y="1982"/>
                </a:lnTo>
                <a:lnTo>
                  <a:pt x="1502" y="1982"/>
                </a:lnTo>
                <a:lnTo>
                  <a:pt x="1501" y="1981"/>
                </a:lnTo>
                <a:lnTo>
                  <a:pt x="1500" y="1981"/>
                </a:lnTo>
                <a:lnTo>
                  <a:pt x="1500" y="1980"/>
                </a:lnTo>
                <a:lnTo>
                  <a:pt x="1496" y="1978"/>
                </a:lnTo>
                <a:lnTo>
                  <a:pt x="1493" y="1977"/>
                </a:lnTo>
                <a:lnTo>
                  <a:pt x="1489" y="1975"/>
                </a:lnTo>
                <a:lnTo>
                  <a:pt x="1475" y="1967"/>
                </a:lnTo>
                <a:lnTo>
                  <a:pt x="1474" y="1967"/>
                </a:lnTo>
                <a:lnTo>
                  <a:pt x="1464" y="1961"/>
                </a:lnTo>
                <a:lnTo>
                  <a:pt x="1463" y="1961"/>
                </a:lnTo>
                <a:lnTo>
                  <a:pt x="1455" y="1956"/>
                </a:lnTo>
                <a:lnTo>
                  <a:pt x="1454" y="1955"/>
                </a:lnTo>
                <a:lnTo>
                  <a:pt x="1453" y="1955"/>
                </a:lnTo>
                <a:lnTo>
                  <a:pt x="1451" y="1954"/>
                </a:lnTo>
                <a:lnTo>
                  <a:pt x="1448" y="1953"/>
                </a:lnTo>
                <a:lnTo>
                  <a:pt x="1442" y="1950"/>
                </a:lnTo>
                <a:lnTo>
                  <a:pt x="1440" y="1948"/>
                </a:lnTo>
                <a:lnTo>
                  <a:pt x="1439" y="1948"/>
                </a:lnTo>
                <a:lnTo>
                  <a:pt x="1438" y="1947"/>
                </a:lnTo>
                <a:lnTo>
                  <a:pt x="1436" y="1946"/>
                </a:lnTo>
                <a:lnTo>
                  <a:pt x="1435" y="1945"/>
                </a:lnTo>
                <a:lnTo>
                  <a:pt x="1418" y="1936"/>
                </a:lnTo>
                <a:lnTo>
                  <a:pt x="1416" y="1936"/>
                </a:lnTo>
                <a:lnTo>
                  <a:pt x="1406" y="1930"/>
                </a:lnTo>
                <a:lnTo>
                  <a:pt x="1393" y="1922"/>
                </a:lnTo>
                <a:lnTo>
                  <a:pt x="1390" y="1922"/>
                </a:lnTo>
                <a:lnTo>
                  <a:pt x="1390" y="1921"/>
                </a:lnTo>
                <a:lnTo>
                  <a:pt x="1389" y="1921"/>
                </a:lnTo>
                <a:lnTo>
                  <a:pt x="1388" y="1921"/>
                </a:lnTo>
                <a:lnTo>
                  <a:pt x="1387" y="1920"/>
                </a:lnTo>
                <a:lnTo>
                  <a:pt x="1386" y="1920"/>
                </a:lnTo>
                <a:lnTo>
                  <a:pt x="1386" y="1919"/>
                </a:lnTo>
                <a:lnTo>
                  <a:pt x="1384" y="1918"/>
                </a:lnTo>
                <a:lnTo>
                  <a:pt x="1382" y="1918"/>
                </a:lnTo>
                <a:lnTo>
                  <a:pt x="1381" y="1918"/>
                </a:lnTo>
                <a:lnTo>
                  <a:pt x="1381" y="1917"/>
                </a:lnTo>
                <a:lnTo>
                  <a:pt x="1373" y="1912"/>
                </a:lnTo>
                <a:lnTo>
                  <a:pt x="1371" y="1911"/>
                </a:lnTo>
                <a:lnTo>
                  <a:pt x="1369" y="1910"/>
                </a:lnTo>
                <a:lnTo>
                  <a:pt x="1364" y="1908"/>
                </a:lnTo>
                <a:lnTo>
                  <a:pt x="1361" y="1906"/>
                </a:lnTo>
                <a:lnTo>
                  <a:pt x="1345" y="1897"/>
                </a:lnTo>
                <a:lnTo>
                  <a:pt x="1341" y="1895"/>
                </a:lnTo>
                <a:lnTo>
                  <a:pt x="1339" y="1895"/>
                </a:lnTo>
                <a:lnTo>
                  <a:pt x="1332" y="1890"/>
                </a:lnTo>
                <a:lnTo>
                  <a:pt x="1328" y="1888"/>
                </a:lnTo>
                <a:lnTo>
                  <a:pt x="1326" y="1887"/>
                </a:lnTo>
                <a:lnTo>
                  <a:pt x="1325" y="1887"/>
                </a:lnTo>
                <a:lnTo>
                  <a:pt x="1324" y="1886"/>
                </a:lnTo>
                <a:lnTo>
                  <a:pt x="1316" y="1881"/>
                </a:lnTo>
                <a:lnTo>
                  <a:pt x="1312" y="1880"/>
                </a:lnTo>
                <a:lnTo>
                  <a:pt x="1310" y="1879"/>
                </a:lnTo>
                <a:lnTo>
                  <a:pt x="1310" y="1878"/>
                </a:lnTo>
                <a:lnTo>
                  <a:pt x="1309" y="1878"/>
                </a:lnTo>
                <a:lnTo>
                  <a:pt x="1308" y="1878"/>
                </a:lnTo>
                <a:lnTo>
                  <a:pt x="1307" y="1877"/>
                </a:lnTo>
                <a:lnTo>
                  <a:pt x="1286" y="1866"/>
                </a:lnTo>
                <a:lnTo>
                  <a:pt x="1280" y="1862"/>
                </a:lnTo>
                <a:lnTo>
                  <a:pt x="1275" y="1860"/>
                </a:lnTo>
                <a:lnTo>
                  <a:pt x="1274" y="1859"/>
                </a:lnTo>
                <a:lnTo>
                  <a:pt x="1273" y="1859"/>
                </a:lnTo>
                <a:lnTo>
                  <a:pt x="1272" y="1858"/>
                </a:lnTo>
                <a:lnTo>
                  <a:pt x="1270" y="1858"/>
                </a:lnTo>
                <a:lnTo>
                  <a:pt x="1268" y="1856"/>
                </a:lnTo>
                <a:lnTo>
                  <a:pt x="1267" y="1855"/>
                </a:lnTo>
                <a:lnTo>
                  <a:pt x="1266" y="1855"/>
                </a:lnTo>
                <a:lnTo>
                  <a:pt x="1264" y="1854"/>
                </a:lnTo>
                <a:lnTo>
                  <a:pt x="1263" y="1853"/>
                </a:lnTo>
                <a:lnTo>
                  <a:pt x="1261" y="1853"/>
                </a:lnTo>
                <a:lnTo>
                  <a:pt x="1260" y="1853"/>
                </a:lnTo>
                <a:lnTo>
                  <a:pt x="1260" y="1852"/>
                </a:lnTo>
                <a:lnTo>
                  <a:pt x="1259" y="1852"/>
                </a:lnTo>
                <a:lnTo>
                  <a:pt x="1258" y="1851"/>
                </a:lnTo>
                <a:lnTo>
                  <a:pt x="1257" y="1851"/>
                </a:lnTo>
                <a:lnTo>
                  <a:pt x="1249" y="1846"/>
                </a:lnTo>
                <a:lnTo>
                  <a:pt x="1247" y="1845"/>
                </a:lnTo>
                <a:lnTo>
                  <a:pt x="1246" y="1844"/>
                </a:lnTo>
                <a:lnTo>
                  <a:pt x="1241" y="1842"/>
                </a:lnTo>
                <a:lnTo>
                  <a:pt x="1240" y="1842"/>
                </a:lnTo>
                <a:lnTo>
                  <a:pt x="1233" y="1838"/>
                </a:lnTo>
                <a:lnTo>
                  <a:pt x="1232" y="1837"/>
                </a:lnTo>
                <a:lnTo>
                  <a:pt x="1231" y="1837"/>
                </a:lnTo>
                <a:lnTo>
                  <a:pt x="1228" y="1835"/>
                </a:lnTo>
                <a:lnTo>
                  <a:pt x="1225" y="1834"/>
                </a:lnTo>
                <a:lnTo>
                  <a:pt x="1224" y="1833"/>
                </a:lnTo>
                <a:lnTo>
                  <a:pt x="1223" y="1833"/>
                </a:lnTo>
                <a:lnTo>
                  <a:pt x="1222" y="1831"/>
                </a:lnTo>
                <a:lnTo>
                  <a:pt x="1218" y="1830"/>
                </a:lnTo>
                <a:lnTo>
                  <a:pt x="1217" y="1829"/>
                </a:lnTo>
                <a:lnTo>
                  <a:pt x="1214" y="1827"/>
                </a:lnTo>
                <a:lnTo>
                  <a:pt x="1212" y="1826"/>
                </a:lnTo>
                <a:lnTo>
                  <a:pt x="1209" y="1825"/>
                </a:lnTo>
                <a:lnTo>
                  <a:pt x="1208" y="1825"/>
                </a:lnTo>
                <a:lnTo>
                  <a:pt x="1205" y="1822"/>
                </a:lnTo>
                <a:lnTo>
                  <a:pt x="1199" y="1820"/>
                </a:lnTo>
                <a:lnTo>
                  <a:pt x="1198" y="1819"/>
                </a:lnTo>
                <a:lnTo>
                  <a:pt x="1192" y="1817"/>
                </a:lnTo>
                <a:lnTo>
                  <a:pt x="1182" y="1811"/>
                </a:lnTo>
                <a:lnTo>
                  <a:pt x="1180" y="1810"/>
                </a:lnTo>
                <a:lnTo>
                  <a:pt x="1177" y="1808"/>
                </a:lnTo>
                <a:lnTo>
                  <a:pt x="1175" y="1808"/>
                </a:lnTo>
                <a:lnTo>
                  <a:pt x="1173" y="1805"/>
                </a:lnTo>
                <a:lnTo>
                  <a:pt x="1171" y="1805"/>
                </a:lnTo>
                <a:lnTo>
                  <a:pt x="1170" y="1804"/>
                </a:lnTo>
                <a:lnTo>
                  <a:pt x="1168" y="1803"/>
                </a:lnTo>
                <a:lnTo>
                  <a:pt x="1161" y="1799"/>
                </a:lnTo>
                <a:lnTo>
                  <a:pt x="1160" y="1799"/>
                </a:lnTo>
                <a:lnTo>
                  <a:pt x="1158" y="1799"/>
                </a:lnTo>
                <a:lnTo>
                  <a:pt x="1158" y="1797"/>
                </a:lnTo>
                <a:lnTo>
                  <a:pt x="1157" y="1797"/>
                </a:lnTo>
                <a:lnTo>
                  <a:pt x="1154" y="1796"/>
                </a:lnTo>
                <a:lnTo>
                  <a:pt x="1140" y="1788"/>
                </a:lnTo>
                <a:lnTo>
                  <a:pt x="1139" y="1788"/>
                </a:lnTo>
                <a:lnTo>
                  <a:pt x="1137" y="1787"/>
                </a:lnTo>
                <a:lnTo>
                  <a:pt x="1132" y="1784"/>
                </a:lnTo>
                <a:lnTo>
                  <a:pt x="1130" y="1783"/>
                </a:lnTo>
                <a:lnTo>
                  <a:pt x="1128" y="1781"/>
                </a:lnTo>
                <a:lnTo>
                  <a:pt x="1126" y="1780"/>
                </a:lnTo>
                <a:lnTo>
                  <a:pt x="1125" y="1780"/>
                </a:lnTo>
                <a:lnTo>
                  <a:pt x="1125" y="1779"/>
                </a:lnTo>
                <a:lnTo>
                  <a:pt x="1123" y="1779"/>
                </a:lnTo>
                <a:lnTo>
                  <a:pt x="1122" y="1778"/>
                </a:lnTo>
                <a:lnTo>
                  <a:pt x="1119" y="1777"/>
                </a:lnTo>
                <a:lnTo>
                  <a:pt x="1117" y="1776"/>
                </a:lnTo>
                <a:lnTo>
                  <a:pt x="1116" y="1775"/>
                </a:lnTo>
                <a:lnTo>
                  <a:pt x="1114" y="1775"/>
                </a:lnTo>
                <a:lnTo>
                  <a:pt x="1112" y="1774"/>
                </a:lnTo>
                <a:lnTo>
                  <a:pt x="1110" y="1772"/>
                </a:lnTo>
                <a:lnTo>
                  <a:pt x="1109" y="1771"/>
                </a:lnTo>
                <a:lnTo>
                  <a:pt x="1106" y="1770"/>
                </a:lnTo>
                <a:lnTo>
                  <a:pt x="1105" y="1770"/>
                </a:lnTo>
                <a:lnTo>
                  <a:pt x="1103" y="1768"/>
                </a:lnTo>
                <a:lnTo>
                  <a:pt x="1101" y="1767"/>
                </a:lnTo>
                <a:lnTo>
                  <a:pt x="1099" y="1766"/>
                </a:lnTo>
                <a:lnTo>
                  <a:pt x="1097" y="1766"/>
                </a:lnTo>
                <a:lnTo>
                  <a:pt x="1096" y="1764"/>
                </a:lnTo>
                <a:lnTo>
                  <a:pt x="1095" y="1764"/>
                </a:lnTo>
                <a:lnTo>
                  <a:pt x="1094" y="1763"/>
                </a:lnTo>
                <a:lnTo>
                  <a:pt x="1092" y="1762"/>
                </a:lnTo>
                <a:lnTo>
                  <a:pt x="1091" y="1762"/>
                </a:lnTo>
                <a:lnTo>
                  <a:pt x="1087" y="1760"/>
                </a:lnTo>
                <a:lnTo>
                  <a:pt x="1085" y="1759"/>
                </a:lnTo>
                <a:lnTo>
                  <a:pt x="1082" y="1758"/>
                </a:lnTo>
                <a:lnTo>
                  <a:pt x="1082" y="1756"/>
                </a:lnTo>
                <a:lnTo>
                  <a:pt x="1079" y="1755"/>
                </a:lnTo>
                <a:lnTo>
                  <a:pt x="1076" y="1754"/>
                </a:lnTo>
                <a:lnTo>
                  <a:pt x="1074" y="1752"/>
                </a:lnTo>
                <a:lnTo>
                  <a:pt x="1071" y="1752"/>
                </a:lnTo>
                <a:lnTo>
                  <a:pt x="1071" y="1751"/>
                </a:lnTo>
                <a:lnTo>
                  <a:pt x="1070" y="1751"/>
                </a:lnTo>
                <a:lnTo>
                  <a:pt x="1067" y="1750"/>
                </a:lnTo>
                <a:lnTo>
                  <a:pt x="1066" y="1749"/>
                </a:lnTo>
                <a:lnTo>
                  <a:pt x="1065" y="1749"/>
                </a:lnTo>
                <a:lnTo>
                  <a:pt x="1059" y="1745"/>
                </a:lnTo>
                <a:lnTo>
                  <a:pt x="1057" y="1744"/>
                </a:lnTo>
                <a:lnTo>
                  <a:pt x="1056" y="1743"/>
                </a:lnTo>
                <a:lnTo>
                  <a:pt x="1051" y="1739"/>
                </a:lnTo>
                <a:lnTo>
                  <a:pt x="1050" y="1738"/>
                </a:lnTo>
                <a:lnTo>
                  <a:pt x="1048" y="1737"/>
                </a:lnTo>
                <a:lnTo>
                  <a:pt x="1047" y="1737"/>
                </a:lnTo>
                <a:lnTo>
                  <a:pt x="1044" y="1735"/>
                </a:lnTo>
                <a:lnTo>
                  <a:pt x="1043" y="1735"/>
                </a:lnTo>
                <a:lnTo>
                  <a:pt x="1037" y="1731"/>
                </a:lnTo>
                <a:lnTo>
                  <a:pt x="1036" y="1730"/>
                </a:lnTo>
                <a:lnTo>
                  <a:pt x="1035" y="1729"/>
                </a:lnTo>
                <a:lnTo>
                  <a:pt x="1025" y="1724"/>
                </a:lnTo>
                <a:lnTo>
                  <a:pt x="1020" y="1720"/>
                </a:lnTo>
                <a:lnTo>
                  <a:pt x="1019" y="1720"/>
                </a:lnTo>
                <a:lnTo>
                  <a:pt x="1017" y="1719"/>
                </a:lnTo>
                <a:lnTo>
                  <a:pt x="1017" y="1718"/>
                </a:lnTo>
                <a:lnTo>
                  <a:pt x="1016" y="1718"/>
                </a:lnTo>
                <a:lnTo>
                  <a:pt x="1016" y="1717"/>
                </a:lnTo>
                <a:lnTo>
                  <a:pt x="1010" y="1713"/>
                </a:lnTo>
                <a:lnTo>
                  <a:pt x="1008" y="1712"/>
                </a:lnTo>
                <a:lnTo>
                  <a:pt x="1005" y="1711"/>
                </a:lnTo>
                <a:lnTo>
                  <a:pt x="1005" y="1710"/>
                </a:lnTo>
                <a:lnTo>
                  <a:pt x="1004" y="1710"/>
                </a:lnTo>
                <a:lnTo>
                  <a:pt x="1002" y="1709"/>
                </a:lnTo>
                <a:lnTo>
                  <a:pt x="1001" y="1709"/>
                </a:lnTo>
                <a:lnTo>
                  <a:pt x="1001" y="1708"/>
                </a:lnTo>
                <a:lnTo>
                  <a:pt x="1000" y="1707"/>
                </a:lnTo>
                <a:lnTo>
                  <a:pt x="998" y="1705"/>
                </a:lnTo>
                <a:lnTo>
                  <a:pt x="997" y="1705"/>
                </a:lnTo>
                <a:lnTo>
                  <a:pt x="994" y="1703"/>
                </a:lnTo>
                <a:lnTo>
                  <a:pt x="992" y="1702"/>
                </a:lnTo>
                <a:lnTo>
                  <a:pt x="989" y="1700"/>
                </a:lnTo>
                <a:lnTo>
                  <a:pt x="987" y="1699"/>
                </a:lnTo>
                <a:lnTo>
                  <a:pt x="984" y="1696"/>
                </a:lnTo>
                <a:lnTo>
                  <a:pt x="981" y="1695"/>
                </a:lnTo>
                <a:lnTo>
                  <a:pt x="981" y="1694"/>
                </a:lnTo>
                <a:lnTo>
                  <a:pt x="979" y="1693"/>
                </a:lnTo>
                <a:lnTo>
                  <a:pt x="976" y="1692"/>
                </a:lnTo>
                <a:lnTo>
                  <a:pt x="972" y="1688"/>
                </a:lnTo>
                <a:lnTo>
                  <a:pt x="971" y="1688"/>
                </a:lnTo>
                <a:lnTo>
                  <a:pt x="970" y="1688"/>
                </a:lnTo>
                <a:lnTo>
                  <a:pt x="970" y="1687"/>
                </a:lnTo>
                <a:lnTo>
                  <a:pt x="968" y="1687"/>
                </a:lnTo>
                <a:lnTo>
                  <a:pt x="968" y="1686"/>
                </a:lnTo>
                <a:lnTo>
                  <a:pt x="967" y="1686"/>
                </a:lnTo>
                <a:lnTo>
                  <a:pt x="967" y="1685"/>
                </a:lnTo>
                <a:lnTo>
                  <a:pt x="966" y="1685"/>
                </a:lnTo>
                <a:lnTo>
                  <a:pt x="965" y="1684"/>
                </a:lnTo>
                <a:lnTo>
                  <a:pt x="964" y="1684"/>
                </a:lnTo>
                <a:lnTo>
                  <a:pt x="964" y="1683"/>
                </a:lnTo>
                <a:lnTo>
                  <a:pt x="961" y="1682"/>
                </a:lnTo>
                <a:lnTo>
                  <a:pt x="958" y="1679"/>
                </a:lnTo>
                <a:lnTo>
                  <a:pt x="955" y="1678"/>
                </a:lnTo>
                <a:lnTo>
                  <a:pt x="955" y="1677"/>
                </a:lnTo>
                <a:lnTo>
                  <a:pt x="954" y="1676"/>
                </a:lnTo>
                <a:lnTo>
                  <a:pt x="953" y="1676"/>
                </a:lnTo>
                <a:lnTo>
                  <a:pt x="949" y="1674"/>
                </a:lnTo>
                <a:lnTo>
                  <a:pt x="948" y="1674"/>
                </a:lnTo>
                <a:lnTo>
                  <a:pt x="946" y="1671"/>
                </a:lnTo>
                <a:lnTo>
                  <a:pt x="945" y="1671"/>
                </a:lnTo>
                <a:lnTo>
                  <a:pt x="945" y="1670"/>
                </a:lnTo>
                <a:lnTo>
                  <a:pt x="944" y="1670"/>
                </a:lnTo>
                <a:lnTo>
                  <a:pt x="942" y="1669"/>
                </a:lnTo>
                <a:lnTo>
                  <a:pt x="941" y="1668"/>
                </a:lnTo>
                <a:lnTo>
                  <a:pt x="938" y="1667"/>
                </a:lnTo>
                <a:lnTo>
                  <a:pt x="937" y="1666"/>
                </a:lnTo>
                <a:lnTo>
                  <a:pt x="933" y="1663"/>
                </a:lnTo>
                <a:lnTo>
                  <a:pt x="932" y="1662"/>
                </a:lnTo>
                <a:lnTo>
                  <a:pt x="928" y="1659"/>
                </a:lnTo>
                <a:lnTo>
                  <a:pt x="927" y="1659"/>
                </a:lnTo>
                <a:lnTo>
                  <a:pt x="925" y="1658"/>
                </a:lnTo>
                <a:lnTo>
                  <a:pt x="924" y="1658"/>
                </a:lnTo>
                <a:lnTo>
                  <a:pt x="921" y="1655"/>
                </a:lnTo>
                <a:lnTo>
                  <a:pt x="920" y="1654"/>
                </a:lnTo>
                <a:lnTo>
                  <a:pt x="919" y="1654"/>
                </a:lnTo>
                <a:lnTo>
                  <a:pt x="919" y="1653"/>
                </a:lnTo>
                <a:lnTo>
                  <a:pt x="918" y="1653"/>
                </a:lnTo>
                <a:lnTo>
                  <a:pt x="916" y="1652"/>
                </a:lnTo>
                <a:lnTo>
                  <a:pt x="912" y="1651"/>
                </a:lnTo>
                <a:lnTo>
                  <a:pt x="911" y="1650"/>
                </a:lnTo>
                <a:lnTo>
                  <a:pt x="910" y="1649"/>
                </a:lnTo>
                <a:lnTo>
                  <a:pt x="908" y="1649"/>
                </a:lnTo>
                <a:lnTo>
                  <a:pt x="906" y="1646"/>
                </a:lnTo>
                <a:lnTo>
                  <a:pt x="905" y="1646"/>
                </a:lnTo>
                <a:lnTo>
                  <a:pt x="905" y="1645"/>
                </a:lnTo>
                <a:lnTo>
                  <a:pt x="904" y="1645"/>
                </a:lnTo>
                <a:lnTo>
                  <a:pt x="902" y="1644"/>
                </a:lnTo>
                <a:lnTo>
                  <a:pt x="901" y="1643"/>
                </a:lnTo>
                <a:lnTo>
                  <a:pt x="899" y="1643"/>
                </a:lnTo>
                <a:lnTo>
                  <a:pt x="899" y="1642"/>
                </a:lnTo>
                <a:lnTo>
                  <a:pt x="897" y="1641"/>
                </a:lnTo>
                <a:lnTo>
                  <a:pt x="896" y="1641"/>
                </a:lnTo>
                <a:lnTo>
                  <a:pt x="895" y="1640"/>
                </a:lnTo>
                <a:lnTo>
                  <a:pt x="894" y="1638"/>
                </a:lnTo>
                <a:lnTo>
                  <a:pt x="893" y="1637"/>
                </a:lnTo>
                <a:lnTo>
                  <a:pt x="892" y="1637"/>
                </a:lnTo>
                <a:lnTo>
                  <a:pt x="890" y="1636"/>
                </a:lnTo>
                <a:lnTo>
                  <a:pt x="889" y="1636"/>
                </a:lnTo>
                <a:lnTo>
                  <a:pt x="889" y="1635"/>
                </a:lnTo>
                <a:lnTo>
                  <a:pt x="887" y="1634"/>
                </a:lnTo>
                <a:lnTo>
                  <a:pt x="886" y="1634"/>
                </a:lnTo>
                <a:lnTo>
                  <a:pt x="884" y="1632"/>
                </a:lnTo>
                <a:lnTo>
                  <a:pt x="882" y="1632"/>
                </a:lnTo>
                <a:lnTo>
                  <a:pt x="881" y="1630"/>
                </a:lnTo>
                <a:lnTo>
                  <a:pt x="880" y="1629"/>
                </a:lnTo>
                <a:lnTo>
                  <a:pt x="878" y="1628"/>
                </a:lnTo>
                <a:lnTo>
                  <a:pt x="877" y="1627"/>
                </a:lnTo>
                <a:lnTo>
                  <a:pt x="876" y="1627"/>
                </a:lnTo>
                <a:lnTo>
                  <a:pt x="875" y="1626"/>
                </a:lnTo>
                <a:lnTo>
                  <a:pt x="872" y="1625"/>
                </a:lnTo>
                <a:lnTo>
                  <a:pt x="870" y="1624"/>
                </a:lnTo>
                <a:lnTo>
                  <a:pt x="870" y="1622"/>
                </a:lnTo>
                <a:lnTo>
                  <a:pt x="868" y="1621"/>
                </a:lnTo>
                <a:lnTo>
                  <a:pt x="864" y="1619"/>
                </a:lnTo>
                <a:lnTo>
                  <a:pt x="863" y="1618"/>
                </a:lnTo>
                <a:lnTo>
                  <a:pt x="862" y="1618"/>
                </a:lnTo>
                <a:lnTo>
                  <a:pt x="861" y="1618"/>
                </a:lnTo>
                <a:lnTo>
                  <a:pt x="861" y="1617"/>
                </a:lnTo>
                <a:lnTo>
                  <a:pt x="860" y="1617"/>
                </a:lnTo>
                <a:lnTo>
                  <a:pt x="859" y="1616"/>
                </a:lnTo>
                <a:lnTo>
                  <a:pt x="858" y="1616"/>
                </a:lnTo>
                <a:lnTo>
                  <a:pt x="855" y="1615"/>
                </a:lnTo>
                <a:lnTo>
                  <a:pt x="855" y="1613"/>
                </a:lnTo>
                <a:lnTo>
                  <a:pt x="853" y="1612"/>
                </a:lnTo>
                <a:lnTo>
                  <a:pt x="852" y="1611"/>
                </a:lnTo>
                <a:lnTo>
                  <a:pt x="851" y="1611"/>
                </a:lnTo>
                <a:lnTo>
                  <a:pt x="851" y="1610"/>
                </a:lnTo>
                <a:lnTo>
                  <a:pt x="850" y="1610"/>
                </a:lnTo>
                <a:lnTo>
                  <a:pt x="849" y="1609"/>
                </a:lnTo>
                <a:lnTo>
                  <a:pt x="847" y="1609"/>
                </a:lnTo>
                <a:lnTo>
                  <a:pt x="846" y="1608"/>
                </a:lnTo>
                <a:lnTo>
                  <a:pt x="844" y="1607"/>
                </a:lnTo>
                <a:lnTo>
                  <a:pt x="842" y="1604"/>
                </a:lnTo>
                <a:lnTo>
                  <a:pt x="839" y="1603"/>
                </a:lnTo>
                <a:lnTo>
                  <a:pt x="835" y="1601"/>
                </a:lnTo>
                <a:lnTo>
                  <a:pt x="828" y="1596"/>
                </a:lnTo>
                <a:lnTo>
                  <a:pt x="827" y="1595"/>
                </a:lnTo>
                <a:lnTo>
                  <a:pt x="826" y="1594"/>
                </a:lnTo>
                <a:lnTo>
                  <a:pt x="825" y="1594"/>
                </a:lnTo>
                <a:lnTo>
                  <a:pt x="823" y="1592"/>
                </a:lnTo>
                <a:lnTo>
                  <a:pt x="821" y="1592"/>
                </a:lnTo>
                <a:lnTo>
                  <a:pt x="818" y="1590"/>
                </a:lnTo>
                <a:lnTo>
                  <a:pt x="815" y="1587"/>
                </a:lnTo>
                <a:lnTo>
                  <a:pt x="812" y="1586"/>
                </a:lnTo>
                <a:lnTo>
                  <a:pt x="812" y="1585"/>
                </a:lnTo>
                <a:lnTo>
                  <a:pt x="811" y="1585"/>
                </a:lnTo>
                <a:lnTo>
                  <a:pt x="810" y="1584"/>
                </a:lnTo>
                <a:lnTo>
                  <a:pt x="809" y="1584"/>
                </a:lnTo>
                <a:lnTo>
                  <a:pt x="807" y="1583"/>
                </a:lnTo>
                <a:lnTo>
                  <a:pt x="807" y="1582"/>
                </a:lnTo>
                <a:lnTo>
                  <a:pt x="789" y="1570"/>
                </a:lnTo>
                <a:lnTo>
                  <a:pt x="783" y="1567"/>
                </a:lnTo>
                <a:lnTo>
                  <a:pt x="770" y="1559"/>
                </a:lnTo>
                <a:lnTo>
                  <a:pt x="758" y="1551"/>
                </a:lnTo>
                <a:lnTo>
                  <a:pt x="751" y="1546"/>
                </a:lnTo>
                <a:lnTo>
                  <a:pt x="750" y="1546"/>
                </a:lnTo>
                <a:lnTo>
                  <a:pt x="743" y="1541"/>
                </a:lnTo>
                <a:lnTo>
                  <a:pt x="742" y="1541"/>
                </a:lnTo>
                <a:lnTo>
                  <a:pt x="735" y="1536"/>
                </a:lnTo>
                <a:lnTo>
                  <a:pt x="730" y="1533"/>
                </a:lnTo>
                <a:lnTo>
                  <a:pt x="722" y="1527"/>
                </a:lnTo>
                <a:lnTo>
                  <a:pt x="715" y="1523"/>
                </a:lnTo>
                <a:lnTo>
                  <a:pt x="704" y="1516"/>
                </a:lnTo>
                <a:lnTo>
                  <a:pt x="692" y="1509"/>
                </a:lnTo>
                <a:lnTo>
                  <a:pt x="692" y="1508"/>
                </a:lnTo>
                <a:lnTo>
                  <a:pt x="691" y="1508"/>
                </a:lnTo>
                <a:lnTo>
                  <a:pt x="688" y="1505"/>
                </a:lnTo>
                <a:lnTo>
                  <a:pt x="686" y="1503"/>
                </a:lnTo>
                <a:lnTo>
                  <a:pt x="685" y="1503"/>
                </a:lnTo>
                <a:lnTo>
                  <a:pt x="682" y="1502"/>
                </a:lnTo>
                <a:lnTo>
                  <a:pt x="682" y="1501"/>
                </a:lnTo>
                <a:lnTo>
                  <a:pt x="681" y="1500"/>
                </a:lnTo>
                <a:lnTo>
                  <a:pt x="680" y="1500"/>
                </a:lnTo>
                <a:lnTo>
                  <a:pt x="679" y="1500"/>
                </a:lnTo>
                <a:lnTo>
                  <a:pt x="678" y="1498"/>
                </a:lnTo>
                <a:lnTo>
                  <a:pt x="677" y="1498"/>
                </a:lnTo>
                <a:lnTo>
                  <a:pt x="675" y="1496"/>
                </a:lnTo>
                <a:lnTo>
                  <a:pt x="674" y="1496"/>
                </a:lnTo>
                <a:lnTo>
                  <a:pt x="674" y="1495"/>
                </a:lnTo>
                <a:lnTo>
                  <a:pt x="664" y="1490"/>
                </a:lnTo>
                <a:lnTo>
                  <a:pt x="661" y="1486"/>
                </a:lnTo>
                <a:lnTo>
                  <a:pt x="660" y="1486"/>
                </a:lnTo>
                <a:lnTo>
                  <a:pt x="660" y="1485"/>
                </a:lnTo>
                <a:lnTo>
                  <a:pt x="658" y="1485"/>
                </a:lnTo>
                <a:lnTo>
                  <a:pt x="657" y="1484"/>
                </a:lnTo>
                <a:lnTo>
                  <a:pt x="655" y="1483"/>
                </a:lnTo>
                <a:lnTo>
                  <a:pt x="654" y="1483"/>
                </a:lnTo>
                <a:lnTo>
                  <a:pt x="652" y="1482"/>
                </a:lnTo>
                <a:lnTo>
                  <a:pt x="649" y="1480"/>
                </a:lnTo>
                <a:lnTo>
                  <a:pt x="646" y="1478"/>
                </a:lnTo>
                <a:lnTo>
                  <a:pt x="645" y="1477"/>
                </a:lnTo>
                <a:lnTo>
                  <a:pt x="644" y="1476"/>
                </a:lnTo>
                <a:lnTo>
                  <a:pt x="643" y="1475"/>
                </a:lnTo>
                <a:lnTo>
                  <a:pt x="642" y="1475"/>
                </a:lnTo>
                <a:lnTo>
                  <a:pt x="640" y="1474"/>
                </a:lnTo>
                <a:lnTo>
                  <a:pt x="639" y="1474"/>
                </a:lnTo>
                <a:lnTo>
                  <a:pt x="635" y="1470"/>
                </a:lnTo>
                <a:lnTo>
                  <a:pt x="632" y="1468"/>
                </a:lnTo>
                <a:lnTo>
                  <a:pt x="630" y="1468"/>
                </a:lnTo>
                <a:lnTo>
                  <a:pt x="627" y="1466"/>
                </a:lnTo>
                <a:lnTo>
                  <a:pt x="625" y="1463"/>
                </a:lnTo>
                <a:lnTo>
                  <a:pt x="623" y="1462"/>
                </a:lnTo>
                <a:lnTo>
                  <a:pt x="622" y="1462"/>
                </a:lnTo>
                <a:lnTo>
                  <a:pt x="620" y="1460"/>
                </a:lnTo>
                <a:lnTo>
                  <a:pt x="618" y="1458"/>
                </a:lnTo>
                <a:lnTo>
                  <a:pt x="617" y="1458"/>
                </a:lnTo>
                <a:lnTo>
                  <a:pt x="615" y="1457"/>
                </a:lnTo>
                <a:lnTo>
                  <a:pt x="614" y="1457"/>
                </a:lnTo>
                <a:lnTo>
                  <a:pt x="614" y="1456"/>
                </a:lnTo>
                <a:lnTo>
                  <a:pt x="613" y="1456"/>
                </a:lnTo>
                <a:lnTo>
                  <a:pt x="612" y="1456"/>
                </a:lnTo>
                <a:lnTo>
                  <a:pt x="606" y="1452"/>
                </a:lnTo>
                <a:lnTo>
                  <a:pt x="606" y="1451"/>
                </a:lnTo>
                <a:lnTo>
                  <a:pt x="603" y="1450"/>
                </a:lnTo>
                <a:lnTo>
                  <a:pt x="602" y="1449"/>
                </a:lnTo>
                <a:lnTo>
                  <a:pt x="600" y="1448"/>
                </a:lnTo>
                <a:lnTo>
                  <a:pt x="600" y="1446"/>
                </a:lnTo>
                <a:lnTo>
                  <a:pt x="596" y="1444"/>
                </a:lnTo>
                <a:lnTo>
                  <a:pt x="593" y="1443"/>
                </a:lnTo>
                <a:lnTo>
                  <a:pt x="593" y="1442"/>
                </a:lnTo>
                <a:lnTo>
                  <a:pt x="592" y="1442"/>
                </a:lnTo>
                <a:lnTo>
                  <a:pt x="588" y="1440"/>
                </a:lnTo>
                <a:lnTo>
                  <a:pt x="587" y="1438"/>
                </a:lnTo>
                <a:lnTo>
                  <a:pt x="586" y="1438"/>
                </a:lnTo>
                <a:lnTo>
                  <a:pt x="586" y="1437"/>
                </a:lnTo>
                <a:lnTo>
                  <a:pt x="585" y="1437"/>
                </a:lnTo>
                <a:lnTo>
                  <a:pt x="584" y="1437"/>
                </a:lnTo>
                <a:lnTo>
                  <a:pt x="584" y="1436"/>
                </a:lnTo>
                <a:lnTo>
                  <a:pt x="583" y="1436"/>
                </a:lnTo>
                <a:lnTo>
                  <a:pt x="580" y="1435"/>
                </a:lnTo>
                <a:lnTo>
                  <a:pt x="580" y="1434"/>
                </a:lnTo>
                <a:lnTo>
                  <a:pt x="579" y="1434"/>
                </a:lnTo>
                <a:lnTo>
                  <a:pt x="578" y="1433"/>
                </a:lnTo>
                <a:lnTo>
                  <a:pt x="577" y="1432"/>
                </a:lnTo>
                <a:lnTo>
                  <a:pt x="576" y="1432"/>
                </a:lnTo>
                <a:lnTo>
                  <a:pt x="575" y="1431"/>
                </a:lnTo>
                <a:lnTo>
                  <a:pt x="574" y="1431"/>
                </a:lnTo>
                <a:lnTo>
                  <a:pt x="571" y="1429"/>
                </a:lnTo>
                <a:lnTo>
                  <a:pt x="571" y="1428"/>
                </a:lnTo>
                <a:lnTo>
                  <a:pt x="570" y="1428"/>
                </a:lnTo>
                <a:lnTo>
                  <a:pt x="568" y="1427"/>
                </a:lnTo>
                <a:lnTo>
                  <a:pt x="566" y="1425"/>
                </a:lnTo>
                <a:lnTo>
                  <a:pt x="565" y="1424"/>
                </a:lnTo>
                <a:lnTo>
                  <a:pt x="563" y="1423"/>
                </a:lnTo>
                <a:lnTo>
                  <a:pt x="562" y="1421"/>
                </a:lnTo>
                <a:lnTo>
                  <a:pt x="561" y="1421"/>
                </a:lnTo>
                <a:lnTo>
                  <a:pt x="561" y="1420"/>
                </a:lnTo>
                <a:lnTo>
                  <a:pt x="560" y="1420"/>
                </a:lnTo>
                <a:lnTo>
                  <a:pt x="559" y="1419"/>
                </a:lnTo>
                <a:lnTo>
                  <a:pt x="558" y="1419"/>
                </a:lnTo>
                <a:lnTo>
                  <a:pt x="556" y="1417"/>
                </a:lnTo>
                <a:lnTo>
                  <a:pt x="554" y="1417"/>
                </a:lnTo>
                <a:lnTo>
                  <a:pt x="550" y="1413"/>
                </a:lnTo>
                <a:lnTo>
                  <a:pt x="549" y="1412"/>
                </a:lnTo>
                <a:lnTo>
                  <a:pt x="548" y="1412"/>
                </a:lnTo>
                <a:lnTo>
                  <a:pt x="545" y="1410"/>
                </a:lnTo>
                <a:lnTo>
                  <a:pt x="531" y="1401"/>
                </a:lnTo>
                <a:lnTo>
                  <a:pt x="528" y="1400"/>
                </a:lnTo>
                <a:lnTo>
                  <a:pt x="522" y="1395"/>
                </a:lnTo>
                <a:lnTo>
                  <a:pt x="518" y="1393"/>
                </a:lnTo>
                <a:lnTo>
                  <a:pt x="502" y="1383"/>
                </a:lnTo>
                <a:lnTo>
                  <a:pt x="499" y="1381"/>
                </a:lnTo>
                <a:lnTo>
                  <a:pt x="493" y="1377"/>
                </a:lnTo>
                <a:lnTo>
                  <a:pt x="492" y="1376"/>
                </a:lnTo>
                <a:lnTo>
                  <a:pt x="490" y="1375"/>
                </a:lnTo>
                <a:lnTo>
                  <a:pt x="489" y="1374"/>
                </a:lnTo>
                <a:lnTo>
                  <a:pt x="488" y="1374"/>
                </a:lnTo>
                <a:lnTo>
                  <a:pt x="487" y="1373"/>
                </a:lnTo>
                <a:lnTo>
                  <a:pt x="483" y="1370"/>
                </a:lnTo>
                <a:lnTo>
                  <a:pt x="481" y="1369"/>
                </a:lnTo>
                <a:lnTo>
                  <a:pt x="481" y="1368"/>
                </a:lnTo>
                <a:lnTo>
                  <a:pt x="473" y="1364"/>
                </a:lnTo>
                <a:lnTo>
                  <a:pt x="466" y="1359"/>
                </a:lnTo>
                <a:lnTo>
                  <a:pt x="461" y="1356"/>
                </a:lnTo>
                <a:lnTo>
                  <a:pt x="447" y="1346"/>
                </a:lnTo>
                <a:lnTo>
                  <a:pt x="442" y="1344"/>
                </a:lnTo>
                <a:lnTo>
                  <a:pt x="442" y="1343"/>
                </a:lnTo>
                <a:lnTo>
                  <a:pt x="441" y="1343"/>
                </a:lnTo>
                <a:lnTo>
                  <a:pt x="440" y="1343"/>
                </a:lnTo>
                <a:lnTo>
                  <a:pt x="419" y="1328"/>
                </a:lnTo>
                <a:lnTo>
                  <a:pt x="416" y="1327"/>
                </a:lnTo>
                <a:lnTo>
                  <a:pt x="414" y="1326"/>
                </a:lnTo>
                <a:lnTo>
                  <a:pt x="413" y="1325"/>
                </a:lnTo>
                <a:lnTo>
                  <a:pt x="412" y="1324"/>
                </a:lnTo>
                <a:lnTo>
                  <a:pt x="408" y="1321"/>
                </a:lnTo>
                <a:lnTo>
                  <a:pt x="405" y="1319"/>
                </a:lnTo>
                <a:lnTo>
                  <a:pt x="404" y="1318"/>
                </a:lnTo>
                <a:lnTo>
                  <a:pt x="402" y="1317"/>
                </a:lnTo>
                <a:lnTo>
                  <a:pt x="401" y="1317"/>
                </a:lnTo>
                <a:lnTo>
                  <a:pt x="399" y="1312"/>
                </a:lnTo>
                <a:lnTo>
                  <a:pt x="398" y="1309"/>
                </a:lnTo>
                <a:lnTo>
                  <a:pt x="398" y="1308"/>
                </a:lnTo>
                <a:lnTo>
                  <a:pt x="397" y="1306"/>
                </a:lnTo>
                <a:lnTo>
                  <a:pt x="397" y="1304"/>
                </a:lnTo>
                <a:lnTo>
                  <a:pt x="395" y="1298"/>
                </a:lnTo>
                <a:lnTo>
                  <a:pt x="395" y="1295"/>
                </a:lnTo>
                <a:lnTo>
                  <a:pt x="394" y="1293"/>
                </a:lnTo>
                <a:lnTo>
                  <a:pt x="393" y="1290"/>
                </a:lnTo>
                <a:lnTo>
                  <a:pt x="392" y="1287"/>
                </a:lnTo>
                <a:lnTo>
                  <a:pt x="392" y="1284"/>
                </a:lnTo>
                <a:lnTo>
                  <a:pt x="390" y="1283"/>
                </a:lnTo>
                <a:lnTo>
                  <a:pt x="388" y="1276"/>
                </a:lnTo>
                <a:lnTo>
                  <a:pt x="388" y="1275"/>
                </a:lnTo>
                <a:lnTo>
                  <a:pt x="387" y="1270"/>
                </a:lnTo>
                <a:lnTo>
                  <a:pt x="385" y="1262"/>
                </a:lnTo>
                <a:lnTo>
                  <a:pt x="384" y="1262"/>
                </a:lnTo>
                <a:lnTo>
                  <a:pt x="382" y="1256"/>
                </a:lnTo>
                <a:lnTo>
                  <a:pt x="380" y="1251"/>
                </a:lnTo>
                <a:lnTo>
                  <a:pt x="380" y="1249"/>
                </a:lnTo>
                <a:lnTo>
                  <a:pt x="379" y="1245"/>
                </a:lnTo>
                <a:lnTo>
                  <a:pt x="371" y="1220"/>
                </a:lnTo>
                <a:lnTo>
                  <a:pt x="367" y="1205"/>
                </a:lnTo>
                <a:lnTo>
                  <a:pt x="360" y="1180"/>
                </a:lnTo>
                <a:lnTo>
                  <a:pt x="359" y="1178"/>
                </a:lnTo>
                <a:lnTo>
                  <a:pt x="356" y="1172"/>
                </a:lnTo>
                <a:lnTo>
                  <a:pt x="356" y="1170"/>
                </a:lnTo>
                <a:lnTo>
                  <a:pt x="353" y="1160"/>
                </a:lnTo>
                <a:lnTo>
                  <a:pt x="351" y="1153"/>
                </a:lnTo>
                <a:lnTo>
                  <a:pt x="341" y="1122"/>
                </a:lnTo>
                <a:lnTo>
                  <a:pt x="341" y="1120"/>
                </a:lnTo>
                <a:lnTo>
                  <a:pt x="325" y="1072"/>
                </a:lnTo>
                <a:lnTo>
                  <a:pt x="325" y="1070"/>
                </a:lnTo>
                <a:lnTo>
                  <a:pt x="321" y="1060"/>
                </a:lnTo>
                <a:lnTo>
                  <a:pt x="312" y="1032"/>
                </a:lnTo>
                <a:lnTo>
                  <a:pt x="309" y="1022"/>
                </a:lnTo>
                <a:lnTo>
                  <a:pt x="309" y="1021"/>
                </a:lnTo>
                <a:lnTo>
                  <a:pt x="309" y="1018"/>
                </a:lnTo>
                <a:lnTo>
                  <a:pt x="308" y="1017"/>
                </a:lnTo>
                <a:lnTo>
                  <a:pt x="306" y="1008"/>
                </a:lnTo>
                <a:lnTo>
                  <a:pt x="300" y="990"/>
                </a:lnTo>
                <a:lnTo>
                  <a:pt x="294" y="972"/>
                </a:lnTo>
                <a:lnTo>
                  <a:pt x="294" y="971"/>
                </a:lnTo>
                <a:lnTo>
                  <a:pt x="293" y="969"/>
                </a:lnTo>
                <a:lnTo>
                  <a:pt x="293" y="968"/>
                </a:lnTo>
                <a:lnTo>
                  <a:pt x="292" y="966"/>
                </a:lnTo>
                <a:lnTo>
                  <a:pt x="292" y="965"/>
                </a:lnTo>
                <a:lnTo>
                  <a:pt x="292" y="963"/>
                </a:lnTo>
                <a:lnTo>
                  <a:pt x="290" y="957"/>
                </a:lnTo>
                <a:lnTo>
                  <a:pt x="289" y="955"/>
                </a:lnTo>
                <a:lnTo>
                  <a:pt x="287" y="951"/>
                </a:lnTo>
                <a:lnTo>
                  <a:pt x="284" y="940"/>
                </a:lnTo>
                <a:lnTo>
                  <a:pt x="283" y="936"/>
                </a:lnTo>
                <a:lnTo>
                  <a:pt x="283" y="933"/>
                </a:lnTo>
                <a:lnTo>
                  <a:pt x="280" y="924"/>
                </a:lnTo>
                <a:lnTo>
                  <a:pt x="278" y="922"/>
                </a:lnTo>
                <a:lnTo>
                  <a:pt x="278" y="921"/>
                </a:lnTo>
                <a:lnTo>
                  <a:pt x="277" y="917"/>
                </a:lnTo>
                <a:lnTo>
                  <a:pt x="274" y="907"/>
                </a:lnTo>
                <a:lnTo>
                  <a:pt x="274" y="904"/>
                </a:lnTo>
                <a:lnTo>
                  <a:pt x="273" y="904"/>
                </a:lnTo>
                <a:lnTo>
                  <a:pt x="273" y="902"/>
                </a:lnTo>
                <a:lnTo>
                  <a:pt x="267" y="883"/>
                </a:lnTo>
                <a:lnTo>
                  <a:pt x="261" y="865"/>
                </a:lnTo>
                <a:lnTo>
                  <a:pt x="243" y="809"/>
                </a:lnTo>
                <a:lnTo>
                  <a:pt x="243" y="808"/>
                </a:lnTo>
                <a:lnTo>
                  <a:pt x="232" y="772"/>
                </a:lnTo>
                <a:lnTo>
                  <a:pt x="217" y="723"/>
                </a:lnTo>
                <a:lnTo>
                  <a:pt x="213" y="710"/>
                </a:lnTo>
                <a:lnTo>
                  <a:pt x="213" y="709"/>
                </a:lnTo>
                <a:lnTo>
                  <a:pt x="209" y="698"/>
                </a:lnTo>
                <a:lnTo>
                  <a:pt x="204" y="673"/>
                </a:lnTo>
                <a:lnTo>
                  <a:pt x="204" y="672"/>
                </a:lnTo>
                <a:lnTo>
                  <a:pt x="204" y="671"/>
                </a:lnTo>
                <a:lnTo>
                  <a:pt x="203" y="668"/>
                </a:lnTo>
                <a:lnTo>
                  <a:pt x="203" y="667"/>
                </a:lnTo>
                <a:lnTo>
                  <a:pt x="201" y="666"/>
                </a:lnTo>
                <a:lnTo>
                  <a:pt x="201" y="665"/>
                </a:lnTo>
                <a:lnTo>
                  <a:pt x="200" y="663"/>
                </a:lnTo>
                <a:lnTo>
                  <a:pt x="200" y="662"/>
                </a:lnTo>
                <a:lnTo>
                  <a:pt x="200" y="660"/>
                </a:lnTo>
                <a:lnTo>
                  <a:pt x="199" y="657"/>
                </a:lnTo>
                <a:lnTo>
                  <a:pt x="199" y="656"/>
                </a:lnTo>
                <a:lnTo>
                  <a:pt x="198" y="656"/>
                </a:lnTo>
                <a:lnTo>
                  <a:pt x="198" y="655"/>
                </a:lnTo>
                <a:lnTo>
                  <a:pt x="198" y="654"/>
                </a:lnTo>
                <a:lnTo>
                  <a:pt x="195" y="645"/>
                </a:lnTo>
                <a:lnTo>
                  <a:pt x="186" y="616"/>
                </a:lnTo>
                <a:lnTo>
                  <a:pt x="182" y="607"/>
                </a:lnTo>
                <a:lnTo>
                  <a:pt x="182" y="606"/>
                </a:lnTo>
                <a:lnTo>
                  <a:pt x="181" y="605"/>
                </a:lnTo>
                <a:lnTo>
                  <a:pt x="181" y="604"/>
                </a:lnTo>
                <a:lnTo>
                  <a:pt x="174" y="581"/>
                </a:lnTo>
                <a:lnTo>
                  <a:pt x="173" y="580"/>
                </a:lnTo>
                <a:lnTo>
                  <a:pt x="158" y="532"/>
                </a:lnTo>
                <a:lnTo>
                  <a:pt x="157" y="530"/>
                </a:lnTo>
                <a:lnTo>
                  <a:pt x="153" y="513"/>
                </a:lnTo>
                <a:lnTo>
                  <a:pt x="152" y="513"/>
                </a:lnTo>
                <a:lnTo>
                  <a:pt x="152" y="512"/>
                </a:lnTo>
                <a:lnTo>
                  <a:pt x="140" y="473"/>
                </a:lnTo>
                <a:lnTo>
                  <a:pt x="139" y="470"/>
                </a:lnTo>
                <a:lnTo>
                  <a:pt x="138" y="469"/>
                </a:lnTo>
                <a:lnTo>
                  <a:pt x="136" y="461"/>
                </a:lnTo>
                <a:lnTo>
                  <a:pt x="127" y="432"/>
                </a:lnTo>
                <a:lnTo>
                  <a:pt x="126" y="427"/>
                </a:lnTo>
                <a:lnTo>
                  <a:pt x="120" y="410"/>
                </a:lnTo>
                <a:lnTo>
                  <a:pt x="118" y="404"/>
                </a:lnTo>
                <a:lnTo>
                  <a:pt x="118" y="403"/>
                </a:lnTo>
                <a:lnTo>
                  <a:pt x="118" y="402"/>
                </a:lnTo>
                <a:lnTo>
                  <a:pt x="118" y="400"/>
                </a:lnTo>
                <a:lnTo>
                  <a:pt x="118" y="399"/>
                </a:lnTo>
                <a:lnTo>
                  <a:pt x="118" y="398"/>
                </a:lnTo>
                <a:lnTo>
                  <a:pt x="117" y="397"/>
                </a:lnTo>
                <a:lnTo>
                  <a:pt x="117" y="395"/>
                </a:lnTo>
                <a:lnTo>
                  <a:pt x="117" y="392"/>
                </a:lnTo>
                <a:lnTo>
                  <a:pt x="117" y="389"/>
                </a:lnTo>
                <a:lnTo>
                  <a:pt x="117" y="387"/>
                </a:lnTo>
                <a:lnTo>
                  <a:pt x="117" y="386"/>
                </a:lnTo>
                <a:lnTo>
                  <a:pt x="117" y="385"/>
                </a:lnTo>
                <a:lnTo>
                  <a:pt x="117" y="381"/>
                </a:lnTo>
                <a:lnTo>
                  <a:pt x="117" y="379"/>
                </a:lnTo>
                <a:lnTo>
                  <a:pt x="117" y="378"/>
                </a:lnTo>
                <a:lnTo>
                  <a:pt x="117" y="375"/>
                </a:lnTo>
                <a:lnTo>
                  <a:pt x="117" y="373"/>
                </a:lnTo>
                <a:lnTo>
                  <a:pt x="117" y="372"/>
                </a:lnTo>
                <a:lnTo>
                  <a:pt x="117" y="370"/>
                </a:lnTo>
                <a:lnTo>
                  <a:pt x="117" y="369"/>
                </a:lnTo>
                <a:lnTo>
                  <a:pt x="117" y="367"/>
                </a:lnTo>
                <a:lnTo>
                  <a:pt x="114" y="367"/>
                </a:lnTo>
                <a:lnTo>
                  <a:pt x="111" y="367"/>
                </a:lnTo>
                <a:lnTo>
                  <a:pt x="106" y="367"/>
                </a:lnTo>
                <a:lnTo>
                  <a:pt x="106" y="365"/>
                </a:lnTo>
                <a:lnTo>
                  <a:pt x="106" y="364"/>
                </a:lnTo>
                <a:lnTo>
                  <a:pt x="106" y="362"/>
                </a:lnTo>
                <a:lnTo>
                  <a:pt x="106" y="360"/>
                </a:lnTo>
                <a:lnTo>
                  <a:pt x="105" y="356"/>
                </a:lnTo>
                <a:lnTo>
                  <a:pt x="105" y="352"/>
                </a:lnTo>
                <a:lnTo>
                  <a:pt x="102" y="352"/>
                </a:lnTo>
                <a:lnTo>
                  <a:pt x="101" y="349"/>
                </a:lnTo>
                <a:lnTo>
                  <a:pt x="101" y="348"/>
                </a:lnTo>
                <a:lnTo>
                  <a:pt x="101" y="347"/>
                </a:lnTo>
                <a:lnTo>
                  <a:pt x="100" y="347"/>
                </a:lnTo>
                <a:lnTo>
                  <a:pt x="100" y="346"/>
                </a:lnTo>
                <a:lnTo>
                  <a:pt x="99" y="342"/>
                </a:lnTo>
                <a:lnTo>
                  <a:pt x="99" y="341"/>
                </a:lnTo>
                <a:lnTo>
                  <a:pt x="97" y="338"/>
                </a:lnTo>
                <a:lnTo>
                  <a:pt x="97" y="337"/>
                </a:lnTo>
                <a:lnTo>
                  <a:pt x="96" y="336"/>
                </a:lnTo>
                <a:lnTo>
                  <a:pt x="96" y="335"/>
                </a:lnTo>
                <a:lnTo>
                  <a:pt x="95" y="330"/>
                </a:lnTo>
                <a:lnTo>
                  <a:pt x="94" y="325"/>
                </a:lnTo>
                <a:lnTo>
                  <a:pt x="93" y="324"/>
                </a:lnTo>
                <a:lnTo>
                  <a:pt x="91" y="318"/>
                </a:lnTo>
                <a:lnTo>
                  <a:pt x="85" y="298"/>
                </a:lnTo>
                <a:lnTo>
                  <a:pt x="83" y="291"/>
                </a:lnTo>
                <a:lnTo>
                  <a:pt x="82" y="288"/>
                </a:lnTo>
                <a:lnTo>
                  <a:pt x="77" y="275"/>
                </a:lnTo>
                <a:lnTo>
                  <a:pt x="76" y="271"/>
                </a:lnTo>
                <a:lnTo>
                  <a:pt x="75" y="269"/>
                </a:lnTo>
                <a:lnTo>
                  <a:pt x="75" y="268"/>
                </a:lnTo>
                <a:lnTo>
                  <a:pt x="72" y="260"/>
                </a:lnTo>
                <a:lnTo>
                  <a:pt x="72" y="257"/>
                </a:lnTo>
                <a:lnTo>
                  <a:pt x="71" y="257"/>
                </a:lnTo>
                <a:lnTo>
                  <a:pt x="70" y="254"/>
                </a:lnTo>
                <a:lnTo>
                  <a:pt x="67" y="243"/>
                </a:lnTo>
                <a:lnTo>
                  <a:pt x="66" y="238"/>
                </a:lnTo>
                <a:lnTo>
                  <a:pt x="66" y="237"/>
                </a:lnTo>
                <a:lnTo>
                  <a:pt x="65" y="232"/>
                </a:lnTo>
                <a:lnTo>
                  <a:pt x="60" y="220"/>
                </a:lnTo>
                <a:lnTo>
                  <a:pt x="59" y="216"/>
                </a:lnTo>
                <a:lnTo>
                  <a:pt x="58" y="213"/>
                </a:lnTo>
                <a:lnTo>
                  <a:pt x="56" y="205"/>
                </a:lnTo>
                <a:lnTo>
                  <a:pt x="54" y="203"/>
                </a:lnTo>
                <a:lnTo>
                  <a:pt x="54" y="202"/>
                </a:lnTo>
                <a:lnTo>
                  <a:pt x="52" y="194"/>
                </a:lnTo>
                <a:lnTo>
                  <a:pt x="43" y="166"/>
                </a:lnTo>
                <a:lnTo>
                  <a:pt x="41" y="157"/>
                </a:lnTo>
                <a:lnTo>
                  <a:pt x="39" y="152"/>
                </a:lnTo>
                <a:lnTo>
                  <a:pt x="33" y="134"/>
                </a:lnTo>
                <a:lnTo>
                  <a:pt x="32" y="128"/>
                </a:lnTo>
                <a:lnTo>
                  <a:pt x="32" y="127"/>
                </a:lnTo>
                <a:lnTo>
                  <a:pt x="31" y="126"/>
                </a:lnTo>
                <a:lnTo>
                  <a:pt x="30" y="120"/>
                </a:lnTo>
                <a:lnTo>
                  <a:pt x="28" y="118"/>
                </a:lnTo>
                <a:lnTo>
                  <a:pt x="27" y="113"/>
                </a:lnTo>
                <a:lnTo>
                  <a:pt x="24" y="102"/>
                </a:lnTo>
                <a:lnTo>
                  <a:pt x="23" y="97"/>
                </a:lnTo>
                <a:lnTo>
                  <a:pt x="22" y="97"/>
                </a:lnTo>
                <a:lnTo>
                  <a:pt x="22" y="96"/>
                </a:lnTo>
                <a:lnTo>
                  <a:pt x="20" y="93"/>
                </a:lnTo>
                <a:lnTo>
                  <a:pt x="20" y="90"/>
                </a:lnTo>
                <a:lnTo>
                  <a:pt x="19" y="89"/>
                </a:lnTo>
                <a:lnTo>
                  <a:pt x="19" y="87"/>
                </a:lnTo>
                <a:lnTo>
                  <a:pt x="17" y="81"/>
                </a:lnTo>
                <a:lnTo>
                  <a:pt x="17" y="80"/>
                </a:lnTo>
                <a:lnTo>
                  <a:pt x="16" y="78"/>
                </a:lnTo>
                <a:lnTo>
                  <a:pt x="15" y="74"/>
                </a:lnTo>
                <a:lnTo>
                  <a:pt x="15" y="72"/>
                </a:lnTo>
                <a:lnTo>
                  <a:pt x="14" y="71"/>
                </a:lnTo>
                <a:lnTo>
                  <a:pt x="13" y="65"/>
                </a:lnTo>
                <a:lnTo>
                  <a:pt x="11" y="63"/>
                </a:lnTo>
                <a:lnTo>
                  <a:pt x="11" y="62"/>
                </a:lnTo>
                <a:lnTo>
                  <a:pt x="10" y="59"/>
                </a:lnTo>
                <a:lnTo>
                  <a:pt x="10" y="57"/>
                </a:lnTo>
                <a:lnTo>
                  <a:pt x="9" y="56"/>
                </a:lnTo>
                <a:lnTo>
                  <a:pt x="8" y="51"/>
                </a:lnTo>
                <a:lnTo>
                  <a:pt x="7" y="49"/>
                </a:lnTo>
                <a:lnTo>
                  <a:pt x="7" y="46"/>
                </a:lnTo>
                <a:lnTo>
                  <a:pt x="3" y="37"/>
                </a:lnTo>
                <a:lnTo>
                  <a:pt x="2" y="34"/>
                </a:lnTo>
                <a:lnTo>
                  <a:pt x="2" y="32"/>
                </a:lnTo>
                <a:lnTo>
                  <a:pt x="2" y="31"/>
                </a:lnTo>
                <a:lnTo>
                  <a:pt x="0" y="26"/>
                </a:lnTo>
                <a:lnTo>
                  <a:pt x="0" y="24"/>
                </a:lnTo>
                <a:lnTo>
                  <a:pt x="0" y="23"/>
                </a:lnTo>
                <a:lnTo>
                  <a:pt x="1" y="23"/>
                </a:lnTo>
                <a:lnTo>
                  <a:pt x="1" y="24"/>
                </a:lnTo>
                <a:lnTo>
                  <a:pt x="2" y="24"/>
                </a:lnTo>
                <a:lnTo>
                  <a:pt x="3" y="24"/>
                </a:lnTo>
                <a:lnTo>
                  <a:pt x="5" y="24"/>
                </a:lnTo>
                <a:lnTo>
                  <a:pt x="6" y="26"/>
                </a:lnTo>
                <a:lnTo>
                  <a:pt x="7" y="28"/>
                </a:lnTo>
                <a:lnTo>
                  <a:pt x="8" y="29"/>
                </a:lnTo>
                <a:lnTo>
                  <a:pt x="9" y="29"/>
                </a:lnTo>
                <a:lnTo>
                  <a:pt x="11" y="29"/>
                </a:lnTo>
                <a:lnTo>
                  <a:pt x="11" y="30"/>
                </a:lnTo>
                <a:lnTo>
                  <a:pt x="13" y="31"/>
                </a:lnTo>
                <a:lnTo>
                  <a:pt x="14" y="31"/>
                </a:lnTo>
                <a:lnTo>
                  <a:pt x="15" y="31"/>
                </a:lnTo>
                <a:lnTo>
                  <a:pt x="15" y="32"/>
                </a:lnTo>
                <a:lnTo>
                  <a:pt x="15" y="35"/>
                </a:lnTo>
                <a:lnTo>
                  <a:pt x="16" y="35"/>
                </a:lnTo>
                <a:lnTo>
                  <a:pt x="18" y="37"/>
                </a:lnTo>
                <a:lnTo>
                  <a:pt x="18" y="38"/>
                </a:lnTo>
                <a:lnTo>
                  <a:pt x="19" y="39"/>
                </a:lnTo>
                <a:lnTo>
                  <a:pt x="19" y="40"/>
                </a:lnTo>
                <a:lnTo>
                  <a:pt x="19" y="42"/>
                </a:lnTo>
                <a:lnTo>
                  <a:pt x="19" y="43"/>
                </a:lnTo>
                <a:lnTo>
                  <a:pt x="20" y="43"/>
                </a:lnTo>
                <a:lnTo>
                  <a:pt x="22" y="43"/>
                </a:lnTo>
                <a:lnTo>
                  <a:pt x="23" y="43"/>
                </a:lnTo>
                <a:lnTo>
                  <a:pt x="24" y="43"/>
                </a:lnTo>
                <a:lnTo>
                  <a:pt x="24" y="45"/>
                </a:lnTo>
                <a:lnTo>
                  <a:pt x="24" y="46"/>
                </a:lnTo>
                <a:lnTo>
                  <a:pt x="25" y="46"/>
                </a:lnTo>
                <a:lnTo>
                  <a:pt x="25" y="47"/>
                </a:lnTo>
                <a:lnTo>
                  <a:pt x="26" y="48"/>
                </a:lnTo>
                <a:lnTo>
                  <a:pt x="27" y="49"/>
                </a:lnTo>
                <a:lnTo>
                  <a:pt x="28" y="49"/>
                </a:lnTo>
                <a:lnTo>
                  <a:pt x="30" y="49"/>
                </a:lnTo>
                <a:lnTo>
                  <a:pt x="30" y="51"/>
                </a:lnTo>
                <a:lnTo>
                  <a:pt x="31" y="51"/>
                </a:lnTo>
                <a:lnTo>
                  <a:pt x="31" y="49"/>
                </a:lnTo>
                <a:lnTo>
                  <a:pt x="32" y="49"/>
                </a:lnTo>
                <a:lnTo>
                  <a:pt x="33" y="49"/>
                </a:lnTo>
                <a:lnTo>
                  <a:pt x="33" y="51"/>
                </a:lnTo>
                <a:lnTo>
                  <a:pt x="33" y="52"/>
                </a:lnTo>
                <a:lnTo>
                  <a:pt x="34" y="53"/>
                </a:lnTo>
                <a:lnTo>
                  <a:pt x="35" y="53"/>
                </a:lnTo>
                <a:lnTo>
                  <a:pt x="36" y="53"/>
                </a:lnTo>
                <a:lnTo>
                  <a:pt x="37" y="53"/>
                </a:lnTo>
                <a:lnTo>
                  <a:pt x="37" y="54"/>
                </a:lnTo>
                <a:lnTo>
                  <a:pt x="39" y="55"/>
                </a:lnTo>
                <a:lnTo>
                  <a:pt x="40" y="56"/>
                </a:lnTo>
                <a:lnTo>
                  <a:pt x="40" y="55"/>
                </a:lnTo>
                <a:lnTo>
                  <a:pt x="39" y="55"/>
                </a:lnTo>
                <a:lnTo>
                  <a:pt x="40" y="55"/>
                </a:lnTo>
                <a:lnTo>
                  <a:pt x="40" y="54"/>
                </a:lnTo>
                <a:lnTo>
                  <a:pt x="40" y="55"/>
                </a:lnTo>
                <a:lnTo>
                  <a:pt x="41" y="55"/>
                </a:lnTo>
                <a:lnTo>
                  <a:pt x="42" y="56"/>
                </a:lnTo>
                <a:lnTo>
                  <a:pt x="41" y="56"/>
                </a:lnTo>
                <a:lnTo>
                  <a:pt x="41" y="57"/>
                </a:lnTo>
                <a:lnTo>
                  <a:pt x="42" y="57"/>
                </a:lnTo>
                <a:lnTo>
                  <a:pt x="41" y="60"/>
                </a:lnTo>
                <a:lnTo>
                  <a:pt x="41" y="61"/>
                </a:lnTo>
                <a:lnTo>
                  <a:pt x="42" y="62"/>
                </a:lnTo>
                <a:lnTo>
                  <a:pt x="42" y="63"/>
                </a:lnTo>
                <a:lnTo>
                  <a:pt x="43" y="63"/>
                </a:lnTo>
                <a:lnTo>
                  <a:pt x="44" y="63"/>
                </a:lnTo>
                <a:lnTo>
                  <a:pt x="44" y="64"/>
                </a:lnTo>
                <a:lnTo>
                  <a:pt x="44" y="65"/>
                </a:lnTo>
                <a:lnTo>
                  <a:pt x="44" y="67"/>
                </a:lnTo>
                <a:lnTo>
                  <a:pt x="45" y="68"/>
                </a:lnTo>
                <a:lnTo>
                  <a:pt x="45" y="67"/>
                </a:lnTo>
                <a:lnTo>
                  <a:pt x="45" y="68"/>
                </a:lnTo>
                <a:lnTo>
                  <a:pt x="45" y="69"/>
                </a:lnTo>
                <a:lnTo>
                  <a:pt x="46" y="69"/>
                </a:lnTo>
                <a:lnTo>
                  <a:pt x="46" y="70"/>
                </a:lnTo>
                <a:lnTo>
                  <a:pt x="45" y="70"/>
                </a:lnTo>
                <a:lnTo>
                  <a:pt x="46" y="72"/>
                </a:lnTo>
                <a:lnTo>
                  <a:pt x="45" y="72"/>
                </a:lnTo>
                <a:lnTo>
                  <a:pt x="45" y="73"/>
                </a:lnTo>
                <a:lnTo>
                  <a:pt x="45" y="74"/>
                </a:lnTo>
                <a:lnTo>
                  <a:pt x="46" y="74"/>
                </a:lnTo>
                <a:lnTo>
                  <a:pt x="48" y="77"/>
                </a:lnTo>
                <a:lnTo>
                  <a:pt x="49" y="77"/>
                </a:lnTo>
                <a:lnTo>
                  <a:pt x="49" y="78"/>
                </a:lnTo>
                <a:lnTo>
                  <a:pt x="50" y="78"/>
                </a:lnTo>
                <a:lnTo>
                  <a:pt x="51" y="79"/>
                </a:lnTo>
                <a:lnTo>
                  <a:pt x="54" y="81"/>
                </a:lnTo>
                <a:lnTo>
                  <a:pt x="54" y="82"/>
                </a:lnTo>
                <a:lnTo>
                  <a:pt x="56" y="82"/>
                </a:lnTo>
                <a:lnTo>
                  <a:pt x="57" y="84"/>
                </a:lnTo>
                <a:lnTo>
                  <a:pt x="58" y="85"/>
                </a:lnTo>
                <a:lnTo>
                  <a:pt x="59" y="86"/>
                </a:lnTo>
                <a:lnTo>
                  <a:pt x="60" y="86"/>
                </a:lnTo>
                <a:lnTo>
                  <a:pt x="60" y="87"/>
                </a:lnTo>
                <a:lnTo>
                  <a:pt x="59" y="89"/>
                </a:lnTo>
                <a:lnTo>
                  <a:pt x="59" y="90"/>
                </a:lnTo>
                <a:lnTo>
                  <a:pt x="60" y="90"/>
                </a:lnTo>
                <a:lnTo>
                  <a:pt x="61" y="91"/>
                </a:lnTo>
                <a:lnTo>
                  <a:pt x="62" y="91"/>
                </a:lnTo>
                <a:lnTo>
                  <a:pt x="63" y="91"/>
                </a:lnTo>
                <a:lnTo>
                  <a:pt x="67" y="89"/>
                </a:lnTo>
                <a:lnTo>
                  <a:pt x="67" y="88"/>
                </a:lnTo>
                <a:lnTo>
                  <a:pt x="68" y="87"/>
                </a:lnTo>
                <a:lnTo>
                  <a:pt x="69" y="87"/>
                </a:lnTo>
                <a:lnTo>
                  <a:pt x="69" y="86"/>
                </a:lnTo>
                <a:lnTo>
                  <a:pt x="70" y="87"/>
                </a:lnTo>
                <a:lnTo>
                  <a:pt x="70" y="88"/>
                </a:lnTo>
                <a:lnTo>
                  <a:pt x="71" y="88"/>
                </a:lnTo>
                <a:lnTo>
                  <a:pt x="72" y="89"/>
                </a:lnTo>
                <a:lnTo>
                  <a:pt x="74" y="89"/>
                </a:lnTo>
                <a:lnTo>
                  <a:pt x="75" y="91"/>
                </a:lnTo>
                <a:lnTo>
                  <a:pt x="76" y="91"/>
                </a:lnTo>
                <a:lnTo>
                  <a:pt x="76" y="90"/>
                </a:lnTo>
                <a:lnTo>
                  <a:pt x="77" y="90"/>
                </a:lnTo>
                <a:lnTo>
                  <a:pt x="77" y="89"/>
                </a:lnTo>
                <a:lnTo>
                  <a:pt x="78" y="89"/>
                </a:lnTo>
                <a:lnTo>
                  <a:pt x="79" y="90"/>
                </a:lnTo>
                <a:lnTo>
                  <a:pt x="80" y="90"/>
                </a:lnTo>
                <a:lnTo>
                  <a:pt x="80" y="91"/>
                </a:lnTo>
                <a:lnTo>
                  <a:pt x="83" y="91"/>
                </a:lnTo>
                <a:lnTo>
                  <a:pt x="83" y="93"/>
                </a:lnTo>
                <a:lnTo>
                  <a:pt x="84" y="94"/>
                </a:lnTo>
                <a:lnTo>
                  <a:pt x="85" y="94"/>
                </a:lnTo>
                <a:lnTo>
                  <a:pt x="85" y="93"/>
                </a:lnTo>
                <a:lnTo>
                  <a:pt x="86" y="93"/>
                </a:lnTo>
                <a:lnTo>
                  <a:pt x="86" y="91"/>
                </a:lnTo>
                <a:lnTo>
                  <a:pt x="87" y="90"/>
                </a:lnTo>
                <a:lnTo>
                  <a:pt x="88" y="89"/>
                </a:lnTo>
                <a:lnTo>
                  <a:pt x="88" y="90"/>
                </a:lnTo>
                <a:lnTo>
                  <a:pt x="89" y="90"/>
                </a:lnTo>
                <a:lnTo>
                  <a:pt x="92" y="91"/>
                </a:lnTo>
                <a:lnTo>
                  <a:pt x="93" y="91"/>
                </a:lnTo>
                <a:lnTo>
                  <a:pt x="94" y="90"/>
                </a:lnTo>
                <a:lnTo>
                  <a:pt x="95" y="91"/>
                </a:lnTo>
                <a:lnTo>
                  <a:pt x="96" y="91"/>
                </a:lnTo>
                <a:lnTo>
                  <a:pt x="96" y="93"/>
                </a:lnTo>
                <a:lnTo>
                  <a:pt x="96" y="94"/>
                </a:lnTo>
                <a:lnTo>
                  <a:pt x="97" y="95"/>
                </a:lnTo>
                <a:lnTo>
                  <a:pt x="99" y="96"/>
                </a:lnTo>
                <a:lnTo>
                  <a:pt x="99" y="97"/>
                </a:lnTo>
                <a:lnTo>
                  <a:pt x="100" y="98"/>
                </a:lnTo>
                <a:lnTo>
                  <a:pt x="101" y="98"/>
                </a:lnTo>
                <a:lnTo>
                  <a:pt x="102" y="99"/>
                </a:lnTo>
                <a:lnTo>
                  <a:pt x="102" y="101"/>
                </a:lnTo>
                <a:lnTo>
                  <a:pt x="103" y="101"/>
                </a:lnTo>
                <a:lnTo>
                  <a:pt x="103" y="99"/>
                </a:lnTo>
                <a:lnTo>
                  <a:pt x="104" y="99"/>
                </a:lnTo>
                <a:lnTo>
                  <a:pt x="105" y="98"/>
                </a:lnTo>
                <a:lnTo>
                  <a:pt x="108" y="97"/>
                </a:lnTo>
                <a:lnTo>
                  <a:pt x="109" y="97"/>
                </a:lnTo>
                <a:lnTo>
                  <a:pt x="109" y="98"/>
                </a:lnTo>
                <a:lnTo>
                  <a:pt x="109" y="99"/>
                </a:lnTo>
                <a:lnTo>
                  <a:pt x="109" y="101"/>
                </a:lnTo>
                <a:lnTo>
                  <a:pt x="109" y="102"/>
                </a:lnTo>
                <a:lnTo>
                  <a:pt x="109" y="103"/>
                </a:lnTo>
                <a:lnTo>
                  <a:pt x="109" y="104"/>
                </a:lnTo>
                <a:lnTo>
                  <a:pt x="108" y="104"/>
                </a:lnTo>
                <a:lnTo>
                  <a:pt x="108" y="105"/>
                </a:lnTo>
                <a:lnTo>
                  <a:pt x="108" y="106"/>
                </a:lnTo>
                <a:lnTo>
                  <a:pt x="109" y="107"/>
                </a:lnTo>
                <a:lnTo>
                  <a:pt x="110" y="109"/>
                </a:lnTo>
                <a:lnTo>
                  <a:pt x="111" y="110"/>
                </a:lnTo>
                <a:lnTo>
                  <a:pt x="112" y="110"/>
                </a:lnTo>
                <a:lnTo>
                  <a:pt x="114" y="110"/>
                </a:lnTo>
                <a:lnTo>
                  <a:pt x="115" y="110"/>
                </a:lnTo>
                <a:lnTo>
                  <a:pt x="117" y="110"/>
                </a:lnTo>
                <a:lnTo>
                  <a:pt x="117" y="111"/>
                </a:lnTo>
                <a:lnTo>
                  <a:pt x="115" y="112"/>
                </a:lnTo>
                <a:lnTo>
                  <a:pt x="115" y="113"/>
                </a:lnTo>
                <a:lnTo>
                  <a:pt x="115" y="116"/>
                </a:lnTo>
                <a:lnTo>
                  <a:pt x="115" y="118"/>
                </a:lnTo>
                <a:lnTo>
                  <a:pt x="117" y="119"/>
                </a:lnTo>
                <a:lnTo>
                  <a:pt x="118" y="120"/>
                </a:lnTo>
                <a:lnTo>
                  <a:pt x="120" y="121"/>
                </a:lnTo>
                <a:lnTo>
                  <a:pt x="121" y="122"/>
                </a:lnTo>
                <a:lnTo>
                  <a:pt x="122" y="122"/>
                </a:lnTo>
                <a:lnTo>
                  <a:pt x="122" y="121"/>
                </a:lnTo>
                <a:lnTo>
                  <a:pt x="123" y="121"/>
                </a:lnTo>
                <a:lnTo>
                  <a:pt x="125" y="121"/>
                </a:lnTo>
                <a:lnTo>
                  <a:pt x="125" y="122"/>
                </a:lnTo>
                <a:lnTo>
                  <a:pt x="125" y="123"/>
                </a:lnTo>
                <a:lnTo>
                  <a:pt x="125" y="124"/>
                </a:lnTo>
                <a:lnTo>
                  <a:pt x="125" y="126"/>
                </a:lnTo>
                <a:lnTo>
                  <a:pt x="126" y="126"/>
                </a:lnTo>
                <a:lnTo>
                  <a:pt x="126" y="127"/>
                </a:lnTo>
                <a:lnTo>
                  <a:pt x="127" y="127"/>
                </a:lnTo>
                <a:lnTo>
                  <a:pt x="128" y="127"/>
                </a:lnTo>
                <a:lnTo>
                  <a:pt x="129" y="127"/>
                </a:lnTo>
                <a:lnTo>
                  <a:pt x="129" y="128"/>
                </a:lnTo>
                <a:lnTo>
                  <a:pt x="130" y="128"/>
                </a:lnTo>
                <a:lnTo>
                  <a:pt x="129" y="129"/>
                </a:lnTo>
                <a:lnTo>
                  <a:pt x="129" y="130"/>
                </a:lnTo>
                <a:lnTo>
                  <a:pt x="130" y="131"/>
                </a:lnTo>
                <a:lnTo>
                  <a:pt x="131" y="132"/>
                </a:lnTo>
                <a:lnTo>
                  <a:pt x="131" y="134"/>
                </a:lnTo>
                <a:lnTo>
                  <a:pt x="132" y="135"/>
                </a:lnTo>
                <a:lnTo>
                  <a:pt x="134" y="136"/>
                </a:lnTo>
                <a:lnTo>
                  <a:pt x="135" y="137"/>
                </a:lnTo>
                <a:lnTo>
                  <a:pt x="136" y="137"/>
                </a:lnTo>
                <a:lnTo>
                  <a:pt x="136" y="136"/>
                </a:lnTo>
                <a:lnTo>
                  <a:pt x="142" y="136"/>
                </a:lnTo>
                <a:lnTo>
                  <a:pt x="143" y="136"/>
                </a:lnTo>
                <a:lnTo>
                  <a:pt x="144" y="137"/>
                </a:lnTo>
                <a:lnTo>
                  <a:pt x="145" y="138"/>
                </a:lnTo>
                <a:lnTo>
                  <a:pt x="146" y="140"/>
                </a:lnTo>
                <a:lnTo>
                  <a:pt x="147" y="141"/>
                </a:lnTo>
                <a:lnTo>
                  <a:pt x="148" y="141"/>
                </a:lnTo>
                <a:lnTo>
                  <a:pt x="148" y="144"/>
                </a:lnTo>
                <a:lnTo>
                  <a:pt x="148" y="145"/>
                </a:lnTo>
                <a:lnTo>
                  <a:pt x="147" y="145"/>
                </a:lnTo>
                <a:lnTo>
                  <a:pt x="147" y="146"/>
                </a:lnTo>
                <a:lnTo>
                  <a:pt x="148" y="146"/>
                </a:lnTo>
                <a:lnTo>
                  <a:pt x="149" y="147"/>
                </a:lnTo>
                <a:lnTo>
                  <a:pt x="149" y="146"/>
                </a:lnTo>
                <a:lnTo>
                  <a:pt x="151" y="146"/>
                </a:lnTo>
                <a:lnTo>
                  <a:pt x="152" y="147"/>
                </a:lnTo>
                <a:lnTo>
                  <a:pt x="153" y="148"/>
                </a:lnTo>
                <a:lnTo>
                  <a:pt x="154" y="148"/>
                </a:lnTo>
                <a:lnTo>
                  <a:pt x="155" y="148"/>
                </a:lnTo>
                <a:lnTo>
                  <a:pt x="156" y="149"/>
                </a:lnTo>
                <a:lnTo>
                  <a:pt x="160" y="151"/>
                </a:lnTo>
                <a:lnTo>
                  <a:pt x="161" y="151"/>
                </a:lnTo>
                <a:lnTo>
                  <a:pt x="161" y="149"/>
                </a:lnTo>
                <a:lnTo>
                  <a:pt x="162" y="149"/>
                </a:lnTo>
                <a:lnTo>
                  <a:pt x="163" y="149"/>
                </a:lnTo>
                <a:lnTo>
                  <a:pt x="164" y="148"/>
                </a:lnTo>
                <a:lnTo>
                  <a:pt x="165" y="148"/>
                </a:lnTo>
                <a:lnTo>
                  <a:pt x="165" y="149"/>
                </a:lnTo>
                <a:lnTo>
                  <a:pt x="166" y="149"/>
                </a:lnTo>
                <a:lnTo>
                  <a:pt x="166" y="151"/>
                </a:lnTo>
                <a:lnTo>
                  <a:pt x="166" y="152"/>
                </a:lnTo>
                <a:lnTo>
                  <a:pt x="166" y="153"/>
                </a:lnTo>
                <a:lnTo>
                  <a:pt x="166" y="154"/>
                </a:lnTo>
                <a:lnTo>
                  <a:pt x="168" y="154"/>
                </a:lnTo>
                <a:lnTo>
                  <a:pt x="169" y="154"/>
                </a:lnTo>
                <a:lnTo>
                  <a:pt x="171" y="156"/>
                </a:lnTo>
                <a:lnTo>
                  <a:pt x="171" y="157"/>
                </a:lnTo>
                <a:lnTo>
                  <a:pt x="172" y="157"/>
                </a:lnTo>
                <a:lnTo>
                  <a:pt x="173" y="157"/>
                </a:lnTo>
                <a:lnTo>
                  <a:pt x="173" y="159"/>
                </a:lnTo>
                <a:lnTo>
                  <a:pt x="173" y="161"/>
                </a:lnTo>
                <a:lnTo>
                  <a:pt x="174" y="162"/>
                </a:lnTo>
                <a:lnTo>
                  <a:pt x="174" y="163"/>
                </a:lnTo>
                <a:lnTo>
                  <a:pt x="174" y="164"/>
                </a:lnTo>
                <a:lnTo>
                  <a:pt x="175" y="164"/>
                </a:lnTo>
                <a:lnTo>
                  <a:pt x="177" y="164"/>
                </a:lnTo>
                <a:lnTo>
                  <a:pt x="178" y="164"/>
                </a:lnTo>
                <a:lnTo>
                  <a:pt x="179" y="165"/>
                </a:lnTo>
                <a:lnTo>
                  <a:pt x="180" y="165"/>
                </a:lnTo>
                <a:lnTo>
                  <a:pt x="181" y="165"/>
                </a:lnTo>
                <a:lnTo>
                  <a:pt x="182" y="165"/>
                </a:lnTo>
                <a:lnTo>
                  <a:pt x="183" y="166"/>
                </a:lnTo>
                <a:lnTo>
                  <a:pt x="183" y="168"/>
                </a:lnTo>
                <a:lnTo>
                  <a:pt x="182" y="168"/>
                </a:lnTo>
                <a:lnTo>
                  <a:pt x="182" y="169"/>
                </a:lnTo>
                <a:lnTo>
                  <a:pt x="182" y="170"/>
                </a:lnTo>
                <a:lnTo>
                  <a:pt x="183" y="171"/>
                </a:lnTo>
                <a:lnTo>
                  <a:pt x="184" y="171"/>
                </a:lnTo>
                <a:lnTo>
                  <a:pt x="186" y="171"/>
                </a:lnTo>
                <a:lnTo>
                  <a:pt x="186" y="170"/>
                </a:lnTo>
                <a:lnTo>
                  <a:pt x="186" y="169"/>
                </a:lnTo>
                <a:lnTo>
                  <a:pt x="187" y="166"/>
                </a:lnTo>
                <a:lnTo>
                  <a:pt x="188" y="166"/>
                </a:lnTo>
                <a:lnTo>
                  <a:pt x="189" y="165"/>
                </a:lnTo>
                <a:lnTo>
                  <a:pt x="190" y="165"/>
                </a:lnTo>
                <a:lnTo>
                  <a:pt x="191" y="165"/>
                </a:lnTo>
                <a:lnTo>
                  <a:pt x="192" y="165"/>
                </a:lnTo>
                <a:lnTo>
                  <a:pt x="194" y="166"/>
                </a:lnTo>
                <a:lnTo>
                  <a:pt x="195" y="166"/>
                </a:lnTo>
                <a:lnTo>
                  <a:pt x="195" y="168"/>
                </a:lnTo>
                <a:lnTo>
                  <a:pt x="196" y="168"/>
                </a:lnTo>
                <a:lnTo>
                  <a:pt x="196" y="169"/>
                </a:lnTo>
                <a:lnTo>
                  <a:pt x="196" y="170"/>
                </a:lnTo>
                <a:lnTo>
                  <a:pt x="196" y="171"/>
                </a:lnTo>
                <a:lnTo>
                  <a:pt x="197" y="172"/>
                </a:lnTo>
                <a:lnTo>
                  <a:pt x="198" y="173"/>
                </a:lnTo>
                <a:lnTo>
                  <a:pt x="199" y="173"/>
                </a:lnTo>
                <a:lnTo>
                  <a:pt x="200" y="173"/>
                </a:lnTo>
                <a:lnTo>
                  <a:pt x="201" y="173"/>
                </a:lnTo>
                <a:lnTo>
                  <a:pt x="203" y="173"/>
                </a:lnTo>
                <a:lnTo>
                  <a:pt x="204" y="173"/>
                </a:lnTo>
                <a:lnTo>
                  <a:pt x="204" y="174"/>
                </a:lnTo>
                <a:lnTo>
                  <a:pt x="205" y="176"/>
                </a:lnTo>
                <a:lnTo>
                  <a:pt x="206" y="176"/>
                </a:lnTo>
                <a:lnTo>
                  <a:pt x="206" y="177"/>
                </a:lnTo>
                <a:lnTo>
                  <a:pt x="207" y="177"/>
                </a:lnTo>
                <a:lnTo>
                  <a:pt x="207" y="178"/>
                </a:lnTo>
                <a:lnTo>
                  <a:pt x="208" y="178"/>
                </a:lnTo>
                <a:lnTo>
                  <a:pt x="209" y="178"/>
                </a:lnTo>
                <a:lnTo>
                  <a:pt x="211" y="178"/>
                </a:lnTo>
                <a:lnTo>
                  <a:pt x="212" y="178"/>
                </a:lnTo>
                <a:lnTo>
                  <a:pt x="213" y="177"/>
                </a:lnTo>
                <a:lnTo>
                  <a:pt x="213" y="176"/>
                </a:lnTo>
                <a:lnTo>
                  <a:pt x="212" y="176"/>
                </a:lnTo>
                <a:lnTo>
                  <a:pt x="211" y="174"/>
                </a:lnTo>
                <a:lnTo>
                  <a:pt x="211" y="173"/>
                </a:lnTo>
                <a:lnTo>
                  <a:pt x="212" y="173"/>
                </a:lnTo>
                <a:lnTo>
                  <a:pt x="213" y="173"/>
                </a:lnTo>
                <a:lnTo>
                  <a:pt x="214" y="173"/>
                </a:lnTo>
                <a:lnTo>
                  <a:pt x="215" y="173"/>
                </a:lnTo>
                <a:lnTo>
                  <a:pt x="216" y="174"/>
                </a:lnTo>
                <a:lnTo>
                  <a:pt x="217" y="174"/>
                </a:lnTo>
                <a:lnTo>
                  <a:pt x="218" y="174"/>
                </a:lnTo>
                <a:lnTo>
                  <a:pt x="218" y="173"/>
                </a:lnTo>
                <a:lnTo>
                  <a:pt x="218" y="172"/>
                </a:lnTo>
                <a:lnTo>
                  <a:pt x="220" y="171"/>
                </a:lnTo>
                <a:lnTo>
                  <a:pt x="221" y="171"/>
                </a:lnTo>
                <a:lnTo>
                  <a:pt x="222" y="172"/>
                </a:lnTo>
                <a:lnTo>
                  <a:pt x="223" y="173"/>
                </a:lnTo>
                <a:lnTo>
                  <a:pt x="224" y="173"/>
                </a:lnTo>
                <a:lnTo>
                  <a:pt x="224" y="174"/>
                </a:lnTo>
                <a:lnTo>
                  <a:pt x="224" y="176"/>
                </a:lnTo>
                <a:lnTo>
                  <a:pt x="225" y="176"/>
                </a:lnTo>
                <a:lnTo>
                  <a:pt x="226" y="176"/>
                </a:lnTo>
                <a:lnTo>
                  <a:pt x="227" y="176"/>
                </a:lnTo>
                <a:lnTo>
                  <a:pt x="229" y="176"/>
                </a:lnTo>
                <a:lnTo>
                  <a:pt x="230" y="176"/>
                </a:lnTo>
                <a:lnTo>
                  <a:pt x="231" y="176"/>
                </a:lnTo>
                <a:lnTo>
                  <a:pt x="231" y="174"/>
                </a:lnTo>
                <a:lnTo>
                  <a:pt x="232" y="174"/>
                </a:lnTo>
                <a:lnTo>
                  <a:pt x="232" y="173"/>
                </a:lnTo>
                <a:lnTo>
                  <a:pt x="232" y="172"/>
                </a:lnTo>
                <a:lnTo>
                  <a:pt x="232" y="171"/>
                </a:lnTo>
                <a:lnTo>
                  <a:pt x="233" y="171"/>
                </a:lnTo>
                <a:lnTo>
                  <a:pt x="233" y="170"/>
                </a:lnTo>
                <a:lnTo>
                  <a:pt x="234" y="169"/>
                </a:lnTo>
                <a:lnTo>
                  <a:pt x="235" y="168"/>
                </a:lnTo>
                <a:lnTo>
                  <a:pt x="235" y="166"/>
                </a:lnTo>
                <a:lnTo>
                  <a:pt x="235" y="165"/>
                </a:lnTo>
                <a:lnTo>
                  <a:pt x="235" y="164"/>
                </a:lnTo>
                <a:lnTo>
                  <a:pt x="237" y="163"/>
                </a:lnTo>
                <a:lnTo>
                  <a:pt x="238" y="163"/>
                </a:lnTo>
                <a:lnTo>
                  <a:pt x="239" y="164"/>
                </a:lnTo>
                <a:lnTo>
                  <a:pt x="240" y="165"/>
                </a:lnTo>
                <a:lnTo>
                  <a:pt x="240" y="166"/>
                </a:lnTo>
                <a:lnTo>
                  <a:pt x="241" y="168"/>
                </a:lnTo>
                <a:lnTo>
                  <a:pt x="241" y="169"/>
                </a:lnTo>
                <a:lnTo>
                  <a:pt x="241" y="170"/>
                </a:lnTo>
                <a:lnTo>
                  <a:pt x="241" y="171"/>
                </a:lnTo>
                <a:lnTo>
                  <a:pt x="242" y="172"/>
                </a:lnTo>
                <a:lnTo>
                  <a:pt x="243" y="173"/>
                </a:lnTo>
                <a:lnTo>
                  <a:pt x="244" y="173"/>
                </a:lnTo>
                <a:lnTo>
                  <a:pt x="246" y="173"/>
                </a:lnTo>
                <a:lnTo>
                  <a:pt x="247" y="173"/>
                </a:lnTo>
                <a:lnTo>
                  <a:pt x="247" y="172"/>
                </a:lnTo>
                <a:lnTo>
                  <a:pt x="248" y="172"/>
                </a:lnTo>
                <a:lnTo>
                  <a:pt x="249" y="172"/>
                </a:lnTo>
                <a:lnTo>
                  <a:pt x="250" y="171"/>
                </a:lnTo>
                <a:lnTo>
                  <a:pt x="251" y="171"/>
                </a:lnTo>
                <a:lnTo>
                  <a:pt x="252" y="171"/>
                </a:lnTo>
                <a:lnTo>
                  <a:pt x="253" y="171"/>
                </a:lnTo>
                <a:lnTo>
                  <a:pt x="253" y="170"/>
                </a:lnTo>
                <a:lnTo>
                  <a:pt x="255" y="170"/>
                </a:lnTo>
                <a:lnTo>
                  <a:pt x="255" y="169"/>
                </a:lnTo>
                <a:lnTo>
                  <a:pt x="257" y="168"/>
                </a:lnTo>
                <a:lnTo>
                  <a:pt x="257" y="166"/>
                </a:lnTo>
                <a:lnTo>
                  <a:pt x="258" y="166"/>
                </a:lnTo>
                <a:lnTo>
                  <a:pt x="259" y="168"/>
                </a:lnTo>
                <a:lnTo>
                  <a:pt x="260" y="168"/>
                </a:lnTo>
                <a:lnTo>
                  <a:pt x="260" y="169"/>
                </a:lnTo>
                <a:lnTo>
                  <a:pt x="260" y="170"/>
                </a:lnTo>
                <a:lnTo>
                  <a:pt x="263" y="171"/>
                </a:lnTo>
                <a:lnTo>
                  <a:pt x="264" y="172"/>
                </a:lnTo>
                <a:lnTo>
                  <a:pt x="264" y="173"/>
                </a:lnTo>
                <a:lnTo>
                  <a:pt x="264" y="174"/>
                </a:lnTo>
                <a:lnTo>
                  <a:pt x="264" y="176"/>
                </a:lnTo>
                <a:lnTo>
                  <a:pt x="263" y="176"/>
                </a:lnTo>
                <a:lnTo>
                  <a:pt x="261" y="176"/>
                </a:lnTo>
                <a:lnTo>
                  <a:pt x="261" y="177"/>
                </a:lnTo>
                <a:lnTo>
                  <a:pt x="261" y="178"/>
                </a:lnTo>
                <a:lnTo>
                  <a:pt x="261" y="179"/>
                </a:lnTo>
                <a:lnTo>
                  <a:pt x="263" y="180"/>
                </a:lnTo>
                <a:lnTo>
                  <a:pt x="263" y="181"/>
                </a:lnTo>
                <a:lnTo>
                  <a:pt x="264" y="181"/>
                </a:lnTo>
                <a:lnTo>
                  <a:pt x="265" y="181"/>
                </a:lnTo>
                <a:lnTo>
                  <a:pt x="268" y="181"/>
                </a:lnTo>
                <a:lnTo>
                  <a:pt x="269" y="181"/>
                </a:lnTo>
                <a:lnTo>
                  <a:pt x="273" y="182"/>
                </a:lnTo>
                <a:lnTo>
                  <a:pt x="274" y="182"/>
                </a:lnTo>
                <a:lnTo>
                  <a:pt x="275" y="182"/>
                </a:lnTo>
                <a:lnTo>
                  <a:pt x="275" y="183"/>
                </a:lnTo>
                <a:lnTo>
                  <a:pt x="275" y="185"/>
                </a:lnTo>
                <a:lnTo>
                  <a:pt x="276" y="186"/>
                </a:lnTo>
                <a:lnTo>
                  <a:pt x="276" y="187"/>
                </a:lnTo>
                <a:lnTo>
                  <a:pt x="275" y="187"/>
                </a:lnTo>
                <a:lnTo>
                  <a:pt x="275" y="188"/>
                </a:lnTo>
                <a:lnTo>
                  <a:pt x="274" y="189"/>
                </a:lnTo>
                <a:lnTo>
                  <a:pt x="275" y="189"/>
                </a:lnTo>
                <a:lnTo>
                  <a:pt x="275" y="190"/>
                </a:lnTo>
                <a:lnTo>
                  <a:pt x="276" y="190"/>
                </a:lnTo>
                <a:lnTo>
                  <a:pt x="277" y="191"/>
                </a:lnTo>
                <a:lnTo>
                  <a:pt x="278" y="191"/>
                </a:lnTo>
                <a:lnTo>
                  <a:pt x="278" y="193"/>
                </a:lnTo>
                <a:lnTo>
                  <a:pt x="280" y="193"/>
                </a:lnTo>
                <a:lnTo>
                  <a:pt x="281" y="193"/>
                </a:lnTo>
                <a:lnTo>
                  <a:pt x="282" y="193"/>
                </a:lnTo>
                <a:lnTo>
                  <a:pt x="282" y="194"/>
                </a:lnTo>
                <a:lnTo>
                  <a:pt x="283" y="194"/>
                </a:lnTo>
                <a:lnTo>
                  <a:pt x="284" y="194"/>
                </a:lnTo>
                <a:lnTo>
                  <a:pt x="284" y="195"/>
                </a:lnTo>
                <a:lnTo>
                  <a:pt x="285" y="196"/>
                </a:lnTo>
                <a:lnTo>
                  <a:pt x="287" y="198"/>
                </a:lnTo>
                <a:lnTo>
                  <a:pt x="289" y="199"/>
                </a:lnTo>
                <a:lnTo>
                  <a:pt x="290" y="201"/>
                </a:lnTo>
                <a:lnTo>
                  <a:pt x="290" y="202"/>
                </a:lnTo>
                <a:lnTo>
                  <a:pt x="291" y="203"/>
                </a:lnTo>
                <a:lnTo>
                  <a:pt x="292" y="204"/>
                </a:lnTo>
                <a:lnTo>
                  <a:pt x="293" y="205"/>
                </a:lnTo>
                <a:lnTo>
                  <a:pt x="293" y="206"/>
                </a:lnTo>
                <a:lnTo>
                  <a:pt x="292" y="206"/>
                </a:lnTo>
                <a:lnTo>
                  <a:pt x="291" y="207"/>
                </a:lnTo>
                <a:lnTo>
                  <a:pt x="290" y="208"/>
                </a:lnTo>
                <a:lnTo>
                  <a:pt x="290" y="210"/>
                </a:lnTo>
                <a:lnTo>
                  <a:pt x="290" y="211"/>
                </a:lnTo>
                <a:lnTo>
                  <a:pt x="291" y="211"/>
                </a:lnTo>
                <a:lnTo>
                  <a:pt x="291" y="212"/>
                </a:lnTo>
                <a:lnTo>
                  <a:pt x="290" y="213"/>
                </a:lnTo>
                <a:lnTo>
                  <a:pt x="290" y="214"/>
                </a:lnTo>
                <a:lnTo>
                  <a:pt x="290" y="216"/>
                </a:lnTo>
                <a:lnTo>
                  <a:pt x="290" y="219"/>
                </a:lnTo>
                <a:lnTo>
                  <a:pt x="291" y="220"/>
                </a:lnTo>
                <a:lnTo>
                  <a:pt x="291" y="221"/>
                </a:lnTo>
                <a:lnTo>
                  <a:pt x="292" y="222"/>
                </a:lnTo>
                <a:lnTo>
                  <a:pt x="293" y="222"/>
                </a:lnTo>
                <a:lnTo>
                  <a:pt x="293" y="223"/>
                </a:lnTo>
                <a:lnTo>
                  <a:pt x="294" y="223"/>
                </a:lnTo>
                <a:lnTo>
                  <a:pt x="294" y="224"/>
                </a:lnTo>
                <a:lnTo>
                  <a:pt x="295" y="224"/>
                </a:lnTo>
                <a:lnTo>
                  <a:pt x="296" y="226"/>
                </a:lnTo>
                <a:lnTo>
                  <a:pt x="299" y="224"/>
                </a:lnTo>
                <a:lnTo>
                  <a:pt x="300" y="226"/>
                </a:lnTo>
                <a:lnTo>
                  <a:pt x="302" y="227"/>
                </a:lnTo>
                <a:lnTo>
                  <a:pt x="304" y="227"/>
                </a:lnTo>
                <a:lnTo>
                  <a:pt x="306" y="228"/>
                </a:lnTo>
                <a:lnTo>
                  <a:pt x="307" y="228"/>
                </a:lnTo>
                <a:lnTo>
                  <a:pt x="308" y="228"/>
                </a:lnTo>
                <a:lnTo>
                  <a:pt x="308" y="229"/>
                </a:lnTo>
                <a:lnTo>
                  <a:pt x="309" y="231"/>
                </a:lnTo>
                <a:lnTo>
                  <a:pt x="309" y="232"/>
                </a:lnTo>
                <a:lnTo>
                  <a:pt x="309" y="233"/>
                </a:lnTo>
                <a:lnTo>
                  <a:pt x="309" y="236"/>
                </a:lnTo>
                <a:lnTo>
                  <a:pt x="309" y="237"/>
                </a:lnTo>
                <a:lnTo>
                  <a:pt x="310" y="238"/>
                </a:lnTo>
                <a:lnTo>
                  <a:pt x="310" y="237"/>
                </a:lnTo>
                <a:lnTo>
                  <a:pt x="311" y="237"/>
                </a:lnTo>
                <a:lnTo>
                  <a:pt x="311" y="236"/>
                </a:lnTo>
                <a:lnTo>
                  <a:pt x="312" y="236"/>
                </a:lnTo>
                <a:lnTo>
                  <a:pt x="313" y="237"/>
                </a:lnTo>
                <a:lnTo>
                  <a:pt x="316" y="237"/>
                </a:lnTo>
                <a:lnTo>
                  <a:pt x="316" y="238"/>
                </a:lnTo>
                <a:lnTo>
                  <a:pt x="319" y="237"/>
                </a:lnTo>
                <a:lnTo>
                  <a:pt x="321" y="237"/>
                </a:lnTo>
                <a:lnTo>
                  <a:pt x="323" y="237"/>
                </a:lnTo>
                <a:lnTo>
                  <a:pt x="325" y="237"/>
                </a:lnTo>
                <a:lnTo>
                  <a:pt x="326" y="236"/>
                </a:lnTo>
                <a:lnTo>
                  <a:pt x="327" y="236"/>
                </a:lnTo>
                <a:lnTo>
                  <a:pt x="328" y="236"/>
                </a:lnTo>
                <a:lnTo>
                  <a:pt x="329" y="239"/>
                </a:lnTo>
                <a:lnTo>
                  <a:pt x="329" y="240"/>
                </a:lnTo>
                <a:lnTo>
                  <a:pt x="330" y="241"/>
                </a:lnTo>
                <a:lnTo>
                  <a:pt x="332" y="243"/>
                </a:lnTo>
                <a:lnTo>
                  <a:pt x="333" y="243"/>
                </a:lnTo>
                <a:lnTo>
                  <a:pt x="334" y="243"/>
                </a:lnTo>
                <a:lnTo>
                  <a:pt x="337" y="243"/>
                </a:lnTo>
                <a:lnTo>
                  <a:pt x="337" y="241"/>
                </a:lnTo>
                <a:lnTo>
                  <a:pt x="338" y="241"/>
                </a:lnTo>
                <a:lnTo>
                  <a:pt x="339" y="241"/>
                </a:lnTo>
                <a:lnTo>
                  <a:pt x="341" y="243"/>
                </a:lnTo>
                <a:lnTo>
                  <a:pt x="341" y="244"/>
                </a:lnTo>
                <a:lnTo>
                  <a:pt x="341" y="245"/>
                </a:lnTo>
                <a:lnTo>
                  <a:pt x="341" y="246"/>
                </a:lnTo>
                <a:lnTo>
                  <a:pt x="341" y="247"/>
                </a:lnTo>
                <a:lnTo>
                  <a:pt x="342" y="248"/>
                </a:lnTo>
                <a:lnTo>
                  <a:pt x="342" y="250"/>
                </a:lnTo>
                <a:lnTo>
                  <a:pt x="342" y="252"/>
                </a:lnTo>
                <a:lnTo>
                  <a:pt x="341" y="252"/>
                </a:lnTo>
                <a:lnTo>
                  <a:pt x="341" y="253"/>
                </a:lnTo>
                <a:lnTo>
                  <a:pt x="342" y="253"/>
                </a:lnTo>
                <a:lnTo>
                  <a:pt x="343" y="254"/>
                </a:lnTo>
                <a:lnTo>
                  <a:pt x="344" y="255"/>
                </a:lnTo>
                <a:lnTo>
                  <a:pt x="345" y="255"/>
                </a:lnTo>
                <a:lnTo>
                  <a:pt x="346" y="255"/>
                </a:lnTo>
                <a:lnTo>
                  <a:pt x="347" y="255"/>
                </a:lnTo>
                <a:lnTo>
                  <a:pt x="349" y="256"/>
                </a:lnTo>
                <a:lnTo>
                  <a:pt x="349" y="257"/>
                </a:lnTo>
                <a:lnTo>
                  <a:pt x="350" y="258"/>
                </a:lnTo>
                <a:lnTo>
                  <a:pt x="351" y="260"/>
                </a:lnTo>
                <a:lnTo>
                  <a:pt x="351" y="261"/>
                </a:lnTo>
                <a:lnTo>
                  <a:pt x="351" y="262"/>
                </a:lnTo>
                <a:lnTo>
                  <a:pt x="351" y="264"/>
                </a:lnTo>
                <a:lnTo>
                  <a:pt x="351" y="265"/>
                </a:lnTo>
                <a:lnTo>
                  <a:pt x="351" y="266"/>
                </a:lnTo>
                <a:lnTo>
                  <a:pt x="351" y="269"/>
                </a:lnTo>
                <a:lnTo>
                  <a:pt x="350" y="271"/>
                </a:lnTo>
                <a:lnTo>
                  <a:pt x="350" y="272"/>
                </a:lnTo>
                <a:lnTo>
                  <a:pt x="349" y="272"/>
                </a:lnTo>
                <a:lnTo>
                  <a:pt x="349" y="273"/>
                </a:lnTo>
                <a:lnTo>
                  <a:pt x="347" y="275"/>
                </a:lnTo>
                <a:lnTo>
                  <a:pt x="346" y="279"/>
                </a:lnTo>
                <a:lnTo>
                  <a:pt x="345" y="280"/>
                </a:lnTo>
                <a:lnTo>
                  <a:pt x="345" y="281"/>
                </a:lnTo>
                <a:lnTo>
                  <a:pt x="345" y="282"/>
                </a:lnTo>
                <a:lnTo>
                  <a:pt x="345" y="283"/>
                </a:lnTo>
                <a:lnTo>
                  <a:pt x="346" y="285"/>
                </a:lnTo>
                <a:lnTo>
                  <a:pt x="346" y="286"/>
                </a:lnTo>
                <a:lnTo>
                  <a:pt x="347" y="287"/>
                </a:lnTo>
                <a:lnTo>
                  <a:pt x="347" y="288"/>
                </a:lnTo>
                <a:lnTo>
                  <a:pt x="349" y="288"/>
                </a:lnTo>
                <a:lnTo>
                  <a:pt x="352" y="291"/>
                </a:lnTo>
                <a:lnTo>
                  <a:pt x="354" y="293"/>
                </a:lnTo>
                <a:lnTo>
                  <a:pt x="355" y="293"/>
                </a:lnTo>
                <a:lnTo>
                  <a:pt x="358" y="295"/>
                </a:lnTo>
                <a:lnTo>
                  <a:pt x="359" y="295"/>
                </a:lnTo>
                <a:lnTo>
                  <a:pt x="360" y="295"/>
                </a:lnTo>
                <a:lnTo>
                  <a:pt x="360" y="296"/>
                </a:lnTo>
                <a:lnTo>
                  <a:pt x="361" y="296"/>
                </a:lnTo>
                <a:lnTo>
                  <a:pt x="362" y="297"/>
                </a:lnTo>
                <a:lnTo>
                  <a:pt x="362" y="298"/>
                </a:lnTo>
                <a:lnTo>
                  <a:pt x="362" y="299"/>
                </a:lnTo>
                <a:lnTo>
                  <a:pt x="362" y="300"/>
                </a:lnTo>
                <a:lnTo>
                  <a:pt x="362" y="302"/>
                </a:lnTo>
                <a:lnTo>
                  <a:pt x="363" y="302"/>
                </a:lnTo>
                <a:lnTo>
                  <a:pt x="364" y="302"/>
                </a:lnTo>
                <a:lnTo>
                  <a:pt x="365" y="302"/>
                </a:lnTo>
                <a:lnTo>
                  <a:pt x="367" y="302"/>
                </a:lnTo>
                <a:lnTo>
                  <a:pt x="369" y="300"/>
                </a:lnTo>
                <a:lnTo>
                  <a:pt x="370" y="299"/>
                </a:lnTo>
                <a:lnTo>
                  <a:pt x="372" y="299"/>
                </a:lnTo>
                <a:lnTo>
                  <a:pt x="376" y="298"/>
                </a:lnTo>
                <a:lnTo>
                  <a:pt x="377" y="297"/>
                </a:lnTo>
                <a:lnTo>
                  <a:pt x="378" y="296"/>
                </a:lnTo>
                <a:lnTo>
                  <a:pt x="379" y="295"/>
                </a:lnTo>
                <a:lnTo>
                  <a:pt x="380" y="295"/>
                </a:lnTo>
                <a:lnTo>
                  <a:pt x="381" y="296"/>
                </a:lnTo>
                <a:lnTo>
                  <a:pt x="382" y="297"/>
                </a:lnTo>
                <a:lnTo>
                  <a:pt x="384" y="297"/>
                </a:lnTo>
                <a:lnTo>
                  <a:pt x="385" y="297"/>
                </a:lnTo>
                <a:lnTo>
                  <a:pt x="386" y="297"/>
                </a:lnTo>
                <a:lnTo>
                  <a:pt x="387" y="298"/>
                </a:lnTo>
                <a:lnTo>
                  <a:pt x="388" y="298"/>
                </a:lnTo>
                <a:lnTo>
                  <a:pt x="389" y="299"/>
                </a:lnTo>
                <a:lnTo>
                  <a:pt x="389" y="300"/>
                </a:lnTo>
                <a:lnTo>
                  <a:pt x="389" y="302"/>
                </a:lnTo>
                <a:lnTo>
                  <a:pt x="390" y="304"/>
                </a:lnTo>
                <a:lnTo>
                  <a:pt x="390" y="305"/>
                </a:lnTo>
                <a:lnTo>
                  <a:pt x="392" y="305"/>
                </a:lnTo>
                <a:lnTo>
                  <a:pt x="392" y="306"/>
                </a:lnTo>
                <a:lnTo>
                  <a:pt x="393" y="306"/>
                </a:lnTo>
                <a:lnTo>
                  <a:pt x="394" y="306"/>
                </a:lnTo>
                <a:lnTo>
                  <a:pt x="395" y="306"/>
                </a:lnTo>
                <a:lnTo>
                  <a:pt x="395" y="305"/>
                </a:lnTo>
                <a:lnTo>
                  <a:pt x="401" y="305"/>
                </a:lnTo>
                <a:lnTo>
                  <a:pt x="402" y="305"/>
                </a:lnTo>
                <a:lnTo>
                  <a:pt x="403" y="305"/>
                </a:lnTo>
                <a:lnTo>
                  <a:pt x="404" y="304"/>
                </a:lnTo>
                <a:lnTo>
                  <a:pt x="405" y="304"/>
                </a:lnTo>
                <a:lnTo>
                  <a:pt x="406" y="304"/>
                </a:lnTo>
                <a:lnTo>
                  <a:pt x="408" y="304"/>
                </a:lnTo>
                <a:lnTo>
                  <a:pt x="411" y="305"/>
                </a:lnTo>
                <a:lnTo>
                  <a:pt x="413" y="305"/>
                </a:lnTo>
                <a:lnTo>
                  <a:pt x="414" y="305"/>
                </a:lnTo>
                <a:lnTo>
                  <a:pt x="414" y="304"/>
                </a:lnTo>
                <a:lnTo>
                  <a:pt x="415" y="304"/>
                </a:lnTo>
                <a:lnTo>
                  <a:pt x="416" y="303"/>
                </a:lnTo>
                <a:lnTo>
                  <a:pt x="418" y="303"/>
                </a:lnTo>
                <a:lnTo>
                  <a:pt x="418" y="302"/>
                </a:lnTo>
                <a:lnTo>
                  <a:pt x="419" y="302"/>
                </a:lnTo>
                <a:lnTo>
                  <a:pt x="420" y="302"/>
                </a:lnTo>
                <a:lnTo>
                  <a:pt x="421" y="302"/>
                </a:lnTo>
                <a:lnTo>
                  <a:pt x="423" y="304"/>
                </a:lnTo>
                <a:lnTo>
                  <a:pt x="424" y="305"/>
                </a:lnTo>
                <a:lnTo>
                  <a:pt x="425" y="306"/>
                </a:lnTo>
                <a:lnTo>
                  <a:pt x="428" y="306"/>
                </a:lnTo>
                <a:lnTo>
                  <a:pt x="429" y="305"/>
                </a:lnTo>
                <a:lnTo>
                  <a:pt x="429" y="304"/>
                </a:lnTo>
                <a:lnTo>
                  <a:pt x="429" y="303"/>
                </a:lnTo>
                <a:lnTo>
                  <a:pt x="429" y="302"/>
                </a:lnTo>
                <a:lnTo>
                  <a:pt x="429" y="299"/>
                </a:lnTo>
                <a:lnTo>
                  <a:pt x="430" y="297"/>
                </a:lnTo>
                <a:lnTo>
                  <a:pt x="430" y="296"/>
                </a:lnTo>
                <a:lnTo>
                  <a:pt x="430" y="295"/>
                </a:lnTo>
                <a:lnTo>
                  <a:pt x="431" y="295"/>
                </a:lnTo>
                <a:lnTo>
                  <a:pt x="431" y="294"/>
                </a:lnTo>
                <a:lnTo>
                  <a:pt x="432" y="294"/>
                </a:lnTo>
                <a:lnTo>
                  <a:pt x="433" y="295"/>
                </a:lnTo>
                <a:lnTo>
                  <a:pt x="436" y="296"/>
                </a:lnTo>
                <a:lnTo>
                  <a:pt x="437" y="297"/>
                </a:lnTo>
                <a:lnTo>
                  <a:pt x="439" y="297"/>
                </a:lnTo>
                <a:lnTo>
                  <a:pt x="440" y="297"/>
                </a:lnTo>
                <a:lnTo>
                  <a:pt x="441" y="297"/>
                </a:lnTo>
                <a:lnTo>
                  <a:pt x="442" y="297"/>
                </a:lnTo>
                <a:lnTo>
                  <a:pt x="444" y="296"/>
                </a:lnTo>
                <a:lnTo>
                  <a:pt x="444" y="295"/>
                </a:lnTo>
                <a:lnTo>
                  <a:pt x="446" y="295"/>
                </a:lnTo>
                <a:lnTo>
                  <a:pt x="447" y="295"/>
                </a:lnTo>
                <a:lnTo>
                  <a:pt x="448" y="295"/>
                </a:lnTo>
                <a:lnTo>
                  <a:pt x="449" y="295"/>
                </a:lnTo>
                <a:lnTo>
                  <a:pt x="449" y="294"/>
                </a:lnTo>
                <a:lnTo>
                  <a:pt x="450" y="293"/>
                </a:lnTo>
                <a:lnTo>
                  <a:pt x="451" y="293"/>
                </a:lnTo>
                <a:lnTo>
                  <a:pt x="451" y="291"/>
                </a:lnTo>
                <a:lnTo>
                  <a:pt x="451" y="289"/>
                </a:lnTo>
                <a:lnTo>
                  <a:pt x="451" y="288"/>
                </a:lnTo>
                <a:lnTo>
                  <a:pt x="450" y="288"/>
                </a:lnTo>
                <a:lnTo>
                  <a:pt x="450" y="287"/>
                </a:lnTo>
                <a:lnTo>
                  <a:pt x="449" y="286"/>
                </a:lnTo>
                <a:lnTo>
                  <a:pt x="449" y="285"/>
                </a:lnTo>
                <a:lnTo>
                  <a:pt x="450" y="285"/>
                </a:lnTo>
                <a:lnTo>
                  <a:pt x="450" y="283"/>
                </a:lnTo>
                <a:lnTo>
                  <a:pt x="451" y="283"/>
                </a:lnTo>
                <a:lnTo>
                  <a:pt x="453" y="283"/>
                </a:lnTo>
                <a:lnTo>
                  <a:pt x="454" y="282"/>
                </a:lnTo>
                <a:lnTo>
                  <a:pt x="455" y="282"/>
                </a:lnTo>
                <a:lnTo>
                  <a:pt x="455" y="281"/>
                </a:lnTo>
                <a:lnTo>
                  <a:pt x="459" y="280"/>
                </a:lnTo>
                <a:lnTo>
                  <a:pt x="459" y="279"/>
                </a:lnTo>
                <a:lnTo>
                  <a:pt x="461" y="279"/>
                </a:lnTo>
                <a:lnTo>
                  <a:pt x="462" y="279"/>
                </a:lnTo>
                <a:lnTo>
                  <a:pt x="463" y="279"/>
                </a:lnTo>
                <a:lnTo>
                  <a:pt x="464" y="279"/>
                </a:lnTo>
                <a:lnTo>
                  <a:pt x="465" y="279"/>
                </a:lnTo>
                <a:lnTo>
                  <a:pt x="467" y="278"/>
                </a:lnTo>
                <a:lnTo>
                  <a:pt x="468" y="278"/>
                </a:lnTo>
                <a:lnTo>
                  <a:pt x="470" y="277"/>
                </a:lnTo>
                <a:lnTo>
                  <a:pt x="471" y="277"/>
                </a:lnTo>
                <a:lnTo>
                  <a:pt x="472" y="275"/>
                </a:lnTo>
                <a:lnTo>
                  <a:pt x="473" y="274"/>
                </a:lnTo>
                <a:lnTo>
                  <a:pt x="474" y="273"/>
                </a:lnTo>
                <a:lnTo>
                  <a:pt x="475" y="273"/>
                </a:lnTo>
                <a:lnTo>
                  <a:pt x="476" y="273"/>
                </a:lnTo>
                <a:lnTo>
                  <a:pt x="477" y="273"/>
                </a:lnTo>
                <a:lnTo>
                  <a:pt x="479" y="275"/>
                </a:lnTo>
                <a:lnTo>
                  <a:pt x="479" y="277"/>
                </a:lnTo>
                <a:lnTo>
                  <a:pt x="480" y="278"/>
                </a:lnTo>
                <a:lnTo>
                  <a:pt x="481" y="278"/>
                </a:lnTo>
                <a:lnTo>
                  <a:pt x="482" y="278"/>
                </a:lnTo>
                <a:lnTo>
                  <a:pt x="483" y="278"/>
                </a:lnTo>
                <a:lnTo>
                  <a:pt x="484" y="277"/>
                </a:lnTo>
                <a:lnTo>
                  <a:pt x="485" y="277"/>
                </a:lnTo>
                <a:lnTo>
                  <a:pt x="487" y="275"/>
                </a:lnTo>
                <a:lnTo>
                  <a:pt x="488" y="275"/>
                </a:lnTo>
                <a:lnTo>
                  <a:pt x="489" y="275"/>
                </a:lnTo>
                <a:lnTo>
                  <a:pt x="490" y="275"/>
                </a:lnTo>
                <a:lnTo>
                  <a:pt x="491" y="275"/>
                </a:lnTo>
                <a:lnTo>
                  <a:pt x="492" y="274"/>
                </a:lnTo>
                <a:lnTo>
                  <a:pt x="496" y="273"/>
                </a:lnTo>
                <a:lnTo>
                  <a:pt x="497" y="272"/>
                </a:lnTo>
                <a:lnTo>
                  <a:pt x="498" y="272"/>
                </a:lnTo>
                <a:lnTo>
                  <a:pt x="500" y="272"/>
                </a:lnTo>
                <a:lnTo>
                  <a:pt x="501" y="273"/>
                </a:lnTo>
                <a:lnTo>
                  <a:pt x="502" y="273"/>
                </a:lnTo>
                <a:lnTo>
                  <a:pt x="504" y="273"/>
                </a:lnTo>
                <a:lnTo>
                  <a:pt x="505" y="273"/>
                </a:lnTo>
                <a:lnTo>
                  <a:pt x="506" y="272"/>
                </a:lnTo>
                <a:lnTo>
                  <a:pt x="507" y="272"/>
                </a:lnTo>
                <a:lnTo>
                  <a:pt x="508" y="271"/>
                </a:lnTo>
                <a:lnTo>
                  <a:pt x="509" y="271"/>
                </a:lnTo>
                <a:lnTo>
                  <a:pt x="510" y="271"/>
                </a:lnTo>
                <a:lnTo>
                  <a:pt x="511" y="271"/>
                </a:lnTo>
                <a:lnTo>
                  <a:pt x="513" y="271"/>
                </a:lnTo>
                <a:lnTo>
                  <a:pt x="513" y="270"/>
                </a:lnTo>
                <a:lnTo>
                  <a:pt x="513" y="269"/>
                </a:lnTo>
                <a:lnTo>
                  <a:pt x="511" y="268"/>
                </a:lnTo>
                <a:lnTo>
                  <a:pt x="511" y="266"/>
                </a:lnTo>
                <a:lnTo>
                  <a:pt x="510" y="265"/>
                </a:lnTo>
                <a:lnTo>
                  <a:pt x="510" y="264"/>
                </a:lnTo>
                <a:lnTo>
                  <a:pt x="510" y="263"/>
                </a:lnTo>
                <a:lnTo>
                  <a:pt x="510" y="262"/>
                </a:lnTo>
                <a:lnTo>
                  <a:pt x="511" y="262"/>
                </a:lnTo>
                <a:lnTo>
                  <a:pt x="511" y="263"/>
                </a:lnTo>
                <a:lnTo>
                  <a:pt x="513" y="264"/>
                </a:lnTo>
                <a:lnTo>
                  <a:pt x="514" y="264"/>
                </a:lnTo>
                <a:lnTo>
                  <a:pt x="515" y="264"/>
                </a:lnTo>
                <a:lnTo>
                  <a:pt x="515" y="263"/>
                </a:lnTo>
                <a:lnTo>
                  <a:pt x="516" y="263"/>
                </a:lnTo>
                <a:lnTo>
                  <a:pt x="517" y="263"/>
                </a:lnTo>
                <a:lnTo>
                  <a:pt x="517" y="264"/>
                </a:lnTo>
                <a:lnTo>
                  <a:pt x="518" y="264"/>
                </a:lnTo>
                <a:lnTo>
                  <a:pt x="519" y="265"/>
                </a:lnTo>
                <a:lnTo>
                  <a:pt x="520" y="264"/>
                </a:lnTo>
                <a:lnTo>
                  <a:pt x="522" y="264"/>
                </a:lnTo>
                <a:lnTo>
                  <a:pt x="522" y="265"/>
                </a:lnTo>
                <a:lnTo>
                  <a:pt x="523" y="265"/>
                </a:lnTo>
                <a:lnTo>
                  <a:pt x="523" y="266"/>
                </a:lnTo>
                <a:lnTo>
                  <a:pt x="524" y="266"/>
                </a:lnTo>
                <a:lnTo>
                  <a:pt x="524" y="268"/>
                </a:lnTo>
                <a:lnTo>
                  <a:pt x="526" y="269"/>
                </a:lnTo>
                <a:lnTo>
                  <a:pt x="527" y="269"/>
                </a:lnTo>
                <a:lnTo>
                  <a:pt x="528" y="270"/>
                </a:lnTo>
                <a:lnTo>
                  <a:pt x="530" y="271"/>
                </a:lnTo>
                <a:lnTo>
                  <a:pt x="528" y="271"/>
                </a:lnTo>
                <a:lnTo>
                  <a:pt x="528" y="272"/>
                </a:lnTo>
                <a:lnTo>
                  <a:pt x="528" y="273"/>
                </a:lnTo>
                <a:lnTo>
                  <a:pt x="530" y="274"/>
                </a:lnTo>
                <a:lnTo>
                  <a:pt x="532" y="275"/>
                </a:lnTo>
                <a:lnTo>
                  <a:pt x="533" y="277"/>
                </a:lnTo>
                <a:lnTo>
                  <a:pt x="534" y="277"/>
                </a:lnTo>
                <a:lnTo>
                  <a:pt x="535" y="277"/>
                </a:lnTo>
                <a:lnTo>
                  <a:pt x="535" y="278"/>
                </a:lnTo>
                <a:lnTo>
                  <a:pt x="536" y="278"/>
                </a:lnTo>
                <a:lnTo>
                  <a:pt x="537" y="278"/>
                </a:lnTo>
                <a:lnTo>
                  <a:pt x="539" y="278"/>
                </a:lnTo>
                <a:lnTo>
                  <a:pt x="541" y="278"/>
                </a:lnTo>
                <a:lnTo>
                  <a:pt x="542" y="279"/>
                </a:lnTo>
                <a:lnTo>
                  <a:pt x="543" y="279"/>
                </a:lnTo>
                <a:lnTo>
                  <a:pt x="544" y="279"/>
                </a:lnTo>
                <a:lnTo>
                  <a:pt x="545" y="279"/>
                </a:lnTo>
                <a:lnTo>
                  <a:pt x="548" y="279"/>
                </a:lnTo>
                <a:lnTo>
                  <a:pt x="548" y="278"/>
                </a:lnTo>
                <a:lnTo>
                  <a:pt x="549" y="278"/>
                </a:lnTo>
                <a:lnTo>
                  <a:pt x="549" y="277"/>
                </a:lnTo>
                <a:lnTo>
                  <a:pt x="548" y="277"/>
                </a:lnTo>
                <a:lnTo>
                  <a:pt x="548" y="278"/>
                </a:lnTo>
                <a:lnTo>
                  <a:pt x="546" y="278"/>
                </a:lnTo>
                <a:lnTo>
                  <a:pt x="546" y="277"/>
                </a:lnTo>
                <a:lnTo>
                  <a:pt x="548" y="275"/>
                </a:lnTo>
                <a:lnTo>
                  <a:pt x="549" y="275"/>
                </a:lnTo>
                <a:lnTo>
                  <a:pt x="550" y="275"/>
                </a:lnTo>
                <a:lnTo>
                  <a:pt x="550" y="274"/>
                </a:lnTo>
                <a:lnTo>
                  <a:pt x="551" y="274"/>
                </a:lnTo>
                <a:lnTo>
                  <a:pt x="552" y="274"/>
                </a:lnTo>
                <a:lnTo>
                  <a:pt x="553" y="274"/>
                </a:lnTo>
                <a:lnTo>
                  <a:pt x="554" y="274"/>
                </a:lnTo>
                <a:lnTo>
                  <a:pt x="556" y="274"/>
                </a:lnTo>
                <a:lnTo>
                  <a:pt x="557" y="275"/>
                </a:lnTo>
                <a:lnTo>
                  <a:pt x="558" y="275"/>
                </a:lnTo>
                <a:lnTo>
                  <a:pt x="559" y="277"/>
                </a:lnTo>
                <a:lnTo>
                  <a:pt x="560" y="278"/>
                </a:lnTo>
                <a:lnTo>
                  <a:pt x="560" y="279"/>
                </a:lnTo>
                <a:lnTo>
                  <a:pt x="561" y="279"/>
                </a:lnTo>
                <a:lnTo>
                  <a:pt x="562" y="280"/>
                </a:lnTo>
                <a:lnTo>
                  <a:pt x="561" y="281"/>
                </a:lnTo>
                <a:lnTo>
                  <a:pt x="562" y="282"/>
                </a:lnTo>
                <a:lnTo>
                  <a:pt x="563" y="285"/>
                </a:lnTo>
                <a:lnTo>
                  <a:pt x="563" y="286"/>
                </a:lnTo>
                <a:lnTo>
                  <a:pt x="563" y="287"/>
                </a:lnTo>
                <a:lnTo>
                  <a:pt x="565" y="287"/>
                </a:lnTo>
                <a:lnTo>
                  <a:pt x="566" y="287"/>
                </a:lnTo>
                <a:lnTo>
                  <a:pt x="567" y="287"/>
                </a:lnTo>
                <a:lnTo>
                  <a:pt x="568" y="287"/>
                </a:lnTo>
                <a:lnTo>
                  <a:pt x="569" y="287"/>
                </a:lnTo>
                <a:lnTo>
                  <a:pt x="570" y="287"/>
                </a:lnTo>
                <a:lnTo>
                  <a:pt x="571" y="286"/>
                </a:lnTo>
                <a:lnTo>
                  <a:pt x="573" y="286"/>
                </a:lnTo>
                <a:lnTo>
                  <a:pt x="573" y="285"/>
                </a:lnTo>
                <a:lnTo>
                  <a:pt x="573" y="283"/>
                </a:lnTo>
                <a:lnTo>
                  <a:pt x="573" y="282"/>
                </a:lnTo>
                <a:lnTo>
                  <a:pt x="574" y="282"/>
                </a:lnTo>
                <a:lnTo>
                  <a:pt x="575" y="283"/>
                </a:lnTo>
                <a:lnTo>
                  <a:pt x="577" y="282"/>
                </a:lnTo>
                <a:lnTo>
                  <a:pt x="578" y="282"/>
                </a:lnTo>
                <a:lnTo>
                  <a:pt x="579" y="282"/>
                </a:lnTo>
                <a:lnTo>
                  <a:pt x="580" y="283"/>
                </a:lnTo>
                <a:lnTo>
                  <a:pt x="583" y="283"/>
                </a:lnTo>
                <a:lnTo>
                  <a:pt x="584" y="283"/>
                </a:lnTo>
                <a:lnTo>
                  <a:pt x="584" y="285"/>
                </a:lnTo>
                <a:lnTo>
                  <a:pt x="584" y="286"/>
                </a:lnTo>
                <a:lnTo>
                  <a:pt x="585" y="287"/>
                </a:lnTo>
                <a:lnTo>
                  <a:pt x="585" y="288"/>
                </a:lnTo>
                <a:lnTo>
                  <a:pt x="586" y="288"/>
                </a:lnTo>
                <a:lnTo>
                  <a:pt x="587" y="288"/>
                </a:lnTo>
                <a:lnTo>
                  <a:pt x="588" y="288"/>
                </a:lnTo>
                <a:lnTo>
                  <a:pt x="588" y="289"/>
                </a:lnTo>
                <a:lnTo>
                  <a:pt x="589" y="289"/>
                </a:lnTo>
                <a:lnTo>
                  <a:pt x="591" y="290"/>
                </a:lnTo>
                <a:lnTo>
                  <a:pt x="593" y="290"/>
                </a:lnTo>
                <a:lnTo>
                  <a:pt x="594" y="290"/>
                </a:lnTo>
                <a:lnTo>
                  <a:pt x="595" y="290"/>
                </a:lnTo>
                <a:lnTo>
                  <a:pt x="596" y="289"/>
                </a:lnTo>
                <a:lnTo>
                  <a:pt x="597" y="288"/>
                </a:lnTo>
                <a:lnTo>
                  <a:pt x="597" y="287"/>
                </a:lnTo>
                <a:lnTo>
                  <a:pt x="599" y="286"/>
                </a:lnTo>
                <a:lnTo>
                  <a:pt x="599" y="283"/>
                </a:lnTo>
                <a:lnTo>
                  <a:pt x="599" y="282"/>
                </a:lnTo>
                <a:lnTo>
                  <a:pt x="599" y="280"/>
                </a:lnTo>
                <a:lnTo>
                  <a:pt x="599" y="278"/>
                </a:lnTo>
                <a:lnTo>
                  <a:pt x="599" y="277"/>
                </a:lnTo>
                <a:lnTo>
                  <a:pt x="600" y="277"/>
                </a:lnTo>
                <a:lnTo>
                  <a:pt x="601" y="277"/>
                </a:lnTo>
                <a:lnTo>
                  <a:pt x="603" y="275"/>
                </a:lnTo>
                <a:lnTo>
                  <a:pt x="604" y="274"/>
                </a:lnTo>
                <a:lnTo>
                  <a:pt x="605" y="274"/>
                </a:lnTo>
                <a:lnTo>
                  <a:pt x="606" y="274"/>
                </a:lnTo>
                <a:lnTo>
                  <a:pt x="608" y="273"/>
                </a:lnTo>
                <a:lnTo>
                  <a:pt x="609" y="273"/>
                </a:lnTo>
                <a:lnTo>
                  <a:pt x="609" y="272"/>
                </a:lnTo>
                <a:lnTo>
                  <a:pt x="610" y="271"/>
                </a:lnTo>
                <a:lnTo>
                  <a:pt x="611" y="271"/>
                </a:lnTo>
                <a:lnTo>
                  <a:pt x="612" y="271"/>
                </a:lnTo>
                <a:lnTo>
                  <a:pt x="612" y="270"/>
                </a:lnTo>
                <a:lnTo>
                  <a:pt x="613" y="270"/>
                </a:lnTo>
                <a:lnTo>
                  <a:pt x="614" y="270"/>
                </a:lnTo>
                <a:lnTo>
                  <a:pt x="614" y="269"/>
                </a:lnTo>
                <a:lnTo>
                  <a:pt x="615" y="268"/>
                </a:lnTo>
                <a:lnTo>
                  <a:pt x="617" y="268"/>
                </a:lnTo>
                <a:lnTo>
                  <a:pt x="617" y="266"/>
                </a:lnTo>
                <a:lnTo>
                  <a:pt x="618" y="265"/>
                </a:lnTo>
                <a:lnTo>
                  <a:pt x="620" y="265"/>
                </a:lnTo>
                <a:lnTo>
                  <a:pt x="621" y="265"/>
                </a:lnTo>
                <a:lnTo>
                  <a:pt x="622" y="265"/>
                </a:lnTo>
                <a:lnTo>
                  <a:pt x="623" y="264"/>
                </a:lnTo>
                <a:lnTo>
                  <a:pt x="623" y="263"/>
                </a:lnTo>
                <a:lnTo>
                  <a:pt x="625" y="263"/>
                </a:lnTo>
                <a:lnTo>
                  <a:pt x="626" y="263"/>
                </a:lnTo>
                <a:lnTo>
                  <a:pt x="627" y="262"/>
                </a:lnTo>
                <a:lnTo>
                  <a:pt x="627" y="261"/>
                </a:lnTo>
                <a:lnTo>
                  <a:pt x="627" y="260"/>
                </a:lnTo>
                <a:lnTo>
                  <a:pt x="628" y="260"/>
                </a:lnTo>
                <a:lnTo>
                  <a:pt x="629" y="260"/>
                </a:lnTo>
                <a:lnTo>
                  <a:pt x="629" y="258"/>
                </a:lnTo>
                <a:lnTo>
                  <a:pt x="630" y="258"/>
                </a:lnTo>
                <a:lnTo>
                  <a:pt x="630" y="257"/>
                </a:lnTo>
                <a:lnTo>
                  <a:pt x="631" y="257"/>
                </a:lnTo>
                <a:lnTo>
                  <a:pt x="632" y="258"/>
                </a:lnTo>
                <a:lnTo>
                  <a:pt x="634" y="258"/>
                </a:lnTo>
                <a:lnTo>
                  <a:pt x="635" y="260"/>
                </a:lnTo>
                <a:lnTo>
                  <a:pt x="635" y="258"/>
                </a:lnTo>
                <a:lnTo>
                  <a:pt x="636" y="258"/>
                </a:lnTo>
                <a:lnTo>
                  <a:pt x="636" y="260"/>
                </a:lnTo>
                <a:lnTo>
                  <a:pt x="637" y="260"/>
                </a:lnTo>
                <a:lnTo>
                  <a:pt x="638" y="260"/>
                </a:lnTo>
                <a:lnTo>
                  <a:pt x="639" y="260"/>
                </a:lnTo>
                <a:lnTo>
                  <a:pt x="640" y="258"/>
                </a:lnTo>
                <a:lnTo>
                  <a:pt x="640" y="260"/>
                </a:lnTo>
                <a:lnTo>
                  <a:pt x="640" y="261"/>
                </a:lnTo>
                <a:lnTo>
                  <a:pt x="642" y="261"/>
                </a:lnTo>
                <a:lnTo>
                  <a:pt x="643" y="261"/>
                </a:lnTo>
                <a:lnTo>
                  <a:pt x="644" y="261"/>
                </a:lnTo>
                <a:lnTo>
                  <a:pt x="645" y="261"/>
                </a:lnTo>
                <a:lnTo>
                  <a:pt x="645" y="260"/>
                </a:lnTo>
                <a:lnTo>
                  <a:pt x="646" y="260"/>
                </a:lnTo>
                <a:lnTo>
                  <a:pt x="646" y="258"/>
                </a:lnTo>
                <a:lnTo>
                  <a:pt x="647" y="257"/>
                </a:lnTo>
                <a:lnTo>
                  <a:pt x="647" y="256"/>
                </a:lnTo>
                <a:lnTo>
                  <a:pt x="647" y="255"/>
                </a:lnTo>
                <a:lnTo>
                  <a:pt x="648" y="255"/>
                </a:lnTo>
                <a:lnTo>
                  <a:pt x="649" y="255"/>
                </a:lnTo>
                <a:lnTo>
                  <a:pt x="651" y="255"/>
                </a:lnTo>
                <a:lnTo>
                  <a:pt x="651" y="256"/>
                </a:lnTo>
                <a:lnTo>
                  <a:pt x="652" y="256"/>
                </a:lnTo>
                <a:lnTo>
                  <a:pt x="653" y="256"/>
                </a:lnTo>
                <a:lnTo>
                  <a:pt x="653" y="257"/>
                </a:lnTo>
                <a:lnTo>
                  <a:pt x="654" y="257"/>
                </a:lnTo>
                <a:lnTo>
                  <a:pt x="655" y="257"/>
                </a:lnTo>
                <a:lnTo>
                  <a:pt x="656" y="257"/>
                </a:lnTo>
                <a:lnTo>
                  <a:pt x="657" y="258"/>
                </a:lnTo>
                <a:lnTo>
                  <a:pt x="658" y="258"/>
                </a:lnTo>
                <a:lnTo>
                  <a:pt x="658" y="260"/>
                </a:lnTo>
                <a:lnTo>
                  <a:pt x="660" y="260"/>
                </a:lnTo>
                <a:lnTo>
                  <a:pt x="661" y="260"/>
                </a:lnTo>
                <a:lnTo>
                  <a:pt x="662" y="260"/>
                </a:lnTo>
                <a:lnTo>
                  <a:pt x="662" y="261"/>
                </a:lnTo>
                <a:lnTo>
                  <a:pt x="663" y="262"/>
                </a:lnTo>
                <a:lnTo>
                  <a:pt x="664" y="262"/>
                </a:lnTo>
                <a:lnTo>
                  <a:pt x="665" y="262"/>
                </a:lnTo>
                <a:lnTo>
                  <a:pt x="665" y="263"/>
                </a:lnTo>
                <a:lnTo>
                  <a:pt x="666" y="263"/>
                </a:lnTo>
                <a:lnTo>
                  <a:pt x="668" y="263"/>
                </a:lnTo>
                <a:lnTo>
                  <a:pt x="669" y="264"/>
                </a:lnTo>
                <a:lnTo>
                  <a:pt x="670" y="264"/>
                </a:lnTo>
                <a:lnTo>
                  <a:pt x="671" y="264"/>
                </a:lnTo>
                <a:lnTo>
                  <a:pt x="671" y="265"/>
                </a:lnTo>
                <a:lnTo>
                  <a:pt x="672" y="265"/>
                </a:lnTo>
                <a:lnTo>
                  <a:pt x="673" y="265"/>
                </a:lnTo>
                <a:lnTo>
                  <a:pt x="673" y="266"/>
                </a:lnTo>
                <a:lnTo>
                  <a:pt x="674" y="266"/>
                </a:lnTo>
                <a:lnTo>
                  <a:pt x="674" y="265"/>
                </a:lnTo>
                <a:lnTo>
                  <a:pt x="675" y="265"/>
                </a:lnTo>
                <a:lnTo>
                  <a:pt x="675" y="264"/>
                </a:lnTo>
                <a:lnTo>
                  <a:pt x="677" y="263"/>
                </a:lnTo>
                <a:lnTo>
                  <a:pt x="678" y="263"/>
                </a:lnTo>
                <a:lnTo>
                  <a:pt x="679" y="262"/>
                </a:lnTo>
                <a:lnTo>
                  <a:pt x="680" y="262"/>
                </a:lnTo>
                <a:lnTo>
                  <a:pt x="681" y="262"/>
                </a:lnTo>
                <a:lnTo>
                  <a:pt x="682" y="262"/>
                </a:lnTo>
                <a:lnTo>
                  <a:pt x="683" y="261"/>
                </a:lnTo>
                <a:lnTo>
                  <a:pt x="685" y="261"/>
                </a:lnTo>
                <a:lnTo>
                  <a:pt x="686" y="261"/>
                </a:lnTo>
                <a:lnTo>
                  <a:pt x="687" y="261"/>
                </a:lnTo>
                <a:lnTo>
                  <a:pt x="687" y="260"/>
                </a:lnTo>
                <a:lnTo>
                  <a:pt x="688" y="260"/>
                </a:lnTo>
                <a:lnTo>
                  <a:pt x="689" y="260"/>
                </a:lnTo>
                <a:lnTo>
                  <a:pt x="690" y="260"/>
                </a:lnTo>
                <a:lnTo>
                  <a:pt x="691" y="258"/>
                </a:lnTo>
                <a:lnTo>
                  <a:pt x="692" y="258"/>
                </a:lnTo>
                <a:lnTo>
                  <a:pt x="692" y="257"/>
                </a:lnTo>
                <a:lnTo>
                  <a:pt x="694" y="257"/>
                </a:lnTo>
                <a:lnTo>
                  <a:pt x="694" y="256"/>
                </a:lnTo>
                <a:lnTo>
                  <a:pt x="695" y="256"/>
                </a:lnTo>
                <a:lnTo>
                  <a:pt x="695" y="255"/>
                </a:lnTo>
                <a:lnTo>
                  <a:pt x="696" y="255"/>
                </a:lnTo>
                <a:lnTo>
                  <a:pt x="697" y="255"/>
                </a:lnTo>
                <a:lnTo>
                  <a:pt x="697" y="254"/>
                </a:lnTo>
                <a:lnTo>
                  <a:pt x="698" y="253"/>
                </a:lnTo>
                <a:lnTo>
                  <a:pt x="699" y="253"/>
                </a:lnTo>
                <a:lnTo>
                  <a:pt x="700" y="253"/>
                </a:lnTo>
                <a:lnTo>
                  <a:pt x="701" y="254"/>
                </a:lnTo>
                <a:lnTo>
                  <a:pt x="701" y="253"/>
                </a:lnTo>
                <a:lnTo>
                  <a:pt x="701" y="252"/>
                </a:lnTo>
                <a:lnTo>
                  <a:pt x="703" y="252"/>
                </a:lnTo>
                <a:lnTo>
                  <a:pt x="703" y="250"/>
                </a:lnTo>
                <a:lnTo>
                  <a:pt x="704" y="249"/>
                </a:lnTo>
                <a:lnTo>
                  <a:pt x="705" y="249"/>
                </a:lnTo>
                <a:lnTo>
                  <a:pt x="705" y="248"/>
                </a:lnTo>
                <a:lnTo>
                  <a:pt x="706" y="248"/>
                </a:lnTo>
                <a:lnTo>
                  <a:pt x="706" y="247"/>
                </a:lnTo>
                <a:lnTo>
                  <a:pt x="706" y="246"/>
                </a:lnTo>
                <a:lnTo>
                  <a:pt x="707" y="246"/>
                </a:lnTo>
                <a:lnTo>
                  <a:pt x="707" y="245"/>
                </a:lnTo>
                <a:lnTo>
                  <a:pt x="707" y="244"/>
                </a:lnTo>
                <a:lnTo>
                  <a:pt x="708" y="244"/>
                </a:lnTo>
                <a:lnTo>
                  <a:pt x="709" y="244"/>
                </a:lnTo>
                <a:lnTo>
                  <a:pt x="711" y="244"/>
                </a:lnTo>
                <a:lnTo>
                  <a:pt x="712" y="244"/>
                </a:lnTo>
                <a:lnTo>
                  <a:pt x="713" y="244"/>
                </a:lnTo>
                <a:lnTo>
                  <a:pt x="714" y="244"/>
                </a:lnTo>
                <a:lnTo>
                  <a:pt x="715" y="244"/>
                </a:lnTo>
                <a:lnTo>
                  <a:pt x="716" y="244"/>
                </a:lnTo>
                <a:lnTo>
                  <a:pt x="717" y="245"/>
                </a:lnTo>
                <a:lnTo>
                  <a:pt x="718" y="245"/>
                </a:lnTo>
                <a:lnTo>
                  <a:pt x="720" y="245"/>
                </a:lnTo>
                <a:lnTo>
                  <a:pt x="721" y="245"/>
                </a:lnTo>
                <a:lnTo>
                  <a:pt x="722" y="245"/>
                </a:lnTo>
                <a:lnTo>
                  <a:pt x="723" y="246"/>
                </a:lnTo>
                <a:lnTo>
                  <a:pt x="723" y="245"/>
                </a:lnTo>
                <a:lnTo>
                  <a:pt x="724" y="246"/>
                </a:lnTo>
                <a:lnTo>
                  <a:pt x="724" y="245"/>
                </a:lnTo>
                <a:lnTo>
                  <a:pt x="725" y="245"/>
                </a:lnTo>
                <a:lnTo>
                  <a:pt x="725" y="244"/>
                </a:lnTo>
                <a:lnTo>
                  <a:pt x="724" y="244"/>
                </a:lnTo>
                <a:lnTo>
                  <a:pt x="725" y="243"/>
                </a:lnTo>
                <a:lnTo>
                  <a:pt x="726" y="243"/>
                </a:lnTo>
                <a:lnTo>
                  <a:pt x="726" y="241"/>
                </a:lnTo>
                <a:lnTo>
                  <a:pt x="727" y="240"/>
                </a:lnTo>
                <a:lnTo>
                  <a:pt x="727" y="239"/>
                </a:lnTo>
                <a:lnTo>
                  <a:pt x="729" y="239"/>
                </a:lnTo>
                <a:lnTo>
                  <a:pt x="729" y="238"/>
                </a:lnTo>
                <a:lnTo>
                  <a:pt x="730" y="237"/>
                </a:lnTo>
                <a:lnTo>
                  <a:pt x="730" y="236"/>
                </a:lnTo>
                <a:lnTo>
                  <a:pt x="731" y="236"/>
                </a:lnTo>
                <a:lnTo>
                  <a:pt x="732" y="236"/>
                </a:lnTo>
                <a:lnTo>
                  <a:pt x="732" y="235"/>
                </a:lnTo>
                <a:lnTo>
                  <a:pt x="733" y="235"/>
                </a:lnTo>
                <a:lnTo>
                  <a:pt x="733" y="236"/>
                </a:lnTo>
                <a:lnTo>
                  <a:pt x="734" y="236"/>
                </a:lnTo>
                <a:lnTo>
                  <a:pt x="735" y="237"/>
                </a:lnTo>
                <a:lnTo>
                  <a:pt x="737" y="237"/>
                </a:lnTo>
                <a:lnTo>
                  <a:pt x="738" y="237"/>
                </a:lnTo>
                <a:lnTo>
                  <a:pt x="739" y="237"/>
                </a:lnTo>
                <a:lnTo>
                  <a:pt x="740" y="237"/>
                </a:lnTo>
                <a:lnTo>
                  <a:pt x="741" y="237"/>
                </a:lnTo>
                <a:lnTo>
                  <a:pt x="742" y="237"/>
                </a:lnTo>
                <a:lnTo>
                  <a:pt x="742" y="236"/>
                </a:lnTo>
                <a:lnTo>
                  <a:pt x="743" y="236"/>
                </a:lnTo>
                <a:lnTo>
                  <a:pt x="744" y="235"/>
                </a:lnTo>
                <a:lnTo>
                  <a:pt x="746" y="235"/>
                </a:lnTo>
                <a:lnTo>
                  <a:pt x="746" y="233"/>
                </a:lnTo>
                <a:lnTo>
                  <a:pt x="747" y="233"/>
                </a:lnTo>
                <a:lnTo>
                  <a:pt x="748" y="233"/>
                </a:lnTo>
                <a:lnTo>
                  <a:pt x="749" y="233"/>
                </a:lnTo>
                <a:lnTo>
                  <a:pt x="750" y="233"/>
                </a:lnTo>
                <a:lnTo>
                  <a:pt x="751" y="233"/>
                </a:lnTo>
                <a:lnTo>
                  <a:pt x="752" y="233"/>
                </a:lnTo>
                <a:lnTo>
                  <a:pt x="754" y="233"/>
                </a:lnTo>
                <a:lnTo>
                  <a:pt x="755" y="233"/>
                </a:lnTo>
                <a:lnTo>
                  <a:pt x="756" y="233"/>
                </a:lnTo>
                <a:lnTo>
                  <a:pt x="756" y="235"/>
                </a:lnTo>
                <a:lnTo>
                  <a:pt x="757" y="235"/>
                </a:lnTo>
                <a:lnTo>
                  <a:pt x="758" y="235"/>
                </a:lnTo>
                <a:lnTo>
                  <a:pt x="759" y="235"/>
                </a:lnTo>
                <a:lnTo>
                  <a:pt x="760" y="236"/>
                </a:lnTo>
                <a:lnTo>
                  <a:pt x="761" y="236"/>
                </a:lnTo>
                <a:lnTo>
                  <a:pt x="763" y="237"/>
                </a:lnTo>
                <a:lnTo>
                  <a:pt x="763" y="238"/>
                </a:lnTo>
                <a:lnTo>
                  <a:pt x="764" y="239"/>
                </a:lnTo>
                <a:lnTo>
                  <a:pt x="765" y="240"/>
                </a:lnTo>
                <a:lnTo>
                  <a:pt x="765" y="241"/>
                </a:lnTo>
                <a:lnTo>
                  <a:pt x="766" y="243"/>
                </a:lnTo>
                <a:lnTo>
                  <a:pt x="766" y="244"/>
                </a:lnTo>
                <a:lnTo>
                  <a:pt x="767" y="244"/>
                </a:lnTo>
                <a:lnTo>
                  <a:pt x="768" y="246"/>
                </a:lnTo>
                <a:lnTo>
                  <a:pt x="769" y="247"/>
                </a:lnTo>
                <a:lnTo>
                  <a:pt x="770" y="247"/>
                </a:lnTo>
                <a:lnTo>
                  <a:pt x="772" y="248"/>
                </a:lnTo>
                <a:lnTo>
                  <a:pt x="774" y="248"/>
                </a:lnTo>
                <a:lnTo>
                  <a:pt x="775" y="249"/>
                </a:lnTo>
                <a:lnTo>
                  <a:pt x="776" y="249"/>
                </a:lnTo>
                <a:lnTo>
                  <a:pt x="777" y="249"/>
                </a:lnTo>
                <a:lnTo>
                  <a:pt x="780" y="249"/>
                </a:lnTo>
                <a:lnTo>
                  <a:pt x="780" y="248"/>
                </a:lnTo>
                <a:lnTo>
                  <a:pt x="781" y="248"/>
                </a:lnTo>
                <a:lnTo>
                  <a:pt x="782" y="248"/>
                </a:lnTo>
                <a:lnTo>
                  <a:pt x="783" y="248"/>
                </a:lnTo>
                <a:lnTo>
                  <a:pt x="784" y="248"/>
                </a:lnTo>
                <a:lnTo>
                  <a:pt x="784" y="247"/>
                </a:lnTo>
                <a:lnTo>
                  <a:pt x="785" y="247"/>
                </a:lnTo>
                <a:lnTo>
                  <a:pt x="785" y="246"/>
                </a:lnTo>
                <a:lnTo>
                  <a:pt x="786" y="246"/>
                </a:lnTo>
                <a:lnTo>
                  <a:pt x="787" y="246"/>
                </a:lnTo>
                <a:lnTo>
                  <a:pt x="790" y="246"/>
                </a:lnTo>
                <a:lnTo>
                  <a:pt x="792" y="247"/>
                </a:lnTo>
                <a:lnTo>
                  <a:pt x="794" y="247"/>
                </a:lnTo>
                <a:lnTo>
                  <a:pt x="795" y="247"/>
                </a:lnTo>
                <a:lnTo>
                  <a:pt x="796" y="247"/>
                </a:lnTo>
                <a:lnTo>
                  <a:pt x="798" y="247"/>
                </a:lnTo>
                <a:lnTo>
                  <a:pt x="799" y="247"/>
                </a:lnTo>
                <a:lnTo>
                  <a:pt x="801" y="248"/>
                </a:lnTo>
                <a:lnTo>
                  <a:pt x="802" y="248"/>
                </a:lnTo>
                <a:lnTo>
                  <a:pt x="803" y="247"/>
                </a:lnTo>
                <a:lnTo>
                  <a:pt x="804" y="246"/>
                </a:lnTo>
                <a:lnTo>
                  <a:pt x="806" y="245"/>
                </a:lnTo>
                <a:lnTo>
                  <a:pt x="807" y="245"/>
                </a:lnTo>
                <a:lnTo>
                  <a:pt x="808" y="244"/>
                </a:lnTo>
                <a:lnTo>
                  <a:pt x="809" y="243"/>
                </a:lnTo>
                <a:lnTo>
                  <a:pt x="810" y="243"/>
                </a:lnTo>
                <a:lnTo>
                  <a:pt x="811" y="241"/>
                </a:lnTo>
                <a:lnTo>
                  <a:pt x="812" y="241"/>
                </a:lnTo>
                <a:lnTo>
                  <a:pt x="813" y="241"/>
                </a:lnTo>
                <a:lnTo>
                  <a:pt x="813" y="240"/>
                </a:lnTo>
                <a:lnTo>
                  <a:pt x="815" y="239"/>
                </a:lnTo>
                <a:lnTo>
                  <a:pt x="815" y="238"/>
                </a:lnTo>
                <a:lnTo>
                  <a:pt x="816" y="238"/>
                </a:lnTo>
                <a:lnTo>
                  <a:pt x="816" y="237"/>
                </a:lnTo>
                <a:lnTo>
                  <a:pt x="815" y="237"/>
                </a:lnTo>
                <a:lnTo>
                  <a:pt x="815" y="236"/>
                </a:lnTo>
                <a:lnTo>
                  <a:pt x="816" y="235"/>
                </a:lnTo>
                <a:lnTo>
                  <a:pt x="816" y="233"/>
                </a:lnTo>
                <a:lnTo>
                  <a:pt x="815" y="232"/>
                </a:lnTo>
                <a:lnTo>
                  <a:pt x="815" y="231"/>
                </a:lnTo>
                <a:lnTo>
                  <a:pt x="813" y="231"/>
                </a:lnTo>
                <a:lnTo>
                  <a:pt x="812" y="231"/>
                </a:lnTo>
                <a:lnTo>
                  <a:pt x="811" y="231"/>
                </a:lnTo>
                <a:lnTo>
                  <a:pt x="811" y="230"/>
                </a:lnTo>
                <a:lnTo>
                  <a:pt x="812" y="229"/>
                </a:lnTo>
                <a:lnTo>
                  <a:pt x="813" y="228"/>
                </a:lnTo>
                <a:lnTo>
                  <a:pt x="815" y="227"/>
                </a:lnTo>
                <a:lnTo>
                  <a:pt x="815" y="226"/>
                </a:lnTo>
                <a:lnTo>
                  <a:pt x="816" y="224"/>
                </a:lnTo>
                <a:lnTo>
                  <a:pt x="816" y="223"/>
                </a:lnTo>
                <a:lnTo>
                  <a:pt x="816" y="222"/>
                </a:lnTo>
                <a:lnTo>
                  <a:pt x="817" y="221"/>
                </a:lnTo>
                <a:lnTo>
                  <a:pt x="818" y="220"/>
                </a:lnTo>
                <a:lnTo>
                  <a:pt x="819" y="220"/>
                </a:lnTo>
                <a:lnTo>
                  <a:pt x="820" y="220"/>
                </a:lnTo>
                <a:lnTo>
                  <a:pt x="821" y="220"/>
                </a:lnTo>
                <a:lnTo>
                  <a:pt x="823" y="219"/>
                </a:lnTo>
                <a:lnTo>
                  <a:pt x="823" y="218"/>
                </a:lnTo>
                <a:lnTo>
                  <a:pt x="824" y="218"/>
                </a:lnTo>
                <a:lnTo>
                  <a:pt x="825" y="218"/>
                </a:lnTo>
                <a:lnTo>
                  <a:pt x="825" y="219"/>
                </a:lnTo>
                <a:lnTo>
                  <a:pt x="827" y="220"/>
                </a:lnTo>
                <a:lnTo>
                  <a:pt x="828" y="220"/>
                </a:lnTo>
                <a:lnTo>
                  <a:pt x="829" y="221"/>
                </a:lnTo>
                <a:lnTo>
                  <a:pt x="830" y="222"/>
                </a:lnTo>
                <a:lnTo>
                  <a:pt x="832" y="222"/>
                </a:lnTo>
                <a:lnTo>
                  <a:pt x="833" y="222"/>
                </a:lnTo>
                <a:lnTo>
                  <a:pt x="834" y="222"/>
                </a:lnTo>
                <a:lnTo>
                  <a:pt x="835" y="222"/>
                </a:lnTo>
                <a:lnTo>
                  <a:pt x="836" y="223"/>
                </a:lnTo>
                <a:lnTo>
                  <a:pt x="837" y="223"/>
                </a:lnTo>
                <a:lnTo>
                  <a:pt x="837" y="224"/>
                </a:lnTo>
                <a:lnTo>
                  <a:pt x="837" y="226"/>
                </a:lnTo>
                <a:lnTo>
                  <a:pt x="838" y="226"/>
                </a:lnTo>
                <a:lnTo>
                  <a:pt x="838" y="227"/>
                </a:lnTo>
                <a:lnTo>
                  <a:pt x="839" y="227"/>
                </a:lnTo>
                <a:lnTo>
                  <a:pt x="839" y="228"/>
                </a:lnTo>
                <a:lnTo>
                  <a:pt x="841" y="228"/>
                </a:lnTo>
                <a:lnTo>
                  <a:pt x="841" y="229"/>
                </a:lnTo>
                <a:lnTo>
                  <a:pt x="842" y="229"/>
                </a:lnTo>
                <a:lnTo>
                  <a:pt x="843" y="230"/>
                </a:lnTo>
                <a:lnTo>
                  <a:pt x="844" y="230"/>
                </a:lnTo>
                <a:lnTo>
                  <a:pt x="845" y="231"/>
                </a:lnTo>
                <a:lnTo>
                  <a:pt x="846" y="232"/>
                </a:lnTo>
                <a:lnTo>
                  <a:pt x="847" y="233"/>
                </a:lnTo>
                <a:lnTo>
                  <a:pt x="849" y="233"/>
                </a:lnTo>
                <a:lnTo>
                  <a:pt x="850" y="235"/>
                </a:lnTo>
                <a:lnTo>
                  <a:pt x="851" y="235"/>
                </a:lnTo>
                <a:lnTo>
                  <a:pt x="852" y="236"/>
                </a:lnTo>
                <a:lnTo>
                  <a:pt x="853" y="236"/>
                </a:lnTo>
                <a:lnTo>
                  <a:pt x="854" y="237"/>
                </a:lnTo>
                <a:lnTo>
                  <a:pt x="855" y="237"/>
                </a:lnTo>
                <a:lnTo>
                  <a:pt x="856" y="238"/>
                </a:lnTo>
                <a:lnTo>
                  <a:pt x="858" y="238"/>
                </a:lnTo>
                <a:lnTo>
                  <a:pt x="859" y="238"/>
                </a:lnTo>
                <a:lnTo>
                  <a:pt x="860" y="238"/>
                </a:lnTo>
                <a:lnTo>
                  <a:pt x="861" y="239"/>
                </a:lnTo>
                <a:lnTo>
                  <a:pt x="862" y="239"/>
                </a:lnTo>
                <a:lnTo>
                  <a:pt x="863" y="239"/>
                </a:lnTo>
                <a:lnTo>
                  <a:pt x="864" y="239"/>
                </a:lnTo>
                <a:lnTo>
                  <a:pt x="866" y="239"/>
                </a:lnTo>
                <a:lnTo>
                  <a:pt x="867" y="239"/>
                </a:lnTo>
                <a:lnTo>
                  <a:pt x="868" y="238"/>
                </a:lnTo>
                <a:lnTo>
                  <a:pt x="869" y="238"/>
                </a:lnTo>
                <a:lnTo>
                  <a:pt x="870" y="238"/>
                </a:lnTo>
                <a:lnTo>
                  <a:pt x="871" y="237"/>
                </a:lnTo>
                <a:lnTo>
                  <a:pt x="872" y="236"/>
                </a:lnTo>
                <a:lnTo>
                  <a:pt x="872" y="233"/>
                </a:lnTo>
                <a:lnTo>
                  <a:pt x="872" y="232"/>
                </a:lnTo>
                <a:lnTo>
                  <a:pt x="871" y="232"/>
                </a:lnTo>
                <a:lnTo>
                  <a:pt x="872" y="232"/>
                </a:lnTo>
                <a:lnTo>
                  <a:pt x="872" y="231"/>
                </a:lnTo>
                <a:lnTo>
                  <a:pt x="872" y="230"/>
                </a:lnTo>
                <a:lnTo>
                  <a:pt x="872" y="229"/>
                </a:lnTo>
                <a:lnTo>
                  <a:pt x="872" y="228"/>
                </a:lnTo>
                <a:lnTo>
                  <a:pt x="872" y="227"/>
                </a:lnTo>
                <a:lnTo>
                  <a:pt x="873" y="226"/>
                </a:lnTo>
                <a:lnTo>
                  <a:pt x="873" y="224"/>
                </a:lnTo>
                <a:lnTo>
                  <a:pt x="873" y="223"/>
                </a:lnTo>
                <a:lnTo>
                  <a:pt x="875" y="223"/>
                </a:lnTo>
                <a:lnTo>
                  <a:pt x="876" y="223"/>
                </a:lnTo>
                <a:lnTo>
                  <a:pt x="877" y="222"/>
                </a:lnTo>
                <a:lnTo>
                  <a:pt x="877" y="221"/>
                </a:lnTo>
                <a:lnTo>
                  <a:pt x="878" y="220"/>
                </a:lnTo>
                <a:lnTo>
                  <a:pt x="879" y="219"/>
                </a:lnTo>
                <a:lnTo>
                  <a:pt x="880" y="219"/>
                </a:lnTo>
                <a:lnTo>
                  <a:pt x="880" y="218"/>
                </a:lnTo>
                <a:lnTo>
                  <a:pt x="881" y="218"/>
                </a:lnTo>
                <a:lnTo>
                  <a:pt x="882" y="218"/>
                </a:lnTo>
                <a:lnTo>
                  <a:pt x="882" y="216"/>
                </a:lnTo>
                <a:lnTo>
                  <a:pt x="884" y="216"/>
                </a:lnTo>
                <a:lnTo>
                  <a:pt x="885" y="216"/>
                </a:lnTo>
                <a:lnTo>
                  <a:pt x="886" y="216"/>
                </a:lnTo>
                <a:lnTo>
                  <a:pt x="887" y="215"/>
                </a:lnTo>
                <a:lnTo>
                  <a:pt x="888" y="215"/>
                </a:lnTo>
                <a:lnTo>
                  <a:pt x="888" y="214"/>
                </a:lnTo>
                <a:lnTo>
                  <a:pt x="888" y="213"/>
                </a:lnTo>
                <a:lnTo>
                  <a:pt x="889" y="213"/>
                </a:lnTo>
                <a:lnTo>
                  <a:pt x="890" y="212"/>
                </a:lnTo>
                <a:lnTo>
                  <a:pt x="890" y="211"/>
                </a:lnTo>
                <a:lnTo>
                  <a:pt x="890" y="210"/>
                </a:lnTo>
                <a:lnTo>
                  <a:pt x="892" y="208"/>
                </a:lnTo>
                <a:lnTo>
                  <a:pt x="892" y="207"/>
                </a:lnTo>
                <a:lnTo>
                  <a:pt x="890" y="207"/>
                </a:lnTo>
                <a:lnTo>
                  <a:pt x="889" y="207"/>
                </a:lnTo>
                <a:lnTo>
                  <a:pt x="889" y="206"/>
                </a:lnTo>
                <a:lnTo>
                  <a:pt x="889" y="205"/>
                </a:lnTo>
                <a:lnTo>
                  <a:pt x="889" y="204"/>
                </a:lnTo>
                <a:lnTo>
                  <a:pt x="890" y="204"/>
                </a:lnTo>
                <a:lnTo>
                  <a:pt x="892" y="204"/>
                </a:lnTo>
                <a:lnTo>
                  <a:pt x="893" y="204"/>
                </a:lnTo>
                <a:lnTo>
                  <a:pt x="894" y="204"/>
                </a:lnTo>
                <a:lnTo>
                  <a:pt x="895" y="204"/>
                </a:lnTo>
                <a:lnTo>
                  <a:pt x="895" y="203"/>
                </a:lnTo>
                <a:lnTo>
                  <a:pt x="896" y="202"/>
                </a:lnTo>
                <a:lnTo>
                  <a:pt x="897" y="202"/>
                </a:lnTo>
                <a:lnTo>
                  <a:pt x="897" y="201"/>
                </a:lnTo>
                <a:lnTo>
                  <a:pt x="898" y="201"/>
                </a:lnTo>
                <a:lnTo>
                  <a:pt x="898" y="202"/>
                </a:lnTo>
                <a:lnTo>
                  <a:pt x="899" y="202"/>
                </a:lnTo>
                <a:lnTo>
                  <a:pt x="899" y="203"/>
                </a:lnTo>
                <a:lnTo>
                  <a:pt x="899" y="204"/>
                </a:lnTo>
                <a:lnTo>
                  <a:pt x="901" y="205"/>
                </a:lnTo>
                <a:lnTo>
                  <a:pt x="899" y="205"/>
                </a:lnTo>
                <a:lnTo>
                  <a:pt x="898" y="205"/>
                </a:lnTo>
                <a:lnTo>
                  <a:pt x="897" y="205"/>
                </a:lnTo>
                <a:lnTo>
                  <a:pt x="898" y="206"/>
                </a:lnTo>
                <a:lnTo>
                  <a:pt x="899" y="206"/>
                </a:lnTo>
                <a:lnTo>
                  <a:pt x="899" y="207"/>
                </a:lnTo>
                <a:lnTo>
                  <a:pt x="898" y="207"/>
                </a:lnTo>
                <a:lnTo>
                  <a:pt x="899" y="208"/>
                </a:lnTo>
                <a:lnTo>
                  <a:pt x="901" y="208"/>
                </a:lnTo>
                <a:lnTo>
                  <a:pt x="901" y="207"/>
                </a:lnTo>
                <a:lnTo>
                  <a:pt x="902" y="208"/>
                </a:lnTo>
                <a:lnTo>
                  <a:pt x="902" y="210"/>
                </a:lnTo>
                <a:lnTo>
                  <a:pt x="903" y="210"/>
                </a:lnTo>
                <a:lnTo>
                  <a:pt x="904" y="210"/>
                </a:lnTo>
                <a:lnTo>
                  <a:pt x="905" y="210"/>
                </a:lnTo>
                <a:lnTo>
                  <a:pt x="906" y="211"/>
                </a:lnTo>
                <a:lnTo>
                  <a:pt x="907" y="211"/>
                </a:lnTo>
                <a:lnTo>
                  <a:pt x="907" y="212"/>
                </a:lnTo>
                <a:lnTo>
                  <a:pt x="908" y="212"/>
                </a:lnTo>
                <a:lnTo>
                  <a:pt x="910" y="212"/>
                </a:lnTo>
                <a:lnTo>
                  <a:pt x="911" y="212"/>
                </a:lnTo>
                <a:lnTo>
                  <a:pt x="912" y="212"/>
                </a:lnTo>
                <a:lnTo>
                  <a:pt x="913" y="212"/>
                </a:lnTo>
                <a:lnTo>
                  <a:pt x="913" y="211"/>
                </a:lnTo>
                <a:lnTo>
                  <a:pt x="913" y="210"/>
                </a:lnTo>
                <a:lnTo>
                  <a:pt x="914" y="208"/>
                </a:lnTo>
                <a:lnTo>
                  <a:pt x="914" y="207"/>
                </a:lnTo>
                <a:lnTo>
                  <a:pt x="913" y="207"/>
                </a:lnTo>
                <a:lnTo>
                  <a:pt x="912" y="207"/>
                </a:lnTo>
                <a:lnTo>
                  <a:pt x="912" y="206"/>
                </a:lnTo>
                <a:lnTo>
                  <a:pt x="911" y="206"/>
                </a:lnTo>
                <a:lnTo>
                  <a:pt x="911" y="205"/>
                </a:lnTo>
                <a:lnTo>
                  <a:pt x="912" y="205"/>
                </a:lnTo>
                <a:lnTo>
                  <a:pt x="913" y="205"/>
                </a:lnTo>
                <a:lnTo>
                  <a:pt x="913" y="206"/>
                </a:lnTo>
                <a:lnTo>
                  <a:pt x="913" y="205"/>
                </a:lnTo>
                <a:lnTo>
                  <a:pt x="914" y="205"/>
                </a:lnTo>
                <a:lnTo>
                  <a:pt x="915" y="204"/>
                </a:lnTo>
                <a:lnTo>
                  <a:pt x="915" y="203"/>
                </a:lnTo>
                <a:lnTo>
                  <a:pt x="915" y="202"/>
                </a:lnTo>
                <a:lnTo>
                  <a:pt x="916" y="202"/>
                </a:lnTo>
                <a:lnTo>
                  <a:pt x="916" y="201"/>
                </a:lnTo>
                <a:lnTo>
                  <a:pt x="916" y="199"/>
                </a:lnTo>
                <a:lnTo>
                  <a:pt x="916" y="198"/>
                </a:lnTo>
                <a:lnTo>
                  <a:pt x="916" y="197"/>
                </a:lnTo>
                <a:lnTo>
                  <a:pt x="916" y="196"/>
                </a:lnTo>
                <a:lnTo>
                  <a:pt x="918" y="196"/>
                </a:lnTo>
                <a:lnTo>
                  <a:pt x="918" y="195"/>
                </a:lnTo>
                <a:lnTo>
                  <a:pt x="919" y="194"/>
                </a:lnTo>
                <a:lnTo>
                  <a:pt x="920" y="194"/>
                </a:lnTo>
                <a:lnTo>
                  <a:pt x="920" y="193"/>
                </a:lnTo>
                <a:lnTo>
                  <a:pt x="921" y="193"/>
                </a:lnTo>
                <a:lnTo>
                  <a:pt x="921" y="191"/>
                </a:lnTo>
                <a:lnTo>
                  <a:pt x="922" y="193"/>
                </a:lnTo>
                <a:lnTo>
                  <a:pt x="923" y="193"/>
                </a:lnTo>
                <a:lnTo>
                  <a:pt x="923" y="191"/>
                </a:lnTo>
                <a:lnTo>
                  <a:pt x="924" y="190"/>
                </a:lnTo>
                <a:lnTo>
                  <a:pt x="925" y="190"/>
                </a:lnTo>
                <a:lnTo>
                  <a:pt x="925" y="188"/>
                </a:lnTo>
                <a:lnTo>
                  <a:pt x="927" y="188"/>
                </a:lnTo>
                <a:lnTo>
                  <a:pt x="928" y="186"/>
                </a:lnTo>
                <a:lnTo>
                  <a:pt x="928" y="185"/>
                </a:lnTo>
                <a:lnTo>
                  <a:pt x="929" y="183"/>
                </a:lnTo>
                <a:lnTo>
                  <a:pt x="930" y="182"/>
                </a:lnTo>
                <a:lnTo>
                  <a:pt x="931" y="181"/>
                </a:lnTo>
                <a:lnTo>
                  <a:pt x="932" y="181"/>
                </a:lnTo>
                <a:lnTo>
                  <a:pt x="932" y="180"/>
                </a:lnTo>
                <a:lnTo>
                  <a:pt x="933" y="180"/>
                </a:lnTo>
                <a:lnTo>
                  <a:pt x="933" y="179"/>
                </a:lnTo>
                <a:lnTo>
                  <a:pt x="935" y="178"/>
                </a:lnTo>
                <a:lnTo>
                  <a:pt x="936" y="178"/>
                </a:lnTo>
                <a:lnTo>
                  <a:pt x="936" y="177"/>
                </a:lnTo>
                <a:lnTo>
                  <a:pt x="937" y="177"/>
                </a:lnTo>
                <a:lnTo>
                  <a:pt x="937" y="178"/>
                </a:lnTo>
                <a:lnTo>
                  <a:pt x="937" y="177"/>
                </a:lnTo>
                <a:lnTo>
                  <a:pt x="938" y="177"/>
                </a:lnTo>
                <a:lnTo>
                  <a:pt x="938" y="176"/>
                </a:lnTo>
                <a:lnTo>
                  <a:pt x="939" y="176"/>
                </a:lnTo>
                <a:lnTo>
                  <a:pt x="940" y="174"/>
                </a:lnTo>
                <a:lnTo>
                  <a:pt x="941" y="174"/>
                </a:lnTo>
                <a:lnTo>
                  <a:pt x="941" y="173"/>
                </a:lnTo>
                <a:lnTo>
                  <a:pt x="942" y="173"/>
                </a:lnTo>
                <a:lnTo>
                  <a:pt x="944" y="173"/>
                </a:lnTo>
                <a:lnTo>
                  <a:pt x="945" y="174"/>
                </a:lnTo>
                <a:lnTo>
                  <a:pt x="946" y="174"/>
                </a:lnTo>
                <a:lnTo>
                  <a:pt x="946" y="173"/>
                </a:lnTo>
                <a:lnTo>
                  <a:pt x="947" y="172"/>
                </a:lnTo>
                <a:lnTo>
                  <a:pt x="948" y="173"/>
                </a:lnTo>
                <a:lnTo>
                  <a:pt x="948" y="172"/>
                </a:lnTo>
                <a:lnTo>
                  <a:pt x="948" y="171"/>
                </a:lnTo>
                <a:lnTo>
                  <a:pt x="948" y="170"/>
                </a:lnTo>
                <a:lnTo>
                  <a:pt x="949" y="170"/>
                </a:lnTo>
                <a:lnTo>
                  <a:pt x="949" y="171"/>
                </a:lnTo>
                <a:lnTo>
                  <a:pt x="949" y="172"/>
                </a:lnTo>
                <a:lnTo>
                  <a:pt x="950" y="172"/>
                </a:lnTo>
                <a:lnTo>
                  <a:pt x="951" y="171"/>
                </a:lnTo>
                <a:lnTo>
                  <a:pt x="951" y="170"/>
                </a:lnTo>
                <a:lnTo>
                  <a:pt x="953" y="169"/>
                </a:lnTo>
                <a:lnTo>
                  <a:pt x="953" y="168"/>
                </a:lnTo>
                <a:lnTo>
                  <a:pt x="954" y="168"/>
                </a:lnTo>
                <a:lnTo>
                  <a:pt x="955" y="166"/>
                </a:lnTo>
                <a:lnTo>
                  <a:pt x="956" y="166"/>
                </a:lnTo>
                <a:lnTo>
                  <a:pt x="957" y="166"/>
                </a:lnTo>
                <a:lnTo>
                  <a:pt x="957" y="165"/>
                </a:lnTo>
                <a:lnTo>
                  <a:pt x="957" y="163"/>
                </a:lnTo>
                <a:lnTo>
                  <a:pt x="958" y="163"/>
                </a:lnTo>
                <a:lnTo>
                  <a:pt x="959" y="163"/>
                </a:lnTo>
                <a:lnTo>
                  <a:pt x="959" y="162"/>
                </a:lnTo>
                <a:lnTo>
                  <a:pt x="958" y="162"/>
                </a:lnTo>
                <a:lnTo>
                  <a:pt x="958" y="161"/>
                </a:lnTo>
                <a:lnTo>
                  <a:pt x="958" y="160"/>
                </a:lnTo>
                <a:lnTo>
                  <a:pt x="959" y="160"/>
                </a:lnTo>
                <a:lnTo>
                  <a:pt x="961" y="160"/>
                </a:lnTo>
                <a:lnTo>
                  <a:pt x="962" y="160"/>
                </a:lnTo>
                <a:lnTo>
                  <a:pt x="962" y="159"/>
                </a:lnTo>
                <a:lnTo>
                  <a:pt x="961" y="157"/>
                </a:lnTo>
                <a:lnTo>
                  <a:pt x="959" y="157"/>
                </a:lnTo>
                <a:lnTo>
                  <a:pt x="959" y="156"/>
                </a:lnTo>
                <a:lnTo>
                  <a:pt x="961" y="156"/>
                </a:lnTo>
                <a:lnTo>
                  <a:pt x="962" y="155"/>
                </a:lnTo>
                <a:lnTo>
                  <a:pt x="963" y="155"/>
                </a:lnTo>
                <a:lnTo>
                  <a:pt x="964" y="154"/>
                </a:lnTo>
                <a:lnTo>
                  <a:pt x="963" y="153"/>
                </a:lnTo>
                <a:lnTo>
                  <a:pt x="964" y="153"/>
                </a:lnTo>
                <a:lnTo>
                  <a:pt x="964" y="152"/>
                </a:lnTo>
                <a:lnTo>
                  <a:pt x="965" y="152"/>
                </a:lnTo>
                <a:lnTo>
                  <a:pt x="966" y="152"/>
                </a:lnTo>
                <a:lnTo>
                  <a:pt x="966" y="153"/>
                </a:lnTo>
                <a:lnTo>
                  <a:pt x="967" y="153"/>
                </a:lnTo>
                <a:lnTo>
                  <a:pt x="968" y="154"/>
                </a:lnTo>
                <a:lnTo>
                  <a:pt x="970" y="155"/>
                </a:lnTo>
                <a:lnTo>
                  <a:pt x="971" y="155"/>
                </a:lnTo>
                <a:lnTo>
                  <a:pt x="972" y="154"/>
                </a:lnTo>
                <a:lnTo>
                  <a:pt x="972" y="153"/>
                </a:lnTo>
                <a:lnTo>
                  <a:pt x="972" y="152"/>
                </a:lnTo>
                <a:lnTo>
                  <a:pt x="973" y="152"/>
                </a:lnTo>
                <a:lnTo>
                  <a:pt x="974" y="152"/>
                </a:lnTo>
                <a:lnTo>
                  <a:pt x="975" y="152"/>
                </a:lnTo>
                <a:lnTo>
                  <a:pt x="977" y="151"/>
                </a:lnTo>
                <a:lnTo>
                  <a:pt x="979" y="151"/>
                </a:lnTo>
                <a:lnTo>
                  <a:pt x="980" y="151"/>
                </a:lnTo>
                <a:lnTo>
                  <a:pt x="980" y="149"/>
                </a:lnTo>
                <a:lnTo>
                  <a:pt x="981" y="149"/>
                </a:lnTo>
                <a:lnTo>
                  <a:pt x="982" y="149"/>
                </a:lnTo>
                <a:lnTo>
                  <a:pt x="983" y="148"/>
                </a:lnTo>
                <a:lnTo>
                  <a:pt x="984" y="148"/>
                </a:lnTo>
                <a:lnTo>
                  <a:pt x="984" y="147"/>
                </a:lnTo>
                <a:lnTo>
                  <a:pt x="985" y="147"/>
                </a:lnTo>
                <a:lnTo>
                  <a:pt x="987" y="147"/>
                </a:lnTo>
                <a:lnTo>
                  <a:pt x="988" y="148"/>
                </a:lnTo>
                <a:lnTo>
                  <a:pt x="988" y="147"/>
                </a:lnTo>
                <a:lnTo>
                  <a:pt x="988" y="148"/>
                </a:lnTo>
                <a:lnTo>
                  <a:pt x="989" y="147"/>
                </a:lnTo>
                <a:lnTo>
                  <a:pt x="990" y="147"/>
                </a:lnTo>
                <a:lnTo>
                  <a:pt x="991" y="147"/>
                </a:lnTo>
                <a:lnTo>
                  <a:pt x="992" y="148"/>
                </a:lnTo>
                <a:lnTo>
                  <a:pt x="993" y="148"/>
                </a:lnTo>
                <a:lnTo>
                  <a:pt x="993" y="149"/>
                </a:lnTo>
                <a:lnTo>
                  <a:pt x="993" y="151"/>
                </a:lnTo>
                <a:lnTo>
                  <a:pt x="994" y="152"/>
                </a:lnTo>
                <a:lnTo>
                  <a:pt x="994" y="153"/>
                </a:lnTo>
                <a:lnTo>
                  <a:pt x="996" y="153"/>
                </a:lnTo>
                <a:lnTo>
                  <a:pt x="997" y="153"/>
                </a:lnTo>
                <a:lnTo>
                  <a:pt x="997" y="152"/>
                </a:lnTo>
                <a:lnTo>
                  <a:pt x="998" y="152"/>
                </a:lnTo>
                <a:lnTo>
                  <a:pt x="999" y="152"/>
                </a:lnTo>
                <a:lnTo>
                  <a:pt x="1000" y="152"/>
                </a:lnTo>
                <a:lnTo>
                  <a:pt x="1001" y="152"/>
                </a:lnTo>
                <a:lnTo>
                  <a:pt x="1002" y="151"/>
                </a:lnTo>
                <a:lnTo>
                  <a:pt x="1004" y="149"/>
                </a:lnTo>
                <a:lnTo>
                  <a:pt x="1004" y="148"/>
                </a:lnTo>
                <a:lnTo>
                  <a:pt x="1002" y="148"/>
                </a:lnTo>
                <a:lnTo>
                  <a:pt x="1002" y="147"/>
                </a:lnTo>
                <a:lnTo>
                  <a:pt x="1002" y="146"/>
                </a:lnTo>
                <a:lnTo>
                  <a:pt x="1002" y="145"/>
                </a:lnTo>
                <a:lnTo>
                  <a:pt x="1001" y="145"/>
                </a:lnTo>
                <a:lnTo>
                  <a:pt x="1000" y="145"/>
                </a:lnTo>
                <a:lnTo>
                  <a:pt x="999" y="145"/>
                </a:lnTo>
                <a:lnTo>
                  <a:pt x="998" y="145"/>
                </a:lnTo>
                <a:lnTo>
                  <a:pt x="997" y="145"/>
                </a:lnTo>
                <a:lnTo>
                  <a:pt x="996" y="144"/>
                </a:lnTo>
                <a:lnTo>
                  <a:pt x="997" y="143"/>
                </a:lnTo>
                <a:lnTo>
                  <a:pt x="998" y="141"/>
                </a:lnTo>
                <a:lnTo>
                  <a:pt x="998" y="140"/>
                </a:lnTo>
                <a:lnTo>
                  <a:pt x="999" y="139"/>
                </a:lnTo>
                <a:lnTo>
                  <a:pt x="1000" y="139"/>
                </a:lnTo>
                <a:lnTo>
                  <a:pt x="1000" y="138"/>
                </a:lnTo>
                <a:lnTo>
                  <a:pt x="999" y="138"/>
                </a:lnTo>
                <a:lnTo>
                  <a:pt x="999" y="137"/>
                </a:lnTo>
                <a:lnTo>
                  <a:pt x="998" y="137"/>
                </a:lnTo>
                <a:lnTo>
                  <a:pt x="998" y="136"/>
                </a:lnTo>
                <a:lnTo>
                  <a:pt x="997" y="136"/>
                </a:lnTo>
                <a:lnTo>
                  <a:pt x="998" y="134"/>
                </a:lnTo>
                <a:lnTo>
                  <a:pt x="999" y="132"/>
                </a:lnTo>
                <a:lnTo>
                  <a:pt x="999" y="131"/>
                </a:lnTo>
                <a:lnTo>
                  <a:pt x="1000" y="130"/>
                </a:lnTo>
                <a:lnTo>
                  <a:pt x="1001" y="129"/>
                </a:lnTo>
                <a:lnTo>
                  <a:pt x="1002" y="129"/>
                </a:lnTo>
                <a:lnTo>
                  <a:pt x="1002" y="128"/>
                </a:lnTo>
                <a:lnTo>
                  <a:pt x="1002" y="127"/>
                </a:lnTo>
                <a:lnTo>
                  <a:pt x="1002" y="124"/>
                </a:lnTo>
                <a:lnTo>
                  <a:pt x="1002" y="123"/>
                </a:lnTo>
                <a:lnTo>
                  <a:pt x="1002" y="122"/>
                </a:lnTo>
                <a:lnTo>
                  <a:pt x="1004" y="122"/>
                </a:lnTo>
                <a:lnTo>
                  <a:pt x="1004" y="121"/>
                </a:lnTo>
                <a:lnTo>
                  <a:pt x="1005" y="121"/>
                </a:lnTo>
                <a:lnTo>
                  <a:pt x="1005" y="120"/>
                </a:lnTo>
                <a:lnTo>
                  <a:pt x="1006" y="120"/>
                </a:lnTo>
                <a:lnTo>
                  <a:pt x="1006" y="119"/>
                </a:lnTo>
                <a:lnTo>
                  <a:pt x="1007" y="119"/>
                </a:lnTo>
                <a:lnTo>
                  <a:pt x="1008" y="119"/>
                </a:lnTo>
                <a:lnTo>
                  <a:pt x="1009" y="119"/>
                </a:lnTo>
                <a:lnTo>
                  <a:pt x="1010" y="119"/>
                </a:lnTo>
                <a:lnTo>
                  <a:pt x="1010" y="120"/>
                </a:lnTo>
                <a:lnTo>
                  <a:pt x="1013" y="120"/>
                </a:lnTo>
                <a:lnTo>
                  <a:pt x="1014" y="120"/>
                </a:lnTo>
                <a:lnTo>
                  <a:pt x="1014" y="121"/>
                </a:lnTo>
                <a:lnTo>
                  <a:pt x="1015" y="121"/>
                </a:lnTo>
                <a:lnTo>
                  <a:pt x="1015" y="120"/>
                </a:lnTo>
                <a:lnTo>
                  <a:pt x="1016" y="120"/>
                </a:lnTo>
                <a:lnTo>
                  <a:pt x="1017" y="120"/>
                </a:lnTo>
                <a:lnTo>
                  <a:pt x="1018" y="120"/>
                </a:lnTo>
                <a:lnTo>
                  <a:pt x="1018" y="121"/>
                </a:lnTo>
                <a:lnTo>
                  <a:pt x="1019" y="122"/>
                </a:lnTo>
                <a:lnTo>
                  <a:pt x="1020" y="122"/>
                </a:lnTo>
                <a:lnTo>
                  <a:pt x="1022" y="122"/>
                </a:lnTo>
                <a:lnTo>
                  <a:pt x="1023" y="121"/>
                </a:lnTo>
                <a:lnTo>
                  <a:pt x="1023" y="120"/>
                </a:lnTo>
                <a:lnTo>
                  <a:pt x="1024" y="120"/>
                </a:lnTo>
                <a:lnTo>
                  <a:pt x="1024" y="121"/>
                </a:lnTo>
                <a:lnTo>
                  <a:pt x="1024" y="122"/>
                </a:lnTo>
                <a:lnTo>
                  <a:pt x="1025" y="122"/>
                </a:lnTo>
                <a:lnTo>
                  <a:pt x="1026" y="123"/>
                </a:lnTo>
                <a:lnTo>
                  <a:pt x="1027" y="123"/>
                </a:lnTo>
                <a:lnTo>
                  <a:pt x="1028" y="122"/>
                </a:lnTo>
                <a:lnTo>
                  <a:pt x="1030" y="122"/>
                </a:lnTo>
                <a:lnTo>
                  <a:pt x="1031" y="122"/>
                </a:lnTo>
                <a:lnTo>
                  <a:pt x="1032" y="121"/>
                </a:lnTo>
                <a:lnTo>
                  <a:pt x="1033" y="121"/>
                </a:lnTo>
                <a:lnTo>
                  <a:pt x="1034" y="121"/>
                </a:lnTo>
                <a:lnTo>
                  <a:pt x="1035" y="121"/>
                </a:lnTo>
                <a:lnTo>
                  <a:pt x="1036" y="122"/>
                </a:lnTo>
                <a:lnTo>
                  <a:pt x="1036" y="123"/>
                </a:lnTo>
                <a:lnTo>
                  <a:pt x="1037" y="123"/>
                </a:lnTo>
                <a:lnTo>
                  <a:pt x="1040" y="122"/>
                </a:lnTo>
                <a:lnTo>
                  <a:pt x="1041" y="122"/>
                </a:lnTo>
                <a:lnTo>
                  <a:pt x="1042" y="123"/>
                </a:lnTo>
                <a:lnTo>
                  <a:pt x="1043" y="123"/>
                </a:lnTo>
                <a:lnTo>
                  <a:pt x="1044" y="123"/>
                </a:lnTo>
                <a:lnTo>
                  <a:pt x="1045" y="123"/>
                </a:lnTo>
                <a:lnTo>
                  <a:pt x="1047" y="124"/>
                </a:lnTo>
                <a:lnTo>
                  <a:pt x="1048" y="124"/>
                </a:lnTo>
                <a:lnTo>
                  <a:pt x="1049" y="126"/>
                </a:lnTo>
                <a:lnTo>
                  <a:pt x="1050" y="126"/>
                </a:lnTo>
                <a:lnTo>
                  <a:pt x="1051" y="124"/>
                </a:lnTo>
                <a:lnTo>
                  <a:pt x="1051" y="126"/>
                </a:lnTo>
                <a:lnTo>
                  <a:pt x="1052" y="126"/>
                </a:lnTo>
                <a:lnTo>
                  <a:pt x="1054" y="126"/>
                </a:lnTo>
                <a:lnTo>
                  <a:pt x="1056" y="126"/>
                </a:lnTo>
                <a:lnTo>
                  <a:pt x="1054" y="124"/>
                </a:lnTo>
                <a:lnTo>
                  <a:pt x="1056" y="124"/>
                </a:lnTo>
                <a:lnTo>
                  <a:pt x="1056" y="126"/>
                </a:lnTo>
                <a:lnTo>
                  <a:pt x="1057" y="126"/>
                </a:lnTo>
                <a:lnTo>
                  <a:pt x="1057" y="127"/>
                </a:lnTo>
                <a:lnTo>
                  <a:pt x="1057" y="128"/>
                </a:lnTo>
                <a:lnTo>
                  <a:pt x="1058" y="128"/>
                </a:lnTo>
                <a:lnTo>
                  <a:pt x="1059" y="127"/>
                </a:lnTo>
                <a:lnTo>
                  <a:pt x="1060" y="127"/>
                </a:lnTo>
                <a:lnTo>
                  <a:pt x="1061" y="127"/>
                </a:lnTo>
                <a:lnTo>
                  <a:pt x="1061" y="128"/>
                </a:lnTo>
                <a:lnTo>
                  <a:pt x="1062" y="128"/>
                </a:lnTo>
                <a:lnTo>
                  <a:pt x="1062" y="127"/>
                </a:lnTo>
                <a:lnTo>
                  <a:pt x="1063" y="127"/>
                </a:lnTo>
                <a:lnTo>
                  <a:pt x="1065" y="127"/>
                </a:lnTo>
                <a:lnTo>
                  <a:pt x="1066" y="129"/>
                </a:lnTo>
                <a:lnTo>
                  <a:pt x="1066" y="130"/>
                </a:lnTo>
                <a:lnTo>
                  <a:pt x="1067" y="130"/>
                </a:lnTo>
                <a:lnTo>
                  <a:pt x="1068" y="130"/>
                </a:lnTo>
                <a:lnTo>
                  <a:pt x="1068" y="129"/>
                </a:lnTo>
                <a:lnTo>
                  <a:pt x="1067" y="129"/>
                </a:lnTo>
                <a:lnTo>
                  <a:pt x="1067" y="128"/>
                </a:lnTo>
                <a:lnTo>
                  <a:pt x="1067" y="127"/>
                </a:lnTo>
                <a:lnTo>
                  <a:pt x="1068" y="128"/>
                </a:lnTo>
                <a:lnTo>
                  <a:pt x="1069" y="129"/>
                </a:lnTo>
                <a:lnTo>
                  <a:pt x="1069" y="130"/>
                </a:lnTo>
                <a:lnTo>
                  <a:pt x="1070" y="130"/>
                </a:lnTo>
                <a:lnTo>
                  <a:pt x="1071" y="130"/>
                </a:lnTo>
                <a:lnTo>
                  <a:pt x="1071" y="129"/>
                </a:lnTo>
                <a:lnTo>
                  <a:pt x="1073" y="128"/>
                </a:lnTo>
                <a:lnTo>
                  <a:pt x="1074" y="128"/>
                </a:lnTo>
                <a:lnTo>
                  <a:pt x="1074" y="129"/>
                </a:lnTo>
                <a:lnTo>
                  <a:pt x="1075" y="129"/>
                </a:lnTo>
                <a:lnTo>
                  <a:pt x="1076" y="128"/>
                </a:lnTo>
                <a:lnTo>
                  <a:pt x="1078" y="128"/>
                </a:lnTo>
                <a:lnTo>
                  <a:pt x="1079" y="128"/>
                </a:lnTo>
                <a:lnTo>
                  <a:pt x="1080" y="128"/>
                </a:lnTo>
                <a:lnTo>
                  <a:pt x="1082" y="128"/>
                </a:lnTo>
                <a:lnTo>
                  <a:pt x="1082" y="127"/>
                </a:lnTo>
                <a:lnTo>
                  <a:pt x="1082" y="126"/>
                </a:lnTo>
                <a:lnTo>
                  <a:pt x="1082" y="124"/>
                </a:lnTo>
                <a:lnTo>
                  <a:pt x="1083" y="124"/>
                </a:lnTo>
                <a:lnTo>
                  <a:pt x="1084" y="124"/>
                </a:lnTo>
                <a:lnTo>
                  <a:pt x="1084" y="126"/>
                </a:lnTo>
                <a:lnTo>
                  <a:pt x="1084" y="127"/>
                </a:lnTo>
                <a:lnTo>
                  <a:pt x="1085" y="127"/>
                </a:lnTo>
                <a:lnTo>
                  <a:pt x="1085" y="126"/>
                </a:lnTo>
                <a:lnTo>
                  <a:pt x="1086" y="126"/>
                </a:lnTo>
                <a:lnTo>
                  <a:pt x="1086" y="124"/>
                </a:lnTo>
                <a:lnTo>
                  <a:pt x="1085" y="124"/>
                </a:lnTo>
                <a:lnTo>
                  <a:pt x="1085" y="123"/>
                </a:lnTo>
                <a:lnTo>
                  <a:pt x="1086" y="123"/>
                </a:lnTo>
                <a:lnTo>
                  <a:pt x="1087" y="122"/>
                </a:lnTo>
                <a:lnTo>
                  <a:pt x="1088" y="122"/>
                </a:lnTo>
                <a:lnTo>
                  <a:pt x="1088" y="123"/>
                </a:lnTo>
                <a:lnTo>
                  <a:pt x="1088" y="124"/>
                </a:lnTo>
                <a:lnTo>
                  <a:pt x="1089" y="124"/>
                </a:lnTo>
                <a:lnTo>
                  <a:pt x="1091" y="124"/>
                </a:lnTo>
                <a:lnTo>
                  <a:pt x="1091" y="123"/>
                </a:lnTo>
                <a:lnTo>
                  <a:pt x="1091" y="121"/>
                </a:lnTo>
                <a:lnTo>
                  <a:pt x="1092" y="121"/>
                </a:lnTo>
                <a:lnTo>
                  <a:pt x="1093" y="122"/>
                </a:lnTo>
                <a:lnTo>
                  <a:pt x="1093" y="121"/>
                </a:lnTo>
                <a:lnTo>
                  <a:pt x="1094" y="121"/>
                </a:lnTo>
                <a:lnTo>
                  <a:pt x="1095" y="120"/>
                </a:lnTo>
                <a:lnTo>
                  <a:pt x="1096" y="120"/>
                </a:lnTo>
                <a:lnTo>
                  <a:pt x="1097" y="120"/>
                </a:lnTo>
                <a:lnTo>
                  <a:pt x="1099" y="119"/>
                </a:lnTo>
                <a:lnTo>
                  <a:pt x="1099" y="118"/>
                </a:lnTo>
                <a:lnTo>
                  <a:pt x="1100" y="116"/>
                </a:lnTo>
                <a:lnTo>
                  <a:pt x="1100" y="118"/>
                </a:lnTo>
                <a:lnTo>
                  <a:pt x="1101" y="118"/>
                </a:lnTo>
                <a:lnTo>
                  <a:pt x="1101" y="119"/>
                </a:lnTo>
                <a:lnTo>
                  <a:pt x="1101" y="120"/>
                </a:lnTo>
                <a:lnTo>
                  <a:pt x="1102" y="120"/>
                </a:lnTo>
                <a:lnTo>
                  <a:pt x="1102" y="119"/>
                </a:lnTo>
                <a:lnTo>
                  <a:pt x="1102" y="116"/>
                </a:lnTo>
                <a:lnTo>
                  <a:pt x="1103" y="116"/>
                </a:lnTo>
                <a:lnTo>
                  <a:pt x="1104" y="116"/>
                </a:lnTo>
                <a:lnTo>
                  <a:pt x="1105" y="115"/>
                </a:lnTo>
                <a:lnTo>
                  <a:pt x="1105" y="114"/>
                </a:lnTo>
                <a:lnTo>
                  <a:pt x="1106" y="114"/>
                </a:lnTo>
                <a:lnTo>
                  <a:pt x="1109" y="113"/>
                </a:lnTo>
                <a:lnTo>
                  <a:pt x="1109" y="112"/>
                </a:lnTo>
                <a:lnTo>
                  <a:pt x="1109" y="111"/>
                </a:lnTo>
                <a:lnTo>
                  <a:pt x="1110" y="111"/>
                </a:lnTo>
                <a:lnTo>
                  <a:pt x="1111" y="109"/>
                </a:lnTo>
                <a:lnTo>
                  <a:pt x="1111" y="107"/>
                </a:lnTo>
                <a:lnTo>
                  <a:pt x="1112" y="106"/>
                </a:lnTo>
                <a:lnTo>
                  <a:pt x="1112" y="105"/>
                </a:lnTo>
                <a:lnTo>
                  <a:pt x="1112" y="103"/>
                </a:lnTo>
                <a:lnTo>
                  <a:pt x="1112" y="102"/>
                </a:lnTo>
                <a:lnTo>
                  <a:pt x="1113" y="102"/>
                </a:lnTo>
                <a:lnTo>
                  <a:pt x="1114" y="102"/>
                </a:lnTo>
                <a:lnTo>
                  <a:pt x="1114" y="101"/>
                </a:lnTo>
                <a:lnTo>
                  <a:pt x="1117" y="98"/>
                </a:lnTo>
                <a:lnTo>
                  <a:pt x="1117" y="97"/>
                </a:lnTo>
                <a:lnTo>
                  <a:pt x="1117" y="96"/>
                </a:lnTo>
                <a:lnTo>
                  <a:pt x="1117" y="94"/>
                </a:lnTo>
                <a:lnTo>
                  <a:pt x="1117" y="91"/>
                </a:lnTo>
                <a:lnTo>
                  <a:pt x="1118" y="89"/>
                </a:lnTo>
                <a:lnTo>
                  <a:pt x="1118" y="88"/>
                </a:lnTo>
                <a:lnTo>
                  <a:pt x="1119" y="87"/>
                </a:lnTo>
                <a:lnTo>
                  <a:pt x="1120" y="87"/>
                </a:lnTo>
                <a:lnTo>
                  <a:pt x="1120" y="86"/>
                </a:lnTo>
                <a:lnTo>
                  <a:pt x="1121" y="86"/>
                </a:lnTo>
                <a:lnTo>
                  <a:pt x="1121" y="85"/>
                </a:lnTo>
                <a:lnTo>
                  <a:pt x="1121" y="84"/>
                </a:lnTo>
                <a:lnTo>
                  <a:pt x="1120" y="82"/>
                </a:lnTo>
                <a:lnTo>
                  <a:pt x="1121" y="82"/>
                </a:lnTo>
                <a:lnTo>
                  <a:pt x="1122" y="81"/>
                </a:lnTo>
                <a:lnTo>
                  <a:pt x="1123" y="80"/>
                </a:lnTo>
                <a:lnTo>
                  <a:pt x="1123" y="79"/>
                </a:lnTo>
                <a:lnTo>
                  <a:pt x="1125" y="79"/>
                </a:lnTo>
                <a:lnTo>
                  <a:pt x="1126" y="79"/>
                </a:lnTo>
                <a:lnTo>
                  <a:pt x="1126" y="80"/>
                </a:lnTo>
                <a:lnTo>
                  <a:pt x="1126" y="79"/>
                </a:lnTo>
                <a:lnTo>
                  <a:pt x="1127" y="79"/>
                </a:lnTo>
                <a:lnTo>
                  <a:pt x="1126" y="78"/>
                </a:lnTo>
                <a:lnTo>
                  <a:pt x="1126" y="77"/>
                </a:lnTo>
                <a:lnTo>
                  <a:pt x="1127" y="77"/>
                </a:lnTo>
                <a:lnTo>
                  <a:pt x="1127" y="76"/>
                </a:lnTo>
                <a:lnTo>
                  <a:pt x="1128" y="74"/>
                </a:lnTo>
                <a:lnTo>
                  <a:pt x="1129" y="73"/>
                </a:lnTo>
                <a:lnTo>
                  <a:pt x="1131" y="71"/>
                </a:lnTo>
                <a:lnTo>
                  <a:pt x="1132" y="70"/>
                </a:lnTo>
                <a:lnTo>
                  <a:pt x="1134" y="70"/>
                </a:lnTo>
                <a:lnTo>
                  <a:pt x="1134" y="71"/>
                </a:lnTo>
                <a:lnTo>
                  <a:pt x="1135" y="71"/>
                </a:lnTo>
                <a:lnTo>
                  <a:pt x="1136" y="71"/>
                </a:lnTo>
                <a:lnTo>
                  <a:pt x="1137" y="71"/>
                </a:lnTo>
                <a:lnTo>
                  <a:pt x="1137" y="70"/>
                </a:lnTo>
                <a:lnTo>
                  <a:pt x="1138" y="70"/>
                </a:lnTo>
                <a:lnTo>
                  <a:pt x="1139" y="70"/>
                </a:lnTo>
                <a:lnTo>
                  <a:pt x="1140" y="70"/>
                </a:lnTo>
                <a:lnTo>
                  <a:pt x="1142" y="69"/>
                </a:lnTo>
                <a:lnTo>
                  <a:pt x="1143" y="68"/>
                </a:lnTo>
                <a:lnTo>
                  <a:pt x="1143" y="69"/>
                </a:lnTo>
                <a:lnTo>
                  <a:pt x="1144" y="69"/>
                </a:lnTo>
                <a:lnTo>
                  <a:pt x="1145" y="69"/>
                </a:lnTo>
                <a:lnTo>
                  <a:pt x="1145" y="68"/>
                </a:lnTo>
                <a:lnTo>
                  <a:pt x="1145" y="67"/>
                </a:lnTo>
                <a:lnTo>
                  <a:pt x="1146" y="65"/>
                </a:lnTo>
                <a:lnTo>
                  <a:pt x="1147" y="65"/>
                </a:lnTo>
                <a:lnTo>
                  <a:pt x="1147" y="64"/>
                </a:lnTo>
                <a:lnTo>
                  <a:pt x="1148" y="65"/>
                </a:lnTo>
                <a:lnTo>
                  <a:pt x="1148" y="64"/>
                </a:lnTo>
                <a:lnTo>
                  <a:pt x="1149" y="64"/>
                </a:lnTo>
                <a:lnTo>
                  <a:pt x="1151" y="64"/>
                </a:lnTo>
                <a:lnTo>
                  <a:pt x="1151" y="65"/>
                </a:lnTo>
                <a:lnTo>
                  <a:pt x="1152" y="65"/>
                </a:lnTo>
                <a:lnTo>
                  <a:pt x="1153" y="65"/>
                </a:lnTo>
                <a:lnTo>
                  <a:pt x="1154" y="65"/>
                </a:lnTo>
                <a:lnTo>
                  <a:pt x="1155" y="65"/>
                </a:lnTo>
                <a:lnTo>
                  <a:pt x="1155" y="64"/>
                </a:lnTo>
                <a:lnTo>
                  <a:pt x="1156" y="64"/>
                </a:lnTo>
                <a:lnTo>
                  <a:pt x="1157" y="64"/>
                </a:lnTo>
                <a:lnTo>
                  <a:pt x="1157" y="63"/>
                </a:lnTo>
                <a:lnTo>
                  <a:pt x="1157" y="62"/>
                </a:lnTo>
                <a:lnTo>
                  <a:pt x="1157" y="61"/>
                </a:lnTo>
                <a:lnTo>
                  <a:pt x="1158" y="61"/>
                </a:lnTo>
                <a:lnTo>
                  <a:pt x="1158" y="60"/>
                </a:lnTo>
                <a:lnTo>
                  <a:pt x="1160" y="60"/>
                </a:lnTo>
                <a:lnTo>
                  <a:pt x="1160" y="61"/>
                </a:lnTo>
                <a:lnTo>
                  <a:pt x="1160" y="62"/>
                </a:lnTo>
                <a:lnTo>
                  <a:pt x="1161" y="62"/>
                </a:lnTo>
                <a:lnTo>
                  <a:pt x="1162" y="62"/>
                </a:lnTo>
                <a:lnTo>
                  <a:pt x="1162" y="61"/>
                </a:lnTo>
                <a:lnTo>
                  <a:pt x="1161" y="60"/>
                </a:lnTo>
                <a:lnTo>
                  <a:pt x="1162" y="60"/>
                </a:lnTo>
                <a:lnTo>
                  <a:pt x="1163" y="60"/>
                </a:lnTo>
                <a:lnTo>
                  <a:pt x="1163" y="59"/>
                </a:lnTo>
                <a:lnTo>
                  <a:pt x="1163" y="57"/>
                </a:lnTo>
                <a:lnTo>
                  <a:pt x="1162" y="57"/>
                </a:lnTo>
                <a:lnTo>
                  <a:pt x="1162" y="56"/>
                </a:lnTo>
                <a:lnTo>
                  <a:pt x="1162" y="55"/>
                </a:lnTo>
                <a:lnTo>
                  <a:pt x="1162" y="53"/>
                </a:lnTo>
                <a:lnTo>
                  <a:pt x="1161" y="52"/>
                </a:lnTo>
                <a:lnTo>
                  <a:pt x="1161" y="51"/>
                </a:lnTo>
                <a:lnTo>
                  <a:pt x="1162" y="49"/>
                </a:lnTo>
                <a:lnTo>
                  <a:pt x="1163" y="49"/>
                </a:lnTo>
                <a:lnTo>
                  <a:pt x="1163" y="48"/>
                </a:lnTo>
                <a:lnTo>
                  <a:pt x="1164" y="48"/>
                </a:lnTo>
                <a:lnTo>
                  <a:pt x="1165" y="48"/>
                </a:lnTo>
                <a:lnTo>
                  <a:pt x="1165" y="47"/>
                </a:lnTo>
                <a:lnTo>
                  <a:pt x="1164" y="46"/>
                </a:lnTo>
                <a:lnTo>
                  <a:pt x="1163" y="46"/>
                </a:lnTo>
                <a:lnTo>
                  <a:pt x="1163" y="45"/>
                </a:lnTo>
                <a:lnTo>
                  <a:pt x="1164" y="44"/>
                </a:lnTo>
                <a:lnTo>
                  <a:pt x="1164" y="43"/>
                </a:lnTo>
                <a:lnTo>
                  <a:pt x="1165" y="43"/>
                </a:lnTo>
                <a:lnTo>
                  <a:pt x="1166" y="43"/>
                </a:lnTo>
                <a:lnTo>
                  <a:pt x="1168" y="42"/>
                </a:lnTo>
                <a:lnTo>
                  <a:pt x="1169" y="42"/>
                </a:lnTo>
                <a:lnTo>
                  <a:pt x="1169" y="40"/>
                </a:lnTo>
                <a:lnTo>
                  <a:pt x="1168" y="39"/>
                </a:lnTo>
                <a:lnTo>
                  <a:pt x="1169" y="39"/>
                </a:lnTo>
                <a:lnTo>
                  <a:pt x="1170" y="39"/>
                </a:lnTo>
                <a:lnTo>
                  <a:pt x="1171" y="39"/>
                </a:lnTo>
                <a:lnTo>
                  <a:pt x="1171" y="38"/>
                </a:lnTo>
                <a:lnTo>
                  <a:pt x="1172" y="38"/>
                </a:lnTo>
                <a:lnTo>
                  <a:pt x="1173" y="37"/>
                </a:lnTo>
                <a:lnTo>
                  <a:pt x="1174" y="35"/>
                </a:lnTo>
                <a:lnTo>
                  <a:pt x="1175" y="34"/>
                </a:lnTo>
                <a:lnTo>
                  <a:pt x="1177" y="34"/>
                </a:lnTo>
                <a:lnTo>
                  <a:pt x="1180" y="36"/>
                </a:lnTo>
                <a:lnTo>
                  <a:pt x="1182" y="36"/>
                </a:lnTo>
                <a:lnTo>
                  <a:pt x="1182" y="35"/>
                </a:lnTo>
                <a:lnTo>
                  <a:pt x="1182" y="34"/>
                </a:lnTo>
                <a:lnTo>
                  <a:pt x="1183" y="34"/>
                </a:lnTo>
                <a:lnTo>
                  <a:pt x="1183" y="35"/>
                </a:lnTo>
                <a:lnTo>
                  <a:pt x="1185" y="36"/>
                </a:lnTo>
                <a:lnTo>
                  <a:pt x="1185" y="37"/>
                </a:lnTo>
                <a:lnTo>
                  <a:pt x="1186" y="39"/>
                </a:lnTo>
                <a:lnTo>
                  <a:pt x="1186" y="40"/>
                </a:lnTo>
                <a:lnTo>
                  <a:pt x="1187" y="40"/>
                </a:lnTo>
                <a:lnTo>
                  <a:pt x="1187" y="39"/>
                </a:lnTo>
                <a:lnTo>
                  <a:pt x="1188" y="39"/>
                </a:lnTo>
                <a:lnTo>
                  <a:pt x="1189" y="39"/>
                </a:lnTo>
                <a:lnTo>
                  <a:pt x="1190" y="38"/>
                </a:lnTo>
                <a:lnTo>
                  <a:pt x="1191" y="38"/>
                </a:lnTo>
                <a:lnTo>
                  <a:pt x="1191" y="39"/>
                </a:lnTo>
                <a:lnTo>
                  <a:pt x="1191" y="40"/>
                </a:lnTo>
                <a:lnTo>
                  <a:pt x="1191" y="42"/>
                </a:lnTo>
                <a:lnTo>
                  <a:pt x="1192" y="42"/>
                </a:lnTo>
                <a:lnTo>
                  <a:pt x="1192" y="40"/>
                </a:lnTo>
                <a:lnTo>
                  <a:pt x="1195" y="39"/>
                </a:lnTo>
                <a:lnTo>
                  <a:pt x="1196" y="38"/>
                </a:lnTo>
                <a:lnTo>
                  <a:pt x="1196" y="37"/>
                </a:lnTo>
                <a:lnTo>
                  <a:pt x="1197" y="37"/>
                </a:lnTo>
                <a:lnTo>
                  <a:pt x="1197" y="36"/>
                </a:lnTo>
                <a:lnTo>
                  <a:pt x="1198" y="35"/>
                </a:lnTo>
                <a:lnTo>
                  <a:pt x="1199" y="35"/>
                </a:lnTo>
                <a:lnTo>
                  <a:pt x="1199" y="34"/>
                </a:lnTo>
                <a:lnTo>
                  <a:pt x="1200" y="34"/>
                </a:lnTo>
                <a:lnTo>
                  <a:pt x="1200" y="32"/>
                </a:lnTo>
                <a:lnTo>
                  <a:pt x="1199" y="32"/>
                </a:lnTo>
                <a:lnTo>
                  <a:pt x="1199" y="31"/>
                </a:lnTo>
                <a:lnTo>
                  <a:pt x="1199" y="30"/>
                </a:lnTo>
                <a:lnTo>
                  <a:pt x="1198" y="30"/>
                </a:lnTo>
                <a:lnTo>
                  <a:pt x="1198" y="31"/>
                </a:lnTo>
                <a:lnTo>
                  <a:pt x="1197" y="31"/>
                </a:lnTo>
                <a:lnTo>
                  <a:pt x="1197" y="30"/>
                </a:lnTo>
                <a:lnTo>
                  <a:pt x="1196" y="30"/>
                </a:lnTo>
                <a:lnTo>
                  <a:pt x="1196" y="29"/>
                </a:lnTo>
                <a:lnTo>
                  <a:pt x="1197" y="29"/>
                </a:lnTo>
                <a:lnTo>
                  <a:pt x="1197" y="28"/>
                </a:lnTo>
                <a:lnTo>
                  <a:pt x="1198" y="28"/>
                </a:lnTo>
                <a:lnTo>
                  <a:pt x="1198" y="27"/>
                </a:lnTo>
                <a:lnTo>
                  <a:pt x="1197" y="27"/>
                </a:lnTo>
                <a:lnTo>
                  <a:pt x="1197" y="26"/>
                </a:lnTo>
                <a:lnTo>
                  <a:pt x="1196" y="26"/>
                </a:lnTo>
                <a:lnTo>
                  <a:pt x="1195" y="26"/>
                </a:lnTo>
                <a:lnTo>
                  <a:pt x="1195" y="24"/>
                </a:lnTo>
                <a:lnTo>
                  <a:pt x="1196" y="23"/>
                </a:lnTo>
                <a:lnTo>
                  <a:pt x="1197" y="22"/>
                </a:lnTo>
                <a:lnTo>
                  <a:pt x="1197" y="21"/>
                </a:lnTo>
                <a:lnTo>
                  <a:pt x="1197" y="20"/>
                </a:lnTo>
                <a:lnTo>
                  <a:pt x="1197" y="19"/>
                </a:lnTo>
                <a:lnTo>
                  <a:pt x="1197" y="18"/>
                </a:lnTo>
                <a:lnTo>
                  <a:pt x="1197" y="17"/>
                </a:lnTo>
                <a:lnTo>
                  <a:pt x="1198" y="17"/>
                </a:lnTo>
                <a:lnTo>
                  <a:pt x="1198" y="18"/>
                </a:lnTo>
                <a:lnTo>
                  <a:pt x="1198" y="19"/>
                </a:lnTo>
                <a:lnTo>
                  <a:pt x="1199" y="20"/>
                </a:lnTo>
                <a:lnTo>
                  <a:pt x="1200" y="19"/>
                </a:lnTo>
                <a:lnTo>
                  <a:pt x="1200" y="18"/>
                </a:lnTo>
                <a:lnTo>
                  <a:pt x="1200" y="15"/>
                </a:lnTo>
                <a:lnTo>
                  <a:pt x="1201" y="15"/>
                </a:lnTo>
                <a:lnTo>
                  <a:pt x="1201" y="17"/>
                </a:lnTo>
                <a:lnTo>
                  <a:pt x="1201" y="15"/>
                </a:lnTo>
                <a:lnTo>
                  <a:pt x="1203" y="15"/>
                </a:lnTo>
                <a:lnTo>
                  <a:pt x="1203" y="14"/>
                </a:lnTo>
                <a:lnTo>
                  <a:pt x="1203" y="13"/>
                </a:lnTo>
                <a:lnTo>
                  <a:pt x="1204" y="13"/>
                </a:lnTo>
                <a:lnTo>
                  <a:pt x="1204" y="12"/>
                </a:lnTo>
                <a:lnTo>
                  <a:pt x="1204" y="11"/>
                </a:lnTo>
                <a:lnTo>
                  <a:pt x="1205" y="11"/>
                </a:lnTo>
                <a:lnTo>
                  <a:pt x="1206" y="11"/>
                </a:lnTo>
                <a:lnTo>
                  <a:pt x="1208" y="10"/>
                </a:lnTo>
                <a:lnTo>
                  <a:pt x="1208" y="9"/>
                </a:lnTo>
                <a:lnTo>
                  <a:pt x="1209" y="9"/>
                </a:lnTo>
                <a:lnTo>
                  <a:pt x="1211" y="9"/>
                </a:lnTo>
                <a:lnTo>
                  <a:pt x="1212" y="7"/>
                </a:lnTo>
                <a:lnTo>
                  <a:pt x="1213" y="5"/>
                </a:lnTo>
                <a:lnTo>
                  <a:pt x="1214" y="4"/>
                </a:lnTo>
                <a:lnTo>
                  <a:pt x="1214" y="3"/>
                </a:lnTo>
                <a:lnTo>
                  <a:pt x="1213" y="2"/>
                </a:lnTo>
                <a:lnTo>
                  <a:pt x="1214" y="2"/>
                </a:lnTo>
                <a:lnTo>
                  <a:pt x="1215" y="1"/>
                </a:lnTo>
                <a:lnTo>
                  <a:pt x="1215" y="0"/>
                </a:lnTo>
                <a:lnTo>
                  <a:pt x="1216" y="0"/>
                </a:lnTo>
                <a:lnTo>
                  <a:pt x="1217" y="0"/>
                </a:lnTo>
                <a:lnTo>
                  <a:pt x="1218" y="0"/>
                </a:lnTo>
                <a:lnTo>
                  <a:pt x="1220" y="0"/>
                </a:lnTo>
                <a:lnTo>
                  <a:pt x="1220" y="1"/>
                </a:lnTo>
                <a:lnTo>
                  <a:pt x="1220" y="2"/>
                </a:lnTo>
                <a:lnTo>
                  <a:pt x="1221" y="2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020"/>
            <a:endParaRPr lang="zh-CN" altLang="en-US" sz="240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BD2956-25F0-EEEA-46BD-5B0CEDBCC905}"/>
              </a:ext>
            </a:extLst>
          </p:cNvPr>
          <p:cNvGrpSpPr/>
          <p:nvPr/>
        </p:nvGrpSpPr>
        <p:grpSpPr>
          <a:xfrm>
            <a:off x="815414" y="1927657"/>
            <a:ext cx="5634437" cy="3931252"/>
            <a:chOff x="1619251" y="685800"/>
            <a:chExt cx="5010150" cy="3495675"/>
          </a:xfrm>
        </p:grpSpPr>
        <p:sp>
          <p:nvSpPr>
            <p:cNvPr id="561" name="Freeform 123">
              <a:extLst>
                <a:ext uri="{FF2B5EF4-FFF2-40B4-BE49-F238E27FC236}">
                  <a16:creationId xmlns:a16="http://schemas.microsoft.com/office/drawing/2014/main" id="{621FABB4-5FB0-BD97-BD1C-BE1F304F7B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251" y="685800"/>
              <a:ext cx="4235450" cy="3495675"/>
            </a:xfrm>
            <a:custGeom>
              <a:avLst/>
              <a:gdLst>
                <a:gd name="T0" fmla="*/ 1443 w 2668"/>
                <a:gd name="T1" fmla="*/ 100 h 2202"/>
                <a:gd name="T2" fmla="*/ 1341 w 2668"/>
                <a:gd name="T3" fmla="*/ 2126 h 2202"/>
                <a:gd name="T4" fmla="*/ 0 w 2668"/>
                <a:gd name="T5" fmla="*/ 172 h 2202"/>
                <a:gd name="T6" fmla="*/ 551 w 2668"/>
                <a:gd name="T7" fmla="*/ 443 h 2202"/>
                <a:gd name="T8" fmla="*/ 717 w 2668"/>
                <a:gd name="T9" fmla="*/ 694 h 2202"/>
                <a:gd name="T10" fmla="*/ 902 w 2668"/>
                <a:gd name="T11" fmla="*/ 800 h 2202"/>
                <a:gd name="T12" fmla="*/ 1202 w 2668"/>
                <a:gd name="T13" fmla="*/ 831 h 2202"/>
                <a:gd name="T14" fmla="*/ 1027 w 2668"/>
                <a:gd name="T15" fmla="*/ 766 h 2202"/>
                <a:gd name="T16" fmla="*/ 956 w 2668"/>
                <a:gd name="T17" fmla="*/ 700 h 2202"/>
                <a:gd name="T18" fmla="*/ 901 w 2668"/>
                <a:gd name="T19" fmla="*/ 553 h 2202"/>
                <a:gd name="T20" fmla="*/ 908 w 2668"/>
                <a:gd name="T21" fmla="*/ 490 h 2202"/>
                <a:gd name="T22" fmla="*/ 1004 w 2668"/>
                <a:gd name="T23" fmla="*/ 328 h 2202"/>
                <a:gd name="T24" fmla="*/ 1316 w 2668"/>
                <a:gd name="T25" fmla="*/ 360 h 2202"/>
                <a:gd name="T26" fmla="*/ 956 w 2668"/>
                <a:gd name="T27" fmla="*/ 349 h 2202"/>
                <a:gd name="T28" fmla="*/ 985 w 2668"/>
                <a:gd name="T29" fmla="*/ 487 h 2202"/>
                <a:gd name="T30" fmla="*/ 1142 w 2668"/>
                <a:gd name="T31" fmla="*/ 563 h 2202"/>
                <a:gd name="T32" fmla="*/ 1314 w 2668"/>
                <a:gd name="T33" fmla="*/ 514 h 2202"/>
                <a:gd name="T34" fmla="*/ 1374 w 2668"/>
                <a:gd name="T35" fmla="*/ 315 h 2202"/>
                <a:gd name="T36" fmla="*/ 1564 w 2668"/>
                <a:gd name="T37" fmla="*/ 388 h 2202"/>
                <a:gd name="T38" fmla="*/ 1673 w 2668"/>
                <a:gd name="T39" fmla="*/ 391 h 2202"/>
                <a:gd name="T40" fmla="*/ 1891 w 2668"/>
                <a:gd name="T41" fmla="*/ 739 h 2202"/>
                <a:gd name="T42" fmla="*/ 1650 w 2668"/>
                <a:gd name="T43" fmla="*/ 928 h 2202"/>
                <a:gd name="T44" fmla="*/ 2069 w 2668"/>
                <a:gd name="T45" fmla="*/ 1281 h 2202"/>
                <a:gd name="T46" fmla="*/ 2252 w 2668"/>
                <a:gd name="T47" fmla="*/ 545 h 2202"/>
                <a:gd name="T48" fmla="*/ 1997 w 2668"/>
                <a:gd name="T49" fmla="*/ 525 h 2202"/>
                <a:gd name="T50" fmla="*/ 2404 w 2668"/>
                <a:gd name="T51" fmla="*/ 448 h 2202"/>
                <a:gd name="T52" fmla="*/ 2276 w 2668"/>
                <a:gd name="T53" fmla="*/ 1265 h 2202"/>
                <a:gd name="T54" fmla="*/ 2134 w 2668"/>
                <a:gd name="T55" fmla="*/ 1368 h 2202"/>
                <a:gd name="T56" fmla="*/ 2613 w 2668"/>
                <a:gd name="T57" fmla="*/ 1492 h 2202"/>
                <a:gd name="T58" fmla="*/ 2165 w 2668"/>
                <a:gd name="T59" fmla="*/ 1810 h 2202"/>
                <a:gd name="T60" fmla="*/ 2061 w 2668"/>
                <a:gd name="T61" fmla="*/ 1979 h 2202"/>
                <a:gd name="T62" fmla="*/ 1710 w 2668"/>
                <a:gd name="T63" fmla="*/ 1926 h 2202"/>
                <a:gd name="T64" fmla="*/ 876 w 2668"/>
                <a:gd name="T65" fmla="*/ 1656 h 2202"/>
                <a:gd name="T66" fmla="*/ 785 w 2668"/>
                <a:gd name="T67" fmla="*/ 1650 h 2202"/>
                <a:gd name="T68" fmla="*/ 683 w 2668"/>
                <a:gd name="T69" fmla="*/ 1638 h 2202"/>
                <a:gd name="T70" fmla="*/ 357 w 2668"/>
                <a:gd name="T71" fmla="*/ 1578 h 2202"/>
                <a:gd name="T72" fmla="*/ 315 w 2668"/>
                <a:gd name="T73" fmla="*/ 1571 h 2202"/>
                <a:gd name="T74" fmla="*/ 402 w 2668"/>
                <a:gd name="T75" fmla="*/ 1553 h 2202"/>
                <a:gd name="T76" fmla="*/ 454 w 2668"/>
                <a:gd name="T77" fmla="*/ 1366 h 2202"/>
                <a:gd name="T78" fmla="*/ 345 w 2668"/>
                <a:gd name="T79" fmla="*/ 1330 h 2202"/>
                <a:gd name="T80" fmla="*/ 710 w 2668"/>
                <a:gd name="T81" fmla="*/ 987 h 2202"/>
                <a:gd name="T82" fmla="*/ 650 w 2668"/>
                <a:gd name="T83" fmla="*/ 951 h 2202"/>
                <a:gd name="T84" fmla="*/ 727 w 2668"/>
                <a:gd name="T85" fmla="*/ 722 h 2202"/>
                <a:gd name="T86" fmla="*/ 407 w 2668"/>
                <a:gd name="T87" fmla="*/ 535 h 2202"/>
                <a:gd name="T88" fmla="*/ 456 w 2668"/>
                <a:gd name="T89" fmla="*/ 1208 h 2202"/>
                <a:gd name="T90" fmla="*/ 626 w 2668"/>
                <a:gd name="T91" fmla="*/ 1193 h 2202"/>
                <a:gd name="T92" fmla="*/ 838 w 2668"/>
                <a:gd name="T93" fmla="*/ 1468 h 2202"/>
                <a:gd name="T94" fmla="*/ 1073 w 2668"/>
                <a:gd name="T95" fmla="*/ 1064 h 2202"/>
                <a:gd name="T96" fmla="*/ 1180 w 2668"/>
                <a:gd name="T97" fmla="*/ 1420 h 2202"/>
                <a:gd name="T98" fmla="*/ 1298 w 2668"/>
                <a:gd name="T99" fmla="*/ 690 h 2202"/>
                <a:gd name="T100" fmla="*/ 1345 w 2668"/>
                <a:gd name="T101" fmla="*/ 529 h 2202"/>
                <a:gd name="T102" fmla="*/ 1414 w 2668"/>
                <a:gd name="T103" fmla="*/ 356 h 2202"/>
                <a:gd name="T104" fmla="*/ 1622 w 2668"/>
                <a:gd name="T105" fmla="*/ 607 h 2202"/>
                <a:gd name="T106" fmla="*/ 1649 w 2668"/>
                <a:gd name="T107" fmla="*/ 854 h 2202"/>
                <a:gd name="T108" fmla="*/ 1970 w 2668"/>
                <a:gd name="T109" fmla="*/ 1318 h 2202"/>
                <a:gd name="T110" fmla="*/ 2164 w 2668"/>
                <a:gd name="T111" fmla="*/ 1266 h 2202"/>
                <a:gd name="T112" fmla="*/ 2178 w 2668"/>
                <a:gd name="T113" fmla="*/ 1309 h 2202"/>
                <a:gd name="T114" fmla="*/ 812 w 2668"/>
                <a:gd name="T115" fmla="*/ 895 h 2202"/>
                <a:gd name="T116" fmla="*/ 934 w 2668"/>
                <a:gd name="T117" fmla="*/ 950 h 2202"/>
                <a:gd name="T118" fmla="*/ 779 w 2668"/>
                <a:gd name="T119" fmla="*/ 995 h 2202"/>
                <a:gd name="T120" fmla="*/ 1197 w 2668"/>
                <a:gd name="T121" fmla="*/ 756 h 2202"/>
                <a:gd name="T122" fmla="*/ 1316 w 2668"/>
                <a:gd name="T123" fmla="*/ 916 h 2202"/>
                <a:gd name="T124" fmla="*/ 1290 w 2668"/>
                <a:gd name="T125" fmla="*/ 733 h 2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68" h="2202">
                  <a:moveTo>
                    <a:pt x="2191" y="1200"/>
                  </a:moveTo>
                  <a:lnTo>
                    <a:pt x="2192" y="1199"/>
                  </a:lnTo>
                  <a:lnTo>
                    <a:pt x="2198" y="1198"/>
                  </a:lnTo>
                  <a:lnTo>
                    <a:pt x="2199" y="1198"/>
                  </a:lnTo>
                  <a:lnTo>
                    <a:pt x="2201" y="1197"/>
                  </a:lnTo>
                  <a:lnTo>
                    <a:pt x="2201" y="1200"/>
                  </a:lnTo>
                  <a:lnTo>
                    <a:pt x="2202" y="1202"/>
                  </a:lnTo>
                  <a:lnTo>
                    <a:pt x="2195" y="1203"/>
                  </a:lnTo>
                  <a:lnTo>
                    <a:pt x="2194" y="1205"/>
                  </a:lnTo>
                  <a:lnTo>
                    <a:pt x="2192" y="1205"/>
                  </a:lnTo>
                  <a:lnTo>
                    <a:pt x="2191" y="1205"/>
                  </a:lnTo>
                  <a:lnTo>
                    <a:pt x="2191" y="1200"/>
                  </a:lnTo>
                  <a:close/>
                  <a:moveTo>
                    <a:pt x="2167" y="2101"/>
                  </a:moveTo>
                  <a:lnTo>
                    <a:pt x="2169" y="2098"/>
                  </a:lnTo>
                  <a:lnTo>
                    <a:pt x="2171" y="2098"/>
                  </a:lnTo>
                  <a:lnTo>
                    <a:pt x="2171" y="2100"/>
                  </a:lnTo>
                  <a:lnTo>
                    <a:pt x="2172" y="2100"/>
                  </a:lnTo>
                  <a:lnTo>
                    <a:pt x="2172" y="2101"/>
                  </a:lnTo>
                  <a:lnTo>
                    <a:pt x="2173" y="2101"/>
                  </a:lnTo>
                  <a:lnTo>
                    <a:pt x="2173" y="2102"/>
                  </a:lnTo>
                  <a:lnTo>
                    <a:pt x="2174" y="2102"/>
                  </a:lnTo>
                  <a:lnTo>
                    <a:pt x="2174" y="2103"/>
                  </a:lnTo>
                  <a:lnTo>
                    <a:pt x="2172" y="2105"/>
                  </a:lnTo>
                  <a:lnTo>
                    <a:pt x="2169" y="2103"/>
                  </a:lnTo>
                  <a:lnTo>
                    <a:pt x="2167" y="2101"/>
                  </a:lnTo>
                  <a:close/>
                  <a:moveTo>
                    <a:pt x="1368" y="59"/>
                  </a:moveTo>
                  <a:lnTo>
                    <a:pt x="1372" y="59"/>
                  </a:lnTo>
                  <a:lnTo>
                    <a:pt x="1372" y="60"/>
                  </a:lnTo>
                  <a:lnTo>
                    <a:pt x="1368" y="60"/>
                  </a:lnTo>
                  <a:lnTo>
                    <a:pt x="1368" y="59"/>
                  </a:lnTo>
                  <a:close/>
                  <a:moveTo>
                    <a:pt x="1349" y="93"/>
                  </a:moveTo>
                  <a:lnTo>
                    <a:pt x="1350" y="93"/>
                  </a:lnTo>
                  <a:lnTo>
                    <a:pt x="1352" y="93"/>
                  </a:lnTo>
                  <a:lnTo>
                    <a:pt x="1352" y="92"/>
                  </a:lnTo>
                  <a:lnTo>
                    <a:pt x="1353" y="92"/>
                  </a:lnTo>
                  <a:lnTo>
                    <a:pt x="1358" y="92"/>
                  </a:lnTo>
                  <a:lnTo>
                    <a:pt x="1359" y="90"/>
                  </a:lnTo>
                  <a:lnTo>
                    <a:pt x="1359" y="88"/>
                  </a:lnTo>
                  <a:lnTo>
                    <a:pt x="1367" y="88"/>
                  </a:lnTo>
                  <a:lnTo>
                    <a:pt x="1368" y="88"/>
                  </a:lnTo>
                  <a:lnTo>
                    <a:pt x="1368" y="87"/>
                  </a:lnTo>
                  <a:lnTo>
                    <a:pt x="1368" y="84"/>
                  </a:lnTo>
                  <a:lnTo>
                    <a:pt x="1353" y="84"/>
                  </a:lnTo>
                  <a:lnTo>
                    <a:pt x="1353" y="83"/>
                  </a:lnTo>
                  <a:lnTo>
                    <a:pt x="1352" y="83"/>
                  </a:lnTo>
                  <a:lnTo>
                    <a:pt x="1352" y="81"/>
                  </a:lnTo>
                  <a:lnTo>
                    <a:pt x="1352" y="80"/>
                  </a:lnTo>
                  <a:lnTo>
                    <a:pt x="1354" y="80"/>
                  </a:lnTo>
                  <a:lnTo>
                    <a:pt x="1356" y="80"/>
                  </a:lnTo>
                  <a:lnTo>
                    <a:pt x="1358" y="80"/>
                  </a:lnTo>
                  <a:lnTo>
                    <a:pt x="1359" y="80"/>
                  </a:lnTo>
                  <a:lnTo>
                    <a:pt x="1361" y="80"/>
                  </a:lnTo>
                  <a:lnTo>
                    <a:pt x="1362" y="80"/>
                  </a:lnTo>
                  <a:lnTo>
                    <a:pt x="1363" y="80"/>
                  </a:lnTo>
                  <a:lnTo>
                    <a:pt x="1364" y="80"/>
                  </a:lnTo>
                  <a:lnTo>
                    <a:pt x="1365" y="80"/>
                  </a:lnTo>
                  <a:lnTo>
                    <a:pt x="1366" y="80"/>
                  </a:lnTo>
                  <a:lnTo>
                    <a:pt x="1367" y="80"/>
                  </a:lnTo>
                  <a:lnTo>
                    <a:pt x="1367" y="79"/>
                  </a:lnTo>
                  <a:lnTo>
                    <a:pt x="1368" y="79"/>
                  </a:lnTo>
                  <a:lnTo>
                    <a:pt x="1370" y="79"/>
                  </a:lnTo>
                  <a:lnTo>
                    <a:pt x="1370" y="83"/>
                  </a:lnTo>
                  <a:lnTo>
                    <a:pt x="1370" y="84"/>
                  </a:lnTo>
                  <a:lnTo>
                    <a:pt x="1370" y="85"/>
                  </a:lnTo>
                  <a:lnTo>
                    <a:pt x="1370" y="87"/>
                  </a:lnTo>
                  <a:lnTo>
                    <a:pt x="1373" y="87"/>
                  </a:lnTo>
                  <a:lnTo>
                    <a:pt x="1373" y="85"/>
                  </a:lnTo>
                  <a:lnTo>
                    <a:pt x="1374" y="85"/>
                  </a:lnTo>
                  <a:lnTo>
                    <a:pt x="1374" y="87"/>
                  </a:lnTo>
                  <a:lnTo>
                    <a:pt x="1378" y="87"/>
                  </a:lnTo>
                  <a:lnTo>
                    <a:pt x="1376" y="83"/>
                  </a:lnTo>
                  <a:lnTo>
                    <a:pt x="1376" y="81"/>
                  </a:lnTo>
                  <a:lnTo>
                    <a:pt x="1378" y="78"/>
                  </a:lnTo>
                  <a:lnTo>
                    <a:pt x="1378" y="77"/>
                  </a:lnTo>
                  <a:lnTo>
                    <a:pt x="1378" y="72"/>
                  </a:lnTo>
                  <a:lnTo>
                    <a:pt x="1376" y="72"/>
                  </a:lnTo>
                  <a:lnTo>
                    <a:pt x="1374" y="72"/>
                  </a:lnTo>
                  <a:lnTo>
                    <a:pt x="1373" y="72"/>
                  </a:lnTo>
                  <a:lnTo>
                    <a:pt x="1372" y="71"/>
                  </a:lnTo>
                  <a:lnTo>
                    <a:pt x="1371" y="71"/>
                  </a:lnTo>
                  <a:lnTo>
                    <a:pt x="1370" y="71"/>
                  </a:lnTo>
                  <a:lnTo>
                    <a:pt x="1368" y="71"/>
                  </a:lnTo>
                  <a:lnTo>
                    <a:pt x="1368" y="67"/>
                  </a:lnTo>
                  <a:lnTo>
                    <a:pt x="1371" y="67"/>
                  </a:lnTo>
                  <a:lnTo>
                    <a:pt x="1371" y="65"/>
                  </a:lnTo>
                  <a:lnTo>
                    <a:pt x="1368" y="65"/>
                  </a:lnTo>
                  <a:lnTo>
                    <a:pt x="1368" y="62"/>
                  </a:lnTo>
                  <a:lnTo>
                    <a:pt x="1372" y="62"/>
                  </a:lnTo>
                  <a:lnTo>
                    <a:pt x="1374" y="62"/>
                  </a:lnTo>
                  <a:lnTo>
                    <a:pt x="1374" y="61"/>
                  </a:lnTo>
                  <a:lnTo>
                    <a:pt x="1372" y="61"/>
                  </a:lnTo>
                  <a:lnTo>
                    <a:pt x="1372" y="60"/>
                  </a:lnTo>
                  <a:lnTo>
                    <a:pt x="1374" y="60"/>
                  </a:lnTo>
                  <a:lnTo>
                    <a:pt x="1374" y="59"/>
                  </a:lnTo>
                  <a:lnTo>
                    <a:pt x="1372" y="59"/>
                  </a:lnTo>
                  <a:lnTo>
                    <a:pt x="1372" y="58"/>
                  </a:lnTo>
                  <a:lnTo>
                    <a:pt x="1368" y="58"/>
                  </a:lnTo>
                  <a:lnTo>
                    <a:pt x="1368" y="56"/>
                  </a:lnTo>
                  <a:lnTo>
                    <a:pt x="1367" y="56"/>
                  </a:lnTo>
                  <a:lnTo>
                    <a:pt x="1364" y="56"/>
                  </a:lnTo>
                  <a:lnTo>
                    <a:pt x="1364" y="54"/>
                  </a:lnTo>
                  <a:lnTo>
                    <a:pt x="1367" y="54"/>
                  </a:lnTo>
                  <a:lnTo>
                    <a:pt x="1368" y="54"/>
                  </a:lnTo>
                  <a:lnTo>
                    <a:pt x="1368" y="53"/>
                  </a:lnTo>
                  <a:lnTo>
                    <a:pt x="1368" y="52"/>
                  </a:lnTo>
                  <a:lnTo>
                    <a:pt x="1367" y="52"/>
                  </a:lnTo>
                  <a:lnTo>
                    <a:pt x="1366" y="52"/>
                  </a:lnTo>
                  <a:lnTo>
                    <a:pt x="1366" y="48"/>
                  </a:lnTo>
                  <a:lnTo>
                    <a:pt x="1367" y="48"/>
                  </a:lnTo>
                  <a:lnTo>
                    <a:pt x="1368" y="48"/>
                  </a:lnTo>
                  <a:lnTo>
                    <a:pt x="1368" y="47"/>
                  </a:lnTo>
                  <a:lnTo>
                    <a:pt x="1368" y="46"/>
                  </a:lnTo>
                  <a:lnTo>
                    <a:pt x="1368" y="44"/>
                  </a:lnTo>
                  <a:lnTo>
                    <a:pt x="1368" y="43"/>
                  </a:lnTo>
                  <a:lnTo>
                    <a:pt x="1368" y="42"/>
                  </a:lnTo>
                  <a:lnTo>
                    <a:pt x="1371" y="42"/>
                  </a:lnTo>
                  <a:lnTo>
                    <a:pt x="1372" y="42"/>
                  </a:lnTo>
                  <a:lnTo>
                    <a:pt x="1372" y="40"/>
                  </a:lnTo>
                  <a:lnTo>
                    <a:pt x="1371" y="39"/>
                  </a:lnTo>
                  <a:lnTo>
                    <a:pt x="1371" y="40"/>
                  </a:lnTo>
                  <a:lnTo>
                    <a:pt x="1368" y="40"/>
                  </a:lnTo>
                  <a:lnTo>
                    <a:pt x="1368" y="39"/>
                  </a:lnTo>
                  <a:lnTo>
                    <a:pt x="1368" y="38"/>
                  </a:lnTo>
                  <a:lnTo>
                    <a:pt x="1368" y="37"/>
                  </a:lnTo>
                  <a:lnTo>
                    <a:pt x="1368" y="36"/>
                  </a:lnTo>
                  <a:lnTo>
                    <a:pt x="1368" y="35"/>
                  </a:lnTo>
                  <a:lnTo>
                    <a:pt x="1371" y="35"/>
                  </a:lnTo>
                  <a:lnTo>
                    <a:pt x="1371" y="34"/>
                  </a:lnTo>
                  <a:lnTo>
                    <a:pt x="1368" y="34"/>
                  </a:lnTo>
                  <a:lnTo>
                    <a:pt x="1368" y="33"/>
                  </a:lnTo>
                  <a:lnTo>
                    <a:pt x="1368" y="31"/>
                  </a:lnTo>
                  <a:lnTo>
                    <a:pt x="1370" y="31"/>
                  </a:lnTo>
                  <a:lnTo>
                    <a:pt x="1371" y="31"/>
                  </a:lnTo>
                  <a:lnTo>
                    <a:pt x="1370" y="30"/>
                  </a:lnTo>
                  <a:lnTo>
                    <a:pt x="1368" y="30"/>
                  </a:lnTo>
                  <a:lnTo>
                    <a:pt x="1368" y="29"/>
                  </a:lnTo>
                  <a:lnTo>
                    <a:pt x="1368" y="28"/>
                  </a:lnTo>
                  <a:lnTo>
                    <a:pt x="1368" y="27"/>
                  </a:lnTo>
                  <a:lnTo>
                    <a:pt x="1368" y="26"/>
                  </a:lnTo>
                  <a:lnTo>
                    <a:pt x="1368" y="25"/>
                  </a:lnTo>
                  <a:lnTo>
                    <a:pt x="1368" y="22"/>
                  </a:lnTo>
                  <a:lnTo>
                    <a:pt x="1368" y="21"/>
                  </a:lnTo>
                  <a:lnTo>
                    <a:pt x="1368" y="18"/>
                  </a:lnTo>
                  <a:lnTo>
                    <a:pt x="1368" y="17"/>
                  </a:lnTo>
                  <a:lnTo>
                    <a:pt x="1368" y="16"/>
                  </a:lnTo>
                  <a:lnTo>
                    <a:pt x="1368" y="14"/>
                  </a:lnTo>
                  <a:lnTo>
                    <a:pt x="1368" y="12"/>
                  </a:lnTo>
                  <a:lnTo>
                    <a:pt x="1368" y="11"/>
                  </a:lnTo>
                  <a:lnTo>
                    <a:pt x="1368" y="10"/>
                  </a:lnTo>
                  <a:lnTo>
                    <a:pt x="1368" y="2"/>
                  </a:lnTo>
                  <a:lnTo>
                    <a:pt x="1368" y="1"/>
                  </a:lnTo>
                  <a:lnTo>
                    <a:pt x="1368" y="0"/>
                  </a:lnTo>
                  <a:lnTo>
                    <a:pt x="1370" y="3"/>
                  </a:lnTo>
                  <a:lnTo>
                    <a:pt x="1370" y="8"/>
                  </a:lnTo>
                  <a:lnTo>
                    <a:pt x="1371" y="14"/>
                  </a:lnTo>
                  <a:lnTo>
                    <a:pt x="1372" y="17"/>
                  </a:lnTo>
                  <a:lnTo>
                    <a:pt x="1373" y="22"/>
                  </a:lnTo>
                  <a:lnTo>
                    <a:pt x="1373" y="23"/>
                  </a:lnTo>
                  <a:lnTo>
                    <a:pt x="1374" y="27"/>
                  </a:lnTo>
                  <a:lnTo>
                    <a:pt x="1374" y="30"/>
                  </a:lnTo>
                  <a:lnTo>
                    <a:pt x="1374" y="31"/>
                  </a:lnTo>
                  <a:lnTo>
                    <a:pt x="1375" y="34"/>
                  </a:lnTo>
                  <a:lnTo>
                    <a:pt x="1376" y="34"/>
                  </a:lnTo>
                  <a:lnTo>
                    <a:pt x="1378" y="33"/>
                  </a:lnTo>
                  <a:lnTo>
                    <a:pt x="1380" y="33"/>
                  </a:lnTo>
                  <a:lnTo>
                    <a:pt x="1380" y="34"/>
                  </a:lnTo>
                  <a:lnTo>
                    <a:pt x="1380" y="35"/>
                  </a:lnTo>
                  <a:lnTo>
                    <a:pt x="1380" y="36"/>
                  </a:lnTo>
                  <a:lnTo>
                    <a:pt x="1380" y="37"/>
                  </a:lnTo>
                  <a:lnTo>
                    <a:pt x="1381" y="38"/>
                  </a:lnTo>
                  <a:lnTo>
                    <a:pt x="1381" y="39"/>
                  </a:lnTo>
                  <a:lnTo>
                    <a:pt x="1381" y="40"/>
                  </a:lnTo>
                  <a:lnTo>
                    <a:pt x="1381" y="42"/>
                  </a:lnTo>
                  <a:lnTo>
                    <a:pt x="1381" y="43"/>
                  </a:lnTo>
                  <a:lnTo>
                    <a:pt x="1381" y="44"/>
                  </a:lnTo>
                  <a:lnTo>
                    <a:pt x="1381" y="45"/>
                  </a:lnTo>
                  <a:lnTo>
                    <a:pt x="1382" y="45"/>
                  </a:lnTo>
                  <a:lnTo>
                    <a:pt x="1382" y="46"/>
                  </a:lnTo>
                  <a:lnTo>
                    <a:pt x="1382" y="47"/>
                  </a:lnTo>
                  <a:lnTo>
                    <a:pt x="1382" y="48"/>
                  </a:lnTo>
                  <a:lnTo>
                    <a:pt x="1382" y="50"/>
                  </a:lnTo>
                  <a:lnTo>
                    <a:pt x="1383" y="51"/>
                  </a:lnTo>
                  <a:lnTo>
                    <a:pt x="1383" y="52"/>
                  </a:lnTo>
                  <a:lnTo>
                    <a:pt x="1383" y="53"/>
                  </a:lnTo>
                  <a:lnTo>
                    <a:pt x="1383" y="55"/>
                  </a:lnTo>
                  <a:lnTo>
                    <a:pt x="1383" y="56"/>
                  </a:lnTo>
                  <a:lnTo>
                    <a:pt x="1384" y="56"/>
                  </a:lnTo>
                  <a:lnTo>
                    <a:pt x="1384" y="58"/>
                  </a:lnTo>
                  <a:lnTo>
                    <a:pt x="1384" y="59"/>
                  </a:lnTo>
                  <a:lnTo>
                    <a:pt x="1384" y="60"/>
                  </a:lnTo>
                  <a:lnTo>
                    <a:pt x="1384" y="61"/>
                  </a:lnTo>
                  <a:lnTo>
                    <a:pt x="1384" y="62"/>
                  </a:lnTo>
                  <a:lnTo>
                    <a:pt x="1385" y="62"/>
                  </a:lnTo>
                  <a:lnTo>
                    <a:pt x="1385" y="64"/>
                  </a:lnTo>
                  <a:lnTo>
                    <a:pt x="1387" y="64"/>
                  </a:lnTo>
                  <a:lnTo>
                    <a:pt x="1387" y="65"/>
                  </a:lnTo>
                  <a:lnTo>
                    <a:pt x="1387" y="67"/>
                  </a:lnTo>
                  <a:lnTo>
                    <a:pt x="1388" y="67"/>
                  </a:lnTo>
                  <a:lnTo>
                    <a:pt x="1389" y="67"/>
                  </a:lnTo>
                  <a:lnTo>
                    <a:pt x="1390" y="67"/>
                  </a:lnTo>
                  <a:lnTo>
                    <a:pt x="1391" y="67"/>
                  </a:lnTo>
                  <a:lnTo>
                    <a:pt x="1392" y="67"/>
                  </a:lnTo>
                  <a:lnTo>
                    <a:pt x="1393" y="67"/>
                  </a:lnTo>
                  <a:lnTo>
                    <a:pt x="1395" y="67"/>
                  </a:lnTo>
                  <a:lnTo>
                    <a:pt x="1395" y="68"/>
                  </a:lnTo>
                  <a:lnTo>
                    <a:pt x="1395" y="70"/>
                  </a:lnTo>
                  <a:lnTo>
                    <a:pt x="1391" y="70"/>
                  </a:lnTo>
                  <a:lnTo>
                    <a:pt x="1389" y="70"/>
                  </a:lnTo>
                  <a:lnTo>
                    <a:pt x="1384" y="70"/>
                  </a:lnTo>
                  <a:lnTo>
                    <a:pt x="1384" y="72"/>
                  </a:lnTo>
                  <a:lnTo>
                    <a:pt x="1384" y="73"/>
                  </a:lnTo>
                  <a:lnTo>
                    <a:pt x="1385" y="73"/>
                  </a:lnTo>
                  <a:lnTo>
                    <a:pt x="1391" y="73"/>
                  </a:lnTo>
                  <a:lnTo>
                    <a:pt x="1391" y="75"/>
                  </a:lnTo>
                  <a:lnTo>
                    <a:pt x="1391" y="76"/>
                  </a:lnTo>
                  <a:lnTo>
                    <a:pt x="1391" y="77"/>
                  </a:lnTo>
                  <a:lnTo>
                    <a:pt x="1390" y="78"/>
                  </a:lnTo>
                  <a:lnTo>
                    <a:pt x="1390" y="79"/>
                  </a:lnTo>
                  <a:lnTo>
                    <a:pt x="1389" y="80"/>
                  </a:lnTo>
                  <a:lnTo>
                    <a:pt x="1389" y="81"/>
                  </a:lnTo>
                  <a:lnTo>
                    <a:pt x="1389" y="83"/>
                  </a:lnTo>
                  <a:lnTo>
                    <a:pt x="1389" y="84"/>
                  </a:lnTo>
                  <a:lnTo>
                    <a:pt x="1390" y="89"/>
                  </a:lnTo>
                  <a:lnTo>
                    <a:pt x="1390" y="92"/>
                  </a:lnTo>
                  <a:lnTo>
                    <a:pt x="1391" y="94"/>
                  </a:lnTo>
                  <a:lnTo>
                    <a:pt x="1391" y="95"/>
                  </a:lnTo>
                  <a:lnTo>
                    <a:pt x="1392" y="95"/>
                  </a:lnTo>
                  <a:lnTo>
                    <a:pt x="1395" y="95"/>
                  </a:lnTo>
                  <a:lnTo>
                    <a:pt x="1397" y="95"/>
                  </a:lnTo>
                  <a:lnTo>
                    <a:pt x="1397" y="94"/>
                  </a:lnTo>
                  <a:lnTo>
                    <a:pt x="1395" y="94"/>
                  </a:lnTo>
                  <a:lnTo>
                    <a:pt x="1397" y="94"/>
                  </a:lnTo>
                  <a:lnTo>
                    <a:pt x="1397" y="93"/>
                  </a:lnTo>
                  <a:lnTo>
                    <a:pt x="1395" y="93"/>
                  </a:lnTo>
                  <a:lnTo>
                    <a:pt x="1395" y="92"/>
                  </a:lnTo>
                  <a:lnTo>
                    <a:pt x="1395" y="90"/>
                  </a:lnTo>
                  <a:lnTo>
                    <a:pt x="1395" y="89"/>
                  </a:lnTo>
                  <a:lnTo>
                    <a:pt x="1395" y="88"/>
                  </a:lnTo>
                  <a:lnTo>
                    <a:pt x="1397" y="88"/>
                  </a:lnTo>
                  <a:lnTo>
                    <a:pt x="1397" y="87"/>
                  </a:lnTo>
                  <a:lnTo>
                    <a:pt x="1397" y="86"/>
                  </a:lnTo>
                  <a:lnTo>
                    <a:pt x="1395" y="86"/>
                  </a:lnTo>
                  <a:lnTo>
                    <a:pt x="1395" y="85"/>
                  </a:lnTo>
                  <a:lnTo>
                    <a:pt x="1397" y="85"/>
                  </a:lnTo>
                  <a:lnTo>
                    <a:pt x="1397" y="84"/>
                  </a:lnTo>
                  <a:lnTo>
                    <a:pt x="1395" y="84"/>
                  </a:lnTo>
                  <a:lnTo>
                    <a:pt x="1395" y="83"/>
                  </a:lnTo>
                  <a:lnTo>
                    <a:pt x="1397" y="83"/>
                  </a:lnTo>
                  <a:lnTo>
                    <a:pt x="1397" y="81"/>
                  </a:lnTo>
                  <a:lnTo>
                    <a:pt x="1395" y="81"/>
                  </a:lnTo>
                  <a:lnTo>
                    <a:pt x="1395" y="80"/>
                  </a:lnTo>
                  <a:lnTo>
                    <a:pt x="1397" y="80"/>
                  </a:lnTo>
                  <a:lnTo>
                    <a:pt x="1397" y="79"/>
                  </a:lnTo>
                  <a:lnTo>
                    <a:pt x="1397" y="77"/>
                  </a:lnTo>
                  <a:lnTo>
                    <a:pt x="1395" y="77"/>
                  </a:lnTo>
                  <a:lnTo>
                    <a:pt x="1395" y="76"/>
                  </a:lnTo>
                  <a:lnTo>
                    <a:pt x="1397" y="76"/>
                  </a:lnTo>
                  <a:lnTo>
                    <a:pt x="1396" y="75"/>
                  </a:lnTo>
                  <a:lnTo>
                    <a:pt x="1396" y="73"/>
                  </a:lnTo>
                  <a:lnTo>
                    <a:pt x="1395" y="73"/>
                  </a:lnTo>
                  <a:lnTo>
                    <a:pt x="1395" y="72"/>
                  </a:lnTo>
                  <a:lnTo>
                    <a:pt x="1396" y="72"/>
                  </a:lnTo>
                  <a:lnTo>
                    <a:pt x="1397" y="72"/>
                  </a:lnTo>
                  <a:lnTo>
                    <a:pt x="1397" y="75"/>
                  </a:lnTo>
                  <a:lnTo>
                    <a:pt x="1397" y="76"/>
                  </a:lnTo>
                  <a:lnTo>
                    <a:pt x="1397" y="79"/>
                  </a:lnTo>
                  <a:lnTo>
                    <a:pt x="1399" y="79"/>
                  </a:lnTo>
                  <a:lnTo>
                    <a:pt x="1399" y="80"/>
                  </a:lnTo>
                  <a:lnTo>
                    <a:pt x="1397" y="80"/>
                  </a:lnTo>
                  <a:lnTo>
                    <a:pt x="1397" y="81"/>
                  </a:lnTo>
                  <a:lnTo>
                    <a:pt x="1399" y="81"/>
                  </a:lnTo>
                  <a:lnTo>
                    <a:pt x="1399" y="85"/>
                  </a:lnTo>
                  <a:lnTo>
                    <a:pt x="1399" y="86"/>
                  </a:lnTo>
                  <a:lnTo>
                    <a:pt x="1399" y="89"/>
                  </a:lnTo>
                  <a:lnTo>
                    <a:pt x="1397" y="89"/>
                  </a:lnTo>
                  <a:lnTo>
                    <a:pt x="1397" y="90"/>
                  </a:lnTo>
                  <a:lnTo>
                    <a:pt x="1397" y="92"/>
                  </a:lnTo>
                  <a:lnTo>
                    <a:pt x="1399" y="92"/>
                  </a:lnTo>
                  <a:lnTo>
                    <a:pt x="1399" y="93"/>
                  </a:lnTo>
                  <a:lnTo>
                    <a:pt x="1399" y="94"/>
                  </a:lnTo>
                  <a:lnTo>
                    <a:pt x="1399" y="95"/>
                  </a:lnTo>
                  <a:lnTo>
                    <a:pt x="1399" y="96"/>
                  </a:lnTo>
                  <a:lnTo>
                    <a:pt x="1399" y="97"/>
                  </a:lnTo>
                  <a:lnTo>
                    <a:pt x="1400" y="97"/>
                  </a:lnTo>
                  <a:lnTo>
                    <a:pt x="1401" y="97"/>
                  </a:lnTo>
                  <a:lnTo>
                    <a:pt x="1402" y="97"/>
                  </a:lnTo>
                  <a:lnTo>
                    <a:pt x="1402" y="98"/>
                  </a:lnTo>
                  <a:lnTo>
                    <a:pt x="1405" y="98"/>
                  </a:lnTo>
                  <a:lnTo>
                    <a:pt x="1405" y="93"/>
                  </a:lnTo>
                  <a:lnTo>
                    <a:pt x="1406" y="93"/>
                  </a:lnTo>
                  <a:lnTo>
                    <a:pt x="1406" y="98"/>
                  </a:lnTo>
                  <a:lnTo>
                    <a:pt x="1407" y="98"/>
                  </a:lnTo>
                  <a:lnTo>
                    <a:pt x="1407" y="96"/>
                  </a:lnTo>
                  <a:lnTo>
                    <a:pt x="1408" y="96"/>
                  </a:lnTo>
                  <a:lnTo>
                    <a:pt x="1409" y="96"/>
                  </a:lnTo>
                  <a:lnTo>
                    <a:pt x="1410" y="95"/>
                  </a:lnTo>
                  <a:lnTo>
                    <a:pt x="1411" y="95"/>
                  </a:lnTo>
                  <a:lnTo>
                    <a:pt x="1411" y="97"/>
                  </a:lnTo>
                  <a:lnTo>
                    <a:pt x="1411" y="98"/>
                  </a:lnTo>
                  <a:lnTo>
                    <a:pt x="1414" y="98"/>
                  </a:lnTo>
                  <a:lnTo>
                    <a:pt x="1414" y="97"/>
                  </a:lnTo>
                  <a:lnTo>
                    <a:pt x="1414" y="95"/>
                  </a:lnTo>
                  <a:lnTo>
                    <a:pt x="1415" y="95"/>
                  </a:lnTo>
                  <a:lnTo>
                    <a:pt x="1415" y="72"/>
                  </a:lnTo>
                  <a:lnTo>
                    <a:pt x="1415" y="71"/>
                  </a:lnTo>
                  <a:lnTo>
                    <a:pt x="1415" y="69"/>
                  </a:lnTo>
                  <a:lnTo>
                    <a:pt x="1416" y="69"/>
                  </a:lnTo>
                  <a:lnTo>
                    <a:pt x="1417" y="69"/>
                  </a:lnTo>
                  <a:lnTo>
                    <a:pt x="1418" y="69"/>
                  </a:lnTo>
                  <a:lnTo>
                    <a:pt x="1418" y="68"/>
                  </a:lnTo>
                  <a:lnTo>
                    <a:pt x="1418" y="67"/>
                  </a:lnTo>
                  <a:lnTo>
                    <a:pt x="1419" y="65"/>
                  </a:lnTo>
                  <a:lnTo>
                    <a:pt x="1419" y="64"/>
                  </a:lnTo>
                  <a:lnTo>
                    <a:pt x="1422" y="64"/>
                  </a:lnTo>
                  <a:lnTo>
                    <a:pt x="1423" y="65"/>
                  </a:lnTo>
                  <a:lnTo>
                    <a:pt x="1424" y="68"/>
                  </a:lnTo>
                  <a:lnTo>
                    <a:pt x="1424" y="70"/>
                  </a:lnTo>
                  <a:lnTo>
                    <a:pt x="1427" y="84"/>
                  </a:lnTo>
                  <a:lnTo>
                    <a:pt x="1428" y="92"/>
                  </a:lnTo>
                  <a:lnTo>
                    <a:pt x="1430" y="97"/>
                  </a:lnTo>
                  <a:lnTo>
                    <a:pt x="1431" y="97"/>
                  </a:lnTo>
                  <a:lnTo>
                    <a:pt x="1433" y="97"/>
                  </a:lnTo>
                  <a:lnTo>
                    <a:pt x="1434" y="96"/>
                  </a:lnTo>
                  <a:lnTo>
                    <a:pt x="1438" y="97"/>
                  </a:lnTo>
                  <a:lnTo>
                    <a:pt x="1439" y="97"/>
                  </a:lnTo>
                  <a:lnTo>
                    <a:pt x="1441" y="97"/>
                  </a:lnTo>
                  <a:lnTo>
                    <a:pt x="1442" y="98"/>
                  </a:lnTo>
                  <a:lnTo>
                    <a:pt x="1443" y="98"/>
                  </a:lnTo>
                  <a:lnTo>
                    <a:pt x="1443" y="100"/>
                  </a:lnTo>
                  <a:lnTo>
                    <a:pt x="1445" y="101"/>
                  </a:lnTo>
                  <a:lnTo>
                    <a:pt x="1447" y="101"/>
                  </a:lnTo>
                  <a:lnTo>
                    <a:pt x="1448" y="102"/>
                  </a:lnTo>
                  <a:lnTo>
                    <a:pt x="1450" y="102"/>
                  </a:lnTo>
                  <a:lnTo>
                    <a:pt x="1452" y="103"/>
                  </a:lnTo>
                  <a:lnTo>
                    <a:pt x="1454" y="103"/>
                  </a:lnTo>
                  <a:lnTo>
                    <a:pt x="1457" y="104"/>
                  </a:lnTo>
                  <a:lnTo>
                    <a:pt x="1461" y="105"/>
                  </a:lnTo>
                  <a:lnTo>
                    <a:pt x="1462" y="105"/>
                  </a:lnTo>
                  <a:lnTo>
                    <a:pt x="1466" y="106"/>
                  </a:lnTo>
                  <a:lnTo>
                    <a:pt x="1467" y="106"/>
                  </a:lnTo>
                  <a:lnTo>
                    <a:pt x="1468" y="106"/>
                  </a:lnTo>
                  <a:lnTo>
                    <a:pt x="1469" y="108"/>
                  </a:lnTo>
                  <a:lnTo>
                    <a:pt x="1470" y="108"/>
                  </a:lnTo>
                  <a:lnTo>
                    <a:pt x="1471" y="108"/>
                  </a:lnTo>
                  <a:lnTo>
                    <a:pt x="1473" y="108"/>
                  </a:lnTo>
                  <a:lnTo>
                    <a:pt x="1474" y="108"/>
                  </a:lnTo>
                  <a:lnTo>
                    <a:pt x="1475" y="109"/>
                  </a:lnTo>
                  <a:lnTo>
                    <a:pt x="1476" y="109"/>
                  </a:lnTo>
                  <a:lnTo>
                    <a:pt x="1477" y="109"/>
                  </a:lnTo>
                  <a:lnTo>
                    <a:pt x="1478" y="109"/>
                  </a:lnTo>
                  <a:lnTo>
                    <a:pt x="1479" y="110"/>
                  </a:lnTo>
                  <a:lnTo>
                    <a:pt x="1480" y="110"/>
                  </a:lnTo>
                  <a:lnTo>
                    <a:pt x="1482" y="110"/>
                  </a:lnTo>
                  <a:lnTo>
                    <a:pt x="1483" y="110"/>
                  </a:lnTo>
                  <a:lnTo>
                    <a:pt x="1485" y="111"/>
                  </a:lnTo>
                  <a:lnTo>
                    <a:pt x="1486" y="111"/>
                  </a:lnTo>
                  <a:lnTo>
                    <a:pt x="1488" y="112"/>
                  </a:lnTo>
                  <a:lnTo>
                    <a:pt x="1490" y="112"/>
                  </a:lnTo>
                  <a:lnTo>
                    <a:pt x="1491" y="112"/>
                  </a:lnTo>
                  <a:lnTo>
                    <a:pt x="1492" y="112"/>
                  </a:lnTo>
                  <a:lnTo>
                    <a:pt x="1493" y="112"/>
                  </a:lnTo>
                  <a:lnTo>
                    <a:pt x="1493" y="113"/>
                  </a:lnTo>
                  <a:lnTo>
                    <a:pt x="1494" y="113"/>
                  </a:lnTo>
                  <a:lnTo>
                    <a:pt x="1495" y="113"/>
                  </a:lnTo>
                  <a:lnTo>
                    <a:pt x="1497" y="112"/>
                  </a:lnTo>
                  <a:lnTo>
                    <a:pt x="1500" y="112"/>
                  </a:lnTo>
                  <a:lnTo>
                    <a:pt x="1501" y="112"/>
                  </a:lnTo>
                  <a:lnTo>
                    <a:pt x="1502" y="112"/>
                  </a:lnTo>
                  <a:lnTo>
                    <a:pt x="1503" y="112"/>
                  </a:lnTo>
                  <a:lnTo>
                    <a:pt x="1504" y="112"/>
                  </a:lnTo>
                  <a:lnTo>
                    <a:pt x="1505" y="113"/>
                  </a:lnTo>
                  <a:lnTo>
                    <a:pt x="1507" y="113"/>
                  </a:lnTo>
                  <a:lnTo>
                    <a:pt x="1508" y="113"/>
                  </a:lnTo>
                  <a:lnTo>
                    <a:pt x="1509" y="113"/>
                  </a:lnTo>
                  <a:lnTo>
                    <a:pt x="1510" y="114"/>
                  </a:lnTo>
                  <a:lnTo>
                    <a:pt x="1511" y="115"/>
                  </a:lnTo>
                  <a:lnTo>
                    <a:pt x="1512" y="115"/>
                  </a:lnTo>
                  <a:lnTo>
                    <a:pt x="1517" y="119"/>
                  </a:lnTo>
                  <a:lnTo>
                    <a:pt x="1518" y="120"/>
                  </a:lnTo>
                  <a:lnTo>
                    <a:pt x="1519" y="120"/>
                  </a:lnTo>
                  <a:lnTo>
                    <a:pt x="1519" y="121"/>
                  </a:lnTo>
                  <a:lnTo>
                    <a:pt x="1520" y="121"/>
                  </a:lnTo>
                  <a:lnTo>
                    <a:pt x="1520" y="122"/>
                  </a:lnTo>
                  <a:lnTo>
                    <a:pt x="1521" y="122"/>
                  </a:lnTo>
                  <a:lnTo>
                    <a:pt x="1521" y="123"/>
                  </a:lnTo>
                  <a:lnTo>
                    <a:pt x="1522" y="123"/>
                  </a:lnTo>
                  <a:lnTo>
                    <a:pt x="1522" y="125"/>
                  </a:lnTo>
                  <a:lnTo>
                    <a:pt x="1523" y="125"/>
                  </a:lnTo>
                  <a:lnTo>
                    <a:pt x="1523" y="126"/>
                  </a:lnTo>
                  <a:lnTo>
                    <a:pt x="1525" y="127"/>
                  </a:lnTo>
                  <a:lnTo>
                    <a:pt x="1526" y="129"/>
                  </a:lnTo>
                  <a:lnTo>
                    <a:pt x="1526" y="130"/>
                  </a:lnTo>
                  <a:lnTo>
                    <a:pt x="1527" y="131"/>
                  </a:lnTo>
                  <a:lnTo>
                    <a:pt x="1528" y="132"/>
                  </a:lnTo>
                  <a:lnTo>
                    <a:pt x="1528" y="134"/>
                  </a:lnTo>
                  <a:lnTo>
                    <a:pt x="1528" y="135"/>
                  </a:lnTo>
                  <a:lnTo>
                    <a:pt x="1530" y="139"/>
                  </a:lnTo>
                  <a:lnTo>
                    <a:pt x="1531" y="139"/>
                  </a:lnTo>
                  <a:lnTo>
                    <a:pt x="1531" y="140"/>
                  </a:lnTo>
                  <a:lnTo>
                    <a:pt x="1533" y="142"/>
                  </a:lnTo>
                  <a:lnTo>
                    <a:pt x="1533" y="143"/>
                  </a:lnTo>
                  <a:lnTo>
                    <a:pt x="1534" y="145"/>
                  </a:lnTo>
                  <a:lnTo>
                    <a:pt x="1535" y="146"/>
                  </a:lnTo>
                  <a:lnTo>
                    <a:pt x="1538" y="152"/>
                  </a:lnTo>
                  <a:lnTo>
                    <a:pt x="1538" y="153"/>
                  </a:lnTo>
                  <a:lnTo>
                    <a:pt x="1539" y="153"/>
                  </a:lnTo>
                  <a:lnTo>
                    <a:pt x="1539" y="154"/>
                  </a:lnTo>
                  <a:lnTo>
                    <a:pt x="1540" y="155"/>
                  </a:lnTo>
                  <a:lnTo>
                    <a:pt x="1540" y="156"/>
                  </a:lnTo>
                  <a:lnTo>
                    <a:pt x="1542" y="156"/>
                  </a:lnTo>
                  <a:lnTo>
                    <a:pt x="1542" y="157"/>
                  </a:lnTo>
                  <a:lnTo>
                    <a:pt x="1543" y="157"/>
                  </a:lnTo>
                  <a:lnTo>
                    <a:pt x="1543" y="159"/>
                  </a:lnTo>
                  <a:lnTo>
                    <a:pt x="1544" y="159"/>
                  </a:lnTo>
                  <a:lnTo>
                    <a:pt x="1545" y="160"/>
                  </a:lnTo>
                  <a:lnTo>
                    <a:pt x="1546" y="159"/>
                  </a:lnTo>
                  <a:lnTo>
                    <a:pt x="1547" y="159"/>
                  </a:lnTo>
                  <a:lnTo>
                    <a:pt x="1549" y="157"/>
                  </a:lnTo>
                  <a:lnTo>
                    <a:pt x="1551" y="156"/>
                  </a:lnTo>
                  <a:lnTo>
                    <a:pt x="1552" y="155"/>
                  </a:lnTo>
                  <a:lnTo>
                    <a:pt x="1545" y="147"/>
                  </a:lnTo>
                  <a:lnTo>
                    <a:pt x="1546" y="147"/>
                  </a:lnTo>
                  <a:lnTo>
                    <a:pt x="1554" y="138"/>
                  </a:lnTo>
                  <a:lnTo>
                    <a:pt x="1559" y="143"/>
                  </a:lnTo>
                  <a:lnTo>
                    <a:pt x="1560" y="142"/>
                  </a:lnTo>
                  <a:lnTo>
                    <a:pt x="1561" y="142"/>
                  </a:lnTo>
                  <a:lnTo>
                    <a:pt x="1560" y="140"/>
                  </a:lnTo>
                  <a:lnTo>
                    <a:pt x="1561" y="140"/>
                  </a:lnTo>
                  <a:lnTo>
                    <a:pt x="1561" y="139"/>
                  </a:lnTo>
                  <a:lnTo>
                    <a:pt x="1562" y="140"/>
                  </a:lnTo>
                  <a:lnTo>
                    <a:pt x="1562" y="139"/>
                  </a:lnTo>
                  <a:lnTo>
                    <a:pt x="1557" y="135"/>
                  </a:lnTo>
                  <a:lnTo>
                    <a:pt x="1562" y="130"/>
                  </a:lnTo>
                  <a:lnTo>
                    <a:pt x="1564" y="129"/>
                  </a:lnTo>
                  <a:lnTo>
                    <a:pt x="1565" y="129"/>
                  </a:lnTo>
                  <a:lnTo>
                    <a:pt x="1566" y="128"/>
                  </a:lnTo>
                  <a:lnTo>
                    <a:pt x="1573" y="125"/>
                  </a:lnTo>
                  <a:lnTo>
                    <a:pt x="1576" y="123"/>
                  </a:lnTo>
                  <a:lnTo>
                    <a:pt x="1581" y="120"/>
                  </a:lnTo>
                  <a:lnTo>
                    <a:pt x="1589" y="115"/>
                  </a:lnTo>
                  <a:lnTo>
                    <a:pt x="1592" y="118"/>
                  </a:lnTo>
                  <a:lnTo>
                    <a:pt x="1594" y="119"/>
                  </a:lnTo>
                  <a:lnTo>
                    <a:pt x="1585" y="126"/>
                  </a:lnTo>
                  <a:lnTo>
                    <a:pt x="1578" y="130"/>
                  </a:lnTo>
                  <a:lnTo>
                    <a:pt x="1571" y="135"/>
                  </a:lnTo>
                  <a:lnTo>
                    <a:pt x="1569" y="137"/>
                  </a:lnTo>
                  <a:lnTo>
                    <a:pt x="1570" y="138"/>
                  </a:lnTo>
                  <a:lnTo>
                    <a:pt x="1571" y="139"/>
                  </a:lnTo>
                  <a:lnTo>
                    <a:pt x="1570" y="140"/>
                  </a:lnTo>
                  <a:lnTo>
                    <a:pt x="1569" y="143"/>
                  </a:lnTo>
                  <a:lnTo>
                    <a:pt x="1568" y="144"/>
                  </a:lnTo>
                  <a:lnTo>
                    <a:pt x="1566" y="144"/>
                  </a:lnTo>
                  <a:lnTo>
                    <a:pt x="1566" y="145"/>
                  </a:lnTo>
                  <a:lnTo>
                    <a:pt x="1565" y="147"/>
                  </a:lnTo>
                  <a:lnTo>
                    <a:pt x="1564" y="148"/>
                  </a:lnTo>
                  <a:lnTo>
                    <a:pt x="1563" y="148"/>
                  </a:lnTo>
                  <a:lnTo>
                    <a:pt x="1563" y="150"/>
                  </a:lnTo>
                  <a:lnTo>
                    <a:pt x="1562" y="151"/>
                  </a:lnTo>
                  <a:lnTo>
                    <a:pt x="1561" y="152"/>
                  </a:lnTo>
                  <a:lnTo>
                    <a:pt x="1560" y="152"/>
                  </a:lnTo>
                  <a:lnTo>
                    <a:pt x="1559" y="153"/>
                  </a:lnTo>
                  <a:lnTo>
                    <a:pt x="1557" y="153"/>
                  </a:lnTo>
                  <a:lnTo>
                    <a:pt x="1556" y="154"/>
                  </a:lnTo>
                  <a:lnTo>
                    <a:pt x="1555" y="154"/>
                  </a:lnTo>
                  <a:lnTo>
                    <a:pt x="1554" y="155"/>
                  </a:lnTo>
                  <a:lnTo>
                    <a:pt x="1555" y="155"/>
                  </a:lnTo>
                  <a:lnTo>
                    <a:pt x="1555" y="156"/>
                  </a:lnTo>
                  <a:lnTo>
                    <a:pt x="1556" y="156"/>
                  </a:lnTo>
                  <a:lnTo>
                    <a:pt x="1556" y="157"/>
                  </a:lnTo>
                  <a:lnTo>
                    <a:pt x="1557" y="157"/>
                  </a:lnTo>
                  <a:lnTo>
                    <a:pt x="1557" y="159"/>
                  </a:lnTo>
                  <a:lnTo>
                    <a:pt x="1559" y="159"/>
                  </a:lnTo>
                  <a:lnTo>
                    <a:pt x="1559" y="160"/>
                  </a:lnTo>
                  <a:lnTo>
                    <a:pt x="1560" y="160"/>
                  </a:lnTo>
                  <a:lnTo>
                    <a:pt x="1560" y="161"/>
                  </a:lnTo>
                  <a:lnTo>
                    <a:pt x="1562" y="162"/>
                  </a:lnTo>
                  <a:lnTo>
                    <a:pt x="1565" y="165"/>
                  </a:lnTo>
                  <a:lnTo>
                    <a:pt x="1565" y="167"/>
                  </a:lnTo>
                  <a:lnTo>
                    <a:pt x="1564" y="167"/>
                  </a:lnTo>
                  <a:lnTo>
                    <a:pt x="1564" y="168"/>
                  </a:lnTo>
                  <a:lnTo>
                    <a:pt x="1563" y="168"/>
                  </a:lnTo>
                  <a:lnTo>
                    <a:pt x="1563" y="169"/>
                  </a:lnTo>
                  <a:lnTo>
                    <a:pt x="1562" y="168"/>
                  </a:lnTo>
                  <a:lnTo>
                    <a:pt x="1561" y="167"/>
                  </a:lnTo>
                  <a:lnTo>
                    <a:pt x="1560" y="167"/>
                  </a:lnTo>
                  <a:lnTo>
                    <a:pt x="1557" y="168"/>
                  </a:lnTo>
                  <a:lnTo>
                    <a:pt x="1556" y="168"/>
                  </a:lnTo>
                  <a:lnTo>
                    <a:pt x="1556" y="169"/>
                  </a:lnTo>
                  <a:lnTo>
                    <a:pt x="1553" y="172"/>
                  </a:lnTo>
                  <a:lnTo>
                    <a:pt x="1548" y="177"/>
                  </a:lnTo>
                  <a:lnTo>
                    <a:pt x="1547" y="176"/>
                  </a:lnTo>
                  <a:lnTo>
                    <a:pt x="1542" y="173"/>
                  </a:lnTo>
                  <a:lnTo>
                    <a:pt x="1539" y="172"/>
                  </a:lnTo>
                  <a:lnTo>
                    <a:pt x="1538" y="171"/>
                  </a:lnTo>
                  <a:lnTo>
                    <a:pt x="1534" y="176"/>
                  </a:lnTo>
                  <a:lnTo>
                    <a:pt x="1533" y="177"/>
                  </a:lnTo>
                  <a:lnTo>
                    <a:pt x="1531" y="178"/>
                  </a:lnTo>
                  <a:lnTo>
                    <a:pt x="1530" y="178"/>
                  </a:lnTo>
                  <a:lnTo>
                    <a:pt x="1529" y="180"/>
                  </a:lnTo>
                  <a:lnTo>
                    <a:pt x="1528" y="181"/>
                  </a:lnTo>
                  <a:lnTo>
                    <a:pt x="1527" y="181"/>
                  </a:lnTo>
                  <a:lnTo>
                    <a:pt x="1527" y="182"/>
                  </a:lnTo>
                  <a:lnTo>
                    <a:pt x="1526" y="182"/>
                  </a:lnTo>
                  <a:lnTo>
                    <a:pt x="1519" y="177"/>
                  </a:lnTo>
                  <a:lnTo>
                    <a:pt x="1514" y="172"/>
                  </a:lnTo>
                  <a:lnTo>
                    <a:pt x="1517" y="169"/>
                  </a:lnTo>
                  <a:lnTo>
                    <a:pt x="1527" y="178"/>
                  </a:lnTo>
                  <a:lnTo>
                    <a:pt x="1528" y="179"/>
                  </a:lnTo>
                  <a:lnTo>
                    <a:pt x="1529" y="178"/>
                  </a:lnTo>
                  <a:lnTo>
                    <a:pt x="1530" y="177"/>
                  </a:lnTo>
                  <a:lnTo>
                    <a:pt x="1531" y="177"/>
                  </a:lnTo>
                  <a:lnTo>
                    <a:pt x="1534" y="175"/>
                  </a:lnTo>
                  <a:lnTo>
                    <a:pt x="1535" y="173"/>
                  </a:lnTo>
                  <a:lnTo>
                    <a:pt x="1537" y="171"/>
                  </a:lnTo>
                  <a:lnTo>
                    <a:pt x="1538" y="169"/>
                  </a:lnTo>
                  <a:lnTo>
                    <a:pt x="1542" y="165"/>
                  </a:lnTo>
                  <a:lnTo>
                    <a:pt x="1543" y="163"/>
                  </a:lnTo>
                  <a:lnTo>
                    <a:pt x="1544" y="161"/>
                  </a:lnTo>
                  <a:lnTo>
                    <a:pt x="1545" y="161"/>
                  </a:lnTo>
                  <a:lnTo>
                    <a:pt x="1543" y="160"/>
                  </a:lnTo>
                  <a:lnTo>
                    <a:pt x="1543" y="159"/>
                  </a:lnTo>
                  <a:lnTo>
                    <a:pt x="1542" y="159"/>
                  </a:lnTo>
                  <a:lnTo>
                    <a:pt x="1542" y="157"/>
                  </a:lnTo>
                  <a:lnTo>
                    <a:pt x="1540" y="157"/>
                  </a:lnTo>
                  <a:lnTo>
                    <a:pt x="1540" y="156"/>
                  </a:lnTo>
                  <a:lnTo>
                    <a:pt x="1539" y="156"/>
                  </a:lnTo>
                  <a:lnTo>
                    <a:pt x="1539" y="155"/>
                  </a:lnTo>
                  <a:lnTo>
                    <a:pt x="1538" y="155"/>
                  </a:lnTo>
                  <a:lnTo>
                    <a:pt x="1538" y="154"/>
                  </a:lnTo>
                  <a:lnTo>
                    <a:pt x="1538" y="153"/>
                  </a:lnTo>
                  <a:lnTo>
                    <a:pt x="1537" y="153"/>
                  </a:lnTo>
                  <a:lnTo>
                    <a:pt x="1537" y="152"/>
                  </a:lnTo>
                  <a:lnTo>
                    <a:pt x="1536" y="151"/>
                  </a:lnTo>
                  <a:lnTo>
                    <a:pt x="1536" y="150"/>
                  </a:lnTo>
                  <a:lnTo>
                    <a:pt x="1535" y="148"/>
                  </a:lnTo>
                  <a:lnTo>
                    <a:pt x="1535" y="147"/>
                  </a:lnTo>
                  <a:lnTo>
                    <a:pt x="1534" y="146"/>
                  </a:lnTo>
                  <a:lnTo>
                    <a:pt x="1534" y="145"/>
                  </a:lnTo>
                  <a:lnTo>
                    <a:pt x="1533" y="144"/>
                  </a:lnTo>
                  <a:lnTo>
                    <a:pt x="1533" y="143"/>
                  </a:lnTo>
                  <a:lnTo>
                    <a:pt x="1531" y="143"/>
                  </a:lnTo>
                  <a:lnTo>
                    <a:pt x="1531" y="142"/>
                  </a:lnTo>
                  <a:lnTo>
                    <a:pt x="1531" y="140"/>
                  </a:lnTo>
                  <a:lnTo>
                    <a:pt x="1530" y="140"/>
                  </a:lnTo>
                  <a:lnTo>
                    <a:pt x="1530" y="139"/>
                  </a:lnTo>
                  <a:lnTo>
                    <a:pt x="1530" y="138"/>
                  </a:lnTo>
                  <a:lnTo>
                    <a:pt x="1529" y="138"/>
                  </a:lnTo>
                  <a:lnTo>
                    <a:pt x="1529" y="137"/>
                  </a:lnTo>
                  <a:lnTo>
                    <a:pt x="1528" y="137"/>
                  </a:lnTo>
                  <a:lnTo>
                    <a:pt x="1528" y="136"/>
                  </a:lnTo>
                  <a:lnTo>
                    <a:pt x="1528" y="135"/>
                  </a:lnTo>
                  <a:lnTo>
                    <a:pt x="1527" y="135"/>
                  </a:lnTo>
                  <a:lnTo>
                    <a:pt x="1527" y="134"/>
                  </a:lnTo>
                  <a:lnTo>
                    <a:pt x="1527" y="132"/>
                  </a:lnTo>
                  <a:lnTo>
                    <a:pt x="1526" y="132"/>
                  </a:lnTo>
                  <a:lnTo>
                    <a:pt x="1526" y="131"/>
                  </a:lnTo>
                  <a:lnTo>
                    <a:pt x="1526" y="130"/>
                  </a:lnTo>
                  <a:lnTo>
                    <a:pt x="1525" y="130"/>
                  </a:lnTo>
                  <a:lnTo>
                    <a:pt x="1525" y="129"/>
                  </a:lnTo>
                  <a:lnTo>
                    <a:pt x="1525" y="128"/>
                  </a:lnTo>
                  <a:lnTo>
                    <a:pt x="1523" y="128"/>
                  </a:lnTo>
                  <a:lnTo>
                    <a:pt x="1521" y="129"/>
                  </a:lnTo>
                  <a:lnTo>
                    <a:pt x="1521" y="127"/>
                  </a:lnTo>
                  <a:lnTo>
                    <a:pt x="1523" y="126"/>
                  </a:lnTo>
                  <a:lnTo>
                    <a:pt x="1522" y="126"/>
                  </a:lnTo>
                  <a:lnTo>
                    <a:pt x="1522" y="125"/>
                  </a:lnTo>
                  <a:lnTo>
                    <a:pt x="1521" y="125"/>
                  </a:lnTo>
                  <a:lnTo>
                    <a:pt x="1521" y="123"/>
                  </a:lnTo>
                  <a:lnTo>
                    <a:pt x="1520" y="123"/>
                  </a:lnTo>
                  <a:lnTo>
                    <a:pt x="1520" y="122"/>
                  </a:lnTo>
                  <a:lnTo>
                    <a:pt x="1519" y="122"/>
                  </a:lnTo>
                  <a:lnTo>
                    <a:pt x="1519" y="121"/>
                  </a:lnTo>
                  <a:lnTo>
                    <a:pt x="1518" y="121"/>
                  </a:lnTo>
                  <a:lnTo>
                    <a:pt x="1517" y="120"/>
                  </a:lnTo>
                  <a:lnTo>
                    <a:pt x="1516" y="120"/>
                  </a:lnTo>
                  <a:lnTo>
                    <a:pt x="1510" y="115"/>
                  </a:lnTo>
                  <a:lnTo>
                    <a:pt x="1509" y="115"/>
                  </a:lnTo>
                  <a:lnTo>
                    <a:pt x="1509" y="114"/>
                  </a:lnTo>
                  <a:lnTo>
                    <a:pt x="1508" y="114"/>
                  </a:lnTo>
                  <a:lnTo>
                    <a:pt x="1507" y="114"/>
                  </a:lnTo>
                  <a:lnTo>
                    <a:pt x="1507" y="115"/>
                  </a:lnTo>
                  <a:lnTo>
                    <a:pt x="1505" y="115"/>
                  </a:lnTo>
                  <a:lnTo>
                    <a:pt x="1504" y="115"/>
                  </a:lnTo>
                  <a:lnTo>
                    <a:pt x="1503" y="115"/>
                  </a:lnTo>
                  <a:lnTo>
                    <a:pt x="1502" y="115"/>
                  </a:lnTo>
                  <a:lnTo>
                    <a:pt x="1501" y="115"/>
                  </a:lnTo>
                  <a:lnTo>
                    <a:pt x="1501" y="118"/>
                  </a:lnTo>
                  <a:lnTo>
                    <a:pt x="1500" y="118"/>
                  </a:lnTo>
                  <a:lnTo>
                    <a:pt x="1500" y="115"/>
                  </a:lnTo>
                  <a:lnTo>
                    <a:pt x="1497" y="115"/>
                  </a:lnTo>
                  <a:lnTo>
                    <a:pt x="1496" y="115"/>
                  </a:lnTo>
                  <a:lnTo>
                    <a:pt x="1495" y="115"/>
                  </a:lnTo>
                  <a:lnTo>
                    <a:pt x="1494" y="115"/>
                  </a:lnTo>
                  <a:lnTo>
                    <a:pt x="1493" y="115"/>
                  </a:lnTo>
                  <a:lnTo>
                    <a:pt x="1492" y="117"/>
                  </a:lnTo>
                  <a:lnTo>
                    <a:pt x="1492" y="115"/>
                  </a:lnTo>
                  <a:lnTo>
                    <a:pt x="1490" y="114"/>
                  </a:lnTo>
                  <a:lnTo>
                    <a:pt x="1491" y="113"/>
                  </a:lnTo>
                  <a:lnTo>
                    <a:pt x="1490" y="113"/>
                  </a:lnTo>
                  <a:lnTo>
                    <a:pt x="1485" y="112"/>
                  </a:lnTo>
                  <a:lnTo>
                    <a:pt x="1480" y="111"/>
                  </a:lnTo>
                  <a:lnTo>
                    <a:pt x="1470" y="108"/>
                  </a:lnTo>
                  <a:lnTo>
                    <a:pt x="1469" y="108"/>
                  </a:lnTo>
                  <a:lnTo>
                    <a:pt x="1467" y="108"/>
                  </a:lnTo>
                  <a:lnTo>
                    <a:pt x="1466" y="106"/>
                  </a:lnTo>
                  <a:lnTo>
                    <a:pt x="1461" y="106"/>
                  </a:lnTo>
                  <a:lnTo>
                    <a:pt x="1460" y="105"/>
                  </a:lnTo>
                  <a:lnTo>
                    <a:pt x="1457" y="104"/>
                  </a:lnTo>
                  <a:lnTo>
                    <a:pt x="1450" y="103"/>
                  </a:lnTo>
                  <a:lnTo>
                    <a:pt x="1448" y="103"/>
                  </a:lnTo>
                  <a:lnTo>
                    <a:pt x="1447" y="102"/>
                  </a:lnTo>
                  <a:lnTo>
                    <a:pt x="1445" y="102"/>
                  </a:lnTo>
                  <a:lnTo>
                    <a:pt x="1444" y="101"/>
                  </a:lnTo>
                  <a:lnTo>
                    <a:pt x="1443" y="100"/>
                  </a:lnTo>
                  <a:lnTo>
                    <a:pt x="1442" y="100"/>
                  </a:lnTo>
                  <a:lnTo>
                    <a:pt x="1441" y="98"/>
                  </a:lnTo>
                  <a:lnTo>
                    <a:pt x="1440" y="98"/>
                  </a:lnTo>
                  <a:lnTo>
                    <a:pt x="1439" y="97"/>
                  </a:lnTo>
                  <a:lnTo>
                    <a:pt x="1439" y="98"/>
                  </a:lnTo>
                  <a:lnTo>
                    <a:pt x="1439" y="100"/>
                  </a:lnTo>
                  <a:lnTo>
                    <a:pt x="1438" y="100"/>
                  </a:lnTo>
                  <a:lnTo>
                    <a:pt x="1438" y="101"/>
                  </a:lnTo>
                  <a:lnTo>
                    <a:pt x="1438" y="102"/>
                  </a:lnTo>
                  <a:lnTo>
                    <a:pt x="1438" y="103"/>
                  </a:lnTo>
                  <a:lnTo>
                    <a:pt x="1438" y="104"/>
                  </a:lnTo>
                  <a:lnTo>
                    <a:pt x="1435" y="104"/>
                  </a:lnTo>
                  <a:lnTo>
                    <a:pt x="1434" y="104"/>
                  </a:lnTo>
                  <a:lnTo>
                    <a:pt x="1434" y="103"/>
                  </a:lnTo>
                  <a:lnTo>
                    <a:pt x="1433" y="103"/>
                  </a:lnTo>
                  <a:lnTo>
                    <a:pt x="1433" y="101"/>
                  </a:lnTo>
                  <a:lnTo>
                    <a:pt x="1433" y="100"/>
                  </a:lnTo>
                  <a:lnTo>
                    <a:pt x="1431" y="100"/>
                  </a:lnTo>
                  <a:lnTo>
                    <a:pt x="1431" y="101"/>
                  </a:lnTo>
                  <a:lnTo>
                    <a:pt x="1430" y="101"/>
                  </a:lnTo>
                  <a:lnTo>
                    <a:pt x="1424" y="101"/>
                  </a:lnTo>
                  <a:lnTo>
                    <a:pt x="1424" y="100"/>
                  </a:lnTo>
                  <a:lnTo>
                    <a:pt x="1424" y="98"/>
                  </a:lnTo>
                  <a:lnTo>
                    <a:pt x="1424" y="97"/>
                  </a:lnTo>
                  <a:lnTo>
                    <a:pt x="1423" y="97"/>
                  </a:lnTo>
                  <a:lnTo>
                    <a:pt x="1419" y="97"/>
                  </a:lnTo>
                  <a:lnTo>
                    <a:pt x="1419" y="98"/>
                  </a:lnTo>
                  <a:lnTo>
                    <a:pt x="1419" y="104"/>
                  </a:lnTo>
                  <a:lnTo>
                    <a:pt x="1419" y="105"/>
                  </a:lnTo>
                  <a:lnTo>
                    <a:pt x="1417" y="104"/>
                  </a:lnTo>
                  <a:lnTo>
                    <a:pt x="1415" y="104"/>
                  </a:lnTo>
                  <a:lnTo>
                    <a:pt x="1415" y="109"/>
                  </a:lnTo>
                  <a:lnTo>
                    <a:pt x="1415" y="113"/>
                  </a:lnTo>
                  <a:lnTo>
                    <a:pt x="1424" y="113"/>
                  </a:lnTo>
                  <a:lnTo>
                    <a:pt x="1425" y="113"/>
                  </a:lnTo>
                  <a:lnTo>
                    <a:pt x="1426" y="113"/>
                  </a:lnTo>
                  <a:lnTo>
                    <a:pt x="1432" y="113"/>
                  </a:lnTo>
                  <a:lnTo>
                    <a:pt x="1433" y="113"/>
                  </a:lnTo>
                  <a:lnTo>
                    <a:pt x="1435" y="120"/>
                  </a:lnTo>
                  <a:lnTo>
                    <a:pt x="1439" y="139"/>
                  </a:lnTo>
                  <a:lnTo>
                    <a:pt x="1438" y="139"/>
                  </a:lnTo>
                  <a:lnTo>
                    <a:pt x="1436" y="139"/>
                  </a:lnTo>
                  <a:lnTo>
                    <a:pt x="1435" y="140"/>
                  </a:lnTo>
                  <a:lnTo>
                    <a:pt x="1434" y="142"/>
                  </a:lnTo>
                  <a:lnTo>
                    <a:pt x="1433" y="140"/>
                  </a:lnTo>
                  <a:lnTo>
                    <a:pt x="1432" y="134"/>
                  </a:lnTo>
                  <a:lnTo>
                    <a:pt x="1431" y="131"/>
                  </a:lnTo>
                  <a:lnTo>
                    <a:pt x="1431" y="130"/>
                  </a:lnTo>
                  <a:lnTo>
                    <a:pt x="1430" y="129"/>
                  </a:lnTo>
                  <a:lnTo>
                    <a:pt x="1430" y="128"/>
                  </a:lnTo>
                  <a:lnTo>
                    <a:pt x="1427" y="121"/>
                  </a:lnTo>
                  <a:lnTo>
                    <a:pt x="1422" y="121"/>
                  </a:lnTo>
                  <a:lnTo>
                    <a:pt x="1422" y="135"/>
                  </a:lnTo>
                  <a:lnTo>
                    <a:pt x="1421" y="135"/>
                  </a:lnTo>
                  <a:lnTo>
                    <a:pt x="1421" y="140"/>
                  </a:lnTo>
                  <a:lnTo>
                    <a:pt x="1418" y="140"/>
                  </a:lnTo>
                  <a:lnTo>
                    <a:pt x="1414" y="140"/>
                  </a:lnTo>
                  <a:lnTo>
                    <a:pt x="1409" y="140"/>
                  </a:lnTo>
                  <a:lnTo>
                    <a:pt x="1409" y="144"/>
                  </a:lnTo>
                  <a:lnTo>
                    <a:pt x="1408" y="144"/>
                  </a:lnTo>
                  <a:lnTo>
                    <a:pt x="1406" y="144"/>
                  </a:lnTo>
                  <a:lnTo>
                    <a:pt x="1407" y="147"/>
                  </a:lnTo>
                  <a:lnTo>
                    <a:pt x="1408" y="152"/>
                  </a:lnTo>
                  <a:lnTo>
                    <a:pt x="1409" y="154"/>
                  </a:lnTo>
                  <a:lnTo>
                    <a:pt x="1409" y="156"/>
                  </a:lnTo>
                  <a:lnTo>
                    <a:pt x="1410" y="156"/>
                  </a:lnTo>
                  <a:lnTo>
                    <a:pt x="1410" y="155"/>
                  </a:lnTo>
                  <a:lnTo>
                    <a:pt x="1410" y="154"/>
                  </a:lnTo>
                  <a:lnTo>
                    <a:pt x="1411" y="154"/>
                  </a:lnTo>
                  <a:lnTo>
                    <a:pt x="1413" y="154"/>
                  </a:lnTo>
                  <a:lnTo>
                    <a:pt x="1413" y="155"/>
                  </a:lnTo>
                  <a:lnTo>
                    <a:pt x="1413" y="156"/>
                  </a:lnTo>
                  <a:lnTo>
                    <a:pt x="1414" y="156"/>
                  </a:lnTo>
                  <a:lnTo>
                    <a:pt x="1414" y="157"/>
                  </a:lnTo>
                  <a:lnTo>
                    <a:pt x="1414" y="159"/>
                  </a:lnTo>
                  <a:lnTo>
                    <a:pt x="1415" y="160"/>
                  </a:lnTo>
                  <a:lnTo>
                    <a:pt x="1415" y="161"/>
                  </a:lnTo>
                  <a:lnTo>
                    <a:pt x="1415" y="162"/>
                  </a:lnTo>
                  <a:lnTo>
                    <a:pt x="1416" y="163"/>
                  </a:lnTo>
                  <a:lnTo>
                    <a:pt x="1416" y="164"/>
                  </a:lnTo>
                  <a:lnTo>
                    <a:pt x="1417" y="164"/>
                  </a:lnTo>
                  <a:lnTo>
                    <a:pt x="1417" y="165"/>
                  </a:lnTo>
                  <a:lnTo>
                    <a:pt x="1418" y="165"/>
                  </a:lnTo>
                  <a:lnTo>
                    <a:pt x="1419" y="167"/>
                  </a:lnTo>
                  <a:lnTo>
                    <a:pt x="1421" y="167"/>
                  </a:lnTo>
                  <a:lnTo>
                    <a:pt x="1423" y="168"/>
                  </a:lnTo>
                  <a:lnTo>
                    <a:pt x="1424" y="168"/>
                  </a:lnTo>
                  <a:lnTo>
                    <a:pt x="1424" y="167"/>
                  </a:lnTo>
                  <a:lnTo>
                    <a:pt x="1424" y="168"/>
                  </a:lnTo>
                  <a:lnTo>
                    <a:pt x="1425" y="168"/>
                  </a:lnTo>
                  <a:lnTo>
                    <a:pt x="1426" y="168"/>
                  </a:lnTo>
                  <a:lnTo>
                    <a:pt x="1426" y="169"/>
                  </a:lnTo>
                  <a:lnTo>
                    <a:pt x="1426" y="170"/>
                  </a:lnTo>
                  <a:lnTo>
                    <a:pt x="1427" y="170"/>
                  </a:lnTo>
                  <a:lnTo>
                    <a:pt x="1430" y="172"/>
                  </a:lnTo>
                  <a:lnTo>
                    <a:pt x="1430" y="173"/>
                  </a:lnTo>
                  <a:lnTo>
                    <a:pt x="1431" y="173"/>
                  </a:lnTo>
                  <a:lnTo>
                    <a:pt x="1431" y="175"/>
                  </a:lnTo>
                  <a:lnTo>
                    <a:pt x="1432" y="175"/>
                  </a:lnTo>
                  <a:lnTo>
                    <a:pt x="1433" y="175"/>
                  </a:lnTo>
                  <a:lnTo>
                    <a:pt x="1433" y="176"/>
                  </a:lnTo>
                  <a:lnTo>
                    <a:pt x="1433" y="177"/>
                  </a:lnTo>
                  <a:lnTo>
                    <a:pt x="1431" y="179"/>
                  </a:lnTo>
                  <a:lnTo>
                    <a:pt x="1430" y="179"/>
                  </a:lnTo>
                  <a:lnTo>
                    <a:pt x="1428" y="181"/>
                  </a:lnTo>
                  <a:lnTo>
                    <a:pt x="1422" y="177"/>
                  </a:lnTo>
                  <a:lnTo>
                    <a:pt x="1418" y="176"/>
                  </a:lnTo>
                  <a:lnTo>
                    <a:pt x="1417" y="175"/>
                  </a:lnTo>
                  <a:lnTo>
                    <a:pt x="1416" y="173"/>
                  </a:lnTo>
                  <a:lnTo>
                    <a:pt x="1416" y="172"/>
                  </a:lnTo>
                  <a:lnTo>
                    <a:pt x="1415" y="172"/>
                  </a:lnTo>
                  <a:lnTo>
                    <a:pt x="1414" y="170"/>
                  </a:lnTo>
                  <a:lnTo>
                    <a:pt x="1414" y="169"/>
                  </a:lnTo>
                  <a:lnTo>
                    <a:pt x="1415" y="169"/>
                  </a:lnTo>
                  <a:lnTo>
                    <a:pt x="1415" y="167"/>
                  </a:lnTo>
                  <a:lnTo>
                    <a:pt x="1413" y="167"/>
                  </a:lnTo>
                  <a:lnTo>
                    <a:pt x="1411" y="167"/>
                  </a:lnTo>
                  <a:lnTo>
                    <a:pt x="1413" y="168"/>
                  </a:lnTo>
                  <a:lnTo>
                    <a:pt x="1413" y="170"/>
                  </a:lnTo>
                  <a:lnTo>
                    <a:pt x="1413" y="171"/>
                  </a:lnTo>
                  <a:lnTo>
                    <a:pt x="1411" y="172"/>
                  </a:lnTo>
                  <a:lnTo>
                    <a:pt x="1411" y="173"/>
                  </a:lnTo>
                  <a:lnTo>
                    <a:pt x="1411" y="176"/>
                  </a:lnTo>
                  <a:lnTo>
                    <a:pt x="1411" y="177"/>
                  </a:lnTo>
                  <a:lnTo>
                    <a:pt x="1411" y="185"/>
                  </a:lnTo>
                  <a:lnTo>
                    <a:pt x="1411" y="190"/>
                  </a:lnTo>
                  <a:lnTo>
                    <a:pt x="1411" y="196"/>
                  </a:lnTo>
                  <a:lnTo>
                    <a:pt x="1411" y="201"/>
                  </a:lnTo>
                  <a:lnTo>
                    <a:pt x="1411" y="204"/>
                  </a:lnTo>
                  <a:lnTo>
                    <a:pt x="1413" y="205"/>
                  </a:lnTo>
                  <a:lnTo>
                    <a:pt x="1413" y="206"/>
                  </a:lnTo>
                  <a:lnTo>
                    <a:pt x="1413" y="209"/>
                  </a:lnTo>
                  <a:lnTo>
                    <a:pt x="1413" y="210"/>
                  </a:lnTo>
                  <a:lnTo>
                    <a:pt x="1414" y="215"/>
                  </a:lnTo>
                  <a:lnTo>
                    <a:pt x="1414" y="217"/>
                  </a:lnTo>
                  <a:lnTo>
                    <a:pt x="1414" y="218"/>
                  </a:lnTo>
                  <a:lnTo>
                    <a:pt x="1414" y="219"/>
                  </a:lnTo>
                  <a:lnTo>
                    <a:pt x="1414" y="220"/>
                  </a:lnTo>
                  <a:lnTo>
                    <a:pt x="1414" y="221"/>
                  </a:lnTo>
                  <a:lnTo>
                    <a:pt x="1414" y="223"/>
                  </a:lnTo>
                  <a:lnTo>
                    <a:pt x="1413" y="227"/>
                  </a:lnTo>
                  <a:lnTo>
                    <a:pt x="1411" y="234"/>
                  </a:lnTo>
                  <a:lnTo>
                    <a:pt x="1411" y="235"/>
                  </a:lnTo>
                  <a:lnTo>
                    <a:pt x="1411" y="237"/>
                  </a:lnTo>
                  <a:lnTo>
                    <a:pt x="1411" y="239"/>
                  </a:lnTo>
                  <a:lnTo>
                    <a:pt x="1410" y="242"/>
                  </a:lnTo>
                  <a:lnTo>
                    <a:pt x="1410" y="244"/>
                  </a:lnTo>
                  <a:lnTo>
                    <a:pt x="1409" y="246"/>
                  </a:lnTo>
                  <a:lnTo>
                    <a:pt x="1409" y="247"/>
                  </a:lnTo>
                  <a:lnTo>
                    <a:pt x="1409" y="248"/>
                  </a:lnTo>
                  <a:lnTo>
                    <a:pt x="1409" y="249"/>
                  </a:lnTo>
                  <a:lnTo>
                    <a:pt x="1409" y="251"/>
                  </a:lnTo>
                  <a:lnTo>
                    <a:pt x="1408" y="252"/>
                  </a:lnTo>
                  <a:lnTo>
                    <a:pt x="1408" y="253"/>
                  </a:lnTo>
                  <a:lnTo>
                    <a:pt x="1408" y="254"/>
                  </a:lnTo>
                  <a:lnTo>
                    <a:pt x="1407" y="257"/>
                  </a:lnTo>
                  <a:lnTo>
                    <a:pt x="1407" y="260"/>
                  </a:lnTo>
                  <a:lnTo>
                    <a:pt x="1408" y="262"/>
                  </a:lnTo>
                  <a:lnTo>
                    <a:pt x="1408" y="264"/>
                  </a:lnTo>
                  <a:lnTo>
                    <a:pt x="1408" y="265"/>
                  </a:lnTo>
                  <a:lnTo>
                    <a:pt x="1409" y="271"/>
                  </a:lnTo>
                  <a:lnTo>
                    <a:pt x="1410" y="274"/>
                  </a:lnTo>
                  <a:lnTo>
                    <a:pt x="1410" y="277"/>
                  </a:lnTo>
                  <a:lnTo>
                    <a:pt x="1410" y="279"/>
                  </a:lnTo>
                  <a:lnTo>
                    <a:pt x="1411" y="282"/>
                  </a:lnTo>
                  <a:lnTo>
                    <a:pt x="1411" y="287"/>
                  </a:lnTo>
                  <a:lnTo>
                    <a:pt x="1413" y="291"/>
                  </a:lnTo>
                  <a:lnTo>
                    <a:pt x="1413" y="290"/>
                  </a:lnTo>
                  <a:lnTo>
                    <a:pt x="1413" y="291"/>
                  </a:lnTo>
                  <a:lnTo>
                    <a:pt x="1411" y="291"/>
                  </a:lnTo>
                  <a:lnTo>
                    <a:pt x="1410" y="291"/>
                  </a:lnTo>
                  <a:lnTo>
                    <a:pt x="1409" y="291"/>
                  </a:lnTo>
                  <a:lnTo>
                    <a:pt x="1406" y="291"/>
                  </a:lnTo>
                  <a:lnTo>
                    <a:pt x="1405" y="290"/>
                  </a:lnTo>
                  <a:lnTo>
                    <a:pt x="1405" y="289"/>
                  </a:lnTo>
                  <a:lnTo>
                    <a:pt x="1409" y="289"/>
                  </a:lnTo>
                  <a:lnTo>
                    <a:pt x="1408" y="285"/>
                  </a:lnTo>
                  <a:lnTo>
                    <a:pt x="1407" y="285"/>
                  </a:lnTo>
                  <a:lnTo>
                    <a:pt x="1407" y="284"/>
                  </a:lnTo>
                  <a:lnTo>
                    <a:pt x="1407" y="282"/>
                  </a:lnTo>
                  <a:lnTo>
                    <a:pt x="1406" y="281"/>
                  </a:lnTo>
                  <a:lnTo>
                    <a:pt x="1406" y="280"/>
                  </a:lnTo>
                  <a:lnTo>
                    <a:pt x="1406" y="278"/>
                  </a:lnTo>
                  <a:lnTo>
                    <a:pt x="1405" y="278"/>
                  </a:lnTo>
                  <a:lnTo>
                    <a:pt x="1405" y="280"/>
                  </a:lnTo>
                  <a:lnTo>
                    <a:pt x="1405" y="281"/>
                  </a:lnTo>
                  <a:lnTo>
                    <a:pt x="1400" y="285"/>
                  </a:lnTo>
                  <a:lnTo>
                    <a:pt x="1400" y="284"/>
                  </a:lnTo>
                  <a:lnTo>
                    <a:pt x="1399" y="284"/>
                  </a:lnTo>
                  <a:lnTo>
                    <a:pt x="1399" y="282"/>
                  </a:lnTo>
                  <a:lnTo>
                    <a:pt x="1398" y="284"/>
                  </a:lnTo>
                  <a:lnTo>
                    <a:pt x="1398" y="281"/>
                  </a:lnTo>
                  <a:lnTo>
                    <a:pt x="1398" y="280"/>
                  </a:lnTo>
                  <a:lnTo>
                    <a:pt x="1398" y="277"/>
                  </a:lnTo>
                  <a:lnTo>
                    <a:pt x="1398" y="276"/>
                  </a:lnTo>
                  <a:lnTo>
                    <a:pt x="1399" y="276"/>
                  </a:lnTo>
                  <a:lnTo>
                    <a:pt x="1399" y="273"/>
                  </a:lnTo>
                  <a:lnTo>
                    <a:pt x="1398" y="273"/>
                  </a:lnTo>
                  <a:lnTo>
                    <a:pt x="1398" y="267"/>
                  </a:lnTo>
                  <a:lnTo>
                    <a:pt x="1401" y="267"/>
                  </a:lnTo>
                  <a:lnTo>
                    <a:pt x="1405" y="267"/>
                  </a:lnTo>
                  <a:lnTo>
                    <a:pt x="1406" y="267"/>
                  </a:lnTo>
                  <a:lnTo>
                    <a:pt x="1406" y="264"/>
                  </a:lnTo>
                  <a:lnTo>
                    <a:pt x="1406" y="261"/>
                  </a:lnTo>
                  <a:lnTo>
                    <a:pt x="1405" y="257"/>
                  </a:lnTo>
                  <a:lnTo>
                    <a:pt x="1405" y="256"/>
                  </a:lnTo>
                  <a:lnTo>
                    <a:pt x="1405" y="255"/>
                  </a:lnTo>
                  <a:lnTo>
                    <a:pt x="1405" y="254"/>
                  </a:lnTo>
                  <a:lnTo>
                    <a:pt x="1405" y="251"/>
                  </a:lnTo>
                  <a:lnTo>
                    <a:pt x="1406" y="249"/>
                  </a:lnTo>
                  <a:lnTo>
                    <a:pt x="1406" y="248"/>
                  </a:lnTo>
                  <a:lnTo>
                    <a:pt x="1406" y="247"/>
                  </a:lnTo>
                  <a:lnTo>
                    <a:pt x="1407" y="246"/>
                  </a:lnTo>
                  <a:lnTo>
                    <a:pt x="1408" y="239"/>
                  </a:lnTo>
                  <a:lnTo>
                    <a:pt x="1408" y="238"/>
                  </a:lnTo>
                  <a:lnTo>
                    <a:pt x="1408" y="237"/>
                  </a:lnTo>
                  <a:lnTo>
                    <a:pt x="1408" y="236"/>
                  </a:lnTo>
                  <a:lnTo>
                    <a:pt x="1408" y="234"/>
                  </a:lnTo>
                  <a:lnTo>
                    <a:pt x="1409" y="232"/>
                  </a:lnTo>
                  <a:lnTo>
                    <a:pt x="1409" y="228"/>
                  </a:lnTo>
                  <a:lnTo>
                    <a:pt x="1409" y="226"/>
                  </a:lnTo>
                  <a:lnTo>
                    <a:pt x="1410" y="220"/>
                  </a:lnTo>
                  <a:lnTo>
                    <a:pt x="1410" y="219"/>
                  </a:lnTo>
                  <a:lnTo>
                    <a:pt x="1410" y="218"/>
                  </a:lnTo>
                  <a:lnTo>
                    <a:pt x="1410" y="217"/>
                  </a:lnTo>
                  <a:lnTo>
                    <a:pt x="1410" y="215"/>
                  </a:lnTo>
                  <a:lnTo>
                    <a:pt x="1409" y="211"/>
                  </a:lnTo>
                  <a:lnTo>
                    <a:pt x="1409" y="209"/>
                  </a:lnTo>
                  <a:lnTo>
                    <a:pt x="1409" y="207"/>
                  </a:lnTo>
                  <a:lnTo>
                    <a:pt x="1409" y="202"/>
                  </a:lnTo>
                  <a:lnTo>
                    <a:pt x="1409" y="201"/>
                  </a:lnTo>
                  <a:lnTo>
                    <a:pt x="1409" y="197"/>
                  </a:lnTo>
                  <a:lnTo>
                    <a:pt x="1409" y="196"/>
                  </a:lnTo>
                  <a:lnTo>
                    <a:pt x="1409" y="193"/>
                  </a:lnTo>
                  <a:lnTo>
                    <a:pt x="1409" y="187"/>
                  </a:lnTo>
                  <a:lnTo>
                    <a:pt x="1409" y="186"/>
                  </a:lnTo>
                  <a:lnTo>
                    <a:pt x="1409" y="179"/>
                  </a:lnTo>
                  <a:lnTo>
                    <a:pt x="1409" y="178"/>
                  </a:lnTo>
                  <a:lnTo>
                    <a:pt x="1409" y="177"/>
                  </a:lnTo>
                  <a:lnTo>
                    <a:pt x="1409" y="176"/>
                  </a:lnTo>
                  <a:lnTo>
                    <a:pt x="1409" y="175"/>
                  </a:lnTo>
                  <a:lnTo>
                    <a:pt x="1409" y="173"/>
                  </a:lnTo>
                  <a:lnTo>
                    <a:pt x="1408" y="170"/>
                  </a:lnTo>
                  <a:lnTo>
                    <a:pt x="1408" y="167"/>
                  </a:lnTo>
                  <a:lnTo>
                    <a:pt x="1408" y="164"/>
                  </a:lnTo>
                  <a:lnTo>
                    <a:pt x="1408" y="162"/>
                  </a:lnTo>
                  <a:lnTo>
                    <a:pt x="1407" y="157"/>
                  </a:lnTo>
                  <a:lnTo>
                    <a:pt x="1405" y="151"/>
                  </a:lnTo>
                  <a:lnTo>
                    <a:pt x="1405" y="150"/>
                  </a:lnTo>
                  <a:lnTo>
                    <a:pt x="1405" y="148"/>
                  </a:lnTo>
                  <a:lnTo>
                    <a:pt x="1404" y="148"/>
                  </a:lnTo>
                  <a:lnTo>
                    <a:pt x="1404" y="147"/>
                  </a:lnTo>
                  <a:lnTo>
                    <a:pt x="1404" y="146"/>
                  </a:lnTo>
                  <a:lnTo>
                    <a:pt x="1404" y="145"/>
                  </a:lnTo>
                  <a:lnTo>
                    <a:pt x="1402" y="145"/>
                  </a:lnTo>
                  <a:lnTo>
                    <a:pt x="1401" y="144"/>
                  </a:lnTo>
                  <a:lnTo>
                    <a:pt x="1401" y="143"/>
                  </a:lnTo>
                  <a:lnTo>
                    <a:pt x="1399" y="139"/>
                  </a:lnTo>
                  <a:lnTo>
                    <a:pt x="1398" y="137"/>
                  </a:lnTo>
                  <a:lnTo>
                    <a:pt x="1397" y="137"/>
                  </a:lnTo>
                  <a:lnTo>
                    <a:pt x="1396" y="137"/>
                  </a:lnTo>
                  <a:lnTo>
                    <a:pt x="1395" y="136"/>
                  </a:lnTo>
                  <a:lnTo>
                    <a:pt x="1395" y="135"/>
                  </a:lnTo>
                  <a:lnTo>
                    <a:pt x="1393" y="135"/>
                  </a:lnTo>
                  <a:lnTo>
                    <a:pt x="1393" y="134"/>
                  </a:lnTo>
                  <a:lnTo>
                    <a:pt x="1392" y="132"/>
                  </a:lnTo>
                  <a:lnTo>
                    <a:pt x="1392" y="131"/>
                  </a:lnTo>
                  <a:lnTo>
                    <a:pt x="1391" y="130"/>
                  </a:lnTo>
                  <a:lnTo>
                    <a:pt x="1391" y="129"/>
                  </a:lnTo>
                  <a:lnTo>
                    <a:pt x="1391" y="128"/>
                  </a:lnTo>
                  <a:lnTo>
                    <a:pt x="1390" y="128"/>
                  </a:lnTo>
                  <a:lnTo>
                    <a:pt x="1390" y="127"/>
                  </a:lnTo>
                  <a:lnTo>
                    <a:pt x="1390" y="126"/>
                  </a:lnTo>
                  <a:lnTo>
                    <a:pt x="1384" y="126"/>
                  </a:lnTo>
                  <a:lnTo>
                    <a:pt x="1382" y="126"/>
                  </a:lnTo>
                  <a:lnTo>
                    <a:pt x="1380" y="126"/>
                  </a:lnTo>
                  <a:lnTo>
                    <a:pt x="1372" y="126"/>
                  </a:lnTo>
                  <a:lnTo>
                    <a:pt x="1370" y="126"/>
                  </a:lnTo>
                  <a:lnTo>
                    <a:pt x="1370" y="122"/>
                  </a:lnTo>
                  <a:lnTo>
                    <a:pt x="1368" y="123"/>
                  </a:lnTo>
                  <a:lnTo>
                    <a:pt x="1367" y="123"/>
                  </a:lnTo>
                  <a:lnTo>
                    <a:pt x="1367" y="125"/>
                  </a:lnTo>
                  <a:lnTo>
                    <a:pt x="1361" y="125"/>
                  </a:lnTo>
                  <a:lnTo>
                    <a:pt x="1361" y="123"/>
                  </a:lnTo>
                  <a:lnTo>
                    <a:pt x="1363" y="123"/>
                  </a:lnTo>
                  <a:lnTo>
                    <a:pt x="1365" y="123"/>
                  </a:lnTo>
                  <a:lnTo>
                    <a:pt x="1365" y="121"/>
                  </a:lnTo>
                  <a:lnTo>
                    <a:pt x="1365" y="120"/>
                  </a:lnTo>
                  <a:lnTo>
                    <a:pt x="1365" y="118"/>
                  </a:lnTo>
                  <a:lnTo>
                    <a:pt x="1365" y="113"/>
                  </a:lnTo>
                  <a:lnTo>
                    <a:pt x="1368" y="113"/>
                  </a:lnTo>
                  <a:lnTo>
                    <a:pt x="1368" y="110"/>
                  </a:lnTo>
                  <a:lnTo>
                    <a:pt x="1368" y="108"/>
                  </a:lnTo>
                  <a:lnTo>
                    <a:pt x="1367" y="108"/>
                  </a:lnTo>
                  <a:lnTo>
                    <a:pt x="1362" y="109"/>
                  </a:lnTo>
                  <a:lnTo>
                    <a:pt x="1361" y="109"/>
                  </a:lnTo>
                  <a:lnTo>
                    <a:pt x="1359" y="109"/>
                  </a:lnTo>
                  <a:lnTo>
                    <a:pt x="1359" y="119"/>
                  </a:lnTo>
                  <a:lnTo>
                    <a:pt x="1356" y="119"/>
                  </a:lnTo>
                  <a:lnTo>
                    <a:pt x="1354" y="119"/>
                  </a:lnTo>
                  <a:lnTo>
                    <a:pt x="1352" y="119"/>
                  </a:lnTo>
                  <a:lnTo>
                    <a:pt x="1352" y="105"/>
                  </a:lnTo>
                  <a:lnTo>
                    <a:pt x="1352" y="101"/>
                  </a:lnTo>
                  <a:lnTo>
                    <a:pt x="1349" y="101"/>
                  </a:lnTo>
                  <a:lnTo>
                    <a:pt x="1349" y="100"/>
                  </a:lnTo>
                  <a:lnTo>
                    <a:pt x="1349" y="96"/>
                  </a:lnTo>
                  <a:lnTo>
                    <a:pt x="1349" y="95"/>
                  </a:lnTo>
                  <a:lnTo>
                    <a:pt x="1349" y="93"/>
                  </a:lnTo>
                  <a:close/>
                  <a:moveTo>
                    <a:pt x="1368" y="94"/>
                  </a:moveTo>
                  <a:lnTo>
                    <a:pt x="1368" y="95"/>
                  </a:lnTo>
                  <a:lnTo>
                    <a:pt x="1370" y="95"/>
                  </a:lnTo>
                  <a:lnTo>
                    <a:pt x="1371" y="95"/>
                  </a:lnTo>
                  <a:lnTo>
                    <a:pt x="1372" y="95"/>
                  </a:lnTo>
                  <a:lnTo>
                    <a:pt x="1373" y="95"/>
                  </a:lnTo>
                  <a:lnTo>
                    <a:pt x="1374" y="95"/>
                  </a:lnTo>
                  <a:lnTo>
                    <a:pt x="1375" y="95"/>
                  </a:lnTo>
                  <a:lnTo>
                    <a:pt x="1376" y="95"/>
                  </a:lnTo>
                  <a:lnTo>
                    <a:pt x="1376" y="94"/>
                  </a:lnTo>
                  <a:lnTo>
                    <a:pt x="1379" y="94"/>
                  </a:lnTo>
                  <a:lnTo>
                    <a:pt x="1380" y="94"/>
                  </a:lnTo>
                  <a:lnTo>
                    <a:pt x="1380" y="95"/>
                  </a:lnTo>
                  <a:lnTo>
                    <a:pt x="1384" y="95"/>
                  </a:lnTo>
                  <a:lnTo>
                    <a:pt x="1384" y="92"/>
                  </a:lnTo>
                  <a:lnTo>
                    <a:pt x="1383" y="93"/>
                  </a:lnTo>
                  <a:lnTo>
                    <a:pt x="1381" y="93"/>
                  </a:lnTo>
                  <a:lnTo>
                    <a:pt x="1379" y="93"/>
                  </a:lnTo>
                  <a:lnTo>
                    <a:pt x="1378" y="93"/>
                  </a:lnTo>
                  <a:lnTo>
                    <a:pt x="1375" y="93"/>
                  </a:lnTo>
                  <a:lnTo>
                    <a:pt x="1371" y="93"/>
                  </a:lnTo>
                  <a:lnTo>
                    <a:pt x="1370" y="93"/>
                  </a:lnTo>
                  <a:lnTo>
                    <a:pt x="1368" y="93"/>
                  </a:lnTo>
                  <a:lnTo>
                    <a:pt x="1368" y="94"/>
                  </a:lnTo>
                  <a:close/>
                  <a:moveTo>
                    <a:pt x="1370" y="118"/>
                  </a:moveTo>
                  <a:lnTo>
                    <a:pt x="1371" y="118"/>
                  </a:lnTo>
                  <a:lnTo>
                    <a:pt x="1372" y="118"/>
                  </a:lnTo>
                  <a:lnTo>
                    <a:pt x="1372" y="125"/>
                  </a:lnTo>
                  <a:lnTo>
                    <a:pt x="1373" y="125"/>
                  </a:lnTo>
                  <a:lnTo>
                    <a:pt x="1375" y="125"/>
                  </a:lnTo>
                  <a:lnTo>
                    <a:pt x="1378" y="125"/>
                  </a:lnTo>
                  <a:lnTo>
                    <a:pt x="1380" y="125"/>
                  </a:lnTo>
                  <a:lnTo>
                    <a:pt x="1380" y="118"/>
                  </a:lnTo>
                  <a:lnTo>
                    <a:pt x="1382" y="118"/>
                  </a:lnTo>
                  <a:lnTo>
                    <a:pt x="1382" y="117"/>
                  </a:lnTo>
                  <a:lnTo>
                    <a:pt x="1382" y="115"/>
                  </a:lnTo>
                  <a:lnTo>
                    <a:pt x="1381" y="115"/>
                  </a:lnTo>
                  <a:lnTo>
                    <a:pt x="1380" y="115"/>
                  </a:lnTo>
                  <a:lnTo>
                    <a:pt x="1379" y="115"/>
                  </a:lnTo>
                  <a:lnTo>
                    <a:pt x="1379" y="114"/>
                  </a:lnTo>
                  <a:lnTo>
                    <a:pt x="1378" y="114"/>
                  </a:lnTo>
                  <a:lnTo>
                    <a:pt x="1378" y="113"/>
                  </a:lnTo>
                  <a:lnTo>
                    <a:pt x="1376" y="113"/>
                  </a:lnTo>
                  <a:lnTo>
                    <a:pt x="1375" y="113"/>
                  </a:lnTo>
                  <a:lnTo>
                    <a:pt x="1372" y="113"/>
                  </a:lnTo>
                  <a:lnTo>
                    <a:pt x="1368" y="113"/>
                  </a:lnTo>
                  <a:lnTo>
                    <a:pt x="1370" y="118"/>
                  </a:lnTo>
                  <a:close/>
                  <a:moveTo>
                    <a:pt x="1371" y="52"/>
                  </a:moveTo>
                  <a:lnTo>
                    <a:pt x="1371" y="53"/>
                  </a:lnTo>
                  <a:lnTo>
                    <a:pt x="1373" y="53"/>
                  </a:lnTo>
                  <a:lnTo>
                    <a:pt x="1373" y="52"/>
                  </a:lnTo>
                  <a:lnTo>
                    <a:pt x="1371" y="52"/>
                  </a:lnTo>
                  <a:close/>
                  <a:moveTo>
                    <a:pt x="1371" y="55"/>
                  </a:moveTo>
                  <a:lnTo>
                    <a:pt x="1373" y="55"/>
                  </a:lnTo>
                  <a:lnTo>
                    <a:pt x="1373" y="54"/>
                  </a:lnTo>
                  <a:lnTo>
                    <a:pt x="1371" y="54"/>
                  </a:lnTo>
                  <a:lnTo>
                    <a:pt x="1371" y="55"/>
                  </a:lnTo>
                  <a:close/>
                  <a:moveTo>
                    <a:pt x="1372" y="67"/>
                  </a:moveTo>
                  <a:lnTo>
                    <a:pt x="1373" y="67"/>
                  </a:lnTo>
                  <a:lnTo>
                    <a:pt x="1374" y="67"/>
                  </a:lnTo>
                  <a:lnTo>
                    <a:pt x="1373" y="67"/>
                  </a:lnTo>
                  <a:lnTo>
                    <a:pt x="1372" y="67"/>
                  </a:lnTo>
                  <a:close/>
                  <a:moveTo>
                    <a:pt x="1374" y="63"/>
                  </a:moveTo>
                  <a:lnTo>
                    <a:pt x="1374" y="64"/>
                  </a:lnTo>
                  <a:lnTo>
                    <a:pt x="1376" y="64"/>
                  </a:lnTo>
                  <a:lnTo>
                    <a:pt x="1376" y="63"/>
                  </a:lnTo>
                  <a:lnTo>
                    <a:pt x="1376" y="62"/>
                  </a:lnTo>
                  <a:lnTo>
                    <a:pt x="1374" y="62"/>
                  </a:lnTo>
                  <a:lnTo>
                    <a:pt x="1374" y="63"/>
                  </a:lnTo>
                  <a:close/>
                  <a:moveTo>
                    <a:pt x="1419" y="87"/>
                  </a:moveTo>
                  <a:lnTo>
                    <a:pt x="1419" y="90"/>
                  </a:lnTo>
                  <a:lnTo>
                    <a:pt x="1419" y="92"/>
                  </a:lnTo>
                  <a:lnTo>
                    <a:pt x="1419" y="94"/>
                  </a:lnTo>
                  <a:lnTo>
                    <a:pt x="1421" y="94"/>
                  </a:lnTo>
                  <a:lnTo>
                    <a:pt x="1422" y="94"/>
                  </a:lnTo>
                  <a:lnTo>
                    <a:pt x="1423" y="94"/>
                  </a:lnTo>
                  <a:lnTo>
                    <a:pt x="1424" y="94"/>
                  </a:lnTo>
                  <a:lnTo>
                    <a:pt x="1425" y="94"/>
                  </a:lnTo>
                  <a:lnTo>
                    <a:pt x="1426" y="94"/>
                  </a:lnTo>
                  <a:lnTo>
                    <a:pt x="1426" y="97"/>
                  </a:lnTo>
                  <a:lnTo>
                    <a:pt x="1428" y="97"/>
                  </a:lnTo>
                  <a:lnTo>
                    <a:pt x="1430" y="97"/>
                  </a:lnTo>
                  <a:lnTo>
                    <a:pt x="1428" y="94"/>
                  </a:lnTo>
                  <a:lnTo>
                    <a:pt x="1428" y="93"/>
                  </a:lnTo>
                  <a:lnTo>
                    <a:pt x="1428" y="92"/>
                  </a:lnTo>
                  <a:lnTo>
                    <a:pt x="1427" y="90"/>
                  </a:lnTo>
                  <a:lnTo>
                    <a:pt x="1427" y="89"/>
                  </a:lnTo>
                  <a:lnTo>
                    <a:pt x="1427" y="88"/>
                  </a:lnTo>
                  <a:lnTo>
                    <a:pt x="1427" y="87"/>
                  </a:lnTo>
                  <a:lnTo>
                    <a:pt x="1426" y="87"/>
                  </a:lnTo>
                  <a:lnTo>
                    <a:pt x="1425" y="87"/>
                  </a:lnTo>
                  <a:lnTo>
                    <a:pt x="1424" y="87"/>
                  </a:lnTo>
                  <a:lnTo>
                    <a:pt x="1422" y="87"/>
                  </a:lnTo>
                  <a:lnTo>
                    <a:pt x="1419" y="87"/>
                  </a:lnTo>
                  <a:close/>
                  <a:moveTo>
                    <a:pt x="1561" y="145"/>
                  </a:moveTo>
                  <a:lnTo>
                    <a:pt x="1562" y="145"/>
                  </a:lnTo>
                  <a:lnTo>
                    <a:pt x="1562" y="146"/>
                  </a:lnTo>
                  <a:lnTo>
                    <a:pt x="1563" y="147"/>
                  </a:lnTo>
                  <a:lnTo>
                    <a:pt x="1564" y="147"/>
                  </a:lnTo>
                  <a:lnTo>
                    <a:pt x="1565" y="146"/>
                  </a:lnTo>
                  <a:lnTo>
                    <a:pt x="1566" y="145"/>
                  </a:lnTo>
                  <a:lnTo>
                    <a:pt x="1566" y="144"/>
                  </a:lnTo>
                  <a:lnTo>
                    <a:pt x="1566" y="143"/>
                  </a:lnTo>
                  <a:lnTo>
                    <a:pt x="1565" y="143"/>
                  </a:lnTo>
                  <a:lnTo>
                    <a:pt x="1565" y="142"/>
                  </a:lnTo>
                  <a:lnTo>
                    <a:pt x="1564" y="142"/>
                  </a:lnTo>
                  <a:lnTo>
                    <a:pt x="1563" y="142"/>
                  </a:lnTo>
                  <a:lnTo>
                    <a:pt x="1563" y="143"/>
                  </a:lnTo>
                  <a:lnTo>
                    <a:pt x="1562" y="144"/>
                  </a:lnTo>
                  <a:lnTo>
                    <a:pt x="1561" y="145"/>
                  </a:lnTo>
                  <a:close/>
                  <a:moveTo>
                    <a:pt x="1340" y="104"/>
                  </a:moveTo>
                  <a:lnTo>
                    <a:pt x="1340" y="101"/>
                  </a:lnTo>
                  <a:lnTo>
                    <a:pt x="1341" y="101"/>
                  </a:lnTo>
                  <a:lnTo>
                    <a:pt x="1342" y="101"/>
                  </a:lnTo>
                  <a:lnTo>
                    <a:pt x="1346" y="101"/>
                  </a:lnTo>
                  <a:lnTo>
                    <a:pt x="1349" y="101"/>
                  </a:lnTo>
                  <a:lnTo>
                    <a:pt x="1349" y="114"/>
                  </a:lnTo>
                  <a:lnTo>
                    <a:pt x="1348" y="114"/>
                  </a:lnTo>
                  <a:lnTo>
                    <a:pt x="1347" y="114"/>
                  </a:lnTo>
                  <a:lnTo>
                    <a:pt x="1347" y="115"/>
                  </a:lnTo>
                  <a:lnTo>
                    <a:pt x="1346" y="115"/>
                  </a:lnTo>
                  <a:lnTo>
                    <a:pt x="1345" y="115"/>
                  </a:lnTo>
                  <a:lnTo>
                    <a:pt x="1344" y="115"/>
                  </a:lnTo>
                  <a:lnTo>
                    <a:pt x="1341" y="115"/>
                  </a:lnTo>
                  <a:lnTo>
                    <a:pt x="1340" y="115"/>
                  </a:lnTo>
                  <a:lnTo>
                    <a:pt x="1340" y="110"/>
                  </a:lnTo>
                  <a:lnTo>
                    <a:pt x="1340" y="109"/>
                  </a:lnTo>
                  <a:lnTo>
                    <a:pt x="1340" y="105"/>
                  </a:lnTo>
                  <a:lnTo>
                    <a:pt x="1340" y="104"/>
                  </a:lnTo>
                  <a:close/>
                  <a:moveTo>
                    <a:pt x="1312" y="112"/>
                  </a:moveTo>
                  <a:lnTo>
                    <a:pt x="1315" y="112"/>
                  </a:lnTo>
                  <a:lnTo>
                    <a:pt x="1315" y="102"/>
                  </a:lnTo>
                  <a:lnTo>
                    <a:pt x="1319" y="102"/>
                  </a:lnTo>
                  <a:lnTo>
                    <a:pt x="1320" y="115"/>
                  </a:lnTo>
                  <a:lnTo>
                    <a:pt x="1316" y="119"/>
                  </a:lnTo>
                  <a:lnTo>
                    <a:pt x="1315" y="119"/>
                  </a:lnTo>
                  <a:lnTo>
                    <a:pt x="1312" y="119"/>
                  </a:lnTo>
                  <a:lnTo>
                    <a:pt x="1312" y="112"/>
                  </a:lnTo>
                  <a:close/>
                  <a:moveTo>
                    <a:pt x="1296" y="84"/>
                  </a:moveTo>
                  <a:lnTo>
                    <a:pt x="1296" y="81"/>
                  </a:lnTo>
                  <a:lnTo>
                    <a:pt x="1296" y="80"/>
                  </a:lnTo>
                  <a:lnTo>
                    <a:pt x="1296" y="78"/>
                  </a:lnTo>
                  <a:lnTo>
                    <a:pt x="1296" y="77"/>
                  </a:lnTo>
                  <a:lnTo>
                    <a:pt x="1296" y="76"/>
                  </a:lnTo>
                  <a:lnTo>
                    <a:pt x="1297" y="76"/>
                  </a:lnTo>
                  <a:lnTo>
                    <a:pt x="1297" y="75"/>
                  </a:lnTo>
                  <a:lnTo>
                    <a:pt x="1298" y="75"/>
                  </a:lnTo>
                  <a:lnTo>
                    <a:pt x="1298" y="76"/>
                  </a:lnTo>
                  <a:lnTo>
                    <a:pt x="1299" y="76"/>
                  </a:lnTo>
                  <a:lnTo>
                    <a:pt x="1301" y="76"/>
                  </a:lnTo>
                  <a:lnTo>
                    <a:pt x="1301" y="77"/>
                  </a:lnTo>
                  <a:lnTo>
                    <a:pt x="1302" y="78"/>
                  </a:lnTo>
                  <a:lnTo>
                    <a:pt x="1302" y="79"/>
                  </a:lnTo>
                  <a:lnTo>
                    <a:pt x="1302" y="80"/>
                  </a:lnTo>
                  <a:lnTo>
                    <a:pt x="1302" y="81"/>
                  </a:lnTo>
                  <a:lnTo>
                    <a:pt x="1302" y="84"/>
                  </a:lnTo>
                  <a:lnTo>
                    <a:pt x="1298" y="84"/>
                  </a:lnTo>
                  <a:lnTo>
                    <a:pt x="1297" y="84"/>
                  </a:lnTo>
                  <a:lnTo>
                    <a:pt x="1296" y="84"/>
                  </a:lnTo>
                  <a:close/>
                  <a:moveTo>
                    <a:pt x="1288" y="110"/>
                  </a:moveTo>
                  <a:lnTo>
                    <a:pt x="1289" y="109"/>
                  </a:lnTo>
                  <a:lnTo>
                    <a:pt x="1290" y="106"/>
                  </a:lnTo>
                  <a:lnTo>
                    <a:pt x="1292" y="104"/>
                  </a:lnTo>
                  <a:lnTo>
                    <a:pt x="1292" y="101"/>
                  </a:lnTo>
                  <a:lnTo>
                    <a:pt x="1292" y="96"/>
                  </a:lnTo>
                  <a:lnTo>
                    <a:pt x="1302" y="96"/>
                  </a:lnTo>
                  <a:lnTo>
                    <a:pt x="1302" y="98"/>
                  </a:lnTo>
                  <a:lnTo>
                    <a:pt x="1302" y="101"/>
                  </a:lnTo>
                  <a:lnTo>
                    <a:pt x="1302" y="102"/>
                  </a:lnTo>
                  <a:lnTo>
                    <a:pt x="1299" y="102"/>
                  </a:lnTo>
                  <a:lnTo>
                    <a:pt x="1296" y="102"/>
                  </a:lnTo>
                  <a:lnTo>
                    <a:pt x="1296" y="112"/>
                  </a:lnTo>
                  <a:lnTo>
                    <a:pt x="1295" y="112"/>
                  </a:lnTo>
                  <a:lnTo>
                    <a:pt x="1294" y="112"/>
                  </a:lnTo>
                  <a:lnTo>
                    <a:pt x="1293" y="112"/>
                  </a:lnTo>
                  <a:lnTo>
                    <a:pt x="1292" y="112"/>
                  </a:lnTo>
                  <a:lnTo>
                    <a:pt x="1288" y="112"/>
                  </a:lnTo>
                  <a:lnTo>
                    <a:pt x="1288" y="110"/>
                  </a:lnTo>
                  <a:close/>
                  <a:moveTo>
                    <a:pt x="1242" y="2135"/>
                  </a:moveTo>
                  <a:lnTo>
                    <a:pt x="1243" y="2135"/>
                  </a:lnTo>
                  <a:lnTo>
                    <a:pt x="1246" y="2135"/>
                  </a:lnTo>
                  <a:lnTo>
                    <a:pt x="1252" y="2135"/>
                  </a:lnTo>
                  <a:lnTo>
                    <a:pt x="1253" y="2135"/>
                  </a:lnTo>
                  <a:lnTo>
                    <a:pt x="1258" y="2135"/>
                  </a:lnTo>
                  <a:lnTo>
                    <a:pt x="1260" y="2135"/>
                  </a:lnTo>
                  <a:lnTo>
                    <a:pt x="1261" y="2135"/>
                  </a:lnTo>
                  <a:lnTo>
                    <a:pt x="1264" y="2135"/>
                  </a:lnTo>
                  <a:lnTo>
                    <a:pt x="1267" y="2135"/>
                  </a:lnTo>
                  <a:lnTo>
                    <a:pt x="1267" y="2134"/>
                  </a:lnTo>
                  <a:lnTo>
                    <a:pt x="1267" y="2133"/>
                  </a:lnTo>
                  <a:lnTo>
                    <a:pt x="1267" y="2131"/>
                  </a:lnTo>
                  <a:lnTo>
                    <a:pt x="1267" y="2130"/>
                  </a:lnTo>
                  <a:lnTo>
                    <a:pt x="1266" y="2129"/>
                  </a:lnTo>
                  <a:lnTo>
                    <a:pt x="1266" y="2128"/>
                  </a:lnTo>
                  <a:lnTo>
                    <a:pt x="1266" y="2127"/>
                  </a:lnTo>
                  <a:lnTo>
                    <a:pt x="1264" y="2126"/>
                  </a:lnTo>
                  <a:lnTo>
                    <a:pt x="1264" y="2125"/>
                  </a:lnTo>
                  <a:lnTo>
                    <a:pt x="1263" y="2123"/>
                  </a:lnTo>
                  <a:lnTo>
                    <a:pt x="1262" y="2122"/>
                  </a:lnTo>
                  <a:lnTo>
                    <a:pt x="1261" y="2121"/>
                  </a:lnTo>
                  <a:lnTo>
                    <a:pt x="1260" y="2120"/>
                  </a:lnTo>
                  <a:lnTo>
                    <a:pt x="1260" y="2119"/>
                  </a:lnTo>
                  <a:lnTo>
                    <a:pt x="1259" y="2118"/>
                  </a:lnTo>
                  <a:lnTo>
                    <a:pt x="1259" y="2117"/>
                  </a:lnTo>
                  <a:lnTo>
                    <a:pt x="1259" y="2115"/>
                  </a:lnTo>
                  <a:lnTo>
                    <a:pt x="1258" y="2114"/>
                  </a:lnTo>
                  <a:lnTo>
                    <a:pt x="1258" y="2113"/>
                  </a:lnTo>
                  <a:lnTo>
                    <a:pt x="1258" y="2112"/>
                  </a:lnTo>
                  <a:lnTo>
                    <a:pt x="1258" y="2111"/>
                  </a:lnTo>
                  <a:lnTo>
                    <a:pt x="1257" y="2111"/>
                  </a:lnTo>
                  <a:lnTo>
                    <a:pt x="1257" y="2110"/>
                  </a:lnTo>
                  <a:lnTo>
                    <a:pt x="1257" y="2109"/>
                  </a:lnTo>
                  <a:lnTo>
                    <a:pt x="1257" y="2108"/>
                  </a:lnTo>
                  <a:lnTo>
                    <a:pt x="1257" y="2101"/>
                  </a:lnTo>
                  <a:lnTo>
                    <a:pt x="1258" y="2101"/>
                  </a:lnTo>
                  <a:lnTo>
                    <a:pt x="1258" y="2102"/>
                  </a:lnTo>
                  <a:lnTo>
                    <a:pt x="1258" y="2108"/>
                  </a:lnTo>
                  <a:lnTo>
                    <a:pt x="1258" y="2111"/>
                  </a:lnTo>
                  <a:lnTo>
                    <a:pt x="1259" y="2113"/>
                  </a:lnTo>
                  <a:lnTo>
                    <a:pt x="1259" y="2115"/>
                  </a:lnTo>
                  <a:lnTo>
                    <a:pt x="1260" y="2117"/>
                  </a:lnTo>
                  <a:lnTo>
                    <a:pt x="1260" y="2119"/>
                  </a:lnTo>
                  <a:lnTo>
                    <a:pt x="1262" y="2120"/>
                  </a:lnTo>
                  <a:lnTo>
                    <a:pt x="1262" y="2121"/>
                  </a:lnTo>
                  <a:lnTo>
                    <a:pt x="1263" y="2122"/>
                  </a:lnTo>
                  <a:lnTo>
                    <a:pt x="1264" y="2123"/>
                  </a:lnTo>
                  <a:lnTo>
                    <a:pt x="1266" y="2126"/>
                  </a:lnTo>
                  <a:lnTo>
                    <a:pt x="1266" y="2127"/>
                  </a:lnTo>
                  <a:lnTo>
                    <a:pt x="1267" y="2128"/>
                  </a:lnTo>
                  <a:lnTo>
                    <a:pt x="1267" y="2129"/>
                  </a:lnTo>
                  <a:lnTo>
                    <a:pt x="1268" y="2130"/>
                  </a:lnTo>
                  <a:lnTo>
                    <a:pt x="1268" y="2131"/>
                  </a:lnTo>
                  <a:lnTo>
                    <a:pt x="1270" y="2131"/>
                  </a:lnTo>
                  <a:lnTo>
                    <a:pt x="1270" y="2133"/>
                  </a:lnTo>
                  <a:lnTo>
                    <a:pt x="1270" y="2134"/>
                  </a:lnTo>
                  <a:lnTo>
                    <a:pt x="1270" y="2135"/>
                  </a:lnTo>
                  <a:lnTo>
                    <a:pt x="1276" y="2134"/>
                  </a:lnTo>
                  <a:lnTo>
                    <a:pt x="1279" y="2134"/>
                  </a:lnTo>
                  <a:lnTo>
                    <a:pt x="1279" y="2133"/>
                  </a:lnTo>
                  <a:lnTo>
                    <a:pt x="1280" y="2131"/>
                  </a:lnTo>
                  <a:lnTo>
                    <a:pt x="1283" y="2133"/>
                  </a:lnTo>
                  <a:lnTo>
                    <a:pt x="1285" y="2133"/>
                  </a:lnTo>
                  <a:lnTo>
                    <a:pt x="1285" y="2135"/>
                  </a:lnTo>
                  <a:lnTo>
                    <a:pt x="1284" y="2135"/>
                  </a:lnTo>
                  <a:lnTo>
                    <a:pt x="1283" y="2135"/>
                  </a:lnTo>
                  <a:lnTo>
                    <a:pt x="1284" y="2135"/>
                  </a:lnTo>
                  <a:lnTo>
                    <a:pt x="1284" y="2136"/>
                  </a:lnTo>
                  <a:lnTo>
                    <a:pt x="1285" y="2136"/>
                  </a:lnTo>
                  <a:lnTo>
                    <a:pt x="1287" y="2136"/>
                  </a:lnTo>
                  <a:lnTo>
                    <a:pt x="1292" y="2135"/>
                  </a:lnTo>
                  <a:lnTo>
                    <a:pt x="1294" y="2135"/>
                  </a:lnTo>
                  <a:lnTo>
                    <a:pt x="1295" y="2135"/>
                  </a:lnTo>
                  <a:lnTo>
                    <a:pt x="1297" y="2135"/>
                  </a:lnTo>
                  <a:lnTo>
                    <a:pt x="1299" y="2135"/>
                  </a:lnTo>
                  <a:lnTo>
                    <a:pt x="1302" y="2135"/>
                  </a:lnTo>
                  <a:lnTo>
                    <a:pt x="1304" y="2135"/>
                  </a:lnTo>
                  <a:lnTo>
                    <a:pt x="1305" y="2135"/>
                  </a:lnTo>
                  <a:lnTo>
                    <a:pt x="1306" y="2135"/>
                  </a:lnTo>
                  <a:lnTo>
                    <a:pt x="1307" y="2135"/>
                  </a:lnTo>
                  <a:lnTo>
                    <a:pt x="1312" y="2135"/>
                  </a:lnTo>
                  <a:lnTo>
                    <a:pt x="1313" y="2135"/>
                  </a:lnTo>
                  <a:lnTo>
                    <a:pt x="1314" y="2135"/>
                  </a:lnTo>
                  <a:lnTo>
                    <a:pt x="1319" y="2135"/>
                  </a:lnTo>
                  <a:lnTo>
                    <a:pt x="1323" y="2135"/>
                  </a:lnTo>
                  <a:lnTo>
                    <a:pt x="1330" y="2135"/>
                  </a:lnTo>
                  <a:lnTo>
                    <a:pt x="1335" y="2135"/>
                  </a:lnTo>
                  <a:lnTo>
                    <a:pt x="1339" y="2134"/>
                  </a:lnTo>
                  <a:lnTo>
                    <a:pt x="1341" y="2134"/>
                  </a:lnTo>
                  <a:lnTo>
                    <a:pt x="1347" y="2134"/>
                  </a:lnTo>
                  <a:lnTo>
                    <a:pt x="1348" y="2134"/>
                  </a:lnTo>
                  <a:lnTo>
                    <a:pt x="1352" y="2134"/>
                  </a:lnTo>
                  <a:lnTo>
                    <a:pt x="1355" y="2134"/>
                  </a:lnTo>
                  <a:lnTo>
                    <a:pt x="1363" y="2134"/>
                  </a:lnTo>
                  <a:lnTo>
                    <a:pt x="1364" y="2134"/>
                  </a:lnTo>
                  <a:lnTo>
                    <a:pt x="1365" y="2134"/>
                  </a:lnTo>
                  <a:lnTo>
                    <a:pt x="1366" y="2134"/>
                  </a:lnTo>
                  <a:lnTo>
                    <a:pt x="1367" y="2134"/>
                  </a:lnTo>
                  <a:lnTo>
                    <a:pt x="1367" y="2133"/>
                  </a:lnTo>
                  <a:lnTo>
                    <a:pt x="1368" y="2129"/>
                  </a:lnTo>
                  <a:lnTo>
                    <a:pt x="1365" y="2129"/>
                  </a:lnTo>
                  <a:lnTo>
                    <a:pt x="1365" y="2127"/>
                  </a:lnTo>
                  <a:lnTo>
                    <a:pt x="1366" y="2127"/>
                  </a:lnTo>
                  <a:lnTo>
                    <a:pt x="1367" y="2127"/>
                  </a:lnTo>
                  <a:lnTo>
                    <a:pt x="1368" y="2127"/>
                  </a:lnTo>
                  <a:lnTo>
                    <a:pt x="1370" y="2125"/>
                  </a:lnTo>
                  <a:lnTo>
                    <a:pt x="1371" y="2121"/>
                  </a:lnTo>
                  <a:lnTo>
                    <a:pt x="1368" y="2121"/>
                  </a:lnTo>
                  <a:lnTo>
                    <a:pt x="1368" y="2122"/>
                  </a:lnTo>
                  <a:lnTo>
                    <a:pt x="1368" y="2123"/>
                  </a:lnTo>
                  <a:lnTo>
                    <a:pt x="1365" y="2123"/>
                  </a:lnTo>
                  <a:lnTo>
                    <a:pt x="1365" y="2122"/>
                  </a:lnTo>
                  <a:lnTo>
                    <a:pt x="1354" y="2122"/>
                  </a:lnTo>
                  <a:lnTo>
                    <a:pt x="1349" y="2122"/>
                  </a:lnTo>
                  <a:lnTo>
                    <a:pt x="1348" y="2122"/>
                  </a:lnTo>
                  <a:lnTo>
                    <a:pt x="1347" y="2122"/>
                  </a:lnTo>
                  <a:lnTo>
                    <a:pt x="1347" y="2123"/>
                  </a:lnTo>
                  <a:lnTo>
                    <a:pt x="1347" y="2125"/>
                  </a:lnTo>
                  <a:lnTo>
                    <a:pt x="1347" y="2126"/>
                  </a:lnTo>
                  <a:lnTo>
                    <a:pt x="1347" y="2127"/>
                  </a:lnTo>
                  <a:lnTo>
                    <a:pt x="1347" y="2128"/>
                  </a:lnTo>
                  <a:lnTo>
                    <a:pt x="1346" y="2128"/>
                  </a:lnTo>
                  <a:lnTo>
                    <a:pt x="1345" y="2128"/>
                  </a:lnTo>
                  <a:lnTo>
                    <a:pt x="1345" y="2126"/>
                  </a:lnTo>
                  <a:lnTo>
                    <a:pt x="1345" y="2122"/>
                  </a:lnTo>
                  <a:lnTo>
                    <a:pt x="1341" y="2122"/>
                  </a:lnTo>
                  <a:lnTo>
                    <a:pt x="1341" y="2126"/>
                  </a:lnTo>
                  <a:lnTo>
                    <a:pt x="1340" y="2126"/>
                  </a:lnTo>
                  <a:lnTo>
                    <a:pt x="1332" y="2126"/>
                  </a:lnTo>
                  <a:lnTo>
                    <a:pt x="1326" y="2126"/>
                  </a:lnTo>
                  <a:lnTo>
                    <a:pt x="1326" y="2122"/>
                  </a:lnTo>
                  <a:lnTo>
                    <a:pt x="1327" y="2122"/>
                  </a:lnTo>
                  <a:lnTo>
                    <a:pt x="1328" y="2122"/>
                  </a:lnTo>
                  <a:lnTo>
                    <a:pt x="1329" y="2122"/>
                  </a:lnTo>
                  <a:lnTo>
                    <a:pt x="1330" y="2122"/>
                  </a:lnTo>
                  <a:lnTo>
                    <a:pt x="1331" y="2122"/>
                  </a:lnTo>
                  <a:lnTo>
                    <a:pt x="1332" y="2122"/>
                  </a:lnTo>
                  <a:lnTo>
                    <a:pt x="1332" y="2120"/>
                  </a:lnTo>
                  <a:lnTo>
                    <a:pt x="1333" y="2120"/>
                  </a:lnTo>
                  <a:lnTo>
                    <a:pt x="1333" y="2122"/>
                  </a:lnTo>
                  <a:lnTo>
                    <a:pt x="1335" y="2122"/>
                  </a:lnTo>
                  <a:lnTo>
                    <a:pt x="1337" y="2122"/>
                  </a:lnTo>
                  <a:lnTo>
                    <a:pt x="1340" y="2122"/>
                  </a:lnTo>
                  <a:lnTo>
                    <a:pt x="1341" y="2122"/>
                  </a:lnTo>
                  <a:lnTo>
                    <a:pt x="1349" y="2122"/>
                  </a:lnTo>
                  <a:lnTo>
                    <a:pt x="1361" y="2122"/>
                  </a:lnTo>
                  <a:lnTo>
                    <a:pt x="1361" y="2121"/>
                  </a:lnTo>
                  <a:lnTo>
                    <a:pt x="1362" y="2121"/>
                  </a:lnTo>
                  <a:lnTo>
                    <a:pt x="1365" y="2121"/>
                  </a:lnTo>
                  <a:lnTo>
                    <a:pt x="1366" y="2121"/>
                  </a:lnTo>
                  <a:lnTo>
                    <a:pt x="1366" y="2114"/>
                  </a:lnTo>
                  <a:lnTo>
                    <a:pt x="1366" y="2112"/>
                  </a:lnTo>
                  <a:lnTo>
                    <a:pt x="1366" y="2110"/>
                  </a:lnTo>
                  <a:lnTo>
                    <a:pt x="1366" y="2109"/>
                  </a:lnTo>
                  <a:lnTo>
                    <a:pt x="1366" y="2108"/>
                  </a:lnTo>
                  <a:lnTo>
                    <a:pt x="1366" y="2105"/>
                  </a:lnTo>
                  <a:lnTo>
                    <a:pt x="1371" y="2105"/>
                  </a:lnTo>
                  <a:lnTo>
                    <a:pt x="1374" y="2105"/>
                  </a:lnTo>
                  <a:lnTo>
                    <a:pt x="1374" y="2104"/>
                  </a:lnTo>
                  <a:lnTo>
                    <a:pt x="1374" y="2103"/>
                  </a:lnTo>
                  <a:lnTo>
                    <a:pt x="1374" y="2102"/>
                  </a:lnTo>
                  <a:lnTo>
                    <a:pt x="1378" y="2103"/>
                  </a:lnTo>
                  <a:lnTo>
                    <a:pt x="1380" y="2096"/>
                  </a:lnTo>
                  <a:lnTo>
                    <a:pt x="1379" y="2096"/>
                  </a:lnTo>
                  <a:lnTo>
                    <a:pt x="1378" y="2096"/>
                  </a:lnTo>
                  <a:lnTo>
                    <a:pt x="1375" y="2096"/>
                  </a:lnTo>
                  <a:lnTo>
                    <a:pt x="1372" y="2096"/>
                  </a:lnTo>
                  <a:lnTo>
                    <a:pt x="1368" y="2096"/>
                  </a:lnTo>
                  <a:lnTo>
                    <a:pt x="1368" y="2094"/>
                  </a:lnTo>
                  <a:lnTo>
                    <a:pt x="1368" y="2090"/>
                  </a:lnTo>
                  <a:lnTo>
                    <a:pt x="1366" y="2090"/>
                  </a:lnTo>
                  <a:lnTo>
                    <a:pt x="1366" y="2072"/>
                  </a:lnTo>
                  <a:lnTo>
                    <a:pt x="1353" y="2072"/>
                  </a:lnTo>
                  <a:lnTo>
                    <a:pt x="1352" y="2072"/>
                  </a:lnTo>
                  <a:lnTo>
                    <a:pt x="1350" y="2072"/>
                  </a:lnTo>
                  <a:lnTo>
                    <a:pt x="1350" y="2071"/>
                  </a:lnTo>
                  <a:lnTo>
                    <a:pt x="1350" y="2069"/>
                  </a:lnTo>
                  <a:lnTo>
                    <a:pt x="1350" y="2068"/>
                  </a:lnTo>
                  <a:lnTo>
                    <a:pt x="1349" y="2045"/>
                  </a:lnTo>
                  <a:lnTo>
                    <a:pt x="1349" y="2035"/>
                  </a:lnTo>
                  <a:lnTo>
                    <a:pt x="1349" y="2025"/>
                  </a:lnTo>
                  <a:lnTo>
                    <a:pt x="1349" y="2022"/>
                  </a:lnTo>
                  <a:lnTo>
                    <a:pt x="1378" y="2017"/>
                  </a:lnTo>
                  <a:lnTo>
                    <a:pt x="1378" y="2027"/>
                  </a:lnTo>
                  <a:lnTo>
                    <a:pt x="1402" y="2026"/>
                  </a:lnTo>
                  <a:lnTo>
                    <a:pt x="1405" y="2026"/>
                  </a:lnTo>
                  <a:lnTo>
                    <a:pt x="1404" y="2028"/>
                  </a:lnTo>
                  <a:lnTo>
                    <a:pt x="1402" y="2030"/>
                  </a:lnTo>
                  <a:lnTo>
                    <a:pt x="1401" y="2034"/>
                  </a:lnTo>
                  <a:lnTo>
                    <a:pt x="1401" y="2036"/>
                  </a:lnTo>
                  <a:lnTo>
                    <a:pt x="1398" y="2044"/>
                  </a:lnTo>
                  <a:lnTo>
                    <a:pt x="1396" y="2051"/>
                  </a:lnTo>
                  <a:lnTo>
                    <a:pt x="1395" y="2055"/>
                  </a:lnTo>
                  <a:lnTo>
                    <a:pt x="1392" y="2061"/>
                  </a:lnTo>
                  <a:lnTo>
                    <a:pt x="1391" y="2066"/>
                  </a:lnTo>
                  <a:lnTo>
                    <a:pt x="1390" y="2067"/>
                  </a:lnTo>
                  <a:lnTo>
                    <a:pt x="1390" y="2068"/>
                  </a:lnTo>
                  <a:lnTo>
                    <a:pt x="1389" y="2071"/>
                  </a:lnTo>
                  <a:lnTo>
                    <a:pt x="1389" y="2072"/>
                  </a:lnTo>
                  <a:lnTo>
                    <a:pt x="1388" y="2075"/>
                  </a:lnTo>
                  <a:lnTo>
                    <a:pt x="1384" y="2084"/>
                  </a:lnTo>
                  <a:lnTo>
                    <a:pt x="1383" y="2086"/>
                  </a:lnTo>
                  <a:lnTo>
                    <a:pt x="1383" y="2089"/>
                  </a:lnTo>
                  <a:lnTo>
                    <a:pt x="1382" y="2092"/>
                  </a:lnTo>
                  <a:lnTo>
                    <a:pt x="1380" y="2096"/>
                  </a:lnTo>
                  <a:lnTo>
                    <a:pt x="1380" y="2097"/>
                  </a:lnTo>
                  <a:lnTo>
                    <a:pt x="1379" y="2100"/>
                  </a:lnTo>
                  <a:lnTo>
                    <a:pt x="1378" y="2103"/>
                  </a:lnTo>
                  <a:lnTo>
                    <a:pt x="1378" y="2104"/>
                  </a:lnTo>
                  <a:lnTo>
                    <a:pt x="1378" y="2105"/>
                  </a:lnTo>
                  <a:lnTo>
                    <a:pt x="1375" y="2109"/>
                  </a:lnTo>
                  <a:lnTo>
                    <a:pt x="1374" y="2112"/>
                  </a:lnTo>
                  <a:lnTo>
                    <a:pt x="1374" y="2115"/>
                  </a:lnTo>
                  <a:lnTo>
                    <a:pt x="1372" y="2121"/>
                  </a:lnTo>
                  <a:lnTo>
                    <a:pt x="1370" y="2126"/>
                  </a:lnTo>
                  <a:lnTo>
                    <a:pt x="1370" y="2128"/>
                  </a:lnTo>
                  <a:lnTo>
                    <a:pt x="1368" y="2129"/>
                  </a:lnTo>
                  <a:lnTo>
                    <a:pt x="1368" y="2130"/>
                  </a:lnTo>
                  <a:lnTo>
                    <a:pt x="1367" y="2133"/>
                  </a:lnTo>
                  <a:lnTo>
                    <a:pt x="1367" y="2134"/>
                  </a:lnTo>
                  <a:lnTo>
                    <a:pt x="1366" y="2137"/>
                  </a:lnTo>
                  <a:lnTo>
                    <a:pt x="1365" y="2139"/>
                  </a:lnTo>
                  <a:lnTo>
                    <a:pt x="1364" y="2143"/>
                  </a:lnTo>
                  <a:lnTo>
                    <a:pt x="1363" y="2146"/>
                  </a:lnTo>
                  <a:lnTo>
                    <a:pt x="1362" y="2150"/>
                  </a:lnTo>
                  <a:lnTo>
                    <a:pt x="1361" y="2154"/>
                  </a:lnTo>
                  <a:lnTo>
                    <a:pt x="1358" y="2159"/>
                  </a:lnTo>
                  <a:lnTo>
                    <a:pt x="1357" y="2163"/>
                  </a:lnTo>
                  <a:lnTo>
                    <a:pt x="1357" y="2164"/>
                  </a:lnTo>
                  <a:lnTo>
                    <a:pt x="1356" y="2168"/>
                  </a:lnTo>
                  <a:lnTo>
                    <a:pt x="1354" y="2172"/>
                  </a:lnTo>
                  <a:lnTo>
                    <a:pt x="1353" y="2175"/>
                  </a:lnTo>
                  <a:lnTo>
                    <a:pt x="1352" y="2179"/>
                  </a:lnTo>
                  <a:lnTo>
                    <a:pt x="1350" y="2181"/>
                  </a:lnTo>
                  <a:lnTo>
                    <a:pt x="1349" y="2185"/>
                  </a:lnTo>
                  <a:lnTo>
                    <a:pt x="1349" y="2186"/>
                  </a:lnTo>
                  <a:lnTo>
                    <a:pt x="1348" y="2189"/>
                  </a:lnTo>
                  <a:lnTo>
                    <a:pt x="1347" y="2192"/>
                  </a:lnTo>
                  <a:lnTo>
                    <a:pt x="1347" y="2193"/>
                  </a:lnTo>
                  <a:lnTo>
                    <a:pt x="1346" y="2193"/>
                  </a:lnTo>
                  <a:lnTo>
                    <a:pt x="1346" y="2190"/>
                  </a:lnTo>
                  <a:lnTo>
                    <a:pt x="1346" y="2189"/>
                  </a:lnTo>
                  <a:lnTo>
                    <a:pt x="1347" y="2189"/>
                  </a:lnTo>
                  <a:lnTo>
                    <a:pt x="1353" y="2173"/>
                  </a:lnTo>
                  <a:lnTo>
                    <a:pt x="1354" y="2172"/>
                  </a:lnTo>
                  <a:lnTo>
                    <a:pt x="1353" y="2171"/>
                  </a:lnTo>
                  <a:lnTo>
                    <a:pt x="1352" y="2171"/>
                  </a:lnTo>
                  <a:lnTo>
                    <a:pt x="1350" y="2171"/>
                  </a:lnTo>
                  <a:lnTo>
                    <a:pt x="1348" y="2172"/>
                  </a:lnTo>
                  <a:lnTo>
                    <a:pt x="1347" y="2172"/>
                  </a:lnTo>
                  <a:lnTo>
                    <a:pt x="1346" y="2172"/>
                  </a:lnTo>
                  <a:lnTo>
                    <a:pt x="1342" y="2172"/>
                  </a:lnTo>
                  <a:lnTo>
                    <a:pt x="1342" y="2165"/>
                  </a:lnTo>
                  <a:lnTo>
                    <a:pt x="1346" y="2165"/>
                  </a:lnTo>
                  <a:lnTo>
                    <a:pt x="1349" y="2165"/>
                  </a:lnTo>
                  <a:lnTo>
                    <a:pt x="1353" y="2165"/>
                  </a:lnTo>
                  <a:lnTo>
                    <a:pt x="1354" y="2165"/>
                  </a:lnTo>
                  <a:lnTo>
                    <a:pt x="1354" y="2164"/>
                  </a:lnTo>
                  <a:lnTo>
                    <a:pt x="1355" y="2164"/>
                  </a:lnTo>
                  <a:lnTo>
                    <a:pt x="1356" y="2164"/>
                  </a:lnTo>
                  <a:lnTo>
                    <a:pt x="1356" y="2163"/>
                  </a:lnTo>
                  <a:lnTo>
                    <a:pt x="1358" y="2159"/>
                  </a:lnTo>
                  <a:lnTo>
                    <a:pt x="1359" y="2154"/>
                  </a:lnTo>
                  <a:lnTo>
                    <a:pt x="1362" y="2146"/>
                  </a:lnTo>
                  <a:lnTo>
                    <a:pt x="1363" y="2146"/>
                  </a:lnTo>
                  <a:lnTo>
                    <a:pt x="1366" y="2134"/>
                  </a:lnTo>
                  <a:lnTo>
                    <a:pt x="1364" y="2134"/>
                  </a:lnTo>
                  <a:lnTo>
                    <a:pt x="1363" y="2134"/>
                  </a:lnTo>
                  <a:lnTo>
                    <a:pt x="1358" y="2134"/>
                  </a:lnTo>
                  <a:lnTo>
                    <a:pt x="1352" y="2134"/>
                  </a:lnTo>
                  <a:lnTo>
                    <a:pt x="1347" y="2135"/>
                  </a:lnTo>
                  <a:lnTo>
                    <a:pt x="1347" y="2137"/>
                  </a:lnTo>
                  <a:lnTo>
                    <a:pt x="1345" y="2137"/>
                  </a:lnTo>
                  <a:lnTo>
                    <a:pt x="1345" y="2136"/>
                  </a:lnTo>
                  <a:lnTo>
                    <a:pt x="1345" y="2135"/>
                  </a:lnTo>
                  <a:lnTo>
                    <a:pt x="1342" y="2135"/>
                  </a:lnTo>
                  <a:lnTo>
                    <a:pt x="1341" y="2135"/>
                  </a:lnTo>
                  <a:lnTo>
                    <a:pt x="1339" y="2135"/>
                  </a:lnTo>
                  <a:lnTo>
                    <a:pt x="1337" y="2135"/>
                  </a:lnTo>
                  <a:lnTo>
                    <a:pt x="1337" y="2139"/>
                  </a:lnTo>
                  <a:lnTo>
                    <a:pt x="1337" y="2140"/>
                  </a:lnTo>
                  <a:lnTo>
                    <a:pt x="1337" y="2142"/>
                  </a:lnTo>
                  <a:lnTo>
                    <a:pt x="1336" y="2142"/>
                  </a:lnTo>
                  <a:lnTo>
                    <a:pt x="1336" y="2140"/>
                  </a:lnTo>
                  <a:lnTo>
                    <a:pt x="1336" y="2135"/>
                  </a:lnTo>
                  <a:lnTo>
                    <a:pt x="1333" y="2135"/>
                  </a:lnTo>
                  <a:lnTo>
                    <a:pt x="1332" y="2135"/>
                  </a:lnTo>
                  <a:lnTo>
                    <a:pt x="1332" y="2140"/>
                  </a:lnTo>
                  <a:lnTo>
                    <a:pt x="1331" y="2140"/>
                  </a:lnTo>
                  <a:lnTo>
                    <a:pt x="1330" y="2140"/>
                  </a:lnTo>
                  <a:lnTo>
                    <a:pt x="1329" y="2135"/>
                  </a:lnTo>
                  <a:lnTo>
                    <a:pt x="1326" y="2135"/>
                  </a:lnTo>
                  <a:lnTo>
                    <a:pt x="1318" y="2135"/>
                  </a:lnTo>
                  <a:lnTo>
                    <a:pt x="1318" y="2136"/>
                  </a:lnTo>
                  <a:lnTo>
                    <a:pt x="1318" y="2137"/>
                  </a:lnTo>
                  <a:lnTo>
                    <a:pt x="1318" y="2138"/>
                  </a:lnTo>
                  <a:lnTo>
                    <a:pt x="1318" y="2139"/>
                  </a:lnTo>
                  <a:lnTo>
                    <a:pt x="1318" y="2140"/>
                  </a:lnTo>
                  <a:lnTo>
                    <a:pt x="1318" y="2142"/>
                  </a:lnTo>
                  <a:lnTo>
                    <a:pt x="1319" y="2143"/>
                  </a:lnTo>
                  <a:lnTo>
                    <a:pt x="1319" y="2144"/>
                  </a:lnTo>
                  <a:lnTo>
                    <a:pt x="1319" y="2145"/>
                  </a:lnTo>
                  <a:lnTo>
                    <a:pt x="1319" y="2146"/>
                  </a:lnTo>
                  <a:lnTo>
                    <a:pt x="1319" y="2147"/>
                  </a:lnTo>
                  <a:lnTo>
                    <a:pt x="1318" y="2147"/>
                  </a:lnTo>
                  <a:lnTo>
                    <a:pt x="1315" y="2147"/>
                  </a:lnTo>
                  <a:lnTo>
                    <a:pt x="1311" y="2147"/>
                  </a:lnTo>
                  <a:lnTo>
                    <a:pt x="1311" y="2146"/>
                  </a:lnTo>
                  <a:lnTo>
                    <a:pt x="1311" y="2145"/>
                  </a:lnTo>
                  <a:lnTo>
                    <a:pt x="1311" y="2144"/>
                  </a:lnTo>
                  <a:lnTo>
                    <a:pt x="1312" y="2144"/>
                  </a:lnTo>
                  <a:lnTo>
                    <a:pt x="1313" y="2144"/>
                  </a:lnTo>
                  <a:lnTo>
                    <a:pt x="1315" y="2144"/>
                  </a:lnTo>
                  <a:lnTo>
                    <a:pt x="1318" y="2144"/>
                  </a:lnTo>
                  <a:lnTo>
                    <a:pt x="1318" y="2143"/>
                  </a:lnTo>
                  <a:lnTo>
                    <a:pt x="1318" y="2135"/>
                  </a:lnTo>
                  <a:lnTo>
                    <a:pt x="1314" y="2135"/>
                  </a:lnTo>
                  <a:lnTo>
                    <a:pt x="1314" y="2136"/>
                  </a:lnTo>
                  <a:lnTo>
                    <a:pt x="1314" y="2137"/>
                  </a:lnTo>
                  <a:lnTo>
                    <a:pt x="1314" y="2138"/>
                  </a:lnTo>
                  <a:lnTo>
                    <a:pt x="1314" y="2139"/>
                  </a:lnTo>
                  <a:lnTo>
                    <a:pt x="1314" y="2140"/>
                  </a:lnTo>
                  <a:lnTo>
                    <a:pt x="1313" y="2140"/>
                  </a:lnTo>
                  <a:lnTo>
                    <a:pt x="1313" y="2139"/>
                  </a:lnTo>
                  <a:lnTo>
                    <a:pt x="1313" y="2135"/>
                  </a:lnTo>
                  <a:lnTo>
                    <a:pt x="1311" y="2135"/>
                  </a:lnTo>
                  <a:lnTo>
                    <a:pt x="1309" y="2135"/>
                  </a:lnTo>
                  <a:lnTo>
                    <a:pt x="1309" y="2136"/>
                  </a:lnTo>
                  <a:lnTo>
                    <a:pt x="1307" y="2136"/>
                  </a:lnTo>
                  <a:lnTo>
                    <a:pt x="1307" y="2135"/>
                  </a:lnTo>
                  <a:lnTo>
                    <a:pt x="1304" y="2136"/>
                  </a:lnTo>
                  <a:lnTo>
                    <a:pt x="1299" y="2136"/>
                  </a:lnTo>
                  <a:lnTo>
                    <a:pt x="1294" y="2136"/>
                  </a:lnTo>
                  <a:lnTo>
                    <a:pt x="1293" y="2136"/>
                  </a:lnTo>
                  <a:lnTo>
                    <a:pt x="1284" y="2136"/>
                  </a:lnTo>
                  <a:lnTo>
                    <a:pt x="1283" y="2136"/>
                  </a:lnTo>
                  <a:lnTo>
                    <a:pt x="1281" y="2136"/>
                  </a:lnTo>
                  <a:lnTo>
                    <a:pt x="1280" y="2135"/>
                  </a:lnTo>
                  <a:lnTo>
                    <a:pt x="1278" y="2135"/>
                  </a:lnTo>
                  <a:lnTo>
                    <a:pt x="1278" y="2137"/>
                  </a:lnTo>
                  <a:lnTo>
                    <a:pt x="1277" y="2137"/>
                  </a:lnTo>
                  <a:lnTo>
                    <a:pt x="1277" y="2139"/>
                  </a:lnTo>
                  <a:lnTo>
                    <a:pt x="1276" y="2139"/>
                  </a:lnTo>
                  <a:lnTo>
                    <a:pt x="1276" y="2135"/>
                  </a:lnTo>
                  <a:lnTo>
                    <a:pt x="1273" y="2135"/>
                  </a:lnTo>
                  <a:lnTo>
                    <a:pt x="1272" y="2135"/>
                  </a:lnTo>
                  <a:lnTo>
                    <a:pt x="1272" y="2138"/>
                  </a:lnTo>
                  <a:lnTo>
                    <a:pt x="1270" y="2138"/>
                  </a:lnTo>
                  <a:lnTo>
                    <a:pt x="1270" y="2135"/>
                  </a:lnTo>
                  <a:lnTo>
                    <a:pt x="1269" y="2135"/>
                  </a:lnTo>
                  <a:lnTo>
                    <a:pt x="1268" y="2135"/>
                  </a:lnTo>
                  <a:lnTo>
                    <a:pt x="1268" y="2136"/>
                  </a:lnTo>
                  <a:lnTo>
                    <a:pt x="1268" y="2140"/>
                  </a:lnTo>
                  <a:lnTo>
                    <a:pt x="1268" y="2145"/>
                  </a:lnTo>
                  <a:lnTo>
                    <a:pt x="1268" y="2146"/>
                  </a:lnTo>
                  <a:lnTo>
                    <a:pt x="1268" y="2147"/>
                  </a:lnTo>
                  <a:lnTo>
                    <a:pt x="1268" y="2148"/>
                  </a:lnTo>
                  <a:lnTo>
                    <a:pt x="1268" y="2150"/>
                  </a:lnTo>
                  <a:lnTo>
                    <a:pt x="1269" y="2150"/>
                  </a:lnTo>
                  <a:lnTo>
                    <a:pt x="1269" y="2151"/>
                  </a:lnTo>
                  <a:lnTo>
                    <a:pt x="1269" y="2152"/>
                  </a:lnTo>
                  <a:lnTo>
                    <a:pt x="1269" y="2153"/>
                  </a:lnTo>
                  <a:lnTo>
                    <a:pt x="1270" y="2153"/>
                  </a:lnTo>
                  <a:lnTo>
                    <a:pt x="1270" y="2154"/>
                  </a:lnTo>
                  <a:lnTo>
                    <a:pt x="1271" y="2155"/>
                  </a:lnTo>
                  <a:lnTo>
                    <a:pt x="1271" y="2156"/>
                  </a:lnTo>
                  <a:lnTo>
                    <a:pt x="1272" y="2156"/>
                  </a:lnTo>
                  <a:lnTo>
                    <a:pt x="1272" y="2158"/>
                  </a:lnTo>
                  <a:lnTo>
                    <a:pt x="1273" y="2158"/>
                  </a:lnTo>
                  <a:lnTo>
                    <a:pt x="1275" y="2159"/>
                  </a:lnTo>
                  <a:lnTo>
                    <a:pt x="1276" y="2160"/>
                  </a:lnTo>
                  <a:lnTo>
                    <a:pt x="1277" y="2160"/>
                  </a:lnTo>
                  <a:lnTo>
                    <a:pt x="1277" y="2161"/>
                  </a:lnTo>
                  <a:lnTo>
                    <a:pt x="1278" y="2162"/>
                  </a:lnTo>
                  <a:lnTo>
                    <a:pt x="1278" y="2163"/>
                  </a:lnTo>
                  <a:lnTo>
                    <a:pt x="1278" y="2164"/>
                  </a:lnTo>
                  <a:lnTo>
                    <a:pt x="1279" y="2164"/>
                  </a:lnTo>
                  <a:lnTo>
                    <a:pt x="1279" y="2165"/>
                  </a:lnTo>
                  <a:lnTo>
                    <a:pt x="1279" y="2167"/>
                  </a:lnTo>
                  <a:lnTo>
                    <a:pt x="1279" y="2168"/>
                  </a:lnTo>
                  <a:lnTo>
                    <a:pt x="1279" y="2169"/>
                  </a:lnTo>
                  <a:lnTo>
                    <a:pt x="1279" y="2170"/>
                  </a:lnTo>
                  <a:lnTo>
                    <a:pt x="1279" y="2171"/>
                  </a:lnTo>
                  <a:lnTo>
                    <a:pt x="1279" y="2172"/>
                  </a:lnTo>
                  <a:lnTo>
                    <a:pt x="1279" y="2173"/>
                  </a:lnTo>
                  <a:lnTo>
                    <a:pt x="1279" y="2175"/>
                  </a:lnTo>
                  <a:lnTo>
                    <a:pt x="1279" y="2176"/>
                  </a:lnTo>
                  <a:lnTo>
                    <a:pt x="1279" y="2177"/>
                  </a:lnTo>
                  <a:lnTo>
                    <a:pt x="1280" y="2177"/>
                  </a:lnTo>
                  <a:lnTo>
                    <a:pt x="1280" y="2178"/>
                  </a:lnTo>
                  <a:lnTo>
                    <a:pt x="1280" y="2179"/>
                  </a:lnTo>
                  <a:lnTo>
                    <a:pt x="1280" y="2180"/>
                  </a:lnTo>
                  <a:lnTo>
                    <a:pt x="1281" y="2181"/>
                  </a:lnTo>
                  <a:lnTo>
                    <a:pt x="1281" y="2184"/>
                  </a:lnTo>
                  <a:lnTo>
                    <a:pt x="1281" y="2185"/>
                  </a:lnTo>
                  <a:lnTo>
                    <a:pt x="1283" y="2185"/>
                  </a:lnTo>
                  <a:lnTo>
                    <a:pt x="1283" y="2186"/>
                  </a:lnTo>
                  <a:lnTo>
                    <a:pt x="1283" y="2187"/>
                  </a:lnTo>
                  <a:lnTo>
                    <a:pt x="1283" y="2188"/>
                  </a:lnTo>
                  <a:lnTo>
                    <a:pt x="1281" y="2188"/>
                  </a:lnTo>
                  <a:lnTo>
                    <a:pt x="1281" y="2189"/>
                  </a:lnTo>
                  <a:lnTo>
                    <a:pt x="1281" y="2190"/>
                  </a:lnTo>
                  <a:lnTo>
                    <a:pt x="1281" y="2192"/>
                  </a:lnTo>
                  <a:lnTo>
                    <a:pt x="1280" y="2192"/>
                  </a:lnTo>
                  <a:lnTo>
                    <a:pt x="1280" y="2193"/>
                  </a:lnTo>
                  <a:lnTo>
                    <a:pt x="1281" y="2194"/>
                  </a:lnTo>
                  <a:lnTo>
                    <a:pt x="1283" y="2194"/>
                  </a:lnTo>
                  <a:lnTo>
                    <a:pt x="1283" y="2195"/>
                  </a:lnTo>
                  <a:lnTo>
                    <a:pt x="1284" y="2195"/>
                  </a:lnTo>
                  <a:lnTo>
                    <a:pt x="1285" y="2195"/>
                  </a:lnTo>
                  <a:lnTo>
                    <a:pt x="1285" y="2196"/>
                  </a:lnTo>
                  <a:lnTo>
                    <a:pt x="1285" y="2198"/>
                  </a:lnTo>
                  <a:lnTo>
                    <a:pt x="1286" y="2200"/>
                  </a:lnTo>
                  <a:lnTo>
                    <a:pt x="1286" y="2202"/>
                  </a:lnTo>
                  <a:lnTo>
                    <a:pt x="1279" y="2198"/>
                  </a:lnTo>
                  <a:lnTo>
                    <a:pt x="1277" y="2197"/>
                  </a:lnTo>
                  <a:lnTo>
                    <a:pt x="1276" y="2196"/>
                  </a:lnTo>
                  <a:lnTo>
                    <a:pt x="1269" y="2193"/>
                  </a:lnTo>
                  <a:lnTo>
                    <a:pt x="1269" y="2192"/>
                  </a:lnTo>
                  <a:lnTo>
                    <a:pt x="1266" y="2189"/>
                  </a:lnTo>
                  <a:lnTo>
                    <a:pt x="1268" y="2189"/>
                  </a:lnTo>
                  <a:lnTo>
                    <a:pt x="1269" y="2189"/>
                  </a:lnTo>
                  <a:lnTo>
                    <a:pt x="1269" y="2187"/>
                  </a:lnTo>
                  <a:lnTo>
                    <a:pt x="1269" y="2188"/>
                  </a:lnTo>
                  <a:lnTo>
                    <a:pt x="1270" y="2188"/>
                  </a:lnTo>
                  <a:lnTo>
                    <a:pt x="1271" y="2189"/>
                  </a:lnTo>
                  <a:lnTo>
                    <a:pt x="1272" y="2189"/>
                  </a:lnTo>
                  <a:lnTo>
                    <a:pt x="1273" y="2190"/>
                  </a:lnTo>
                  <a:lnTo>
                    <a:pt x="1275" y="2190"/>
                  </a:lnTo>
                  <a:lnTo>
                    <a:pt x="1275" y="2192"/>
                  </a:lnTo>
                  <a:lnTo>
                    <a:pt x="1276" y="2192"/>
                  </a:lnTo>
                  <a:lnTo>
                    <a:pt x="1277" y="2193"/>
                  </a:lnTo>
                  <a:lnTo>
                    <a:pt x="1278" y="2194"/>
                  </a:lnTo>
                  <a:lnTo>
                    <a:pt x="1279" y="2193"/>
                  </a:lnTo>
                  <a:lnTo>
                    <a:pt x="1280" y="2192"/>
                  </a:lnTo>
                  <a:lnTo>
                    <a:pt x="1280" y="2190"/>
                  </a:lnTo>
                  <a:lnTo>
                    <a:pt x="1280" y="2189"/>
                  </a:lnTo>
                  <a:lnTo>
                    <a:pt x="1281" y="2188"/>
                  </a:lnTo>
                  <a:lnTo>
                    <a:pt x="1281" y="2187"/>
                  </a:lnTo>
                  <a:lnTo>
                    <a:pt x="1281" y="2186"/>
                  </a:lnTo>
                  <a:lnTo>
                    <a:pt x="1281" y="2185"/>
                  </a:lnTo>
                  <a:lnTo>
                    <a:pt x="1281" y="2184"/>
                  </a:lnTo>
                  <a:lnTo>
                    <a:pt x="1280" y="2184"/>
                  </a:lnTo>
                  <a:lnTo>
                    <a:pt x="1280" y="2182"/>
                  </a:lnTo>
                  <a:lnTo>
                    <a:pt x="1279" y="2179"/>
                  </a:lnTo>
                  <a:lnTo>
                    <a:pt x="1279" y="2178"/>
                  </a:lnTo>
                  <a:lnTo>
                    <a:pt x="1279" y="2177"/>
                  </a:lnTo>
                  <a:lnTo>
                    <a:pt x="1279" y="2176"/>
                  </a:lnTo>
                  <a:lnTo>
                    <a:pt x="1279" y="2175"/>
                  </a:lnTo>
                  <a:lnTo>
                    <a:pt x="1279" y="2173"/>
                  </a:lnTo>
                  <a:lnTo>
                    <a:pt x="1279" y="2172"/>
                  </a:lnTo>
                  <a:lnTo>
                    <a:pt x="1279" y="2171"/>
                  </a:lnTo>
                  <a:lnTo>
                    <a:pt x="1278" y="2170"/>
                  </a:lnTo>
                  <a:lnTo>
                    <a:pt x="1278" y="2169"/>
                  </a:lnTo>
                  <a:lnTo>
                    <a:pt x="1278" y="2168"/>
                  </a:lnTo>
                  <a:lnTo>
                    <a:pt x="1278" y="2167"/>
                  </a:lnTo>
                  <a:lnTo>
                    <a:pt x="1278" y="2165"/>
                  </a:lnTo>
                  <a:lnTo>
                    <a:pt x="1278" y="2164"/>
                  </a:lnTo>
                  <a:lnTo>
                    <a:pt x="1278" y="2163"/>
                  </a:lnTo>
                  <a:lnTo>
                    <a:pt x="1277" y="2163"/>
                  </a:lnTo>
                  <a:lnTo>
                    <a:pt x="1277" y="2162"/>
                  </a:lnTo>
                  <a:lnTo>
                    <a:pt x="1277" y="2161"/>
                  </a:lnTo>
                  <a:lnTo>
                    <a:pt x="1276" y="2161"/>
                  </a:lnTo>
                  <a:lnTo>
                    <a:pt x="1275" y="2160"/>
                  </a:lnTo>
                  <a:lnTo>
                    <a:pt x="1273" y="2159"/>
                  </a:lnTo>
                  <a:lnTo>
                    <a:pt x="1272" y="2158"/>
                  </a:lnTo>
                  <a:lnTo>
                    <a:pt x="1271" y="2158"/>
                  </a:lnTo>
                  <a:lnTo>
                    <a:pt x="1271" y="2156"/>
                  </a:lnTo>
                  <a:lnTo>
                    <a:pt x="1270" y="2156"/>
                  </a:lnTo>
                  <a:lnTo>
                    <a:pt x="1270" y="2155"/>
                  </a:lnTo>
                  <a:lnTo>
                    <a:pt x="1269" y="2154"/>
                  </a:lnTo>
                  <a:lnTo>
                    <a:pt x="1269" y="2153"/>
                  </a:lnTo>
                  <a:lnTo>
                    <a:pt x="1268" y="2152"/>
                  </a:lnTo>
                  <a:lnTo>
                    <a:pt x="1268" y="2151"/>
                  </a:lnTo>
                  <a:lnTo>
                    <a:pt x="1268" y="2150"/>
                  </a:lnTo>
                  <a:lnTo>
                    <a:pt x="1268" y="2148"/>
                  </a:lnTo>
                  <a:lnTo>
                    <a:pt x="1267" y="2148"/>
                  </a:lnTo>
                  <a:lnTo>
                    <a:pt x="1267" y="2147"/>
                  </a:lnTo>
                  <a:lnTo>
                    <a:pt x="1267" y="2146"/>
                  </a:lnTo>
                  <a:lnTo>
                    <a:pt x="1267" y="2145"/>
                  </a:lnTo>
                  <a:lnTo>
                    <a:pt x="1267" y="2136"/>
                  </a:lnTo>
                  <a:lnTo>
                    <a:pt x="1262" y="2136"/>
                  </a:lnTo>
                  <a:lnTo>
                    <a:pt x="1261" y="2136"/>
                  </a:lnTo>
                  <a:lnTo>
                    <a:pt x="1259" y="2136"/>
                  </a:lnTo>
                  <a:lnTo>
                    <a:pt x="1258" y="2136"/>
                  </a:lnTo>
                  <a:lnTo>
                    <a:pt x="1252" y="2136"/>
                  </a:lnTo>
                  <a:lnTo>
                    <a:pt x="1243" y="2136"/>
                  </a:lnTo>
                  <a:lnTo>
                    <a:pt x="1242" y="2136"/>
                  </a:lnTo>
                  <a:lnTo>
                    <a:pt x="1242" y="2135"/>
                  </a:lnTo>
                  <a:close/>
                  <a:moveTo>
                    <a:pt x="1233" y="2076"/>
                  </a:moveTo>
                  <a:lnTo>
                    <a:pt x="1237" y="2075"/>
                  </a:lnTo>
                  <a:lnTo>
                    <a:pt x="1237" y="2076"/>
                  </a:lnTo>
                  <a:lnTo>
                    <a:pt x="1237" y="2080"/>
                  </a:lnTo>
                  <a:lnTo>
                    <a:pt x="1233" y="2080"/>
                  </a:lnTo>
                  <a:lnTo>
                    <a:pt x="1233" y="2076"/>
                  </a:lnTo>
                  <a:close/>
                  <a:moveTo>
                    <a:pt x="878" y="373"/>
                  </a:moveTo>
                  <a:lnTo>
                    <a:pt x="879" y="372"/>
                  </a:lnTo>
                  <a:lnTo>
                    <a:pt x="880" y="372"/>
                  </a:lnTo>
                  <a:lnTo>
                    <a:pt x="881" y="372"/>
                  </a:lnTo>
                  <a:lnTo>
                    <a:pt x="882" y="373"/>
                  </a:lnTo>
                  <a:lnTo>
                    <a:pt x="882" y="374"/>
                  </a:lnTo>
                  <a:lnTo>
                    <a:pt x="883" y="377"/>
                  </a:lnTo>
                  <a:lnTo>
                    <a:pt x="884" y="377"/>
                  </a:lnTo>
                  <a:lnTo>
                    <a:pt x="884" y="378"/>
                  </a:lnTo>
                  <a:lnTo>
                    <a:pt x="885" y="379"/>
                  </a:lnTo>
                  <a:lnTo>
                    <a:pt x="885" y="380"/>
                  </a:lnTo>
                  <a:lnTo>
                    <a:pt x="887" y="380"/>
                  </a:lnTo>
                  <a:lnTo>
                    <a:pt x="885" y="380"/>
                  </a:lnTo>
                  <a:lnTo>
                    <a:pt x="885" y="381"/>
                  </a:lnTo>
                  <a:lnTo>
                    <a:pt x="884" y="381"/>
                  </a:lnTo>
                  <a:lnTo>
                    <a:pt x="883" y="382"/>
                  </a:lnTo>
                  <a:lnTo>
                    <a:pt x="882" y="380"/>
                  </a:lnTo>
                  <a:lnTo>
                    <a:pt x="881" y="380"/>
                  </a:lnTo>
                  <a:lnTo>
                    <a:pt x="881" y="379"/>
                  </a:lnTo>
                  <a:lnTo>
                    <a:pt x="880" y="378"/>
                  </a:lnTo>
                  <a:lnTo>
                    <a:pt x="880" y="377"/>
                  </a:lnTo>
                  <a:lnTo>
                    <a:pt x="879" y="377"/>
                  </a:lnTo>
                  <a:lnTo>
                    <a:pt x="879" y="376"/>
                  </a:lnTo>
                  <a:lnTo>
                    <a:pt x="879" y="374"/>
                  </a:lnTo>
                  <a:lnTo>
                    <a:pt x="878" y="373"/>
                  </a:lnTo>
                  <a:close/>
                  <a:moveTo>
                    <a:pt x="301" y="686"/>
                  </a:moveTo>
                  <a:lnTo>
                    <a:pt x="301" y="689"/>
                  </a:lnTo>
                  <a:lnTo>
                    <a:pt x="301" y="690"/>
                  </a:lnTo>
                  <a:lnTo>
                    <a:pt x="301" y="691"/>
                  </a:lnTo>
                  <a:lnTo>
                    <a:pt x="301" y="705"/>
                  </a:lnTo>
                  <a:lnTo>
                    <a:pt x="301" y="706"/>
                  </a:lnTo>
                  <a:lnTo>
                    <a:pt x="301" y="709"/>
                  </a:lnTo>
                  <a:lnTo>
                    <a:pt x="301" y="712"/>
                  </a:lnTo>
                  <a:lnTo>
                    <a:pt x="301" y="713"/>
                  </a:lnTo>
                  <a:lnTo>
                    <a:pt x="301" y="714"/>
                  </a:lnTo>
                  <a:lnTo>
                    <a:pt x="302" y="717"/>
                  </a:lnTo>
                  <a:lnTo>
                    <a:pt x="302" y="719"/>
                  </a:lnTo>
                  <a:lnTo>
                    <a:pt x="302" y="724"/>
                  </a:lnTo>
                  <a:lnTo>
                    <a:pt x="302" y="761"/>
                  </a:lnTo>
                  <a:lnTo>
                    <a:pt x="302" y="764"/>
                  </a:lnTo>
                  <a:lnTo>
                    <a:pt x="302" y="770"/>
                  </a:lnTo>
                  <a:lnTo>
                    <a:pt x="302" y="771"/>
                  </a:lnTo>
                  <a:lnTo>
                    <a:pt x="303" y="780"/>
                  </a:lnTo>
                  <a:lnTo>
                    <a:pt x="303" y="784"/>
                  </a:lnTo>
                  <a:lnTo>
                    <a:pt x="303" y="786"/>
                  </a:lnTo>
                  <a:lnTo>
                    <a:pt x="303" y="791"/>
                  </a:lnTo>
                  <a:lnTo>
                    <a:pt x="303" y="795"/>
                  </a:lnTo>
                  <a:lnTo>
                    <a:pt x="303" y="797"/>
                  </a:lnTo>
                  <a:lnTo>
                    <a:pt x="303" y="804"/>
                  </a:lnTo>
                  <a:lnTo>
                    <a:pt x="303" y="806"/>
                  </a:lnTo>
                  <a:lnTo>
                    <a:pt x="303" y="807"/>
                  </a:lnTo>
                  <a:lnTo>
                    <a:pt x="303" y="808"/>
                  </a:lnTo>
                  <a:lnTo>
                    <a:pt x="303" y="812"/>
                  </a:lnTo>
                  <a:lnTo>
                    <a:pt x="303" y="816"/>
                  </a:lnTo>
                  <a:lnTo>
                    <a:pt x="303" y="821"/>
                  </a:lnTo>
                  <a:lnTo>
                    <a:pt x="304" y="826"/>
                  </a:lnTo>
                  <a:lnTo>
                    <a:pt x="304" y="829"/>
                  </a:lnTo>
                  <a:lnTo>
                    <a:pt x="304" y="847"/>
                  </a:lnTo>
                  <a:lnTo>
                    <a:pt x="304" y="868"/>
                  </a:lnTo>
                  <a:lnTo>
                    <a:pt x="304" y="882"/>
                  </a:lnTo>
                  <a:lnTo>
                    <a:pt x="304" y="883"/>
                  </a:lnTo>
                  <a:lnTo>
                    <a:pt x="304" y="900"/>
                  </a:lnTo>
                  <a:lnTo>
                    <a:pt x="304" y="918"/>
                  </a:lnTo>
                  <a:lnTo>
                    <a:pt x="304" y="928"/>
                  </a:lnTo>
                  <a:lnTo>
                    <a:pt x="305" y="948"/>
                  </a:lnTo>
                  <a:lnTo>
                    <a:pt x="305" y="968"/>
                  </a:lnTo>
                  <a:lnTo>
                    <a:pt x="305" y="970"/>
                  </a:lnTo>
                  <a:lnTo>
                    <a:pt x="304" y="970"/>
                  </a:lnTo>
                  <a:lnTo>
                    <a:pt x="305" y="975"/>
                  </a:lnTo>
                  <a:lnTo>
                    <a:pt x="305" y="980"/>
                  </a:lnTo>
                  <a:lnTo>
                    <a:pt x="305" y="981"/>
                  </a:lnTo>
                  <a:lnTo>
                    <a:pt x="305" y="983"/>
                  </a:lnTo>
                  <a:lnTo>
                    <a:pt x="305" y="993"/>
                  </a:lnTo>
                  <a:lnTo>
                    <a:pt x="305" y="995"/>
                  </a:lnTo>
                  <a:lnTo>
                    <a:pt x="305" y="997"/>
                  </a:lnTo>
                  <a:lnTo>
                    <a:pt x="305" y="999"/>
                  </a:lnTo>
                  <a:lnTo>
                    <a:pt x="305" y="1007"/>
                  </a:lnTo>
                  <a:lnTo>
                    <a:pt x="305" y="1016"/>
                  </a:lnTo>
                  <a:lnTo>
                    <a:pt x="305" y="1018"/>
                  </a:lnTo>
                  <a:lnTo>
                    <a:pt x="305" y="1024"/>
                  </a:lnTo>
                  <a:lnTo>
                    <a:pt x="305" y="1043"/>
                  </a:lnTo>
                  <a:lnTo>
                    <a:pt x="305" y="1046"/>
                  </a:lnTo>
                  <a:lnTo>
                    <a:pt x="305" y="1047"/>
                  </a:lnTo>
                  <a:lnTo>
                    <a:pt x="305" y="1049"/>
                  </a:lnTo>
                  <a:lnTo>
                    <a:pt x="305" y="1054"/>
                  </a:lnTo>
                  <a:lnTo>
                    <a:pt x="305" y="1056"/>
                  </a:lnTo>
                  <a:lnTo>
                    <a:pt x="305" y="1059"/>
                  </a:lnTo>
                  <a:lnTo>
                    <a:pt x="306" y="1068"/>
                  </a:lnTo>
                  <a:lnTo>
                    <a:pt x="305" y="1068"/>
                  </a:lnTo>
                  <a:lnTo>
                    <a:pt x="305" y="1069"/>
                  </a:lnTo>
                  <a:lnTo>
                    <a:pt x="305" y="1082"/>
                  </a:lnTo>
                  <a:lnTo>
                    <a:pt x="305" y="1083"/>
                  </a:lnTo>
                  <a:lnTo>
                    <a:pt x="305" y="1085"/>
                  </a:lnTo>
                  <a:lnTo>
                    <a:pt x="305" y="1088"/>
                  </a:lnTo>
                  <a:lnTo>
                    <a:pt x="305" y="1090"/>
                  </a:lnTo>
                  <a:lnTo>
                    <a:pt x="305" y="1091"/>
                  </a:lnTo>
                  <a:lnTo>
                    <a:pt x="306" y="1093"/>
                  </a:lnTo>
                  <a:lnTo>
                    <a:pt x="306" y="1118"/>
                  </a:lnTo>
                  <a:lnTo>
                    <a:pt x="319" y="1118"/>
                  </a:lnTo>
                  <a:lnTo>
                    <a:pt x="321" y="1118"/>
                  </a:lnTo>
                  <a:lnTo>
                    <a:pt x="322" y="1118"/>
                  </a:lnTo>
                  <a:lnTo>
                    <a:pt x="324" y="1118"/>
                  </a:lnTo>
                  <a:lnTo>
                    <a:pt x="331" y="1118"/>
                  </a:lnTo>
                  <a:lnTo>
                    <a:pt x="332" y="1118"/>
                  </a:lnTo>
                  <a:lnTo>
                    <a:pt x="345" y="1118"/>
                  </a:lnTo>
                  <a:lnTo>
                    <a:pt x="356" y="1118"/>
                  </a:lnTo>
                  <a:lnTo>
                    <a:pt x="381" y="1118"/>
                  </a:lnTo>
                  <a:lnTo>
                    <a:pt x="405" y="1118"/>
                  </a:lnTo>
                  <a:lnTo>
                    <a:pt x="396" y="1118"/>
                  </a:lnTo>
                  <a:lnTo>
                    <a:pt x="390" y="1118"/>
                  </a:lnTo>
                  <a:lnTo>
                    <a:pt x="384" y="1118"/>
                  </a:lnTo>
                  <a:lnTo>
                    <a:pt x="381" y="1118"/>
                  </a:lnTo>
                  <a:lnTo>
                    <a:pt x="372" y="1118"/>
                  </a:lnTo>
                  <a:lnTo>
                    <a:pt x="367" y="1118"/>
                  </a:lnTo>
                  <a:lnTo>
                    <a:pt x="356" y="1118"/>
                  </a:lnTo>
                  <a:lnTo>
                    <a:pt x="354" y="1118"/>
                  </a:lnTo>
                  <a:lnTo>
                    <a:pt x="350" y="1118"/>
                  </a:lnTo>
                  <a:lnTo>
                    <a:pt x="348" y="1118"/>
                  </a:lnTo>
                  <a:lnTo>
                    <a:pt x="345" y="1118"/>
                  </a:lnTo>
                  <a:lnTo>
                    <a:pt x="332" y="1118"/>
                  </a:lnTo>
                  <a:lnTo>
                    <a:pt x="331" y="1118"/>
                  </a:lnTo>
                  <a:lnTo>
                    <a:pt x="324" y="1118"/>
                  </a:lnTo>
                  <a:lnTo>
                    <a:pt x="323" y="1118"/>
                  </a:lnTo>
                  <a:lnTo>
                    <a:pt x="322" y="1118"/>
                  </a:lnTo>
                  <a:lnTo>
                    <a:pt x="319" y="1118"/>
                  </a:lnTo>
                  <a:lnTo>
                    <a:pt x="315" y="1118"/>
                  </a:lnTo>
                  <a:lnTo>
                    <a:pt x="313" y="1118"/>
                  </a:lnTo>
                  <a:lnTo>
                    <a:pt x="312" y="1118"/>
                  </a:lnTo>
                  <a:lnTo>
                    <a:pt x="311" y="1118"/>
                  </a:lnTo>
                  <a:lnTo>
                    <a:pt x="309" y="1118"/>
                  </a:lnTo>
                  <a:lnTo>
                    <a:pt x="307" y="1118"/>
                  </a:lnTo>
                  <a:lnTo>
                    <a:pt x="306" y="1118"/>
                  </a:lnTo>
                  <a:lnTo>
                    <a:pt x="306" y="1114"/>
                  </a:lnTo>
                  <a:lnTo>
                    <a:pt x="306" y="1110"/>
                  </a:lnTo>
                  <a:lnTo>
                    <a:pt x="306" y="1109"/>
                  </a:lnTo>
                  <a:lnTo>
                    <a:pt x="306" y="1106"/>
                  </a:lnTo>
                  <a:lnTo>
                    <a:pt x="306" y="1102"/>
                  </a:lnTo>
                  <a:lnTo>
                    <a:pt x="306" y="1099"/>
                  </a:lnTo>
                  <a:lnTo>
                    <a:pt x="305" y="1097"/>
                  </a:lnTo>
                  <a:lnTo>
                    <a:pt x="305" y="1093"/>
                  </a:lnTo>
                  <a:lnTo>
                    <a:pt x="305" y="1091"/>
                  </a:lnTo>
                  <a:lnTo>
                    <a:pt x="305" y="1090"/>
                  </a:lnTo>
                  <a:lnTo>
                    <a:pt x="305" y="1088"/>
                  </a:lnTo>
                  <a:lnTo>
                    <a:pt x="305" y="1085"/>
                  </a:lnTo>
                  <a:lnTo>
                    <a:pt x="305" y="1083"/>
                  </a:lnTo>
                  <a:lnTo>
                    <a:pt x="305" y="1082"/>
                  </a:lnTo>
                  <a:lnTo>
                    <a:pt x="305" y="1069"/>
                  </a:lnTo>
                  <a:lnTo>
                    <a:pt x="305" y="1068"/>
                  </a:lnTo>
                  <a:lnTo>
                    <a:pt x="305" y="1060"/>
                  </a:lnTo>
                  <a:lnTo>
                    <a:pt x="305" y="1059"/>
                  </a:lnTo>
                  <a:lnTo>
                    <a:pt x="305" y="1054"/>
                  </a:lnTo>
                  <a:lnTo>
                    <a:pt x="305" y="1043"/>
                  </a:lnTo>
                  <a:lnTo>
                    <a:pt x="305" y="1041"/>
                  </a:lnTo>
                  <a:lnTo>
                    <a:pt x="305" y="1039"/>
                  </a:lnTo>
                  <a:lnTo>
                    <a:pt x="305" y="1035"/>
                  </a:lnTo>
                  <a:lnTo>
                    <a:pt x="305" y="1033"/>
                  </a:lnTo>
                  <a:lnTo>
                    <a:pt x="305" y="1024"/>
                  </a:lnTo>
                  <a:lnTo>
                    <a:pt x="305" y="1018"/>
                  </a:lnTo>
                  <a:lnTo>
                    <a:pt x="305" y="1016"/>
                  </a:lnTo>
                  <a:lnTo>
                    <a:pt x="305" y="1009"/>
                  </a:lnTo>
                  <a:lnTo>
                    <a:pt x="305" y="1008"/>
                  </a:lnTo>
                  <a:lnTo>
                    <a:pt x="305" y="1007"/>
                  </a:lnTo>
                  <a:lnTo>
                    <a:pt x="305" y="999"/>
                  </a:lnTo>
                  <a:lnTo>
                    <a:pt x="305" y="997"/>
                  </a:lnTo>
                  <a:lnTo>
                    <a:pt x="305" y="996"/>
                  </a:lnTo>
                  <a:lnTo>
                    <a:pt x="305" y="995"/>
                  </a:lnTo>
                  <a:lnTo>
                    <a:pt x="305" y="993"/>
                  </a:lnTo>
                  <a:lnTo>
                    <a:pt x="305" y="988"/>
                  </a:lnTo>
                  <a:lnTo>
                    <a:pt x="305" y="984"/>
                  </a:lnTo>
                  <a:lnTo>
                    <a:pt x="305" y="983"/>
                  </a:lnTo>
                  <a:lnTo>
                    <a:pt x="304" y="982"/>
                  </a:lnTo>
                  <a:lnTo>
                    <a:pt x="304" y="970"/>
                  </a:lnTo>
                  <a:lnTo>
                    <a:pt x="305" y="970"/>
                  </a:lnTo>
                  <a:lnTo>
                    <a:pt x="305" y="968"/>
                  </a:lnTo>
                  <a:lnTo>
                    <a:pt x="305" y="965"/>
                  </a:lnTo>
                  <a:lnTo>
                    <a:pt x="305" y="964"/>
                  </a:lnTo>
                  <a:lnTo>
                    <a:pt x="304" y="949"/>
                  </a:lnTo>
                  <a:lnTo>
                    <a:pt x="304" y="948"/>
                  </a:lnTo>
                  <a:lnTo>
                    <a:pt x="304" y="928"/>
                  </a:lnTo>
                  <a:lnTo>
                    <a:pt x="304" y="923"/>
                  </a:lnTo>
                  <a:lnTo>
                    <a:pt x="304" y="918"/>
                  </a:lnTo>
                  <a:lnTo>
                    <a:pt x="304" y="900"/>
                  </a:lnTo>
                  <a:lnTo>
                    <a:pt x="304" y="883"/>
                  </a:lnTo>
                  <a:lnTo>
                    <a:pt x="304" y="878"/>
                  </a:lnTo>
                  <a:lnTo>
                    <a:pt x="304" y="868"/>
                  </a:lnTo>
                  <a:lnTo>
                    <a:pt x="304" y="867"/>
                  </a:lnTo>
                  <a:lnTo>
                    <a:pt x="304" y="866"/>
                  </a:lnTo>
                  <a:lnTo>
                    <a:pt x="304" y="850"/>
                  </a:lnTo>
                  <a:lnTo>
                    <a:pt x="304" y="847"/>
                  </a:lnTo>
                  <a:lnTo>
                    <a:pt x="303" y="831"/>
                  </a:lnTo>
                  <a:lnTo>
                    <a:pt x="303" y="829"/>
                  </a:lnTo>
                  <a:lnTo>
                    <a:pt x="303" y="821"/>
                  </a:lnTo>
                  <a:lnTo>
                    <a:pt x="303" y="816"/>
                  </a:lnTo>
                  <a:lnTo>
                    <a:pt x="303" y="807"/>
                  </a:lnTo>
                  <a:lnTo>
                    <a:pt x="303" y="806"/>
                  </a:lnTo>
                  <a:lnTo>
                    <a:pt x="303" y="804"/>
                  </a:lnTo>
                  <a:lnTo>
                    <a:pt x="303" y="798"/>
                  </a:lnTo>
                  <a:lnTo>
                    <a:pt x="303" y="795"/>
                  </a:lnTo>
                  <a:lnTo>
                    <a:pt x="303" y="790"/>
                  </a:lnTo>
                  <a:lnTo>
                    <a:pt x="303" y="789"/>
                  </a:lnTo>
                  <a:lnTo>
                    <a:pt x="303" y="786"/>
                  </a:lnTo>
                  <a:lnTo>
                    <a:pt x="303" y="784"/>
                  </a:lnTo>
                  <a:lnTo>
                    <a:pt x="303" y="783"/>
                  </a:lnTo>
                  <a:lnTo>
                    <a:pt x="303" y="782"/>
                  </a:lnTo>
                  <a:lnTo>
                    <a:pt x="302" y="771"/>
                  </a:lnTo>
                  <a:lnTo>
                    <a:pt x="302" y="770"/>
                  </a:lnTo>
                  <a:lnTo>
                    <a:pt x="302" y="764"/>
                  </a:lnTo>
                  <a:lnTo>
                    <a:pt x="302" y="761"/>
                  </a:lnTo>
                  <a:lnTo>
                    <a:pt x="302" y="725"/>
                  </a:lnTo>
                  <a:lnTo>
                    <a:pt x="302" y="724"/>
                  </a:lnTo>
                  <a:lnTo>
                    <a:pt x="301" y="716"/>
                  </a:lnTo>
                  <a:lnTo>
                    <a:pt x="301" y="715"/>
                  </a:lnTo>
                  <a:lnTo>
                    <a:pt x="301" y="714"/>
                  </a:lnTo>
                  <a:lnTo>
                    <a:pt x="301" y="713"/>
                  </a:lnTo>
                  <a:lnTo>
                    <a:pt x="301" y="712"/>
                  </a:lnTo>
                  <a:lnTo>
                    <a:pt x="301" y="709"/>
                  </a:lnTo>
                  <a:lnTo>
                    <a:pt x="301" y="706"/>
                  </a:lnTo>
                  <a:lnTo>
                    <a:pt x="301" y="705"/>
                  </a:lnTo>
                  <a:lnTo>
                    <a:pt x="301" y="701"/>
                  </a:lnTo>
                  <a:lnTo>
                    <a:pt x="301" y="686"/>
                  </a:lnTo>
                  <a:close/>
                  <a:moveTo>
                    <a:pt x="126" y="1306"/>
                  </a:moveTo>
                  <a:lnTo>
                    <a:pt x="132" y="1306"/>
                  </a:lnTo>
                  <a:lnTo>
                    <a:pt x="140" y="1306"/>
                  </a:lnTo>
                  <a:lnTo>
                    <a:pt x="141" y="1306"/>
                  </a:lnTo>
                  <a:lnTo>
                    <a:pt x="146" y="1306"/>
                  </a:lnTo>
                  <a:lnTo>
                    <a:pt x="152" y="1306"/>
                  </a:lnTo>
                  <a:lnTo>
                    <a:pt x="154" y="1306"/>
                  </a:lnTo>
                  <a:lnTo>
                    <a:pt x="154" y="1308"/>
                  </a:lnTo>
                  <a:lnTo>
                    <a:pt x="154" y="1309"/>
                  </a:lnTo>
                  <a:lnTo>
                    <a:pt x="154" y="1310"/>
                  </a:lnTo>
                  <a:lnTo>
                    <a:pt x="155" y="1320"/>
                  </a:lnTo>
                  <a:lnTo>
                    <a:pt x="147" y="1320"/>
                  </a:lnTo>
                  <a:lnTo>
                    <a:pt x="146" y="1320"/>
                  </a:lnTo>
                  <a:lnTo>
                    <a:pt x="144" y="1320"/>
                  </a:lnTo>
                  <a:lnTo>
                    <a:pt x="143" y="1320"/>
                  </a:lnTo>
                  <a:lnTo>
                    <a:pt x="142" y="1322"/>
                  </a:lnTo>
                  <a:lnTo>
                    <a:pt x="141" y="1320"/>
                  </a:lnTo>
                  <a:lnTo>
                    <a:pt x="137" y="1320"/>
                  </a:lnTo>
                  <a:lnTo>
                    <a:pt x="126" y="1320"/>
                  </a:lnTo>
                  <a:lnTo>
                    <a:pt x="126" y="1306"/>
                  </a:lnTo>
                  <a:close/>
                  <a:moveTo>
                    <a:pt x="0" y="160"/>
                  </a:moveTo>
                  <a:lnTo>
                    <a:pt x="0" y="161"/>
                  </a:lnTo>
                  <a:lnTo>
                    <a:pt x="0" y="163"/>
                  </a:lnTo>
                  <a:lnTo>
                    <a:pt x="0" y="167"/>
                  </a:lnTo>
                  <a:lnTo>
                    <a:pt x="0" y="169"/>
                  </a:lnTo>
                  <a:lnTo>
                    <a:pt x="0" y="172"/>
                  </a:lnTo>
                  <a:lnTo>
                    <a:pt x="0" y="176"/>
                  </a:lnTo>
                  <a:lnTo>
                    <a:pt x="0" y="181"/>
                  </a:lnTo>
                  <a:lnTo>
                    <a:pt x="1" y="185"/>
                  </a:lnTo>
                  <a:lnTo>
                    <a:pt x="1" y="188"/>
                  </a:lnTo>
                  <a:lnTo>
                    <a:pt x="1" y="193"/>
                  </a:lnTo>
                  <a:lnTo>
                    <a:pt x="1" y="195"/>
                  </a:lnTo>
                  <a:lnTo>
                    <a:pt x="1" y="196"/>
                  </a:lnTo>
                  <a:lnTo>
                    <a:pt x="1" y="197"/>
                  </a:lnTo>
                  <a:lnTo>
                    <a:pt x="1" y="206"/>
                  </a:lnTo>
                  <a:lnTo>
                    <a:pt x="1" y="210"/>
                  </a:lnTo>
                  <a:lnTo>
                    <a:pt x="2" y="210"/>
                  </a:lnTo>
                  <a:lnTo>
                    <a:pt x="5" y="210"/>
                  </a:lnTo>
                  <a:lnTo>
                    <a:pt x="8" y="210"/>
                  </a:lnTo>
                  <a:lnTo>
                    <a:pt x="9" y="210"/>
                  </a:lnTo>
                  <a:lnTo>
                    <a:pt x="10" y="210"/>
                  </a:lnTo>
                  <a:lnTo>
                    <a:pt x="14" y="209"/>
                  </a:lnTo>
                  <a:lnTo>
                    <a:pt x="18" y="209"/>
                  </a:lnTo>
                  <a:lnTo>
                    <a:pt x="19" y="209"/>
                  </a:lnTo>
                  <a:lnTo>
                    <a:pt x="23" y="209"/>
                  </a:lnTo>
                  <a:lnTo>
                    <a:pt x="23" y="210"/>
                  </a:lnTo>
                  <a:lnTo>
                    <a:pt x="27" y="210"/>
                  </a:lnTo>
                  <a:lnTo>
                    <a:pt x="36" y="209"/>
                  </a:lnTo>
                  <a:lnTo>
                    <a:pt x="38" y="209"/>
                  </a:lnTo>
                  <a:lnTo>
                    <a:pt x="39" y="209"/>
                  </a:lnTo>
                  <a:lnTo>
                    <a:pt x="46" y="209"/>
                  </a:lnTo>
                  <a:lnTo>
                    <a:pt x="52" y="209"/>
                  </a:lnTo>
                  <a:lnTo>
                    <a:pt x="53" y="209"/>
                  </a:lnTo>
                  <a:lnTo>
                    <a:pt x="53" y="210"/>
                  </a:lnTo>
                  <a:lnTo>
                    <a:pt x="53" y="221"/>
                  </a:lnTo>
                  <a:lnTo>
                    <a:pt x="53" y="228"/>
                  </a:lnTo>
                  <a:lnTo>
                    <a:pt x="53" y="232"/>
                  </a:lnTo>
                  <a:lnTo>
                    <a:pt x="53" y="238"/>
                  </a:lnTo>
                  <a:lnTo>
                    <a:pt x="53" y="240"/>
                  </a:lnTo>
                  <a:lnTo>
                    <a:pt x="53" y="244"/>
                  </a:lnTo>
                  <a:lnTo>
                    <a:pt x="53" y="245"/>
                  </a:lnTo>
                  <a:lnTo>
                    <a:pt x="53" y="246"/>
                  </a:lnTo>
                  <a:lnTo>
                    <a:pt x="54" y="246"/>
                  </a:lnTo>
                  <a:lnTo>
                    <a:pt x="54" y="248"/>
                  </a:lnTo>
                  <a:lnTo>
                    <a:pt x="54" y="253"/>
                  </a:lnTo>
                  <a:lnTo>
                    <a:pt x="54" y="254"/>
                  </a:lnTo>
                  <a:lnTo>
                    <a:pt x="54" y="257"/>
                  </a:lnTo>
                  <a:lnTo>
                    <a:pt x="54" y="260"/>
                  </a:lnTo>
                  <a:lnTo>
                    <a:pt x="55" y="260"/>
                  </a:lnTo>
                  <a:lnTo>
                    <a:pt x="60" y="260"/>
                  </a:lnTo>
                  <a:lnTo>
                    <a:pt x="65" y="259"/>
                  </a:lnTo>
                  <a:lnTo>
                    <a:pt x="66" y="259"/>
                  </a:lnTo>
                  <a:lnTo>
                    <a:pt x="68" y="259"/>
                  </a:lnTo>
                  <a:lnTo>
                    <a:pt x="69" y="259"/>
                  </a:lnTo>
                  <a:lnTo>
                    <a:pt x="72" y="259"/>
                  </a:lnTo>
                  <a:lnTo>
                    <a:pt x="73" y="259"/>
                  </a:lnTo>
                  <a:lnTo>
                    <a:pt x="75" y="259"/>
                  </a:lnTo>
                  <a:lnTo>
                    <a:pt x="80" y="259"/>
                  </a:lnTo>
                  <a:lnTo>
                    <a:pt x="94" y="259"/>
                  </a:lnTo>
                  <a:lnTo>
                    <a:pt x="95" y="259"/>
                  </a:lnTo>
                  <a:lnTo>
                    <a:pt x="95" y="260"/>
                  </a:lnTo>
                  <a:lnTo>
                    <a:pt x="95" y="261"/>
                  </a:lnTo>
                  <a:lnTo>
                    <a:pt x="95" y="264"/>
                  </a:lnTo>
                  <a:lnTo>
                    <a:pt x="95" y="267"/>
                  </a:lnTo>
                  <a:lnTo>
                    <a:pt x="95" y="268"/>
                  </a:lnTo>
                  <a:lnTo>
                    <a:pt x="95" y="270"/>
                  </a:lnTo>
                  <a:lnTo>
                    <a:pt x="95" y="272"/>
                  </a:lnTo>
                  <a:lnTo>
                    <a:pt x="95" y="273"/>
                  </a:lnTo>
                  <a:lnTo>
                    <a:pt x="99" y="273"/>
                  </a:lnTo>
                  <a:lnTo>
                    <a:pt x="100" y="273"/>
                  </a:lnTo>
                  <a:lnTo>
                    <a:pt x="101" y="273"/>
                  </a:lnTo>
                  <a:lnTo>
                    <a:pt x="105" y="273"/>
                  </a:lnTo>
                  <a:lnTo>
                    <a:pt x="105" y="277"/>
                  </a:lnTo>
                  <a:lnTo>
                    <a:pt x="105" y="278"/>
                  </a:lnTo>
                  <a:lnTo>
                    <a:pt x="105" y="280"/>
                  </a:lnTo>
                  <a:lnTo>
                    <a:pt x="105" y="284"/>
                  </a:lnTo>
                  <a:lnTo>
                    <a:pt x="105" y="286"/>
                  </a:lnTo>
                  <a:lnTo>
                    <a:pt x="105" y="287"/>
                  </a:lnTo>
                  <a:lnTo>
                    <a:pt x="105" y="289"/>
                  </a:lnTo>
                  <a:lnTo>
                    <a:pt x="105" y="290"/>
                  </a:lnTo>
                  <a:lnTo>
                    <a:pt x="105" y="291"/>
                  </a:lnTo>
                  <a:lnTo>
                    <a:pt x="105" y="293"/>
                  </a:lnTo>
                  <a:lnTo>
                    <a:pt x="105" y="295"/>
                  </a:lnTo>
                  <a:lnTo>
                    <a:pt x="105" y="296"/>
                  </a:lnTo>
                  <a:lnTo>
                    <a:pt x="105" y="297"/>
                  </a:lnTo>
                  <a:lnTo>
                    <a:pt x="105" y="303"/>
                  </a:lnTo>
                  <a:lnTo>
                    <a:pt x="105" y="304"/>
                  </a:lnTo>
                  <a:lnTo>
                    <a:pt x="105" y="305"/>
                  </a:lnTo>
                  <a:lnTo>
                    <a:pt x="105" y="311"/>
                  </a:lnTo>
                  <a:lnTo>
                    <a:pt x="105" y="312"/>
                  </a:lnTo>
                  <a:lnTo>
                    <a:pt x="105" y="323"/>
                  </a:lnTo>
                  <a:lnTo>
                    <a:pt x="105" y="324"/>
                  </a:lnTo>
                  <a:lnTo>
                    <a:pt x="105" y="334"/>
                  </a:lnTo>
                  <a:lnTo>
                    <a:pt x="106" y="345"/>
                  </a:lnTo>
                  <a:lnTo>
                    <a:pt x="106" y="347"/>
                  </a:lnTo>
                  <a:lnTo>
                    <a:pt x="106" y="349"/>
                  </a:lnTo>
                  <a:lnTo>
                    <a:pt x="106" y="351"/>
                  </a:lnTo>
                  <a:lnTo>
                    <a:pt x="106" y="352"/>
                  </a:lnTo>
                  <a:lnTo>
                    <a:pt x="106" y="353"/>
                  </a:lnTo>
                  <a:lnTo>
                    <a:pt x="106" y="361"/>
                  </a:lnTo>
                  <a:lnTo>
                    <a:pt x="106" y="362"/>
                  </a:lnTo>
                  <a:lnTo>
                    <a:pt x="106" y="366"/>
                  </a:lnTo>
                  <a:lnTo>
                    <a:pt x="106" y="371"/>
                  </a:lnTo>
                  <a:lnTo>
                    <a:pt x="106" y="373"/>
                  </a:lnTo>
                  <a:lnTo>
                    <a:pt x="106" y="376"/>
                  </a:lnTo>
                  <a:lnTo>
                    <a:pt x="106" y="380"/>
                  </a:lnTo>
                  <a:lnTo>
                    <a:pt x="106" y="391"/>
                  </a:lnTo>
                  <a:lnTo>
                    <a:pt x="106" y="406"/>
                  </a:lnTo>
                  <a:lnTo>
                    <a:pt x="147" y="424"/>
                  </a:lnTo>
                  <a:lnTo>
                    <a:pt x="148" y="424"/>
                  </a:lnTo>
                  <a:lnTo>
                    <a:pt x="149" y="424"/>
                  </a:lnTo>
                  <a:lnTo>
                    <a:pt x="150" y="426"/>
                  </a:lnTo>
                  <a:lnTo>
                    <a:pt x="152" y="427"/>
                  </a:lnTo>
                  <a:lnTo>
                    <a:pt x="155" y="428"/>
                  </a:lnTo>
                  <a:lnTo>
                    <a:pt x="156" y="428"/>
                  </a:lnTo>
                  <a:lnTo>
                    <a:pt x="157" y="429"/>
                  </a:lnTo>
                  <a:lnTo>
                    <a:pt x="161" y="431"/>
                  </a:lnTo>
                  <a:lnTo>
                    <a:pt x="161" y="430"/>
                  </a:lnTo>
                  <a:lnTo>
                    <a:pt x="163" y="430"/>
                  </a:lnTo>
                  <a:lnTo>
                    <a:pt x="163" y="431"/>
                  </a:lnTo>
                  <a:lnTo>
                    <a:pt x="167" y="432"/>
                  </a:lnTo>
                  <a:lnTo>
                    <a:pt x="172" y="435"/>
                  </a:lnTo>
                  <a:lnTo>
                    <a:pt x="173" y="435"/>
                  </a:lnTo>
                  <a:lnTo>
                    <a:pt x="175" y="436"/>
                  </a:lnTo>
                  <a:lnTo>
                    <a:pt x="176" y="436"/>
                  </a:lnTo>
                  <a:lnTo>
                    <a:pt x="176" y="437"/>
                  </a:lnTo>
                  <a:lnTo>
                    <a:pt x="177" y="437"/>
                  </a:lnTo>
                  <a:lnTo>
                    <a:pt x="178" y="437"/>
                  </a:lnTo>
                  <a:lnTo>
                    <a:pt x="178" y="438"/>
                  </a:lnTo>
                  <a:lnTo>
                    <a:pt x="180" y="438"/>
                  </a:lnTo>
                  <a:lnTo>
                    <a:pt x="181" y="438"/>
                  </a:lnTo>
                  <a:lnTo>
                    <a:pt x="185" y="440"/>
                  </a:lnTo>
                  <a:lnTo>
                    <a:pt x="186" y="440"/>
                  </a:lnTo>
                  <a:lnTo>
                    <a:pt x="186" y="441"/>
                  </a:lnTo>
                  <a:lnTo>
                    <a:pt x="187" y="441"/>
                  </a:lnTo>
                  <a:lnTo>
                    <a:pt x="189" y="443"/>
                  </a:lnTo>
                  <a:lnTo>
                    <a:pt x="191" y="443"/>
                  </a:lnTo>
                  <a:lnTo>
                    <a:pt x="192" y="443"/>
                  </a:lnTo>
                  <a:lnTo>
                    <a:pt x="192" y="444"/>
                  </a:lnTo>
                  <a:lnTo>
                    <a:pt x="193" y="444"/>
                  </a:lnTo>
                  <a:lnTo>
                    <a:pt x="195" y="445"/>
                  </a:lnTo>
                  <a:lnTo>
                    <a:pt x="197" y="445"/>
                  </a:lnTo>
                  <a:lnTo>
                    <a:pt x="197" y="446"/>
                  </a:lnTo>
                  <a:lnTo>
                    <a:pt x="198" y="446"/>
                  </a:lnTo>
                  <a:lnTo>
                    <a:pt x="202" y="447"/>
                  </a:lnTo>
                  <a:lnTo>
                    <a:pt x="215" y="453"/>
                  </a:lnTo>
                  <a:lnTo>
                    <a:pt x="217" y="453"/>
                  </a:lnTo>
                  <a:lnTo>
                    <a:pt x="218" y="453"/>
                  </a:lnTo>
                  <a:lnTo>
                    <a:pt x="219" y="453"/>
                  </a:lnTo>
                  <a:lnTo>
                    <a:pt x="220" y="453"/>
                  </a:lnTo>
                  <a:lnTo>
                    <a:pt x="221" y="453"/>
                  </a:lnTo>
                  <a:lnTo>
                    <a:pt x="225" y="455"/>
                  </a:lnTo>
                  <a:lnTo>
                    <a:pt x="229" y="456"/>
                  </a:lnTo>
                  <a:lnTo>
                    <a:pt x="232" y="457"/>
                  </a:lnTo>
                  <a:lnTo>
                    <a:pt x="233" y="458"/>
                  </a:lnTo>
                  <a:lnTo>
                    <a:pt x="234" y="458"/>
                  </a:lnTo>
                  <a:lnTo>
                    <a:pt x="235" y="458"/>
                  </a:lnTo>
                  <a:lnTo>
                    <a:pt x="237" y="460"/>
                  </a:lnTo>
                  <a:lnTo>
                    <a:pt x="238" y="461"/>
                  </a:lnTo>
                  <a:lnTo>
                    <a:pt x="240" y="461"/>
                  </a:lnTo>
                  <a:lnTo>
                    <a:pt x="241" y="462"/>
                  </a:lnTo>
                  <a:lnTo>
                    <a:pt x="242" y="462"/>
                  </a:lnTo>
                  <a:lnTo>
                    <a:pt x="243" y="463"/>
                  </a:lnTo>
                  <a:lnTo>
                    <a:pt x="253" y="468"/>
                  </a:lnTo>
                  <a:lnTo>
                    <a:pt x="260" y="471"/>
                  </a:lnTo>
                  <a:lnTo>
                    <a:pt x="266" y="473"/>
                  </a:lnTo>
                  <a:lnTo>
                    <a:pt x="269" y="474"/>
                  </a:lnTo>
                  <a:lnTo>
                    <a:pt x="270" y="474"/>
                  </a:lnTo>
                  <a:lnTo>
                    <a:pt x="271" y="474"/>
                  </a:lnTo>
                  <a:lnTo>
                    <a:pt x="272" y="474"/>
                  </a:lnTo>
                  <a:lnTo>
                    <a:pt x="273" y="474"/>
                  </a:lnTo>
                  <a:lnTo>
                    <a:pt x="276" y="473"/>
                  </a:lnTo>
                  <a:lnTo>
                    <a:pt x="277" y="473"/>
                  </a:lnTo>
                  <a:lnTo>
                    <a:pt x="278" y="473"/>
                  </a:lnTo>
                  <a:lnTo>
                    <a:pt x="279" y="473"/>
                  </a:lnTo>
                  <a:lnTo>
                    <a:pt x="280" y="474"/>
                  </a:lnTo>
                  <a:lnTo>
                    <a:pt x="281" y="474"/>
                  </a:lnTo>
                  <a:lnTo>
                    <a:pt x="282" y="475"/>
                  </a:lnTo>
                  <a:lnTo>
                    <a:pt x="284" y="475"/>
                  </a:lnTo>
                  <a:lnTo>
                    <a:pt x="285" y="477"/>
                  </a:lnTo>
                  <a:lnTo>
                    <a:pt x="285" y="478"/>
                  </a:lnTo>
                  <a:lnTo>
                    <a:pt x="286" y="478"/>
                  </a:lnTo>
                  <a:lnTo>
                    <a:pt x="286" y="479"/>
                  </a:lnTo>
                  <a:lnTo>
                    <a:pt x="287" y="480"/>
                  </a:lnTo>
                  <a:lnTo>
                    <a:pt x="287" y="481"/>
                  </a:lnTo>
                  <a:lnTo>
                    <a:pt x="288" y="481"/>
                  </a:lnTo>
                  <a:lnTo>
                    <a:pt x="288" y="482"/>
                  </a:lnTo>
                  <a:lnTo>
                    <a:pt x="289" y="482"/>
                  </a:lnTo>
                  <a:lnTo>
                    <a:pt x="289" y="483"/>
                  </a:lnTo>
                  <a:lnTo>
                    <a:pt x="296" y="487"/>
                  </a:lnTo>
                  <a:lnTo>
                    <a:pt x="298" y="487"/>
                  </a:lnTo>
                  <a:lnTo>
                    <a:pt x="302" y="489"/>
                  </a:lnTo>
                  <a:lnTo>
                    <a:pt x="303" y="489"/>
                  </a:lnTo>
                  <a:lnTo>
                    <a:pt x="306" y="490"/>
                  </a:lnTo>
                  <a:lnTo>
                    <a:pt x="309" y="493"/>
                  </a:lnTo>
                  <a:lnTo>
                    <a:pt x="310" y="493"/>
                  </a:lnTo>
                  <a:lnTo>
                    <a:pt x="311" y="494"/>
                  </a:lnTo>
                  <a:lnTo>
                    <a:pt x="318" y="496"/>
                  </a:lnTo>
                  <a:lnTo>
                    <a:pt x="319" y="497"/>
                  </a:lnTo>
                  <a:lnTo>
                    <a:pt x="323" y="498"/>
                  </a:lnTo>
                  <a:lnTo>
                    <a:pt x="324" y="499"/>
                  </a:lnTo>
                  <a:lnTo>
                    <a:pt x="328" y="500"/>
                  </a:lnTo>
                  <a:lnTo>
                    <a:pt x="329" y="500"/>
                  </a:lnTo>
                  <a:lnTo>
                    <a:pt x="329" y="495"/>
                  </a:lnTo>
                  <a:lnTo>
                    <a:pt x="328" y="478"/>
                  </a:lnTo>
                  <a:lnTo>
                    <a:pt x="328" y="475"/>
                  </a:lnTo>
                  <a:lnTo>
                    <a:pt x="328" y="446"/>
                  </a:lnTo>
                  <a:lnTo>
                    <a:pt x="329" y="443"/>
                  </a:lnTo>
                  <a:lnTo>
                    <a:pt x="329" y="441"/>
                  </a:lnTo>
                  <a:lnTo>
                    <a:pt x="330" y="439"/>
                  </a:lnTo>
                  <a:lnTo>
                    <a:pt x="330" y="438"/>
                  </a:lnTo>
                  <a:lnTo>
                    <a:pt x="330" y="430"/>
                  </a:lnTo>
                  <a:lnTo>
                    <a:pt x="332" y="414"/>
                  </a:lnTo>
                  <a:lnTo>
                    <a:pt x="332" y="413"/>
                  </a:lnTo>
                  <a:lnTo>
                    <a:pt x="331" y="412"/>
                  </a:lnTo>
                  <a:lnTo>
                    <a:pt x="331" y="410"/>
                  </a:lnTo>
                  <a:lnTo>
                    <a:pt x="331" y="411"/>
                  </a:lnTo>
                  <a:lnTo>
                    <a:pt x="331" y="412"/>
                  </a:lnTo>
                  <a:lnTo>
                    <a:pt x="332" y="414"/>
                  </a:lnTo>
                  <a:lnTo>
                    <a:pt x="331" y="430"/>
                  </a:lnTo>
                  <a:lnTo>
                    <a:pt x="330" y="431"/>
                  </a:lnTo>
                  <a:lnTo>
                    <a:pt x="330" y="433"/>
                  </a:lnTo>
                  <a:lnTo>
                    <a:pt x="330" y="438"/>
                  </a:lnTo>
                  <a:lnTo>
                    <a:pt x="330" y="439"/>
                  </a:lnTo>
                  <a:lnTo>
                    <a:pt x="329" y="443"/>
                  </a:lnTo>
                  <a:lnTo>
                    <a:pt x="328" y="446"/>
                  </a:lnTo>
                  <a:lnTo>
                    <a:pt x="328" y="465"/>
                  </a:lnTo>
                  <a:lnTo>
                    <a:pt x="328" y="466"/>
                  </a:lnTo>
                  <a:lnTo>
                    <a:pt x="329" y="478"/>
                  </a:lnTo>
                  <a:lnTo>
                    <a:pt x="329" y="482"/>
                  </a:lnTo>
                  <a:lnTo>
                    <a:pt x="329" y="486"/>
                  </a:lnTo>
                  <a:lnTo>
                    <a:pt x="329" y="495"/>
                  </a:lnTo>
                  <a:lnTo>
                    <a:pt x="329" y="500"/>
                  </a:lnTo>
                  <a:lnTo>
                    <a:pt x="338" y="505"/>
                  </a:lnTo>
                  <a:lnTo>
                    <a:pt x="342" y="506"/>
                  </a:lnTo>
                  <a:lnTo>
                    <a:pt x="358" y="514"/>
                  </a:lnTo>
                  <a:lnTo>
                    <a:pt x="361" y="515"/>
                  </a:lnTo>
                  <a:lnTo>
                    <a:pt x="362" y="515"/>
                  </a:lnTo>
                  <a:lnTo>
                    <a:pt x="365" y="516"/>
                  </a:lnTo>
                  <a:lnTo>
                    <a:pt x="366" y="516"/>
                  </a:lnTo>
                  <a:lnTo>
                    <a:pt x="366" y="518"/>
                  </a:lnTo>
                  <a:lnTo>
                    <a:pt x="367" y="518"/>
                  </a:lnTo>
                  <a:lnTo>
                    <a:pt x="368" y="518"/>
                  </a:lnTo>
                  <a:lnTo>
                    <a:pt x="371" y="519"/>
                  </a:lnTo>
                  <a:lnTo>
                    <a:pt x="374" y="520"/>
                  </a:lnTo>
                  <a:lnTo>
                    <a:pt x="375" y="520"/>
                  </a:lnTo>
                  <a:lnTo>
                    <a:pt x="375" y="521"/>
                  </a:lnTo>
                  <a:lnTo>
                    <a:pt x="376" y="521"/>
                  </a:lnTo>
                  <a:lnTo>
                    <a:pt x="378" y="521"/>
                  </a:lnTo>
                  <a:lnTo>
                    <a:pt x="379" y="521"/>
                  </a:lnTo>
                  <a:lnTo>
                    <a:pt x="379" y="520"/>
                  </a:lnTo>
                  <a:lnTo>
                    <a:pt x="380" y="520"/>
                  </a:lnTo>
                  <a:lnTo>
                    <a:pt x="382" y="520"/>
                  </a:lnTo>
                  <a:lnTo>
                    <a:pt x="382" y="519"/>
                  </a:lnTo>
                  <a:lnTo>
                    <a:pt x="383" y="519"/>
                  </a:lnTo>
                  <a:lnTo>
                    <a:pt x="384" y="519"/>
                  </a:lnTo>
                  <a:lnTo>
                    <a:pt x="385" y="519"/>
                  </a:lnTo>
                  <a:lnTo>
                    <a:pt x="385" y="520"/>
                  </a:lnTo>
                  <a:lnTo>
                    <a:pt x="387" y="520"/>
                  </a:lnTo>
                  <a:lnTo>
                    <a:pt x="388" y="520"/>
                  </a:lnTo>
                  <a:lnTo>
                    <a:pt x="389" y="521"/>
                  </a:lnTo>
                  <a:lnTo>
                    <a:pt x="390" y="521"/>
                  </a:lnTo>
                  <a:lnTo>
                    <a:pt x="391" y="522"/>
                  </a:lnTo>
                  <a:lnTo>
                    <a:pt x="392" y="522"/>
                  </a:lnTo>
                  <a:lnTo>
                    <a:pt x="392" y="523"/>
                  </a:lnTo>
                  <a:lnTo>
                    <a:pt x="394" y="528"/>
                  </a:lnTo>
                  <a:lnTo>
                    <a:pt x="394" y="529"/>
                  </a:lnTo>
                  <a:lnTo>
                    <a:pt x="396" y="529"/>
                  </a:lnTo>
                  <a:lnTo>
                    <a:pt x="397" y="529"/>
                  </a:lnTo>
                  <a:lnTo>
                    <a:pt x="397" y="530"/>
                  </a:lnTo>
                  <a:lnTo>
                    <a:pt x="407" y="535"/>
                  </a:lnTo>
                  <a:lnTo>
                    <a:pt x="410" y="536"/>
                  </a:lnTo>
                  <a:lnTo>
                    <a:pt x="410" y="537"/>
                  </a:lnTo>
                  <a:lnTo>
                    <a:pt x="411" y="537"/>
                  </a:lnTo>
                  <a:lnTo>
                    <a:pt x="413" y="537"/>
                  </a:lnTo>
                  <a:lnTo>
                    <a:pt x="414" y="538"/>
                  </a:lnTo>
                  <a:lnTo>
                    <a:pt x="415" y="538"/>
                  </a:lnTo>
                  <a:lnTo>
                    <a:pt x="417" y="539"/>
                  </a:lnTo>
                  <a:lnTo>
                    <a:pt x="418" y="540"/>
                  </a:lnTo>
                  <a:lnTo>
                    <a:pt x="419" y="540"/>
                  </a:lnTo>
                  <a:lnTo>
                    <a:pt x="421" y="540"/>
                  </a:lnTo>
                  <a:lnTo>
                    <a:pt x="422" y="541"/>
                  </a:lnTo>
                  <a:lnTo>
                    <a:pt x="423" y="541"/>
                  </a:lnTo>
                  <a:lnTo>
                    <a:pt x="425" y="542"/>
                  </a:lnTo>
                  <a:lnTo>
                    <a:pt x="424" y="542"/>
                  </a:lnTo>
                  <a:lnTo>
                    <a:pt x="424" y="541"/>
                  </a:lnTo>
                  <a:lnTo>
                    <a:pt x="423" y="541"/>
                  </a:lnTo>
                  <a:lnTo>
                    <a:pt x="423" y="540"/>
                  </a:lnTo>
                  <a:lnTo>
                    <a:pt x="422" y="540"/>
                  </a:lnTo>
                  <a:lnTo>
                    <a:pt x="422" y="539"/>
                  </a:lnTo>
                  <a:lnTo>
                    <a:pt x="422" y="538"/>
                  </a:lnTo>
                  <a:lnTo>
                    <a:pt x="421" y="537"/>
                  </a:lnTo>
                  <a:lnTo>
                    <a:pt x="421" y="536"/>
                  </a:lnTo>
                  <a:lnTo>
                    <a:pt x="421" y="535"/>
                  </a:lnTo>
                  <a:lnTo>
                    <a:pt x="421" y="532"/>
                  </a:lnTo>
                  <a:lnTo>
                    <a:pt x="421" y="530"/>
                  </a:lnTo>
                  <a:lnTo>
                    <a:pt x="421" y="529"/>
                  </a:lnTo>
                  <a:lnTo>
                    <a:pt x="422" y="529"/>
                  </a:lnTo>
                  <a:lnTo>
                    <a:pt x="426" y="529"/>
                  </a:lnTo>
                  <a:lnTo>
                    <a:pt x="427" y="529"/>
                  </a:lnTo>
                  <a:lnTo>
                    <a:pt x="428" y="529"/>
                  </a:lnTo>
                  <a:lnTo>
                    <a:pt x="431" y="529"/>
                  </a:lnTo>
                  <a:lnTo>
                    <a:pt x="431" y="530"/>
                  </a:lnTo>
                  <a:lnTo>
                    <a:pt x="431" y="531"/>
                  </a:lnTo>
                  <a:lnTo>
                    <a:pt x="431" y="532"/>
                  </a:lnTo>
                  <a:lnTo>
                    <a:pt x="431" y="533"/>
                  </a:lnTo>
                  <a:lnTo>
                    <a:pt x="432" y="533"/>
                  </a:lnTo>
                  <a:lnTo>
                    <a:pt x="432" y="535"/>
                  </a:lnTo>
                  <a:lnTo>
                    <a:pt x="432" y="536"/>
                  </a:lnTo>
                  <a:lnTo>
                    <a:pt x="433" y="536"/>
                  </a:lnTo>
                  <a:lnTo>
                    <a:pt x="434" y="537"/>
                  </a:lnTo>
                  <a:lnTo>
                    <a:pt x="435" y="537"/>
                  </a:lnTo>
                  <a:lnTo>
                    <a:pt x="436" y="537"/>
                  </a:lnTo>
                  <a:lnTo>
                    <a:pt x="437" y="538"/>
                  </a:lnTo>
                  <a:lnTo>
                    <a:pt x="439" y="538"/>
                  </a:lnTo>
                  <a:lnTo>
                    <a:pt x="440" y="538"/>
                  </a:lnTo>
                  <a:lnTo>
                    <a:pt x="441" y="538"/>
                  </a:lnTo>
                  <a:lnTo>
                    <a:pt x="442" y="537"/>
                  </a:lnTo>
                  <a:lnTo>
                    <a:pt x="443" y="538"/>
                  </a:lnTo>
                  <a:lnTo>
                    <a:pt x="444" y="538"/>
                  </a:lnTo>
                  <a:lnTo>
                    <a:pt x="445" y="538"/>
                  </a:lnTo>
                  <a:lnTo>
                    <a:pt x="448" y="540"/>
                  </a:lnTo>
                  <a:lnTo>
                    <a:pt x="449" y="540"/>
                  </a:lnTo>
                  <a:lnTo>
                    <a:pt x="449" y="539"/>
                  </a:lnTo>
                  <a:lnTo>
                    <a:pt x="451" y="536"/>
                  </a:lnTo>
                  <a:lnTo>
                    <a:pt x="453" y="533"/>
                  </a:lnTo>
                  <a:lnTo>
                    <a:pt x="457" y="537"/>
                  </a:lnTo>
                  <a:lnTo>
                    <a:pt x="458" y="539"/>
                  </a:lnTo>
                  <a:lnTo>
                    <a:pt x="460" y="541"/>
                  </a:lnTo>
                  <a:lnTo>
                    <a:pt x="462" y="546"/>
                  </a:lnTo>
                  <a:lnTo>
                    <a:pt x="465" y="548"/>
                  </a:lnTo>
                  <a:lnTo>
                    <a:pt x="467" y="550"/>
                  </a:lnTo>
                  <a:lnTo>
                    <a:pt x="468" y="550"/>
                  </a:lnTo>
                  <a:lnTo>
                    <a:pt x="477" y="555"/>
                  </a:lnTo>
                  <a:lnTo>
                    <a:pt x="485" y="558"/>
                  </a:lnTo>
                  <a:lnTo>
                    <a:pt x="488" y="560"/>
                  </a:lnTo>
                  <a:lnTo>
                    <a:pt x="492" y="561"/>
                  </a:lnTo>
                  <a:lnTo>
                    <a:pt x="494" y="561"/>
                  </a:lnTo>
                  <a:lnTo>
                    <a:pt x="495" y="561"/>
                  </a:lnTo>
                  <a:lnTo>
                    <a:pt x="496" y="558"/>
                  </a:lnTo>
                  <a:lnTo>
                    <a:pt x="497" y="557"/>
                  </a:lnTo>
                  <a:lnTo>
                    <a:pt x="499" y="556"/>
                  </a:lnTo>
                  <a:lnTo>
                    <a:pt x="500" y="555"/>
                  </a:lnTo>
                  <a:lnTo>
                    <a:pt x="501" y="555"/>
                  </a:lnTo>
                  <a:lnTo>
                    <a:pt x="502" y="555"/>
                  </a:lnTo>
                  <a:lnTo>
                    <a:pt x="503" y="555"/>
                  </a:lnTo>
                  <a:lnTo>
                    <a:pt x="504" y="555"/>
                  </a:lnTo>
                  <a:lnTo>
                    <a:pt x="505" y="555"/>
                  </a:lnTo>
                  <a:lnTo>
                    <a:pt x="506" y="555"/>
                  </a:lnTo>
                  <a:lnTo>
                    <a:pt x="508" y="556"/>
                  </a:lnTo>
                  <a:lnTo>
                    <a:pt x="508" y="554"/>
                  </a:lnTo>
                  <a:lnTo>
                    <a:pt x="508" y="553"/>
                  </a:lnTo>
                  <a:lnTo>
                    <a:pt x="508" y="552"/>
                  </a:lnTo>
                  <a:lnTo>
                    <a:pt x="509" y="553"/>
                  </a:lnTo>
                  <a:lnTo>
                    <a:pt x="510" y="553"/>
                  </a:lnTo>
                  <a:lnTo>
                    <a:pt x="511" y="553"/>
                  </a:lnTo>
                  <a:lnTo>
                    <a:pt x="511" y="554"/>
                  </a:lnTo>
                  <a:lnTo>
                    <a:pt x="512" y="554"/>
                  </a:lnTo>
                  <a:lnTo>
                    <a:pt x="513" y="554"/>
                  </a:lnTo>
                  <a:lnTo>
                    <a:pt x="513" y="555"/>
                  </a:lnTo>
                  <a:lnTo>
                    <a:pt x="514" y="555"/>
                  </a:lnTo>
                  <a:lnTo>
                    <a:pt x="514" y="556"/>
                  </a:lnTo>
                  <a:lnTo>
                    <a:pt x="516" y="556"/>
                  </a:lnTo>
                  <a:lnTo>
                    <a:pt x="514" y="557"/>
                  </a:lnTo>
                  <a:lnTo>
                    <a:pt x="514" y="558"/>
                  </a:lnTo>
                  <a:lnTo>
                    <a:pt x="514" y="560"/>
                  </a:lnTo>
                  <a:lnTo>
                    <a:pt x="513" y="560"/>
                  </a:lnTo>
                  <a:lnTo>
                    <a:pt x="514" y="561"/>
                  </a:lnTo>
                  <a:lnTo>
                    <a:pt x="514" y="562"/>
                  </a:lnTo>
                  <a:lnTo>
                    <a:pt x="514" y="563"/>
                  </a:lnTo>
                  <a:lnTo>
                    <a:pt x="516" y="563"/>
                  </a:lnTo>
                  <a:lnTo>
                    <a:pt x="516" y="564"/>
                  </a:lnTo>
                  <a:lnTo>
                    <a:pt x="517" y="565"/>
                  </a:lnTo>
                  <a:lnTo>
                    <a:pt x="518" y="565"/>
                  </a:lnTo>
                  <a:lnTo>
                    <a:pt x="518" y="566"/>
                  </a:lnTo>
                  <a:lnTo>
                    <a:pt x="517" y="566"/>
                  </a:lnTo>
                  <a:lnTo>
                    <a:pt x="517" y="567"/>
                  </a:lnTo>
                  <a:lnTo>
                    <a:pt x="516" y="569"/>
                  </a:lnTo>
                  <a:lnTo>
                    <a:pt x="514" y="569"/>
                  </a:lnTo>
                  <a:lnTo>
                    <a:pt x="514" y="570"/>
                  </a:lnTo>
                  <a:lnTo>
                    <a:pt x="512" y="573"/>
                  </a:lnTo>
                  <a:lnTo>
                    <a:pt x="510" y="577"/>
                  </a:lnTo>
                  <a:lnTo>
                    <a:pt x="509" y="574"/>
                  </a:lnTo>
                  <a:lnTo>
                    <a:pt x="509" y="573"/>
                  </a:lnTo>
                  <a:lnTo>
                    <a:pt x="508" y="573"/>
                  </a:lnTo>
                  <a:lnTo>
                    <a:pt x="508" y="572"/>
                  </a:lnTo>
                  <a:lnTo>
                    <a:pt x="506" y="572"/>
                  </a:lnTo>
                  <a:lnTo>
                    <a:pt x="505" y="572"/>
                  </a:lnTo>
                  <a:lnTo>
                    <a:pt x="504" y="571"/>
                  </a:lnTo>
                  <a:lnTo>
                    <a:pt x="503" y="571"/>
                  </a:lnTo>
                  <a:lnTo>
                    <a:pt x="502" y="571"/>
                  </a:lnTo>
                  <a:lnTo>
                    <a:pt x="502" y="570"/>
                  </a:lnTo>
                  <a:lnTo>
                    <a:pt x="501" y="570"/>
                  </a:lnTo>
                  <a:lnTo>
                    <a:pt x="500" y="570"/>
                  </a:lnTo>
                  <a:lnTo>
                    <a:pt x="499" y="570"/>
                  </a:lnTo>
                  <a:lnTo>
                    <a:pt x="496" y="571"/>
                  </a:lnTo>
                  <a:lnTo>
                    <a:pt x="495" y="571"/>
                  </a:lnTo>
                  <a:lnTo>
                    <a:pt x="495" y="572"/>
                  </a:lnTo>
                  <a:lnTo>
                    <a:pt x="494" y="572"/>
                  </a:lnTo>
                  <a:lnTo>
                    <a:pt x="493" y="572"/>
                  </a:lnTo>
                  <a:lnTo>
                    <a:pt x="492" y="571"/>
                  </a:lnTo>
                  <a:lnTo>
                    <a:pt x="494" y="572"/>
                  </a:lnTo>
                  <a:lnTo>
                    <a:pt x="495" y="573"/>
                  </a:lnTo>
                  <a:lnTo>
                    <a:pt x="502" y="575"/>
                  </a:lnTo>
                  <a:lnTo>
                    <a:pt x="503" y="577"/>
                  </a:lnTo>
                  <a:lnTo>
                    <a:pt x="504" y="577"/>
                  </a:lnTo>
                  <a:lnTo>
                    <a:pt x="510" y="579"/>
                  </a:lnTo>
                  <a:lnTo>
                    <a:pt x="510" y="580"/>
                  </a:lnTo>
                  <a:lnTo>
                    <a:pt x="511" y="580"/>
                  </a:lnTo>
                  <a:lnTo>
                    <a:pt x="512" y="581"/>
                  </a:lnTo>
                  <a:lnTo>
                    <a:pt x="513" y="581"/>
                  </a:lnTo>
                  <a:lnTo>
                    <a:pt x="514" y="581"/>
                  </a:lnTo>
                  <a:lnTo>
                    <a:pt x="516" y="582"/>
                  </a:lnTo>
                  <a:lnTo>
                    <a:pt x="520" y="585"/>
                  </a:lnTo>
                  <a:lnTo>
                    <a:pt x="523" y="586"/>
                  </a:lnTo>
                  <a:lnTo>
                    <a:pt x="528" y="588"/>
                  </a:lnTo>
                  <a:lnTo>
                    <a:pt x="529" y="588"/>
                  </a:lnTo>
                  <a:lnTo>
                    <a:pt x="529" y="589"/>
                  </a:lnTo>
                  <a:lnTo>
                    <a:pt x="534" y="590"/>
                  </a:lnTo>
                  <a:lnTo>
                    <a:pt x="535" y="591"/>
                  </a:lnTo>
                  <a:lnTo>
                    <a:pt x="536" y="591"/>
                  </a:lnTo>
                  <a:lnTo>
                    <a:pt x="538" y="592"/>
                  </a:lnTo>
                  <a:lnTo>
                    <a:pt x="539" y="592"/>
                  </a:lnTo>
                  <a:lnTo>
                    <a:pt x="540" y="594"/>
                  </a:lnTo>
                  <a:lnTo>
                    <a:pt x="543" y="595"/>
                  </a:lnTo>
                  <a:lnTo>
                    <a:pt x="544" y="595"/>
                  </a:lnTo>
                  <a:lnTo>
                    <a:pt x="545" y="595"/>
                  </a:lnTo>
                  <a:lnTo>
                    <a:pt x="545" y="596"/>
                  </a:lnTo>
                  <a:lnTo>
                    <a:pt x="546" y="596"/>
                  </a:lnTo>
                  <a:lnTo>
                    <a:pt x="548" y="597"/>
                  </a:lnTo>
                  <a:lnTo>
                    <a:pt x="551" y="598"/>
                  </a:lnTo>
                  <a:lnTo>
                    <a:pt x="552" y="598"/>
                  </a:lnTo>
                  <a:lnTo>
                    <a:pt x="552" y="597"/>
                  </a:lnTo>
                  <a:lnTo>
                    <a:pt x="552" y="596"/>
                  </a:lnTo>
                  <a:lnTo>
                    <a:pt x="553" y="595"/>
                  </a:lnTo>
                  <a:lnTo>
                    <a:pt x="553" y="594"/>
                  </a:lnTo>
                  <a:lnTo>
                    <a:pt x="554" y="594"/>
                  </a:lnTo>
                  <a:lnTo>
                    <a:pt x="555" y="594"/>
                  </a:lnTo>
                  <a:lnTo>
                    <a:pt x="555" y="595"/>
                  </a:lnTo>
                  <a:lnTo>
                    <a:pt x="556" y="595"/>
                  </a:lnTo>
                  <a:lnTo>
                    <a:pt x="557" y="595"/>
                  </a:lnTo>
                  <a:lnTo>
                    <a:pt x="557" y="596"/>
                  </a:lnTo>
                  <a:lnTo>
                    <a:pt x="559" y="596"/>
                  </a:lnTo>
                  <a:lnTo>
                    <a:pt x="560" y="596"/>
                  </a:lnTo>
                  <a:lnTo>
                    <a:pt x="561" y="597"/>
                  </a:lnTo>
                  <a:lnTo>
                    <a:pt x="562" y="597"/>
                  </a:lnTo>
                  <a:lnTo>
                    <a:pt x="563" y="598"/>
                  </a:lnTo>
                  <a:lnTo>
                    <a:pt x="564" y="598"/>
                  </a:lnTo>
                  <a:lnTo>
                    <a:pt x="565" y="598"/>
                  </a:lnTo>
                  <a:lnTo>
                    <a:pt x="565" y="599"/>
                  </a:lnTo>
                  <a:lnTo>
                    <a:pt x="566" y="599"/>
                  </a:lnTo>
                  <a:lnTo>
                    <a:pt x="568" y="599"/>
                  </a:lnTo>
                  <a:lnTo>
                    <a:pt x="568" y="600"/>
                  </a:lnTo>
                  <a:lnTo>
                    <a:pt x="569" y="600"/>
                  </a:lnTo>
                  <a:lnTo>
                    <a:pt x="570" y="600"/>
                  </a:lnTo>
                  <a:lnTo>
                    <a:pt x="571" y="602"/>
                  </a:lnTo>
                  <a:lnTo>
                    <a:pt x="572" y="602"/>
                  </a:lnTo>
                  <a:lnTo>
                    <a:pt x="572" y="600"/>
                  </a:lnTo>
                  <a:lnTo>
                    <a:pt x="571" y="598"/>
                  </a:lnTo>
                  <a:lnTo>
                    <a:pt x="569" y="595"/>
                  </a:lnTo>
                  <a:lnTo>
                    <a:pt x="569" y="594"/>
                  </a:lnTo>
                  <a:lnTo>
                    <a:pt x="568" y="591"/>
                  </a:lnTo>
                  <a:lnTo>
                    <a:pt x="568" y="590"/>
                  </a:lnTo>
                  <a:lnTo>
                    <a:pt x="568" y="589"/>
                  </a:lnTo>
                  <a:lnTo>
                    <a:pt x="565" y="585"/>
                  </a:lnTo>
                  <a:lnTo>
                    <a:pt x="564" y="581"/>
                  </a:lnTo>
                  <a:lnTo>
                    <a:pt x="563" y="580"/>
                  </a:lnTo>
                  <a:lnTo>
                    <a:pt x="563" y="579"/>
                  </a:lnTo>
                  <a:lnTo>
                    <a:pt x="563" y="578"/>
                  </a:lnTo>
                  <a:lnTo>
                    <a:pt x="562" y="578"/>
                  </a:lnTo>
                  <a:lnTo>
                    <a:pt x="562" y="577"/>
                  </a:lnTo>
                  <a:lnTo>
                    <a:pt x="561" y="573"/>
                  </a:lnTo>
                  <a:lnTo>
                    <a:pt x="560" y="571"/>
                  </a:lnTo>
                  <a:lnTo>
                    <a:pt x="560" y="570"/>
                  </a:lnTo>
                  <a:lnTo>
                    <a:pt x="557" y="564"/>
                  </a:lnTo>
                  <a:lnTo>
                    <a:pt x="556" y="563"/>
                  </a:lnTo>
                  <a:lnTo>
                    <a:pt x="556" y="562"/>
                  </a:lnTo>
                  <a:lnTo>
                    <a:pt x="555" y="560"/>
                  </a:lnTo>
                  <a:lnTo>
                    <a:pt x="555" y="558"/>
                  </a:lnTo>
                  <a:lnTo>
                    <a:pt x="554" y="557"/>
                  </a:lnTo>
                  <a:lnTo>
                    <a:pt x="553" y="554"/>
                  </a:lnTo>
                  <a:lnTo>
                    <a:pt x="553" y="553"/>
                  </a:lnTo>
                  <a:lnTo>
                    <a:pt x="553" y="552"/>
                  </a:lnTo>
                  <a:lnTo>
                    <a:pt x="552" y="552"/>
                  </a:lnTo>
                  <a:lnTo>
                    <a:pt x="552" y="550"/>
                  </a:lnTo>
                  <a:lnTo>
                    <a:pt x="552" y="549"/>
                  </a:lnTo>
                  <a:lnTo>
                    <a:pt x="552" y="548"/>
                  </a:lnTo>
                  <a:lnTo>
                    <a:pt x="551" y="547"/>
                  </a:lnTo>
                  <a:lnTo>
                    <a:pt x="551" y="546"/>
                  </a:lnTo>
                  <a:lnTo>
                    <a:pt x="551" y="545"/>
                  </a:lnTo>
                  <a:lnTo>
                    <a:pt x="551" y="544"/>
                  </a:lnTo>
                  <a:lnTo>
                    <a:pt x="551" y="540"/>
                  </a:lnTo>
                  <a:lnTo>
                    <a:pt x="551" y="539"/>
                  </a:lnTo>
                  <a:lnTo>
                    <a:pt x="551" y="538"/>
                  </a:lnTo>
                  <a:lnTo>
                    <a:pt x="551" y="537"/>
                  </a:lnTo>
                  <a:lnTo>
                    <a:pt x="551" y="535"/>
                  </a:lnTo>
                  <a:lnTo>
                    <a:pt x="551" y="533"/>
                  </a:lnTo>
                  <a:lnTo>
                    <a:pt x="551" y="530"/>
                  </a:lnTo>
                  <a:lnTo>
                    <a:pt x="551" y="527"/>
                  </a:lnTo>
                  <a:lnTo>
                    <a:pt x="551" y="525"/>
                  </a:lnTo>
                  <a:lnTo>
                    <a:pt x="551" y="523"/>
                  </a:lnTo>
                  <a:lnTo>
                    <a:pt x="551" y="521"/>
                  </a:lnTo>
                  <a:lnTo>
                    <a:pt x="551" y="518"/>
                  </a:lnTo>
                  <a:lnTo>
                    <a:pt x="551" y="515"/>
                  </a:lnTo>
                  <a:lnTo>
                    <a:pt x="551" y="510"/>
                  </a:lnTo>
                  <a:lnTo>
                    <a:pt x="551" y="508"/>
                  </a:lnTo>
                  <a:lnTo>
                    <a:pt x="551" y="507"/>
                  </a:lnTo>
                  <a:lnTo>
                    <a:pt x="551" y="506"/>
                  </a:lnTo>
                  <a:lnTo>
                    <a:pt x="551" y="502"/>
                  </a:lnTo>
                  <a:lnTo>
                    <a:pt x="551" y="499"/>
                  </a:lnTo>
                  <a:lnTo>
                    <a:pt x="551" y="496"/>
                  </a:lnTo>
                  <a:lnTo>
                    <a:pt x="551" y="495"/>
                  </a:lnTo>
                  <a:lnTo>
                    <a:pt x="551" y="494"/>
                  </a:lnTo>
                  <a:lnTo>
                    <a:pt x="551" y="493"/>
                  </a:lnTo>
                  <a:lnTo>
                    <a:pt x="551" y="491"/>
                  </a:lnTo>
                  <a:lnTo>
                    <a:pt x="549" y="489"/>
                  </a:lnTo>
                  <a:lnTo>
                    <a:pt x="549" y="488"/>
                  </a:lnTo>
                  <a:lnTo>
                    <a:pt x="549" y="487"/>
                  </a:lnTo>
                  <a:lnTo>
                    <a:pt x="549" y="486"/>
                  </a:lnTo>
                  <a:lnTo>
                    <a:pt x="549" y="483"/>
                  </a:lnTo>
                  <a:lnTo>
                    <a:pt x="549" y="482"/>
                  </a:lnTo>
                  <a:lnTo>
                    <a:pt x="549" y="478"/>
                  </a:lnTo>
                  <a:lnTo>
                    <a:pt x="549" y="477"/>
                  </a:lnTo>
                  <a:lnTo>
                    <a:pt x="549" y="471"/>
                  </a:lnTo>
                  <a:lnTo>
                    <a:pt x="549" y="470"/>
                  </a:lnTo>
                  <a:lnTo>
                    <a:pt x="549" y="469"/>
                  </a:lnTo>
                  <a:lnTo>
                    <a:pt x="549" y="466"/>
                  </a:lnTo>
                  <a:lnTo>
                    <a:pt x="549" y="465"/>
                  </a:lnTo>
                  <a:lnTo>
                    <a:pt x="549" y="464"/>
                  </a:lnTo>
                  <a:lnTo>
                    <a:pt x="549" y="462"/>
                  </a:lnTo>
                  <a:lnTo>
                    <a:pt x="549" y="460"/>
                  </a:lnTo>
                  <a:lnTo>
                    <a:pt x="551" y="460"/>
                  </a:lnTo>
                  <a:lnTo>
                    <a:pt x="549" y="460"/>
                  </a:lnTo>
                  <a:lnTo>
                    <a:pt x="549" y="458"/>
                  </a:lnTo>
                  <a:lnTo>
                    <a:pt x="549" y="457"/>
                  </a:lnTo>
                  <a:lnTo>
                    <a:pt x="549" y="455"/>
                  </a:lnTo>
                  <a:lnTo>
                    <a:pt x="549" y="453"/>
                  </a:lnTo>
                  <a:lnTo>
                    <a:pt x="549" y="452"/>
                  </a:lnTo>
                  <a:lnTo>
                    <a:pt x="551" y="450"/>
                  </a:lnTo>
                  <a:lnTo>
                    <a:pt x="551" y="449"/>
                  </a:lnTo>
                  <a:lnTo>
                    <a:pt x="551" y="447"/>
                  </a:lnTo>
                  <a:lnTo>
                    <a:pt x="551" y="446"/>
                  </a:lnTo>
                  <a:lnTo>
                    <a:pt x="549" y="445"/>
                  </a:lnTo>
                  <a:lnTo>
                    <a:pt x="549" y="443"/>
                  </a:lnTo>
                  <a:lnTo>
                    <a:pt x="549" y="441"/>
                  </a:lnTo>
                  <a:lnTo>
                    <a:pt x="549" y="439"/>
                  </a:lnTo>
                  <a:lnTo>
                    <a:pt x="549" y="437"/>
                  </a:lnTo>
                  <a:lnTo>
                    <a:pt x="549" y="436"/>
                  </a:lnTo>
                  <a:lnTo>
                    <a:pt x="549" y="433"/>
                  </a:lnTo>
                  <a:lnTo>
                    <a:pt x="549" y="432"/>
                  </a:lnTo>
                  <a:lnTo>
                    <a:pt x="549" y="431"/>
                  </a:lnTo>
                  <a:lnTo>
                    <a:pt x="549" y="430"/>
                  </a:lnTo>
                  <a:lnTo>
                    <a:pt x="548" y="428"/>
                  </a:lnTo>
                  <a:lnTo>
                    <a:pt x="548" y="426"/>
                  </a:lnTo>
                  <a:lnTo>
                    <a:pt x="548" y="423"/>
                  </a:lnTo>
                  <a:lnTo>
                    <a:pt x="547" y="422"/>
                  </a:lnTo>
                  <a:lnTo>
                    <a:pt x="547" y="421"/>
                  </a:lnTo>
                  <a:lnTo>
                    <a:pt x="547" y="420"/>
                  </a:lnTo>
                  <a:lnTo>
                    <a:pt x="547" y="418"/>
                  </a:lnTo>
                  <a:lnTo>
                    <a:pt x="547" y="416"/>
                  </a:lnTo>
                  <a:lnTo>
                    <a:pt x="546" y="416"/>
                  </a:lnTo>
                  <a:lnTo>
                    <a:pt x="546" y="415"/>
                  </a:lnTo>
                  <a:lnTo>
                    <a:pt x="546" y="412"/>
                  </a:lnTo>
                  <a:lnTo>
                    <a:pt x="546" y="411"/>
                  </a:lnTo>
                  <a:lnTo>
                    <a:pt x="545" y="408"/>
                  </a:lnTo>
                  <a:lnTo>
                    <a:pt x="545" y="407"/>
                  </a:lnTo>
                  <a:lnTo>
                    <a:pt x="545" y="405"/>
                  </a:lnTo>
                  <a:lnTo>
                    <a:pt x="544" y="402"/>
                  </a:lnTo>
                  <a:lnTo>
                    <a:pt x="544" y="401"/>
                  </a:lnTo>
                  <a:lnTo>
                    <a:pt x="544" y="398"/>
                  </a:lnTo>
                  <a:lnTo>
                    <a:pt x="544" y="397"/>
                  </a:lnTo>
                  <a:lnTo>
                    <a:pt x="543" y="393"/>
                  </a:lnTo>
                  <a:lnTo>
                    <a:pt x="543" y="391"/>
                  </a:lnTo>
                  <a:lnTo>
                    <a:pt x="542" y="390"/>
                  </a:lnTo>
                  <a:lnTo>
                    <a:pt x="542" y="389"/>
                  </a:lnTo>
                  <a:lnTo>
                    <a:pt x="542" y="388"/>
                  </a:lnTo>
                  <a:lnTo>
                    <a:pt x="542" y="386"/>
                  </a:lnTo>
                  <a:lnTo>
                    <a:pt x="542" y="385"/>
                  </a:lnTo>
                  <a:lnTo>
                    <a:pt x="540" y="383"/>
                  </a:lnTo>
                  <a:lnTo>
                    <a:pt x="542" y="383"/>
                  </a:lnTo>
                  <a:lnTo>
                    <a:pt x="542" y="386"/>
                  </a:lnTo>
                  <a:lnTo>
                    <a:pt x="542" y="387"/>
                  </a:lnTo>
                  <a:lnTo>
                    <a:pt x="542" y="388"/>
                  </a:lnTo>
                  <a:lnTo>
                    <a:pt x="542" y="389"/>
                  </a:lnTo>
                  <a:lnTo>
                    <a:pt x="543" y="390"/>
                  </a:lnTo>
                  <a:lnTo>
                    <a:pt x="543" y="391"/>
                  </a:lnTo>
                  <a:lnTo>
                    <a:pt x="543" y="393"/>
                  </a:lnTo>
                  <a:lnTo>
                    <a:pt x="544" y="397"/>
                  </a:lnTo>
                  <a:lnTo>
                    <a:pt x="544" y="398"/>
                  </a:lnTo>
                  <a:lnTo>
                    <a:pt x="544" y="401"/>
                  </a:lnTo>
                  <a:lnTo>
                    <a:pt x="544" y="402"/>
                  </a:lnTo>
                  <a:lnTo>
                    <a:pt x="545" y="405"/>
                  </a:lnTo>
                  <a:lnTo>
                    <a:pt x="545" y="407"/>
                  </a:lnTo>
                  <a:lnTo>
                    <a:pt x="545" y="408"/>
                  </a:lnTo>
                  <a:lnTo>
                    <a:pt x="546" y="410"/>
                  </a:lnTo>
                  <a:lnTo>
                    <a:pt x="546" y="411"/>
                  </a:lnTo>
                  <a:lnTo>
                    <a:pt x="546" y="412"/>
                  </a:lnTo>
                  <a:lnTo>
                    <a:pt x="546" y="415"/>
                  </a:lnTo>
                  <a:lnTo>
                    <a:pt x="547" y="416"/>
                  </a:lnTo>
                  <a:lnTo>
                    <a:pt x="547" y="418"/>
                  </a:lnTo>
                  <a:lnTo>
                    <a:pt x="547" y="420"/>
                  </a:lnTo>
                  <a:lnTo>
                    <a:pt x="547" y="421"/>
                  </a:lnTo>
                  <a:lnTo>
                    <a:pt x="547" y="422"/>
                  </a:lnTo>
                  <a:lnTo>
                    <a:pt x="548" y="422"/>
                  </a:lnTo>
                  <a:lnTo>
                    <a:pt x="548" y="423"/>
                  </a:lnTo>
                  <a:lnTo>
                    <a:pt x="548" y="424"/>
                  </a:lnTo>
                  <a:lnTo>
                    <a:pt x="548" y="426"/>
                  </a:lnTo>
                  <a:lnTo>
                    <a:pt x="548" y="428"/>
                  </a:lnTo>
                  <a:lnTo>
                    <a:pt x="549" y="429"/>
                  </a:lnTo>
                  <a:lnTo>
                    <a:pt x="549" y="430"/>
                  </a:lnTo>
                  <a:lnTo>
                    <a:pt x="549" y="431"/>
                  </a:lnTo>
                  <a:lnTo>
                    <a:pt x="549" y="432"/>
                  </a:lnTo>
                  <a:lnTo>
                    <a:pt x="549" y="433"/>
                  </a:lnTo>
                  <a:lnTo>
                    <a:pt x="549" y="435"/>
                  </a:lnTo>
                  <a:lnTo>
                    <a:pt x="551" y="436"/>
                  </a:lnTo>
                  <a:lnTo>
                    <a:pt x="551" y="437"/>
                  </a:lnTo>
                  <a:lnTo>
                    <a:pt x="551" y="439"/>
                  </a:lnTo>
                  <a:lnTo>
                    <a:pt x="551" y="440"/>
                  </a:lnTo>
                  <a:lnTo>
                    <a:pt x="551" y="441"/>
                  </a:lnTo>
                  <a:lnTo>
                    <a:pt x="551" y="443"/>
                  </a:lnTo>
                  <a:lnTo>
                    <a:pt x="551" y="445"/>
                  </a:lnTo>
                  <a:lnTo>
                    <a:pt x="551" y="446"/>
                  </a:lnTo>
                  <a:lnTo>
                    <a:pt x="551" y="447"/>
                  </a:lnTo>
                  <a:lnTo>
                    <a:pt x="551" y="449"/>
                  </a:lnTo>
                  <a:lnTo>
                    <a:pt x="551" y="450"/>
                  </a:lnTo>
                  <a:lnTo>
                    <a:pt x="551" y="453"/>
                  </a:lnTo>
                  <a:lnTo>
                    <a:pt x="551" y="454"/>
                  </a:lnTo>
                  <a:lnTo>
                    <a:pt x="549" y="455"/>
                  </a:lnTo>
                  <a:lnTo>
                    <a:pt x="549" y="456"/>
                  </a:lnTo>
                  <a:lnTo>
                    <a:pt x="549" y="457"/>
                  </a:lnTo>
                  <a:lnTo>
                    <a:pt x="549" y="458"/>
                  </a:lnTo>
                  <a:lnTo>
                    <a:pt x="551" y="460"/>
                  </a:lnTo>
                  <a:lnTo>
                    <a:pt x="551" y="462"/>
                  </a:lnTo>
                  <a:lnTo>
                    <a:pt x="549" y="462"/>
                  </a:lnTo>
                  <a:lnTo>
                    <a:pt x="549" y="464"/>
                  </a:lnTo>
                  <a:lnTo>
                    <a:pt x="549" y="465"/>
                  </a:lnTo>
                  <a:lnTo>
                    <a:pt x="549" y="482"/>
                  </a:lnTo>
                  <a:lnTo>
                    <a:pt x="549" y="483"/>
                  </a:lnTo>
                  <a:lnTo>
                    <a:pt x="549" y="485"/>
                  </a:lnTo>
                  <a:lnTo>
                    <a:pt x="549" y="486"/>
                  </a:lnTo>
                  <a:lnTo>
                    <a:pt x="549" y="487"/>
                  </a:lnTo>
                  <a:lnTo>
                    <a:pt x="549" y="488"/>
                  </a:lnTo>
                  <a:lnTo>
                    <a:pt x="551" y="489"/>
                  </a:lnTo>
                  <a:lnTo>
                    <a:pt x="551" y="491"/>
                  </a:lnTo>
                  <a:lnTo>
                    <a:pt x="551" y="494"/>
                  </a:lnTo>
                  <a:lnTo>
                    <a:pt x="551" y="499"/>
                  </a:lnTo>
                  <a:lnTo>
                    <a:pt x="551" y="502"/>
                  </a:lnTo>
                  <a:lnTo>
                    <a:pt x="551" y="506"/>
                  </a:lnTo>
                  <a:lnTo>
                    <a:pt x="551" y="507"/>
                  </a:lnTo>
                  <a:lnTo>
                    <a:pt x="551" y="508"/>
                  </a:lnTo>
                  <a:lnTo>
                    <a:pt x="551" y="513"/>
                  </a:lnTo>
                  <a:lnTo>
                    <a:pt x="551" y="518"/>
                  </a:lnTo>
                  <a:lnTo>
                    <a:pt x="551" y="521"/>
                  </a:lnTo>
                  <a:lnTo>
                    <a:pt x="551" y="524"/>
                  </a:lnTo>
                  <a:lnTo>
                    <a:pt x="551" y="525"/>
                  </a:lnTo>
                  <a:lnTo>
                    <a:pt x="551" y="527"/>
                  </a:lnTo>
                  <a:lnTo>
                    <a:pt x="551" y="530"/>
                  </a:lnTo>
                  <a:lnTo>
                    <a:pt x="551" y="533"/>
                  </a:lnTo>
                  <a:lnTo>
                    <a:pt x="551" y="535"/>
                  </a:lnTo>
                  <a:lnTo>
                    <a:pt x="551" y="537"/>
                  </a:lnTo>
                  <a:lnTo>
                    <a:pt x="551" y="539"/>
                  </a:lnTo>
                  <a:lnTo>
                    <a:pt x="551" y="544"/>
                  </a:lnTo>
                  <a:lnTo>
                    <a:pt x="551" y="545"/>
                  </a:lnTo>
                  <a:lnTo>
                    <a:pt x="551" y="546"/>
                  </a:lnTo>
                  <a:lnTo>
                    <a:pt x="551" y="547"/>
                  </a:lnTo>
                  <a:lnTo>
                    <a:pt x="552" y="548"/>
                  </a:lnTo>
                  <a:lnTo>
                    <a:pt x="552" y="549"/>
                  </a:lnTo>
                  <a:lnTo>
                    <a:pt x="552" y="550"/>
                  </a:lnTo>
                  <a:lnTo>
                    <a:pt x="553" y="552"/>
                  </a:lnTo>
                  <a:lnTo>
                    <a:pt x="553" y="554"/>
                  </a:lnTo>
                  <a:lnTo>
                    <a:pt x="554" y="556"/>
                  </a:lnTo>
                  <a:lnTo>
                    <a:pt x="554" y="557"/>
                  </a:lnTo>
                  <a:lnTo>
                    <a:pt x="555" y="557"/>
                  </a:lnTo>
                  <a:lnTo>
                    <a:pt x="555" y="560"/>
                  </a:lnTo>
                  <a:lnTo>
                    <a:pt x="556" y="562"/>
                  </a:lnTo>
                  <a:lnTo>
                    <a:pt x="557" y="565"/>
                  </a:lnTo>
                  <a:lnTo>
                    <a:pt x="559" y="567"/>
                  </a:lnTo>
                  <a:lnTo>
                    <a:pt x="559" y="569"/>
                  </a:lnTo>
                  <a:lnTo>
                    <a:pt x="560" y="570"/>
                  </a:lnTo>
                  <a:lnTo>
                    <a:pt x="560" y="571"/>
                  </a:lnTo>
                  <a:lnTo>
                    <a:pt x="561" y="573"/>
                  </a:lnTo>
                  <a:lnTo>
                    <a:pt x="562" y="577"/>
                  </a:lnTo>
                  <a:lnTo>
                    <a:pt x="563" y="578"/>
                  </a:lnTo>
                  <a:lnTo>
                    <a:pt x="563" y="579"/>
                  </a:lnTo>
                  <a:lnTo>
                    <a:pt x="563" y="580"/>
                  </a:lnTo>
                  <a:lnTo>
                    <a:pt x="564" y="581"/>
                  </a:lnTo>
                  <a:lnTo>
                    <a:pt x="568" y="589"/>
                  </a:lnTo>
                  <a:lnTo>
                    <a:pt x="568" y="590"/>
                  </a:lnTo>
                  <a:lnTo>
                    <a:pt x="568" y="591"/>
                  </a:lnTo>
                  <a:lnTo>
                    <a:pt x="571" y="598"/>
                  </a:lnTo>
                  <a:lnTo>
                    <a:pt x="572" y="602"/>
                  </a:lnTo>
                  <a:lnTo>
                    <a:pt x="573" y="602"/>
                  </a:lnTo>
                  <a:lnTo>
                    <a:pt x="574" y="602"/>
                  </a:lnTo>
                  <a:lnTo>
                    <a:pt x="574" y="603"/>
                  </a:lnTo>
                  <a:lnTo>
                    <a:pt x="575" y="603"/>
                  </a:lnTo>
                  <a:lnTo>
                    <a:pt x="575" y="604"/>
                  </a:lnTo>
                  <a:lnTo>
                    <a:pt x="577" y="604"/>
                  </a:lnTo>
                  <a:lnTo>
                    <a:pt x="578" y="604"/>
                  </a:lnTo>
                  <a:lnTo>
                    <a:pt x="578" y="605"/>
                  </a:lnTo>
                  <a:lnTo>
                    <a:pt x="578" y="606"/>
                  </a:lnTo>
                  <a:lnTo>
                    <a:pt x="581" y="607"/>
                  </a:lnTo>
                  <a:lnTo>
                    <a:pt x="583" y="608"/>
                  </a:lnTo>
                  <a:lnTo>
                    <a:pt x="583" y="609"/>
                  </a:lnTo>
                  <a:lnTo>
                    <a:pt x="583" y="612"/>
                  </a:lnTo>
                  <a:lnTo>
                    <a:pt x="583" y="613"/>
                  </a:lnTo>
                  <a:lnTo>
                    <a:pt x="588" y="614"/>
                  </a:lnTo>
                  <a:lnTo>
                    <a:pt x="590" y="615"/>
                  </a:lnTo>
                  <a:lnTo>
                    <a:pt x="591" y="615"/>
                  </a:lnTo>
                  <a:lnTo>
                    <a:pt x="591" y="614"/>
                  </a:lnTo>
                  <a:lnTo>
                    <a:pt x="594" y="612"/>
                  </a:lnTo>
                  <a:lnTo>
                    <a:pt x="595" y="613"/>
                  </a:lnTo>
                  <a:lnTo>
                    <a:pt x="596" y="614"/>
                  </a:lnTo>
                  <a:lnTo>
                    <a:pt x="596" y="615"/>
                  </a:lnTo>
                  <a:lnTo>
                    <a:pt x="597" y="615"/>
                  </a:lnTo>
                  <a:lnTo>
                    <a:pt x="597" y="616"/>
                  </a:lnTo>
                  <a:lnTo>
                    <a:pt x="598" y="617"/>
                  </a:lnTo>
                  <a:lnTo>
                    <a:pt x="599" y="619"/>
                  </a:lnTo>
                  <a:lnTo>
                    <a:pt x="603" y="621"/>
                  </a:lnTo>
                  <a:lnTo>
                    <a:pt x="605" y="621"/>
                  </a:lnTo>
                  <a:lnTo>
                    <a:pt x="607" y="622"/>
                  </a:lnTo>
                  <a:lnTo>
                    <a:pt x="608" y="622"/>
                  </a:lnTo>
                  <a:lnTo>
                    <a:pt x="611" y="623"/>
                  </a:lnTo>
                  <a:lnTo>
                    <a:pt x="612" y="623"/>
                  </a:lnTo>
                  <a:lnTo>
                    <a:pt x="614" y="624"/>
                  </a:lnTo>
                  <a:lnTo>
                    <a:pt x="616" y="624"/>
                  </a:lnTo>
                  <a:lnTo>
                    <a:pt x="617" y="624"/>
                  </a:lnTo>
                  <a:lnTo>
                    <a:pt x="618" y="625"/>
                  </a:lnTo>
                  <a:lnTo>
                    <a:pt x="620" y="623"/>
                  </a:lnTo>
                  <a:lnTo>
                    <a:pt x="620" y="622"/>
                  </a:lnTo>
                  <a:lnTo>
                    <a:pt x="620" y="621"/>
                  </a:lnTo>
                  <a:lnTo>
                    <a:pt x="621" y="620"/>
                  </a:lnTo>
                  <a:lnTo>
                    <a:pt x="622" y="620"/>
                  </a:lnTo>
                  <a:lnTo>
                    <a:pt x="623" y="620"/>
                  </a:lnTo>
                  <a:lnTo>
                    <a:pt x="624" y="620"/>
                  </a:lnTo>
                  <a:lnTo>
                    <a:pt x="625" y="620"/>
                  </a:lnTo>
                  <a:lnTo>
                    <a:pt x="625" y="617"/>
                  </a:lnTo>
                  <a:lnTo>
                    <a:pt x="625" y="615"/>
                  </a:lnTo>
                  <a:lnTo>
                    <a:pt x="625" y="614"/>
                  </a:lnTo>
                  <a:lnTo>
                    <a:pt x="625" y="613"/>
                  </a:lnTo>
                  <a:lnTo>
                    <a:pt x="625" y="606"/>
                  </a:lnTo>
                  <a:lnTo>
                    <a:pt x="625" y="603"/>
                  </a:lnTo>
                  <a:lnTo>
                    <a:pt x="625" y="600"/>
                  </a:lnTo>
                  <a:lnTo>
                    <a:pt x="625" y="597"/>
                  </a:lnTo>
                  <a:lnTo>
                    <a:pt x="625" y="594"/>
                  </a:lnTo>
                  <a:lnTo>
                    <a:pt x="625" y="592"/>
                  </a:lnTo>
                  <a:lnTo>
                    <a:pt x="625" y="590"/>
                  </a:lnTo>
                  <a:lnTo>
                    <a:pt x="625" y="588"/>
                  </a:lnTo>
                  <a:lnTo>
                    <a:pt x="625" y="586"/>
                  </a:lnTo>
                  <a:lnTo>
                    <a:pt x="625" y="582"/>
                  </a:lnTo>
                  <a:lnTo>
                    <a:pt x="625" y="581"/>
                  </a:lnTo>
                  <a:lnTo>
                    <a:pt x="625" y="574"/>
                  </a:lnTo>
                  <a:lnTo>
                    <a:pt x="625" y="571"/>
                  </a:lnTo>
                  <a:lnTo>
                    <a:pt x="625" y="563"/>
                  </a:lnTo>
                  <a:lnTo>
                    <a:pt x="625" y="560"/>
                  </a:lnTo>
                  <a:lnTo>
                    <a:pt x="625" y="552"/>
                  </a:lnTo>
                  <a:lnTo>
                    <a:pt x="625" y="548"/>
                  </a:lnTo>
                  <a:lnTo>
                    <a:pt x="625" y="547"/>
                  </a:lnTo>
                  <a:lnTo>
                    <a:pt x="626" y="547"/>
                  </a:lnTo>
                  <a:lnTo>
                    <a:pt x="628" y="547"/>
                  </a:lnTo>
                  <a:lnTo>
                    <a:pt x="631" y="547"/>
                  </a:lnTo>
                  <a:lnTo>
                    <a:pt x="632" y="547"/>
                  </a:lnTo>
                  <a:lnTo>
                    <a:pt x="632" y="548"/>
                  </a:lnTo>
                  <a:lnTo>
                    <a:pt x="632" y="550"/>
                  </a:lnTo>
                  <a:lnTo>
                    <a:pt x="631" y="550"/>
                  </a:lnTo>
                  <a:lnTo>
                    <a:pt x="629" y="549"/>
                  </a:lnTo>
                  <a:lnTo>
                    <a:pt x="626" y="549"/>
                  </a:lnTo>
                  <a:lnTo>
                    <a:pt x="626" y="550"/>
                  </a:lnTo>
                  <a:lnTo>
                    <a:pt x="626" y="552"/>
                  </a:lnTo>
                  <a:lnTo>
                    <a:pt x="626" y="561"/>
                  </a:lnTo>
                  <a:lnTo>
                    <a:pt x="625" y="563"/>
                  </a:lnTo>
                  <a:lnTo>
                    <a:pt x="626" y="574"/>
                  </a:lnTo>
                  <a:lnTo>
                    <a:pt x="626" y="577"/>
                  </a:lnTo>
                  <a:lnTo>
                    <a:pt x="626" y="581"/>
                  </a:lnTo>
                  <a:lnTo>
                    <a:pt x="626" y="585"/>
                  </a:lnTo>
                  <a:lnTo>
                    <a:pt x="626" y="586"/>
                  </a:lnTo>
                  <a:lnTo>
                    <a:pt x="626" y="588"/>
                  </a:lnTo>
                  <a:lnTo>
                    <a:pt x="626" y="591"/>
                  </a:lnTo>
                  <a:lnTo>
                    <a:pt x="626" y="592"/>
                  </a:lnTo>
                  <a:lnTo>
                    <a:pt x="626" y="597"/>
                  </a:lnTo>
                  <a:lnTo>
                    <a:pt x="626" y="598"/>
                  </a:lnTo>
                  <a:lnTo>
                    <a:pt x="626" y="600"/>
                  </a:lnTo>
                  <a:lnTo>
                    <a:pt x="626" y="608"/>
                  </a:lnTo>
                  <a:lnTo>
                    <a:pt x="626" y="613"/>
                  </a:lnTo>
                  <a:lnTo>
                    <a:pt x="626" y="614"/>
                  </a:lnTo>
                  <a:lnTo>
                    <a:pt x="626" y="617"/>
                  </a:lnTo>
                  <a:lnTo>
                    <a:pt x="632" y="617"/>
                  </a:lnTo>
                  <a:lnTo>
                    <a:pt x="635" y="617"/>
                  </a:lnTo>
                  <a:lnTo>
                    <a:pt x="635" y="619"/>
                  </a:lnTo>
                  <a:lnTo>
                    <a:pt x="635" y="620"/>
                  </a:lnTo>
                  <a:lnTo>
                    <a:pt x="634" y="623"/>
                  </a:lnTo>
                  <a:lnTo>
                    <a:pt x="634" y="625"/>
                  </a:lnTo>
                  <a:lnTo>
                    <a:pt x="634" y="627"/>
                  </a:lnTo>
                  <a:lnTo>
                    <a:pt x="633" y="627"/>
                  </a:lnTo>
                  <a:lnTo>
                    <a:pt x="633" y="628"/>
                  </a:lnTo>
                  <a:lnTo>
                    <a:pt x="633" y="629"/>
                  </a:lnTo>
                  <a:lnTo>
                    <a:pt x="632" y="629"/>
                  </a:lnTo>
                  <a:lnTo>
                    <a:pt x="631" y="629"/>
                  </a:lnTo>
                  <a:lnTo>
                    <a:pt x="630" y="628"/>
                  </a:lnTo>
                  <a:lnTo>
                    <a:pt x="629" y="628"/>
                  </a:lnTo>
                  <a:lnTo>
                    <a:pt x="626" y="628"/>
                  </a:lnTo>
                  <a:lnTo>
                    <a:pt x="626" y="629"/>
                  </a:lnTo>
                  <a:lnTo>
                    <a:pt x="625" y="630"/>
                  </a:lnTo>
                  <a:lnTo>
                    <a:pt x="624" y="630"/>
                  </a:lnTo>
                  <a:lnTo>
                    <a:pt x="624" y="631"/>
                  </a:lnTo>
                  <a:lnTo>
                    <a:pt x="623" y="632"/>
                  </a:lnTo>
                  <a:lnTo>
                    <a:pt x="623" y="633"/>
                  </a:lnTo>
                  <a:lnTo>
                    <a:pt x="622" y="633"/>
                  </a:lnTo>
                  <a:lnTo>
                    <a:pt x="622" y="634"/>
                  </a:lnTo>
                  <a:lnTo>
                    <a:pt x="621" y="636"/>
                  </a:lnTo>
                  <a:lnTo>
                    <a:pt x="622" y="636"/>
                  </a:lnTo>
                  <a:lnTo>
                    <a:pt x="622" y="637"/>
                  </a:lnTo>
                  <a:lnTo>
                    <a:pt x="623" y="637"/>
                  </a:lnTo>
                  <a:lnTo>
                    <a:pt x="624" y="638"/>
                  </a:lnTo>
                  <a:lnTo>
                    <a:pt x="625" y="639"/>
                  </a:lnTo>
                  <a:lnTo>
                    <a:pt x="626" y="639"/>
                  </a:lnTo>
                  <a:lnTo>
                    <a:pt x="628" y="640"/>
                  </a:lnTo>
                  <a:lnTo>
                    <a:pt x="630" y="642"/>
                  </a:lnTo>
                  <a:lnTo>
                    <a:pt x="631" y="644"/>
                  </a:lnTo>
                  <a:lnTo>
                    <a:pt x="632" y="644"/>
                  </a:lnTo>
                  <a:lnTo>
                    <a:pt x="633" y="645"/>
                  </a:lnTo>
                  <a:lnTo>
                    <a:pt x="634" y="646"/>
                  </a:lnTo>
                  <a:lnTo>
                    <a:pt x="635" y="647"/>
                  </a:lnTo>
                  <a:lnTo>
                    <a:pt x="637" y="648"/>
                  </a:lnTo>
                  <a:lnTo>
                    <a:pt x="639" y="649"/>
                  </a:lnTo>
                  <a:lnTo>
                    <a:pt x="641" y="652"/>
                  </a:lnTo>
                  <a:lnTo>
                    <a:pt x="642" y="653"/>
                  </a:lnTo>
                  <a:lnTo>
                    <a:pt x="646" y="655"/>
                  </a:lnTo>
                  <a:lnTo>
                    <a:pt x="652" y="661"/>
                  </a:lnTo>
                  <a:lnTo>
                    <a:pt x="654" y="662"/>
                  </a:lnTo>
                  <a:lnTo>
                    <a:pt x="655" y="662"/>
                  </a:lnTo>
                  <a:lnTo>
                    <a:pt x="656" y="663"/>
                  </a:lnTo>
                  <a:lnTo>
                    <a:pt x="657" y="664"/>
                  </a:lnTo>
                  <a:lnTo>
                    <a:pt x="658" y="665"/>
                  </a:lnTo>
                  <a:lnTo>
                    <a:pt x="659" y="666"/>
                  </a:lnTo>
                  <a:lnTo>
                    <a:pt x="660" y="666"/>
                  </a:lnTo>
                  <a:lnTo>
                    <a:pt x="663" y="669"/>
                  </a:lnTo>
                  <a:lnTo>
                    <a:pt x="665" y="671"/>
                  </a:lnTo>
                  <a:lnTo>
                    <a:pt x="666" y="672"/>
                  </a:lnTo>
                  <a:lnTo>
                    <a:pt x="669" y="674"/>
                  </a:lnTo>
                  <a:lnTo>
                    <a:pt x="673" y="677"/>
                  </a:lnTo>
                  <a:lnTo>
                    <a:pt x="673" y="678"/>
                  </a:lnTo>
                  <a:lnTo>
                    <a:pt x="676" y="680"/>
                  </a:lnTo>
                  <a:lnTo>
                    <a:pt x="677" y="681"/>
                  </a:lnTo>
                  <a:lnTo>
                    <a:pt x="680" y="683"/>
                  </a:lnTo>
                  <a:lnTo>
                    <a:pt x="680" y="682"/>
                  </a:lnTo>
                  <a:lnTo>
                    <a:pt x="681" y="682"/>
                  </a:lnTo>
                  <a:lnTo>
                    <a:pt x="681" y="681"/>
                  </a:lnTo>
                  <a:lnTo>
                    <a:pt x="682" y="681"/>
                  </a:lnTo>
                  <a:lnTo>
                    <a:pt x="683" y="679"/>
                  </a:lnTo>
                  <a:lnTo>
                    <a:pt x="684" y="679"/>
                  </a:lnTo>
                  <a:lnTo>
                    <a:pt x="685" y="677"/>
                  </a:lnTo>
                  <a:lnTo>
                    <a:pt x="691" y="669"/>
                  </a:lnTo>
                  <a:lnTo>
                    <a:pt x="692" y="667"/>
                  </a:lnTo>
                  <a:lnTo>
                    <a:pt x="692" y="666"/>
                  </a:lnTo>
                  <a:lnTo>
                    <a:pt x="692" y="665"/>
                  </a:lnTo>
                  <a:lnTo>
                    <a:pt x="692" y="664"/>
                  </a:lnTo>
                  <a:lnTo>
                    <a:pt x="689" y="662"/>
                  </a:lnTo>
                  <a:lnTo>
                    <a:pt x="687" y="662"/>
                  </a:lnTo>
                  <a:lnTo>
                    <a:pt x="686" y="661"/>
                  </a:lnTo>
                  <a:lnTo>
                    <a:pt x="685" y="659"/>
                  </a:lnTo>
                  <a:lnTo>
                    <a:pt x="685" y="658"/>
                  </a:lnTo>
                  <a:lnTo>
                    <a:pt x="685" y="657"/>
                  </a:lnTo>
                  <a:lnTo>
                    <a:pt x="686" y="657"/>
                  </a:lnTo>
                  <a:lnTo>
                    <a:pt x="689" y="657"/>
                  </a:lnTo>
                  <a:lnTo>
                    <a:pt x="693" y="657"/>
                  </a:lnTo>
                  <a:lnTo>
                    <a:pt x="694" y="657"/>
                  </a:lnTo>
                  <a:lnTo>
                    <a:pt x="695" y="657"/>
                  </a:lnTo>
                  <a:lnTo>
                    <a:pt x="698" y="657"/>
                  </a:lnTo>
                  <a:lnTo>
                    <a:pt x="699" y="657"/>
                  </a:lnTo>
                  <a:lnTo>
                    <a:pt x="700" y="657"/>
                  </a:lnTo>
                  <a:lnTo>
                    <a:pt x="701" y="657"/>
                  </a:lnTo>
                  <a:lnTo>
                    <a:pt x="702" y="657"/>
                  </a:lnTo>
                  <a:lnTo>
                    <a:pt x="702" y="656"/>
                  </a:lnTo>
                  <a:lnTo>
                    <a:pt x="702" y="654"/>
                  </a:lnTo>
                  <a:lnTo>
                    <a:pt x="702" y="652"/>
                  </a:lnTo>
                  <a:lnTo>
                    <a:pt x="702" y="650"/>
                  </a:lnTo>
                  <a:lnTo>
                    <a:pt x="702" y="649"/>
                  </a:lnTo>
                  <a:lnTo>
                    <a:pt x="702" y="648"/>
                  </a:lnTo>
                  <a:lnTo>
                    <a:pt x="702" y="647"/>
                  </a:lnTo>
                  <a:lnTo>
                    <a:pt x="702" y="646"/>
                  </a:lnTo>
                  <a:lnTo>
                    <a:pt x="703" y="646"/>
                  </a:lnTo>
                  <a:lnTo>
                    <a:pt x="703" y="645"/>
                  </a:lnTo>
                  <a:lnTo>
                    <a:pt x="703" y="644"/>
                  </a:lnTo>
                  <a:lnTo>
                    <a:pt x="703" y="642"/>
                  </a:lnTo>
                  <a:lnTo>
                    <a:pt x="704" y="642"/>
                  </a:lnTo>
                  <a:lnTo>
                    <a:pt x="704" y="641"/>
                  </a:lnTo>
                  <a:lnTo>
                    <a:pt x="706" y="640"/>
                  </a:lnTo>
                  <a:lnTo>
                    <a:pt x="707" y="639"/>
                  </a:lnTo>
                  <a:lnTo>
                    <a:pt x="707" y="638"/>
                  </a:lnTo>
                  <a:lnTo>
                    <a:pt x="709" y="636"/>
                  </a:lnTo>
                  <a:lnTo>
                    <a:pt x="709" y="634"/>
                  </a:lnTo>
                  <a:lnTo>
                    <a:pt x="709" y="633"/>
                  </a:lnTo>
                  <a:lnTo>
                    <a:pt x="710" y="633"/>
                  </a:lnTo>
                  <a:lnTo>
                    <a:pt x="710" y="632"/>
                  </a:lnTo>
                  <a:lnTo>
                    <a:pt x="710" y="631"/>
                  </a:lnTo>
                  <a:lnTo>
                    <a:pt x="711" y="631"/>
                  </a:lnTo>
                  <a:lnTo>
                    <a:pt x="711" y="630"/>
                  </a:lnTo>
                  <a:lnTo>
                    <a:pt x="711" y="629"/>
                  </a:lnTo>
                  <a:lnTo>
                    <a:pt x="711" y="628"/>
                  </a:lnTo>
                  <a:lnTo>
                    <a:pt x="711" y="627"/>
                  </a:lnTo>
                  <a:lnTo>
                    <a:pt x="711" y="625"/>
                  </a:lnTo>
                  <a:lnTo>
                    <a:pt x="711" y="624"/>
                  </a:lnTo>
                  <a:lnTo>
                    <a:pt x="711" y="623"/>
                  </a:lnTo>
                  <a:lnTo>
                    <a:pt x="711" y="622"/>
                  </a:lnTo>
                  <a:lnTo>
                    <a:pt x="711" y="621"/>
                  </a:lnTo>
                  <a:lnTo>
                    <a:pt x="711" y="620"/>
                  </a:lnTo>
                  <a:lnTo>
                    <a:pt x="711" y="619"/>
                  </a:lnTo>
                  <a:lnTo>
                    <a:pt x="710" y="619"/>
                  </a:lnTo>
                  <a:lnTo>
                    <a:pt x="710" y="617"/>
                  </a:lnTo>
                  <a:lnTo>
                    <a:pt x="709" y="616"/>
                  </a:lnTo>
                  <a:lnTo>
                    <a:pt x="709" y="615"/>
                  </a:lnTo>
                  <a:lnTo>
                    <a:pt x="708" y="615"/>
                  </a:lnTo>
                  <a:lnTo>
                    <a:pt x="707" y="615"/>
                  </a:lnTo>
                  <a:lnTo>
                    <a:pt x="707" y="616"/>
                  </a:lnTo>
                  <a:lnTo>
                    <a:pt x="706" y="616"/>
                  </a:lnTo>
                  <a:lnTo>
                    <a:pt x="706" y="615"/>
                  </a:lnTo>
                  <a:lnTo>
                    <a:pt x="704" y="615"/>
                  </a:lnTo>
                  <a:lnTo>
                    <a:pt x="704" y="614"/>
                  </a:lnTo>
                  <a:lnTo>
                    <a:pt x="706" y="614"/>
                  </a:lnTo>
                  <a:lnTo>
                    <a:pt x="706" y="613"/>
                  </a:lnTo>
                  <a:lnTo>
                    <a:pt x="706" y="612"/>
                  </a:lnTo>
                  <a:lnTo>
                    <a:pt x="706" y="609"/>
                  </a:lnTo>
                  <a:lnTo>
                    <a:pt x="707" y="609"/>
                  </a:lnTo>
                  <a:lnTo>
                    <a:pt x="707" y="608"/>
                  </a:lnTo>
                  <a:lnTo>
                    <a:pt x="707" y="607"/>
                  </a:lnTo>
                  <a:lnTo>
                    <a:pt x="706" y="606"/>
                  </a:lnTo>
                  <a:lnTo>
                    <a:pt x="706" y="605"/>
                  </a:lnTo>
                  <a:lnTo>
                    <a:pt x="706" y="604"/>
                  </a:lnTo>
                  <a:lnTo>
                    <a:pt x="706" y="603"/>
                  </a:lnTo>
                  <a:lnTo>
                    <a:pt x="706" y="602"/>
                  </a:lnTo>
                  <a:lnTo>
                    <a:pt x="706" y="600"/>
                  </a:lnTo>
                  <a:lnTo>
                    <a:pt x="706" y="599"/>
                  </a:lnTo>
                  <a:lnTo>
                    <a:pt x="706" y="598"/>
                  </a:lnTo>
                  <a:lnTo>
                    <a:pt x="704" y="597"/>
                  </a:lnTo>
                  <a:lnTo>
                    <a:pt x="704" y="596"/>
                  </a:lnTo>
                  <a:lnTo>
                    <a:pt x="703" y="595"/>
                  </a:lnTo>
                  <a:lnTo>
                    <a:pt x="703" y="594"/>
                  </a:lnTo>
                  <a:lnTo>
                    <a:pt x="702" y="594"/>
                  </a:lnTo>
                  <a:lnTo>
                    <a:pt x="702" y="592"/>
                  </a:lnTo>
                  <a:lnTo>
                    <a:pt x="701" y="592"/>
                  </a:lnTo>
                  <a:lnTo>
                    <a:pt x="701" y="591"/>
                  </a:lnTo>
                  <a:lnTo>
                    <a:pt x="700" y="590"/>
                  </a:lnTo>
                  <a:lnTo>
                    <a:pt x="699" y="589"/>
                  </a:lnTo>
                  <a:lnTo>
                    <a:pt x="698" y="588"/>
                  </a:lnTo>
                  <a:lnTo>
                    <a:pt x="697" y="588"/>
                  </a:lnTo>
                  <a:lnTo>
                    <a:pt x="697" y="587"/>
                  </a:lnTo>
                  <a:lnTo>
                    <a:pt x="695" y="587"/>
                  </a:lnTo>
                  <a:lnTo>
                    <a:pt x="695" y="586"/>
                  </a:lnTo>
                  <a:lnTo>
                    <a:pt x="694" y="585"/>
                  </a:lnTo>
                  <a:lnTo>
                    <a:pt x="694" y="583"/>
                  </a:lnTo>
                  <a:lnTo>
                    <a:pt x="693" y="583"/>
                  </a:lnTo>
                  <a:lnTo>
                    <a:pt x="693" y="582"/>
                  </a:lnTo>
                  <a:lnTo>
                    <a:pt x="692" y="582"/>
                  </a:lnTo>
                  <a:lnTo>
                    <a:pt x="691" y="580"/>
                  </a:lnTo>
                  <a:lnTo>
                    <a:pt x="690" y="579"/>
                  </a:lnTo>
                  <a:lnTo>
                    <a:pt x="690" y="578"/>
                  </a:lnTo>
                  <a:lnTo>
                    <a:pt x="690" y="577"/>
                  </a:lnTo>
                  <a:lnTo>
                    <a:pt x="689" y="577"/>
                  </a:lnTo>
                  <a:lnTo>
                    <a:pt x="689" y="575"/>
                  </a:lnTo>
                  <a:lnTo>
                    <a:pt x="689" y="574"/>
                  </a:lnTo>
                  <a:lnTo>
                    <a:pt x="689" y="573"/>
                  </a:lnTo>
                  <a:lnTo>
                    <a:pt x="689" y="572"/>
                  </a:lnTo>
                  <a:lnTo>
                    <a:pt x="689" y="571"/>
                  </a:lnTo>
                  <a:lnTo>
                    <a:pt x="689" y="570"/>
                  </a:lnTo>
                  <a:lnTo>
                    <a:pt x="689" y="569"/>
                  </a:lnTo>
                  <a:lnTo>
                    <a:pt x="689" y="567"/>
                  </a:lnTo>
                  <a:lnTo>
                    <a:pt x="689" y="556"/>
                  </a:lnTo>
                  <a:lnTo>
                    <a:pt x="689" y="555"/>
                  </a:lnTo>
                  <a:lnTo>
                    <a:pt x="690" y="555"/>
                  </a:lnTo>
                  <a:lnTo>
                    <a:pt x="690" y="554"/>
                  </a:lnTo>
                  <a:lnTo>
                    <a:pt x="690" y="550"/>
                  </a:lnTo>
                  <a:lnTo>
                    <a:pt x="691" y="550"/>
                  </a:lnTo>
                  <a:lnTo>
                    <a:pt x="692" y="550"/>
                  </a:lnTo>
                  <a:lnTo>
                    <a:pt x="693" y="550"/>
                  </a:lnTo>
                  <a:lnTo>
                    <a:pt x="694" y="550"/>
                  </a:lnTo>
                  <a:lnTo>
                    <a:pt x="695" y="550"/>
                  </a:lnTo>
                  <a:lnTo>
                    <a:pt x="697" y="550"/>
                  </a:lnTo>
                  <a:lnTo>
                    <a:pt x="698" y="550"/>
                  </a:lnTo>
                  <a:lnTo>
                    <a:pt x="699" y="550"/>
                  </a:lnTo>
                  <a:lnTo>
                    <a:pt x="700" y="550"/>
                  </a:lnTo>
                  <a:lnTo>
                    <a:pt x="701" y="550"/>
                  </a:lnTo>
                  <a:lnTo>
                    <a:pt x="702" y="550"/>
                  </a:lnTo>
                  <a:lnTo>
                    <a:pt x="701" y="554"/>
                  </a:lnTo>
                  <a:lnTo>
                    <a:pt x="701" y="555"/>
                  </a:lnTo>
                  <a:lnTo>
                    <a:pt x="698" y="555"/>
                  </a:lnTo>
                  <a:lnTo>
                    <a:pt x="697" y="555"/>
                  </a:lnTo>
                  <a:lnTo>
                    <a:pt x="695" y="555"/>
                  </a:lnTo>
                  <a:lnTo>
                    <a:pt x="692" y="555"/>
                  </a:lnTo>
                  <a:lnTo>
                    <a:pt x="691" y="555"/>
                  </a:lnTo>
                  <a:lnTo>
                    <a:pt x="690" y="555"/>
                  </a:lnTo>
                  <a:lnTo>
                    <a:pt x="690" y="560"/>
                  </a:lnTo>
                  <a:lnTo>
                    <a:pt x="690" y="564"/>
                  </a:lnTo>
                  <a:lnTo>
                    <a:pt x="690" y="569"/>
                  </a:lnTo>
                  <a:lnTo>
                    <a:pt x="690" y="570"/>
                  </a:lnTo>
                  <a:lnTo>
                    <a:pt x="690" y="573"/>
                  </a:lnTo>
                  <a:lnTo>
                    <a:pt x="690" y="574"/>
                  </a:lnTo>
                  <a:lnTo>
                    <a:pt x="690" y="575"/>
                  </a:lnTo>
                  <a:lnTo>
                    <a:pt x="690" y="577"/>
                  </a:lnTo>
                  <a:lnTo>
                    <a:pt x="691" y="578"/>
                  </a:lnTo>
                  <a:lnTo>
                    <a:pt x="691" y="579"/>
                  </a:lnTo>
                  <a:lnTo>
                    <a:pt x="692" y="579"/>
                  </a:lnTo>
                  <a:lnTo>
                    <a:pt x="692" y="580"/>
                  </a:lnTo>
                  <a:lnTo>
                    <a:pt x="693" y="581"/>
                  </a:lnTo>
                  <a:lnTo>
                    <a:pt x="693" y="582"/>
                  </a:lnTo>
                  <a:lnTo>
                    <a:pt x="694" y="582"/>
                  </a:lnTo>
                  <a:lnTo>
                    <a:pt x="694" y="583"/>
                  </a:lnTo>
                  <a:lnTo>
                    <a:pt x="695" y="583"/>
                  </a:lnTo>
                  <a:lnTo>
                    <a:pt x="695" y="585"/>
                  </a:lnTo>
                  <a:lnTo>
                    <a:pt x="697" y="585"/>
                  </a:lnTo>
                  <a:lnTo>
                    <a:pt x="697" y="586"/>
                  </a:lnTo>
                  <a:lnTo>
                    <a:pt x="697" y="587"/>
                  </a:lnTo>
                  <a:lnTo>
                    <a:pt x="698" y="587"/>
                  </a:lnTo>
                  <a:lnTo>
                    <a:pt x="699" y="588"/>
                  </a:lnTo>
                  <a:lnTo>
                    <a:pt x="700" y="589"/>
                  </a:lnTo>
                  <a:lnTo>
                    <a:pt x="701" y="590"/>
                  </a:lnTo>
                  <a:lnTo>
                    <a:pt x="702" y="590"/>
                  </a:lnTo>
                  <a:lnTo>
                    <a:pt x="702" y="591"/>
                  </a:lnTo>
                  <a:lnTo>
                    <a:pt x="703" y="592"/>
                  </a:lnTo>
                  <a:lnTo>
                    <a:pt x="703" y="594"/>
                  </a:lnTo>
                  <a:lnTo>
                    <a:pt x="704" y="594"/>
                  </a:lnTo>
                  <a:lnTo>
                    <a:pt x="704" y="595"/>
                  </a:lnTo>
                  <a:lnTo>
                    <a:pt x="704" y="596"/>
                  </a:lnTo>
                  <a:lnTo>
                    <a:pt x="706" y="596"/>
                  </a:lnTo>
                  <a:lnTo>
                    <a:pt x="706" y="597"/>
                  </a:lnTo>
                  <a:lnTo>
                    <a:pt x="706" y="598"/>
                  </a:lnTo>
                  <a:lnTo>
                    <a:pt x="707" y="599"/>
                  </a:lnTo>
                  <a:lnTo>
                    <a:pt x="707" y="600"/>
                  </a:lnTo>
                  <a:lnTo>
                    <a:pt x="707" y="602"/>
                  </a:lnTo>
                  <a:lnTo>
                    <a:pt x="707" y="603"/>
                  </a:lnTo>
                  <a:lnTo>
                    <a:pt x="707" y="604"/>
                  </a:lnTo>
                  <a:lnTo>
                    <a:pt x="707" y="605"/>
                  </a:lnTo>
                  <a:lnTo>
                    <a:pt x="707" y="606"/>
                  </a:lnTo>
                  <a:lnTo>
                    <a:pt x="707" y="607"/>
                  </a:lnTo>
                  <a:lnTo>
                    <a:pt x="708" y="608"/>
                  </a:lnTo>
                  <a:lnTo>
                    <a:pt x="708" y="609"/>
                  </a:lnTo>
                  <a:lnTo>
                    <a:pt x="708" y="611"/>
                  </a:lnTo>
                  <a:lnTo>
                    <a:pt x="709" y="609"/>
                  </a:lnTo>
                  <a:lnTo>
                    <a:pt x="710" y="609"/>
                  </a:lnTo>
                  <a:lnTo>
                    <a:pt x="711" y="609"/>
                  </a:lnTo>
                  <a:lnTo>
                    <a:pt x="712" y="609"/>
                  </a:lnTo>
                  <a:lnTo>
                    <a:pt x="714" y="609"/>
                  </a:lnTo>
                  <a:lnTo>
                    <a:pt x="715" y="609"/>
                  </a:lnTo>
                  <a:lnTo>
                    <a:pt x="716" y="608"/>
                  </a:lnTo>
                  <a:lnTo>
                    <a:pt x="718" y="607"/>
                  </a:lnTo>
                  <a:lnTo>
                    <a:pt x="723" y="605"/>
                  </a:lnTo>
                  <a:lnTo>
                    <a:pt x="724" y="605"/>
                  </a:lnTo>
                  <a:lnTo>
                    <a:pt x="730" y="602"/>
                  </a:lnTo>
                  <a:lnTo>
                    <a:pt x="732" y="602"/>
                  </a:lnTo>
                  <a:lnTo>
                    <a:pt x="736" y="599"/>
                  </a:lnTo>
                  <a:lnTo>
                    <a:pt x="740" y="597"/>
                  </a:lnTo>
                  <a:lnTo>
                    <a:pt x="741" y="597"/>
                  </a:lnTo>
                  <a:lnTo>
                    <a:pt x="742" y="597"/>
                  </a:lnTo>
                  <a:lnTo>
                    <a:pt x="743" y="596"/>
                  </a:lnTo>
                  <a:lnTo>
                    <a:pt x="744" y="596"/>
                  </a:lnTo>
                  <a:lnTo>
                    <a:pt x="744" y="595"/>
                  </a:lnTo>
                  <a:lnTo>
                    <a:pt x="745" y="595"/>
                  </a:lnTo>
                  <a:lnTo>
                    <a:pt x="746" y="595"/>
                  </a:lnTo>
                  <a:lnTo>
                    <a:pt x="746" y="594"/>
                  </a:lnTo>
                  <a:lnTo>
                    <a:pt x="747" y="594"/>
                  </a:lnTo>
                  <a:lnTo>
                    <a:pt x="747" y="592"/>
                  </a:lnTo>
                  <a:lnTo>
                    <a:pt x="749" y="592"/>
                  </a:lnTo>
                  <a:lnTo>
                    <a:pt x="749" y="591"/>
                  </a:lnTo>
                  <a:lnTo>
                    <a:pt x="747" y="591"/>
                  </a:lnTo>
                  <a:lnTo>
                    <a:pt x="747" y="590"/>
                  </a:lnTo>
                  <a:lnTo>
                    <a:pt x="746" y="590"/>
                  </a:lnTo>
                  <a:lnTo>
                    <a:pt x="747" y="589"/>
                  </a:lnTo>
                  <a:lnTo>
                    <a:pt x="749" y="588"/>
                  </a:lnTo>
                  <a:lnTo>
                    <a:pt x="750" y="588"/>
                  </a:lnTo>
                  <a:lnTo>
                    <a:pt x="750" y="589"/>
                  </a:lnTo>
                  <a:lnTo>
                    <a:pt x="751" y="589"/>
                  </a:lnTo>
                  <a:lnTo>
                    <a:pt x="751" y="590"/>
                  </a:lnTo>
                  <a:lnTo>
                    <a:pt x="752" y="590"/>
                  </a:lnTo>
                  <a:lnTo>
                    <a:pt x="752" y="589"/>
                  </a:lnTo>
                  <a:lnTo>
                    <a:pt x="753" y="589"/>
                  </a:lnTo>
                  <a:lnTo>
                    <a:pt x="754" y="588"/>
                  </a:lnTo>
                  <a:lnTo>
                    <a:pt x="755" y="589"/>
                  </a:lnTo>
                  <a:lnTo>
                    <a:pt x="753" y="591"/>
                  </a:lnTo>
                  <a:lnTo>
                    <a:pt x="755" y="594"/>
                  </a:lnTo>
                  <a:lnTo>
                    <a:pt x="758" y="596"/>
                  </a:lnTo>
                  <a:lnTo>
                    <a:pt x="761" y="599"/>
                  </a:lnTo>
                  <a:lnTo>
                    <a:pt x="762" y="600"/>
                  </a:lnTo>
                  <a:lnTo>
                    <a:pt x="762" y="602"/>
                  </a:lnTo>
                  <a:lnTo>
                    <a:pt x="762" y="603"/>
                  </a:lnTo>
                  <a:lnTo>
                    <a:pt x="762" y="605"/>
                  </a:lnTo>
                  <a:lnTo>
                    <a:pt x="762" y="604"/>
                  </a:lnTo>
                  <a:lnTo>
                    <a:pt x="763" y="604"/>
                  </a:lnTo>
                  <a:lnTo>
                    <a:pt x="763" y="603"/>
                  </a:lnTo>
                  <a:lnTo>
                    <a:pt x="764" y="603"/>
                  </a:lnTo>
                  <a:lnTo>
                    <a:pt x="766" y="605"/>
                  </a:lnTo>
                  <a:lnTo>
                    <a:pt x="767" y="605"/>
                  </a:lnTo>
                  <a:lnTo>
                    <a:pt x="766" y="605"/>
                  </a:lnTo>
                  <a:lnTo>
                    <a:pt x="766" y="606"/>
                  </a:lnTo>
                  <a:lnTo>
                    <a:pt x="763" y="607"/>
                  </a:lnTo>
                  <a:lnTo>
                    <a:pt x="763" y="608"/>
                  </a:lnTo>
                  <a:lnTo>
                    <a:pt x="764" y="608"/>
                  </a:lnTo>
                  <a:lnTo>
                    <a:pt x="766" y="608"/>
                  </a:lnTo>
                  <a:lnTo>
                    <a:pt x="767" y="612"/>
                  </a:lnTo>
                  <a:lnTo>
                    <a:pt x="767" y="613"/>
                  </a:lnTo>
                  <a:lnTo>
                    <a:pt x="768" y="616"/>
                  </a:lnTo>
                  <a:lnTo>
                    <a:pt x="770" y="615"/>
                  </a:lnTo>
                  <a:lnTo>
                    <a:pt x="771" y="615"/>
                  </a:lnTo>
                  <a:lnTo>
                    <a:pt x="772" y="615"/>
                  </a:lnTo>
                  <a:lnTo>
                    <a:pt x="772" y="614"/>
                  </a:lnTo>
                  <a:lnTo>
                    <a:pt x="773" y="613"/>
                  </a:lnTo>
                  <a:lnTo>
                    <a:pt x="775" y="613"/>
                  </a:lnTo>
                  <a:lnTo>
                    <a:pt x="776" y="615"/>
                  </a:lnTo>
                  <a:lnTo>
                    <a:pt x="777" y="615"/>
                  </a:lnTo>
                  <a:lnTo>
                    <a:pt x="777" y="616"/>
                  </a:lnTo>
                  <a:lnTo>
                    <a:pt x="776" y="616"/>
                  </a:lnTo>
                  <a:lnTo>
                    <a:pt x="776" y="617"/>
                  </a:lnTo>
                  <a:lnTo>
                    <a:pt x="776" y="616"/>
                  </a:lnTo>
                  <a:lnTo>
                    <a:pt x="775" y="616"/>
                  </a:lnTo>
                  <a:lnTo>
                    <a:pt x="773" y="616"/>
                  </a:lnTo>
                  <a:lnTo>
                    <a:pt x="772" y="616"/>
                  </a:lnTo>
                  <a:lnTo>
                    <a:pt x="771" y="616"/>
                  </a:lnTo>
                  <a:lnTo>
                    <a:pt x="770" y="616"/>
                  </a:lnTo>
                  <a:lnTo>
                    <a:pt x="769" y="616"/>
                  </a:lnTo>
                  <a:lnTo>
                    <a:pt x="766" y="617"/>
                  </a:lnTo>
                  <a:lnTo>
                    <a:pt x="764" y="617"/>
                  </a:lnTo>
                  <a:lnTo>
                    <a:pt x="764" y="616"/>
                  </a:lnTo>
                  <a:lnTo>
                    <a:pt x="763" y="614"/>
                  </a:lnTo>
                  <a:lnTo>
                    <a:pt x="763" y="611"/>
                  </a:lnTo>
                  <a:lnTo>
                    <a:pt x="762" y="608"/>
                  </a:lnTo>
                  <a:lnTo>
                    <a:pt x="762" y="606"/>
                  </a:lnTo>
                  <a:lnTo>
                    <a:pt x="762" y="605"/>
                  </a:lnTo>
                  <a:lnTo>
                    <a:pt x="762" y="604"/>
                  </a:lnTo>
                  <a:lnTo>
                    <a:pt x="761" y="602"/>
                  </a:lnTo>
                  <a:lnTo>
                    <a:pt x="761" y="600"/>
                  </a:lnTo>
                  <a:lnTo>
                    <a:pt x="759" y="598"/>
                  </a:lnTo>
                  <a:lnTo>
                    <a:pt x="758" y="597"/>
                  </a:lnTo>
                  <a:lnTo>
                    <a:pt x="752" y="591"/>
                  </a:lnTo>
                  <a:lnTo>
                    <a:pt x="751" y="591"/>
                  </a:lnTo>
                  <a:lnTo>
                    <a:pt x="750" y="592"/>
                  </a:lnTo>
                  <a:lnTo>
                    <a:pt x="749" y="594"/>
                  </a:lnTo>
                  <a:lnTo>
                    <a:pt x="747" y="595"/>
                  </a:lnTo>
                  <a:lnTo>
                    <a:pt x="746" y="595"/>
                  </a:lnTo>
                  <a:lnTo>
                    <a:pt x="746" y="596"/>
                  </a:lnTo>
                  <a:lnTo>
                    <a:pt x="745" y="596"/>
                  </a:lnTo>
                  <a:lnTo>
                    <a:pt x="744" y="596"/>
                  </a:lnTo>
                  <a:lnTo>
                    <a:pt x="744" y="597"/>
                  </a:lnTo>
                  <a:lnTo>
                    <a:pt x="742" y="597"/>
                  </a:lnTo>
                  <a:lnTo>
                    <a:pt x="742" y="598"/>
                  </a:lnTo>
                  <a:lnTo>
                    <a:pt x="741" y="598"/>
                  </a:lnTo>
                  <a:lnTo>
                    <a:pt x="738" y="599"/>
                  </a:lnTo>
                  <a:lnTo>
                    <a:pt x="733" y="602"/>
                  </a:lnTo>
                  <a:lnTo>
                    <a:pt x="732" y="603"/>
                  </a:lnTo>
                  <a:lnTo>
                    <a:pt x="729" y="604"/>
                  </a:lnTo>
                  <a:lnTo>
                    <a:pt x="728" y="604"/>
                  </a:lnTo>
                  <a:lnTo>
                    <a:pt x="724" y="606"/>
                  </a:lnTo>
                  <a:lnTo>
                    <a:pt x="723" y="606"/>
                  </a:lnTo>
                  <a:lnTo>
                    <a:pt x="720" y="607"/>
                  </a:lnTo>
                  <a:lnTo>
                    <a:pt x="719" y="608"/>
                  </a:lnTo>
                  <a:lnTo>
                    <a:pt x="718" y="608"/>
                  </a:lnTo>
                  <a:lnTo>
                    <a:pt x="718" y="609"/>
                  </a:lnTo>
                  <a:lnTo>
                    <a:pt x="717" y="609"/>
                  </a:lnTo>
                  <a:lnTo>
                    <a:pt x="717" y="611"/>
                  </a:lnTo>
                  <a:lnTo>
                    <a:pt x="716" y="611"/>
                  </a:lnTo>
                  <a:lnTo>
                    <a:pt x="715" y="612"/>
                  </a:lnTo>
                  <a:lnTo>
                    <a:pt x="714" y="613"/>
                  </a:lnTo>
                  <a:lnTo>
                    <a:pt x="712" y="614"/>
                  </a:lnTo>
                  <a:lnTo>
                    <a:pt x="712" y="615"/>
                  </a:lnTo>
                  <a:lnTo>
                    <a:pt x="711" y="616"/>
                  </a:lnTo>
                  <a:lnTo>
                    <a:pt x="711" y="617"/>
                  </a:lnTo>
                  <a:lnTo>
                    <a:pt x="711" y="619"/>
                  </a:lnTo>
                  <a:lnTo>
                    <a:pt x="711" y="620"/>
                  </a:lnTo>
                  <a:lnTo>
                    <a:pt x="712" y="620"/>
                  </a:lnTo>
                  <a:lnTo>
                    <a:pt x="712" y="621"/>
                  </a:lnTo>
                  <a:lnTo>
                    <a:pt x="712" y="622"/>
                  </a:lnTo>
                  <a:lnTo>
                    <a:pt x="712" y="623"/>
                  </a:lnTo>
                  <a:lnTo>
                    <a:pt x="712" y="624"/>
                  </a:lnTo>
                  <a:lnTo>
                    <a:pt x="712" y="625"/>
                  </a:lnTo>
                  <a:lnTo>
                    <a:pt x="712" y="627"/>
                  </a:lnTo>
                  <a:lnTo>
                    <a:pt x="712" y="628"/>
                  </a:lnTo>
                  <a:lnTo>
                    <a:pt x="712" y="629"/>
                  </a:lnTo>
                  <a:lnTo>
                    <a:pt x="712" y="630"/>
                  </a:lnTo>
                  <a:lnTo>
                    <a:pt x="712" y="631"/>
                  </a:lnTo>
                  <a:lnTo>
                    <a:pt x="711" y="632"/>
                  </a:lnTo>
                  <a:lnTo>
                    <a:pt x="710" y="634"/>
                  </a:lnTo>
                  <a:lnTo>
                    <a:pt x="710" y="636"/>
                  </a:lnTo>
                  <a:lnTo>
                    <a:pt x="709" y="636"/>
                  </a:lnTo>
                  <a:lnTo>
                    <a:pt x="709" y="637"/>
                  </a:lnTo>
                  <a:lnTo>
                    <a:pt x="707" y="639"/>
                  </a:lnTo>
                  <a:lnTo>
                    <a:pt x="707" y="640"/>
                  </a:lnTo>
                  <a:lnTo>
                    <a:pt x="706" y="641"/>
                  </a:lnTo>
                  <a:lnTo>
                    <a:pt x="706" y="642"/>
                  </a:lnTo>
                  <a:lnTo>
                    <a:pt x="704" y="642"/>
                  </a:lnTo>
                  <a:lnTo>
                    <a:pt x="704" y="644"/>
                  </a:lnTo>
                  <a:lnTo>
                    <a:pt x="704" y="645"/>
                  </a:lnTo>
                  <a:lnTo>
                    <a:pt x="703" y="646"/>
                  </a:lnTo>
                  <a:lnTo>
                    <a:pt x="703" y="647"/>
                  </a:lnTo>
                  <a:lnTo>
                    <a:pt x="703" y="648"/>
                  </a:lnTo>
                  <a:lnTo>
                    <a:pt x="703" y="649"/>
                  </a:lnTo>
                  <a:lnTo>
                    <a:pt x="703" y="650"/>
                  </a:lnTo>
                  <a:lnTo>
                    <a:pt x="703" y="652"/>
                  </a:lnTo>
                  <a:lnTo>
                    <a:pt x="703" y="654"/>
                  </a:lnTo>
                  <a:lnTo>
                    <a:pt x="703" y="655"/>
                  </a:lnTo>
                  <a:lnTo>
                    <a:pt x="703" y="656"/>
                  </a:lnTo>
                  <a:lnTo>
                    <a:pt x="703" y="657"/>
                  </a:lnTo>
                  <a:lnTo>
                    <a:pt x="703" y="658"/>
                  </a:lnTo>
                  <a:lnTo>
                    <a:pt x="703" y="659"/>
                  </a:lnTo>
                  <a:lnTo>
                    <a:pt x="703" y="661"/>
                  </a:lnTo>
                  <a:lnTo>
                    <a:pt x="703" y="662"/>
                  </a:lnTo>
                  <a:lnTo>
                    <a:pt x="703" y="663"/>
                  </a:lnTo>
                  <a:lnTo>
                    <a:pt x="704" y="665"/>
                  </a:lnTo>
                  <a:lnTo>
                    <a:pt x="704" y="666"/>
                  </a:lnTo>
                  <a:lnTo>
                    <a:pt x="704" y="667"/>
                  </a:lnTo>
                  <a:lnTo>
                    <a:pt x="704" y="670"/>
                  </a:lnTo>
                  <a:lnTo>
                    <a:pt x="704" y="671"/>
                  </a:lnTo>
                  <a:lnTo>
                    <a:pt x="704" y="672"/>
                  </a:lnTo>
                  <a:lnTo>
                    <a:pt x="706" y="672"/>
                  </a:lnTo>
                  <a:lnTo>
                    <a:pt x="706" y="673"/>
                  </a:lnTo>
                  <a:lnTo>
                    <a:pt x="706" y="674"/>
                  </a:lnTo>
                  <a:lnTo>
                    <a:pt x="706" y="675"/>
                  </a:lnTo>
                  <a:lnTo>
                    <a:pt x="707" y="677"/>
                  </a:lnTo>
                  <a:lnTo>
                    <a:pt x="707" y="678"/>
                  </a:lnTo>
                  <a:lnTo>
                    <a:pt x="707" y="679"/>
                  </a:lnTo>
                  <a:lnTo>
                    <a:pt x="708" y="679"/>
                  </a:lnTo>
                  <a:lnTo>
                    <a:pt x="710" y="679"/>
                  </a:lnTo>
                  <a:lnTo>
                    <a:pt x="710" y="680"/>
                  </a:lnTo>
                  <a:lnTo>
                    <a:pt x="710" y="681"/>
                  </a:lnTo>
                  <a:lnTo>
                    <a:pt x="710" y="682"/>
                  </a:lnTo>
                  <a:lnTo>
                    <a:pt x="711" y="682"/>
                  </a:lnTo>
                  <a:lnTo>
                    <a:pt x="712" y="683"/>
                  </a:lnTo>
                  <a:lnTo>
                    <a:pt x="714" y="684"/>
                  </a:lnTo>
                  <a:lnTo>
                    <a:pt x="715" y="686"/>
                  </a:lnTo>
                  <a:lnTo>
                    <a:pt x="716" y="686"/>
                  </a:lnTo>
                  <a:lnTo>
                    <a:pt x="717" y="686"/>
                  </a:lnTo>
                  <a:lnTo>
                    <a:pt x="717" y="687"/>
                  </a:lnTo>
                  <a:lnTo>
                    <a:pt x="717" y="688"/>
                  </a:lnTo>
                  <a:lnTo>
                    <a:pt x="717" y="689"/>
                  </a:lnTo>
                  <a:lnTo>
                    <a:pt x="717" y="690"/>
                  </a:lnTo>
                  <a:lnTo>
                    <a:pt x="717" y="691"/>
                  </a:lnTo>
                  <a:lnTo>
                    <a:pt x="717" y="692"/>
                  </a:lnTo>
                  <a:lnTo>
                    <a:pt x="717" y="694"/>
                  </a:lnTo>
                  <a:lnTo>
                    <a:pt x="717" y="695"/>
                  </a:lnTo>
                  <a:lnTo>
                    <a:pt x="717" y="696"/>
                  </a:lnTo>
                  <a:lnTo>
                    <a:pt x="717" y="697"/>
                  </a:lnTo>
                  <a:lnTo>
                    <a:pt x="717" y="698"/>
                  </a:lnTo>
                  <a:lnTo>
                    <a:pt x="717" y="699"/>
                  </a:lnTo>
                  <a:lnTo>
                    <a:pt x="717" y="700"/>
                  </a:lnTo>
                  <a:lnTo>
                    <a:pt x="717" y="701"/>
                  </a:lnTo>
                  <a:lnTo>
                    <a:pt x="717" y="703"/>
                  </a:lnTo>
                  <a:lnTo>
                    <a:pt x="717" y="704"/>
                  </a:lnTo>
                  <a:lnTo>
                    <a:pt x="717" y="705"/>
                  </a:lnTo>
                  <a:lnTo>
                    <a:pt x="717" y="706"/>
                  </a:lnTo>
                  <a:lnTo>
                    <a:pt x="717" y="707"/>
                  </a:lnTo>
                  <a:lnTo>
                    <a:pt x="717" y="708"/>
                  </a:lnTo>
                  <a:lnTo>
                    <a:pt x="717" y="709"/>
                  </a:lnTo>
                  <a:lnTo>
                    <a:pt x="717" y="711"/>
                  </a:lnTo>
                  <a:lnTo>
                    <a:pt x="717" y="712"/>
                  </a:lnTo>
                  <a:lnTo>
                    <a:pt x="717" y="713"/>
                  </a:lnTo>
                  <a:lnTo>
                    <a:pt x="717" y="714"/>
                  </a:lnTo>
                  <a:lnTo>
                    <a:pt x="719" y="715"/>
                  </a:lnTo>
                  <a:lnTo>
                    <a:pt x="721" y="717"/>
                  </a:lnTo>
                  <a:lnTo>
                    <a:pt x="725" y="720"/>
                  </a:lnTo>
                  <a:lnTo>
                    <a:pt x="727" y="722"/>
                  </a:lnTo>
                  <a:lnTo>
                    <a:pt x="730" y="724"/>
                  </a:lnTo>
                  <a:lnTo>
                    <a:pt x="733" y="726"/>
                  </a:lnTo>
                  <a:lnTo>
                    <a:pt x="736" y="729"/>
                  </a:lnTo>
                  <a:lnTo>
                    <a:pt x="737" y="730"/>
                  </a:lnTo>
                  <a:lnTo>
                    <a:pt x="738" y="731"/>
                  </a:lnTo>
                  <a:lnTo>
                    <a:pt x="741" y="732"/>
                  </a:lnTo>
                  <a:lnTo>
                    <a:pt x="742" y="733"/>
                  </a:lnTo>
                  <a:lnTo>
                    <a:pt x="743" y="733"/>
                  </a:lnTo>
                  <a:lnTo>
                    <a:pt x="743" y="734"/>
                  </a:lnTo>
                  <a:lnTo>
                    <a:pt x="744" y="736"/>
                  </a:lnTo>
                  <a:lnTo>
                    <a:pt x="745" y="736"/>
                  </a:lnTo>
                  <a:lnTo>
                    <a:pt x="746" y="737"/>
                  </a:lnTo>
                  <a:lnTo>
                    <a:pt x="747" y="738"/>
                  </a:lnTo>
                  <a:lnTo>
                    <a:pt x="749" y="739"/>
                  </a:lnTo>
                  <a:lnTo>
                    <a:pt x="750" y="740"/>
                  </a:lnTo>
                  <a:lnTo>
                    <a:pt x="751" y="741"/>
                  </a:lnTo>
                  <a:lnTo>
                    <a:pt x="753" y="742"/>
                  </a:lnTo>
                  <a:lnTo>
                    <a:pt x="755" y="745"/>
                  </a:lnTo>
                  <a:lnTo>
                    <a:pt x="756" y="746"/>
                  </a:lnTo>
                  <a:lnTo>
                    <a:pt x="759" y="747"/>
                  </a:lnTo>
                  <a:lnTo>
                    <a:pt x="761" y="749"/>
                  </a:lnTo>
                  <a:lnTo>
                    <a:pt x="762" y="750"/>
                  </a:lnTo>
                  <a:lnTo>
                    <a:pt x="764" y="751"/>
                  </a:lnTo>
                  <a:lnTo>
                    <a:pt x="767" y="754"/>
                  </a:lnTo>
                  <a:lnTo>
                    <a:pt x="772" y="757"/>
                  </a:lnTo>
                  <a:lnTo>
                    <a:pt x="772" y="758"/>
                  </a:lnTo>
                  <a:lnTo>
                    <a:pt x="773" y="758"/>
                  </a:lnTo>
                  <a:lnTo>
                    <a:pt x="775" y="759"/>
                  </a:lnTo>
                  <a:lnTo>
                    <a:pt x="776" y="761"/>
                  </a:lnTo>
                  <a:lnTo>
                    <a:pt x="777" y="762"/>
                  </a:lnTo>
                  <a:lnTo>
                    <a:pt x="778" y="763"/>
                  </a:lnTo>
                  <a:lnTo>
                    <a:pt x="779" y="763"/>
                  </a:lnTo>
                  <a:lnTo>
                    <a:pt x="780" y="764"/>
                  </a:lnTo>
                  <a:lnTo>
                    <a:pt x="781" y="765"/>
                  </a:lnTo>
                  <a:lnTo>
                    <a:pt x="783" y="766"/>
                  </a:lnTo>
                  <a:lnTo>
                    <a:pt x="784" y="767"/>
                  </a:lnTo>
                  <a:lnTo>
                    <a:pt x="785" y="767"/>
                  </a:lnTo>
                  <a:lnTo>
                    <a:pt x="785" y="769"/>
                  </a:lnTo>
                  <a:lnTo>
                    <a:pt x="786" y="769"/>
                  </a:lnTo>
                  <a:lnTo>
                    <a:pt x="787" y="770"/>
                  </a:lnTo>
                  <a:lnTo>
                    <a:pt x="788" y="771"/>
                  </a:lnTo>
                  <a:lnTo>
                    <a:pt x="790" y="773"/>
                  </a:lnTo>
                  <a:lnTo>
                    <a:pt x="792" y="773"/>
                  </a:lnTo>
                  <a:lnTo>
                    <a:pt x="792" y="774"/>
                  </a:lnTo>
                  <a:lnTo>
                    <a:pt x="793" y="774"/>
                  </a:lnTo>
                  <a:lnTo>
                    <a:pt x="795" y="776"/>
                  </a:lnTo>
                  <a:lnTo>
                    <a:pt x="797" y="778"/>
                  </a:lnTo>
                  <a:lnTo>
                    <a:pt x="797" y="779"/>
                  </a:lnTo>
                  <a:lnTo>
                    <a:pt x="801" y="781"/>
                  </a:lnTo>
                  <a:lnTo>
                    <a:pt x="804" y="783"/>
                  </a:lnTo>
                  <a:lnTo>
                    <a:pt x="805" y="784"/>
                  </a:lnTo>
                  <a:lnTo>
                    <a:pt x="810" y="788"/>
                  </a:lnTo>
                  <a:lnTo>
                    <a:pt x="811" y="789"/>
                  </a:lnTo>
                  <a:lnTo>
                    <a:pt x="812" y="790"/>
                  </a:lnTo>
                  <a:lnTo>
                    <a:pt x="815" y="792"/>
                  </a:lnTo>
                  <a:lnTo>
                    <a:pt x="818" y="795"/>
                  </a:lnTo>
                  <a:lnTo>
                    <a:pt x="819" y="796"/>
                  </a:lnTo>
                  <a:lnTo>
                    <a:pt x="820" y="796"/>
                  </a:lnTo>
                  <a:lnTo>
                    <a:pt x="820" y="797"/>
                  </a:lnTo>
                  <a:lnTo>
                    <a:pt x="821" y="797"/>
                  </a:lnTo>
                  <a:lnTo>
                    <a:pt x="822" y="798"/>
                  </a:lnTo>
                  <a:lnTo>
                    <a:pt x="823" y="799"/>
                  </a:lnTo>
                  <a:lnTo>
                    <a:pt x="824" y="800"/>
                  </a:lnTo>
                  <a:lnTo>
                    <a:pt x="825" y="801"/>
                  </a:lnTo>
                  <a:lnTo>
                    <a:pt x="827" y="801"/>
                  </a:lnTo>
                  <a:lnTo>
                    <a:pt x="827" y="803"/>
                  </a:lnTo>
                  <a:lnTo>
                    <a:pt x="828" y="803"/>
                  </a:lnTo>
                  <a:lnTo>
                    <a:pt x="830" y="805"/>
                  </a:lnTo>
                  <a:lnTo>
                    <a:pt x="831" y="805"/>
                  </a:lnTo>
                  <a:lnTo>
                    <a:pt x="836" y="809"/>
                  </a:lnTo>
                  <a:lnTo>
                    <a:pt x="836" y="808"/>
                  </a:lnTo>
                  <a:lnTo>
                    <a:pt x="836" y="807"/>
                  </a:lnTo>
                  <a:lnTo>
                    <a:pt x="836" y="806"/>
                  </a:lnTo>
                  <a:lnTo>
                    <a:pt x="836" y="805"/>
                  </a:lnTo>
                  <a:lnTo>
                    <a:pt x="835" y="803"/>
                  </a:lnTo>
                  <a:lnTo>
                    <a:pt x="836" y="801"/>
                  </a:lnTo>
                  <a:lnTo>
                    <a:pt x="836" y="800"/>
                  </a:lnTo>
                  <a:lnTo>
                    <a:pt x="835" y="800"/>
                  </a:lnTo>
                  <a:lnTo>
                    <a:pt x="832" y="799"/>
                  </a:lnTo>
                  <a:lnTo>
                    <a:pt x="831" y="799"/>
                  </a:lnTo>
                  <a:lnTo>
                    <a:pt x="830" y="799"/>
                  </a:lnTo>
                  <a:lnTo>
                    <a:pt x="829" y="798"/>
                  </a:lnTo>
                  <a:lnTo>
                    <a:pt x="828" y="798"/>
                  </a:lnTo>
                  <a:lnTo>
                    <a:pt x="827" y="798"/>
                  </a:lnTo>
                  <a:lnTo>
                    <a:pt x="825" y="797"/>
                  </a:lnTo>
                  <a:lnTo>
                    <a:pt x="824" y="797"/>
                  </a:lnTo>
                  <a:lnTo>
                    <a:pt x="822" y="796"/>
                  </a:lnTo>
                  <a:lnTo>
                    <a:pt x="820" y="793"/>
                  </a:lnTo>
                  <a:lnTo>
                    <a:pt x="821" y="792"/>
                  </a:lnTo>
                  <a:lnTo>
                    <a:pt x="825" y="786"/>
                  </a:lnTo>
                  <a:lnTo>
                    <a:pt x="830" y="790"/>
                  </a:lnTo>
                  <a:lnTo>
                    <a:pt x="832" y="789"/>
                  </a:lnTo>
                  <a:lnTo>
                    <a:pt x="836" y="789"/>
                  </a:lnTo>
                  <a:lnTo>
                    <a:pt x="836" y="784"/>
                  </a:lnTo>
                  <a:lnTo>
                    <a:pt x="836" y="783"/>
                  </a:lnTo>
                  <a:lnTo>
                    <a:pt x="836" y="782"/>
                  </a:lnTo>
                  <a:lnTo>
                    <a:pt x="836" y="781"/>
                  </a:lnTo>
                  <a:lnTo>
                    <a:pt x="836" y="776"/>
                  </a:lnTo>
                  <a:lnTo>
                    <a:pt x="836" y="775"/>
                  </a:lnTo>
                  <a:lnTo>
                    <a:pt x="836" y="767"/>
                  </a:lnTo>
                  <a:lnTo>
                    <a:pt x="836" y="763"/>
                  </a:lnTo>
                  <a:lnTo>
                    <a:pt x="836" y="762"/>
                  </a:lnTo>
                  <a:lnTo>
                    <a:pt x="836" y="758"/>
                  </a:lnTo>
                  <a:lnTo>
                    <a:pt x="835" y="756"/>
                  </a:lnTo>
                  <a:lnTo>
                    <a:pt x="835" y="755"/>
                  </a:lnTo>
                  <a:lnTo>
                    <a:pt x="835" y="753"/>
                  </a:lnTo>
                  <a:lnTo>
                    <a:pt x="835" y="750"/>
                  </a:lnTo>
                  <a:lnTo>
                    <a:pt x="835" y="749"/>
                  </a:lnTo>
                  <a:lnTo>
                    <a:pt x="835" y="748"/>
                  </a:lnTo>
                  <a:lnTo>
                    <a:pt x="835" y="746"/>
                  </a:lnTo>
                  <a:lnTo>
                    <a:pt x="835" y="741"/>
                  </a:lnTo>
                  <a:lnTo>
                    <a:pt x="835" y="739"/>
                  </a:lnTo>
                  <a:lnTo>
                    <a:pt x="835" y="738"/>
                  </a:lnTo>
                  <a:lnTo>
                    <a:pt x="835" y="737"/>
                  </a:lnTo>
                  <a:lnTo>
                    <a:pt x="835" y="734"/>
                  </a:lnTo>
                  <a:lnTo>
                    <a:pt x="835" y="729"/>
                  </a:lnTo>
                  <a:lnTo>
                    <a:pt x="835" y="728"/>
                  </a:lnTo>
                  <a:lnTo>
                    <a:pt x="835" y="724"/>
                  </a:lnTo>
                  <a:lnTo>
                    <a:pt x="831" y="724"/>
                  </a:lnTo>
                  <a:lnTo>
                    <a:pt x="829" y="724"/>
                  </a:lnTo>
                  <a:lnTo>
                    <a:pt x="827" y="724"/>
                  </a:lnTo>
                  <a:lnTo>
                    <a:pt x="827" y="723"/>
                  </a:lnTo>
                  <a:lnTo>
                    <a:pt x="825" y="723"/>
                  </a:lnTo>
                  <a:lnTo>
                    <a:pt x="825" y="722"/>
                  </a:lnTo>
                  <a:lnTo>
                    <a:pt x="825" y="721"/>
                  </a:lnTo>
                  <a:lnTo>
                    <a:pt x="825" y="720"/>
                  </a:lnTo>
                  <a:lnTo>
                    <a:pt x="825" y="719"/>
                  </a:lnTo>
                  <a:lnTo>
                    <a:pt x="828" y="719"/>
                  </a:lnTo>
                  <a:lnTo>
                    <a:pt x="829" y="719"/>
                  </a:lnTo>
                  <a:lnTo>
                    <a:pt x="830" y="719"/>
                  </a:lnTo>
                  <a:lnTo>
                    <a:pt x="830" y="716"/>
                  </a:lnTo>
                  <a:lnTo>
                    <a:pt x="831" y="716"/>
                  </a:lnTo>
                  <a:lnTo>
                    <a:pt x="832" y="716"/>
                  </a:lnTo>
                  <a:lnTo>
                    <a:pt x="832" y="715"/>
                  </a:lnTo>
                  <a:lnTo>
                    <a:pt x="835" y="715"/>
                  </a:lnTo>
                  <a:lnTo>
                    <a:pt x="835" y="714"/>
                  </a:lnTo>
                  <a:lnTo>
                    <a:pt x="835" y="712"/>
                  </a:lnTo>
                  <a:lnTo>
                    <a:pt x="833" y="711"/>
                  </a:lnTo>
                  <a:lnTo>
                    <a:pt x="833" y="709"/>
                  </a:lnTo>
                  <a:lnTo>
                    <a:pt x="833" y="708"/>
                  </a:lnTo>
                  <a:lnTo>
                    <a:pt x="832" y="708"/>
                  </a:lnTo>
                  <a:lnTo>
                    <a:pt x="831" y="708"/>
                  </a:lnTo>
                  <a:lnTo>
                    <a:pt x="830" y="708"/>
                  </a:lnTo>
                  <a:lnTo>
                    <a:pt x="829" y="708"/>
                  </a:lnTo>
                  <a:lnTo>
                    <a:pt x="829" y="706"/>
                  </a:lnTo>
                  <a:lnTo>
                    <a:pt x="829" y="705"/>
                  </a:lnTo>
                  <a:lnTo>
                    <a:pt x="829" y="704"/>
                  </a:lnTo>
                  <a:lnTo>
                    <a:pt x="829" y="701"/>
                  </a:lnTo>
                  <a:lnTo>
                    <a:pt x="829" y="700"/>
                  </a:lnTo>
                  <a:lnTo>
                    <a:pt x="830" y="700"/>
                  </a:lnTo>
                  <a:lnTo>
                    <a:pt x="831" y="701"/>
                  </a:lnTo>
                  <a:lnTo>
                    <a:pt x="831" y="703"/>
                  </a:lnTo>
                  <a:lnTo>
                    <a:pt x="832" y="704"/>
                  </a:lnTo>
                  <a:lnTo>
                    <a:pt x="832" y="705"/>
                  </a:lnTo>
                  <a:lnTo>
                    <a:pt x="832" y="706"/>
                  </a:lnTo>
                  <a:lnTo>
                    <a:pt x="833" y="707"/>
                  </a:lnTo>
                  <a:lnTo>
                    <a:pt x="835" y="708"/>
                  </a:lnTo>
                  <a:lnTo>
                    <a:pt x="835" y="709"/>
                  </a:lnTo>
                  <a:lnTo>
                    <a:pt x="835" y="711"/>
                  </a:lnTo>
                  <a:lnTo>
                    <a:pt x="835" y="712"/>
                  </a:lnTo>
                  <a:lnTo>
                    <a:pt x="837" y="712"/>
                  </a:lnTo>
                  <a:lnTo>
                    <a:pt x="837" y="713"/>
                  </a:lnTo>
                  <a:lnTo>
                    <a:pt x="838" y="713"/>
                  </a:lnTo>
                  <a:lnTo>
                    <a:pt x="839" y="713"/>
                  </a:lnTo>
                  <a:lnTo>
                    <a:pt x="840" y="713"/>
                  </a:lnTo>
                  <a:lnTo>
                    <a:pt x="840" y="716"/>
                  </a:lnTo>
                  <a:lnTo>
                    <a:pt x="840" y="719"/>
                  </a:lnTo>
                  <a:lnTo>
                    <a:pt x="841" y="719"/>
                  </a:lnTo>
                  <a:lnTo>
                    <a:pt x="842" y="719"/>
                  </a:lnTo>
                  <a:lnTo>
                    <a:pt x="844" y="719"/>
                  </a:lnTo>
                  <a:lnTo>
                    <a:pt x="845" y="719"/>
                  </a:lnTo>
                  <a:lnTo>
                    <a:pt x="846" y="719"/>
                  </a:lnTo>
                  <a:lnTo>
                    <a:pt x="847" y="719"/>
                  </a:lnTo>
                  <a:lnTo>
                    <a:pt x="848" y="719"/>
                  </a:lnTo>
                  <a:lnTo>
                    <a:pt x="849" y="719"/>
                  </a:lnTo>
                  <a:lnTo>
                    <a:pt x="850" y="719"/>
                  </a:lnTo>
                  <a:lnTo>
                    <a:pt x="853" y="719"/>
                  </a:lnTo>
                  <a:lnTo>
                    <a:pt x="854" y="719"/>
                  </a:lnTo>
                  <a:lnTo>
                    <a:pt x="856" y="719"/>
                  </a:lnTo>
                  <a:lnTo>
                    <a:pt x="859" y="719"/>
                  </a:lnTo>
                  <a:lnTo>
                    <a:pt x="861" y="719"/>
                  </a:lnTo>
                  <a:lnTo>
                    <a:pt x="863" y="719"/>
                  </a:lnTo>
                  <a:lnTo>
                    <a:pt x="865" y="719"/>
                  </a:lnTo>
                  <a:lnTo>
                    <a:pt x="866" y="719"/>
                  </a:lnTo>
                  <a:lnTo>
                    <a:pt x="867" y="719"/>
                  </a:lnTo>
                  <a:lnTo>
                    <a:pt x="868" y="719"/>
                  </a:lnTo>
                  <a:lnTo>
                    <a:pt x="870" y="719"/>
                  </a:lnTo>
                  <a:lnTo>
                    <a:pt x="871" y="719"/>
                  </a:lnTo>
                  <a:lnTo>
                    <a:pt x="872" y="719"/>
                  </a:lnTo>
                  <a:lnTo>
                    <a:pt x="872" y="717"/>
                  </a:lnTo>
                  <a:lnTo>
                    <a:pt x="872" y="716"/>
                  </a:lnTo>
                  <a:lnTo>
                    <a:pt x="872" y="715"/>
                  </a:lnTo>
                  <a:lnTo>
                    <a:pt x="872" y="714"/>
                  </a:lnTo>
                  <a:lnTo>
                    <a:pt x="872" y="713"/>
                  </a:lnTo>
                  <a:lnTo>
                    <a:pt x="873" y="713"/>
                  </a:lnTo>
                  <a:lnTo>
                    <a:pt x="874" y="712"/>
                  </a:lnTo>
                  <a:lnTo>
                    <a:pt x="875" y="713"/>
                  </a:lnTo>
                  <a:lnTo>
                    <a:pt x="876" y="714"/>
                  </a:lnTo>
                  <a:lnTo>
                    <a:pt x="876" y="715"/>
                  </a:lnTo>
                  <a:lnTo>
                    <a:pt x="878" y="715"/>
                  </a:lnTo>
                  <a:lnTo>
                    <a:pt x="879" y="717"/>
                  </a:lnTo>
                  <a:lnTo>
                    <a:pt x="880" y="717"/>
                  </a:lnTo>
                  <a:lnTo>
                    <a:pt x="881" y="717"/>
                  </a:lnTo>
                  <a:lnTo>
                    <a:pt x="882" y="717"/>
                  </a:lnTo>
                  <a:lnTo>
                    <a:pt x="882" y="716"/>
                  </a:lnTo>
                  <a:lnTo>
                    <a:pt x="883" y="716"/>
                  </a:lnTo>
                  <a:lnTo>
                    <a:pt x="884" y="716"/>
                  </a:lnTo>
                  <a:lnTo>
                    <a:pt x="885" y="714"/>
                  </a:lnTo>
                  <a:lnTo>
                    <a:pt x="887" y="714"/>
                  </a:lnTo>
                  <a:lnTo>
                    <a:pt x="888" y="713"/>
                  </a:lnTo>
                  <a:lnTo>
                    <a:pt x="889" y="712"/>
                  </a:lnTo>
                  <a:lnTo>
                    <a:pt x="890" y="711"/>
                  </a:lnTo>
                  <a:lnTo>
                    <a:pt x="891" y="709"/>
                  </a:lnTo>
                  <a:lnTo>
                    <a:pt x="892" y="708"/>
                  </a:lnTo>
                  <a:lnTo>
                    <a:pt x="893" y="707"/>
                  </a:lnTo>
                  <a:lnTo>
                    <a:pt x="893" y="706"/>
                  </a:lnTo>
                  <a:lnTo>
                    <a:pt x="895" y="706"/>
                  </a:lnTo>
                  <a:lnTo>
                    <a:pt x="896" y="705"/>
                  </a:lnTo>
                  <a:lnTo>
                    <a:pt x="897" y="704"/>
                  </a:lnTo>
                  <a:lnTo>
                    <a:pt x="898" y="704"/>
                  </a:lnTo>
                  <a:lnTo>
                    <a:pt x="899" y="703"/>
                  </a:lnTo>
                  <a:lnTo>
                    <a:pt x="900" y="703"/>
                  </a:lnTo>
                  <a:lnTo>
                    <a:pt x="901" y="703"/>
                  </a:lnTo>
                  <a:lnTo>
                    <a:pt x="902" y="701"/>
                  </a:lnTo>
                  <a:lnTo>
                    <a:pt x="904" y="701"/>
                  </a:lnTo>
                  <a:lnTo>
                    <a:pt x="905" y="701"/>
                  </a:lnTo>
                  <a:lnTo>
                    <a:pt x="905" y="700"/>
                  </a:lnTo>
                  <a:lnTo>
                    <a:pt x="905" y="698"/>
                  </a:lnTo>
                  <a:lnTo>
                    <a:pt x="906" y="698"/>
                  </a:lnTo>
                  <a:lnTo>
                    <a:pt x="907" y="698"/>
                  </a:lnTo>
                  <a:lnTo>
                    <a:pt x="907" y="697"/>
                  </a:lnTo>
                  <a:lnTo>
                    <a:pt x="908" y="696"/>
                  </a:lnTo>
                  <a:lnTo>
                    <a:pt x="908" y="695"/>
                  </a:lnTo>
                  <a:lnTo>
                    <a:pt x="908" y="694"/>
                  </a:lnTo>
                  <a:lnTo>
                    <a:pt x="909" y="694"/>
                  </a:lnTo>
                  <a:lnTo>
                    <a:pt x="909" y="695"/>
                  </a:lnTo>
                  <a:lnTo>
                    <a:pt x="909" y="697"/>
                  </a:lnTo>
                  <a:lnTo>
                    <a:pt x="909" y="698"/>
                  </a:lnTo>
                  <a:lnTo>
                    <a:pt x="909" y="699"/>
                  </a:lnTo>
                  <a:lnTo>
                    <a:pt x="909" y="700"/>
                  </a:lnTo>
                  <a:lnTo>
                    <a:pt x="909" y="701"/>
                  </a:lnTo>
                  <a:lnTo>
                    <a:pt x="907" y="701"/>
                  </a:lnTo>
                  <a:lnTo>
                    <a:pt x="907" y="703"/>
                  </a:lnTo>
                  <a:lnTo>
                    <a:pt x="907" y="704"/>
                  </a:lnTo>
                  <a:lnTo>
                    <a:pt x="907" y="705"/>
                  </a:lnTo>
                  <a:lnTo>
                    <a:pt x="907" y="706"/>
                  </a:lnTo>
                  <a:lnTo>
                    <a:pt x="907" y="707"/>
                  </a:lnTo>
                  <a:lnTo>
                    <a:pt x="906" y="707"/>
                  </a:lnTo>
                  <a:lnTo>
                    <a:pt x="906" y="708"/>
                  </a:lnTo>
                  <a:lnTo>
                    <a:pt x="905" y="709"/>
                  </a:lnTo>
                  <a:lnTo>
                    <a:pt x="905" y="711"/>
                  </a:lnTo>
                  <a:lnTo>
                    <a:pt x="904" y="712"/>
                  </a:lnTo>
                  <a:lnTo>
                    <a:pt x="902" y="712"/>
                  </a:lnTo>
                  <a:lnTo>
                    <a:pt x="902" y="713"/>
                  </a:lnTo>
                  <a:lnTo>
                    <a:pt x="901" y="714"/>
                  </a:lnTo>
                  <a:lnTo>
                    <a:pt x="900" y="714"/>
                  </a:lnTo>
                  <a:lnTo>
                    <a:pt x="900" y="715"/>
                  </a:lnTo>
                  <a:lnTo>
                    <a:pt x="899" y="716"/>
                  </a:lnTo>
                  <a:lnTo>
                    <a:pt x="899" y="717"/>
                  </a:lnTo>
                  <a:lnTo>
                    <a:pt x="899" y="719"/>
                  </a:lnTo>
                  <a:lnTo>
                    <a:pt x="898" y="719"/>
                  </a:lnTo>
                  <a:lnTo>
                    <a:pt x="898" y="720"/>
                  </a:lnTo>
                  <a:lnTo>
                    <a:pt x="898" y="721"/>
                  </a:lnTo>
                  <a:lnTo>
                    <a:pt x="898" y="722"/>
                  </a:lnTo>
                  <a:lnTo>
                    <a:pt x="898" y="723"/>
                  </a:lnTo>
                  <a:lnTo>
                    <a:pt x="898" y="724"/>
                  </a:lnTo>
                  <a:lnTo>
                    <a:pt x="898" y="725"/>
                  </a:lnTo>
                  <a:lnTo>
                    <a:pt x="898" y="728"/>
                  </a:lnTo>
                  <a:lnTo>
                    <a:pt x="898" y="730"/>
                  </a:lnTo>
                  <a:lnTo>
                    <a:pt x="898" y="731"/>
                  </a:lnTo>
                  <a:lnTo>
                    <a:pt x="898" y="732"/>
                  </a:lnTo>
                  <a:lnTo>
                    <a:pt x="898" y="733"/>
                  </a:lnTo>
                  <a:lnTo>
                    <a:pt x="898" y="734"/>
                  </a:lnTo>
                  <a:lnTo>
                    <a:pt x="898" y="736"/>
                  </a:lnTo>
                  <a:lnTo>
                    <a:pt x="898" y="737"/>
                  </a:lnTo>
                  <a:lnTo>
                    <a:pt x="898" y="738"/>
                  </a:lnTo>
                  <a:lnTo>
                    <a:pt x="899" y="739"/>
                  </a:lnTo>
                  <a:lnTo>
                    <a:pt x="899" y="740"/>
                  </a:lnTo>
                  <a:lnTo>
                    <a:pt x="899" y="741"/>
                  </a:lnTo>
                  <a:lnTo>
                    <a:pt x="899" y="742"/>
                  </a:lnTo>
                  <a:lnTo>
                    <a:pt x="899" y="744"/>
                  </a:lnTo>
                  <a:lnTo>
                    <a:pt x="899" y="745"/>
                  </a:lnTo>
                  <a:lnTo>
                    <a:pt x="899" y="746"/>
                  </a:lnTo>
                  <a:lnTo>
                    <a:pt x="899" y="748"/>
                  </a:lnTo>
                  <a:lnTo>
                    <a:pt x="899" y="749"/>
                  </a:lnTo>
                  <a:lnTo>
                    <a:pt x="899" y="750"/>
                  </a:lnTo>
                  <a:lnTo>
                    <a:pt x="899" y="753"/>
                  </a:lnTo>
                  <a:lnTo>
                    <a:pt x="899" y="754"/>
                  </a:lnTo>
                  <a:lnTo>
                    <a:pt x="899" y="756"/>
                  </a:lnTo>
                  <a:lnTo>
                    <a:pt x="899" y="757"/>
                  </a:lnTo>
                  <a:lnTo>
                    <a:pt x="900" y="757"/>
                  </a:lnTo>
                  <a:lnTo>
                    <a:pt x="901" y="757"/>
                  </a:lnTo>
                  <a:lnTo>
                    <a:pt x="901" y="758"/>
                  </a:lnTo>
                  <a:lnTo>
                    <a:pt x="901" y="759"/>
                  </a:lnTo>
                  <a:lnTo>
                    <a:pt x="901" y="761"/>
                  </a:lnTo>
                  <a:lnTo>
                    <a:pt x="900" y="761"/>
                  </a:lnTo>
                  <a:lnTo>
                    <a:pt x="900" y="762"/>
                  </a:lnTo>
                  <a:lnTo>
                    <a:pt x="899" y="761"/>
                  </a:lnTo>
                  <a:lnTo>
                    <a:pt x="899" y="762"/>
                  </a:lnTo>
                  <a:lnTo>
                    <a:pt x="899" y="763"/>
                  </a:lnTo>
                  <a:lnTo>
                    <a:pt x="900" y="763"/>
                  </a:lnTo>
                  <a:lnTo>
                    <a:pt x="901" y="765"/>
                  </a:lnTo>
                  <a:lnTo>
                    <a:pt x="901" y="766"/>
                  </a:lnTo>
                  <a:lnTo>
                    <a:pt x="901" y="767"/>
                  </a:lnTo>
                  <a:lnTo>
                    <a:pt x="899" y="767"/>
                  </a:lnTo>
                  <a:lnTo>
                    <a:pt x="898" y="767"/>
                  </a:lnTo>
                  <a:lnTo>
                    <a:pt x="898" y="766"/>
                  </a:lnTo>
                  <a:lnTo>
                    <a:pt x="898" y="765"/>
                  </a:lnTo>
                  <a:lnTo>
                    <a:pt x="897" y="764"/>
                  </a:lnTo>
                  <a:lnTo>
                    <a:pt x="897" y="763"/>
                  </a:lnTo>
                  <a:lnTo>
                    <a:pt x="897" y="762"/>
                  </a:lnTo>
                  <a:lnTo>
                    <a:pt x="897" y="761"/>
                  </a:lnTo>
                  <a:lnTo>
                    <a:pt x="896" y="759"/>
                  </a:lnTo>
                  <a:lnTo>
                    <a:pt x="896" y="757"/>
                  </a:lnTo>
                  <a:lnTo>
                    <a:pt x="897" y="757"/>
                  </a:lnTo>
                  <a:lnTo>
                    <a:pt x="898" y="757"/>
                  </a:lnTo>
                  <a:lnTo>
                    <a:pt x="898" y="756"/>
                  </a:lnTo>
                  <a:lnTo>
                    <a:pt x="898" y="754"/>
                  </a:lnTo>
                  <a:lnTo>
                    <a:pt x="898" y="753"/>
                  </a:lnTo>
                  <a:lnTo>
                    <a:pt x="898" y="750"/>
                  </a:lnTo>
                  <a:lnTo>
                    <a:pt x="898" y="749"/>
                  </a:lnTo>
                  <a:lnTo>
                    <a:pt x="898" y="748"/>
                  </a:lnTo>
                  <a:lnTo>
                    <a:pt x="898" y="747"/>
                  </a:lnTo>
                  <a:lnTo>
                    <a:pt x="898" y="746"/>
                  </a:lnTo>
                  <a:lnTo>
                    <a:pt x="898" y="745"/>
                  </a:lnTo>
                  <a:lnTo>
                    <a:pt x="898" y="744"/>
                  </a:lnTo>
                  <a:lnTo>
                    <a:pt x="898" y="742"/>
                  </a:lnTo>
                  <a:lnTo>
                    <a:pt x="898" y="741"/>
                  </a:lnTo>
                  <a:lnTo>
                    <a:pt x="898" y="740"/>
                  </a:lnTo>
                  <a:lnTo>
                    <a:pt x="898" y="739"/>
                  </a:lnTo>
                  <a:lnTo>
                    <a:pt x="898" y="738"/>
                  </a:lnTo>
                  <a:lnTo>
                    <a:pt x="898" y="737"/>
                  </a:lnTo>
                  <a:lnTo>
                    <a:pt x="898" y="736"/>
                  </a:lnTo>
                  <a:lnTo>
                    <a:pt x="898" y="734"/>
                  </a:lnTo>
                  <a:lnTo>
                    <a:pt x="898" y="733"/>
                  </a:lnTo>
                  <a:lnTo>
                    <a:pt x="898" y="732"/>
                  </a:lnTo>
                  <a:lnTo>
                    <a:pt x="897" y="731"/>
                  </a:lnTo>
                  <a:lnTo>
                    <a:pt x="897" y="730"/>
                  </a:lnTo>
                  <a:lnTo>
                    <a:pt x="897" y="728"/>
                  </a:lnTo>
                  <a:lnTo>
                    <a:pt x="897" y="724"/>
                  </a:lnTo>
                  <a:lnTo>
                    <a:pt x="897" y="723"/>
                  </a:lnTo>
                  <a:lnTo>
                    <a:pt x="897" y="721"/>
                  </a:lnTo>
                  <a:lnTo>
                    <a:pt x="898" y="720"/>
                  </a:lnTo>
                  <a:lnTo>
                    <a:pt x="898" y="719"/>
                  </a:lnTo>
                  <a:lnTo>
                    <a:pt x="898" y="717"/>
                  </a:lnTo>
                  <a:lnTo>
                    <a:pt x="899" y="716"/>
                  </a:lnTo>
                  <a:lnTo>
                    <a:pt x="899" y="715"/>
                  </a:lnTo>
                  <a:lnTo>
                    <a:pt x="900" y="715"/>
                  </a:lnTo>
                  <a:lnTo>
                    <a:pt x="900" y="714"/>
                  </a:lnTo>
                  <a:lnTo>
                    <a:pt x="900" y="713"/>
                  </a:lnTo>
                  <a:lnTo>
                    <a:pt x="901" y="713"/>
                  </a:lnTo>
                  <a:lnTo>
                    <a:pt x="901" y="712"/>
                  </a:lnTo>
                  <a:lnTo>
                    <a:pt x="902" y="712"/>
                  </a:lnTo>
                  <a:lnTo>
                    <a:pt x="904" y="711"/>
                  </a:lnTo>
                  <a:lnTo>
                    <a:pt x="904" y="709"/>
                  </a:lnTo>
                  <a:lnTo>
                    <a:pt x="905" y="709"/>
                  </a:lnTo>
                  <a:lnTo>
                    <a:pt x="905" y="708"/>
                  </a:lnTo>
                  <a:lnTo>
                    <a:pt x="906" y="707"/>
                  </a:lnTo>
                  <a:lnTo>
                    <a:pt x="906" y="706"/>
                  </a:lnTo>
                  <a:lnTo>
                    <a:pt x="906" y="705"/>
                  </a:lnTo>
                  <a:lnTo>
                    <a:pt x="907" y="704"/>
                  </a:lnTo>
                  <a:lnTo>
                    <a:pt x="907" y="703"/>
                  </a:lnTo>
                  <a:lnTo>
                    <a:pt x="906" y="703"/>
                  </a:lnTo>
                  <a:lnTo>
                    <a:pt x="905" y="703"/>
                  </a:lnTo>
                  <a:lnTo>
                    <a:pt x="904" y="703"/>
                  </a:lnTo>
                  <a:lnTo>
                    <a:pt x="902" y="703"/>
                  </a:lnTo>
                  <a:lnTo>
                    <a:pt x="901" y="703"/>
                  </a:lnTo>
                  <a:lnTo>
                    <a:pt x="899" y="704"/>
                  </a:lnTo>
                  <a:lnTo>
                    <a:pt x="898" y="705"/>
                  </a:lnTo>
                  <a:lnTo>
                    <a:pt x="896" y="705"/>
                  </a:lnTo>
                  <a:lnTo>
                    <a:pt x="895" y="707"/>
                  </a:lnTo>
                  <a:lnTo>
                    <a:pt x="892" y="708"/>
                  </a:lnTo>
                  <a:lnTo>
                    <a:pt x="891" y="711"/>
                  </a:lnTo>
                  <a:lnTo>
                    <a:pt x="890" y="712"/>
                  </a:lnTo>
                  <a:lnTo>
                    <a:pt x="889" y="713"/>
                  </a:lnTo>
                  <a:lnTo>
                    <a:pt x="888" y="714"/>
                  </a:lnTo>
                  <a:lnTo>
                    <a:pt x="887" y="715"/>
                  </a:lnTo>
                  <a:lnTo>
                    <a:pt x="888" y="716"/>
                  </a:lnTo>
                  <a:lnTo>
                    <a:pt x="887" y="719"/>
                  </a:lnTo>
                  <a:lnTo>
                    <a:pt x="885" y="717"/>
                  </a:lnTo>
                  <a:lnTo>
                    <a:pt x="885" y="716"/>
                  </a:lnTo>
                  <a:lnTo>
                    <a:pt x="884" y="716"/>
                  </a:lnTo>
                  <a:lnTo>
                    <a:pt x="883" y="717"/>
                  </a:lnTo>
                  <a:lnTo>
                    <a:pt x="883" y="719"/>
                  </a:lnTo>
                  <a:lnTo>
                    <a:pt x="884" y="719"/>
                  </a:lnTo>
                  <a:lnTo>
                    <a:pt x="889" y="724"/>
                  </a:lnTo>
                  <a:lnTo>
                    <a:pt x="890" y="726"/>
                  </a:lnTo>
                  <a:lnTo>
                    <a:pt x="889" y="726"/>
                  </a:lnTo>
                  <a:lnTo>
                    <a:pt x="888" y="726"/>
                  </a:lnTo>
                  <a:lnTo>
                    <a:pt x="887" y="726"/>
                  </a:lnTo>
                  <a:lnTo>
                    <a:pt x="885" y="726"/>
                  </a:lnTo>
                  <a:lnTo>
                    <a:pt x="884" y="726"/>
                  </a:lnTo>
                  <a:lnTo>
                    <a:pt x="883" y="726"/>
                  </a:lnTo>
                  <a:lnTo>
                    <a:pt x="881" y="726"/>
                  </a:lnTo>
                  <a:lnTo>
                    <a:pt x="880" y="726"/>
                  </a:lnTo>
                  <a:lnTo>
                    <a:pt x="879" y="726"/>
                  </a:lnTo>
                  <a:lnTo>
                    <a:pt x="879" y="725"/>
                  </a:lnTo>
                  <a:lnTo>
                    <a:pt x="879" y="724"/>
                  </a:lnTo>
                  <a:lnTo>
                    <a:pt x="879" y="723"/>
                  </a:lnTo>
                  <a:lnTo>
                    <a:pt x="879" y="722"/>
                  </a:lnTo>
                  <a:lnTo>
                    <a:pt x="879" y="721"/>
                  </a:lnTo>
                  <a:lnTo>
                    <a:pt x="879" y="720"/>
                  </a:lnTo>
                  <a:lnTo>
                    <a:pt x="878" y="720"/>
                  </a:lnTo>
                  <a:lnTo>
                    <a:pt x="876" y="720"/>
                  </a:lnTo>
                  <a:lnTo>
                    <a:pt x="875" y="720"/>
                  </a:lnTo>
                  <a:lnTo>
                    <a:pt x="874" y="720"/>
                  </a:lnTo>
                  <a:lnTo>
                    <a:pt x="874" y="722"/>
                  </a:lnTo>
                  <a:lnTo>
                    <a:pt x="874" y="726"/>
                  </a:lnTo>
                  <a:lnTo>
                    <a:pt x="873" y="726"/>
                  </a:lnTo>
                  <a:lnTo>
                    <a:pt x="872" y="726"/>
                  </a:lnTo>
                  <a:lnTo>
                    <a:pt x="872" y="724"/>
                  </a:lnTo>
                  <a:lnTo>
                    <a:pt x="872" y="721"/>
                  </a:lnTo>
                  <a:lnTo>
                    <a:pt x="871" y="721"/>
                  </a:lnTo>
                  <a:lnTo>
                    <a:pt x="871" y="720"/>
                  </a:lnTo>
                  <a:lnTo>
                    <a:pt x="871" y="719"/>
                  </a:lnTo>
                  <a:lnTo>
                    <a:pt x="870" y="719"/>
                  </a:lnTo>
                  <a:lnTo>
                    <a:pt x="867" y="719"/>
                  </a:lnTo>
                  <a:lnTo>
                    <a:pt x="867" y="721"/>
                  </a:lnTo>
                  <a:lnTo>
                    <a:pt x="867" y="722"/>
                  </a:lnTo>
                  <a:lnTo>
                    <a:pt x="866" y="722"/>
                  </a:lnTo>
                  <a:lnTo>
                    <a:pt x="865" y="722"/>
                  </a:lnTo>
                  <a:lnTo>
                    <a:pt x="865" y="721"/>
                  </a:lnTo>
                  <a:lnTo>
                    <a:pt x="865" y="720"/>
                  </a:lnTo>
                  <a:lnTo>
                    <a:pt x="865" y="719"/>
                  </a:lnTo>
                  <a:lnTo>
                    <a:pt x="863" y="719"/>
                  </a:lnTo>
                  <a:lnTo>
                    <a:pt x="859" y="719"/>
                  </a:lnTo>
                  <a:lnTo>
                    <a:pt x="858" y="719"/>
                  </a:lnTo>
                  <a:lnTo>
                    <a:pt x="856" y="719"/>
                  </a:lnTo>
                  <a:lnTo>
                    <a:pt x="855" y="719"/>
                  </a:lnTo>
                  <a:lnTo>
                    <a:pt x="853" y="719"/>
                  </a:lnTo>
                  <a:lnTo>
                    <a:pt x="850" y="719"/>
                  </a:lnTo>
                  <a:lnTo>
                    <a:pt x="848" y="719"/>
                  </a:lnTo>
                  <a:lnTo>
                    <a:pt x="846" y="719"/>
                  </a:lnTo>
                  <a:lnTo>
                    <a:pt x="846" y="721"/>
                  </a:lnTo>
                  <a:lnTo>
                    <a:pt x="846" y="722"/>
                  </a:lnTo>
                  <a:lnTo>
                    <a:pt x="846" y="723"/>
                  </a:lnTo>
                  <a:lnTo>
                    <a:pt x="848" y="723"/>
                  </a:lnTo>
                  <a:lnTo>
                    <a:pt x="850" y="723"/>
                  </a:lnTo>
                  <a:lnTo>
                    <a:pt x="850" y="724"/>
                  </a:lnTo>
                  <a:lnTo>
                    <a:pt x="850" y="726"/>
                  </a:lnTo>
                  <a:lnTo>
                    <a:pt x="850" y="728"/>
                  </a:lnTo>
                  <a:lnTo>
                    <a:pt x="850" y="729"/>
                  </a:lnTo>
                  <a:lnTo>
                    <a:pt x="849" y="729"/>
                  </a:lnTo>
                  <a:lnTo>
                    <a:pt x="848" y="729"/>
                  </a:lnTo>
                  <a:lnTo>
                    <a:pt x="847" y="729"/>
                  </a:lnTo>
                  <a:lnTo>
                    <a:pt x="846" y="729"/>
                  </a:lnTo>
                  <a:lnTo>
                    <a:pt x="845" y="729"/>
                  </a:lnTo>
                  <a:lnTo>
                    <a:pt x="844" y="729"/>
                  </a:lnTo>
                  <a:lnTo>
                    <a:pt x="842" y="729"/>
                  </a:lnTo>
                  <a:lnTo>
                    <a:pt x="841" y="729"/>
                  </a:lnTo>
                  <a:lnTo>
                    <a:pt x="840" y="729"/>
                  </a:lnTo>
                  <a:lnTo>
                    <a:pt x="839" y="729"/>
                  </a:lnTo>
                  <a:lnTo>
                    <a:pt x="838" y="729"/>
                  </a:lnTo>
                  <a:lnTo>
                    <a:pt x="837" y="729"/>
                  </a:lnTo>
                  <a:lnTo>
                    <a:pt x="836" y="729"/>
                  </a:lnTo>
                  <a:lnTo>
                    <a:pt x="836" y="730"/>
                  </a:lnTo>
                  <a:lnTo>
                    <a:pt x="836" y="740"/>
                  </a:lnTo>
                  <a:lnTo>
                    <a:pt x="836" y="746"/>
                  </a:lnTo>
                  <a:lnTo>
                    <a:pt x="836" y="748"/>
                  </a:lnTo>
                  <a:lnTo>
                    <a:pt x="836" y="749"/>
                  </a:lnTo>
                  <a:lnTo>
                    <a:pt x="836" y="750"/>
                  </a:lnTo>
                  <a:lnTo>
                    <a:pt x="836" y="753"/>
                  </a:lnTo>
                  <a:lnTo>
                    <a:pt x="836" y="755"/>
                  </a:lnTo>
                  <a:lnTo>
                    <a:pt x="836" y="756"/>
                  </a:lnTo>
                  <a:lnTo>
                    <a:pt x="836" y="758"/>
                  </a:lnTo>
                  <a:lnTo>
                    <a:pt x="836" y="762"/>
                  </a:lnTo>
                  <a:lnTo>
                    <a:pt x="836" y="767"/>
                  </a:lnTo>
                  <a:lnTo>
                    <a:pt x="838" y="767"/>
                  </a:lnTo>
                  <a:lnTo>
                    <a:pt x="839" y="767"/>
                  </a:lnTo>
                  <a:lnTo>
                    <a:pt x="839" y="769"/>
                  </a:lnTo>
                  <a:lnTo>
                    <a:pt x="839" y="771"/>
                  </a:lnTo>
                  <a:lnTo>
                    <a:pt x="839" y="772"/>
                  </a:lnTo>
                  <a:lnTo>
                    <a:pt x="839" y="773"/>
                  </a:lnTo>
                  <a:lnTo>
                    <a:pt x="839" y="774"/>
                  </a:lnTo>
                  <a:lnTo>
                    <a:pt x="838" y="774"/>
                  </a:lnTo>
                  <a:lnTo>
                    <a:pt x="838" y="775"/>
                  </a:lnTo>
                  <a:lnTo>
                    <a:pt x="839" y="775"/>
                  </a:lnTo>
                  <a:lnTo>
                    <a:pt x="839" y="776"/>
                  </a:lnTo>
                  <a:lnTo>
                    <a:pt x="839" y="778"/>
                  </a:lnTo>
                  <a:lnTo>
                    <a:pt x="839" y="779"/>
                  </a:lnTo>
                  <a:lnTo>
                    <a:pt x="839" y="780"/>
                  </a:lnTo>
                  <a:lnTo>
                    <a:pt x="839" y="781"/>
                  </a:lnTo>
                  <a:lnTo>
                    <a:pt x="839" y="782"/>
                  </a:lnTo>
                  <a:lnTo>
                    <a:pt x="840" y="782"/>
                  </a:lnTo>
                  <a:lnTo>
                    <a:pt x="840" y="783"/>
                  </a:lnTo>
                  <a:lnTo>
                    <a:pt x="840" y="784"/>
                  </a:lnTo>
                  <a:lnTo>
                    <a:pt x="840" y="786"/>
                  </a:lnTo>
                  <a:lnTo>
                    <a:pt x="840" y="787"/>
                  </a:lnTo>
                  <a:lnTo>
                    <a:pt x="840" y="788"/>
                  </a:lnTo>
                  <a:lnTo>
                    <a:pt x="840" y="789"/>
                  </a:lnTo>
                  <a:lnTo>
                    <a:pt x="840" y="790"/>
                  </a:lnTo>
                  <a:lnTo>
                    <a:pt x="840" y="791"/>
                  </a:lnTo>
                  <a:lnTo>
                    <a:pt x="840" y="792"/>
                  </a:lnTo>
                  <a:lnTo>
                    <a:pt x="840" y="793"/>
                  </a:lnTo>
                  <a:lnTo>
                    <a:pt x="840" y="795"/>
                  </a:lnTo>
                  <a:lnTo>
                    <a:pt x="840" y="796"/>
                  </a:lnTo>
                  <a:lnTo>
                    <a:pt x="840" y="797"/>
                  </a:lnTo>
                  <a:lnTo>
                    <a:pt x="840" y="798"/>
                  </a:lnTo>
                  <a:lnTo>
                    <a:pt x="840" y="799"/>
                  </a:lnTo>
                  <a:lnTo>
                    <a:pt x="840" y="800"/>
                  </a:lnTo>
                  <a:lnTo>
                    <a:pt x="838" y="800"/>
                  </a:lnTo>
                  <a:lnTo>
                    <a:pt x="838" y="801"/>
                  </a:lnTo>
                  <a:lnTo>
                    <a:pt x="838" y="803"/>
                  </a:lnTo>
                  <a:lnTo>
                    <a:pt x="840" y="803"/>
                  </a:lnTo>
                  <a:lnTo>
                    <a:pt x="844" y="803"/>
                  </a:lnTo>
                  <a:lnTo>
                    <a:pt x="846" y="803"/>
                  </a:lnTo>
                  <a:lnTo>
                    <a:pt x="850" y="804"/>
                  </a:lnTo>
                  <a:lnTo>
                    <a:pt x="853" y="804"/>
                  </a:lnTo>
                  <a:lnTo>
                    <a:pt x="854" y="805"/>
                  </a:lnTo>
                  <a:lnTo>
                    <a:pt x="856" y="806"/>
                  </a:lnTo>
                  <a:lnTo>
                    <a:pt x="861" y="811"/>
                  </a:lnTo>
                  <a:lnTo>
                    <a:pt x="864" y="813"/>
                  </a:lnTo>
                  <a:lnTo>
                    <a:pt x="863" y="813"/>
                  </a:lnTo>
                  <a:lnTo>
                    <a:pt x="850" y="821"/>
                  </a:lnTo>
                  <a:lnTo>
                    <a:pt x="849" y="820"/>
                  </a:lnTo>
                  <a:lnTo>
                    <a:pt x="845" y="816"/>
                  </a:lnTo>
                  <a:lnTo>
                    <a:pt x="845" y="815"/>
                  </a:lnTo>
                  <a:lnTo>
                    <a:pt x="837" y="809"/>
                  </a:lnTo>
                  <a:lnTo>
                    <a:pt x="837" y="811"/>
                  </a:lnTo>
                  <a:lnTo>
                    <a:pt x="841" y="814"/>
                  </a:lnTo>
                  <a:lnTo>
                    <a:pt x="847" y="818"/>
                  </a:lnTo>
                  <a:lnTo>
                    <a:pt x="848" y="820"/>
                  </a:lnTo>
                  <a:lnTo>
                    <a:pt x="849" y="821"/>
                  </a:lnTo>
                  <a:lnTo>
                    <a:pt x="850" y="822"/>
                  </a:lnTo>
                  <a:lnTo>
                    <a:pt x="853" y="823"/>
                  </a:lnTo>
                  <a:lnTo>
                    <a:pt x="855" y="825"/>
                  </a:lnTo>
                  <a:lnTo>
                    <a:pt x="856" y="825"/>
                  </a:lnTo>
                  <a:lnTo>
                    <a:pt x="852" y="822"/>
                  </a:lnTo>
                  <a:lnTo>
                    <a:pt x="854" y="821"/>
                  </a:lnTo>
                  <a:lnTo>
                    <a:pt x="854" y="820"/>
                  </a:lnTo>
                  <a:lnTo>
                    <a:pt x="855" y="820"/>
                  </a:lnTo>
                  <a:lnTo>
                    <a:pt x="859" y="817"/>
                  </a:lnTo>
                  <a:lnTo>
                    <a:pt x="865" y="815"/>
                  </a:lnTo>
                  <a:lnTo>
                    <a:pt x="865" y="814"/>
                  </a:lnTo>
                  <a:lnTo>
                    <a:pt x="866" y="815"/>
                  </a:lnTo>
                  <a:lnTo>
                    <a:pt x="867" y="817"/>
                  </a:lnTo>
                  <a:lnTo>
                    <a:pt x="868" y="818"/>
                  </a:lnTo>
                  <a:lnTo>
                    <a:pt x="870" y="820"/>
                  </a:lnTo>
                  <a:lnTo>
                    <a:pt x="871" y="822"/>
                  </a:lnTo>
                  <a:lnTo>
                    <a:pt x="872" y="823"/>
                  </a:lnTo>
                  <a:lnTo>
                    <a:pt x="872" y="824"/>
                  </a:lnTo>
                  <a:lnTo>
                    <a:pt x="873" y="824"/>
                  </a:lnTo>
                  <a:lnTo>
                    <a:pt x="874" y="823"/>
                  </a:lnTo>
                  <a:lnTo>
                    <a:pt x="873" y="820"/>
                  </a:lnTo>
                  <a:lnTo>
                    <a:pt x="871" y="817"/>
                  </a:lnTo>
                  <a:lnTo>
                    <a:pt x="868" y="815"/>
                  </a:lnTo>
                  <a:lnTo>
                    <a:pt x="866" y="813"/>
                  </a:lnTo>
                  <a:lnTo>
                    <a:pt x="865" y="812"/>
                  </a:lnTo>
                  <a:lnTo>
                    <a:pt x="861" y="808"/>
                  </a:lnTo>
                  <a:lnTo>
                    <a:pt x="858" y="806"/>
                  </a:lnTo>
                  <a:lnTo>
                    <a:pt x="857" y="806"/>
                  </a:lnTo>
                  <a:lnTo>
                    <a:pt x="857" y="805"/>
                  </a:lnTo>
                  <a:lnTo>
                    <a:pt x="858" y="804"/>
                  </a:lnTo>
                  <a:lnTo>
                    <a:pt x="858" y="803"/>
                  </a:lnTo>
                  <a:lnTo>
                    <a:pt x="861" y="803"/>
                  </a:lnTo>
                  <a:lnTo>
                    <a:pt x="862" y="803"/>
                  </a:lnTo>
                  <a:lnTo>
                    <a:pt x="862" y="805"/>
                  </a:lnTo>
                  <a:lnTo>
                    <a:pt x="863" y="806"/>
                  </a:lnTo>
                  <a:lnTo>
                    <a:pt x="864" y="807"/>
                  </a:lnTo>
                  <a:lnTo>
                    <a:pt x="866" y="808"/>
                  </a:lnTo>
                  <a:lnTo>
                    <a:pt x="867" y="809"/>
                  </a:lnTo>
                  <a:lnTo>
                    <a:pt x="867" y="811"/>
                  </a:lnTo>
                  <a:lnTo>
                    <a:pt x="873" y="807"/>
                  </a:lnTo>
                  <a:lnTo>
                    <a:pt x="878" y="805"/>
                  </a:lnTo>
                  <a:lnTo>
                    <a:pt x="879" y="805"/>
                  </a:lnTo>
                  <a:lnTo>
                    <a:pt x="879" y="804"/>
                  </a:lnTo>
                  <a:lnTo>
                    <a:pt x="880" y="804"/>
                  </a:lnTo>
                  <a:lnTo>
                    <a:pt x="887" y="800"/>
                  </a:lnTo>
                  <a:lnTo>
                    <a:pt x="895" y="796"/>
                  </a:lnTo>
                  <a:lnTo>
                    <a:pt x="896" y="796"/>
                  </a:lnTo>
                  <a:lnTo>
                    <a:pt x="897" y="796"/>
                  </a:lnTo>
                  <a:lnTo>
                    <a:pt x="897" y="797"/>
                  </a:lnTo>
                  <a:lnTo>
                    <a:pt x="897" y="798"/>
                  </a:lnTo>
                  <a:lnTo>
                    <a:pt x="897" y="801"/>
                  </a:lnTo>
                  <a:lnTo>
                    <a:pt x="897" y="803"/>
                  </a:lnTo>
                  <a:lnTo>
                    <a:pt x="883" y="809"/>
                  </a:lnTo>
                  <a:lnTo>
                    <a:pt x="883" y="811"/>
                  </a:lnTo>
                  <a:lnTo>
                    <a:pt x="884" y="812"/>
                  </a:lnTo>
                  <a:lnTo>
                    <a:pt x="887" y="814"/>
                  </a:lnTo>
                  <a:lnTo>
                    <a:pt x="888" y="814"/>
                  </a:lnTo>
                  <a:lnTo>
                    <a:pt x="890" y="813"/>
                  </a:lnTo>
                  <a:lnTo>
                    <a:pt x="891" y="812"/>
                  </a:lnTo>
                  <a:lnTo>
                    <a:pt x="892" y="814"/>
                  </a:lnTo>
                  <a:lnTo>
                    <a:pt x="893" y="814"/>
                  </a:lnTo>
                  <a:lnTo>
                    <a:pt x="900" y="811"/>
                  </a:lnTo>
                  <a:lnTo>
                    <a:pt x="900" y="809"/>
                  </a:lnTo>
                  <a:lnTo>
                    <a:pt x="902" y="809"/>
                  </a:lnTo>
                  <a:lnTo>
                    <a:pt x="902" y="806"/>
                  </a:lnTo>
                  <a:lnTo>
                    <a:pt x="902" y="804"/>
                  </a:lnTo>
                  <a:lnTo>
                    <a:pt x="902" y="803"/>
                  </a:lnTo>
                  <a:lnTo>
                    <a:pt x="902" y="801"/>
                  </a:lnTo>
                  <a:lnTo>
                    <a:pt x="902" y="800"/>
                  </a:lnTo>
                  <a:lnTo>
                    <a:pt x="904" y="800"/>
                  </a:lnTo>
                  <a:lnTo>
                    <a:pt x="902" y="800"/>
                  </a:lnTo>
                  <a:lnTo>
                    <a:pt x="904" y="800"/>
                  </a:lnTo>
                  <a:lnTo>
                    <a:pt x="902" y="799"/>
                  </a:lnTo>
                  <a:lnTo>
                    <a:pt x="902" y="798"/>
                  </a:lnTo>
                  <a:lnTo>
                    <a:pt x="902" y="797"/>
                  </a:lnTo>
                  <a:lnTo>
                    <a:pt x="902" y="796"/>
                  </a:lnTo>
                  <a:lnTo>
                    <a:pt x="905" y="795"/>
                  </a:lnTo>
                  <a:lnTo>
                    <a:pt x="906" y="796"/>
                  </a:lnTo>
                  <a:lnTo>
                    <a:pt x="907" y="796"/>
                  </a:lnTo>
                  <a:lnTo>
                    <a:pt x="909" y="796"/>
                  </a:lnTo>
                  <a:lnTo>
                    <a:pt x="910" y="796"/>
                  </a:lnTo>
                  <a:lnTo>
                    <a:pt x="911" y="796"/>
                  </a:lnTo>
                  <a:lnTo>
                    <a:pt x="913" y="796"/>
                  </a:lnTo>
                  <a:lnTo>
                    <a:pt x="916" y="797"/>
                  </a:lnTo>
                  <a:lnTo>
                    <a:pt x="917" y="797"/>
                  </a:lnTo>
                  <a:lnTo>
                    <a:pt x="918" y="797"/>
                  </a:lnTo>
                  <a:lnTo>
                    <a:pt x="919" y="797"/>
                  </a:lnTo>
                  <a:lnTo>
                    <a:pt x="922" y="797"/>
                  </a:lnTo>
                  <a:lnTo>
                    <a:pt x="922" y="796"/>
                  </a:lnTo>
                  <a:lnTo>
                    <a:pt x="923" y="796"/>
                  </a:lnTo>
                  <a:lnTo>
                    <a:pt x="924" y="796"/>
                  </a:lnTo>
                  <a:lnTo>
                    <a:pt x="924" y="795"/>
                  </a:lnTo>
                  <a:lnTo>
                    <a:pt x="925" y="795"/>
                  </a:lnTo>
                  <a:lnTo>
                    <a:pt x="926" y="796"/>
                  </a:lnTo>
                  <a:lnTo>
                    <a:pt x="927" y="796"/>
                  </a:lnTo>
                  <a:lnTo>
                    <a:pt x="928" y="795"/>
                  </a:lnTo>
                  <a:lnTo>
                    <a:pt x="926" y="793"/>
                  </a:lnTo>
                  <a:lnTo>
                    <a:pt x="925" y="792"/>
                  </a:lnTo>
                  <a:lnTo>
                    <a:pt x="925" y="791"/>
                  </a:lnTo>
                  <a:lnTo>
                    <a:pt x="924" y="790"/>
                  </a:lnTo>
                  <a:lnTo>
                    <a:pt x="925" y="790"/>
                  </a:lnTo>
                  <a:lnTo>
                    <a:pt x="928" y="787"/>
                  </a:lnTo>
                  <a:lnTo>
                    <a:pt x="930" y="786"/>
                  </a:lnTo>
                  <a:lnTo>
                    <a:pt x="931" y="786"/>
                  </a:lnTo>
                  <a:lnTo>
                    <a:pt x="932" y="786"/>
                  </a:lnTo>
                  <a:lnTo>
                    <a:pt x="932" y="787"/>
                  </a:lnTo>
                  <a:lnTo>
                    <a:pt x="933" y="788"/>
                  </a:lnTo>
                  <a:lnTo>
                    <a:pt x="934" y="787"/>
                  </a:lnTo>
                  <a:lnTo>
                    <a:pt x="935" y="786"/>
                  </a:lnTo>
                  <a:lnTo>
                    <a:pt x="937" y="784"/>
                  </a:lnTo>
                  <a:lnTo>
                    <a:pt x="939" y="783"/>
                  </a:lnTo>
                  <a:lnTo>
                    <a:pt x="939" y="780"/>
                  </a:lnTo>
                  <a:lnTo>
                    <a:pt x="939" y="779"/>
                  </a:lnTo>
                  <a:lnTo>
                    <a:pt x="939" y="776"/>
                  </a:lnTo>
                  <a:lnTo>
                    <a:pt x="940" y="775"/>
                  </a:lnTo>
                  <a:lnTo>
                    <a:pt x="941" y="775"/>
                  </a:lnTo>
                  <a:lnTo>
                    <a:pt x="941" y="774"/>
                  </a:lnTo>
                  <a:lnTo>
                    <a:pt x="942" y="774"/>
                  </a:lnTo>
                  <a:lnTo>
                    <a:pt x="944" y="773"/>
                  </a:lnTo>
                  <a:lnTo>
                    <a:pt x="944" y="771"/>
                  </a:lnTo>
                  <a:lnTo>
                    <a:pt x="942" y="772"/>
                  </a:lnTo>
                  <a:lnTo>
                    <a:pt x="941" y="772"/>
                  </a:lnTo>
                  <a:lnTo>
                    <a:pt x="941" y="771"/>
                  </a:lnTo>
                  <a:lnTo>
                    <a:pt x="941" y="767"/>
                  </a:lnTo>
                  <a:lnTo>
                    <a:pt x="942" y="767"/>
                  </a:lnTo>
                  <a:lnTo>
                    <a:pt x="943" y="767"/>
                  </a:lnTo>
                  <a:lnTo>
                    <a:pt x="944" y="767"/>
                  </a:lnTo>
                  <a:lnTo>
                    <a:pt x="944" y="769"/>
                  </a:lnTo>
                  <a:lnTo>
                    <a:pt x="944" y="770"/>
                  </a:lnTo>
                  <a:lnTo>
                    <a:pt x="944" y="772"/>
                  </a:lnTo>
                  <a:lnTo>
                    <a:pt x="944" y="773"/>
                  </a:lnTo>
                  <a:lnTo>
                    <a:pt x="949" y="771"/>
                  </a:lnTo>
                  <a:lnTo>
                    <a:pt x="949" y="776"/>
                  </a:lnTo>
                  <a:lnTo>
                    <a:pt x="949" y="780"/>
                  </a:lnTo>
                  <a:lnTo>
                    <a:pt x="949" y="781"/>
                  </a:lnTo>
                  <a:lnTo>
                    <a:pt x="949" y="782"/>
                  </a:lnTo>
                  <a:lnTo>
                    <a:pt x="948" y="782"/>
                  </a:lnTo>
                  <a:lnTo>
                    <a:pt x="947" y="783"/>
                  </a:lnTo>
                  <a:lnTo>
                    <a:pt x="945" y="784"/>
                  </a:lnTo>
                  <a:lnTo>
                    <a:pt x="944" y="784"/>
                  </a:lnTo>
                  <a:lnTo>
                    <a:pt x="943" y="786"/>
                  </a:lnTo>
                  <a:lnTo>
                    <a:pt x="942" y="787"/>
                  </a:lnTo>
                  <a:lnTo>
                    <a:pt x="941" y="787"/>
                  </a:lnTo>
                  <a:lnTo>
                    <a:pt x="939" y="789"/>
                  </a:lnTo>
                  <a:lnTo>
                    <a:pt x="937" y="790"/>
                  </a:lnTo>
                  <a:lnTo>
                    <a:pt x="936" y="790"/>
                  </a:lnTo>
                  <a:lnTo>
                    <a:pt x="934" y="791"/>
                  </a:lnTo>
                  <a:lnTo>
                    <a:pt x="927" y="796"/>
                  </a:lnTo>
                  <a:lnTo>
                    <a:pt x="927" y="797"/>
                  </a:lnTo>
                  <a:lnTo>
                    <a:pt x="928" y="798"/>
                  </a:lnTo>
                  <a:lnTo>
                    <a:pt x="930" y="798"/>
                  </a:lnTo>
                  <a:lnTo>
                    <a:pt x="928" y="799"/>
                  </a:lnTo>
                  <a:lnTo>
                    <a:pt x="927" y="799"/>
                  </a:lnTo>
                  <a:lnTo>
                    <a:pt x="926" y="799"/>
                  </a:lnTo>
                  <a:lnTo>
                    <a:pt x="925" y="799"/>
                  </a:lnTo>
                  <a:lnTo>
                    <a:pt x="924" y="800"/>
                  </a:lnTo>
                  <a:lnTo>
                    <a:pt x="923" y="800"/>
                  </a:lnTo>
                  <a:lnTo>
                    <a:pt x="923" y="801"/>
                  </a:lnTo>
                  <a:lnTo>
                    <a:pt x="922" y="801"/>
                  </a:lnTo>
                  <a:lnTo>
                    <a:pt x="922" y="800"/>
                  </a:lnTo>
                  <a:lnTo>
                    <a:pt x="922" y="799"/>
                  </a:lnTo>
                  <a:lnTo>
                    <a:pt x="922" y="801"/>
                  </a:lnTo>
                  <a:lnTo>
                    <a:pt x="922" y="807"/>
                  </a:lnTo>
                  <a:lnTo>
                    <a:pt x="922" y="809"/>
                  </a:lnTo>
                  <a:lnTo>
                    <a:pt x="922" y="816"/>
                  </a:lnTo>
                  <a:lnTo>
                    <a:pt x="919" y="816"/>
                  </a:lnTo>
                  <a:lnTo>
                    <a:pt x="918" y="816"/>
                  </a:lnTo>
                  <a:lnTo>
                    <a:pt x="915" y="817"/>
                  </a:lnTo>
                  <a:lnTo>
                    <a:pt x="911" y="817"/>
                  </a:lnTo>
                  <a:lnTo>
                    <a:pt x="910" y="817"/>
                  </a:lnTo>
                  <a:lnTo>
                    <a:pt x="910" y="822"/>
                  </a:lnTo>
                  <a:lnTo>
                    <a:pt x="907" y="823"/>
                  </a:lnTo>
                  <a:lnTo>
                    <a:pt x="906" y="823"/>
                  </a:lnTo>
                  <a:lnTo>
                    <a:pt x="905" y="823"/>
                  </a:lnTo>
                  <a:lnTo>
                    <a:pt x="904" y="823"/>
                  </a:lnTo>
                  <a:lnTo>
                    <a:pt x="902" y="823"/>
                  </a:lnTo>
                  <a:lnTo>
                    <a:pt x="901" y="823"/>
                  </a:lnTo>
                  <a:lnTo>
                    <a:pt x="900" y="823"/>
                  </a:lnTo>
                  <a:lnTo>
                    <a:pt x="898" y="823"/>
                  </a:lnTo>
                  <a:lnTo>
                    <a:pt x="897" y="823"/>
                  </a:lnTo>
                  <a:lnTo>
                    <a:pt x="897" y="821"/>
                  </a:lnTo>
                  <a:lnTo>
                    <a:pt x="897" y="820"/>
                  </a:lnTo>
                  <a:lnTo>
                    <a:pt x="897" y="817"/>
                  </a:lnTo>
                  <a:lnTo>
                    <a:pt x="897" y="816"/>
                  </a:lnTo>
                  <a:lnTo>
                    <a:pt x="896" y="816"/>
                  </a:lnTo>
                  <a:lnTo>
                    <a:pt x="895" y="816"/>
                  </a:lnTo>
                  <a:lnTo>
                    <a:pt x="895" y="817"/>
                  </a:lnTo>
                  <a:lnTo>
                    <a:pt x="893" y="817"/>
                  </a:lnTo>
                  <a:lnTo>
                    <a:pt x="893" y="818"/>
                  </a:lnTo>
                  <a:lnTo>
                    <a:pt x="892" y="820"/>
                  </a:lnTo>
                  <a:lnTo>
                    <a:pt x="892" y="821"/>
                  </a:lnTo>
                  <a:lnTo>
                    <a:pt x="891" y="821"/>
                  </a:lnTo>
                  <a:lnTo>
                    <a:pt x="891" y="822"/>
                  </a:lnTo>
                  <a:lnTo>
                    <a:pt x="890" y="823"/>
                  </a:lnTo>
                  <a:lnTo>
                    <a:pt x="891" y="823"/>
                  </a:lnTo>
                  <a:lnTo>
                    <a:pt x="891" y="824"/>
                  </a:lnTo>
                  <a:lnTo>
                    <a:pt x="892" y="824"/>
                  </a:lnTo>
                  <a:lnTo>
                    <a:pt x="892" y="825"/>
                  </a:lnTo>
                  <a:lnTo>
                    <a:pt x="893" y="825"/>
                  </a:lnTo>
                  <a:lnTo>
                    <a:pt x="893" y="826"/>
                  </a:lnTo>
                  <a:lnTo>
                    <a:pt x="893" y="828"/>
                  </a:lnTo>
                  <a:lnTo>
                    <a:pt x="895" y="828"/>
                  </a:lnTo>
                  <a:lnTo>
                    <a:pt x="895" y="829"/>
                  </a:lnTo>
                  <a:lnTo>
                    <a:pt x="895" y="830"/>
                  </a:lnTo>
                  <a:lnTo>
                    <a:pt x="896" y="830"/>
                  </a:lnTo>
                  <a:lnTo>
                    <a:pt x="898" y="834"/>
                  </a:lnTo>
                  <a:lnTo>
                    <a:pt x="898" y="836"/>
                  </a:lnTo>
                  <a:lnTo>
                    <a:pt x="898" y="837"/>
                  </a:lnTo>
                  <a:lnTo>
                    <a:pt x="897" y="837"/>
                  </a:lnTo>
                  <a:lnTo>
                    <a:pt x="897" y="838"/>
                  </a:lnTo>
                  <a:lnTo>
                    <a:pt x="896" y="838"/>
                  </a:lnTo>
                  <a:lnTo>
                    <a:pt x="895" y="839"/>
                  </a:lnTo>
                  <a:lnTo>
                    <a:pt x="893" y="839"/>
                  </a:lnTo>
                  <a:lnTo>
                    <a:pt x="893" y="840"/>
                  </a:lnTo>
                  <a:lnTo>
                    <a:pt x="891" y="840"/>
                  </a:lnTo>
                  <a:lnTo>
                    <a:pt x="890" y="841"/>
                  </a:lnTo>
                  <a:lnTo>
                    <a:pt x="891" y="841"/>
                  </a:lnTo>
                  <a:lnTo>
                    <a:pt x="891" y="842"/>
                  </a:lnTo>
                  <a:lnTo>
                    <a:pt x="892" y="843"/>
                  </a:lnTo>
                  <a:lnTo>
                    <a:pt x="892" y="845"/>
                  </a:lnTo>
                  <a:lnTo>
                    <a:pt x="892" y="846"/>
                  </a:lnTo>
                  <a:lnTo>
                    <a:pt x="893" y="846"/>
                  </a:lnTo>
                  <a:lnTo>
                    <a:pt x="893" y="847"/>
                  </a:lnTo>
                  <a:lnTo>
                    <a:pt x="893" y="848"/>
                  </a:lnTo>
                  <a:lnTo>
                    <a:pt x="893" y="849"/>
                  </a:lnTo>
                  <a:lnTo>
                    <a:pt x="893" y="850"/>
                  </a:lnTo>
                  <a:lnTo>
                    <a:pt x="897" y="850"/>
                  </a:lnTo>
                  <a:lnTo>
                    <a:pt x="899" y="851"/>
                  </a:lnTo>
                  <a:lnTo>
                    <a:pt x="904" y="851"/>
                  </a:lnTo>
                  <a:lnTo>
                    <a:pt x="907" y="853"/>
                  </a:lnTo>
                  <a:lnTo>
                    <a:pt x="909" y="853"/>
                  </a:lnTo>
                  <a:lnTo>
                    <a:pt x="910" y="853"/>
                  </a:lnTo>
                  <a:lnTo>
                    <a:pt x="910" y="855"/>
                  </a:lnTo>
                  <a:lnTo>
                    <a:pt x="910" y="856"/>
                  </a:lnTo>
                  <a:lnTo>
                    <a:pt x="911" y="856"/>
                  </a:lnTo>
                  <a:lnTo>
                    <a:pt x="911" y="857"/>
                  </a:lnTo>
                  <a:lnTo>
                    <a:pt x="911" y="859"/>
                  </a:lnTo>
                  <a:lnTo>
                    <a:pt x="911" y="860"/>
                  </a:lnTo>
                  <a:lnTo>
                    <a:pt x="911" y="862"/>
                  </a:lnTo>
                  <a:lnTo>
                    <a:pt x="911" y="863"/>
                  </a:lnTo>
                  <a:lnTo>
                    <a:pt x="911" y="864"/>
                  </a:lnTo>
                  <a:lnTo>
                    <a:pt x="911" y="865"/>
                  </a:lnTo>
                  <a:lnTo>
                    <a:pt x="910" y="865"/>
                  </a:lnTo>
                  <a:lnTo>
                    <a:pt x="910" y="866"/>
                  </a:lnTo>
                  <a:lnTo>
                    <a:pt x="908" y="865"/>
                  </a:lnTo>
                  <a:lnTo>
                    <a:pt x="907" y="864"/>
                  </a:lnTo>
                  <a:lnTo>
                    <a:pt x="905" y="862"/>
                  </a:lnTo>
                  <a:lnTo>
                    <a:pt x="904" y="862"/>
                  </a:lnTo>
                  <a:lnTo>
                    <a:pt x="904" y="863"/>
                  </a:lnTo>
                  <a:lnTo>
                    <a:pt x="902" y="863"/>
                  </a:lnTo>
                  <a:lnTo>
                    <a:pt x="902" y="864"/>
                  </a:lnTo>
                  <a:lnTo>
                    <a:pt x="901" y="865"/>
                  </a:lnTo>
                  <a:lnTo>
                    <a:pt x="895" y="858"/>
                  </a:lnTo>
                  <a:lnTo>
                    <a:pt x="890" y="855"/>
                  </a:lnTo>
                  <a:lnTo>
                    <a:pt x="890" y="854"/>
                  </a:lnTo>
                  <a:lnTo>
                    <a:pt x="884" y="849"/>
                  </a:lnTo>
                  <a:lnTo>
                    <a:pt x="866" y="834"/>
                  </a:lnTo>
                  <a:lnTo>
                    <a:pt x="866" y="833"/>
                  </a:lnTo>
                  <a:lnTo>
                    <a:pt x="867" y="832"/>
                  </a:lnTo>
                  <a:lnTo>
                    <a:pt x="866" y="831"/>
                  </a:lnTo>
                  <a:lnTo>
                    <a:pt x="865" y="830"/>
                  </a:lnTo>
                  <a:lnTo>
                    <a:pt x="864" y="831"/>
                  </a:lnTo>
                  <a:lnTo>
                    <a:pt x="864" y="832"/>
                  </a:lnTo>
                  <a:lnTo>
                    <a:pt x="863" y="832"/>
                  </a:lnTo>
                  <a:lnTo>
                    <a:pt x="862" y="832"/>
                  </a:lnTo>
                  <a:lnTo>
                    <a:pt x="862" y="836"/>
                  </a:lnTo>
                  <a:lnTo>
                    <a:pt x="862" y="840"/>
                  </a:lnTo>
                  <a:lnTo>
                    <a:pt x="862" y="845"/>
                  </a:lnTo>
                  <a:lnTo>
                    <a:pt x="862" y="846"/>
                  </a:lnTo>
                  <a:lnTo>
                    <a:pt x="862" y="847"/>
                  </a:lnTo>
                  <a:lnTo>
                    <a:pt x="862" y="857"/>
                  </a:lnTo>
                  <a:lnTo>
                    <a:pt x="862" y="860"/>
                  </a:lnTo>
                  <a:lnTo>
                    <a:pt x="861" y="863"/>
                  </a:lnTo>
                  <a:lnTo>
                    <a:pt x="861" y="866"/>
                  </a:lnTo>
                  <a:lnTo>
                    <a:pt x="861" y="872"/>
                  </a:lnTo>
                  <a:lnTo>
                    <a:pt x="861" y="880"/>
                  </a:lnTo>
                  <a:lnTo>
                    <a:pt x="861" y="884"/>
                  </a:lnTo>
                  <a:lnTo>
                    <a:pt x="861" y="890"/>
                  </a:lnTo>
                  <a:lnTo>
                    <a:pt x="859" y="893"/>
                  </a:lnTo>
                  <a:lnTo>
                    <a:pt x="859" y="895"/>
                  </a:lnTo>
                  <a:lnTo>
                    <a:pt x="859" y="896"/>
                  </a:lnTo>
                  <a:lnTo>
                    <a:pt x="859" y="897"/>
                  </a:lnTo>
                  <a:lnTo>
                    <a:pt x="859" y="898"/>
                  </a:lnTo>
                  <a:lnTo>
                    <a:pt x="859" y="901"/>
                  </a:lnTo>
                  <a:lnTo>
                    <a:pt x="859" y="904"/>
                  </a:lnTo>
                  <a:lnTo>
                    <a:pt x="859" y="905"/>
                  </a:lnTo>
                  <a:lnTo>
                    <a:pt x="859" y="906"/>
                  </a:lnTo>
                  <a:lnTo>
                    <a:pt x="859" y="908"/>
                  </a:lnTo>
                  <a:lnTo>
                    <a:pt x="859" y="909"/>
                  </a:lnTo>
                  <a:lnTo>
                    <a:pt x="859" y="912"/>
                  </a:lnTo>
                  <a:lnTo>
                    <a:pt x="861" y="912"/>
                  </a:lnTo>
                  <a:lnTo>
                    <a:pt x="862" y="912"/>
                  </a:lnTo>
                  <a:lnTo>
                    <a:pt x="862" y="913"/>
                  </a:lnTo>
                  <a:lnTo>
                    <a:pt x="863" y="914"/>
                  </a:lnTo>
                  <a:lnTo>
                    <a:pt x="862" y="914"/>
                  </a:lnTo>
                  <a:lnTo>
                    <a:pt x="861" y="914"/>
                  </a:lnTo>
                  <a:lnTo>
                    <a:pt x="859" y="914"/>
                  </a:lnTo>
                  <a:lnTo>
                    <a:pt x="859" y="915"/>
                  </a:lnTo>
                  <a:lnTo>
                    <a:pt x="859" y="920"/>
                  </a:lnTo>
                  <a:lnTo>
                    <a:pt x="859" y="921"/>
                  </a:lnTo>
                  <a:lnTo>
                    <a:pt x="861" y="923"/>
                  </a:lnTo>
                  <a:lnTo>
                    <a:pt x="861" y="925"/>
                  </a:lnTo>
                  <a:lnTo>
                    <a:pt x="861" y="929"/>
                  </a:lnTo>
                  <a:lnTo>
                    <a:pt x="862" y="929"/>
                  </a:lnTo>
                  <a:lnTo>
                    <a:pt x="863" y="929"/>
                  </a:lnTo>
                  <a:lnTo>
                    <a:pt x="863" y="931"/>
                  </a:lnTo>
                  <a:lnTo>
                    <a:pt x="863" y="932"/>
                  </a:lnTo>
                  <a:lnTo>
                    <a:pt x="863" y="933"/>
                  </a:lnTo>
                  <a:lnTo>
                    <a:pt x="863" y="934"/>
                  </a:lnTo>
                  <a:lnTo>
                    <a:pt x="861" y="934"/>
                  </a:lnTo>
                  <a:lnTo>
                    <a:pt x="861" y="935"/>
                  </a:lnTo>
                  <a:lnTo>
                    <a:pt x="861" y="937"/>
                  </a:lnTo>
                  <a:lnTo>
                    <a:pt x="861" y="938"/>
                  </a:lnTo>
                  <a:lnTo>
                    <a:pt x="861" y="939"/>
                  </a:lnTo>
                  <a:lnTo>
                    <a:pt x="861" y="940"/>
                  </a:lnTo>
                  <a:lnTo>
                    <a:pt x="862" y="940"/>
                  </a:lnTo>
                  <a:lnTo>
                    <a:pt x="863" y="940"/>
                  </a:lnTo>
                  <a:lnTo>
                    <a:pt x="864" y="940"/>
                  </a:lnTo>
                  <a:lnTo>
                    <a:pt x="865" y="940"/>
                  </a:lnTo>
                  <a:lnTo>
                    <a:pt x="866" y="940"/>
                  </a:lnTo>
                  <a:lnTo>
                    <a:pt x="867" y="940"/>
                  </a:lnTo>
                  <a:lnTo>
                    <a:pt x="868" y="940"/>
                  </a:lnTo>
                  <a:lnTo>
                    <a:pt x="870" y="940"/>
                  </a:lnTo>
                  <a:lnTo>
                    <a:pt x="871" y="940"/>
                  </a:lnTo>
                  <a:lnTo>
                    <a:pt x="872" y="940"/>
                  </a:lnTo>
                  <a:lnTo>
                    <a:pt x="873" y="940"/>
                  </a:lnTo>
                  <a:lnTo>
                    <a:pt x="874" y="940"/>
                  </a:lnTo>
                  <a:lnTo>
                    <a:pt x="874" y="952"/>
                  </a:lnTo>
                  <a:lnTo>
                    <a:pt x="878" y="952"/>
                  </a:lnTo>
                  <a:lnTo>
                    <a:pt x="881" y="952"/>
                  </a:lnTo>
                  <a:lnTo>
                    <a:pt x="882" y="952"/>
                  </a:lnTo>
                  <a:lnTo>
                    <a:pt x="882" y="950"/>
                  </a:lnTo>
                  <a:lnTo>
                    <a:pt x="883" y="950"/>
                  </a:lnTo>
                  <a:lnTo>
                    <a:pt x="884" y="950"/>
                  </a:lnTo>
                  <a:lnTo>
                    <a:pt x="885" y="950"/>
                  </a:lnTo>
                  <a:lnTo>
                    <a:pt x="887" y="950"/>
                  </a:lnTo>
                  <a:lnTo>
                    <a:pt x="888" y="950"/>
                  </a:lnTo>
                  <a:lnTo>
                    <a:pt x="889" y="950"/>
                  </a:lnTo>
                  <a:lnTo>
                    <a:pt x="890" y="950"/>
                  </a:lnTo>
                  <a:lnTo>
                    <a:pt x="891" y="950"/>
                  </a:lnTo>
                  <a:lnTo>
                    <a:pt x="891" y="949"/>
                  </a:lnTo>
                  <a:lnTo>
                    <a:pt x="891" y="948"/>
                  </a:lnTo>
                  <a:lnTo>
                    <a:pt x="892" y="948"/>
                  </a:lnTo>
                  <a:lnTo>
                    <a:pt x="895" y="948"/>
                  </a:lnTo>
                  <a:lnTo>
                    <a:pt x="896" y="948"/>
                  </a:lnTo>
                  <a:lnTo>
                    <a:pt x="896" y="947"/>
                  </a:lnTo>
                  <a:lnTo>
                    <a:pt x="896" y="946"/>
                  </a:lnTo>
                  <a:lnTo>
                    <a:pt x="896" y="945"/>
                  </a:lnTo>
                  <a:lnTo>
                    <a:pt x="896" y="943"/>
                  </a:lnTo>
                  <a:lnTo>
                    <a:pt x="896" y="942"/>
                  </a:lnTo>
                  <a:lnTo>
                    <a:pt x="896" y="941"/>
                  </a:lnTo>
                  <a:lnTo>
                    <a:pt x="896" y="940"/>
                  </a:lnTo>
                  <a:lnTo>
                    <a:pt x="896" y="939"/>
                  </a:lnTo>
                  <a:lnTo>
                    <a:pt x="896" y="938"/>
                  </a:lnTo>
                  <a:lnTo>
                    <a:pt x="896" y="937"/>
                  </a:lnTo>
                  <a:lnTo>
                    <a:pt x="896" y="935"/>
                  </a:lnTo>
                  <a:lnTo>
                    <a:pt x="897" y="935"/>
                  </a:lnTo>
                  <a:lnTo>
                    <a:pt x="897" y="934"/>
                  </a:lnTo>
                  <a:lnTo>
                    <a:pt x="897" y="933"/>
                  </a:lnTo>
                  <a:lnTo>
                    <a:pt x="897" y="932"/>
                  </a:lnTo>
                  <a:lnTo>
                    <a:pt x="898" y="932"/>
                  </a:lnTo>
                  <a:lnTo>
                    <a:pt x="898" y="931"/>
                  </a:lnTo>
                  <a:lnTo>
                    <a:pt x="899" y="930"/>
                  </a:lnTo>
                  <a:lnTo>
                    <a:pt x="899" y="929"/>
                  </a:lnTo>
                  <a:lnTo>
                    <a:pt x="899" y="928"/>
                  </a:lnTo>
                  <a:lnTo>
                    <a:pt x="900" y="928"/>
                  </a:lnTo>
                  <a:lnTo>
                    <a:pt x="900" y="926"/>
                  </a:lnTo>
                  <a:lnTo>
                    <a:pt x="901" y="925"/>
                  </a:lnTo>
                  <a:lnTo>
                    <a:pt x="901" y="924"/>
                  </a:lnTo>
                  <a:lnTo>
                    <a:pt x="901" y="923"/>
                  </a:lnTo>
                  <a:lnTo>
                    <a:pt x="902" y="923"/>
                  </a:lnTo>
                  <a:lnTo>
                    <a:pt x="902" y="922"/>
                  </a:lnTo>
                  <a:lnTo>
                    <a:pt x="902" y="921"/>
                  </a:lnTo>
                  <a:lnTo>
                    <a:pt x="902" y="920"/>
                  </a:lnTo>
                  <a:lnTo>
                    <a:pt x="902" y="918"/>
                  </a:lnTo>
                  <a:lnTo>
                    <a:pt x="902" y="917"/>
                  </a:lnTo>
                  <a:lnTo>
                    <a:pt x="902" y="916"/>
                  </a:lnTo>
                  <a:lnTo>
                    <a:pt x="902" y="915"/>
                  </a:lnTo>
                  <a:lnTo>
                    <a:pt x="904" y="915"/>
                  </a:lnTo>
                  <a:lnTo>
                    <a:pt x="902" y="922"/>
                  </a:lnTo>
                  <a:lnTo>
                    <a:pt x="901" y="926"/>
                  </a:lnTo>
                  <a:lnTo>
                    <a:pt x="901" y="928"/>
                  </a:lnTo>
                  <a:lnTo>
                    <a:pt x="900" y="929"/>
                  </a:lnTo>
                  <a:lnTo>
                    <a:pt x="900" y="930"/>
                  </a:lnTo>
                  <a:lnTo>
                    <a:pt x="899" y="930"/>
                  </a:lnTo>
                  <a:lnTo>
                    <a:pt x="899" y="931"/>
                  </a:lnTo>
                  <a:lnTo>
                    <a:pt x="898" y="932"/>
                  </a:lnTo>
                  <a:lnTo>
                    <a:pt x="898" y="933"/>
                  </a:lnTo>
                  <a:lnTo>
                    <a:pt x="898" y="934"/>
                  </a:lnTo>
                  <a:lnTo>
                    <a:pt x="897" y="935"/>
                  </a:lnTo>
                  <a:lnTo>
                    <a:pt x="897" y="937"/>
                  </a:lnTo>
                  <a:lnTo>
                    <a:pt x="897" y="938"/>
                  </a:lnTo>
                  <a:lnTo>
                    <a:pt x="897" y="939"/>
                  </a:lnTo>
                  <a:lnTo>
                    <a:pt x="897" y="940"/>
                  </a:lnTo>
                  <a:lnTo>
                    <a:pt x="897" y="941"/>
                  </a:lnTo>
                  <a:lnTo>
                    <a:pt x="897" y="942"/>
                  </a:lnTo>
                  <a:lnTo>
                    <a:pt x="897" y="943"/>
                  </a:lnTo>
                  <a:lnTo>
                    <a:pt x="897" y="945"/>
                  </a:lnTo>
                  <a:lnTo>
                    <a:pt x="897" y="946"/>
                  </a:lnTo>
                  <a:lnTo>
                    <a:pt x="897" y="947"/>
                  </a:lnTo>
                  <a:lnTo>
                    <a:pt x="900" y="947"/>
                  </a:lnTo>
                  <a:lnTo>
                    <a:pt x="901" y="947"/>
                  </a:lnTo>
                  <a:lnTo>
                    <a:pt x="902" y="947"/>
                  </a:lnTo>
                  <a:lnTo>
                    <a:pt x="902" y="946"/>
                  </a:lnTo>
                  <a:lnTo>
                    <a:pt x="902" y="943"/>
                  </a:lnTo>
                  <a:lnTo>
                    <a:pt x="902" y="941"/>
                  </a:lnTo>
                  <a:lnTo>
                    <a:pt x="902" y="940"/>
                  </a:lnTo>
                  <a:lnTo>
                    <a:pt x="904" y="940"/>
                  </a:lnTo>
                  <a:lnTo>
                    <a:pt x="905" y="940"/>
                  </a:lnTo>
                  <a:lnTo>
                    <a:pt x="906" y="940"/>
                  </a:lnTo>
                  <a:lnTo>
                    <a:pt x="907" y="940"/>
                  </a:lnTo>
                  <a:lnTo>
                    <a:pt x="907" y="941"/>
                  </a:lnTo>
                  <a:lnTo>
                    <a:pt x="908" y="941"/>
                  </a:lnTo>
                  <a:lnTo>
                    <a:pt x="908" y="943"/>
                  </a:lnTo>
                  <a:lnTo>
                    <a:pt x="905" y="943"/>
                  </a:lnTo>
                  <a:lnTo>
                    <a:pt x="904" y="943"/>
                  </a:lnTo>
                  <a:lnTo>
                    <a:pt x="904" y="945"/>
                  </a:lnTo>
                  <a:lnTo>
                    <a:pt x="904" y="946"/>
                  </a:lnTo>
                  <a:lnTo>
                    <a:pt x="904" y="947"/>
                  </a:lnTo>
                  <a:lnTo>
                    <a:pt x="904" y="948"/>
                  </a:lnTo>
                  <a:lnTo>
                    <a:pt x="904" y="949"/>
                  </a:lnTo>
                  <a:lnTo>
                    <a:pt x="904" y="950"/>
                  </a:lnTo>
                  <a:lnTo>
                    <a:pt x="904" y="951"/>
                  </a:lnTo>
                  <a:lnTo>
                    <a:pt x="904" y="952"/>
                  </a:lnTo>
                  <a:lnTo>
                    <a:pt x="914" y="951"/>
                  </a:lnTo>
                  <a:lnTo>
                    <a:pt x="916" y="951"/>
                  </a:lnTo>
                  <a:lnTo>
                    <a:pt x="917" y="951"/>
                  </a:lnTo>
                  <a:lnTo>
                    <a:pt x="919" y="951"/>
                  </a:lnTo>
                  <a:lnTo>
                    <a:pt x="921" y="951"/>
                  </a:lnTo>
                  <a:lnTo>
                    <a:pt x="922" y="951"/>
                  </a:lnTo>
                  <a:lnTo>
                    <a:pt x="923" y="950"/>
                  </a:lnTo>
                  <a:lnTo>
                    <a:pt x="924" y="950"/>
                  </a:lnTo>
                  <a:lnTo>
                    <a:pt x="927" y="950"/>
                  </a:lnTo>
                  <a:lnTo>
                    <a:pt x="927" y="951"/>
                  </a:lnTo>
                  <a:lnTo>
                    <a:pt x="930" y="951"/>
                  </a:lnTo>
                  <a:lnTo>
                    <a:pt x="931" y="951"/>
                  </a:lnTo>
                  <a:lnTo>
                    <a:pt x="931" y="950"/>
                  </a:lnTo>
                  <a:lnTo>
                    <a:pt x="932" y="950"/>
                  </a:lnTo>
                  <a:lnTo>
                    <a:pt x="933" y="950"/>
                  </a:lnTo>
                  <a:lnTo>
                    <a:pt x="934" y="950"/>
                  </a:lnTo>
                  <a:lnTo>
                    <a:pt x="935" y="950"/>
                  </a:lnTo>
                  <a:lnTo>
                    <a:pt x="936" y="950"/>
                  </a:lnTo>
                  <a:lnTo>
                    <a:pt x="937" y="950"/>
                  </a:lnTo>
                  <a:lnTo>
                    <a:pt x="939" y="950"/>
                  </a:lnTo>
                  <a:lnTo>
                    <a:pt x="940" y="950"/>
                  </a:lnTo>
                  <a:lnTo>
                    <a:pt x="941" y="950"/>
                  </a:lnTo>
                  <a:lnTo>
                    <a:pt x="942" y="950"/>
                  </a:lnTo>
                  <a:lnTo>
                    <a:pt x="943" y="950"/>
                  </a:lnTo>
                  <a:lnTo>
                    <a:pt x="944" y="950"/>
                  </a:lnTo>
                  <a:lnTo>
                    <a:pt x="945" y="950"/>
                  </a:lnTo>
                  <a:lnTo>
                    <a:pt x="947" y="950"/>
                  </a:lnTo>
                  <a:lnTo>
                    <a:pt x="948" y="950"/>
                  </a:lnTo>
                  <a:lnTo>
                    <a:pt x="949" y="950"/>
                  </a:lnTo>
                  <a:lnTo>
                    <a:pt x="950" y="950"/>
                  </a:lnTo>
                  <a:lnTo>
                    <a:pt x="951" y="950"/>
                  </a:lnTo>
                  <a:lnTo>
                    <a:pt x="952" y="950"/>
                  </a:lnTo>
                  <a:lnTo>
                    <a:pt x="953" y="950"/>
                  </a:lnTo>
                  <a:lnTo>
                    <a:pt x="958" y="950"/>
                  </a:lnTo>
                  <a:lnTo>
                    <a:pt x="959" y="950"/>
                  </a:lnTo>
                  <a:lnTo>
                    <a:pt x="960" y="950"/>
                  </a:lnTo>
                  <a:lnTo>
                    <a:pt x="961" y="950"/>
                  </a:lnTo>
                  <a:lnTo>
                    <a:pt x="962" y="950"/>
                  </a:lnTo>
                  <a:lnTo>
                    <a:pt x="964" y="950"/>
                  </a:lnTo>
                  <a:lnTo>
                    <a:pt x="966" y="950"/>
                  </a:lnTo>
                  <a:lnTo>
                    <a:pt x="967" y="950"/>
                  </a:lnTo>
                  <a:lnTo>
                    <a:pt x="968" y="950"/>
                  </a:lnTo>
                  <a:lnTo>
                    <a:pt x="969" y="950"/>
                  </a:lnTo>
                  <a:lnTo>
                    <a:pt x="970" y="950"/>
                  </a:lnTo>
                  <a:lnTo>
                    <a:pt x="971" y="950"/>
                  </a:lnTo>
                  <a:lnTo>
                    <a:pt x="973" y="950"/>
                  </a:lnTo>
                  <a:lnTo>
                    <a:pt x="974" y="950"/>
                  </a:lnTo>
                  <a:lnTo>
                    <a:pt x="975" y="950"/>
                  </a:lnTo>
                  <a:lnTo>
                    <a:pt x="976" y="950"/>
                  </a:lnTo>
                  <a:lnTo>
                    <a:pt x="979" y="950"/>
                  </a:lnTo>
                  <a:lnTo>
                    <a:pt x="980" y="950"/>
                  </a:lnTo>
                  <a:lnTo>
                    <a:pt x="982" y="950"/>
                  </a:lnTo>
                  <a:lnTo>
                    <a:pt x="983" y="950"/>
                  </a:lnTo>
                  <a:lnTo>
                    <a:pt x="985" y="950"/>
                  </a:lnTo>
                  <a:lnTo>
                    <a:pt x="986" y="950"/>
                  </a:lnTo>
                  <a:lnTo>
                    <a:pt x="987" y="950"/>
                  </a:lnTo>
                  <a:lnTo>
                    <a:pt x="988" y="950"/>
                  </a:lnTo>
                  <a:lnTo>
                    <a:pt x="990" y="950"/>
                  </a:lnTo>
                  <a:lnTo>
                    <a:pt x="991" y="950"/>
                  </a:lnTo>
                  <a:lnTo>
                    <a:pt x="992" y="950"/>
                  </a:lnTo>
                  <a:lnTo>
                    <a:pt x="994" y="950"/>
                  </a:lnTo>
                  <a:lnTo>
                    <a:pt x="995" y="950"/>
                  </a:lnTo>
                  <a:lnTo>
                    <a:pt x="996" y="950"/>
                  </a:lnTo>
                  <a:lnTo>
                    <a:pt x="1005" y="949"/>
                  </a:lnTo>
                  <a:lnTo>
                    <a:pt x="1006" y="949"/>
                  </a:lnTo>
                  <a:lnTo>
                    <a:pt x="1008" y="949"/>
                  </a:lnTo>
                  <a:lnTo>
                    <a:pt x="1009" y="950"/>
                  </a:lnTo>
                  <a:lnTo>
                    <a:pt x="1011" y="952"/>
                  </a:lnTo>
                  <a:lnTo>
                    <a:pt x="1012" y="952"/>
                  </a:lnTo>
                  <a:lnTo>
                    <a:pt x="1013" y="954"/>
                  </a:lnTo>
                  <a:lnTo>
                    <a:pt x="1014" y="955"/>
                  </a:lnTo>
                  <a:lnTo>
                    <a:pt x="1018" y="957"/>
                  </a:lnTo>
                  <a:lnTo>
                    <a:pt x="1019" y="958"/>
                  </a:lnTo>
                  <a:lnTo>
                    <a:pt x="1020" y="959"/>
                  </a:lnTo>
                  <a:lnTo>
                    <a:pt x="1022" y="960"/>
                  </a:lnTo>
                  <a:lnTo>
                    <a:pt x="1023" y="962"/>
                  </a:lnTo>
                  <a:lnTo>
                    <a:pt x="1025" y="963"/>
                  </a:lnTo>
                  <a:lnTo>
                    <a:pt x="1026" y="964"/>
                  </a:lnTo>
                  <a:lnTo>
                    <a:pt x="1027" y="964"/>
                  </a:lnTo>
                  <a:lnTo>
                    <a:pt x="1028" y="965"/>
                  </a:lnTo>
                  <a:lnTo>
                    <a:pt x="1029" y="966"/>
                  </a:lnTo>
                  <a:lnTo>
                    <a:pt x="1030" y="967"/>
                  </a:lnTo>
                  <a:lnTo>
                    <a:pt x="1033" y="968"/>
                  </a:lnTo>
                  <a:lnTo>
                    <a:pt x="1033" y="970"/>
                  </a:lnTo>
                  <a:lnTo>
                    <a:pt x="1034" y="971"/>
                  </a:lnTo>
                  <a:lnTo>
                    <a:pt x="1035" y="971"/>
                  </a:lnTo>
                  <a:lnTo>
                    <a:pt x="1036" y="972"/>
                  </a:lnTo>
                  <a:lnTo>
                    <a:pt x="1037" y="973"/>
                  </a:lnTo>
                  <a:lnTo>
                    <a:pt x="1038" y="973"/>
                  </a:lnTo>
                  <a:lnTo>
                    <a:pt x="1038" y="974"/>
                  </a:lnTo>
                  <a:lnTo>
                    <a:pt x="1039" y="974"/>
                  </a:lnTo>
                  <a:lnTo>
                    <a:pt x="1040" y="975"/>
                  </a:lnTo>
                  <a:lnTo>
                    <a:pt x="1042" y="976"/>
                  </a:lnTo>
                  <a:lnTo>
                    <a:pt x="1043" y="977"/>
                  </a:lnTo>
                  <a:lnTo>
                    <a:pt x="1044" y="977"/>
                  </a:lnTo>
                  <a:lnTo>
                    <a:pt x="1044" y="979"/>
                  </a:lnTo>
                  <a:lnTo>
                    <a:pt x="1045" y="979"/>
                  </a:lnTo>
                  <a:lnTo>
                    <a:pt x="1045" y="980"/>
                  </a:lnTo>
                  <a:lnTo>
                    <a:pt x="1046" y="980"/>
                  </a:lnTo>
                  <a:lnTo>
                    <a:pt x="1047" y="981"/>
                  </a:lnTo>
                  <a:lnTo>
                    <a:pt x="1055" y="988"/>
                  </a:lnTo>
                  <a:lnTo>
                    <a:pt x="1057" y="990"/>
                  </a:lnTo>
                  <a:lnTo>
                    <a:pt x="1059" y="990"/>
                  </a:lnTo>
                  <a:lnTo>
                    <a:pt x="1063" y="993"/>
                  </a:lnTo>
                  <a:lnTo>
                    <a:pt x="1066" y="997"/>
                  </a:lnTo>
                  <a:lnTo>
                    <a:pt x="1068" y="997"/>
                  </a:lnTo>
                  <a:lnTo>
                    <a:pt x="1068" y="998"/>
                  </a:lnTo>
                  <a:lnTo>
                    <a:pt x="1069" y="998"/>
                  </a:lnTo>
                  <a:lnTo>
                    <a:pt x="1070" y="998"/>
                  </a:lnTo>
                  <a:lnTo>
                    <a:pt x="1073" y="997"/>
                  </a:lnTo>
                  <a:lnTo>
                    <a:pt x="1077" y="997"/>
                  </a:lnTo>
                  <a:lnTo>
                    <a:pt x="1079" y="996"/>
                  </a:lnTo>
                  <a:lnTo>
                    <a:pt x="1080" y="996"/>
                  </a:lnTo>
                  <a:lnTo>
                    <a:pt x="1083" y="996"/>
                  </a:lnTo>
                  <a:lnTo>
                    <a:pt x="1085" y="996"/>
                  </a:lnTo>
                  <a:lnTo>
                    <a:pt x="1089" y="993"/>
                  </a:lnTo>
                  <a:lnTo>
                    <a:pt x="1090" y="993"/>
                  </a:lnTo>
                  <a:lnTo>
                    <a:pt x="1091" y="993"/>
                  </a:lnTo>
                  <a:lnTo>
                    <a:pt x="1091" y="992"/>
                  </a:lnTo>
                  <a:lnTo>
                    <a:pt x="1092" y="992"/>
                  </a:lnTo>
                  <a:lnTo>
                    <a:pt x="1094" y="992"/>
                  </a:lnTo>
                  <a:lnTo>
                    <a:pt x="1095" y="992"/>
                  </a:lnTo>
                  <a:lnTo>
                    <a:pt x="1096" y="992"/>
                  </a:lnTo>
                  <a:lnTo>
                    <a:pt x="1097" y="992"/>
                  </a:lnTo>
                  <a:lnTo>
                    <a:pt x="1099" y="993"/>
                  </a:lnTo>
                  <a:lnTo>
                    <a:pt x="1100" y="993"/>
                  </a:lnTo>
                  <a:lnTo>
                    <a:pt x="1103" y="992"/>
                  </a:lnTo>
                  <a:lnTo>
                    <a:pt x="1104" y="992"/>
                  </a:lnTo>
                  <a:lnTo>
                    <a:pt x="1105" y="992"/>
                  </a:lnTo>
                  <a:lnTo>
                    <a:pt x="1105" y="993"/>
                  </a:lnTo>
                  <a:lnTo>
                    <a:pt x="1106" y="995"/>
                  </a:lnTo>
                  <a:lnTo>
                    <a:pt x="1107" y="995"/>
                  </a:lnTo>
                  <a:lnTo>
                    <a:pt x="1108" y="995"/>
                  </a:lnTo>
                  <a:lnTo>
                    <a:pt x="1111" y="996"/>
                  </a:lnTo>
                  <a:lnTo>
                    <a:pt x="1115" y="996"/>
                  </a:lnTo>
                  <a:lnTo>
                    <a:pt x="1115" y="997"/>
                  </a:lnTo>
                  <a:lnTo>
                    <a:pt x="1117" y="998"/>
                  </a:lnTo>
                  <a:lnTo>
                    <a:pt x="1118" y="999"/>
                  </a:lnTo>
                  <a:lnTo>
                    <a:pt x="1120" y="1000"/>
                  </a:lnTo>
                  <a:lnTo>
                    <a:pt x="1121" y="1000"/>
                  </a:lnTo>
                  <a:lnTo>
                    <a:pt x="1123" y="1002"/>
                  </a:lnTo>
                  <a:lnTo>
                    <a:pt x="1124" y="1004"/>
                  </a:lnTo>
                  <a:lnTo>
                    <a:pt x="1125" y="1004"/>
                  </a:lnTo>
                  <a:lnTo>
                    <a:pt x="1126" y="1005"/>
                  </a:lnTo>
                  <a:lnTo>
                    <a:pt x="1128" y="1006"/>
                  </a:lnTo>
                  <a:lnTo>
                    <a:pt x="1129" y="1007"/>
                  </a:lnTo>
                  <a:lnTo>
                    <a:pt x="1132" y="1009"/>
                  </a:lnTo>
                  <a:lnTo>
                    <a:pt x="1133" y="1009"/>
                  </a:lnTo>
                  <a:lnTo>
                    <a:pt x="1133" y="1010"/>
                  </a:lnTo>
                  <a:lnTo>
                    <a:pt x="1134" y="1010"/>
                  </a:lnTo>
                  <a:lnTo>
                    <a:pt x="1137" y="1012"/>
                  </a:lnTo>
                  <a:lnTo>
                    <a:pt x="1139" y="1012"/>
                  </a:lnTo>
                  <a:lnTo>
                    <a:pt x="1140" y="1013"/>
                  </a:lnTo>
                  <a:lnTo>
                    <a:pt x="1141" y="1014"/>
                  </a:lnTo>
                  <a:lnTo>
                    <a:pt x="1141" y="1015"/>
                  </a:lnTo>
                  <a:lnTo>
                    <a:pt x="1142" y="1015"/>
                  </a:lnTo>
                  <a:lnTo>
                    <a:pt x="1143" y="1016"/>
                  </a:lnTo>
                  <a:lnTo>
                    <a:pt x="1145" y="1017"/>
                  </a:lnTo>
                  <a:lnTo>
                    <a:pt x="1146" y="1017"/>
                  </a:lnTo>
                  <a:lnTo>
                    <a:pt x="1147" y="1017"/>
                  </a:lnTo>
                  <a:lnTo>
                    <a:pt x="1146" y="1012"/>
                  </a:lnTo>
                  <a:lnTo>
                    <a:pt x="1146" y="1006"/>
                  </a:lnTo>
                  <a:lnTo>
                    <a:pt x="1146" y="1001"/>
                  </a:lnTo>
                  <a:lnTo>
                    <a:pt x="1147" y="1001"/>
                  </a:lnTo>
                  <a:lnTo>
                    <a:pt x="1150" y="1001"/>
                  </a:lnTo>
                  <a:lnTo>
                    <a:pt x="1151" y="1001"/>
                  </a:lnTo>
                  <a:lnTo>
                    <a:pt x="1152" y="1001"/>
                  </a:lnTo>
                  <a:lnTo>
                    <a:pt x="1154" y="1001"/>
                  </a:lnTo>
                  <a:lnTo>
                    <a:pt x="1156" y="1001"/>
                  </a:lnTo>
                  <a:lnTo>
                    <a:pt x="1158" y="1001"/>
                  </a:lnTo>
                  <a:lnTo>
                    <a:pt x="1159" y="1001"/>
                  </a:lnTo>
                  <a:lnTo>
                    <a:pt x="1165" y="1001"/>
                  </a:lnTo>
                  <a:lnTo>
                    <a:pt x="1173" y="1001"/>
                  </a:lnTo>
                  <a:lnTo>
                    <a:pt x="1184" y="1001"/>
                  </a:lnTo>
                  <a:lnTo>
                    <a:pt x="1185" y="1001"/>
                  </a:lnTo>
                  <a:lnTo>
                    <a:pt x="1187" y="1000"/>
                  </a:lnTo>
                  <a:lnTo>
                    <a:pt x="1190" y="1000"/>
                  </a:lnTo>
                  <a:lnTo>
                    <a:pt x="1199" y="1000"/>
                  </a:lnTo>
                  <a:lnTo>
                    <a:pt x="1209" y="1000"/>
                  </a:lnTo>
                  <a:lnTo>
                    <a:pt x="1212" y="1000"/>
                  </a:lnTo>
                  <a:lnTo>
                    <a:pt x="1212" y="996"/>
                  </a:lnTo>
                  <a:lnTo>
                    <a:pt x="1212" y="983"/>
                  </a:lnTo>
                  <a:lnTo>
                    <a:pt x="1212" y="976"/>
                  </a:lnTo>
                  <a:lnTo>
                    <a:pt x="1211" y="974"/>
                  </a:lnTo>
                  <a:lnTo>
                    <a:pt x="1211" y="973"/>
                  </a:lnTo>
                  <a:lnTo>
                    <a:pt x="1198" y="971"/>
                  </a:lnTo>
                  <a:lnTo>
                    <a:pt x="1198" y="968"/>
                  </a:lnTo>
                  <a:lnTo>
                    <a:pt x="1198" y="966"/>
                  </a:lnTo>
                  <a:lnTo>
                    <a:pt x="1198" y="964"/>
                  </a:lnTo>
                  <a:lnTo>
                    <a:pt x="1198" y="960"/>
                  </a:lnTo>
                  <a:lnTo>
                    <a:pt x="1198" y="958"/>
                  </a:lnTo>
                  <a:lnTo>
                    <a:pt x="1198" y="956"/>
                  </a:lnTo>
                  <a:lnTo>
                    <a:pt x="1198" y="954"/>
                  </a:lnTo>
                  <a:lnTo>
                    <a:pt x="1198" y="952"/>
                  </a:lnTo>
                  <a:lnTo>
                    <a:pt x="1198" y="949"/>
                  </a:lnTo>
                  <a:lnTo>
                    <a:pt x="1198" y="947"/>
                  </a:lnTo>
                  <a:lnTo>
                    <a:pt x="1198" y="943"/>
                  </a:lnTo>
                  <a:lnTo>
                    <a:pt x="1198" y="941"/>
                  </a:lnTo>
                  <a:lnTo>
                    <a:pt x="1198" y="939"/>
                  </a:lnTo>
                  <a:lnTo>
                    <a:pt x="1198" y="938"/>
                  </a:lnTo>
                  <a:lnTo>
                    <a:pt x="1198" y="934"/>
                  </a:lnTo>
                  <a:lnTo>
                    <a:pt x="1198" y="932"/>
                  </a:lnTo>
                  <a:lnTo>
                    <a:pt x="1198" y="930"/>
                  </a:lnTo>
                  <a:lnTo>
                    <a:pt x="1198" y="929"/>
                  </a:lnTo>
                  <a:lnTo>
                    <a:pt x="1198" y="928"/>
                  </a:lnTo>
                  <a:lnTo>
                    <a:pt x="1198" y="926"/>
                  </a:lnTo>
                  <a:lnTo>
                    <a:pt x="1198" y="924"/>
                  </a:lnTo>
                  <a:lnTo>
                    <a:pt x="1198" y="922"/>
                  </a:lnTo>
                  <a:lnTo>
                    <a:pt x="1198" y="921"/>
                  </a:lnTo>
                  <a:lnTo>
                    <a:pt x="1198" y="920"/>
                  </a:lnTo>
                  <a:lnTo>
                    <a:pt x="1198" y="917"/>
                  </a:lnTo>
                  <a:lnTo>
                    <a:pt x="1198" y="916"/>
                  </a:lnTo>
                  <a:lnTo>
                    <a:pt x="1199" y="916"/>
                  </a:lnTo>
                  <a:lnTo>
                    <a:pt x="1200" y="916"/>
                  </a:lnTo>
                  <a:lnTo>
                    <a:pt x="1201" y="916"/>
                  </a:lnTo>
                  <a:lnTo>
                    <a:pt x="1202" y="916"/>
                  </a:lnTo>
                  <a:lnTo>
                    <a:pt x="1203" y="916"/>
                  </a:lnTo>
                  <a:lnTo>
                    <a:pt x="1204" y="916"/>
                  </a:lnTo>
                  <a:lnTo>
                    <a:pt x="1206" y="916"/>
                  </a:lnTo>
                  <a:lnTo>
                    <a:pt x="1207" y="916"/>
                  </a:lnTo>
                  <a:lnTo>
                    <a:pt x="1208" y="916"/>
                  </a:lnTo>
                  <a:lnTo>
                    <a:pt x="1209" y="916"/>
                  </a:lnTo>
                  <a:lnTo>
                    <a:pt x="1210" y="916"/>
                  </a:lnTo>
                  <a:lnTo>
                    <a:pt x="1211" y="916"/>
                  </a:lnTo>
                  <a:lnTo>
                    <a:pt x="1212" y="916"/>
                  </a:lnTo>
                  <a:lnTo>
                    <a:pt x="1214" y="916"/>
                  </a:lnTo>
                  <a:lnTo>
                    <a:pt x="1215" y="916"/>
                  </a:lnTo>
                  <a:lnTo>
                    <a:pt x="1216" y="916"/>
                  </a:lnTo>
                  <a:lnTo>
                    <a:pt x="1217" y="916"/>
                  </a:lnTo>
                  <a:lnTo>
                    <a:pt x="1218" y="916"/>
                  </a:lnTo>
                  <a:lnTo>
                    <a:pt x="1219" y="916"/>
                  </a:lnTo>
                  <a:lnTo>
                    <a:pt x="1220" y="916"/>
                  </a:lnTo>
                  <a:lnTo>
                    <a:pt x="1221" y="916"/>
                  </a:lnTo>
                  <a:lnTo>
                    <a:pt x="1223" y="916"/>
                  </a:lnTo>
                  <a:lnTo>
                    <a:pt x="1224" y="916"/>
                  </a:lnTo>
                  <a:lnTo>
                    <a:pt x="1225" y="916"/>
                  </a:lnTo>
                  <a:lnTo>
                    <a:pt x="1226" y="916"/>
                  </a:lnTo>
                  <a:lnTo>
                    <a:pt x="1227" y="916"/>
                  </a:lnTo>
                  <a:lnTo>
                    <a:pt x="1228" y="916"/>
                  </a:lnTo>
                  <a:lnTo>
                    <a:pt x="1229" y="916"/>
                  </a:lnTo>
                  <a:lnTo>
                    <a:pt x="1230" y="916"/>
                  </a:lnTo>
                  <a:lnTo>
                    <a:pt x="1232" y="916"/>
                  </a:lnTo>
                  <a:lnTo>
                    <a:pt x="1232" y="915"/>
                  </a:lnTo>
                  <a:lnTo>
                    <a:pt x="1230" y="914"/>
                  </a:lnTo>
                  <a:lnTo>
                    <a:pt x="1232" y="914"/>
                  </a:lnTo>
                  <a:lnTo>
                    <a:pt x="1230" y="913"/>
                  </a:lnTo>
                  <a:lnTo>
                    <a:pt x="1223" y="896"/>
                  </a:lnTo>
                  <a:lnTo>
                    <a:pt x="1219" y="889"/>
                  </a:lnTo>
                  <a:lnTo>
                    <a:pt x="1217" y="883"/>
                  </a:lnTo>
                  <a:lnTo>
                    <a:pt x="1212" y="875"/>
                  </a:lnTo>
                  <a:lnTo>
                    <a:pt x="1212" y="874"/>
                  </a:lnTo>
                  <a:lnTo>
                    <a:pt x="1207" y="864"/>
                  </a:lnTo>
                  <a:lnTo>
                    <a:pt x="1200" y="849"/>
                  </a:lnTo>
                  <a:lnTo>
                    <a:pt x="1191" y="832"/>
                  </a:lnTo>
                  <a:lnTo>
                    <a:pt x="1192" y="832"/>
                  </a:lnTo>
                  <a:lnTo>
                    <a:pt x="1194" y="832"/>
                  </a:lnTo>
                  <a:lnTo>
                    <a:pt x="1195" y="832"/>
                  </a:lnTo>
                  <a:lnTo>
                    <a:pt x="1201" y="831"/>
                  </a:lnTo>
                  <a:lnTo>
                    <a:pt x="1202" y="831"/>
                  </a:lnTo>
                  <a:lnTo>
                    <a:pt x="1206" y="832"/>
                  </a:lnTo>
                  <a:lnTo>
                    <a:pt x="1207" y="831"/>
                  </a:lnTo>
                  <a:lnTo>
                    <a:pt x="1212" y="831"/>
                  </a:lnTo>
                  <a:lnTo>
                    <a:pt x="1215" y="831"/>
                  </a:lnTo>
                  <a:lnTo>
                    <a:pt x="1216" y="831"/>
                  </a:lnTo>
                  <a:lnTo>
                    <a:pt x="1216" y="832"/>
                  </a:lnTo>
                  <a:lnTo>
                    <a:pt x="1221" y="832"/>
                  </a:lnTo>
                  <a:lnTo>
                    <a:pt x="1224" y="831"/>
                  </a:lnTo>
                  <a:lnTo>
                    <a:pt x="1226" y="831"/>
                  </a:lnTo>
                  <a:lnTo>
                    <a:pt x="1227" y="831"/>
                  </a:lnTo>
                  <a:lnTo>
                    <a:pt x="1228" y="831"/>
                  </a:lnTo>
                  <a:lnTo>
                    <a:pt x="1230" y="831"/>
                  </a:lnTo>
                  <a:lnTo>
                    <a:pt x="1232" y="831"/>
                  </a:lnTo>
                  <a:lnTo>
                    <a:pt x="1232" y="830"/>
                  </a:lnTo>
                  <a:lnTo>
                    <a:pt x="1232" y="829"/>
                  </a:lnTo>
                  <a:lnTo>
                    <a:pt x="1232" y="828"/>
                  </a:lnTo>
                  <a:lnTo>
                    <a:pt x="1232" y="826"/>
                  </a:lnTo>
                  <a:lnTo>
                    <a:pt x="1230" y="826"/>
                  </a:lnTo>
                  <a:lnTo>
                    <a:pt x="1229" y="826"/>
                  </a:lnTo>
                  <a:lnTo>
                    <a:pt x="1229" y="825"/>
                  </a:lnTo>
                  <a:lnTo>
                    <a:pt x="1229" y="824"/>
                  </a:lnTo>
                  <a:lnTo>
                    <a:pt x="1229" y="823"/>
                  </a:lnTo>
                  <a:lnTo>
                    <a:pt x="1229" y="822"/>
                  </a:lnTo>
                  <a:lnTo>
                    <a:pt x="1229" y="821"/>
                  </a:lnTo>
                  <a:lnTo>
                    <a:pt x="1229" y="820"/>
                  </a:lnTo>
                  <a:lnTo>
                    <a:pt x="1230" y="820"/>
                  </a:lnTo>
                  <a:lnTo>
                    <a:pt x="1232" y="820"/>
                  </a:lnTo>
                  <a:lnTo>
                    <a:pt x="1233" y="820"/>
                  </a:lnTo>
                  <a:lnTo>
                    <a:pt x="1233" y="818"/>
                  </a:lnTo>
                  <a:lnTo>
                    <a:pt x="1234" y="818"/>
                  </a:lnTo>
                  <a:lnTo>
                    <a:pt x="1233" y="817"/>
                  </a:lnTo>
                  <a:lnTo>
                    <a:pt x="1232" y="817"/>
                  </a:lnTo>
                  <a:lnTo>
                    <a:pt x="1230" y="816"/>
                  </a:lnTo>
                  <a:lnTo>
                    <a:pt x="1230" y="815"/>
                  </a:lnTo>
                  <a:lnTo>
                    <a:pt x="1230" y="814"/>
                  </a:lnTo>
                  <a:lnTo>
                    <a:pt x="1230" y="813"/>
                  </a:lnTo>
                  <a:lnTo>
                    <a:pt x="1230" y="812"/>
                  </a:lnTo>
                  <a:lnTo>
                    <a:pt x="1233" y="812"/>
                  </a:lnTo>
                  <a:lnTo>
                    <a:pt x="1232" y="811"/>
                  </a:lnTo>
                  <a:lnTo>
                    <a:pt x="1230" y="812"/>
                  </a:lnTo>
                  <a:lnTo>
                    <a:pt x="1229" y="812"/>
                  </a:lnTo>
                  <a:lnTo>
                    <a:pt x="1228" y="812"/>
                  </a:lnTo>
                  <a:lnTo>
                    <a:pt x="1227" y="812"/>
                  </a:lnTo>
                  <a:lnTo>
                    <a:pt x="1226" y="812"/>
                  </a:lnTo>
                  <a:lnTo>
                    <a:pt x="1226" y="813"/>
                  </a:lnTo>
                  <a:lnTo>
                    <a:pt x="1225" y="813"/>
                  </a:lnTo>
                  <a:lnTo>
                    <a:pt x="1224" y="813"/>
                  </a:lnTo>
                  <a:lnTo>
                    <a:pt x="1223" y="813"/>
                  </a:lnTo>
                  <a:lnTo>
                    <a:pt x="1221" y="813"/>
                  </a:lnTo>
                  <a:lnTo>
                    <a:pt x="1220" y="813"/>
                  </a:lnTo>
                  <a:lnTo>
                    <a:pt x="1220" y="812"/>
                  </a:lnTo>
                  <a:lnTo>
                    <a:pt x="1220" y="809"/>
                  </a:lnTo>
                  <a:lnTo>
                    <a:pt x="1220" y="808"/>
                  </a:lnTo>
                  <a:lnTo>
                    <a:pt x="1221" y="808"/>
                  </a:lnTo>
                  <a:lnTo>
                    <a:pt x="1223" y="808"/>
                  </a:lnTo>
                  <a:lnTo>
                    <a:pt x="1223" y="806"/>
                  </a:lnTo>
                  <a:lnTo>
                    <a:pt x="1223" y="803"/>
                  </a:lnTo>
                  <a:lnTo>
                    <a:pt x="1223" y="801"/>
                  </a:lnTo>
                  <a:lnTo>
                    <a:pt x="1223" y="800"/>
                  </a:lnTo>
                  <a:lnTo>
                    <a:pt x="1221" y="799"/>
                  </a:lnTo>
                  <a:lnTo>
                    <a:pt x="1220" y="798"/>
                  </a:lnTo>
                  <a:lnTo>
                    <a:pt x="1220" y="799"/>
                  </a:lnTo>
                  <a:lnTo>
                    <a:pt x="1220" y="800"/>
                  </a:lnTo>
                  <a:lnTo>
                    <a:pt x="1220" y="801"/>
                  </a:lnTo>
                  <a:lnTo>
                    <a:pt x="1220" y="807"/>
                  </a:lnTo>
                  <a:lnTo>
                    <a:pt x="1219" y="807"/>
                  </a:lnTo>
                  <a:lnTo>
                    <a:pt x="1215" y="807"/>
                  </a:lnTo>
                  <a:lnTo>
                    <a:pt x="1215" y="806"/>
                  </a:lnTo>
                  <a:lnTo>
                    <a:pt x="1215" y="805"/>
                  </a:lnTo>
                  <a:lnTo>
                    <a:pt x="1215" y="804"/>
                  </a:lnTo>
                  <a:lnTo>
                    <a:pt x="1215" y="803"/>
                  </a:lnTo>
                  <a:lnTo>
                    <a:pt x="1214" y="803"/>
                  </a:lnTo>
                  <a:lnTo>
                    <a:pt x="1212" y="803"/>
                  </a:lnTo>
                  <a:lnTo>
                    <a:pt x="1212" y="799"/>
                  </a:lnTo>
                  <a:lnTo>
                    <a:pt x="1211" y="799"/>
                  </a:lnTo>
                  <a:lnTo>
                    <a:pt x="1209" y="799"/>
                  </a:lnTo>
                  <a:lnTo>
                    <a:pt x="1208" y="799"/>
                  </a:lnTo>
                  <a:lnTo>
                    <a:pt x="1207" y="799"/>
                  </a:lnTo>
                  <a:lnTo>
                    <a:pt x="1206" y="799"/>
                  </a:lnTo>
                  <a:lnTo>
                    <a:pt x="1206" y="801"/>
                  </a:lnTo>
                  <a:lnTo>
                    <a:pt x="1206" y="803"/>
                  </a:lnTo>
                  <a:lnTo>
                    <a:pt x="1204" y="803"/>
                  </a:lnTo>
                  <a:lnTo>
                    <a:pt x="1203" y="803"/>
                  </a:lnTo>
                  <a:lnTo>
                    <a:pt x="1203" y="801"/>
                  </a:lnTo>
                  <a:lnTo>
                    <a:pt x="1203" y="799"/>
                  </a:lnTo>
                  <a:lnTo>
                    <a:pt x="1203" y="798"/>
                  </a:lnTo>
                  <a:lnTo>
                    <a:pt x="1197" y="796"/>
                  </a:lnTo>
                  <a:lnTo>
                    <a:pt x="1194" y="796"/>
                  </a:lnTo>
                  <a:lnTo>
                    <a:pt x="1191" y="795"/>
                  </a:lnTo>
                  <a:lnTo>
                    <a:pt x="1190" y="795"/>
                  </a:lnTo>
                  <a:lnTo>
                    <a:pt x="1191" y="798"/>
                  </a:lnTo>
                  <a:lnTo>
                    <a:pt x="1192" y="799"/>
                  </a:lnTo>
                  <a:lnTo>
                    <a:pt x="1191" y="799"/>
                  </a:lnTo>
                  <a:lnTo>
                    <a:pt x="1190" y="798"/>
                  </a:lnTo>
                  <a:lnTo>
                    <a:pt x="1186" y="798"/>
                  </a:lnTo>
                  <a:lnTo>
                    <a:pt x="1184" y="798"/>
                  </a:lnTo>
                  <a:lnTo>
                    <a:pt x="1184" y="797"/>
                  </a:lnTo>
                  <a:lnTo>
                    <a:pt x="1184" y="796"/>
                  </a:lnTo>
                  <a:lnTo>
                    <a:pt x="1184" y="795"/>
                  </a:lnTo>
                  <a:lnTo>
                    <a:pt x="1181" y="795"/>
                  </a:lnTo>
                  <a:lnTo>
                    <a:pt x="1180" y="795"/>
                  </a:lnTo>
                  <a:lnTo>
                    <a:pt x="1178" y="795"/>
                  </a:lnTo>
                  <a:lnTo>
                    <a:pt x="1177" y="795"/>
                  </a:lnTo>
                  <a:lnTo>
                    <a:pt x="1177" y="793"/>
                  </a:lnTo>
                  <a:lnTo>
                    <a:pt x="1177" y="791"/>
                  </a:lnTo>
                  <a:lnTo>
                    <a:pt x="1177" y="790"/>
                  </a:lnTo>
                  <a:lnTo>
                    <a:pt x="1178" y="790"/>
                  </a:lnTo>
                  <a:lnTo>
                    <a:pt x="1180" y="790"/>
                  </a:lnTo>
                  <a:lnTo>
                    <a:pt x="1180" y="791"/>
                  </a:lnTo>
                  <a:lnTo>
                    <a:pt x="1180" y="792"/>
                  </a:lnTo>
                  <a:lnTo>
                    <a:pt x="1180" y="793"/>
                  </a:lnTo>
                  <a:lnTo>
                    <a:pt x="1180" y="795"/>
                  </a:lnTo>
                  <a:lnTo>
                    <a:pt x="1181" y="795"/>
                  </a:lnTo>
                  <a:lnTo>
                    <a:pt x="1182" y="795"/>
                  </a:lnTo>
                  <a:lnTo>
                    <a:pt x="1183" y="795"/>
                  </a:lnTo>
                  <a:lnTo>
                    <a:pt x="1184" y="795"/>
                  </a:lnTo>
                  <a:lnTo>
                    <a:pt x="1185" y="795"/>
                  </a:lnTo>
                  <a:lnTo>
                    <a:pt x="1186" y="795"/>
                  </a:lnTo>
                  <a:lnTo>
                    <a:pt x="1189" y="795"/>
                  </a:lnTo>
                  <a:lnTo>
                    <a:pt x="1190" y="795"/>
                  </a:lnTo>
                  <a:lnTo>
                    <a:pt x="1192" y="795"/>
                  </a:lnTo>
                  <a:lnTo>
                    <a:pt x="1193" y="795"/>
                  </a:lnTo>
                  <a:lnTo>
                    <a:pt x="1194" y="795"/>
                  </a:lnTo>
                  <a:lnTo>
                    <a:pt x="1195" y="795"/>
                  </a:lnTo>
                  <a:lnTo>
                    <a:pt x="1197" y="795"/>
                  </a:lnTo>
                  <a:lnTo>
                    <a:pt x="1198" y="795"/>
                  </a:lnTo>
                  <a:lnTo>
                    <a:pt x="1198" y="793"/>
                  </a:lnTo>
                  <a:lnTo>
                    <a:pt x="1198" y="788"/>
                  </a:lnTo>
                  <a:lnTo>
                    <a:pt x="1197" y="788"/>
                  </a:lnTo>
                  <a:lnTo>
                    <a:pt x="1195" y="788"/>
                  </a:lnTo>
                  <a:lnTo>
                    <a:pt x="1195" y="787"/>
                  </a:lnTo>
                  <a:lnTo>
                    <a:pt x="1195" y="786"/>
                  </a:lnTo>
                  <a:lnTo>
                    <a:pt x="1197" y="786"/>
                  </a:lnTo>
                  <a:lnTo>
                    <a:pt x="1203" y="786"/>
                  </a:lnTo>
                  <a:lnTo>
                    <a:pt x="1204" y="786"/>
                  </a:lnTo>
                  <a:lnTo>
                    <a:pt x="1198" y="779"/>
                  </a:lnTo>
                  <a:lnTo>
                    <a:pt x="1197" y="779"/>
                  </a:lnTo>
                  <a:lnTo>
                    <a:pt x="1195" y="779"/>
                  </a:lnTo>
                  <a:lnTo>
                    <a:pt x="1192" y="779"/>
                  </a:lnTo>
                  <a:lnTo>
                    <a:pt x="1191" y="779"/>
                  </a:lnTo>
                  <a:lnTo>
                    <a:pt x="1189" y="779"/>
                  </a:lnTo>
                  <a:lnTo>
                    <a:pt x="1189" y="778"/>
                  </a:lnTo>
                  <a:lnTo>
                    <a:pt x="1190" y="778"/>
                  </a:lnTo>
                  <a:lnTo>
                    <a:pt x="1189" y="776"/>
                  </a:lnTo>
                  <a:lnTo>
                    <a:pt x="1187" y="776"/>
                  </a:lnTo>
                  <a:lnTo>
                    <a:pt x="1187" y="775"/>
                  </a:lnTo>
                  <a:lnTo>
                    <a:pt x="1186" y="775"/>
                  </a:lnTo>
                  <a:lnTo>
                    <a:pt x="1186" y="774"/>
                  </a:lnTo>
                  <a:lnTo>
                    <a:pt x="1185" y="774"/>
                  </a:lnTo>
                  <a:lnTo>
                    <a:pt x="1185" y="773"/>
                  </a:lnTo>
                  <a:lnTo>
                    <a:pt x="1184" y="773"/>
                  </a:lnTo>
                  <a:lnTo>
                    <a:pt x="1183" y="772"/>
                  </a:lnTo>
                  <a:lnTo>
                    <a:pt x="1183" y="771"/>
                  </a:lnTo>
                  <a:lnTo>
                    <a:pt x="1182" y="771"/>
                  </a:lnTo>
                  <a:lnTo>
                    <a:pt x="1181" y="770"/>
                  </a:lnTo>
                  <a:lnTo>
                    <a:pt x="1180" y="770"/>
                  </a:lnTo>
                  <a:lnTo>
                    <a:pt x="1180" y="769"/>
                  </a:lnTo>
                  <a:lnTo>
                    <a:pt x="1178" y="769"/>
                  </a:lnTo>
                  <a:lnTo>
                    <a:pt x="1178" y="767"/>
                  </a:lnTo>
                  <a:lnTo>
                    <a:pt x="1177" y="767"/>
                  </a:lnTo>
                  <a:lnTo>
                    <a:pt x="1177" y="766"/>
                  </a:lnTo>
                  <a:lnTo>
                    <a:pt x="1176" y="766"/>
                  </a:lnTo>
                  <a:lnTo>
                    <a:pt x="1176" y="765"/>
                  </a:lnTo>
                  <a:lnTo>
                    <a:pt x="1175" y="765"/>
                  </a:lnTo>
                  <a:lnTo>
                    <a:pt x="1174" y="764"/>
                  </a:lnTo>
                  <a:lnTo>
                    <a:pt x="1173" y="763"/>
                  </a:lnTo>
                  <a:lnTo>
                    <a:pt x="1172" y="763"/>
                  </a:lnTo>
                  <a:lnTo>
                    <a:pt x="1172" y="762"/>
                  </a:lnTo>
                  <a:lnTo>
                    <a:pt x="1171" y="762"/>
                  </a:lnTo>
                  <a:lnTo>
                    <a:pt x="1169" y="762"/>
                  </a:lnTo>
                  <a:lnTo>
                    <a:pt x="1168" y="762"/>
                  </a:lnTo>
                  <a:lnTo>
                    <a:pt x="1167" y="762"/>
                  </a:lnTo>
                  <a:lnTo>
                    <a:pt x="1166" y="762"/>
                  </a:lnTo>
                  <a:lnTo>
                    <a:pt x="1165" y="762"/>
                  </a:lnTo>
                  <a:lnTo>
                    <a:pt x="1164" y="762"/>
                  </a:lnTo>
                  <a:lnTo>
                    <a:pt x="1163" y="762"/>
                  </a:lnTo>
                  <a:lnTo>
                    <a:pt x="1161" y="762"/>
                  </a:lnTo>
                  <a:lnTo>
                    <a:pt x="1160" y="762"/>
                  </a:lnTo>
                  <a:lnTo>
                    <a:pt x="1158" y="762"/>
                  </a:lnTo>
                  <a:lnTo>
                    <a:pt x="1157" y="762"/>
                  </a:lnTo>
                  <a:lnTo>
                    <a:pt x="1157" y="761"/>
                  </a:lnTo>
                  <a:lnTo>
                    <a:pt x="1155" y="757"/>
                  </a:lnTo>
                  <a:lnTo>
                    <a:pt x="1156" y="757"/>
                  </a:lnTo>
                  <a:lnTo>
                    <a:pt x="1166" y="757"/>
                  </a:lnTo>
                  <a:lnTo>
                    <a:pt x="1169" y="756"/>
                  </a:lnTo>
                  <a:lnTo>
                    <a:pt x="1171" y="756"/>
                  </a:lnTo>
                  <a:lnTo>
                    <a:pt x="1172" y="756"/>
                  </a:lnTo>
                  <a:lnTo>
                    <a:pt x="1173" y="756"/>
                  </a:lnTo>
                  <a:lnTo>
                    <a:pt x="1175" y="756"/>
                  </a:lnTo>
                  <a:lnTo>
                    <a:pt x="1174" y="755"/>
                  </a:lnTo>
                  <a:lnTo>
                    <a:pt x="1173" y="755"/>
                  </a:lnTo>
                  <a:lnTo>
                    <a:pt x="1172" y="754"/>
                  </a:lnTo>
                  <a:lnTo>
                    <a:pt x="1171" y="753"/>
                  </a:lnTo>
                  <a:lnTo>
                    <a:pt x="1171" y="751"/>
                  </a:lnTo>
                  <a:lnTo>
                    <a:pt x="1169" y="751"/>
                  </a:lnTo>
                  <a:lnTo>
                    <a:pt x="1168" y="750"/>
                  </a:lnTo>
                  <a:lnTo>
                    <a:pt x="1167" y="749"/>
                  </a:lnTo>
                  <a:lnTo>
                    <a:pt x="1166" y="749"/>
                  </a:lnTo>
                  <a:lnTo>
                    <a:pt x="1166" y="748"/>
                  </a:lnTo>
                  <a:lnTo>
                    <a:pt x="1165" y="748"/>
                  </a:lnTo>
                  <a:lnTo>
                    <a:pt x="1164" y="747"/>
                  </a:lnTo>
                  <a:lnTo>
                    <a:pt x="1163" y="745"/>
                  </a:lnTo>
                  <a:lnTo>
                    <a:pt x="1161" y="745"/>
                  </a:lnTo>
                  <a:lnTo>
                    <a:pt x="1160" y="744"/>
                  </a:lnTo>
                  <a:lnTo>
                    <a:pt x="1159" y="742"/>
                  </a:lnTo>
                  <a:lnTo>
                    <a:pt x="1156" y="740"/>
                  </a:lnTo>
                  <a:lnTo>
                    <a:pt x="1155" y="739"/>
                  </a:lnTo>
                  <a:lnTo>
                    <a:pt x="1152" y="737"/>
                  </a:lnTo>
                  <a:lnTo>
                    <a:pt x="1151" y="737"/>
                  </a:lnTo>
                  <a:lnTo>
                    <a:pt x="1149" y="734"/>
                  </a:lnTo>
                  <a:lnTo>
                    <a:pt x="1148" y="733"/>
                  </a:lnTo>
                  <a:lnTo>
                    <a:pt x="1148" y="732"/>
                  </a:lnTo>
                  <a:lnTo>
                    <a:pt x="1147" y="732"/>
                  </a:lnTo>
                  <a:lnTo>
                    <a:pt x="1147" y="731"/>
                  </a:lnTo>
                  <a:lnTo>
                    <a:pt x="1146" y="731"/>
                  </a:lnTo>
                  <a:lnTo>
                    <a:pt x="1146" y="730"/>
                  </a:lnTo>
                  <a:lnTo>
                    <a:pt x="1145" y="730"/>
                  </a:lnTo>
                  <a:lnTo>
                    <a:pt x="1143" y="729"/>
                  </a:lnTo>
                  <a:lnTo>
                    <a:pt x="1142" y="729"/>
                  </a:lnTo>
                  <a:lnTo>
                    <a:pt x="1141" y="728"/>
                  </a:lnTo>
                  <a:lnTo>
                    <a:pt x="1140" y="725"/>
                  </a:lnTo>
                  <a:lnTo>
                    <a:pt x="1139" y="724"/>
                  </a:lnTo>
                  <a:lnTo>
                    <a:pt x="1138" y="724"/>
                  </a:lnTo>
                  <a:lnTo>
                    <a:pt x="1139" y="725"/>
                  </a:lnTo>
                  <a:lnTo>
                    <a:pt x="1139" y="728"/>
                  </a:lnTo>
                  <a:lnTo>
                    <a:pt x="1140" y="728"/>
                  </a:lnTo>
                  <a:lnTo>
                    <a:pt x="1140" y="729"/>
                  </a:lnTo>
                  <a:lnTo>
                    <a:pt x="1141" y="730"/>
                  </a:lnTo>
                  <a:lnTo>
                    <a:pt x="1141" y="731"/>
                  </a:lnTo>
                  <a:lnTo>
                    <a:pt x="1142" y="733"/>
                  </a:lnTo>
                  <a:lnTo>
                    <a:pt x="1145" y="737"/>
                  </a:lnTo>
                  <a:lnTo>
                    <a:pt x="1146" y="740"/>
                  </a:lnTo>
                  <a:lnTo>
                    <a:pt x="1149" y="746"/>
                  </a:lnTo>
                  <a:lnTo>
                    <a:pt x="1151" y="751"/>
                  </a:lnTo>
                  <a:lnTo>
                    <a:pt x="1152" y="753"/>
                  </a:lnTo>
                  <a:lnTo>
                    <a:pt x="1151" y="753"/>
                  </a:lnTo>
                  <a:lnTo>
                    <a:pt x="1149" y="754"/>
                  </a:lnTo>
                  <a:lnTo>
                    <a:pt x="1147" y="754"/>
                  </a:lnTo>
                  <a:lnTo>
                    <a:pt x="1146" y="754"/>
                  </a:lnTo>
                  <a:lnTo>
                    <a:pt x="1145" y="754"/>
                  </a:lnTo>
                  <a:lnTo>
                    <a:pt x="1143" y="754"/>
                  </a:lnTo>
                  <a:lnTo>
                    <a:pt x="1143" y="755"/>
                  </a:lnTo>
                  <a:lnTo>
                    <a:pt x="1143" y="756"/>
                  </a:lnTo>
                  <a:lnTo>
                    <a:pt x="1143" y="757"/>
                  </a:lnTo>
                  <a:lnTo>
                    <a:pt x="1143" y="758"/>
                  </a:lnTo>
                  <a:lnTo>
                    <a:pt x="1143" y="762"/>
                  </a:lnTo>
                  <a:lnTo>
                    <a:pt x="1139" y="763"/>
                  </a:lnTo>
                  <a:lnTo>
                    <a:pt x="1137" y="764"/>
                  </a:lnTo>
                  <a:lnTo>
                    <a:pt x="1135" y="765"/>
                  </a:lnTo>
                  <a:lnTo>
                    <a:pt x="1134" y="765"/>
                  </a:lnTo>
                  <a:lnTo>
                    <a:pt x="1137" y="770"/>
                  </a:lnTo>
                  <a:lnTo>
                    <a:pt x="1138" y="770"/>
                  </a:lnTo>
                  <a:lnTo>
                    <a:pt x="1139" y="769"/>
                  </a:lnTo>
                  <a:lnTo>
                    <a:pt x="1140" y="769"/>
                  </a:lnTo>
                  <a:lnTo>
                    <a:pt x="1140" y="770"/>
                  </a:lnTo>
                  <a:lnTo>
                    <a:pt x="1141" y="771"/>
                  </a:lnTo>
                  <a:lnTo>
                    <a:pt x="1141" y="772"/>
                  </a:lnTo>
                  <a:lnTo>
                    <a:pt x="1141" y="773"/>
                  </a:lnTo>
                  <a:lnTo>
                    <a:pt x="1142" y="773"/>
                  </a:lnTo>
                  <a:lnTo>
                    <a:pt x="1142" y="774"/>
                  </a:lnTo>
                  <a:lnTo>
                    <a:pt x="1143" y="775"/>
                  </a:lnTo>
                  <a:lnTo>
                    <a:pt x="1143" y="776"/>
                  </a:lnTo>
                  <a:lnTo>
                    <a:pt x="1145" y="778"/>
                  </a:lnTo>
                  <a:lnTo>
                    <a:pt x="1145" y="779"/>
                  </a:lnTo>
                  <a:lnTo>
                    <a:pt x="1145" y="780"/>
                  </a:lnTo>
                  <a:lnTo>
                    <a:pt x="1146" y="780"/>
                  </a:lnTo>
                  <a:lnTo>
                    <a:pt x="1146" y="781"/>
                  </a:lnTo>
                  <a:lnTo>
                    <a:pt x="1146" y="782"/>
                  </a:lnTo>
                  <a:lnTo>
                    <a:pt x="1146" y="783"/>
                  </a:lnTo>
                  <a:lnTo>
                    <a:pt x="1146" y="784"/>
                  </a:lnTo>
                  <a:lnTo>
                    <a:pt x="1147" y="786"/>
                  </a:lnTo>
                  <a:lnTo>
                    <a:pt x="1147" y="787"/>
                  </a:lnTo>
                  <a:lnTo>
                    <a:pt x="1146" y="787"/>
                  </a:lnTo>
                  <a:lnTo>
                    <a:pt x="1145" y="787"/>
                  </a:lnTo>
                  <a:lnTo>
                    <a:pt x="1143" y="787"/>
                  </a:lnTo>
                  <a:lnTo>
                    <a:pt x="1143" y="790"/>
                  </a:lnTo>
                  <a:lnTo>
                    <a:pt x="1143" y="791"/>
                  </a:lnTo>
                  <a:lnTo>
                    <a:pt x="1143" y="792"/>
                  </a:lnTo>
                  <a:lnTo>
                    <a:pt x="1143" y="793"/>
                  </a:lnTo>
                  <a:lnTo>
                    <a:pt x="1143" y="795"/>
                  </a:lnTo>
                  <a:lnTo>
                    <a:pt x="1143" y="796"/>
                  </a:lnTo>
                  <a:lnTo>
                    <a:pt x="1143" y="798"/>
                  </a:lnTo>
                  <a:lnTo>
                    <a:pt x="1145" y="801"/>
                  </a:lnTo>
                  <a:lnTo>
                    <a:pt x="1145" y="805"/>
                  </a:lnTo>
                  <a:lnTo>
                    <a:pt x="1143" y="805"/>
                  </a:lnTo>
                  <a:lnTo>
                    <a:pt x="1138" y="805"/>
                  </a:lnTo>
                  <a:lnTo>
                    <a:pt x="1138" y="806"/>
                  </a:lnTo>
                  <a:lnTo>
                    <a:pt x="1138" y="808"/>
                  </a:lnTo>
                  <a:lnTo>
                    <a:pt x="1138" y="809"/>
                  </a:lnTo>
                  <a:lnTo>
                    <a:pt x="1138" y="812"/>
                  </a:lnTo>
                  <a:lnTo>
                    <a:pt x="1139" y="812"/>
                  </a:lnTo>
                  <a:lnTo>
                    <a:pt x="1140" y="812"/>
                  </a:lnTo>
                  <a:lnTo>
                    <a:pt x="1142" y="812"/>
                  </a:lnTo>
                  <a:lnTo>
                    <a:pt x="1143" y="812"/>
                  </a:lnTo>
                  <a:lnTo>
                    <a:pt x="1145" y="812"/>
                  </a:lnTo>
                  <a:lnTo>
                    <a:pt x="1145" y="813"/>
                  </a:lnTo>
                  <a:lnTo>
                    <a:pt x="1145" y="815"/>
                  </a:lnTo>
                  <a:lnTo>
                    <a:pt x="1145" y="818"/>
                  </a:lnTo>
                  <a:lnTo>
                    <a:pt x="1145" y="822"/>
                  </a:lnTo>
                  <a:lnTo>
                    <a:pt x="1145" y="825"/>
                  </a:lnTo>
                  <a:lnTo>
                    <a:pt x="1138" y="825"/>
                  </a:lnTo>
                  <a:lnTo>
                    <a:pt x="1138" y="829"/>
                  </a:lnTo>
                  <a:lnTo>
                    <a:pt x="1129" y="829"/>
                  </a:lnTo>
                  <a:lnTo>
                    <a:pt x="1129" y="820"/>
                  </a:lnTo>
                  <a:lnTo>
                    <a:pt x="1129" y="815"/>
                  </a:lnTo>
                  <a:lnTo>
                    <a:pt x="1125" y="815"/>
                  </a:lnTo>
                  <a:lnTo>
                    <a:pt x="1112" y="815"/>
                  </a:lnTo>
                  <a:lnTo>
                    <a:pt x="1108" y="815"/>
                  </a:lnTo>
                  <a:lnTo>
                    <a:pt x="1099" y="816"/>
                  </a:lnTo>
                  <a:lnTo>
                    <a:pt x="1099" y="806"/>
                  </a:lnTo>
                  <a:lnTo>
                    <a:pt x="1103" y="806"/>
                  </a:lnTo>
                  <a:lnTo>
                    <a:pt x="1103" y="795"/>
                  </a:lnTo>
                  <a:lnTo>
                    <a:pt x="1114" y="795"/>
                  </a:lnTo>
                  <a:lnTo>
                    <a:pt x="1114" y="800"/>
                  </a:lnTo>
                  <a:lnTo>
                    <a:pt x="1118" y="800"/>
                  </a:lnTo>
                  <a:lnTo>
                    <a:pt x="1118" y="795"/>
                  </a:lnTo>
                  <a:lnTo>
                    <a:pt x="1118" y="793"/>
                  </a:lnTo>
                  <a:lnTo>
                    <a:pt x="1117" y="793"/>
                  </a:lnTo>
                  <a:lnTo>
                    <a:pt x="1116" y="793"/>
                  </a:lnTo>
                  <a:lnTo>
                    <a:pt x="1106" y="793"/>
                  </a:lnTo>
                  <a:lnTo>
                    <a:pt x="1103" y="792"/>
                  </a:lnTo>
                  <a:lnTo>
                    <a:pt x="1099" y="791"/>
                  </a:lnTo>
                  <a:lnTo>
                    <a:pt x="1097" y="790"/>
                  </a:lnTo>
                  <a:lnTo>
                    <a:pt x="1096" y="789"/>
                  </a:lnTo>
                  <a:lnTo>
                    <a:pt x="1096" y="790"/>
                  </a:lnTo>
                  <a:lnTo>
                    <a:pt x="1096" y="793"/>
                  </a:lnTo>
                  <a:lnTo>
                    <a:pt x="1096" y="796"/>
                  </a:lnTo>
                  <a:lnTo>
                    <a:pt x="1095" y="796"/>
                  </a:lnTo>
                  <a:lnTo>
                    <a:pt x="1094" y="796"/>
                  </a:lnTo>
                  <a:lnTo>
                    <a:pt x="1091" y="796"/>
                  </a:lnTo>
                  <a:lnTo>
                    <a:pt x="1090" y="796"/>
                  </a:lnTo>
                  <a:lnTo>
                    <a:pt x="1088" y="796"/>
                  </a:lnTo>
                  <a:lnTo>
                    <a:pt x="1086" y="796"/>
                  </a:lnTo>
                  <a:lnTo>
                    <a:pt x="1083" y="796"/>
                  </a:lnTo>
                  <a:lnTo>
                    <a:pt x="1078" y="796"/>
                  </a:lnTo>
                  <a:lnTo>
                    <a:pt x="1077" y="796"/>
                  </a:lnTo>
                  <a:lnTo>
                    <a:pt x="1077" y="795"/>
                  </a:lnTo>
                  <a:lnTo>
                    <a:pt x="1076" y="795"/>
                  </a:lnTo>
                  <a:lnTo>
                    <a:pt x="1074" y="796"/>
                  </a:lnTo>
                  <a:lnTo>
                    <a:pt x="1074" y="809"/>
                  </a:lnTo>
                  <a:lnTo>
                    <a:pt x="1066" y="809"/>
                  </a:lnTo>
                  <a:lnTo>
                    <a:pt x="1066" y="806"/>
                  </a:lnTo>
                  <a:lnTo>
                    <a:pt x="1065" y="806"/>
                  </a:lnTo>
                  <a:lnTo>
                    <a:pt x="1061" y="806"/>
                  </a:lnTo>
                  <a:lnTo>
                    <a:pt x="1059" y="806"/>
                  </a:lnTo>
                  <a:lnTo>
                    <a:pt x="1055" y="806"/>
                  </a:lnTo>
                  <a:lnTo>
                    <a:pt x="1055" y="805"/>
                  </a:lnTo>
                  <a:lnTo>
                    <a:pt x="1054" y="812"/>
                  </a:lnTo>
                  <a:lnTo>
                    <a:pt x="1053" y="814"/>
                  </a:lnTo>
                  <a:lnTo>
                    <a:pt x="1054" y="814"/>
                  </a:lnTo>
                  <a:lnTo>
                    <a:pt x="1055" y="814"/>
                  </a:lnTo>
                  <a:lnTo>
                    <a:pt x="1057" y="814"/>
                  </a:lnTo>
                  <a:lnTo>
                    <a:pt x="1057" y="816"/>
                  </a:lnTo>
                  <a:lnTo>
                    <a:pt x="1060" y="816"/>
                  </a:lnTo>
                  <a:lnTo>
                    <a:pt x="1060" y="817"/>
                  </a:lnTo>
                  <a:lnTo>
                    <a:pt x="1059" y="821"/>
                  </a:lnTo>
                  <a:lnTo>
                    <a:pt x="1059" y="822"/>
                  </a:lnTo>
                  <a:lnTo>
                    <a:pt x="1059" y="823"/>
                  </a:lnTo>
                  <a:lnTo>
                    <a:pt x="1060" y="823"/>
                  </a:lnTo>
                  <a:lnTo>
                    <a:pt x="1063" y="822"/>
                  </a:lnTo>
                  <a:lnTo>
                    <a:pt x="1064" y="822"/>
                  </a:lnTo>
                  <a:lnTo>
                    <a:pt x="1064" y="823"/>
                  </a:lnTo>
                  <a:lnTo>
                    <a:pt x="1068" y="823"/>
                  </a:lnTo>
                  <a:lnTo>
                    <a:pt x="1068" y="831"/>
                  </a:lnTo>
                  <a:lnTo>
                    <a:pt x="1068" y="837"/>
                  </a:lnTo>
                  <a:lnTo>
                    <a:pt x="1068" y="839"/>
                  </a:lnTo>
                  <a:lnTo>
                    <a:pt x="1068" y="841"/>
                  </a:lnTo>
                  <a:lnTo>
                    <a:pt x="1068" y="842"/>
                  </a:lnTo>
                  <a:lnTo>
                    <a:pt x="1068" y="845"/>
                  </a:lnTo>
                  <a:lnTo>
                    <a:pt x="1068" y="847"/>
                  </a:lnTo>
                  <a:lnTo>
                    <a:pt x="1064" y="847"/>
                  </a:lnTo>
                  <a:lnTo>
                    <a:pt x="1063" y="847"/>
                  </a:lnTo>
                  <a:lnTo>
                    <a:pt x="1063" y="848"/>
                  </a:lnTo>
                  <a:lnTo>
                    <a:pt x="1064" y="848"/>
                  </a:lnTo>
                  <a:lnTo>
                    <a:pt x="1064" y="850"/>
                  </a:lnTo>
                  <a:lnTo>
                    <a:pt x="1061" y="853"/>
                  </a:lnTo>
                  <a:lnTo>
                    <a:pt x="1060" y="851"/>
                  </a:lnTo>
                  <a:lnTo>
                    <a:pt x="1053" y="845"/>
                  </a:lnTo>
                  <a:lnTo>
                    <a:pt x="1053" y="848"/>
                  </a:lnTo>
                  <a:lnTo>
                    <a:pt x="1054" y="848"/>
                  </a:lnTo>
                  <a:lnTo>
                    <a:pt x="1062" y="857"/>
                  </a:lnTo>
                  <a:lnTo>
                    <a:pt x="1066" y="862"/>
                  </a:lnTo>
                  <a:lnTo>
                    <a:pt x="1068" y="863"/>
                  </a:lnTo>
                  <a:lnTo>
                    <a:pt x="1068" y="864"/>
                  </a:lnTo>
                  <a:lnTo>
                    <a:pt x="1068" y="866"/>
                  </a:lnTo>
                  <a:lnTo>
                    <a:pt x="1069" y="868"/>
                  </a:lnTo>
                  <a:lnTo>
                    <a:pt x="1069" y="872"/>
                  </a:lnTo>
                  <a:lnTo>
                    <a:pt x="1071" y="872"/>
                  </a:lnTo>
                  <a:lnTo>
                    <a:pt x="1072" y="872"/>
                  </a:lnTo>
                  <a:lnTo>
                    <a:pt x="1072" y="870"/>
                  </a:lnTo>
                  <a:lnTo>
                    <a:pt x="1072" y="868"/>
                  </a:lnTo>
                  <a:lnTo>
                    <a:pt x="1076" y="872"/>
                  </a:lnTo>
                  <a:lnTo>
                    <a:pt x="1077" y="872"/>
                  </a:lnTo>
                  <a:lnTo>
                    <a:pt x="1077" y="867"/>
                  </a:lnTo>
                  <a:lnTo>
                    <a:pt x="1078" y="867"/>
                  </a:lnTo>
                  <a:lnTo>
                    <a:pt x="1079" y="867"/>
                  </a:lnTo>
                  <a:lnTo>
                    <a:pt x="1080" y="867"/>
                  </a:lnTo>
                  <a:lnTo>
                    <a:pt x="1081" y="867"/>
                  </a:lnTo>
                  <a:lnTo>
                    <a:pt x="1082" y="867"/>
                  </a:lnTo>
                  <a:lnTo>
                    <a:pt x="1083" y="867"/>
                  </a:lnTo>
                  <a:lnTo>
                    <a:pt x="1085" y="867"/>
                  </a:lnTo>
                  <a:lnTo>
                    <a:pt x="1086" y="867"/>
                  </a:lnTo>
                  <a:lnTo>
                    <a:pt x="1087" y="867"/>
                  </a:lnTo>
                  <a:lnTo>
                    <a:pt x="1088" y="867"/>
                  </a:lnTo>
                  <a:lnTo>
                    <a:pt x="1089" y="867"/>
                  </a:lnTo>
                  <a:lnTo>
                    <a:pt x="1090" y="867"/>
                  </a:lnTo>
                  <a:lnTo>
                    <a:pt x="1091" y="867"/>
                  </a:lnTo>
                  <a:lnTo>
                    <a:pt x="1092" y="867"/>
                  </a:lnTo>
                  <a:lnTo>
                    <a:pt x="1094" y="867"/>
                  </a:lnTo>
                  <a:lnTo>
                    <a:pt x="1095" y="867"/>
                  </a:lnTo>
                  <a:lnTo>
                    <a:pt x="1096" y="867"/>
                  </a:lnTo>
                  <a:lnTo>
                    <a:pt x="1097" y="867"/>
                  </a:lnTo>
                  <a:lnTo>
                    <a:pt x="1098" y="867"/>
                  </a:lnTo>
                  <a:lnTo>
                    <a:pt x="1099" y="867"/>
                  </a:lnTo>
                  <a:lnTo>
                    <a:pt x="1100" y="867"/>
                  </a:lnTo>
                  <a:lnTo>
                    <a:pt x="1102" y="867"/>
                  </a:lnTo>
                  <a:lnTo>
                    <a:pt x="1103" y="867"/>
                  </a:lnTo>
                  <a:lnTo>
                    <a:pt x="1104" y="867"/>
                  </a:lnTo>
                  <a:lnTo>
                    <a:pt x="1104" y="871"/>
                  </a:lnTo>
                  <a:lnTo>
                    <a:pt x="1104" y="872"/>
                  </a:lnTo>
                  <a:lnTo>
                    <a:pt x="1104" y="873"/>
                  </a:lnTo>
                  <a:lnTo>
                    <a:pt x="1103" y="873"/>
                  </a:lnTo>
                  <a:lnTo>
                    <a:pt x="1100" y="873"/>
                  </a:lnTo>
                  <a:lnTo>
                    <a:pt x="1100" y="874"/>
                  </a:lnTo>
                  <a:lnTo>
                    <a:pt x="1100" y="878"/>
                  </a:lnTo>
                  <a:lnTo>
                    <a:pt x="1094" y="878"/>
                  </a:lnTo>
                  <a:lnTo>
                    <a:pt x="1090" y="878"/>
                  </a:lnTo>
                  <a:lnTo>
                    <a:pt x="1089" y="878"/>
                  </a:lnTo>
                  <a:lnTo>
                    <a:pt x="1087" y="878"/>
                  </a:lnTo>
                  <a:lnTo>
                    <a:pt x="1087" y="873"/>
                  </a:lnTo>
                  <a:lnTo>
                    <a:pt x="1077" y="873"/>
                  </a:lnTo>
                  <a:lnTo>
                    <a:pt x="1076" y="873"/>
                  </a:lnTo>
                  <a:lnTo>
                    <a:pt x="1074" y="873"/>
                  </a:lnTo>
                  <a:lnTo>
                    <a:pt x="1076" y="875"/>
                  </a:lnTo>
                  <a:lnTo>
                    <a:pt x="1073" y="875"/>
                  </a:lnTo>
                  <a:lnTo>
                    <a:pt x="1073" y="873"/>
                  </a:lnTo>
                  <a:lnTo>
                    <a:pt x="1072" y="873"/>
                  </a:lnTo>
                  <a:lnTo>
                    <a:pt x="1071" y="873"/>
                  </a:lnTo>
                  <a:lnTo>
                    <a:pt x="1071" y="874"/>
                  </a:lnTo>
                  <a:lnTo>
                    <a:pt x="1072" y="876"/>
                  </a:lnTo>
                  <a:lnTo>
                    <a:pt x="1072" y="878"/>
                  </a:lnTo>
                  <a:lnTo>
                    <a:pt x="1072" y="879"/>
                  </a:lnTo>
                  <a:lnTo>
                    <a:pt x="1074" y="880"/>
                  </a:lnTo>
                  <a:lnTo>
                    <a:pt x="1071" y="880"/>
                  </a:lnTo>
                  <a:lnTo>
                    <a:pt x="1070" y="879"/>
                  </a:lnTo>
                  <a:lnTo>
                    <a:pt x="1070" y="878"/>
                  </a:lnTo>
                  <a:lnTo>
                    <a:pt x="1070" y="876"/>
                  </a:lnTo>
                  <a:lnTo>
                    <a:pt x="1070" y="880"/>
                  </a:lnTo>
                  <a:lnTo>
                    <a:pt x="1070" y="882"/>
                  </a:lnTo>
                  <a:lnTo>
                    <a:pt x="1070" y="884"/>
                  </a:lnTo>
                  <a:lnTo>
                    <a:pt x="1070" y="885"/>
                  </a:lnTo>
                  <a:lnTo>
                    <a:pt x="1070" y="888"/>
                  </a:lnTo>
                  <a:lnTo>
                    <a:pt x="1070" y="889"/>
                  </a:lnTo>
                  <a:lnTo>
                    <a:pt x="1070" y="890"/>
                  </a:lnTo>
                  <a:lnTo>
                    <a:pt x="1069" y="890"/>
                  </a:lnTo>
                  <a:lnTo>
                    <a:pt x="1065" y="890"/>
                  </a:lnTo>
                  <a:lnTo>
                    <a:pt x="1065" y="889"/>
                  </a:lnTo>
                  <a:lnTo>
                    <a:pt x="1065" y="888"/>
                  </a:lnTo>
                  <a:lnTo>
                    <a:pt x="1065" y="887"/>
                  </a:lnTo>
                  <a:lnTo>
                    <a:pt x="1065" y="885"/>
                  </a:lnTo>
                  <a:lnTo>
                    <a:pt x="1065" y="884"/>
                  </a:lnTo>
                  <a:lnTo>
                    <a:pt x="1065" y="883"/>
                  </a:lnTo>
                  <a:lnTo>
                    <a:pt x="1064" y="883"/>
                  </a:lnTo>
                  <a:lnTo>
                    <a:pt x="1064" y="882"/>
                  </a:lnTo>
                  <a:lnTo>
                    <a:pt x="1063" y="881"/>
                  </a:lnTo>
                  <a:lnTo>
                    <a:pt x="1063" y="880"/>
                  </a:lnTo>
                  <a:lnTo>
                    <a:pt x="1062" y="879"/>
                  </a:lnTo>
                  <a:lnTo>
                    <a:pt x="1061" y="879"/>
                  </a:lnTo>
                  <a:lnTo>
                    <a:pt x="1060" y="879"/>
                  </a:lnTo>
                  <a:lnTo>
                    <a:pt x="1059" y="879"/>
                  </a:lnTo>
                  <a:lnTo>
                    <a:pt x="1059" y="878"/>
                  </a:lnTo>
                  <a:lnTo>
                    <a:pt x="1057" y="878"/>
                  </a:lnTo>
                  <a:lnTo>
                    <a:pt x="1056" y="878"/>
                  </a:lnTo>
                  <a:lnTo>
                    <a:pt x="1055" y="878"/>
                  </a:lnTo>
                  <a:lnTo>
                    <a:pt x="1054" y="878"/>
                  </a:lnTo>
                  <a:lnTo>
                    <a:pt x="1053" y="878"/>
                  </a:lnTo>
                  <a:lnTo>
                    <a:pt x="1053" y="876"/>
                  </a:lnTo>
                  <a:lnTo>
                    <a:pt x="1054" y="875"/>
                  </a:lnTo>
                  <a:lnTo>
                    <a:pt x="1054" y="874"/>
                  </a:lnTo>
                  <a:lnTo>
                    <a:pt x="1054" y="873"/>
                  </a:lnTo>
                  <a:lnTo>
                    <a:pt x="1053" y="872"/>
                  </a:lnTo>
                  <a:lnTo>
                    <a:pt x="1052" y="872"/>
                  </a:lnTo>
                  <a:lnTo>
                    <a:pt x="1051" y="872"/>
                  </a:lnTo>
                  <a:lnTo>
                    <a:pt x="1049" y="872"/>
                  </a:lnTo>
                  <a:lnTo>
                    <a:pt x="1051" y="871"/>
                  </a:lnTo>
                  <a:lnTo>
                    <a:pt x="1051" y="868"/>
                  </a:lnTo>
                  <a:lnTo>
                    <a:pt x="1052" y="866"/>
                  </a:lnTo>
                  <a:lnTo>
                    <a:pt x="1054" y="865"/>
                  </a:lnTo>
                  <a:lnTo>
                    <a:pt x="1055" y="864"/>
                  </a:lnTo>
                  <a:lnTo>
                    <a:pt x="1055" y="863"/>
                  </a:lnTo>
                  <a:lnTo>
                    <a:pt x="1054" y="860"/>
                  </a:lnTo>
                  <a:lnTo>
                    <a:pt x="1053" y="859"/>
                  </a:lnTo>
                  <a:lnTo>
                    <a:pt x="1053" y="858"/>
                  </a:lnTo>
                  <a:lnTo>
                    <a:pt x="1053" y="857"/>
                  </a:lnTo>
                  <a:lnTo>
                    <a:pt x="1052" y="856"/>
                  </a:lnTo>
                  <a:lnTo>
                    <a:pt x="1052" y="854"/>
                  </a:lnTo>
                  <a:lnTo>
                    <a:pt x="1051" y="855"/>
                  </a:lnTo>
                  <a:lnTo>
                    <a:pt x="1049" y="855"/>
                  </a:lnTo>
                  <a:lnTo>
                    <a:pt x="1047" y="855"/>
                  </a:lnTo>
                  <a:lnTo>
                    <a:pt x="1047" y="854"/>
                  </a:lnTo>
                  <a:lnTo>
                    <a:pt x="1047" y="853"/>
                  </a:lnTo>
                  <a:lnTo>
                    <a:pt x="1047" y="851"/>
                  </a:lnTo>
                  <a:lnTo>
                    <a:pt x="1047" y="850"/>
                  </a:lnTo>
                  <a:lnTo>
                    <a:pt x="1046" y="849"/>
                  </a:lnTo>
                  <a:lnTo>
                    <a:pt x="1046" y="848"/>
                  </a:lnTo>
                  <a:lnTo>
                    <a:pt x="1046" y="847"/>
                  </a:lnTo>
                  <a:lnTo>
                    <a:pt x="1046" y="846"/>
                  </a:lnTo>
                  <a:lnTo>
                    <a:pt x="1046" y="845"/>
                  </a:lnTo>
                  <a:lnTo>
                    <a:pt x="1046" y="843"/>
                  </a:lnTo>
                  <a:lnTo>
                    <a:pt x="1046" y="842"/>
                  </a:lnTo>
                  <a:lnTo>
                    <a:pt x="1046" y="841"/>
                  </a:lnTo>
                  <a:lnTo>
                    <a:pt x="1046" y="839"/>
                  </a:lnTo>
                  <a:lnTo>
                    <a:pt x="1046" y="838"/>
                  </a:lnTo>
                  <a:lnTo>
                    <a:pt x="1046" y="837"/>
                  </a:lnTo>
                  <a:lnTo>
                    <a:pt x="1046" y="836"/>
                  </a:lnTo>
                  <a:lnTo>
                    <a:pt x="1046" y="834"/>
                  </a:lnTo>
                  <a:lnTo>
                    <a:pt x="1046" y="833"/>
                  </a:lnTo>
                  <a:lnTo>
                    <a:pt x="1047" y="833"/>
                  </a:lnTo>
                  <a:lnTo>
                    <a:pt x="1048" y="833"/>
                  </a:lnTo>
                  <a:lnTo>
                    <a:pt x="1049" y="833"/>
                  </a:lnTo>
                  <a:lnTo>
                    <a:pt x="1051" y="833"/>
                  </a:lnTo>
                  <a:lnTo>
                    <a:pt x="1051" y="822"/>
                  </a:lnTo>
                  <a:lnTo>
                    <a:pt x="1051" y="821"/>
                  </a:lnTo>
                  <a:lnTo>
                    <a:pt x="1046" y="821"/>
                  </a:lnTo>
                  <a:lnTo>
                    <a:pt x="1045" y="821"/>
                  </a:lnTo>
                  <a:lnTo>
                    <a:pt x="1044" y="821"/>
                  </a:lnTo>
                  <a:lnTo>
                    <a:pt x="1043" y="821"/>
                  </a:lnTo>
                  <a:lnTo>
                    <a:pt x="1042" y="821"/>
                  </a:lnTo>
                  <a:lnTo>
                    <a:pt x="1040" y="821"/>
                  </a:lnTo>
                  <a:lnTo>
                    <a:pt x="1039" y="821"/>
                  </a:lnTo>
                  <a:lnTo>
                    <a:pt x="1038" y="821"/>
                  </a:lnTo>
                  <a:lnTo>
                    <a:pt x="1037" y="821"/>
                  </a:lnTo>
                  <a:lnTo>
                    <a:pt x="1036" y="821"/>
                  </a:lnTo>
                  <a:lnTo>
                    <a:pt x="1034" y="821"/>
                  </a:lnTo>
                  <a:lnTo>
                    <a:pt x="1033" y="821"/>
                  </a:lnTo>
                  <a:lnTo>
                    <a:pt x="1031" y="821"/>
                  </a:lnTo>
                  <a:lnTo>
                    <a:pt x="1031" y="820"/>
                  </a:lnTo>
                  <a:lnTo>
                    <a:pt x="1031" y="818"/>
                  </a:lnTo>
                  <a:lnTo>
                    <a:pt x="1031" y="817"/>
                  </a:lnTo>
                  <a:lnTo>
                    <a:pt x="1031" y="816"/>
                  </a:lnTo>
                  <a:lnTo>
                    <a:pt x="1031" y="815"/>
                  </a:lnTo>
                  <a:lnTo>
                    <a:pt x="1031" y="814"/>
                  </a:lnTo>
                  <a:lnTo>
                    <a:pt x="1031" y="813"/>
                  </a:lnTo>
                  <a:lnTo>
                    <a:pt x="1031" y="812"/>
                  </a:lnTo>
                  <a:lnTo>
                    <a:pt x="1031" y="811"/>
                  </a:lnTo>
                  <a:lnTo>
                    <a:pt x="1031" y="809"/>
                  </a:lnTo>
                  <a:lnTo>
                    <a:pt x="1031" y="808"/>
                  </a:lnTo>
                  <a:lnTo>
                    <a:pt x="1034" y="808"/>
                  </a:lnTo>
                  <a:lnTo>
                    <a:pt x="1035" y="811"/>
                  </a:lnTo>
                  <a:lnTo>
                    <a:pt x="1036" y="812"/>
                  </a:lnTo>
                  <a:lnTo>
                    <a:pt x="1038" y="812"/>
                  </a:lnTo>
                  <a:lnTo>
                    <a:pt x="1039" y="811"/>
                  </a:lnTo>
                  <a:lnTo>
                    <a:pt x="1040" y="811"/>
                  </a:lnTo>
                  <a:lnTo>
                    <a:pt x="1042" y="811"/>
                  </a:lnTo>
                  <a:lnTo>
                    <a:pt x="1043" y="811"/>
                  </a:lnTo>
                  <a:lnTo>
                    <a:pt x="1043" y="808"/>
                  </a:lnTo>
                  <a:lnTo>
                    <a:pt x="1044" y="808"/>
                  </a:lnTo>
                  <a:lnTo>
                    <a:pt x="1049" y="808"/>
                  </a:lnTo>
                  <a:lnTo>
                    <a:pt x="1051" y="808"/>
                  </a:lnTo>
                  <a:lnTo>
                    <a:pt x="1052" y="807"/>
                  </a:lnTo>
                  <a:lnTo>
                    <a:pt x="1052" y="806"/>
                  </a:lnTo>
                  <a:lnTo>
                    <a:pt x="1052" y="805"/>
                  </a:lnTo>
                  <a:lnTo>
                    <a:pt x="1052" y="804"/>
                  </a:lnTo>
                  <a:lnTo>
                    <a:pt x="1052" y="803"/>
                  </a:lnTo>
                  <a:lnTo>
                    <a:pt x="1053" y="803"/>
                  </a:lnTo>
                  <a:lnTo>
                    <a:pt x="1052" y="803"/>
                  </a:lnTo>
                  <a:lnTo>
                    <a:pt x="1052" y="801"/>
                  </a:lnTo>
                  <a:lnTo>
                    <a:pt x="1049" y="801"/>
                  </a:lnTo>
                  <a:lnTo>
                    <a:pt x="1049" y="800"/>
                  </a:lnTo>
                  <a:lnTo>
                    <a:pt x="1048" y="800"/>
                  </a:lnTo>
                  <a:lnTo>
                    <a:pt x="1048" y="799"/>
                  </a:lnTo>
                  <a:lnTo>
                    <a:pt x="1049" y="798"/>
                  </a:lnTo>
                  <a:lnTo>
                    <a:pt x="1047" y="796"/>
                  </a:lnTo>
                  <a:lnTo>
                    <a:pt x="1046" y="796"/>
                  </a:lnTo>
                  <a:lnTo>
                    <a:pt x="1045" y="795"/>
                  </a:lnTo>
                  <a:lnTo>
                    <a:pt x="1044" y="795"/>
                  </a:lnTo>
                  <a:lnTo>
                    <a:pt x="1042" y="793"/>
                  </a:lnTo>
                  <a:lnTo>
                    <a:pt x="1040" y="792"/>
                  </a:lnTo>
                  <a:lnTo>
                    <a:pt x="1039" y="792"/>
                  </a:lnTo>
                  <a:lnTo>
                    <a:pt x="1038" y="791"/>
                  </a:lnTo>
                  <a:lnTo>
                    <a:pt x="1036" y="791"/>
                  </a:lnTo>
                  <a:lnTo>
                    <a:pt x="1034" y="791"/>
                  </a:lnTo>
                  <a:lnTo>
                    <a:pt x="1033" y="791"/>
                  </a:lnTo>
                  <a:lnTo>
                    <a:pt x="1030" y="791"/>
                  </a:lnTo>
                  <a:lnTo>
                    <a:pt x="1029" y="791"/>
                  </a:lnTo>
                  <a:lnTo>
                    <a:pt x="1028" y="791"/>
                  </a:lnTo>
                  <a:lnTo>
                    <a:pt x="1027" y="790"/>
                  </a:lnTo>
                  <a:lnTo>
                    <a:pt x="1026" y="790"/>
                  </a:lnTo>
                  <a:lnTo>
                    <a:pt x="1025" y="790"/>
                  </a:lnTo>
                  <a:lnTo>
                    <a:pt x="1022" y="789"/>
                  </a:lnTo>
                  <a:lnTo>
                    <a:pt x="1021" y="789"/>
                  </a:lnTo>
                  <a:lnTo>
                    <a:pt x="1020" y="788"/>
                  </a:lnTo>
                  <a:lnTo>
                    <a:pt x="1019" y="788"/>
                  </a:lnTo>
                  <a:lnTo>
                    <a:pt x="1020" y="784"/>
                  </a:lnTo>
                  <a:lnTo>
                    <a:pt x="1022" y="786"/>
                  </a:lnTo>
                  <a:lnTo>
                    <a:pt x="1023" y="787"/>
                  </a:lnTo>
                  <a:lnTo>
                    <a:pt x="1023" y="786"/>
                  </a:lnTo>
                  <a:lnTo>
                    <a:pt x="1023" y="784"/>
                  </a:lnTo>
                  <a:lnTo>
                    <a:pt x="1025" y="783"/>
                  </a:lnTo>
                  <a:lnTo>
                    <a:pt x="1025" y="782"/>
                  </a:lnTo>
                  <a:lnTo>
                    <a:pt x="1026" y="782"/>
                  </a:lnTo>
                  <a:lnTo>
                    <a:pt x="1026" y="781"/>
                  </a:lnTo>
                  <a:lnTo>
                    <a:pt x="1026" y="780"/>
                  </a:lnTo>
                  <a:lnTo>
                    <a:pt x="1026" y="779"/>
                  </a:lnTo>
                  <a:lnTo>
                    <a:pt x="1026" y="778"/>
                  </a:lnTo>
                  <a:lnTo>
                    <a:pt x="1027" y="778"/>
                  </a:lnTo>
                  <a:lnTo>
                    <a:pt x="1027" y="776"/>
                  </a:lnTo>
                  <a:lnTo>
                    <a:pt x="1027" y="775"/>
                  </a:lnTo>
                  <a:lnTo>
                    <a:pt x="1027" y="774"/>
                  </a:lnTo>
                  <a:lnTo>
                    <a:pt x="1027" y="773"/>
                  </a:lnTo>
                  <a:lnTo>
                    <a:pt x="1027" y="772"/>
                  </a:lnTo>
                  <a:lnTo>
                    <a:pt x="1027" y="771"/>
                  </a:lnTo>
                  <a:lnTo>
                    <a:pt x="1027" y="770"/>
                  </a:lnTo>
                  <a:lnTo>
                    <a:pt x="1027" y="766"/>
                  </a:lnTo>
                  <a:lnTo>
                    <a:pt x="1026" y="766"/>
                  </a:lnTo>
                  <a:lnTo>
                    <a:pt x="1023" y="766"/>
                  </a:lnTo>
                  <a:lnTo>
                    <a:pt x="1022" y="766"/>
                  </a:lnTo>
                  <a:lnTo>
                    <a:pt x="1020" y="766"/>
                  </a:lnTo>
                  <a:lnTo>
                    <a:pt x="1019" y="766"/>
                  </a:lnTo>
                  <a:lnTo>
                    <a:pt x="1018" y="766"/>
                  </a:lnTo>
                  <a:lnTo>
                    <a:pt x="1017" y="766"/>
                  </a:lnTo>
                  <a:lnTo>
                    <a:pt x="1016" y="766"/>
                  </a:lnTo>
                  <a:lnTo>
                    <a:pt x="1014" y="766"/>
                  </a:lnTo>
                  <a:lnTo>
                    <a:pt x="1013" y="766"/>
                  </a:lnTo>
                  <a:lnTo>
                    <a:pt x="1012" y="766"/>
                  </a:lnTo>
                  <a:lnTo>
                    <a:pt x="1011" y="766"/>
                  </a:lnTo>
                  <a:lnTo>
                    <a:pt x="1010" y="766"/>
                  </a:lnTo>
                  <a:lnTo>
                    <a:pt x="1009" y="766"/>
                  </a:lnTo>
                  <a:lnTo>
                    <a:pt x="1008" y="766"/>
                  </a:lnTo>
                  <a:lnTo>
                    <a:pt x="1006" y="766"/>
                  </a:lnTo>
                  <a:lnTo>
                    <a:pt x="1006" y="769"/>
                  </a:lnTo>
                  <a:lnTo>
                    <a:pt x="1005" y="769"/>
                  </a:lnTo>
                  <a:lnTo>
                    <a:pt x="1004" y="769"/>
                  </a:lnTo>
                  <a:lnTo>
                    <a:pt x="1004" y="770"/>
                  </a:lnTo>
                  <a:lnTo>
                    <a:pt x="1003" y="770"/>
                  </a:lnTo>
                  <a:lnTo>
                    <a:pt x="1002" y="770"/>
                  </a:lnTo>
                  <a:lnTo>
                    <a:pt x="1001" y="770"/>
                  </a:lnTo>
                  <a:lnTo>
                    <a:pt x="1001" y="771"/>
                  </a:lnTo>
                  <a:lnTo>
                    <a:pt x="999" y="771"/>
                  </a:lnTo>
                  <a:lnTo>
                    <a:pt x="999" y="770"/>
                  </a:lnTo>
                  <a:lnTo>
                    <a:pt x="999" y="769"/>
                  </a:lnTo>
                  <a:lnTo>
                    <a:pt x="999" y="767"/>
                  </a:lnTo>
                  <a:lnTo>
                    <a:pt x="999" y="766"/>
                  </a:lnTo>
                  <a:lnTo>
                    <a:pt x="996" y="766"/>
                  </a:lnTo>
                  <a:lnTo>
                    <a:pt x="995" y="766"/>
                  </a:lnTo>
                  <a:lnTo>
                    <a:pt x="994" y="766"/>
                  </a:lnTo>
                  <a:lnTo>
                    <a:pt x="993" y="766"/>
                  </a:lnTo>
                  <a:lnTo>
                    <a:pt x="992" y="766"/>
                  </a:lnTo>
                  <a:lnTo>
                    <a:pt x="988" y="766"/>
                  </a:lnTo>
                  <a:lnTo>
                    <a:pt x="987" y="766"/>
                  </a:lnTo>
                  <a:lnTo>
                    <a:pt x="984" y="766"/>
                  </a:lnTo>
                  <a:lnTo>
                    <a:pt x="984" y="767"/>
                  </a:lnTo>
                  <a:lnTo>
                    <a:pt x="984" y="769"/>
                  </a:lnTo>
                  <a:lnTo>
                    <a:pt x="983" y="769"/>
                  </a:lnTo>
                  <a:lnTo>
                    <a:pt x="982" y="769"/>
                  </a:lnTo>
                  <a:lnTo>
                    <a:pt x="980" y="769"/>
                  </a:lnTo>
                  <a:lnTo>
                    <a:pt x="980" y="767"/>
                  </a:lnTo>
                  <a:lnTo>
                    <a:pt x="980" y="769"/>
                  </a:lnTo>
                  <a:lnTo>
                    <a:pt x="980" y="771"/>
                  </a:lnTo>
                  <a:lnTo>
                    <a:pt x="980" y="770"/>
                  </a:lnTo>
                  <a:lnTo>
                    <a:pt x="977" y="767"/>
                  </a:lnTo>
                  <a:lnTo>
                    <a:pt x="976" y="767"/>
                  </a:lnTo>
                  <a:lnTo>
                    <a:pt x="976" y="766"/>
                  </a:lnTo>
                  <a:lnTo>
                    <a:pt x="976" y="767"/>
                  </a:lnTo>
                  <a:lnTo>
                    <a:pt x="976" y="769"/>
                  </a:lnTo>
                  <a:lnTo>
                    <a:pt x="976" y="770"/>
                  </a:lnTo>
                  <a:lnTo>
                    <a:pt x="975" y="770"/>
                  </a:lnTo>
                  <a:lnTo>
                    <a:pt x="975" y="771"/>
                  </a:lnTo>
                  <a:lnTo>
                    <a:pt x="975" y="772"/>
                  </a:lnTo>
                  <a:lnTo>
                    <a:pt x="975" y="773"/>
                  </a:lnTo>
                  <a:lnTo>
                    <a:pt x="975" y="774"/>
                  </a:lnTo>
                  <a:lnTo>
                    <a:pt x="974" y="774"/>
                  </a:lnTo>
                  <a:lnTo>
                    <a:pt x="973" y="774"/>
                  </a:lnTo>
                  <a:lnTo>
                    <a:pt x="971" y="774"/>
                  </a:lnTo>
                  <a:lnTo>
                    <a:pt x="971" y="775"/>
                  </a:lnTo>
                  <a:lnTo>
                    <a:pt x="971" y="776"/>
                  </a:lnTo>
                  <a:lnTo>
                    <a:pt x="971" y="778"/>
                  </a:lnTo>
                  <a:lnTo>
                    <a:pt x="969" y="778"/>
                  </a:lnTo>
                  <a:lnTo>
                    <a:pt x="967" y="778"/>
                  </a:lnTo>
                  <a:lnTo>
                    <a:pt x="967" y="779"/>
                  </a:lnTo>
                  <a:lnTo>
                    <a:pt x="967" y="781"/>
                  </a:lnTo>
                  <a:lnTo>
                    <a:pt x="969" y="781"/>
                  </a:lnTo>
                  <a:lnTo>
                    <a:pt x="970" y="781"/>
                  </a:lnTo>
                  <a:lnTo>
                    <a:pt x="971" y="781"/>
                  </a:lnTo>
                  <a:lnTo>
                    <a:pt x="971" y="782"/>
                  </a:lnTo>
                  <a:lnTo>
                    <a:pt x="971" y="783"/>
                  </a:lnTo>
                  <a:lnTo>
                    <a:pt x="971" y="784"/>
                  </a:lnTo>
                  <a:lnTo>
                    <a:pt x="971" y="788"/>
                  </a:lnTo>
                  <a:lnTo>
                    <a:pt x="971" y="790"/>
                  </a:lnTo>
                  <a:lnTo>
                    <a:pt x="971" y="791"/>
                  </a:lnTo>
                  <a:lnTo>
                    <a:pt x="970" y="791"/>
                  </a:lnTo>
                  <a:lnTo>
                    <a:pt x="969" y="791"/>
                  </a:lnTo>
                  <a:lnTo>
                    <a:pt x="969" y="793"/>
                  </a:lnTo>
                  <a:lnTo>
                    <a:pt x="969" y="795"/>
                  </a:lnTo>
                  <a:lnTo>
                    <a:pt x="970" y="795"/>
                  </a:lnTo>
                  <a:lnTo>
                    <a:pt x="970" y="796"/>
                  </a:lnTo>
                  <a:lnTo>
                    <a:pt x="970" y="797"/>
                  </a:lnTo>
                  <a:lnTo>
                    <a:pt x="970" y="798"/>
                  </a:lnTo>
                  <a:lnTo>
                    <a:pt x="970" y="811"/>
                  </a:lnTo>
                  <a:lnTo>
                    <a:pt x="969" y="811"/>
                  </a:lnTo>
                  <a:lnTo>
                    <a:pt x="969" y="812"/>
                  </a:lnTo>
                  <a:lnTo>
                    <a:pt x="968" y="812"/>
                  </a:lnTo>
                  <a:lnTo>
                    <a:pt x="967" y="812"/>
                  </a:lnTo>
                  <a:lnTo>
                    <a:pt x="967" y="813"/>
                  </a:lnTo>
                  <a:lnTo>
                    <a:pt x="967" y="816"/>
                  </a:lnTo>
                  <a:lnTo>
                    <a:pt x="967" y="817"/>
                  </a:lnTo>
                  <a:lnTo>
                    <a:pt x="967" y="818"/>
                  </a:lnTo>
                  <a:lnTo>
                    <a:pt x="967" y="820"/>
                  </a:lnTo>
                  <a:lnTo>
                    <a:pt x="967" y="821"/>
                  </a:lnTo>
                  <a:lnTo>
                    <a:pt x="967" y="822"/>
                  </a:lnTo>
                  <a:lnTo>
                    <a:pt x="967" y="825"/>
                  </a:lnTo>
                  <a:lnTo>
                    <a:pt x="967" y="826"/>
                  </a:lnTo>
                  <a:lnTo>
                    <a:pt x="967" y="829"/>
                  </a:lnTo>
                  <a:lnTo>
                    <a:pt x="967" y="830"/>
                  </a:lnTo>
                  <a:lnTo>
                    <a:pt x="968" y="830"/>
                  </a:lnTo>
                  <a:lnTo>
                    <a:pt x="969" y="830"/>
                  </a:lnTo>
                  <a:lnTo>
                    <a:pt x="969" y="833"/>
                  </a:lnTo>
                  <a:lnTo>
                    <a:pt x="971" y="832"/>
                  </a:lnTo>
                  <a:lnTo>
                    <a:pt x="973" y="832"/>
                  </a:lnTo>
                  <a:lnTo>
                    <a:pt x="973" y="833"/>
                  </a:lnTo>
                  <a:lnTo>
                    <a:pt x="973" y="834"/>
                  </a:lnTo>
                  <a:lnTo>
                    <a:pt x="973" y="836"/>
                  </a:lnTo>
                  <a:lnTo>
                    <a:pt x="973" y="837"/>
                  </a:lnTo>
                  <a:lnTo>
                    <a:pt x="973" y="841"/>
                  </a:lnTo>
                  <a:lnTo>
                    <a:pt x="973" y="842"/>
                  </a:lnTo>
                  <a:lnTo>
                    <a:pt x="973" y="843"/>
                  </a:lnTo>
                  <a:lnTo>
                    <a:pt x="973" y="846"/>
                  </a:lnTo>
                  <a:lnTo>
                    <a:pt x="973" y="847"/>
                  </a:lnTo>
                  <a:lnTo>
                    <a:pt x="974" y="847"/>
                  </a:lnTo>
                  <a:lnTo>
                    <a:pt x="975" y="847"/>
                  </a:lnTo>
                  <a:lnTo>
                    <a:pt x="976" y="847"/>
                  </a:lnTo>
                  <a:lnTo>
                    <a:pt x="977" y="848"/>
                  </a:lnTo>
                  <a:lnTo>
                    <a:pt x="978" y="848"/>
                  </a:lnTo>
                  <a:lnTo>
                    <a:pt x="979" y="848"/>
                  </a:lnTo>
                  <a:lnTo>
                    <a:pt x="980" y="848"/>
                  </a:lnTo>
                  <a:lnTo>
                    <a:pt x="980" y="847"/>
                  </a:lnTo>
                  <a:lnTo>
                    <a:pt x="980" y="846"/>
                  </a:lnTo>
                  <a:lnTo>
                    <a:pt x="980" y="845"/>
                  </a:lnTo>
                  <a:lnTo>
                    <a:pt x="982" y="845"/>
                  </a:lnTo>
                  <a:lnTo>
                    <a:pt x="983" y="845"/>
                  </a:lnTo>
                  <a:lnTo>
                    <a:pt x="984" y="845"/>
                  </a:lnTo>
                  <a:lnTo>
                    <a:pt x="984" y="842"/>
                  </a:lnTo>
                  <a:lnTo>
                    <a:pt x="985" y="842"/>
                  </a:lnTo>
                  <a:lnTo>
                    <a:pt x="985" y="845"/>
                  </a:lnTo>
                  <a:lnTo>
                    <a:pt x="986" y="849"/>
                  </a:lnTo>
                  <a:lnTo>
                    <a:pt x="986" y="850"/>
                  </a:lnTo>
                  <a:lnTo>
                    <a:pt x="980" y="849"/>
                  </a:lnTo>
                  <a:lnTo>
                    <a:pt x="979" y="849"/>
                  </a:lnTo>
                  <a:lnTo>
                    <a:pt x="977" y="849"/>
                  </a:lnTo>
                  <a:lnTo>
                    <a:pt x="977" y="848"/>
                  </a:lnTo>
                  <a:lnTo>
                    <a:pt x="976" y="848"/>
                  </a:lnTo>
                  <a:lnTo>
                    <a:pt x="975" y="848"/>
                  </a:lnTo>
                  <a:lnTo>
                    <a:pt x="974" y="848"/>
                  </a:lnTo>
                  <a:lnTo>
                    <a:pt x="973" y="848"/>
                  </a:lnTo>
                  <a:lnTo>
                    <a:pt x="973" y="849"/>
                  </a:lnTo>
                  <a:lnTo>
                    <a:pt x="973" y="853"/>
                  </a:lnTo>
                  <a:lnTo>
                    <a:pt x="973" y="854"/>
                  </a:lnTo>
                  <a:lnTo>
                    <a:pt x="973" y="857"/>
                  </a:lnTo>
                  <a:lnTo>
                    <a:pt x="973" y="860"/>
                  </a:lnTo>
                  <a:lnTo>
                    <a:pt x="973" y="862"/>
                  </a:lnTo>
                  <a:lnTo>
                    <a:pt x="970" y="862"/>
                  </a:lnTo>
                  <a:lnTo>
                    <a:pt x="968" y="862"/>
                  </a:lnTo>
                  <a:lnTo>
                    <a:pt x="967" y="862"/>
                  </a:lnTo>
                  <a:lnTo>
                    <a:pt x="967" y="863"/>
                  </a:lnTo>
                  <a:lnTo>
                    <a:pt x="968" y="863"/>
                  </a:lnTo>
                  <a:lnTo>
                    <a:pt x="969" y="863"/>
                  </a:lnTo>
                  <a:lnTo>
                    <a:pt x="969" y="864"/>
                  </a:lnTo>
                  <a:lnTo>
                    <a:pt x="970" y="864"/>
                  </a:lnTo>
                  <a:lnTo>
                    <a:pt x="970" y="865"/>
                  </a:lnTo>
                  <a:lnTo>
                    <a:pt x="970" y="866"/>
                  </a:lnTo>
                  <a:lnTo>
                    <a:pt x="973" y="867"/>
                  </a:lnTo>
                  <a:lnTo>
                    <a:pt x="974" y="867"/>
                  </a:lnTo>
                  <a:lnTo>
                    <a:pt x="975" y="867"/>
                  </a:lnTo>
                  <a:lnTo>
                    <a:pt x="976" y="867"/>
                  </a:lnTo>
                  <a:lnTo>
                    <a:pt x="978" y="867"/>
                  </a:lnTo>
                  <a:lnTo>
                    <a:pt x="978" y="868"/>
                  </a:lnTo>
                  <a:lnTo>
                    <a:pt x="978" y="871"/>
                  </a:lnTo>
                  <a:lnTo>
                    <a:pt x="977" y="871"/>
                  </a:lnTo>
                  <a:lnTo>
                    <a:pt x="968" y="871"/>
                  </a:lnTo>
                  <a:lnTo>
                    <a:pt x="967" y="871"/>
                  </a:lnTo>
                  <a:lnTo>
                    <a:pt x="967" y="867"/>
                  </a:lnTo>
                  <a:lnTo>
                    <a:pt x="966" y="867"/>
                  </a:lnTo>
                  <a:lnTo>
                    <a:pt x="965" y="867"/>
                  </a:lnTo>
                  <a:lnTo>
                    <a:pt x="964" y="867"/>
                  </a:lnTo>
                  <a:lnTo>
                    <a:pt x="962" y="867"/>
                  </a:lnTo>
                  <a:lnTo>
                    <a:pt x="961" y="867"/>
                  </a:lnTo>
                  <a:lnTo>
                    <a:pt x="961" y="870"/>
                  </a:lnTo>
                  <a:lnTo>
                    <a:pt x="961" y="871"/>
                  </a:lnTo>
                  <a:lnTo>
                    <a:pt x="959" y="871"/>
                  </a:lnTo>
                  <a:lnTo>
                    <a:pt x="959" y="872"/>
                  </a:lnTo>
                  <a:lnTo>
                    <a:pt x="959" y="873"/>
                  </a:lnTo>
                  <a:lnTo>
                    <a:pt x="958" y="873"/>
                  </a:lnTo>
                  <a:lnTo>
                    <a:pt x="958" y="872"/>
                  </a:lnTo>
                  <a:lnTo>
                    <a:pt x="958" y="871"/>
                  </a:lnTo>
                  <a:lnTo>
                    <a:pt x="958" y="870"/>
                  </a:lnTo>
                  <a:lnTo>
                    <a:pt x="958" y="868"/>
                  </a:lnTo>
                  <a:lnTo>
                    <a:pt x="958" y="867"/>
                  </a:lnTo>
                  <a:lnTo>
                    <a:pt x="959" y="867"/>
                  </a:lnTo>
                  <a:lnTo>
                    <a:pt x="960" y="866"/>
                  </a:lnTo>
                  <a:lnTo>
                    <a:pt x="961" y="866"/>
                  </a:lnTo>
                  <a:lnTo>
                    <a:pt x="962" y="866"/>
                  </a:lnTo>
                  <a:lnTo>
                    <a:pt x="964" y="866"/>
                  </a:lnTo>
                  <a:lnTo>
                    <a:pt x="966" y="866"/>
                  </a:lnTo>
                  <a:lnTo>
                    <a:pt x="967" y="866"/>
                  </a:lnTo>
                  <a:lnTo>
                    <a:pt x="967" y="864"/>
                  </a:lnTo>
                  <a:lnTo>
                    <a:pt x="967" y="863"/>
                  </a:lnTo>
                  <a:lnTo>
                    <a:pt x="965" y="863"/>
                  </a:lnTo>
                  <a:lnTo>
                    <a:pt x="962" y="862"/>
                  </a:lnTo>
                  <a:lnTo>
                    <a:pt x="958" y="862"/>
                  </a:lnTo>
                  <a:lnTo>
                    <a:pt x="956" y="860"/>
                  </a:lnTo>
                  <a:lnTo>
                    <a:pt x="954" y="860"/>
                  </a:lnTo>
                  <a:lnTo>
                    <a:pt x="956" y="860"/>
                  </a:lnTo>
                  <a:lnTo>
                    <a:pt x="960" y="857"/>
                  </a:lnTo>
                  <a:lnTo>
                    <a:pt x="961" y="857"/>
                  </a:lnTo>
                  <a:lnTo>
                    <a:pt x="961" y="856"/>
                  </a:lnTo>
                  <a:lnTo>
                    <a:pt x="962" y="856"/>
                  </a:lnTo>
                  <a:lnTo>
                    <a:pt x="962" y="855"/>
                  </a:lnTo>
                  <a:lnTo>
                    <a:pt x="962" y="854"/>
                  </a:lnTo>
                  <a:lnTo>
                    <a:pt x="962" y="850"/>
                  </a:lnTo>
                  <a:lnTo>
                    <a:pt x="962" y="848"/>
                  </a:lnTo>
                  <a:lnTo>
                    <a:pt x="961" y="848"/>
                  </a:lnTo>
                  <a:lnTo>
                    <a:pt x="961" y="847"/>
                  </a:lnTo>
                  <a:lnTo>
                    <a:pt x="961" y="848"/>
                  </a:lnTo>
                  <a:lnTo>
                    <a:pt x="961" y="847"/>
                  </a:lnTo>
                  <a:lnTo>
                    <a:pt x="961" y="842"/>
                  </a:lnTo>
                  <a:lnTo>
                    <a:pt x="961" y="841"/>
                  </a:lnTo>
                  <a:lnTo>
                    <a:pt x="960" y="841"/>
                  </a:lnTo>
                  <a:lnTo>
                    <a:pt x="957" y="843"/>
                  </a:lnTo>
                  <a:lnTo>
                    <a:pt x="954" y="843"/>
                  </a:lnTo>
                  <a:lnTo>
                    <a:pt x="954" y="845"/>
                  </a:lnTo>
                  <a:lnTo>
                    <a:pt x="953" y="845"/>
                  </a:lnTo>
                  <a:lnTo>
                    <a:pt x="953" y="846"/>
                  </a:lnTo>
                  <a:lnTo>
                    <a:pt x="953" y="847"/>
                  </a:lnTo>
                  <a:lnTo>
                    <a:pt x="953" y="848"/>
                  </a:lnTo>
                  <a:lnTo>
                    <a:pt x="954" y="849"/>
                  </a:lnTo>
                  <a:lnTo>
                    <a:pt x="953" y="850"/>
                  </a:lnTo>
                  <a:lnTo>
                    <a:pt x="952" y="850"/>
                  </a:lnTo>
                  <a:lnTo>
                    <a:pt x="952" y="851"/>
                  </a:lnTo>
                  <a:lnTo>
                    <a:pt x="951" y="851"/>
                  </a:lnTo>
                  <a:lnTo>
                    <a:pt x="950" y="853"/>
                  </a:lnTo>
                  <a:lnTo>
                    <a:pt x="949" y="854"/>
                  </a:lnTo>
                  <a:lnTo>
                    <a:pt x="948" y="855"/>
                  </a:lnTo>
                  <a:lnTo>
                    <a:pt x="949" y="856"/>
                  </a:lnTo>
                  <a:lnTo>
                    <a:pt x="951" y="857"/>
                  </a:lnTo>
                  <a:lnTo>
                    <a:pt x="952" y="858"/>
                  </a:lnTo>
                  <a:lnTo>
                    <a:pt x="954" y="859"/>
                  </a:lnTo>
                  <a:lnTo>
                    <a:pt x="954" y="860"/>
                  </a:lnTo>
                  <a:lnTo>
                    <a:pt x="953" y="860"/>
                  </a:lnTo>
                  <a:lnTo>
                    <a:pt x="949" y="859"/>
                  </a:lnTo>
                  <a:lnTo>
                    <a:pt x="945" y="859"/>
                  </a:lnTo>
                  <a:lnTo>
                    <a:pt x="945" y="858"/>
                  </a:lnTo>
                  <a:lnTo>
                    <a:pt x="944" y="858"/>
                  </a:lnTo>
                  <a:lnTo>
                    <a:pt x="942" y="858"/>
                  </a:lnTo>
                  <a:lnTo>
                    <a:pt x="944" y="855"/>
                  </a:lnTo>
                  <a:lnTo>
                    <a:pt x="944" y="854"/>
                  </a:lnTo>
                  <a:lnTo>
                    <a:pt x="943" y="853"/>
                  </a:lnTo>
                  <a:lnTo>
                    <a:pt x="944" y="853"/>
                  </a:lnTo>
                  <a:lnTo>
                    <a:pt x="947" y="850"/>
                  </a:lnTo>
                  <a:lnTo>
                    <a:pt x="945" y="848"/>
                  </a:lnTo>
                  <a:lnTo>
                    <a:pt x="949" y="847"/>
                  </a:lnTo>
                  <a:lnTo>
                    <a:pt x="949" y="846"/>
                  </a:lnTo>
                  <a:lnTo>
                    <a:pt x="948" y="846"/>
                  </a:lnTo>
                  <a:lnTo>
                    <a:pt x="948" y="845"/>
                  </a:lnTo>
                  <a:lnTo>
                    <a:pt x="947" y="845"/>
                  </a:lnTo>
                  <a:lnTo>
                    <a:pt x="947" y="843"/>
                  </a:lnTo>
                  <a:lnTo>
                    <a:pt x="948" y="843"/>
                  </a:lnTo>
                  <a:lnTo>
                    <a:pt x="949" y="842"/>
                  </a:lnTo>
                  <a:lnTo>
                    <a:pt x="950" y="842"/>
                  </a:lnTo>
                  <a:lnTo>
                    <a:pt x="954" y="840"/>
                  </a:lnTo>
                  <a:lnTo>
                    <a:pt x="959" y="838"/>
                  </a:lnTo>
                  <a:lnTo>
                    <a:pt x="960" y="838"/>
                  </a:lnTo>
                  <a:lnTo>
                    <a:pt x="961" y="837"/>
                  </a:lnTo>
                  <a:lnTo>
                    <a:pt x="962" y="837"/>
                  </a:lnTo>
                  <a:lnTo>
                    <a:pt x="962" y="834"/>
                  </a:lnTo>
                  <a:lnTo>
                    <a:pt x="962" y="832"/>
                  </a:lnTo>
                  <a:lnTo>
                    <a:pt x="962" y="830"/>
                  </a:lnTo>
                  <a:lnTo>
                    <a:pt x="962" y="829"/>
                  </a:lnTo>
                  <a:lnTo>
                    <a:pt x="962" y="826"/>
                  </a:lnTo>
                  <a:lnTo>
                    <a:pt x="962" y="825"/>
                  </a:lnTo>
                  <a:lnTo>
                    <a:pt x="962" y="824"/>
                  </a:lnTo>
                  <a:lnTo>
                    <a:pt x="962" y="823"/>
                  </a:lnTo>
                  <a:lnTo>
                    <a:pt x="962" y="822"/>
                  </a:lnTo>
                  <a:lnTo>
                    <a:pt x="964" y="822"/>
                  </a:lnTo>
                  <a:lnTo>
                    <a:pt x="965" y="822"/>
                  </a:lnTo>
                  <a:lnTo>
                    <a:pt x="966" y="822"/>
                  </a:lnTo>
                  <a:lnTo>
                    <a:pt x="966" y="821"/>
                  </a:lnTo>
                  <a:lnTo>
                    <a:pt x="966" y="820"/>
                  </a:lnTo>
                  <a:lnTo>
                    <a:pt x="966" y="812"/>
                  </a:lnTo>
                  <a:lnTo>
                    <a:pt x="966" y="811"/>
                  </a:lnTo>
                  <a:lnTo>
                    <a:pt x="966" y="808"/>
                  </a:lnTo>
                  <a:lnTo>
                    <a:pt x="966" y="806"/>
                  </a:lnTo>
                  <a:lnTo>
                    <a:pt x="966" y="805"/>
                  </a:lnTo>
                  <a:lnTo>
                    <a:pt x="966" y="804"/>
                  </a:lnTo>
                  <a:lnTo>
                    <a:pt x="966" y="800"/>
                  </a:lnTo>
                  <a:lnTo>
                    <a:pt x="966" y="798"/>
                  </a:lnTo>
                  <a:lnTo>
                    <a:pt x="966" y="797"/>
                  </a:lnTo>
                  <a:lnTo>
                    <a:pt x="966" y="795"/>
                  </a:lnTo>
                  <a:lnTo>
                    <a:pt x="966" y="793"/>
                  </a:lnTo>
                  <a:lnTo>
                    <a:pt x="966" y="792"/>
                  </a:lnTo>
                  <a:lnTo>
                    <a:pt x="966" y="791"/>
                  </a:lnTo>
                  <a:lnTo>
                    <a:pt x="966" y="790"/>
                  </a:lnTo>
                  <a:lnTo>
                    <a:pt x="966" y="789"/>
                  </a:lnTo>
                  <a:lnTo>
                    <a:pt x="966" y="788"/>
                  </a:lnTo>
                  <a:lnTo>
                    <a:pt x="966" y="770"/>
                  </a:lnTo>
                  <a:lnTo>
                    <a:pt x="965" y="771"/>
                  </a:lnTo>
                  <a:lnTo>
                    <a:pt x="962" y="772"/>
                  </a:lnTo>
                  <a:lnTo>
                    <a:pt x="960" y="774"/>
                  </a:lnTo>
                  <a:lnTo>
                    <a:pt x="959" y="774"/>
                  </a:lnTo>
                  <a:lnTo>
                    <a:pt x="958" y="775"/>
                  </a:lnTo>
                  <a:lnTo>
                    <a:pt x="957" y="775"/>
                  </a:lnTo>
                  <a:lnTo>
                    <a:pt x="956" y="776"/>
                  </a:lnTo>
                  <a:lnTo>
                    <a:pt x="954" y="778"/>
                  </a:lnTo>
                  <a:lnTo>
                    <a:pt x="954" y="776"/>
                  </a:lnTo>
                  <a:lnTo>
                    <a:pt x="954" y="773"/>
                  </a:lnTo>
                  <a:lnTo>
                    <a:pt x="954" y="772"/>
                  </a:lnTo>
                  <a:lnTo>
                    <a:pt x="954" y="776"/>
                  </a:lnTo>
                  <a:lnTo>
                    <a:pt x="957" y="775"/>
                  </a:lnTo>
                  <a:lnTo>
                    <a:pt x="958" y="774"/>
                  </a:lnTo>
                  <a:lnTo>
                    <a:pt x="959" y="773"/>
                  </a:lnTo>
                  <a:lnTo>
                    <a:pt x="959" y="772"/>
                  </a:lnTo>
                  <a:lnTo>
                    <a:pt x="959" y="770"/>
                  </a:lnTo>
                  <a:lnTo>
                    <a:pt x="959" y="769"/>
                  </a:lnTo>
                  <a:lnTo>
                    <a:pt x="959" y="766"/>
                  </a:lnTo>
                  <a:lnTo>
                    <a:pt x="961" y="766"/>
                  </a:lnTo>
                  <a:lnTo>
                    <a:pt x="962" y="766"/>
                  </a:lnTo>
                  <a:lnTo>
                    <a:pt x="966" y="766"/>
                  </a:lnTo>
                  <a:lnTo>
                    <a:pt x="966" y="765"/>
                  </a:lnTo>
                  <a:lnTo>
                    <a:pt x="966" y="764"/>
                  </a:lnTo>
                  <a:lnTo>
                    <a:pt x="966" y="763"/>
                  </a:lnTo>
                  <a:lnTo>
                    <a:pt x="966" y="761"/>
                  </a:lnTo>
                  <a:lnTo>
                    <a:pt x="966" y="759"/>
                  </a:lnTo>
                  <a:lnTo>
                    <a:pt x="966" y="758"/>
                  </a:lnTo>
                  <a:lnTo>
                    <a:pt x="965" y="758"/>
                  </a:lnTo>
                  <a:lnTo>
                    <a:pt x="964" y="758"/>
                  </a:lnTo>
                  <a:lnTo>
                    <a:pt x="962" y="758"/>
                  </a:lnTo>
                  <a:lnTo>
                    <a:pt x="961" y="758"/>
                  </a:lnTo>
                  <a:lnTo>
                    <a:pt x="961" y="757"/>
                  </a:lnTo>
                  <a:lnTo>
                    <a:pt x="961" y="756"/>
                  </a:lnTo>
                  <a:lnTo>
                    <a:pt x="960" y="756"/>
                  </a:lnTo>
                  <a:lnTo>
                    <a:pt x="960" y="754"/>
                  </a:lnTo>
                  <a:lnTo>
                    <a:pt x="959" y="754"/>
                  </a:lnTo>
                  <a:lnTo>
                    <a:pt x="958" y="754"/>
                  </a:lnTo>
                  <a:lnTo>
                    <a:pt x="957" y="754"/>
                  </a:lnTo>
                  <a:lnTo>
                    <a:pt x="956" y="754"/>
                  </a:lnTo>
                  <a:lnTo>
                    <a:pt x="954" y="754"/>
                  </a:lnTo>
                  <a:lnTo>
                    <a:pt x="953" y="754"/>
                  </a:lnTo>
                  <a:lnTo>
                    <a:pt x="952" y="754"/>
                  </a:lnTo>
                  <a:lnTo>
                    <a:pt x="951" y="754"/>
                  </a:lnTo>
                  <a:lnTo>
                    <a:pt x="949" y="755"/>
                  </a:lnTo>
                  <a:lnTo>
                    <a:pt x="948" y="755"/>
                  </a:lnTo>
                  <a:lnTo>
                    <a:pt x="947" y="755"/>
                  </a:lnTo>
                  <a:lnTo>
                    <a:pt x="947" y="756"/>
                  </a:lnTo>
                  <a:lnTo>
                    <a:pt x="947" y="757"/>
                  </a:lnTo>
                  <a:lnTo>
                    <a:pt x="949" y="757"/>
                  </a:lnTo>
                  <a:lnTo>
                    <a:pt x="951" y="757"/>
                  </a:lnTo>
                  <a:lnTo>
                    <a:pt x="952" y="757"/>
                  </a:lnTo>
                  <a:lnTo>
                    <a:pt x="953" y="757"/>
                  </a:lnTo>
                  <a:lnTo>
                    <a:pt x="954" y="757"/>
                  </a:lnTo>
                  <a:lnTo>
                    <a:pt x="954" y="758"/>
                  </a:lnTo>
                  <a:lnTo>
                    <a:pt x="953" y="758"/>
                  </a:lnTo>
                  <a:lnTo>
                    <a:pt x="952" y="758"/>
                  </a:lnTo>
                  <a:lnTo>
                    <a:pt x="951" y="758"/>
                  </a:lnTo>
                  <a:lnTo>
                    <a:pt x="950" y="758"/>
                  </a:lnTo>
                  <a:lnTo>
                    <a:pt x="949" y="758"/>
                  </a:lnTo>
                  <a:lnTo>
                    <a:pt x="948" y="758"/>
                  </a:lnTo>
                  <a:lnTo>
                    <a:pt x="947" y="758"/>
                  </a:lnTo>
                  <a:lnTo>
                    <a:pt x="945" y="758"/>
                  </a:lnTo>
                  <a:lnTo>
                    <a:pt x="944" y="758"/>
                  </a:lnTo>
                  <a:lnTo>
                    <a:pt x="943" y="758"/>
                  </a:lnTo>
                  <a:lnTo>
                    <a:pt x="943" y="757"/>
                  </a:lnTo>
                  <a:lnTo>
                    <a:pt x="943" y="755"/>
                  </a:lnTo>
                  <a:lnTo>
                    <a:pt x="943" y="754"/>
                  </a:lnTo>
                  <a:lnTo>
                    <a:pt x="943" y="751"/>
                  </a:lnTo>
                  <a:lnTo>
                    <a:pt x="945" y="751"/>
                  </a:lnTo>
                  <a:lnTo>
                    <a:pt x="945" y="749"/>
                  </a:lnTo>
                  <a:lnTo>
                    <a:pt x="945" y="748"/>
                  </a:lnTo>
                  <a:lnTo>
                    <a:pt x="947" y="748"/>
                  </a:lnTo>
                  <a:lnTo>
                    <a:pt x="948" y="748"/>
                  </a:lnTo>
                  <a:lnTo>
                    <a:pt x="949" y="748"/>
                  </a:lnTo>
                  <a:lnTo>
                    <a:pt x="951" y="748"/>
                  </a:lnTo>
                  <a:lnTo>
                    <a:pt x="964" y="748"/>
                  </a:lnTo>
                  <a:lnTo>
                    <a:pt x="965" y="748"/>
                  </a:lnTo>
                  <a:lnTo>
                    <a:pt x="965" y="747"/>
                  </a:lnTo>
                  <a:lnTo>
                    <a:pt x="964" y="747"/>
                  </a:lnTo>
                  <a:lnTo>
                    <a:pt x="964" y="746"/>
                  </a:lnTo>
                  <a:lnTo>
                    <a:pt x="964" y="745"/>
                  </a:lnTo>
                  <a:lnTo>
                    <a:pt x="966" y="745"/>
                  </a:lnTo>
                  <a:lnTo>
                    <a:pt x="967" y="745"/>
                  </a:lnTo>
                  <a:lnTo>
                    <a:pt x="967" y="747"/>
                  </a:lnTo>
                  <a:lnTo>
                    <a:pt x="967" y="750"/>
                  </a:lnTo>
                  <a:lnTo>
                    <a:pt x="968" y="750"/>
                  </a:lnTo>
                  <a:lnTo>
                    <a:pt x="970" y="750"/>
                  </a:lnTo>
                  <a:lnTo>
                    <a:pt x="971" y="750"/>
                  </a:lnTo>
                  <a:lnTo>
                    <a:pt x="973" y="750"/>
                  </a:lnTo>
                  <a:lnTo>
                    <a:pt x="974" y="750"/>
                  </a:lnTo>
                  <a:lnTo>
                    <a:pt x="975" y="750"/>
                  </a:lnTo>
                  <a:lnTo>
                    <a:pt x="976" y="750"/>
                  </a:lnTo>
                  <a:lnTo>
                    <a:pt x="977" y="750"/>
                  </a:lnTo>
                  <a:lnTo>
                    <a:pt x="982" y="750"/>
                  </a:lnTo>
                  <a:lnTo>
                    <a:pt x="984" y="750"/>
                  </a:lnTo>
                  <a:lnTo>
                    <a:pt x="985" y="750"/>
                  </a:lnTo>
                  <a:lnTo>
                    <a:pt x="985" y="755"/>
                  </a:lnTo>
                  <a:lnTo>
                    <a:pt x="1001" y="744"/>
                  </a:lnTo>
                  <a:lnTo>
                    <a:pt x="1004" y="741"/>
                  </a:lnTo>
                  <a:lnTo>
                    <a:pt x="1013" y="734"/>
                  </a:lnTo>
                  <a:lnTo>
                    <a:pt x="1017" y="733"/>
                  </a:lnTo>
                  <a:lnTo>
                    <a:pt x="1018" y="732"/>
                  </a:lnTo>
                  <a:lnTo>
                    <a:pt x="1020" y="731"/>
                  </a:lnTo>
                  <a:lnTo>
                    <a:pt x="1021" y="730"/>
                  </a:lnTo>
                  <a:lnTo>
                    <a:pt x="1021" y="729"/>
                  </a:lnTo>
                  <a:lnTo>
                    <a:pt x="1022" y="729"/>
                  </a:lnTo>
                  <a:lnTo>
                    <a:pt x="1022" y="728"/>
                  </a:lnTo>
                  <a:lnTo>
                    <a:pt x="1023" y="726"/>
                  </a:lnTo>
                  <a:lnTo>
                    <a:pt x="1025" y="725"/>
                  </a:lnTo>
                  <a:lnTo>
                    <a:pt x="1027" y="723"/>
                  </a:lnTo>
                  <a:lnTo>
                    <a:pt x="1028" y="723"/>
                  </a:lnTo>
                  <a:lnTo>
                    <a:pt x="1029" y="722"/>
                  </a:lnTo>
                  <a:lnTo>
                    <a:pt x="1034" y="716"/>
                  </a:lnTo>
                  <a:lnTo>
                    <a:pt x="1040" y="709"/>
                  </a:lnTo>
                  <a:lnTo>
                    <a:pt x="1043" y="707"/>
                  </a:lnTo>
                  <a:lnTo>
                    <a:pt x="1049" y="700"/>
                  </a:lnTo>
                  <a:lnTo>
                    <a:pt x="1049" y="699"/>
                  </a:lnTo>
                  <a:lnTo>
                    <a:pt x="1053" y="697"/>
                  </a:lnTo>
                  <a:lnTo>
                    <a:pt x="1046" y="697"/>
                  </a:lnTo>
                  <a:lnTo>
                    <a:pt x="1046" y="687"/>
                  </a:lnTo>
                  <a:lnTo>
                    <a:pt x="1046" y="686"/>
                  </a:lnTo>
                  <a:lnTo>
                    <a:pt x="1047" y="686"/>
                  </a:lnTo>
                  <a:lnTo>
                    <a:pt x="1048" y="687"/>
                  </a:lnTo>
                  <a:lnTo>
                    <a:pt x="1049" y="687"/>
                  </a:lnTo>
                  <a:lnTo>
                    <a:pt x="1052" y="688"/>
                  </a:lnTo>
                  <a:lnTo>
                    <a:pt x="1057" y="690"/>
                  </a:lnTo>
                  <a:lnTo>
                    <a:pt x="1057" y="687"/>
                  </a:lnTo>
                  <a:lnTo>
                    <a:pt x="1057" y="686"/>
                  </a:lnTo>
                  <a:lnTo>
                    <a:pt x="1057" y="681"/>
                  </a:lnTo>
                  <a:lnTo>
                    <a:pt x="1054" y="681"/>
                  </a:lnTo>
                  <a:lnTo>
                    <a:pt x="1051" y="681"/>
                  </a:lnTo>
                  <a:lnTo>
                    <a:pt x="1048" y="681"/>
                  </a:lnTo>
                  <a:lnTo>
                    <a:pt x="1046" y="681"/>
                  </a:lnTo>
                  <a:lnTo>
                    <a:pt x="1044" y="681"/>
                  </a:lnTo>
                  <a:lnTo>
                    <a:pt x="1043" y="681"/>
                  </a:lnTo>
                  <a:lnTo>
                    <a:pt x="1042" y="681"/>
                  </a:lnTo>
                  <a:lnTo>
                    <a:pt x="1039" y="681"/>
                  </a:lnTo>
                  <a:lnTo>
                    <a:pt x="1037" y="681"/>
                  </a:lnTo>
                  <a:lnTo>
                    <a:pt x="1030" y="681"/>
                  </a:lnTo>
                  <a:lnTo>
                    <a:pt x="1029" y="681"/>
                  </a:lnTo>
                  <a:lnTo>
                    <a:pt x="1029" y="682"/>
                  </a:lnTo>
                  <a:lnTo>
                    <a:pt x="1029" y="684"/>
                  </a:lnTo>
                  <a:lnTo>
                    <a:pt x="1029" y="690"/>
                  </a:lnTo>
                  <a:lnTo>
                    <a:pt x="1029" y="691"/>
                  </a:lnTo>
                  <a:lnTo>
                    <a:pt x="1029" y="694"/>
                  </a:lnTo>
                  <a:lnTo>
                    <a:pt x="1029" y="696"/>
                  </a:lnTo>
                  <a:lnTo>
                    <a:pt x="1029" y="697"/>
                  </a:lnTo>
                  <a:lnTo>
                    <a:pt x="1029" y="698"/>
                  </a:lnTo>
                  <a:lnTo>
                    <a:pt x="1029" y="700"/>
                  </a:lnTo>
                  <a:lnTo>
                    <a:pt x="1033" y="700"/>
                  </a:lnTo>
                  <a:lnTo>
                    <a:pt x="1033" y="703"/>
                  </a:lnTo>
                  <a:lnTo>
                    <a:pt x="1033" y="705"/>
                  </a:lnTo>
                  <a:lnTo>
                    <a:pt x="1033" y="706"/>
                  </a:lnTo>
                  <a:lnTo>
                    <a:pt x="1033" y="707"/>
                  </a:lnTo>
                  <a:lnTo>
                    <a:pt x="1029" y="707"/>
                  </a:lnTo>
                  <a:lnTo>
                    <a:pt x="1028" y="707"/>
                  </a:lnTo>
                  <a:lnTo>
                    <a:pt x="1028" y="706"/>
                  </a:lnTo>
                  <a:lnTo>
                    <a:pt x="1028" y="705"/>
                  </a:lnTo>
                  <a:lnTo>
                    <a:pt x="1029" y="705"/>
                  </a:lnTo>
                  <a:lnTo>
                    <a:pt x="1028" y="705"/>
                  </a:lnTo>
                  <a:lnTo>
                    <a:pt x="1028" y="703"/>
                  </a:lnTo>
                  <a:lnTo>
                    <a:pt x="1028" y="700"/>
                  </a:lnTo>
                  <a:lnTo>
                    <a:pt x="1027" y="700"/>
                  </a:lnTo>
                  <a:lnTo>
                    <a:pt x="1023" y="700"/>
                  </a:lnTo>
                  <a:lnTo>
                    <a:pt x="1023" y="699"/>
                  </a:lnTo>
                  <a:lnTo>
                    <a:pt x="1023" y="696"/>
                  </a:lnTo>
                  <a:lnTo>
                    <a:pt x="1023" y="692"/>
                  </a:lnTo>
                  <a:lnTo>
                    <a:pt x="1023" y="691"/>
                  </a:lnTo>
                  <a:lnTo>
                    <a:pt x="1025" y="691"/>
                  </a:lnTo>
                  <a:lnTo>
                    <a:pt x="1026" y="691"/>
                  </a:lnTo>
                  <a:lnTo>
                    <a:pt x="1027" y="691"/>
                  </a:lnTo>
                  <a:lnTo>
                    <a:pt x="1028" y="691"/>
                  </a:lnTo>
                  <a:lnTo>
                    <a:pt x="1028" y="690"/>
                  </a:lnTo>
                  <a:lnTo>
                    <a:pt x="1028" y="689"/>
                  </a:lnTo>
                  <a:lnTo>
                    <a:pt x="1028" y="688"/>
                  </a:lnTo>
                  <a:lnTo>
                    <a:pt x="1028" y="687"/>
                  </a:lnTo>
                  <a:lnTo>
                    <a:pt x="1028" y="686"/>
                  </a:lnTo>
                  <a:lnTo>
                    <a:pt x="1028" y="684"/>
                  </a:lnTo>
                  <a:lnTo>
                    <a:pt x="1028" y="683"/>
                  </a:lnTo>
                  <a:lnTo>
                    <a:pt x="1028" y="682"/>
                  </a:lnTo>
                  <a:lnTo>
                    <a:pt x="1027" y="681"/>
                  </a:lnTo>
                  <a:lnTo>
                    <a:pt x="1026" y="681"/>
                  </a:lnTo>
                  <a:lnTo>
                    <a:pt x="1025" y="681"/>
                  </a:lnTo>
                  <a:lnTo>
                    <a:pt x="1025" y="680"/>
                  </a:lnTo>
                  <a:lnTo>
                    <a:pt x="1025" y="679"/>
                  </a:lnTo>
                  <a:lnTo>
                    <a:pt x="1023" y="679"/>
                  </a:lnTo>
                  <a:lnTo>
                    <a:pt x="1022" y="679"/>
                  </a:lnTo>
                  <a:lnTo>
                    <a:pt x="1021" y="679"/>
                  </a:lnTo>
                  <a:lnTo>
                    <a:pt x="1021" y="678"/>
                  </a:lnTo>
                  <a:lnTo>
                    <a:pt x="1020" y="678"/>
                  </a:lnTo>
                  <a:lnTo>
                    <a:pt x="1019" y="678"/>
                  </a:lnTo>
                  <a:lnTo>
                    <a:pt x="1018" y="678"/>
                  </a:lnTo>
                  <a:lnTo>
                    <a:pt x="1018" y="677"/>
                  </a:lnTo>
                  <a:lnTo>
                    <a:pt x="1017" y="677"/>
                  </a:lnTo>
                  <a:lnTo>
                    <a:pt x="1016" y="677"/>
                  </a:lnTo>
                  <a:lnTo>
                    <a:pt x="1014" y="677"/>
                  </a:lnTo>
                  <a:lnTo>
                    <a:pt x="1014" y="675"/>
                  </a:lnTo>
                  <a:lnTo>
                    <a:pt x="1013" y="675"/>
                  </a:lnTo>
                  <a:lnTo>
                    <a:pt x="1012" y="675"/>
                  </a:lnTo>
                  <a:lnTo>
                    <a:pt x="1011" y="675"/>
                  </a:lnTo>
                  <a:lnTo>
                    <a:pt x="1011" y="674"/>
                  </a:lnTo>
                  <a:lnTo>
                    <a:pt x="1010" y="674"/>
                  </a:lnTo>
                  <a:lnTo>
                    <a:pt x="1009" y="674"/>
                  </a:lnTo>
                  <a:lnTo>
                    <a:pt x="1008" y="674"/>
                  </a:lnTo>
                  <a:lnTo>
                    <a:pt x="1009" y="678"/>
                  </a:lnTo>
                  <a:lnTo>
                    <a:pt x="1009" y="679"/>
                  </a:lnTo>
                  <a:lnTo>
                    <a:pt x="1009" y="680"/>
                  </a:lnTo>
                  <a:lnTo>
                    <a:pt x="1009" y="681"/>
                  </a:lnTo>
                  <a:lnTo>
                    <a:pt x="1009" y="682"/>
                  </a:lnTo>
                  <a:lnTo>
                    <a:pt x="1009" y="683"/>
                  </a:lnTo>
                  <a:lnTo>
                    <a:pt x="1009" y="684"/>
                  </a:lnTo>
                  <a:lnTo>
                    <a:pt x="1008" y="684"/>
                  </a:lnTo>
                  <a:lnTo>
                    <a:pt x="1006" y="684"/>
                  </a:lnTo>
                  <a:lnTo>
                    <a:pt x="1004" y="684"/>
                  </a:lnTo>
                  <a:lnTo>
                    <a:pt x="1003" y="684"/>
                  </a:lnTo>
                  <a:lnTo>
                    <a:pt x="1003" y="683"/>
                  </a:lnTo>
                  <a:lnTo>
                    <a:pt x="1003" y="682"/>
                  </a:lnTo>
                  <a:lnTo>
                    <a:pt x="1003" y="681"/>
                  </a:lnTo>
                  <a:lnTo>
                    <a:pt x="1003" y="680"/>
                  </a:lnTo>
                  <a:lnTo>
                    <a:pt x="1003" y="679"/>
                  </a:lnTo>
                  <a:lnTo>
                    <a:pt x="1003" y="678"/>
                  </a:lnTo>
                  <a:lnTo>
                    <a:pt x="1003" y="677"/>
                  </a:lnTo>
                  <a:lnTo>
                    <a:pt x="1003" y="675"/>
                  </a:lnTo>
                  <a:lnTo>
                    <a:pt x="1003" y="674"/>
                  </a:lnTo>
                  <a:lnTo>
                    <a:pt x="1003" y="673"/>
                  </a:lnTo>
                  <a:lnTo>
                    <a:pt x="1003" y="672"/>
                  </a:lnTo>
                  <a:lnTo>
                    <a:pt x="1000" y="671"/>
                  </a:lnTo>
                  <a:lnTo>
                    <a:pt x="997" y="671"/>
                  </a:lnTo>
                  <a:lnTo>
                    <a:pt x="993" y="671"/>
                  </a:lnTo>
                  <a:lnTo>
                    <a:pt x="991" y="671"/>
                  </a:lnTo>
                  <a:lnTo>
                    <a:pt x="987" y="671"/>
                  </a:lnTo>
                  <a:lnTo>
                    <a:pt x="986" y="671"/>
                  </a:lnTo>
                  <a:lnTo>
                    <a:pt x="985" y="671"/>
                  </a:lnTo>
                  <a:lnTo>
                    <a:pt x="984" y="671"/>
                  </a:lnTo>
                  <a:lnTo>
                    <a:pt x="983" y="671"/>
                  </a:lnTo>
                  <a:lnTo>
                    <a:pt x="982" y="671"/>
                  </a:lnTo>
                  <a:lnTo>
                    <a:pt x="980" y="671"/>
                  </a:lnTo>
                  <a:lnTo>
                    <a:pt x="979" y="671"/>
                  </a:lnTo>
                  <a:lnTo>
                    <a:pt x="978" y="671"/>
                  </a:lnTo>
                  <a:lnTo>
                    <a:pt x="975" y="671"/>
                  </a:lnTo>
                  <a:lnTo>
                    <a:pt x="968" y="672"/>
                  </a:lnTo>
                  <a:lnTo>
                    <a:pt x="968" y="673"/>
                  </a:lnTo>
                  <a:lnTo>
                    <a:pt x="967" y="673"/>
                  </a:lnTo>
                  <a:lnTo>
                    <a:pt x="966" y="673"/>
                  </a:lnTo>
                  <a:lnTo>
                    <a:pt x="966" y="675"/>
                  </a:lnTo>
                  <a:lnTo>
                    <a:pt x="966" y="678"/>
                  </a:lnTo>
                  <a:lnTo>
                    <a:pt x="967" y="678"/>
                  </a:lnTo>
                  <a:lnTo>
                    <a:pt x="968" y="678"/>
                  </a:lnTo>
                  <a:lnTo>
                    <a:pt x="968" y="679"/>
                  </a:lnTo>
                  <a:lnTo>
                    <a:pt x="968" y="680"/>
                  </a:lnTo>
                  <a:lnTo>
                    <a:pt x="968" y="681"/>
                  </a:lnTo>
                  <a:lnTo>
                    <a:pt x="968" y="683"/>
                  </a:lnTo>
                  <a:lnTo>
                    <a:pt x="968" y="686"/>
                  </a:lnTo>
                  <a:lnTo>
                    <a:pt x="968" y="688"/>
                  </a:lnTo>
                  <a:lnTo>
                    <a:pt x="968" y="689"/>
                  </a:lnTo>
                  <a:lnTo>
                    <a:pt x="968" y="690"/>
                  </a:lnTo>
                  <a:lnTo>
                    <a:pt x="970" y="690"/>
                  </a:lnTo>
                  <a:lnTo>
                    <a:pt x="970" y="691"/>
                  </a:lnTo>
                  <a:lnTo>
                    <a:pt x="970" y="692"/>
                  </a:lnTo>
                  <a:lnTo>
                    <a:pt x="970" y="694"/>
                  </a:lnTo>
                  <a:lnTo>
                    <a:pt x="971" y="694"/>
                  </a:lnTo>
                  <a:lnTo>
                    <a:pt x="973" y="694"/>
                  </a:lnTo>
                  <a:lnTo>
                    <a:pt x="974" y="694"/>
                  </a:lnTo>
                  <a:lnTo>
                    <a:pt x="975" y="694"/>
                  </a:lnTo>
                  <a:lnTo>
                    <a:pt x="976" y="694"/>
                  </a:lnTo>
                  <a:lnTo>
                    <a:pt x="977" y="694"/>
                  </a:lnTo>
                  <a:lnTo>
                    <a:pt x="977" y="696"/>
                  </a:lnTo>
                  <a:lnTo>
                    <a:pt x="976" y="696"/>
                  </a:lnTo>
                  <a:lnTo>
                    <a:pt x="976" y="695"/>
                  </a:lnTo>
                  <a:lnTo>
                    <a:pt x="976" y="694"/>
                  </a:lnTo>
                  <a:lnTo>
                    <a:pt x="975" y="694"/>
                  </a:lnTo>
                  <a:lnTo>
                    <a:pt x="974" y="694"/>
                  </a:lnTo>
                  <a:lnTo>
                    <a:pt x="973" y="694"/>
                  </a:lnTo>
                  <a:lnTo>
                    <a:pt x="970" y="694"/>
                  </a:lnTo>
                  <a:lnTo>
                    <a:pt x="971" y="700"/>
                  </a:lnTo>
                  <a:lnTo>
                    <a:pt x="971" y="701"/>
                  </a:lnTo>
                  <a:lnTo>
                    <a:pt x="973" y="701"/>
                  </a:lnTo>
                  <a:lnTo>
                    <a:pt x="975" y="701"/>
                  </a:lnTo>
                  <a:lnTo>
                    <a:pt x="980" y="704"/>
                  </a:lnTo>
                  <a:lnTo>
                    <a:pt x="984" y="705"/>
                  </a:lnTo>
                  <a:lnTo>
                    <a:pt x="983" y="706"/>
                  </a:lnTo>
                  <a:lnTo>
                    <a:pt x="980" y="706"/>
                  </a:lnTo>
                  <a:lnTo>
                    <a:pt x="979" y="706"/>
                  </a:lnTo>
                  <a:lnTo>
                    <a:pt x="977" y="706"/>
                  </a:lnTo>
                  <a:lnTo>
                    <a:pt x="974" y="706"/>
                  </a:lnTo>
                  <a:lnTo>
                    <a:pt x="974" y="707"/>
                  </a:lnTo>
                  <a:lnTo>
                    <a:pt x="974" y="708"/>
                  </a:lnTo>
                  <a:lnTo>
                    <a:pt x="973" y="708"/>
                  </a:lnTo>
                  <a:lnTo>
                    <a:pt x="970" y="708"/>
                  </a:lnTo>
                  <a:lnTo>
                    <a:pt x="969" y="708"/>
                  </a:lnTo>
                  <a:lnTo>
                    <a:pt x="968" y="708"/>
                  </a:lnTo>
                  <a:lnTo>
                    <a:pt x="967" y="708"/>
                  </a:lnTo>
                  <a:lnTo>
                    <a:pt x="967" y="712"/>
                  </a:lnTo>
                  <a:lnTo>
                    <a:pt x="967" y="713"/>
                  </a:lnTo>
                  <a:lnTo>
                    <a:pt x="967" y="714"/>
                  </a:lnTo>
                  <a:lnTo>
                    <a:pt x="967" y="716"/>
                  </a:lnTo>
                  <a:lnTo>
                    <a:pt x="967" y="717"/>
                  </a:lnTo>
                  <a:lnTo>
                    <a:pt x="967" y="719"/>
                  </a:lnTo>
                  <a:lnTo>
                    <a:pt x="967" y="720"/>
                  </a:lnTo>
                  <a:lnTo>
                    <a:pt x="966" y="720"/>
                  </a:lnTo>
                  <a:lnTo>
                    <a:pt x="964" y="720"/>
                  </a:lnTo>
                  <a:lnTo>
                    <a:pt x="962" y="720"/>
                  </a:lnTo>
                  <a:lnTo>
                    <a:pt x="962" y="719"/>
                  </a:lnTo>
                  <a:lnTo>
                    <a:pt x="962" y="717"/>
                  </a:lnTo>
                  <a:lnTo>
                    <a:pt x="962" y="716"/>
                  </a:lnTo>
                  <a:lnTo>
                    <a:pt x="962" y="715"/>
                  </a:lnTo>
                  <a:lnTo>
                    <a:pt x="962" y="714"/>
                  </a:lnTo>
                  <a:lnTo>
                    <a:pt x="962" y="713"/>
                  </a:lnTo>
                  <a:lnTo>
                    <a:pt x="966" y="713"/>
                  </a:lnTo>
                  <a:lnTo>
                    <a:pt x="966" y="712"/>
                  </a:lnTo>
                  <a:lnTo>
                    <a:pt x="964" y="712"/>
                  </a:lnTo>
                  <a:lnTo>
                    <a:pt x="964" y="708"/>
                  </a:lnTo>
                  <a:lnTo>
                    <a:pt x="964" y="707"/>
                  </a:lnTo>
                  <a:lnTo>
                    <a:pt x="964" y="706"/>
                  </a:lnTo>
                  <a:lnTo>
                    <a:pt x="964" y="704"/>
                  </a:lnTo>
                  <a:lnTo>
                    <a:pt x="964" y="703"/>
                  </a:lnTo>
                  <a:lnTo>
                    <a:pt x="964" y="701"/>
                  </a:lnTo>
                  <a:lnTo>
                    <a:pt x="962" y="701"/>
                  </a:lnTo>
                  <a:lnTo>
                    <a:pt x="961" y="701"/>
                  </a:lnTo>
                  <a:lnTo>
                    <a:pt x="960" y="701"/>
                  </a:lnTo>
                  <a:lnTo>
                    <a:pt x="959" y="701"/>
                  </a:lnTo>
                  <a:lnTo>
                    <a:pt x="956" y="701"/>
                  </a:lnTo>
                  <a:lnTo>
                    <a:pt x="956" y="700"/>
                  </a:lnTo>
                  <a:lnTo>
                    <a:pt x="956" y="699"/>
                  </a:lnTo>
                  <a:lnTo>
                    <a:pt x="956" y="698"/>
                  </a:lnTo>
                  <a:lnTo>
                    <a:pt x="957" y="698"/>
                  </a:lnTo>
                  <a:lnTo>
                    <a:pt x="958" y="698"/>
                  </a:lnTo>
                  <a:lnTo>
                    <a:pt x="959" y="698"/>
                  </a:lnTo>
                  <a:lnTo>
                    <a:pt x="959" y="697"/>
                  </a:lnTo>
                  <a:lnTo>
                    <a:pt x="959" y="696"/>
                  </a:lnTo>
                  <a:lnTo>
                    <a:pt x="958" y="695"/>
                  </a:lnTo>
                  <a:lnTo>
                    <a:pt x="958" y="694"/>
                  </a:lnTo>
                  <a:lnTo>
                    <a:pt x="959" y="694"/>
                  </a:lnTo>
                  <a:lnTo>
                    <a:pt x="960" y="694"/>
                  </a:lnTo>
                  <a:lnTo>
                    <a:pt x="960" y="692"/>
                  </a:lnTo>
                  <a:lnTo>
                    <a:pt x="961" y="692"/>
                  </a:lnTo>
                  <a:lnTo>
                    <a:pt x="961" y="691"/>
                  </a:lnTo>
                  <a:lnTo>
                    <a:pt x="961" y="690"/>
                  </a:lnTo>
                  <a:lnTo>
                    <a:pt x="961" y="689"/>
                  </a:lnTo>
                  <a:lnTo>
                    <a:pt x="962" y="689"/>
                  </a:lnTo>
                  <a:lnTo>
                    <a:pt x="962" y="688"/>
                  </a:lnTo>
                  <a:lnTo>
                    <a:pt x="964" y="688"/>
                  </a:lnTo>
                  <a:lnTo>
                    <a:pt x="964" y="687"/>
                  </a:lnTo>
                  <a:lnTo>
                    <a:pt x="966" y="687"/>
                  </a:lnTo>
                  <a:lnTo>
                    <a:pt x="966" y="686"/>
                  </a:lnTo>
                  <a:lnTo>
                    <a:pt x="966" y="684"/>
                  </a:lnTo>
                  <a:lnTo>
                    <a:pt x="966" y="683"/>
                  </a:lnTo>
                  <a:lnTo>
                    <a:pt x="964" y="683"/>
                  </a:lnTo>
                  <a:lnTo>
                    <a:pt x="960" y="683"/>
                  </a:lnTo>
                  <a:lnTo>
                    <a:pt x="959" y="683"/>
                  </a:lnTo>
                  <a:lnTo>
                    <a:pt x="956" y="683"/>
                  </a:lnTo>
                  <a:lnTo>
                    <a:pt x="956" y="684"/>
                  </a:lnTo>
                  <a:lnTo>
                    <a:pt x="956" y="681"/>
                  </a:lnTo>
                  <a:lnTo>
                    <a:pt x="960" y="681"/>
                  </a:lnTo>
                  <a:lnTo>
                    <a:pt x="962" y="681"/>
                  </a:lnTo>
                  <a:lnTo>
                    <a:pt x="962" y="679"/>
                  </a:lnTo>
                  <a:lnTo>
                    <a:pt x="961" y="678"/>
                  </a:lnTo>
                  <a:lnTo>
                    <a:pt x="961" y="677"/>
                  </a:lnTo>
                  <a:lnTo>
                    <a:pt x="960" y="677"/>
                  </a:lnTo>
                  <a:lnTo>
                    <a:pt x="958" y="677"/>
                  </a:lnTo>
                  <a:lnTo>
                    <a:pt x="957" y="677"/>
                  </a:lnTo>
                  <a:lnTo>
                    <a:pt x="956" y="677"/>
                  </a:lnTo>
                  <a:lnTo>
                    <a:pt x="956" y="675"/>
                  </a:lnTo>
                  <a:lnTo>
                    <a:pt x="956" y="674"/>
                  </a:lnTo>
                  <a:lnTo>
                    <a:pt x="956" y="672"/>
                  </a:lnTo>
                  <a:lnTo>
                    <a:pt x="957" y="672"/>
                  </a:lnTo>
                  <a:lnTo>
                    <a:pt x="958" y="672"/>
                  </a:lnTo>
                  <a:lnTo>
                    <a:pt x="959" y="672"/>
                  </a:lnTo>
                  <a:lnTo>
                    <a:pt x="961" y="672"/>
                  </a:lnTo>
                  <a:lnTo>
                    <a:pt x="965" y="671"/>
                  </a:lnTo>
                  <a:lnTo>
                    <a:pt x="965" y="669"/>
                  </a:lnTo>
                  <a:lnTo>
                    <a:pt x="964" y="669"/>
                  </a:lnTo>
                  <a:lnTo>
                    <a:pt x="960" y="669"/>
                  </a:lnTo>
                  <a:lnTo>
                    <a:pt x="958" y="669"/>
                  </a:lnTo>
                  <a:lnTo>
                    <a:pt x="957" y="669"/>
                  </a:lnTo>
                  <a:lnTo>
                    <a:pt x="956" y="669"/>
                  </a:lnTo>
                  <a:lnTo>
                    <a:pt x="954" y="669"/>
                  </a:lnTo>
                  <a:lnTo>
                    <a:pt x="954" y="665"/>
                  </a:lnTo>
                  <a:lnTo>
                    <a:pt x="952" y="665"/>
                  </a:lnTo>
                  <a:lnTo>
                    <a:pt x="952" y="669"/>
                  </a:lnTo>
                  <a:lnTo>
                    <a:pt x="952" y="671"/>
                  </a:lnTo>
                  <a:lnTo>
                    <a:pt x="951" y="671"/>
                  </a:lnTo>
                  <a:lnTo>
                    <a:pt x="949" y="671"/>
                  </a:lnTo>
                  <a:lnTo>
                    <a:pt x="945" y="671"/>
                  </a:lnTo>
                  <a:lnTo>
                    <a:pt x="944" y="671"/>
                  </a:lnTo>
                  <a:lnTo>
                    <a:pt x="944" y="674"/>
                  </a:lnTo>
                  <a:lnTo>
                    <a:pt x="944" y="678"/>
                  </a:lnTo>
                  <a:lnTo>
                    <a:pt x="945" y="678"/>
                  </a:lnTo>
                  <a:lnTo>
                    <a:pt x="945" y="679"/>
                  </a:lnTo>
                  <a:lnTo>
                    <a:pt x="945" y="680"/>
                  </a:lnTo>
                  <a:lnTo>
                    <a:pt x="944" y="680"/>
                  </a:lnTo>
                  <a:lnTo>
                    <a:pt x="944" y="679"/>
                  </a:lnTo>
                  <a:lnTo>
                    <a:pt x="944" y="678"/>
                  </a:lnTo>
                  <a:lnTo>
                    <a:pt x="943" y="678"/>
                  </a:lnTo>
                  <a:lnTo>
                    <a:pt x="942" y="677"/>
                  </a:lnTo>
                  <a:lnTo>
                    <a:pt x="942" y="675"/>
                  </a:lnTo>
                  <a:lnTo>
                    <a:pt x="941" y="675"/>
                  </a:lnTo>
                  <a:lnTo>
                    <a:pt x="941" y="674"/>
                  </a:lnTo>
                  <a:lnTo>
                    <a:pt x="940" y="674"/>
                  </a:lnTo>
                  <a:lnTo>
                    <a:pt x="939" y="672"/>
                  </a:lnTo>
                  <a:lnTo>
                    <a:pt x="940" y="672"/>
                  </a:lnTo>
                  <a:lnTo>
                    <a:pt x="941" y="670"/>
                  </a:lnTo>
                  <a:lnTo>
                    <a:pt x="942" y="670"/>
                  </a:lnTo>
                  <a:lnTo>
                    <a:pt x="942" y="669"/>
                  </a:lnTo>
                  <a:lnTo>
                    <a:pt x="943" y="667"/>
                  </a:lnTo>
                  <a:lnTo>
                    <a:pt x="944" y="667"/>
                  </a:lnTo>
                  <a:lnTo>
                    <a:pt x="944" y="666"/>
                  </a:lnTo>
                  <a:lnTo>
                    <a:pt x="947" y="665"/>
                  </a:lnTo>
                  <a:lnTo>
                    <a:pt x="948" y="665"/>
                  </a:lnTo>
                  <a:lnTo>
                    <a:pt x="949" y="663"/>
                  </a:lnTo>
                  <a:lnTo>
                    <a:pt x="952" y="661"/>
                  </a:lnTo>
                  <a:lnTo>
                    <a:pt x="954" y="658"/>
                  </a:lnTo>
                  <a:lnTo>
                    <a:pt x="959" y="655"/>
                  </a:lnTo>
                  <a:lnTo>
                    <a:pt x="960" y="654"/>
                  </a:lnTo>
                  <a:lnTo>
                    <a:pt x="961" y="653"/>
                  </a:lnTo>
                  <a:lnTo>
                    <a:pt x="958" y="653"/>
                  </a:lnTo>
                  <a:lnTo>
                    <a:pt x="954" y="652"/>
                  </a:lnTo>
                  <a:lnTo>
                    <a:pt x="952" y="652"/>
                  </a:lnTo>
                  <a:lnTo>
                    <a:pt x="950" y="652"/>
                  </a:lnTo>
                  <a:lnTo>
                    <a:pt x="949" y="654"/>
                  </a:lnTo>
                  <a:lnTo>
                    <a:pt x="948" y="654"/>
                  </a:lnTo>
                  <a:lnTo>
                    <a:pt x="945" y="656"/>
                  </a:lnTo>
                  <a:lnTo>
                    <a:pt x="945" y="657"/>
                  </a:lnTo>
                  <a:lnTo>
                    <a:pt x="944" y="658"/>
                  </a:lnTo>
                  <a:lnTo>
                    <a:pt x="943" y="657"/>
                  </a:lnTo>
                  <a:lnTo>
                    <a:pt x="941" y="655"/>
                  </a:lnTo>
                  <a:lnTo>
                    <a:pt x="939" y="653"/>
                  </a:lnTo>
                  <a:lnTo>
                    <a:pt x="937" y="652"/>
                  </a:lnTo>
                  <a:lnTo>
                    <a:pt x="939" y="652"/>
                  </a:lnTo>
                  <a:lnTo>
                    <a:pt x="940" y="649"/>
                  </a:lnTo>
                  <a:lnTo>
                    <a:pt x="941" y="648"/>
                  </a:lnTo>
                  <a:lnTo>
                    <a:pt x="943" y="647"/>
                  </a:lnTo>
                  <a:lnTo>
                    <a:pt x="943" y="646"/>
                  </a:lnTo>
                  <a:lnTo>
                    <a:pt x="944" y="647"/>
                  </a:lnTo>
                  <a:lnTo>
                    <a:pt x="945" y="648"/>
                  </a:lnTo>
                  <a:lnTo>
                    <a:pt x="947" y="649"/>
                  </a:lnTo>
                  <a:lnTo>
                    <a:pt x="948" y="649"/>
                  </a:lnTo>
                  <a:lnTo>
                    <a:pt x="948" y="650"/>
                  </a:lnTo>
                  <a:lnTo>
                    <a:pt x="949" y="650"/>
                  </a:lnTo>
                  <a:lnTo>
                    <a:pt x="950" y="650"/>
                  </a:lnTo>
                  <a:lnTo>
                    <a:pt x="951" y="650"/>
                  </a:lnTo>
                  <a:lnTo>
                    <a:pt x="951" y="652"/>
                  </a:lnTo>
                  <a:lnTo>
                    <a:pt x="952" y="652"/>
                  </a:lnTo>
                  <a:lnTo>
                    <a:pt x="953" y="652"/>
                  </a:lnTo>
                  <a:lnTo>
                    <a:pt x="954" y="652"/>
                  </a:lnTo>
                  <a:lnTo>
                    <a:pt x="957" y="652"/>
                  </a:lnTo>
                  <a:lnTo>
                    <a:pt x="958" y="652"/>
                  </a:lnTo>
                  <a:lnTo>
                    <a:pt x="960" y="652"/>
                  </a:lnTo>
                  <a:lnTo>
                    <a:pt x="961" y="652"/>
                  </a:lnTo>
                  <a:lnTo>
                    <a:pt x="962" y="652"/>
                  </a:lnTo>
                  <a:lnTo>
                    <a:pt x="964" y="652"/>
                  </a:lnTo>
                  <a:lnTo>
                    <a:pt x="964" y="650"/>
                  </a:lnTo>
                  <a:lnTo>
                    <a:pt x="964" y="649"/>
                  </a:lnTo>
                  <a:lnTo>
                    <a:pt x="964" y="641"/>
                  </a:lnTo>
                  <a:lnTo>
                    <a:pt x="966" y="641"/>
                  </a:lnTo>
                  <a:lnTo>
                    <a:pt x="967" y="641"/>
                  </a:lnTo>
                  <a:lnTo>
                    <a:pt x="968" y="641"/>
                  </a:lnTo>
                  <a:lnTo>
                    <a:pt x="968" y="642"/>
                  </a:lnTo>
                  <a:lnTo>
                    <a:pt x="968" y="644"/>
                  </a:lnTo>
                  <a:lnTo>
                    <a:pt x="968" y="645"/>
                  </a:lnTo>
                  <a:lnTo>
                    <a:pt x="973" y="645"/>
                  </a:lnTo>
                  <a:lnTo>
                    <a:pt x="974" y="645"/>
                  </a:lnTo>
                  <a:lnTo>
                    <a:pt x="974" y="646"/>
                  </a:lnTo>
                  <a:lnTo>
                    <a:pt x="974" y="647"/>
                  </a:lnTo>
                  <a:lnTo>
                    <a:pt x="974" y="649"/>
                  </a:lnTo>
                  <a:lnTo>
                    <a:pt x="975" y="649"/>
                  </a:lnTo>
                  <a:lnTo>
                    <a:pt x="976" y="649"/>
                  </a:lnTo>
                  <a:lnTo>
                    <a:pt x="977" y="649"/>
                  </a:lnTo>
                  <a:lnTo>
                    <a:pt x="978" y="649"/>
                  </a:lnTo>
                  <a:lnTo>
                    <a:pt x="979" y="649"/>
                  </a:lnTo>
                  <a:lnTo>
                    <a:pt x="980" y="649"/>
                  </a:lnTo>
                  <a:lnTo>
                    <a:pt x="982" y="649"/>
                  </a:lnTo>
                  <a:lnTo>
                    <a:pt x="983" y="649"/>
                  </a:lnTo>
                  <a:lnTo>
                    <a:pt x="984" y="649"/>
                  </a:lnTo>
                  <a:lnTo>
                    <a:pt x="985" y="649"/>
                  </a:lnTo>
                  <a:lnTo>
                    <a:pt x="986" y="649"/>
                  </a:lnTo>
                  <a:lnTo>
                    <a:pt x="987" y="649"/>
                  </a:lnTo>
                  <a:lnTo>
                    <a:pt x="988" y="649"/>
                  </a:lnTo>
                  <a:lnTo>
                    <a:pt x="988" y="648"/>
                  </a:lnTo>
                  <a:lnTo>
                    <a:pt x="992" y="648"/>
                  </a:lnTo>
                  <a:lnTo>
                    <a:pt x="992" y="649"/>
                  </a:lnTo>
                  <a:lnTo>
                    <a:pt x="992" y="650"/>
                  </a:lnTo>
                  <a:lnTo>
                    <a:pt x="991" y="650"/>
                  </a:lnTo>
                  <a:lnTo>
                    <a:pt x="988" y="650"/>
                  </a:lnTo>
                  <a:lnTo>
                    <a:pt x="988" y="652"/>
                  </a:lnTo>
                  <a:lnTo>
                    <a:pt x="988" y="653"/>
                  </a:lnTo>
                  <a:lnTo>
                    <a:pt x="991" y="653"/>
                  </a:lnTo>
                  <a:lnTo>
                    <a:pt x="991" y="655"/>
                  </a:lnTo>
                  <a:lnTo>
                    <a:pt x="990" y="655"/>
                  </a:lnTo>
                  <a:lnTo>
                    <a:pt x="988" y="655"/>
                  </a:lnTo>
                  <a:lnTo>
                    <a:pt x="987" y="655"/>
                  </a:lnTo>
                  <a:lnTo>
                    <a:pt x="986" y="655"/>
                  </a:lnTo>
                  <a:lnTo>
                    <a:pt x="985" y="655"/>
                  </a:lnTo>
                  <a:lnTo>
                    <a:pt x="984" y="655"/>
                  </a:lnTo>
                  <a:lnTo>
                    <a:pt x="983" y="655"/>
                  </a:lnTo>
                  <a:lnTo>
                    <a:pt x="980" y="655"/>
                  </a:lnTo>
                  <a:lnTo>
                    <a:pt x="982" y="655"/>
                  </a:lnTo>
                  <a:lnTo>
                    <a:pt x="982" y="656"/>
                  </a:lnTo>
                  <a:lnTo>
                    <a:pt x="982" y="658"/>
                  </a:lnTo>
                  <a:lnTo>
                    <a:pt x="982" y="659"/>
                  </a:lnTo>
                  <a:lnTo>
                    <a:pt x="982" y="662"/>
                  </a:lnTo>
                  <a:lnTo>
                    <a:pt x="982" y="663"/>
                  </a:lnTo>
                  <a:lnTo>
                    <a:pt x="982" y="664"/>
                  </a:lnTo>
                  <a:lnTo>
                    <a:pt x="983" y="664"/>
                  </a:lnTo>
                  <a:lnTo>
                    <a:pt x="982" y="665"/>
                  </a:lnTo>
                  <a:lnTo>
                    <a:pt x="982" y="666"/>
                  </a:lnTo>
                  <a:lnTo>
                    <a:pt x="980" y="667"/>
                  </a:lnTo>
                  <a:lnTo>
                    <a:pt x="980" y="663"/>
                  </a:lnTo>
                  <a:lnTo>
                    <a:pt x="980" y="659"/>
                  </a:lnTo>
                  <a:lnTo>
                    <a:pt x="980" y="657"/>
                  </a:lnTo>
                  <a:lnTo>
                    <a:pt x="980" y="656"/>
                  </a:lnTo>
                  <a:lnTo>
                    <a:pt x="980" y="655"/>
                  </a:lnTo>
                  <a:lnTo>
                    <a:pt x="980" y="654"/>
                  </a:lnTo>
                  <a:lnTo>
                    <a:pt x="979" y="653"/>
                  </a:lnTo>
                  <a:lnTo>
                    <a:pt x="979" y="652"/>
                  </a:lnTo>
                  <a:lnTo>
                    <a:pt x="973" y="652"/>
                  </a:lnTo>
                  <a:lnTo>
                    <a:pt x="970" y="652"/>
                  </a:lnTo>
                  <a:lnTo>
                    <a:pt x="969" y="652"/>
                  </a:lnTo>
                  <a:lnTo>
                    <a:pt x="968" y="653"/>
                  </a:lnTo>
                  <a:lnTo>
                    <a:pt x="966" y="653"/>
                  </a:lnTo>
                  <a:lnTo>
                    <a:pt x="966" y="654"/>
                  </a:lnTo>
                  <a:lnTo>
                    <a:pt x="966" y="655"/>
                  </a:lnTo>
                  <a:lnTo>
                    <a:pt x="966" y="656"/>
                  </a:lnTo>
                  <a:lnTo>
                    <a:pt x="966" y="657"/>
                  </a:lnTo>
                  <a:lnTo>
                    <a:pt x="966" y="658"/>
                  </a:lnTo>
                  <a:lnTo>
                    <a:pt x="966" y="659"/>
                  </a:lnTo>
                  <a:lnTo>
                    <a:pt x="966" y="661"/>
                  </a:lnTo>
                  <a:lnTo>
                    <a:pt x="966" y="664"/>
                  </a:lnTo>
                  <a:lnTo>
                    <a:pt x="966" y="665"/>
                  </a:lnTo>
                  <a:lnTo>
                    <a:pt x="966" y="666"/>
                  </a:lnTo>
                  <a:lnTo>
                    <a:pt x="966" y="667"/>
                  </a:lnTo>
                  <a:lnTo>
                    <a:pt x="966" y="669"/>
                  </a:lnTo>
                  <a:lnTo>
                    <a:pt x="966" y="670"/>
                  </a:lnTo>
                  <a:lnTo>
                    <a:pt x="966" y="671"/>
                  </a:lnTo>
                  <a:lnTo>
                    <a:pt x="968" y="671"/>
                  </a:lnTo>
                  <a:lnTo>
                    <a:pt x="970" y="671"/>
                  </a:lnTo>
                  <a:lnTo>
                    <a:pt x="974" y="671"/>
                  </a:lnTo>
                  <a:lnTo>
                    <a:pt x="975" y="671"/>
                  </a:lnTo>
                  <a:lnTo>
                    <a:pt x="978" y="671"/>
                  </a:lnTo>
                  <a:lnTo>
                    <a:pt x="980" y="671"/>
                  </a:lnTo>
                  <a:lnTo>
                    <a:pt x="982" y="671"/>
                  </a:lnTo>
                  <a:lnTo>
                    <a:pt x="982" y="669"/>
                  </a:lnTo>
                  <a:lnTo>
                    <a:pt x="983" y="669"/>
                  </a:lnTo>
                  <a:lnTo>
                    <a:pt x="983" y="670"/>
                  </a:lnTo>
                  <a:lnTo>
                    <a:pt x="984" y="670"/>
                  </a:lnTo>
                  <a:lnTo>
                    <a:pt x="985" y="670"/>
                  </a:lnTo>
                  <a:lnTo>
                    <a:pt x="985" y="671"/>
                  </a:lnTo>
                  <a:lnTo>
                    <a:pt x="986" y="671"/>
                  </a:lnTo>
                  <a:lnTo>
                    <a:pt x="987" y="671"/>
                  </a:lnTo>
                  <a:lnTo>
                    <a:pt x="988" y="671"/>
                  </a:lnTo>
                  <a:lnTo>
                    <a:pt x="988" y="670"/>
                  </a:lnTo>
                  <a:lnTo>
                    <a:pt x="990" y="670"/>
                  </a:lnTo>
                  <a:lnTo>
                    <a:pt x="991" y="670"/>
                  </a:lnTo>
                  <a:lnTo>
                    <a:pt x="992" y="670"/>
                  </a:lnTo>
                  <a:lnTo>
                    <a:pt x="993" y="670"/>
                  </a:lnTo>
                  <a:lnTo>
                    <a:pt x="994" y="670"/>
                  </a:lnTo>
                  <a:lnTo>
                    <a:pt x="996" y="670"/>
                  </a:lnTo>
                  <a:lnTo>
                    <a:pt x="1001" y="670"/>
                  </a:lnTo>
                  <a:lnTo>
                    <a:pt x="1003" y="671"/>
                  </a:lnTo>
                  <a:lnTo>
                    <a:pt x="1004" y="672"/>
                  </a:lnTo>
                  <a:lnTo>
                    <a:pt x="1005" y="672"/>
                  </a:lnTo>
                  <a:lnTo>
                    <a:pt x="1006" y="672"/>
                  </a:lnTo>
                  <a:lnTo>
                    <a:pt x="1008" y="673"/>
                  </a:lnTo>
                  <a:lnTo>
                    <a:pt x="1009" y="673"/>
                  </a:lnTo>
                  <a:lnTo>
                    <a:pt x="1010" y="673"/>
                  </a:lnTo>
                  <a:lnTo>
                    <a:pt x="1019" y="677"/>
                  </a:lnTo>
                  <a:lnTo>
                    <a:pt x="1021" y="678"/>
                  </a:lnTo>
                  <a:lnTo>
                    <a:pt x="1025" y="679"/>
                  </a:lnTo>
                  <a:lnTo>
                    <a:pt x="1026" y="679"/>
                  </a:lnTo>
                  <a:lnTo>
                    <a:pt x="1027" y="679"/>
                  </a:lnTo>
                  <a:lnTo>
                    <a:pt x="1028" y="680"/>
                  </a:lnTo>
                  <a:lnTo>
                    <a:pt x="1029" y="678"/>
                  </a:lnTo>
                  <a:lnTo>
                    <a:pt x="1029" y="675"/>
                  </a:lnTo>
                  <a:lnTo>
                    <a:pt x="1029" y="674"/>
                  </a:lnTo>
                  <a:lnTo>
                    <a:pt x="1029" y="673"/>
                  </a:lnTo>
                  <a:lnTo>
                    <a:pt x="1029" y="672"/>
                  </a:lnTo>
                  <a:lnTo>
                    <a:pt x="1029" y="670"/>
                  </a:lnTo>
                  <a:lnTo>
                    <a:pt x="1029" y="666"/>
                  </a:lnTo>
                  <a:lnTo>
                    <a:pt x="1029" y="665"/>
                  </a:lnTo>
                  <a:lnTo>
                    <a:pt x="1029" y="664"/>
                  </a:lnTo>
                  <a:lnTo>
                    <a:pt x="1029" y="663"/>
                  </a:lnTo>
                  <a:lnTo>
                    <a:pt x="1029" y="662"/>
                  </a:lnTo>
                  <a:lnTo>
                    <a:pt x="1029" y="661"/>
                  </a:lnTo>
                  <a:lnTo>
                    <a:pt x="1029" y="658"/>
                  </a:lnTo>
                  <a:lnTo>
                    <a:pt x="1029" y="657"/>
                  </a:lnTo>
                  <a:lnTo>
                    <a:pt x="1029" y="655"/>
                  </a:lnTo>
                  <a:lnTo>
                    <a:pt x="1029" y="654"/>
                  </a:lnTo>
                  <a:lnTo>
                    <a:pt x="1028" y="653"/>
                  </a:lnTo>
                  <a:lnTo>
                    <a:pt x="1028" y="652"/>
                  </a:lnTo>
                  <a:lnTo>
                    <a:pt x="1027" y="652"/>
                  </a:lnTo>
                  <a:lnTo>
                    <a:pt x="1026" y="652"/>
                  </a:lnTo>
                  <a:lnTo>
                    <a:pt x="1025" y="652"/>
                  </a:lnTo>
                  <a:lnTo>
                    <a:pt x="1023" y="652"/>
                  </a:lnTo>
                  <a:lnTo>
                    <a:pt x="1022" y="650"/>
                  </a:lnTo>
                  <a:lnTo>
                    <a:pt x="1021" y="650"/>
                  </a:lnTo>
                  <a:lnTo>
                    <a:pt x="1020" y="650"/>
                  </a:lnTo>
                  <a:lnTo>
                    <a:pt x="1016" y="650"/>
                  </a:lnTo>
                  <a:lnTo>
                    <a:pt x="1016" y="654"/>
                  </a:lnTo>
                  <a:lnTo>
                    <a:pt x="1016" y="663"/>
                  </a:lnTo>
                  <a:lnTo>
                    <a:pt x="1014" y="663"/>
                  </a:lnTo>
                  <a:lnTo>
                    <a:pt x="1013" y="664"/>
                  </a:lnTo>
                  <a:lnTo>
                    <a:pt x="1013" y="663"/>
                  </a:lnTo>
                  <a:lnTo>
                    <a:pt x="1013" y="662"/>
                  </a:lnTo>
                  <a:lnTo>
                    <a:pt x="1013" y="661"/>
                  </a:lnTo>
                  <a:lnTo>
                    <a:pt x="1013" y="659"/>
                  </a:lnTo>
                  <a:lnTo>
                    <a:pt x="1013" y="658"/>
                  </a:lnTo>
                  <a:lnTo>
                    <a:pt x="1013" y="657"/>
                  </a:lnTo>
                  <a:lnTo>
                    <a:pt x="1013" y="656"/>
                  </a:lnTo>
                  <a:lnTo>
                    <a:pt x="1013" y="655"/>
                  </a:lnTo>
                  <a:lnTo>
                    <a:pt x="1013" y="654"/>
                  </a:lnTo>
                  <a:lnTo>
                    <a:pt x="1013" y="653"/>
                  </a:lnTo>
                  <a:lnTo>
                    <a:pt x="1013" y="652"/>
                  </a:lnTo>
                  <a:lnTo>
                    <a:pt x="1013" y="650"/>
                  </a:lnTo>
                  <a:lnTo>
                    <a:pt x="1012" y="650"/>
                  </a:lnTo>
                  <a:lnTo>
                    <a:pt x="1011" y="650"/>
                  </a:lnTo>
                  <a:lnTo>
                    <a:pt x="1010" y="650"/>
                  </a:lnTo>
                  <a:lnTo>
                    <a:pt x="1008" y="650"/>
                  </a:lnTo>
                  <a:lnTo>
                    <a:pt x="1005" y="650"/>
                  </a:lnTo>
                  <a:lnTo>
                    <a:pt x="1004" y="650"/>
                  </a:lnTo>
                  <a:lnTo>
                    <a:pt x="1003" y="650"/>
                  </a:lnTo>
                  <a:lnTo>
                    <a:pt x="1000" y="650"/>
                  </a:lnTo>
                  <a:lnTo>
                    <a:pt x="997" y="650"/>
                  </a:lnTo>
                  <a:lnTo>
                    <a:pt x="995" y="650"/>
                  </a:lnTo>
                  <a:lnTo>
                    <a:pt x="994" y="650"/>
                  </a:lnTo>
                  <a:lnTo>
                    <a:pt x="994" y="652"/>
                  </a:lnTo>
                  <a:lnTo>
                    <a:pt x="993" y="652"/>
                  </a:lnTo>
                  <a:lnTo>
                    <a:pt x="993" y="650"/>
                  </a:lnTo>
                  <a:lnTo>
                    <a:pt x="994" y="650"/>
                  </a:lnTo>
                  <a:lnTo>
                    <a:pt x="994" y="649"/>
                  </a:lnTo>
                  <a:lnTo>
                    <a:pt x="994" y="648"/>
                  </a:lnTo>
                  <a:lnTo>
                    <a:pt x="994" y="647"/>
                  </a:lnTo>
                  <a:lnTo>
                    <a:pt x="995" y="647"/>
                  </a:lnTo>
                  <a:lnTo>
                    <a:pt x="996" y="647"/>
                  </a:lnTo>
                  <a:lnTo>
                    <a:pt x="997" y="647"/>
                  </a:lnTo>
                  <a:lnTo>
                    <a:pt x="997" y="649"/>
                  </a:lnTo>
                  <a:lnTo>
                    <a:pt x="997" y="650"/>
                  </a:lnTo>
                  <a:lnTo>
                    <a:pt x="1000" y="650"/>
                  </a:lnTo>
                  <a:lnTo>
                    <a:pt x="1002" y="650"/>
                  </a:lnTo>
                  <a:lnTo>
                    <a:pt x="1003" y="650"/>
                  </a:lnTo>
                  <a:lnTo>
                    <a:pt x="1004" y="649"/>
                  </a:lnTo>
                  <a:lnTo>
                    <a:pt x="1004" y="647"/>
                  </a:lnTo>
                  <a:lnTo>
                    <a:pt x="1005" y="647"/>
                  </a:lnTo>
                  <a:lnTo>
                    <a:pt x="1006" y="647"/>
                  </a:lnTo>
                  <a:lnTo>
                    <a:pt x="1008" y="647"/>
                  </a:lnTo>
                  <a:lnTo>
                    <a:pt x="1009" y="647"/>
                  </a:lnTo>
                  <a:lnTo>
                    <a:pt x="1010" y="647"/>
                  </a:lnTo>
                  <a:lnTo>
                    <a:pt x="1011" y="647"/>
                  </a:lnTo>
                  <a:lnTo>
                    <a:pt x="1012" y="647"/>
                  </a:lnTo>
                  <a:lnTo>
                    <a:pt x="1013" y="647"/>
                  </a:lnTo>
                  <a:lnTo>
                    <a:pt x="1014" y="647"/>
                  </a:lnTo>
                  <a:lnTo>
                    <a:pt x="1017" y="648"/>
                  </a:lnTo>
                  <a:lnTo>
                    <a:pt x="1021" y="648"/>
                  </a:lnTo>
                  <a:lnTo>
                    <a:pt x="1022" y="648"/>
                  </a:lnTo>
                  <a:lnTo>
                    <a:pt x="1023" y="648"/>
                  </a:lnTo>
                  <a:lnTo>
                    <a:pt x="1023" y="647"/>
                  </a:lnTo>
                  <a:lnTo>
                    <a:pt x="1025" y="647"/>
                  </a:lnTo>
                  <a:lnTo>
                    <a:pt x="1026" y="646"/>
                  </a:lnTo>
                  <a:lnTo>
                    <a:pt x="1026" y="645"/>
                  </a:lnTo>
                  <a:lnTo>
                    <a:pt x="1026" y="644"/>
                  </a:lnTo>
                  <a:lnTo>
                    <a:pt x="1026" y="642"/>
                  </a:lnTo>
                  <a:lnTo>
                    <a:pt x="1027" y="642"/>
                  </a:lnTo>
                  <a:lnTo>
                    <a:pt x="1027" y="641"/>
                  </a:lnTo>
                  <a:lnTo>
                    <a:pt x="1028" y="641"/>
                  </a:lnTo>
                  <a:lnTo>
                    <a:pt x="1028" y="639"/>
                  </a:lnTo>
                  <a:lnTo>
                    <a:pt x="1030" y="639"/>
                  </a:lnTo>
                  <a:lnTo>
                    <a:pt x="1035" y="639"/>
                  </a:lnTo>
                  <a:lnTo>
                    <a:pt x="1034" y="639"/>
                  </a:lnTo>
                  <a:lnTo>
                    <a:pt x="1034" y="638"/>
                  </a:lnTo>
                  <a:lnTo>
                    <a:pt x="1034" y="637"/>
                  </a:lnTo>
                  <a:lnTo>
                    <a:pt x="1033" y="637"/>
                  </a:lnTo>
                  <a:lnTo>
                    <a:pt x="1030" y="637"/>
                  </a:lnTo>
                  <a:lnTo>
                    <a:pt x="1028" y="637"/>
                  </a:lnTo>
                  <a:lnTo>
                    <a:pt x="1028" y="634"/>
                  </a:lnTo>
                  <a:lnTo>
                    <a:pt x="1029" y="631"/>
                  </a:lnTo>
                  <a:lnTo>
                    <a:pt x="1029" y="630"/>
                  </a:lnTo>
                  <a:lnTo>
                    <a:pt x="1028" y="630"/>
                  </a:lnTo>
                  <a:lnTo>
                    <a:pt x="1027" y="630"/>
                  </a:lnTo>
                  <a:lnTo>
                    <a:pt x="1020" y="630"/>
                  </a:lnTo>
                  <a:lnTo>
                    <a:pt x="1016" y="630"/>
                  </a:lnTo>
                  <a:lnTo>
                    <a:pt x="1016" y="629"/>
                  </a:lnTo>
                  <a:lnTo>
                    <a:pt x="1016" y="628"/>
                  </a:lnTo>
                  <a:lnTo>
                    <a:pt x="1016" y="627"/>
                  </a:lnTo>
                  <a:lnTo>
                    <a:pt x="1016" y="625"/>
                  </a:lnTo>
                  <a:lnTo>
                    <a:pt x="1016" y="624"/>
                  </a:lnTo>
                  <a:lnTo>
                    <a:pt x="1016" y="623"/>
                  </a:lnTo>
                  <a:lnTo>
                    <a:pt x="1016" y="622"/>
                  </a:lnTo>
                  <a:lnTo>
                    <a:pt x="1016" y="621"/>
                  </a:lnTo>
                  <a:lnTo>
                    <a:pt x="1017" y="621"/>
                  </a:lnTo>
                  <a:lnTo>
                    <a:pt x="1021" y="621"/>
                  </a:lnTo>
                  <a:lnTo>
                    <a:pt x="1023" y="621"/>
                  </a:lnTo>
                  <a:lnTo>
                    <a:pt x="1025" y="621"/>
                  </a:lnTo>
                  <a:lnTo>
                    <a:pt x="1023" y="620"/>
                  </a:lnTo>
                  <a:lnTo>
                    <a:pt x="1023" y="617"/>
                  </a:lnTo>
                  <a:lnTo>
                    <a:pt x="1022" y="616"/>
                  </a:lnTo>
                  <a:lnTo>
                    <a:pt x="1022" y="615"/>
                  </a:lnTo>
                  <a:lnTo>
                    <a:pt x="1021" y="614"/>
                  </a:lnTo>
                  <a:lnTo>
                    <a:pt x="1021" y="613"/>
                  </a:lnTo>
                  <a:lnTo>
                    <a:pt x="1020" y="612"/>
                  </a:lnTo>
                  <a:lnTo>
                    <a:pt x="1020" y="613"/>
                  </a:lnTo>
                  <a:lnTo>
                    <a:pt x="1018" y="613"/>
                  </a:lnTo>
                  <a:lnTo>
                    <a:pt x="1016" y="613"/>
                  </a:lnTo>
                  <a:lnTo>
                    <a:pt x="1016" y="615"/>
                  </a:lnTo>
                  <a:lnTo>
                    <a:pt x="1016" y="616"/>
                  </a:lnTo>
                  <a:lnTo>
                    <a:pt x="1014" y="616"/>
                  </a:lnTo>
                  <a:lnTo>
                    <a:pt x="1013" y="616"/>
                  </a:lnTo>
                  <a:lnTo>
                    <a:pt x="1013" y="615"/>
                  </a:lnTo>
                  <a:lnTo>
                    <a:pt x="1013" y="614"/>
                  </a:lnTo>
                  <a:lnTo>
                    <a:pt x="1013" y="613"/>
                  </a:lnTo>
                  <a:lnTo>
                    <a:pt x="1012" y="613"/>
                  </a:lnTo>
                  <a:lnTo>
                    <a:pt x="1012" y="612"/>
                  </a:lnTo>
                  <a:lnTo>
                    <a:pt x="1009" y="608"/>
                  </a:lnTo>
                  <a:lnTo>
                    <a:pt x="1009" y="607"/>
                  </a:lnTo>
                  <a:lnTo>
                    <a:pt x="1010" y="607"/>
                  </a:lnTo>
                  <a:lnTo>
                    <a:pt x="1011" y="606"/>
                  </a:lnTo>
                  <a:lnTo>
                    <a:pt x="1012" y="606"/>
                  </a:lnTo>
                  <a:lnTo>
                    <a:pt x="1012" y="605"/>
                  </a:lnTo>
                  <a:lnTo>
                    <a:pt x="1013" y="605"/>
                  </a:lnTo>
                  <a:lnTo>
                    <a:pt x="1013" y="604"/>
                  </a:lnTo>
                  <a:lnTo>
                    <a:pt x="1012" y="602"/>
                  </a:lnTo>
                  <a:lnTo>
                    <a:pt x="1013" y="602"/>
                  </a:lnTo>
                  <a:lnTo>
                    <a:pt x="1014" y="602"/>
                  </a:lnTo>
                  <a:lnTo>
                    <a:pt x="1016" y="600"/>
                  </a:lnTo>
                  <a:lnTo>
                    <a:pt x="1014" y="600"/>
                  </a:lnTo>
                  <a:lnTo>
                    <a:pt x="1013" y="598"/>
                  </a:lnTo>
                  <a:lnTo>
                    <a:pt x="1012" y="596"/>
                  </a:lnTo>
                  <a:lnTo>
                    <a:pt x="1013" y="596"/>
                  </a:lnTo>
                  <a:lnTo>
                    <a:pt x="1014" y="596"/>
                  </a:lnTo>
                  <a:lnTo>
                    <a:pt x="1016" y="596"/>
                  </a:lnTo>
                  <a:lnTo>
                    <a:pt x="1016" y="595"/>
                  </a:lnTo>
                  <a:lnTo>
                    <a:pt x="1014" y="594"/>
                  </a:lnTo>
                  <a:lnTo>
                    <a:pt x="1012" y="589"/>
                  </a:lnTo>
                  <a:lnTo>
                    <a:pt x="1011" y="588"/>
                  </a:lnTo>
                  <a:lnTo>
                    <a:pt x="1011" y="587"/>
                  </a:lnTo>
                  <a:lnTo>
                    <a:pt x="1010" y="586"/>
                  </a:lnTo>
                  <a:lnTo>
                    <a:pt x="1009" y="583"/>
                  </a:lnTo>
                  <a:lnTo>
                    <a:pt x="1009" y="582"/>
                  </a:lnTo>
                  <a:lnTo>
                    <a:pt x="1008" y="581"/>
                  </a:lnTo>
                  <a:lnTo>
                    <a:pt x="1008" y="580"/>
                  </a:lnTo>
                  <a:lnTo>
                    <a:pt x="1006" y="580"/>
                  </a:lnTo>
                  <a:lnTo>
                    <a:pt x="1006" y="579"/>
                  </a:lnTo>
                  <a:lnTo>
                    <a:pt x="1006" y="578"/>
                  </a:lnTo>
                  <a:lnTo>
                    <a:pt x="1005" y="578"/>
                  </a:lnTo>
                  <a:lnTo>
                    <a:pt x="1005" y="579"/>
                  </a:lnTo>
                  <a:lnTo>
                    <a:pt x="1004" y="579"/>
                  </a:lnTo>
                  <a:lnTo>
                    <a:pt x="1004" y="580"/>
                  </a:lnTo>
                  <a:lnTo>
                    <a:pt x="1003" y="580"/>
                  </a:lnTo>
                  <a:lnTo>
                    <a:pt x="1004" y="580"/>
                  </a:lnTo>
                  <a:lnTo>
                    <a:pt x="1004" y="581"/>
                  </a:lnTo>
                  <a:lnTo>
                    <a:pt x="1005" y="582"/>
                  </a:lnTo>
                  <a:lnTo>
                    <a:pt x="1008" y="588"/>
                  </a:lnTo>
                  <a:lnTo>
                    <a:pt x="1009" y="589"/>
                  </a:lnTo>
                  <a:lnTo>
                    <a:pt x="1008" y="589"/>
                  </a:lnTo>
                  <a:lnTo>
                    <a:pt x="1005" y="588"/>
                  </a:lnTo>
                  <a:lnTo>
                    <a:pt x="1005" y="586"/>
                  </a:lnTo>
                  <a:lnTo>
                    <a:pt x="1002" y="586"/>
                  </a:lnTo>
                  <a:lnTo>
                    <a:pt x="1002" y="589"/>
                  </a:lnTo>
                  <a:lnTo>
                    <a:pt x="1001" y="588"/>
                  </a:lnTo>
                  <a:lnTo>
                    <a:pt x="1001" y="587"/>
                  </a:lnTo>
                  <a:lnTo>
                    <a:pt x="1000" y="587"/>
                  </a:lnTo>
                  <a:lnTo>
                    <a:pt x="999" y="587"/>
                  </a:lnTo>
                  <a:lnTo>
                    <a:pt x="999" y="588"/>
                  </a:lnTo>
                  <a:lnTo>
                    <a:pt x="997" y="587"/>
                  </a:lnTo>
                  <a:lnTo>
                    <a:pt x="996" y="587"/>
                  </a:lnTo>
                  <a:lnTo>
                    <a:pt x="996" y="586"/>
                  </a:lnTo>
                  <a:lnTo>
                    <a:pt x="995" y="586"/>
                  </a:lnTo>
                  <a:lnTo>
                    <a:pt x="994" y="586"/>
                  </a:lnTo>
                  <a:lnTo>
                    <a:pt x="993" y="586"/>
                  </a:lnTo>
                  <a:lnTo>
                    <a:pt x="992" y="585"/>
                  </a:lnTo>
                  <a:lnTo>
                    <a:pt x="991" y="585"/>
                  </a:lnTo>
                  <a:lnTo>
                    <a:pt x="991" y="583"/>
                  </a:lnTo>
                  <a:lnTo>
                    <a:pt x="991" y="582"/>
                  </a:lnTo>
                  <a:lnTo>
                    <a:pt x="990" y="582"/>
                  </a:lnTo>
                  <a:lnTo>
                    <a:pt x="991" y="581"/>
                  </a:lnTo>
                  <a:lnTo>
                    <a:pt x="991" y="580"/>
                  </a:lnTo>
                  <a:lnTo>
                    <a:pt x="990" y="579"/>
                  </a:lnTo>
                  <a:lnTo>
                    <a:pt x="987" y="578"/>
                  </a:lnTo>
                  <a:lnTo>
                    <a:pt x="984" y="574"/>
                  </a:lnTo>
                  <a:lnTo>
                    <a:pt x="983" y="574"/>
                  </a:lnTo>
                  <a:lnTo>
                    <a:pt x="982" y="574"/>
                  </a:lnTo>
                  <a:lnTo>
                    <a:pt x="980" y="577"/>
                  </a:lnTo>
                  <a:lnTo>
                    <a:pt x="982" y="579"/>
                  </a:lnTo>
                  <a:lnTo>
                    <a:pt x="980" y="580"/>
                  </a:lnTo>
                  <a:lnTo>
                    <a:pt x="980" y="581"/>
                  </a:lnTo>
                  <a:lnTo>
                    <a:pt x="979" y="581"/>
                  </a:lnTo>
                  <a:lnTo>
                    <a:pt x="979" y="582"/>
                  </a:lnTo>
                  <a:lnTo>
                    <a:pt x="979" y="583"/>
                  </a:lnTo>
                  <a:lnTo>
                    <a:pt x="978" y="583"/>
                  </a:lnTo>
                  <a:lnTo>
                    <a:pt x="976" y="582"/>
                  </a:lnTo>
                  <a:lnTo>
                    <a:pt x="974" y="585"/>
                  </a:lnTo>
                  <a:lnTo>
                    <a:pt x="973" y="585"/>
                  </a:lnTo>
                  <a:lnTo>
                    <a:pt x="971" y="581"/>
                  </a:lnTo>
                  <a:lnTo>
                    <a:pt x="970" y="581"/>
                  </a:lnTo>
                  <a:lnTo>
                    <a:pt x="969" y="581"/>
                  </a:lnTo>
                  <a:lnTo>
                    <a:pt x="968" y="581"/>
                  </a:lnTo>
                  <a:lnTo>
                    <a:pt x="968" y="582"/>
                  </a:lnTo>
                  <a:lnTo>
                    <a:pt x="968" y="583"/>
                  </a:lnTo>
                  <a:lnTo>
                    <a:pt x="968" y="585"/>
                  </a:lnTo>
                  <a:lnTo>
                    <a:pt x="966" y="585"/>
                  </a:lnTo>
                  <a:lnTo>
                    <a:pt x="965" y="585"/>
                  </a:lnTo>
                  <a:lnTo>
                    <a:pt x="966" y="583"/>
                  </a:lnTo>
                  <a:lnTo>
                    <a:pt x="965" y="583"/>
                  </a:lnTo>
                  <a:lnTo>
                    <a:pt x="962" y="583"/>
                  </a:lnTo>
                  <a:lnTo>
                    <a:pt x="962" y="582"/>
                  </a:lnTo>
                  <a:lnTo>
                    <a:pt x="962" y="580"/>
                  </a:lnTo>
                  <a:lnTo>
                    <a:pt x="961" y="580"/>
                  </a:lnTo>
                  <a:lnTo>
                    <a:pt x="960" y="580"/>
                  </a:lnTo>
                  <a:lnTo>
                    <a:pt x="959" y="580"/>
                  </a:lnTo>
                  <a:lnTo>
                    <a:pt x="958" y="575"/>
                  </a:lnTo>
                  <a:lnTo>
                    <a:pt x="958" y="574"/>
                  </a:lnTo>
                  <a:lnTo>
                    <a:pt x="958" y="573"/>
                  </a:lnTo>
                  <a:lnTo>
                    <a:pt x="958" y="572"/>
                  </a:lnTo>
                  <a:lnTo>
                    <a:pt x="959" y="572"/>
                  </a:lnTo>
                  <a:lnTo>
                    <a:pt x="960" y="572"/>
                  </a:lnTo>
                  <a:lnTo>
                    <a:pt x="961" y="572"/>
                  </a:lnTo>
                  <a:lnTo>
                    <a:pt x="964" y="572"/>
                  </a:lnTo>
                  <a:lnTo>
                    <a:pt x="964" y="571"/>
                  </a:lnTo>
                  <a:lnTo>
                    <a:pt x="964" y="569"/>
                  </a:lnTo>
                  <a:lnTo>
                    <a:pt x="964" y="567"/>
                  </a:lnTo>
                  <a:lnTo>
                    <a:pt x="964" y="566"/>
                  </a:lnTo>
                  <a:lnTo>
                    <a:pt x="964" y="565"/>
                  </a:lnTo>
                  <a:lnTo>
                    <a:pt x="964" y="564"/>
                  </a:lnTo>
                  <a:lnTo>
                    <a:pt x="964" y="563"/>
                  </a:lnTo>
                  <a:lnTo>
                    <a:pt x="964" y="562"/>
                  </a:lnTo>
                  <a:lnTo>
                    <a:pt x="964" y="561"/>
                  </a:lnTo>
                  <a:lnTo>
                    <a:pt x="964" y="560"/>
                  </a:lnTo>
                  <a:lnTo>
                    <a:pt x="964" y="558"/>
                  </a:lnTo>
                  <a:lnTo>
                    <a:pt x="964" y="557"/>
                  </a:lnTo>
                  <a:lnTo>
                    <a:pt x="964" y="556"/>
                  </a:lnTo>
                  <a:lnTo>
                    <a:pt x="964" y="555"/>
                  </a:lnTo>
                  <a:lnTo>
                    <a:pt x="964" y="554"/>
                  </a:lnTo>
                  <a:lnTo>
                    <a:pt x="964" y="553"/>
                  </a:lnTo>
                  <a:lnTo>
                    <a:pt x="964" y="552"/>
                  </a:lnTo>
                  <a:lnTo>
                    <a:pt x="966" y="552"/>
                  </a:lnTo>
                  <a:lnTo>
                    <a:pt x="968" y="552"/>
                  </a:lnTo>
                  <a:lnTo>
                    <a:pt x="969" y="552"/>
                  </a:lnTo>
                  <a:lnTo>
                    <a:pt x="973" y="552"/>
                  </a:lnTo>
                  <a:lnTo>
                    <a:pt x="974" y="552"/>
                  </a:lnTo>
                  <a:lnTo>
                    <a:pt x="975" y="552"/>
                  </a:lnTo>
                  <a:lnTo>
                    <a:pt x="975" y="553"/>
                  </a:lnTo>
                  <a:lnTo>
                    <a:pt x="975" y="549"/>
                  </a:lnTo>
                  <a:lnTo>
                    <a:pt x="974" y="549"/>
                  </a:lnTo>
                  <a:lnTo>
                    <a:pt x="970" y="549"/>
                  </a:lnTo>
                  <a:lnTo>
                    <a:pt x="969" y="549"/>
                  </a:lnTo>
                  <a:lnTo>
                    <a:pt x="968" y="549"/>
                  </a:lnTo>
                  <a:lnTo>
                    <a:pt x="967" y="549"/>
                  </a:lnTo>
                  <a:lnTo>
                    <a:pt x="966" y="549"/>
                  </a:lnTo>
                  <a:lnTo>
                    <a:pt x="965" y="549"/>
                  </a:lnTo>
                  <a:lnTo>
                    <a:pt x="964" y="549"/>
                  </a:lnTo>
                  <a:lnTo>
                    <a:pt x="962" y="549"/>
                  </a:lnTo>
                  <a:lnTo>
                    <a:pt x="961" y="549"/>
                  </a:lnTo>
                  <a:lnTo>
                    <a:pt x="960" y="549"/>
                  </a:lnTo>
                  <a:lnTo>
                    <a:pt x="959" y="549"/>
                  </a:lnTo>
                  <a:lnTo>
                    <a:pt x="958" y="549"/>
                  </a:lnTo>
                  <a:lnTo>
                    <a:pt x="956" y="549"/>
                  </a:lnTo>
                  <a:lnTo>
                    <a:pt x="952" y="549"/>
                  </a:lnTo>
                  <a:lnTo>
                    <a:pt x="951" y="549"/>
                  </a:lnTo>
                  <a:lnTo>
                    <a:pt x="950" y="549"/>
                  </a:lnTo>
                  <a:lnTo>
                    <a:pt x="948" y="549"/>
                  </a:lnTo>
                  <a:lnTo>
                    <a:pt x="948" y="552"/>
                  </a:lnTo>
                  <a:lnTo>
                    <a:pt x="947" y="554"/>
                  </a:lnTo>
                  <a:lnTo>
                    <a:pt x="947" y="556"/>
                  </a:lnTo>
                  <a:lnTo>
                    <a:pt x="947" y="557"/>
                  </a:lnTo>
                  <a:lnTo>
                    <a:pt x="947" y="558"/>
                  </a:lnTo>
                  <a:lnTo>
                    <a:pt x="947" y="560"/>
                  </a:lnTo>
                  <a:lnTo>
                    <a:pt x="945" y="561"/>
                  </a:lnTo>
                  <a:lnTo>
                    <a:pt x="945" y="562"/>
                  </a:lnTo>
                  <a:lnTo>
                    <a:pt x="944" y="563"/>
                  </a:lnTo>
                  <a:lnTo>
                    <a:pt x="943" y="564"/>
                  </a:lnTo>
                  <a:lnTo>
                    <a:pt x="943" y="565"/>
                  </a:lnTo>
                  <a:lnTo>
                    <a:pt x="942" y="565"/>
                  </a:lnTo>
                  <a:lnTo>
                    <a:pt x="942" y="566"/>
                  </a:lnTo>
                  <a:lnTo>
                    <a:pt x="942" y="567"/>
                  </a:lnTo>
                  <a:lnTo>
                    <a:pt x="942" y="569"/>
                  </a:lnTo>
                  <a:lnTo>
                    <a:pt x="943" y="569"/>
                  </a:lnTo>
                  <a:lnTo>
                    <a:pt x="944" y="569"/>
                  </a:lnTo>
                  <a:lnTo>
                    <a:pt x="944" y="570"/>
                  </a:lnTo>
                  <a:lnTo>
                    <a:pt x="944" y="571"/>
                  </a:lnTo>
                  <a:lnTo>
                    <a:pt x="945" y="571"/>
                  </a:lnTo>
                  <a:lnTo>
                    <a:pt x="947" y="571"/>
                  </a:lnTo>
                  <a:lnTo>
                    <a:pt x="947" y="572"/>
                  </a:lnTo>
                  <a:lnTo>
                    <a:pt x="948" y="572"/>
                  </a:lnTo>
                  <a:lnTo>
                    <a:pt x="949" y="572"/>
                  </a:lnTo>
                  <a:lnTo>
                    <a:pt x="949" y="573"/>
                  </a:lnTo>
                  <a:lnTo>
                    <a:pt x="947" y="573"/>
                  </a:lnTo>
                  <a:lnTo>
                    <a:pt x="947" y="572"/>
                  </a:lnTo>
                  <a:lnTo>
                    <a:pt x="945" y="573"/>
                  </a:lnTo>
                  <a:lnTo>
                    <a:pt x="944" y="572"/>
                  </a:lnTo>
                  <a:lnTo>
                    <a:pt x="943" y="572"/>
                  </a:lnTo>
                  <a:lnTo>
                    <a:pt x="942" y="572"/>
                  </a:lnTo>
                  <a:lnTo>
                    <a:pt x="942" y="571"/>
                  </a:lnTo>
                  <a:lnTo>
                    <a:pt x="941" y="569"/>
                  </a:lnTo>
                  <a:lnTo>
                    <a:pt x="941" y="566"/>
                  </a:lnTo>
                  <a:lnTo>
                    <a:pt x="942" y="566"/>
                  </a:lnTo>
                  <a:lnTo>
                    <a:pt x="942" y="565"/>
                  </a:lnTo>
                  <a:lnTo>
                    <a:pt x="942" y="564"/>
                  </a:lnTo>
                  <a:lnTo>
                    <a:pt x="943" y="563"/>
                  </a:lnTo>
                  <a:lnTo>
                    <a:pt x="944" y="562"/>
                  </a:lnTo>
                  <a:lnTo>
                    <a:pt x="944" y="561"/>
                  </a:lnTo>
                  <a:lnTo>
                    <a:pt x="945" y="561"/>
                  </a:lnTo>
                  <a:lnTo>
                    <a:pt x="945" y="560"/>
                  </a:lnTo>
                  <a:lnTo>
                    <a:pt x="947" y="560"/>
                  </a:lnTo>
                  <a:lnTo>
                    <a:pt x="947" y="558"/>
                  </a:lnTo>
                  <a:lnTo>
                    <a:pt x="947" y="557"/>
                  </a:lnTo>
                  <a:lnTo>
                    <a:pt x="947" y="556"/>
                  </a:lnTo>
                  <a:lnTo>
                    <a:pt x="947" y="555"/>
                  </a:lnTo>
                  <a:lnTo>
                    <a:pt x="947" y="554"/>
                  </a:lnTo>
                  <a:lnTo>
                    <a:pt x="947" y="553"/>
                  </a:lnTo>
                  <a:lnTo>
                    <a:pt x="947" y="552"/>
                  </a:lnTo>
                  <a:lnTo>
                    <a:pt x="947" y="550"/>
                  </a:lnTo>
                  <a:lnTo>
                    <a:pt x="947" y="549"/>
                  </a:lnTo>
                  <a:lnTo>
                    <a:pt x="941" y="549"/>
                  </a:lnTo>
                  <a:lnTo>
                    <a:pt x="934" y="549"/>
                  </a:lnTo>
                  <a:lnTo>
                    <a:pt x="932" y="549"/>
                  </a:lnTo>
                  <a:lnTo>
                    <a:pt x="931" y="549"/>
                  </a:lnTo>
                  <a:lnTo>
                    <a:pt x="924" y="549"/>
                  </a:lnTo>
                  <a:lnTo>
                    <a:pt x="922" y="549"/>
                  </a:lnTo>
                  <a:lnTo>
                    <a:pt x="919" y="549"/>
                  </a:lnTo>
                  <a:lnTo>
                    <a:pt x="917" y="549"/>
                  </a:lnTo>
                  <a:lnTo>
                    <a:pt x="917" y="550"/>
                  </a:lnTo>
                  <a:lnTo>
                    <a:pt x="917" y="552"/>
                  </a:lnTo>
                  <a:lnTo>
                    <a:pt x="916" y="552"/>
                  </a:lnTo>
                  <a:lnTo>
                    <a:pt x="915" y="552"/>
                  </a:lnTo>
                  <a:lnTo>
                    <a:pt x="915" y="549"/>
                  </a:lnTo>
                  <a:lnTo>
                    <a:pt x="914" y="549"/>
                  </a:lnTo>
                  <a:lnTo>
                    <a:pt x="913" y="549"/>
                  </a:lnTo>
                  <a:lnTo>
                    <a:pt x="911" y="549"/>
                  </a:lnTo>
                  <a:lnTo>
                    <a:pt x="911" y="550"/>
                  </a:lnTo>
                  <a:lnTo>
                    <a:pt x="909" y="552"/>
                  </a:lnTo>
                  <a:lnTo>
                    <a:pt x="908" y="552"/>
                  </a:lnTo>
                  <a:lnTo>
                    <a:pt x="907" y="552"/>
                  </a:lnTo>
                  <a:lnTo>
                    <a:pt x="906" y="552"/>
                  </a:lnTo>
                  <a:lnTo>
                    <a:pt x="905" y="552"/>
                  </a:lnTo>
                  <a:lnTo>
                    <a:pt x="905" y="553"/>
                  </a:lnTo>
                  <a:lnTo>
                    <a:pt x="904" y="553"/>
                  </a:lnTo>
                  <a:lnTo>
                    <a:pt x="902" y="552"/>
                  </a:lnTo>
                  <a:lnTo>
                    <a:pt x="901" y="552"/>
                  </a:lnTo>
                  <a:lnTo>
                    <a:pt x="901" y="553"/>
                  </a:lnTo>
                  <a:lnTo>
                    <a:pt x="900" y="553"/>
                  </a:lnTo>
                  <a:lnTo>
                    <a:pt x="900" y="554"/>
                  </a:lnTo>
                  <a:lnTo>
                    <a:pt x="899" y="555"/>
                  </a:lnTo>
                  <a:lnTo>
                    <a:pt x="898" y="555"/>
                  </a:lnTo>
                  <a:lnTo>
                    <a:pt x="897" y="556"/>
                  </a:lnTo>
                  <a:lnTo>
                    <a:pt x="896" y="557"/>
                  </a:lnTo>
                  <a:lnTo>
                    <a:pt x="896" y="558"/>
                  </a:lnTo>
                  <a:lnTo>
                    <a:pt x="895" y="558"/>
                  </a:lnTo>
                  <a:lnTo>
                    <a:pt x="895" y="560"/>
                  </a:lnTo>
                  <a:lnTo>
                    <a:pt x="893" y="561"/>
                  </a:lnTo>
                  <a:lnTo>
                    <a:pt x="892" y="562"/>
                  </a:lnTo>
                  <a:lnTo>
                    <a:pt x="891" y="562"/>
                  </a:lnTo>
                  <a:lnTo>
                    <a:pt x="890" y="563"/>
                  </a:lnTo>
                  <a:lnTo>
                    <a:pt x="890" y="564"/>
                  </a:lnTo>
                  <a:lnTo>
                    <a:pt x="889" y="564"/>
                  </a:lnTo>
                  <a:lnTo>
                    <a:pt x="889" y="565"/>
                  </a:lnTo>
                  <a:lnTo>
                    <a:pt x="887" y="567"/>
                  </a:lnTo>
                  <a:lnTo>
                    <a:pt x="885" y="569"/>
                  </a:lnTo>
                  <a:lnTo>
                    <a:pt x="884" y="570"/>
                  </a:lnTo>
                  <a:lnTo>
                    <a:pt x="883" y="571"/>
                  </a:lnTo>
                  <a:lnTo>
                    <a:pt x="882" y="572"/>
                  </a:lnTo>
                  <a:lnTo>
                    <a:pt x="881" y="573"/>
                  </a:lnTo>
                  <a:lnTo>
                    <a:pt x="880" y="574"/>
                  </a:lnTo>
                  <a:lnTo>
                    <a:pt x="879" y="575"/>
                  </a:lnTo>
                  <a:lnTo>
                    <a:pt x="878" y="577"/>
                  </a:lnTo>
                  <a:lnTo>
                    <a:pt x="876" y="578"/>
                  </a:lnTo>
                  <a:lnTo>
                    <a:pt x="876" y="579"/>
                  </a:lnTo>
                  <a:lnTo>
                    <a:pt x="878" y="580"/>
                  </a:lnTo>
                  <a:lnTo>
                    <a:pt x="878" y="581"/>
                  </a:lnTo>
                  <a:lnTo>
                    <a:pt x="878" y="582"/>
                  </a:lnTo>
                  <a:lnTo>
                    <a:pt x="879" y="582"/>
                  </a:lnTo>
                  <a:lnTo>
                    <a:pt x="879" y="583"/>
                  </a:lnTo>
                  <a:lnTo>
                    <a:pt x="881" y="585"/>
                  </a:lnTo>
                  <a:lnTo>
                    <a:pt x="882" y="585"/>
                  </a:lnTo>
                  <a:lnTo>
                    <a:pt x="883" y="585"/>
                  </a:lnTo>
                  <a:lnTo>
                    <a:pt x="884" y="585"/>
                  </a:lnTo>
                  <a:lnTo>
                    <a:pt x="885" y="585"/>
                  </a:lnTo>
                  <a:lnTo>
                    <a:pt x="887" y="585"/>
                  </a:lnTo>
                  <a:lnTo>
                    <a:pt x="888" y="585"/>
                  </a:lnTo>
                  <a:lnTo>
                    <a:pt x="888" y="586"/>
                  </a:lnTo>
                  <a:lnTo>
                    <a:pt x="888" y="588"/>
                  </a:lnTo>
                  <a:lnTo>
                    <a:pt x="888" y="589"/>
                  </a:lnTo>
                  <a:lnTo>
                    <a:pt x="888" y="590"/>
                  </a:lnTo>
                  <a:lnTo>
                    <a:pt x="888" y="591"/>
                  </a:lnTo>
                  <a:lnTo>
                    <a:pt x="889" y="592"/>
                  </a:lnTo>
                  <a:lnTo>
                    <a:pt x="890" y="594"/>
                  </a:lnTo>
                  <a:lnTo>
                    <a:pt x="891" y="595"/>
                  </a:lnTo>
                  <a:lnTo>
                    <a:pt x="892" y="596"/>
                  </a:lnTo>
                  <a:lnTo>
                    <a:pt x="893" y="597"/>
                  </a:lnTo>
                  <a:lnTo>
                    <a:pt x="895" y="598"/>
                  </a:lnTo>
                  <a:lnTo>
                    <a:pt x="897" y="599"/>
                  </a:lnTo>
                  <a:lnTo>
                    <a:pt x="897" y="600"/>
                  </a:lnTo>
                  <a:lnTo>
                    <a:pt x="898" y="602"/>
                  </a:lnTo>
                  <a:lnTo>
                    <a:pt x="899" y="602"/>
                  </a:lnTo>
                  <a:lnTo>
                    <a:pt x="900" y="604"/>
                  </a:lnTo>
                  <a:lnTo>
                    <a:pt x="904" y="606"/>
                  </a:lnTo>
                  <a:lnTo>
                    <a:pt x="904" y="607"/>
                  </a:lnTo>
                  <a:lnTo>
                    <a:pt x="905" y="607"/>
                  </a:lnTo>
                  <a:lnTo>
                    <a:pt x="905" y="608"/>
                  </a:lnTo>
                  <a:lnTo>
                    <a:pt x="907" y="609"/>
                  </a:lnTo>
                  <a:lnTo>
                    <a:pt x="907" y="611"/>
                  </a:lnTo>
                  <a:lnTo>
                    <a:pt x="908" y="612"/>
                  </a:lnTo>
                  <a:lnTo>
                    <a:pt x="910" y="609"/>
                  </a:lnTo>
                  <a:lnTo>
                    <a:pt x="910" y="608"/>
                  </a:lnTo>
                  <a:lnTo>
                    <a:pt x="911" y="608"/>
                  </a:lnTo>
                  <a:lnTo>
                    <a:pt x="911" y="607"/>
                  </a:lnTo>
                  <a:lnTo>
                    <a:pt x="911" y="606"/>
                  </a:lnTo>
                  <a:lnTo>
                    <a:pt x="913" y="606"/>
                  </a:lnTo>
                  <a:lnTo>
                    <a:pt x="914" y="607"/>
                  </a:lnTo>
                  <a:lnTo>
                    <a:pt x="916" y="608"/>
                  </a:lnTo>
                  <a:lnTo>
                    <a:pt x="917" y="608"/>
                  </a:lnTo>
                  <a:lnTo>
                    <a:pt x="918" y="608"/>
                  </a:lnTo>
                  <a:lnTo>
                    <a:pt x="918" y="609"/>
                  </a:lnTo>
                  <a:lnTo>
                    <a:pt x="917" y="609"/>
                  </a:lnTo>
                  <a:lnTo>
                    <a:pt x="917" y="611"/>
                  </a:lnTo>
                  <a:lnTo>
                    <a:pt x="917" y="612"/>
                  </a:lnTo>
                  <a:lnTo>
                    <a:pt x="916" y="612"/>
                  </a:lnTo>
                  <a:lnTo>
                    <a:pt x="916" y="613"/>
                  </a:lnTo>
                  <a:lnTo>
                    <a:pt x="915" y="614"/>
                  </a:lnTo>
                  <a:lnTo>
                    <a:pt x="915" y="615"/>
                  </a:lnTo>
                  <a:lnTo>
                    <a:pt x="914" y="616"/>
                  </a:lnTo>
                  <a:lnTo>
                    <a:pt x="913" y="616"/>
                  </a:lnTo>
                  <a:lnTo>
                    <a:pt x="914" y="617"/>
                  </a:lnTo>
                  <a:lnTo>
                    <a:pt x="916" y="619"/>
                  </a:lnTo>
                  <a:lnTo>
                    <a:pt x="917" y="620"/>
                  </a:lnTo>
                  <a:lnTo>
                    <a:pt x="918" y="621"/>
                  </a:lnTo>
                  <a:lnTo>
                    <a:pt x="921" y="623"/>
                  </a:lnTo>
                  <a:lnTo>
                    <a:pt x="921" y="622"/>
                  </a:lnTo>
                  <a:lnTo>
                    <a:pt x="922" y="622"/>
                  </a:lnTo>
                  <a:lnTo>
                    <a:pt x="923" y="621"/>
                  </a:lnTo>
                  <a:lnTo>
                    <a:pt x="924" y="622"/>
                  </a:lnTo>
                  <a:lnTo>
                    <a:pt x="924" y="623"/>
                  </a:lnTo>
                  <a:lnTo>
                    <a:pt x="925" y="623"/>
                  </a:lnTo>
                  <a:lnTo>
                    <a:pt x="926" y="624"/>
                  </a:lnTo>
                  <a:lnTo>
                    <a:pt x="926" y="625"/>
                  </a:lnTo>
                  <a:lnTo>
                    <a:pt x="927" y="625"/>
                  </a:lnTo>
                  <a:lnTo>
                    <a:pt x="926" y="625"/>
                  </a:lnTo>
                  <a:lnTo>
                    <a:pt x="926" y="627"/>
                  </a:lnTo>
                  <a:lnTo>
                    <a:pt x="925" y="627"/>
                  </a:lnTo>
                  <a:lnTo>
                    <a:pt x="925" y="628"/>
                  </a:lnTo>
                  <a:lnTo>
                    <a:pt x="924" y="628"/>
                  </a:lnTo>
                  <a:lnTo>
                    <a:pt x="923" y="627"/>
                  </a:lnTo>
                  <a:lnTo>
                    <a:pt x="922" y="625"/>
                  </a:lnTo>
                  <a:lnTo>
                    <a:pt x="921" y="624"/>
                  </a:lnTo>
                  <a:lnTo>
                    <a:pt x="919" y="623"/>
                  </a:lnTo>
                  <a:lnTo>
                    <a:pt x="918" y="622"/>
                  </a:lnTo>
                  <a:lnTo>
                    <a:pt x="917" y="621"/>
                  </a:lnTo>
                  <a:lnTo>
                    <a:pt x="916" y="620"/>
                  </a:lnTo>
                  <a:lnTo>
                    <a:pt x="916" y="622"/>
                  </a:lnTo>
                  <a:lnTo>
                    <a:pt x="915" y="622"/>
                  </a:lnTo>
                  <a:lnTo>
                    <a:pt x="915" y="623"/>
                  </a:lnTo>
                  <a:lnTo>
                    <a:pt x="915" y="622"/>
                  </a:lnTo>
                  <a:lnTo>
                    <a:pt x="913" y="621"/>
                  </a:lnTo>
                  <a:lnTo>
                    <a:pt x="911" y="621"/>
                  </a:lnTo>
                  <a:lnTo>
                    <a:pt x="911" y="620"/>
                  </a:lnTo>
                  <a:lnTo>
                    <a:pt x="913" y="620"/>
                  </a:lnTo>
                  <a:lnTo>
                    <a:pt x="913" y="619"/>
                  </a:lnTo>
                  <a:lnTo>
                    <a:pt x="914" y="619"/>
                  </a:lnTo>
                  <a:lnTo>
                    <a:pt x="914" y="617"/>
                  </a:lnTo>
                  <a:lnTo>
                    <a:pt x="913" y="616"/>
                  </a:lnTo>
                  <a:lnTo>
                    <a:pt x="911" y="615"/>
                  </a:lnTo>
                  <a:lnTo>
                    <a:pt x="910" y="614"/>
                  </a:lnTo>
                  <a:lnTo>
                    <a:pt x="909" y="613"/>
                  </a:lnTo>
                  <a:lnTo>
                    <a:pt x="908" y="612"/>
                  </a:lnTo>
                  <a:lnTo>
                    <a:pt x="907" y="611"/>
                  </a:lnTo>
                  <a:lnTo>
                    <a:pt x="907" y="612"/>
                  </a:lnTo>
                  <a:lnTo>
                    <a:pt x="906" y="612"/>
                  </a:lnTo>
                  <a:lnTo>
                    <a:pt x="906" y="613"/>
                  </a:lnTo>
                  <a:lnTo>
                    <a:pt x="905" y="612"/>
                  </a:lnTo>
                  <a:lnTo>
                    <a:pt x="904" y="611"/>
                  </a:lnTo>
                  <a:lnTo>
                    <a:pt x="902" y="609"/>
                  </a:lnTo>
                  <a:lnTo>
                    <a:pt x="902" y="608"/>
                  </a:lnTo>
                  <a:lnTo>
                    <a:pt x="904" y="607"/>
                  </a:lnTo>
                  <a:lnTo>
                    <a:pt x="902" y="607"/>
                  </a:lnTo>
                  <a:lnTo>
                    <a:pt x="901" y="606"/>
                  </a:lnTo>
                  <a:lnTo>
                    <a:pt x="900" y="604"/>
                  </a:lnTo>
                  <a:lnTo>
                    <a:pt x="898" y="603"/>
                  </a:lnTo>
                  <a:lnTo>
                    <a:pt x="898" y="602"/>
                  </a:lnTo>
                  <a:lnTo>
                    <a:pt x="896" y="600"/>
                  </a:lnTo>
                  <a:lnTo>
                    <a:pt x="896" y="599"/>
                  </a:lnTo>
                  <a:lnTo>
                    <a:pt x="895" y="599"/>
                  </a:lnTo>
                  <a:lnTo>
                    <a:pt x="893" y="597"/>
                  </a:lnTo>
                  <a:lnTo>
                    <a:pt x="891" y="596"/>
                  </a:lnTo>
                  <a:lnTo>
                    <a:pt x="890" y="595"/>
                  </a:lnTo>
                  <a:lnTo>
                    <a:pt x="889" y="594"/>
                  </a:lnTo>
                  <a:lnTo>
                    <a:pt x="889" y="592"/>
                  </a:lnTo>
                  <a:lnTo>
                    <a:pt x="888" y="592"/>
                  </a:lnTo>
                  <a:lnTo>
                    <a:pt x="888" y="591"/>
                  </a:lnTo>
                  <a:lnTo>
                    <a:pt x="888" y="592"/>
                  </a:lnTo>
                  <a:lnTo>
                    <a:pt x="888" y="594"/>
                  </a:lnTo>
                  <a:lnTo>
                    <a:pt x="887" y="594"/>
                  </a:lnTo>
                  <a:lnTo>
                    <a:pt x="884" y="595"/>
                  </a:lnTo>
                  <a:lnTo>
                    <a:pt x="884" y="591"/>
                  </a:lnTo>
                  <a:lnTo>
                    <a:pt x="885" y="591"/>
                  </a:lnTo>
                  <a:lnTo>
                    <a:pt x="885" y="590"/>
                  </a:lnTo>
                  <a:lnTo>
                    <a:pt x="883" y="588"/>
                  </a:lnTo>
                  <a:lnTo>
                    <a:pt x="882" y="587"/>
                  </a:lnTo>
                  <a:lnTo>
                    <a:pt x="881" y="586"/>
                  </a:lnTo>
                  <a:lnTo>
                    <a:pt x="880" y="585"/>
                  </a:lnTo>
                  <a:lnTo>
                    <a:pt x="879" y="583"/>
                  </a:lnTo>
                  <a:lnTo>
                    <a:pt x="878" y="582"/>
                  </a:lnTo>
                  <a:lnTo>
                    <a:pt x="876" y="581"/>
                  </a:lnTo>
                  <a:lnTo>
                    <a:pt x="874" y="579"/>
                  </a:lnTo>
                  <a:lnTo>
                    <a:pt x="873" y="577"/>
                  </a:lnTo>
                  <a:lnTo>
                    <a:pt x="868" y="573"/>
                  </a:lnTo>
                  <a:lnTo>
                    <a:pt x="871" y="571"/>
                  </a:lnTo>
                  <a:lnTo>
                    <a:pt x="872" y="571"/>
                  </a:lnTo>
                  <a:lnTo>
                    <a:pt x="873" y="572"/>
                  </a:lnTo>
                  <a:lnTo>
                    <a:pt x="874" y="573"/>
                  </a:lnTo>
                  <a:lnTo>
                    <a:pt x="875" y="574"/>
                  </a:lnTo>
                  <a:lnTo>
                    <a:pt x="876" y="575"/>
                  </a:lnTo>
                  <a:lnTo>
                    <a:pt x="878" y="577"/>
                  </a:lnTo>
                  <a:lnTo>
                    <a:pt x="878" y="575"/>
                  </a:lnTo>
                  <a:lnTo>
                    <a:pt x="880" y="573"/>
                  </a:lnTo>
                  <a:lnTo>
                    <a:pt x="882" y="571"/>
                  </a:lnTo>
                  <a:lnTo>
                    <a:pt x="882" y="570"/>
                  </a:lnTo>
                  <a:lnTo>
                    <a:pt x="883" y="570"/>
                  </a:lnTo>
                  <a:lnTo>
                    <a:pt x="884" y="569"/>
                  </a:lnTo>
                  <a:lnTo>
                    <a:pt x="885" y="567"/>
                  </a:lnTo>
                  <a:lnTo>
                    <a:pt x="887" y="566"/>
                  </a:lnTo>
                  <a:lnTo>
                    <a:pt x="885" y="565"/>
                  </a:lnTo>
                  <a:lnTo>
                    <a:pt x="884" y="564"/>
                  </a:lnTo>
                  <a:lnTo>
                    <a:pt x="883" y="562"/>
                  </a:lnTo>
                  <a:lnTo>
                    <a:pt x="882" y="561"/>
                  </a:lnTo>
                  <a:lnTo>
                    <a:pt x="882" y="562"/>
                  </a:lnTo>
                  <a:lnTo>
                    <a:pt x="881" y="562"/>
                  </a:lnTo>
                  <a:lnTo>
                    <a:pt x="881" y="563"/>
                  </a:lnTo>
                  <a:lnTo>
                    <a:pt x="880" y="561"/>
                  </a:lnTo>
                  <a:lnTo>
                    <a:pt x="879" y="560"/>
                  </a:lnTo>
                  <a:lnTo>
                    <a:pt x="878" y="560"/>
                  </a:lnTo>
                  <a:lnTo>
                    <a:pt x="878" y="558"/>
                  </a:lnTo>
                  <a:lnTo>
                    <a:pt x="875" y="557"/>
                  </a:lnTo>
                  <a:lnTo>
                    <a:pt x="874" y="555"/>
                  </a:lnTo>
                  <a:lnTo>
                    <a:pt x="872" y="554"/>
                  </a:lnTo>
                  <a:lnTo>
                    <a:pt x="871" y="553"/>
                  </a:lnTo>
                  <a:lnTo>
                    <a:pt x="870" y="550"/>
                  </a:lnTo>
                  <a:lnTo>
                    <a:pt x="868" y="550"/>
                  </a:lnTo>
                  <a:lnTo>
                    <a:pt x="867" y="552"/>
                  </a:lnTo>
                  <a:lnTo>
                    <a:pt x="866" y="552"/>
                  </a:lnTo>
                  <a:lnTo>
                    <a:pt x="865" y="553"/>
                  </a:lnTo>
                  <a:lnTo>
                    <a:pt x="864" y="554"/>
                  </a:lnTo>
                  <a:lnTo>
                    <a:pt x="863" y="554"/>
                  </a:lnTo>
                  <a:lnTo>
                    <a:pt x="862" y="555"/>
                  </a:lnTo>
                  <a:lnTo>
                    <a:pt x="861" y="555"/>
                  </a:lnTo>
                  <a:lnTo>
                    <a:pt x="859" y="556"/>
                  </a:lnTo>
                  <a:lnTo>
                    <a:pt x="859" y="557"/>
                  </a:lnTo>
                  <a:lnTo>
                    <a:pt x="859" y="558"/>
                  </a:lnTo>
                  <a:lnTo>
                    <a:pt x="862" y="560"/>
                  </a:lnTo>
                  <a:lnTo>
                    <a:pt x="862" y="561"/>
                  </a:lnTo>
                  <a:lnTo>
                    <a:pt x="863" y="561"/>
                  </a:lnTo>
                  <a:lnTo>
                    <a:pt x="859" y="563"/>
                  </a:lnTo>
                  <a:lnTo>
                    <a:pt x="859" y="564"/>
                  </a:lnTo>
                  <a:lnTo>
                    <a:pt x="858" y="564"/>
                  </a:lnTo>
                  <a:lnTo>
                    <a:pt x="858" y="563"/>
                  </a:lnTo>
                  <a:lnTo>
                    <a:pt x="857" y="562"/>
                  </a:lnTo>
                  <a:lnTo>
                    <a:pt x="856" y="562"/>
                  </a:lnTo>
                  <a:lnTo>
                    <a:pt x="856" y="561"/>
                  </a:lnTo>
                  <a:lnTo>
                    <a:pt x="855" y="561"/>
                  </a:lnTo>
                  <a:lnTo>
                    <a:pt x="852" y="556"/>
                  </a:lnTo>
                  <a:lnTo>
                    <a:pt x="850" y="555"/>
                  </a:lnTo>
                  <a:lnTo>
                    <a:pt x="850" y="556"/>
                  </a:lnTo>
                  <a:lnTo>
                    <a:pt x="848" y="557"/>
                  </a:lnTo>
                  <a:lnTo>
                    <a:pt x="848" y="558"/>
                  </a:lnTo>
                  <a:lnTo>
                    <a:pt x="847" y="558"/>
                  </a:lnTo>
                  <a:lnTo>
                    <a:pt x="845" y="556"/>
                  </a:lnTo>
                  <a:lnTo>
                    <a:pt x="846" y="555"/>
                  </a:lnTo>
                  <a:lnTo>
                    <a:pt x="847" y="554"/>
                  </a:lnTo>
                  <a:lnTo>
                    <a:pt x="848" y="553"/>
                  </a:lnTo>
                  <a:lnTo>
                    <a:pt x="846" y="552"/>
                  </a:lnTo>
                  <a:lnTo>
                    <a:pt x="841" y="547"/>
                  </a:lnTo>
                  <a:lnTo>
                    <a:pt x="840" y="546"/>
                  </a:lnTo>
                  <a:lnTo>
                    <a:pt x="839" y="544"/>
                  </a:lnTo>
                  <a:lnTo>
                    <a:pt x="837" y="542"/>
                  </a:lnTo>
                  <a:lnTo>
                    <a:pt x="835" y="540"/>
                  </a:lnTo>
                  <a:lnTo>
                    <a:pt x="833" y="539"/>
                  </a:lnTo>
                  <a:lnTo>
                    <a:pt x="832" y="538"/>
                  </a:lnTo>
                  <a:lnTo>
                    <a:pt x="831" y="536"/>
                  </a:lnTo>
                  <a:lnTo>
                    <a:pt x="829" y="535"/>
                  </a:lnTo>
                  <a:lnTo>
                    <a:pt x="828" y="533"/>
                  </a:lnTo>
                  <a:lnTo>
                    <a:pt x="827" y="532"/>
                  </a:lnTo>
                  <a:lnTo>
                    <a:pt x="825" y="531"/>
                  </a:lnTo>
                  <a:lnTo>
                    <a:pt x="824" y="530"/>
                  </a:lnTo>
                  <a:lnTo>
                    <a:pt x="823" y="529"/>
                  </a:lnTo>
                  <a:lnTo>
                    <a:pt x="822" y="528"/>
                  </a:lnTo>
                  <a:lnTo>
                    <a:pt x="821" y="528"/>
                  </a:lnTo>
                  <a:lnTo>
                    <a:pt x="821" y="527"/>
                  </a:lnTo>
                  <a:lnTo>
                    <a:pt x="820" y="525"/>
                  </a:lnTo>
                  <a:lnTo>
                    <a:pt x="819" y="525"/>
                  </a:lnTo>
                  <a:lnTo>
                    <a:pt x="819" y="524"/>
                  </a:lnTo>
                  <a:lnTo>
                    <a:pt x="818" y="524"/>
                  </a:lnTo>
                  <a:lnTo>
                    <a:pt x="816" y="525"/>
                  </a:lnTo>
                  <a:lnTo>
                    <a:pt x="815" y="525"/>
                  </a:lnTo>
                  <a:lnTo>
                    <a:pt x="814" y="524"/>
                  </a:lnTo>
                  <a:lnTo>
                    <a:pt x="813" y="525"/>
                  </a:lnTo>
                  <a:lnTo>
                    <a:pt x="812" y="527"/>
                  </a:lnTo>
                  <a:lnTo>
                    <a:pt x="812" y="528"/>
                  </a:lnTo>
                  <a:lnTo>
                    <a:pt x="811" y="528"/>
                  </a:lnTo>
                  <a:lnTo>
                    <a:pt x="810" y="529"/>
                  </a:lnTo>
                  <a:lnTo>
                    <a:pt x="810" y="530"/>
                  </a:lnTo>
                  <a:lnTo>
                    <a:pt x="809" y="530"/>
                  </a:lnTo>
                  <a:lnTo>
                    <a:pt x="809" y="531"/>
                  </a:lnTo>
                  <a:lnTo>
                    <a:pt x="807" y="531"/>
                  </a:lnTo>
                  <a:lnTo>
                    <a:pt x="807" y="532"/>
                  </a:lnTo>
                  <a:lnTo>
                    <a:pt x="806" y="532"/>
                  </a:lnTo>
                  <a:lnTo>
                    <a:pt x="805" y="533"/>
                  </a:lnTo>
                  <a:lnTo>
                    <a:pt x="805" y="535"/>
                  </a:lnTo>
                  <a:lnTo>
                    <a:pt x="804" y="535"/>
                  </a:lnTo>
                  <a:lnTo>
                    <a:pt x="803" y="536"/>
                  </a:lnTo>
                  <a:lnTo>
                    <a:pt x="802" y="537"/>
                  </a:lnTo>
                  <a:lnTo>
                    <a:pt x="801" y="538"/>
                  </a:lnTo>
                  <a:lnTo>
                    <a:pt x="799" y="539"/>
                  </a:lnTo>
                  <a:lnTo>
                    <a:pt x="799" y="540"/>
                  </a:lnTo>
                  <a:lnTo>
                    <a:pt x="798" y="540"/>
                  </a:lnTo>
                  <a:lnTo>
                    <a:pt x="798" y="541"/>
                  </a:lnTo>
                  <a:lnTo>
                    <a:pt x="797" y="541"/>
                  </a:lnTo>
                  <a:lnTo>
                    <a:pt x="797" y="542"/>
                  </a:lnTo>
                  <a:lnTo>
                    <a:pt x="796" y="542"/>
                  </a:lnTo>
                  <a:lnTo>
                    <a:pt x="796" y="544"/>
                  </a:lnTo>
                  <a:lnTo>
                    <a:pt x="795" y="544"/>
                  </a:lnTo>
                  <a:lnTo>
                    <a:pt x="795" y="545"/>
                  </a:lnTo>
                  <a:lnTo>
                    <a:pt x="794" y="545"/>
                  </a:lnTo>
                  <a:lnTo>
                    <a:pt x="794" y="546"/>
                  </a:lnTo>
                  <a:lnTo>
                    <a:pt x="793" y="546"/>
                  </a:lnTo>
                  <a:lnTo>
                    <a:pt x="793" y="547"/>
                  </a:lnTo>
                  <a:lnTo>
                    <a:pt x="792" y="547"/>
                  </a:lnTo>
                  <a:lnTo>
                    <a:pt x="792" y="548"/>
                  </a:lnTo>
                  <a:lnTo>
                    <a:pt x="790" y="548"/>
                  </a:lnTo>
                  <a:lnTo>
                    <a:pt x="790" y="549"/>
                  </a:lnTo>
                  <a:lnTo>
                    <a:pt x="789" y="549"/>
                  </a:lnTo>
                  <a:lnTo>
                    <a:pt x="789" y="550"/>
                  </a:lnTo>
                  <a:lnTo>
                    <a:pt x="788" y="550"/>
                  </a:lnTo>
                  <a:lnTo>
                    <a:pt x="788" y="552"/>
                  </a:lnTo>
                  <a:lnTo>
                    <a:pt x="787" y="552"/>
                  </a:lnTo>
                  <a:lnTo>
                    <a:pt x="787" y="553"/>
                  </a:lnTo>
                  <a:lnTo>
                    <a:pt x="786" y="553"/>
                  </a:lnTo>
                  <a:lnTo>
                    <a:pt x="786" y="554"/>
                  </a:lnTo>
                  <a:lnTo>
                    <a:pt x="785" y="554"/>
                  </a:lnTo>
                  <a:lnTo>
                    <a:pt x="785" y="555"/>
                  </a:lnTo>
                  <a:lnTo>
                    <a:pt x="784" y="556"/>
                  </a:lnTo>
                  <a:lnTo>
                    <a:pt x="783" y="556"/>
                  </a:lnTo>
                  <a:lnTo>
                    <a:pt x="783" y="557"/>
                  </a:lnTo>
                  <a:lnTo>
                    <a:pt x="781" y="557"/>
                  </a:lnTo>
                  <a:lnTo>
                    <a:pt x="781" y="558"/>
                  </a:lnTo>
                  <a:lnTo>
                    <a:pt x="780" y="560"/>
                  </a:lnTo>
                  <a:lnTo>
                    <a:pt x="779" y="561"/>
                  </a:lnTo>
                  <a:lnTo>
                    <a:pt x="777" y="562"/>
                  </a:lnTo>
                  <a:lnTo>
                    <a:pt x="776" y="563"/>
                  </a:lnTo>
                  <a:lnTo>
                    <a:pt x="776" y="564"/>
                  </a:lnTo>
                  <a:lnTo>
                    <a:pt x="775" y="565"/>
                  </a:lnTo>
                  <a:lnTo>
                    <a:pt x="773" y="565"/>
                  </a:lnTo>
                  <a:lnTo>
                    <a:pt x="772" y="566"/>
                  </a:lnTo>
                  <a:lnTo>
                    <a:pt x="771" y="566"/>
                  </a:lnTo>
                  <a:lnTo>
                    <a:pt x="770" y="566"/>
                  </a:lnTo>
                  <a:lnTo>
                    <a:pt x="769" y="567"/>
                  </a:lnTo>
                  <a:lnTo>
                    <a:pt x="768" y="567"/>
                  </a:lnTo>
                  <a:lnTo>
                    <a:pt x="767" y="567"/>
                  </a:lnTo>
                  <a:lnTo>
                    <a:pt x="764" y="569"/>
                  </a:lnTo>
                  <a:lnTo>
                    <a:pt x="762" y="569"/>
                  </a:lnTo>
                  <a:lnTo>
                    <a:pt x="763" y="569"/>
                  </a:lnTo>
                  <a:lnTo>
                    <a:pt x="762" y="567"/>
                  </a:lnTo>
                  <a:lnTo>
                    <a:pt x="762" y="565"/>
                  </a:lnTo>
                  <a:lnTo>
                    <a:pt x="763" y="565"/>
                  </a:lnTo>
                  <a:lnTo>
                    <a:pt x="764" y="564"/>
                  </a:lnTo>
                  <a:lnTo>
                    <a:pt x="766" y="563"/>
                  </a:lnTo>
                  <a:lnTo>
                    <a:pt x="767" y="563"/>
                  </a:lnTo>
                  <a:lnTo>
                    <a:pt x="769" y="562"/>
                  </a:lnTo>
                  <a:lnTo>
                    <a:pt x="770" y="563"/>
                  </a:lnTo>
                  <a:lnTo>
                    <a:pt x="771" y="563"/>
                  </a:lnTo>
                  <a:lnTo>
                    <a:pt x="772" y="562"/>
                  </a:lnTo>
                  <a:lnTo>
                    <a:pt x="772" y="565"/>
                  </a:lnTo>
                  <a:lnTo>
                    <a:pt x="773" y="565"/>
                  </a:lnTo>
                  <a:lnTo>
                    <a:pt x="775" y="563"/>
                  </a:lnTo>
                  <a:lnTo>
                    <a:pt x="776" y="563"/>
                  </a:lnTo>
                  <a:lnTo>
                    <a:pt x="776" y="562"/>
                  </a:lnTo>
                  <a:lnTo>
                    <a:pt x="778" y="561"/>
                  </a:lnTo>
                  <a:lnTo>
                    <a:pt x="780" y="558"/>
                  </a:lnTo>
                  <a:lnTo>
                    <a:pt x="781" y="557"/>
                  </a:lnTo>
                  <a:lnTo>
                    <a:pt x="784" y="555"/>
                  </a:lnTo>
                  <a:lnTo>
                    <a:pt x="785" y="554"/>
                  </a:lnTo>
                  <a:lnTo>
                    <a:pt x="785" y="553"/>
                  </a:lnTo>
                  <a:lnTo>
                    <a:pt x="786" y="552"/>
                  </a:lnTo>
                  <a:lnTo>
                    <a:pt x="787" y="552"/>
                  </a:lnTo>
                  <a:lnTo>
                    <a:pt x="788" y="549"/>
                  </a:lnTo>
                  <a:lnTo>
                    <a:pt x="790" y="548"/>
                  </a:lnTo>
                  <a:lnTo>
                    <a:pt x="792" y="547"/>
                  </a:lnTo>
                  <a:lnTo>
                    <a:pt x="795" y="544"/>
                  </a:lnTo>
                  <a:lnTo>
                    <a:pt x="797" y="541"/>
                  </a:lnTo>
                  <a:lnTo>
                    <a:pt x="798" y="540"/>
                  </a:lnTo>
                  <a:lnTo>
                    <a:pt x="798" y="539"/>
                  </a:lnTo>
                  <a:lnTo>
                    <a:pt x="799" y="538"/>
                  </a:lnTo>
                  <a:lnTo>
                    <a:pt x="802" y="537"/>
                  </a:lnTo>
                  <a:lnTo>
                    <a:pt x="803" y="536"/>
                  </a:lnTo>
                  <a:lnTo>
                    <a:pt x="804" y="535"/>
                  </a:lnTo>
                  <a:lnTo>
                    <a:pt x="804" y="533"/>
                  </a:lnTo>
                  <a:lnTo>
                    <a:pt x="803" y="533"/>
                  </a:lnTo>
                  <a:lnTo>
                    <a:pt x="803" y="532"/>
                  </a:lnTo>
                  <a:lnTo>
                    <a:pt x="802" y="532"/>
                  </a:lnTo>
                  <a:lnTo>
                    <a:pt x="803" y="531"/>
                  </a:lnTo>
                  <a:lnTo>
                    <a:pt x="803" y="530"/>
                  </a:lnTo>
                  <a:lnTo>
                    <a:pt x="804" y="530"/>
                  </a:lnTo>
                  <a:lnTo>
                    <a:pt x="804" y="529"/>
                  </a:lnTo>
                  <a:lnTo>
                    <a:pt x="805" y="528"/>
                  </a:lnTo>
                  <a:lnTo>
                    <a:pt x="809" y="524"/>
                  </a:lnTo>
                  <a:lnTo>
                    <a:pt x="810" y="524"/>
                  </a:lnTo>
                  <a:lnTo>
                    <a:pt x="811" y="523"/>
                  </a:lnTo>
                  <a:lnTo>
                    <a:pt x="812" y="521"/>
                  </a:lnTo>
                  <a:lnTo>
                    <a:pt x="811" y="521"/>
                  </a:lnTo>
                  <a:lnTo>
                    <a:pt x="809" y="520"/>
                  </a:lnTo>
                  <a:lnTo>
                    <a:pt x="810" y="520"/>
                  </a:lnTo>
                  <a:lnTo>
                    <a:pt x="810" y="519"/>
                  </a:lnTo>
                  <a:lnTo>
                    <a:pt x="811" y="518"/>
                  </a:lnTo>
                  <a:lnTo>
                    <a:pt x="812" y="518"/>
                  </a:lnTo>
                  <a:lnTo>
                    <a:pt x="813" y="516"/>
                  </a:lnTo>
                  <a:lnTo>
                    <a:pt x="814" y="516"/>
                  </a:lnTo>
                  <a:lnTo>
                    <a:pt x="814" y="518"/>
                  </a:lnTo>
                  <a:lnTo>
                    <a:pt x="815" y="518"/>
                  </a:lnTo>
                  <a:lnTo>
                    <a:pt x="815" y="519"/>
                  </a:lnTo>
                  <a:lnTo>
                    <a:pt x="816" y="520"/>
                  </a:lnTo>
                  <a:lnTo>
                    <a:pt x="816" y="521"/>
                  </a:lnTo>
                  <a:lnTo>
                    <a:pt x="818" y="520"/>
                  </a:lnTo>
                  <a:lnTo>
                    <a:pt x="819" y="520"/>
                  </a:lnTo>
                  <a:lnTo>
                    <a:pt x="820" y="519"/>
                  </a:lnTo>
                  <a:lnTo>
                    <a:pt x="821" y="519"/>
                  </a:lnTo>
                  <a:lnTo>
                    <a:pt x="821" y="518"/>
                  </a:lnTo>
                  <a:lnTo>
                    <a:pt x="822" y="518"/>
                  </a:lnTo>
                  <a:lnTo>
                    <a:pt x="823" y="518"/>
                  </a:lnTo>
                  <a:lnTo>
                    <a:pt x="824" y="518"/>
                  </a:lnTo>
                  <a:lnTo>
                    <a:pt x="825" y="518"/>
                  </a:lnTo>
                  <a:lnTo>
                    <a:pt x="828" y="518"/>
                  </a:lnTo>
                  <a:lnTo>
                    <a:pt x="829" y="518"/>
                  </a:lnTo>
                  <a:lnTo>
                    <a:pt x="831" y="518"/>
                  </a:lnTo>
                  <a:lnTo>
                    <a:pt x="832" y="518"/>
                  </a:lnTo>
                  <a:lnTo>
                    <a:pt x="833" y="518"/>
                  </a:lnTo>
                  <a:lnTo>
                    <a:pt x="835" y="518"/>
                  </a:lnTo>
                  <a:lnTo>
                    <a:pt x="836" y="518"/>
                  </a:lnTo>
                  <a:lnTo>
                    <a:pt x="837" y="518"/>
                  </a:lnTo>
                  <a:lnTo>
                    <a:pt x="839" y="518"/>
                  </a:lnTo>
                  <a:lnTo>
                    <a:pt x="840" y="518"/>
                  </a:lnTo>
                  <a:lnTo>
                    <a:pt x="841" y="518"/>
                  </a:lnTo>
                  <a:lnTo>
                    <a:pt x="842" y="516"/>
                  </a:lnTo>
                  <a:lnTo>
                    <a:pt x="844" y="516"/>
                  </a:lnTo>
                  <a:lnTo>
                    <a:pt x="845" y="515"/>
                  </a:lnTo>
                  <a:lnTo>
                    <a:pt x="846" y="514"/>
                  </a:lnTo>
                  <a:lnTo>
                    <a:pt x="847" y="513"/>
                  </a:lnTo>
                  <a:lnTo>
                    <a:pt x="848" y="512"/>
                  </a:lnTo>
                  <a:lnTo>
                    <a:pt x="849" y="511"/>
                  </a:lnTo>
                  <a:lnTo>
                    <a:pt x="850" y="511"/>
                  </a:lnTo>
                  <a:lnTo>
                    <a:pt x="850" y="510"/>
                  </a:lnTo>
                  <a:lnTo>
                    <a:pt x="852" y="510"/>
                  </a:lnTo>
                  <a:lnTo>
                    <a:pt x="853" y="508"/>
                  </a:lnTo>
                  <a:lnTo>
                    <a:pt x="854" y="507"/>
                  </a:lnTo>
                  <a:lnTo>
                    <a:pt x="855" y="506"/>
                  </a:lnTo>
                  <a:lnTo>
                    <a:pt x="856" y="505"/>
                  </a:lnTo>
                  <a:lnTo>
                    <a:pt x="857" y="504"/>
                  </a:lnTo>
                  <a:lnTo>
                    <a:pt x="858" y="503"/>
                  </a:lnTo>
                  <a:lnTo>
                    <a:pt x="861" y="502"/>
                  </a:lnTo>
                  <a:lnTo>
                    <a:pt x="863" y="499"/>
                  </a:lnTo>
                  <a:lnTo>
                    <a:pt x="864" y="498"/>
                  </a:lnTo>
                  <a:lnTo>
                    <a:pt x="865" y="497"/>
                  </a:lnTo>
                  <a:lnTo>
                    <a:pt x="866" y="497"/>
                  </a:lnTo>
                  <a:lnTo>
                    <a:pt x="867" y="496"/>
                  </a:lnTo>
                  <a:lnTo>
                    <a:pt x="870" y="495"/>
                  </a:lnTo>
                  <a:lnTo>
                    <a:pt x="871" y="494"/>
                  </a:lnTo>
                  <a:lnTo>
                    <a:pt x="872" y="494"/>
                  </a:lnTo>
                  <a:lnTo>
                    <a:pt x="873" y="494"/>
                  </a:lnTo>
                  <a:lnTo>
                    <a:pt x="874" y="494"/>
                  </a:lnTo>
                  <a:lnTo>
                    <a:pt x="875" y="494"/>
                  </a:lnTo>
                  <a:lnTo>
                    <a:pt x="875" y="495"/>
                  </a:lnTo>
                  <a:lnTo>
                    <a:pt x="875" y="496"/>
                  </a:lnTo>
                  <a:lnTo>
                    <a:pt x="875" y="497"/>
                  </a:lnTo>
                  <a:lnTo>
                    <a:pt x="875" y="498"/>
                  </a:lnTo>
                  <a:lnTo>
                    <a:pt x="875" y="500"/>
                  </a:lnTo>
                  <a:lnTo>
                    <a:pt x="874" y="500"/>
                  </a:lnTo>
                  <a:lnTo>
                    <a:pt x="873" y="500"/>
                  </a:lnTo>
                  <a:lnTo>
                    <a:pt x="872" y="500"/>
                  </a:lnTo>
                  <a:lnTo>
                    <a:pt x="871" y="500"/>
                  </a:lnTo>
                  <a:lnTo>
                    <a:pt x="871" y="499"/>
                  </a:lnTo>
                  <a:lnTo>
                    <a:pt x="871" y="497"/>
                  </a:lnTo>
                  <a:lnTo>
                    <a:pt x="871" y="496"/>
                  </a:lnTo>
                  <a:lnTo>
                    <a:pt x="871" y="495"/>
                  </a:lnTo>
                  <a:lnTo>
                    <a:pt x="870" y="495"/>
                  </a:lnTo>
                  <a:lnTo>
                    <a:pt x="868" y="495"/>
                  </a:lnTo>
                  <a:lnTo>
                    <a:pt x="868" y="496"/>
                  </a:lnTo>
                  <a:lnTo>
                    <a:pt x="867" y="496"/>
                  </a:lnTo>
                  <a:lnTo>
                    <a:pt x="867" y="497"/>
                  </a:lnTo>
                  <a:lnTo>
                    <a:pt x="866" y="498"/>
                  </a:lnTo>
                  <a:lnTo>
                    <a:pt x="865" y="498"/>
                  </a:lnTo>
                  <a:lnTo>
                    <a:pt x="864" y="499"/>
                  </a:lnTo>
                  <a:lnTo>
                    <a:pt x="863" y="500"/>
                  </a:lnTo>
                  <a:lnTo>
                    <a:pt x="862" y="502"/>
                  </a:lnTo>
                  <a:lnTo>
                    <a:pt x="861" y="503"/>
                  </a:lnTo>
                  <a:lnTo>
                    <a:pt x="859" y="503"/>
                  </a:lnTo>
                  <a:lnTo>
                    <a:pt x="859" y="504"/>
                  </a:lnTo>
                  <a:lnTo>
                    <a:pt x="858" y="505"/>
                  </a:lnTo>
                  <a:lnTo>
                    <a:pt x="857" y="505"/>
                  </a:lnTo>
                  <a:lnTo>
                    <a:pt x="856" y="506"/>
                  </a:lnTo>
                  <a:lnTo>
                    <a:pt x="855" y="507"/>
                  </a:lnTo>
                  <a:lnTo>
                    <a:pt x="854" y="508"/>
                  </a:lnTo>
                  <a:lnTo>
                    <a:pt x="853" y="510"/>
                  </a:lnTo>
                  <a:lnTo>
                    <a:pt x="852" y="511"/>
                  </a:lnTo>
                  <a:lnTo>
                    <a:pt x="850" y="511"/>
                  </a:lnTo>
                  <a:lnTo>
                    <a:pt x="849" y="512"/>
                  </a:lnTo>
                  <a:lnTo>
                    <a:pt x="850" y="512"/>
                  </a:lnTo>
                  <a:lnTo>
                    <a:pt x="850" y="513"/>
                  </a:lnTo>
                  <a:lnTo>
                    <a:pt x="852" y="518"/>
                  </a:lnTo>
                  <a:lnTo>
                    <a:pt x="850" y="518"/>
                  </a:lnTo>
                  <a:lnTo>
                    <a:pt x="850" y="516"/>
                  </a:lnTo>
                  <a:lnTo>
                    <a:pt x="850" y="518"/>
                  </a:lnTo>
                  <a:lnTo>
                    <a:pt x="849" y="518"/>
                  </a:lnTo>
                  <a:lnTo>
                    <a:pt x="848" y="519"/>
                  </a:lnTo>
                  <a:lnTo>
                    <a:pt x="847" y="519"/>
                  </a:lnTo>
                  <a:lnTo>
                    <a:pt x="847" y="518"/>
                  </a:lnTo>
                  <a:lnTo>
                    <a:pt x="846" y="518"/>
                  </a:lnTo>
                  <a:lnTo>
                    <a:pt x="845" y="516"/>
                  </a:lnTo>
                  <a:lnTo>
                    <a:pt x="844" y="516"/>
                  </a:lnTo>
                  <a:lnTo>
                    <a:pt x="844" y="518"/>
                  </a:lnTo>
                  <a:lnTo>
                    <a:pt x="842" y="518"/>
                  </a:lnTo>
                  <a:lnTo>
                    <a:pt x="841" y="518"/>
                  </a:lnTo>
                  <a:lnTo>
                    <a:pt x="840" y="518"/>
                  </a:lnTo>
                  <a:lnTo>
                    <a:pt x="839" y="518"/>
                  </a:lnTo>
                  <a:lnTo>
                    <a:pt x="837" y="518"/>
                  </a:lnTo>
                  <a:lnTo>
                    <a:pt x="833" y="518"/>
                  </a:lnTo>
                  <a:lnTo>
                    <a:pt x="832" y="518"/>
                  </a:lnTo>
                  <a:lnTo>
                    <a:pt x="830" y="518"/>
                  </a:lnTo>
                  <a:lnTo>
                    <a:pt x="829" y="518"/>
                  </a:lnTo>
                  <a:lnTo>
                    <a:pt x="827" y="518"/>
                  </a:lnTo>
                  <a:lnTo>
                    <a:pt x="824" y="518"/>
                  </a:lnTo>
                  <a:lnTo>
                    <a:pt x="823" y="519"/>
                  </a:lnTo>
                  <a:lnTo>
                    <a:pt x="822" y="519"/>
                  </a:lnTo>
                  <a:lnTo>
                    <a:pt x="821" y="519"/>
                  </a:lnTo>
                  <a:lnTo>
                    <a:pt x="820" y="520"/>
                  </a:lnTo>
                  <a:lnTo>
                    <a:pt x="819" y="520"/>
                  </a:lnTo>
                  <a:lnTo>
                    <a:pt x="819" y="521"/>
                  </a:lnTo>
                  <a:lnTo>
                    <a:pt x="820" y="521"/>
                  </a:lnTo>
                  <a:lnTo>
                    <a:pt x="820" y="522"/>
                  </a:lnTo>
                  <a:lnTo>
                    <a:pt x="821" y="522"/>
                  </a:lnTo>
                  <a:lnTo>
                    <a:pt x="820" y="522"/>
                  </a:lnTo>
                  <a:lnTo>
                    <a:pt x="819" y="524"/>
                  </a:lnTo>
                  <a:lnTo>
                    <a:pt x="820" y="524"/>
                  </a:lnTo>
                  <a:lnTo>
                    <a:pt x="820" y="525"/>
                  </a:lnTo>
                  <a:lnTo>
                    <a:pt x="821" y="525"/>
                  </a:lnTo>
                  <a:lnTo>
                    <a:pt x="821" y="527"/>
                  </a:lnTo>
                  <a:lnTo>
                    <a:pt x="822" y="527"/>
                  </a:lnTo>
                  <a:lnTo>
                    <a:pt x="822" y="528"/>
                  </a:lnTo>
                  <a:lnTo>
                    <a:pt x="823" y="528"/>
                  </a:lnTo>
                  <a:lnTo>
                    <a:pt x="824" y="529"/>
                  </a:lnTo>
                  <a:lnTo>
                    <a:pt x="825" y="530"/>
                  </a:lnTo>
                  <a:lnTo>
                    <a:pt x="827" y="531"/>
                  </a:lnTo>
                  <a:lnTo>
                    <a:pt x="828" y="531"/>
                  </a:lnTo>
                  <a:lnTo>
                    <a:pt x="828" y="532"/>
                  </a:lnTo>
                  <a:lnTo>
                    <a:pt x="829" y="533"/>
                  </a:lnTo>
                  <a:lnTo>
                    <a:pt x="830" y="535"/>
                  </a:lnTo>
                  <a:lnTo>
                    <a:pt x="831" y="536"/>
                  </a:lnTo>
                  <a:lnTo>
                    <a:pt x="832" y="536"/>
                  </a:lnTo>
                  <a:lnTo>
                    <a:pt x="835" y="538"/>
                  </a:lnTo>
                  <a:lnTo>
                    <a:pt x="835" y="539"/>
                  </a:lnTo>
                  <a:lnTo>
                    <a:pt x="836" y="540"/>
                  </a:lnTo>
                  <a:lnTo>
                    <a:pt x="839" y="542"/>
                  </a:lnTo>
                  <a:lnTo>
                    <a:pt x="839" y="544"/>
                  </a:lnTo>
                  <a:lnTo>
                    <a:pt x="840" y="545"/>
                  </a:lnTo>
                  <a:lnTo>
                    <a:pt x="841" y="545"/>
                  </a:lnTo>
                  <a:lnTo>
                    <a:pt x="841" y="546"/>
                  </a:lnTo>
                  <a:lnTo>
                    <a:pt x="842" y="547"/>
                  </a:lnTo>
                  <a:lnTo>
                    <a:pt x="844" y="548"/>
                  </a:lnTo>
                  <a:lnTo>
                    <a:pt x="845" y="549"/>
                  </a:lnTo>
                  <a:lnTo>
                    <a:pt x="846" y="549"/>
                  </a:lnTo>
                  <a:lnTo>
                    <a:pt x="846" y="550"/>
                  </a:lnTo>
                  <a:lnTo>
                    <a:pt x="847" y="550"/>
                  </a:lnTo>
                  <a:lnTo>
                    <a:pt x="848" y="550"/>
                  </a:lnTo>
                  <a:lnTo>
                    <a:pt x="848" y="549"/>
                  </a:lnTo>
                  <a:lnTo>
                    <a:pt x="850" y="547"/>
                  </a:lnTo>
                  <a:lnTo>
                    <a:pt x="850" y="548"/>
                  </a:lnTo>
                  <a:lnTo>
                    <a:pt x="852" y="548"/>
                  </a:lnTo>
                  <a:lnTo>
                    <a:pt x="853" y="549"/>
                  </a:lnTo>
                  <a:lnTo>
                    <a:pt x="854" y="552"/>
                  </a:lnTo>
                  <a:lnTo>
                    <a:pt x="854" y="550"/>
                  </a:lnTo>
                  <a:lnTo>
                    <a:pt x="855" y="550"/>
                  </a:lnTo>
                  <a:lnTo>
                    <a:pt x="856" y="548"/>
                  </a:lnTo>
                  <a:lnTo>
                    <a:pt x="857" y="548"/>
                  </a:lnTo>
                  <a:lnTo>
                    <a:pt x="857" y="549"/>
                  </a:lnTo>
                  <a:lnTo>
                    <a:pt x="859" y="552"/>
                  </a:lnTo>
                  <a:lnTo>
                    <a:pt x="861" y="550"/>
                  </a:lnTo>
                  <a:lnTo>
                    <a:pt x="862" y="550"/>
                  </a:lnTo>
                  <a:lnTo>
                    <a:pt x="863" y="550"/>
                  </a:lnTo>
                  <a:lnTo>
                    <a:pt x="865" y="549"/>
                  </a:lnTo>
                  <a:lnTo>
                    <a:pt x="866" y="549"/>
                  </a:lnTo>
                  <a:lnTo>
                    <a:pt x="874" y="549"/>
                  </a:lnTo>
                  <a:lnTo>
                    <a:pt x="879" y="549"/>
                  </a:lnTo>
                  <a:lnTo>
                    <a:pt x="880" y="544"/>
                  </a:lnTo>
                  <a:lnTo>
                    <a:pt x="881" y="542"/>
                  </a:lnTo>
                  <a:lnTo>
                    <a:pt x="882" y="540"/>
                  </a:lnTo>
                  <a:lnTo>
                    <a:pt x="884" y="537"/>
                  </a:lnTo>
                  <a:lnTo>
                    <a:pt x="887" y="536"/>
                  </a:lnTo>
                  <a:lnTo>
                    <a:pt x="888" y="533"/>
                  </a:lnTo>
                  <a:lnTo>
                    <a:pt x="890" y="532"/>
                  </a:lnTo>
                  <a:lnTo>
                    <a:pt x="890" y="531"/>
                  </a:lnTo>
                  <a:lnTo>
                    <a:pt x="891" y="530"/>
                  </a:lnTo>
                  <a:lnTo>
                    <a:pt x="892" y="529"/>
                  </a:lnTo>
                  <a:lnTo>
                    <a:pt x="893" y="528"/>
                  </a:lnTo>
                  <a:lnTo>
                    <a:pt x="895" y="525"/>
                  </a:lnTo>
                  <a:lnTo>
                    <a:pt x="893" y="524"/>
                  </a:lnTo>
                  <a:lnTo>
                    <a:pt x="895" y="523"/>
                  </a:lnTo>
                  <a:lnTo>
                    <a:pt x="895" y="522"/>
                  </a:lnTo>
                  <a:lnTo>
                    <a:pt x="895" y="521"/>
                  </a:lnTo>
                  <a:lnTo>
                    <a:pt x="895" y="520"/>
                  </a:lnTo>
                  <a:lnTo>
                    <a:pt x="896" y="519"/>
                  </a:lnTo>
                  <a:lnTo>
                    <a:pt x="896" y="518"/>
                  </a:lnTo>
                  <a:lnTo>
                    <a:pt x="896" y="516"/>
                  </a:lnTo>
                  <a:lnTo>
                    <a:pt x="896" y="515"/>
                  </a:lnTo>
                  <a:lnTo>
                    <a:pt x="896" y="514"/>
                  </a:lnTo>
                  <a:lnTo>
                    <a:pt x="897" y="514"/>
                  </a:lnTo>
                  <a:lnTo>
                    <a:pt x="897" y="506"/>
                  </a:lnTo>
                  <a:lnTo>
                    <a:pt x="897" y="503"/>
                  </a:lnTo>
                  <a:lnTo>
                    <a:pt x="897" y="500"/>
                  </a:lnTo>
                  <a:lnTo>
                    <a:pt x="897" y="498"/>
                  </a:lnTo>
                  <a:lnTo>
                    <a:pt x="896" y="498"/>
                  </a:lnTo>
                  <a:lnTo>
                    <a:pt x="895" y="498"/>
                  </a:lnTo>
                  <a:lnTo>
                    <a:pt x="893" y="498"/>
                  </a:lnTo>
                  <a:lnTo>
                    <a:pt x="892" y="498"/>
                  </a:lnTo>
                  <a:lnTo>
                    <a:pt x="891" y="498"/>
                  </a:lnTo>
                  <a:lnTo>
                    <a:pt x="890" y="498"/>
                  </a:lnTo>
                  <a:lnTo>
                    <a:pt x="889" y="498"/>
                  </a:lnTo>
                  <a:lnTo>
                    <a:pt x="888" y="498"/>
                  </a:lnTo>
                  <a:lnTo>
                    <a:pt x="888" y="497"/>
                  </a:lnTo>
                  <a:lnTo>
                    <a:pt x="888" y="496"/>
                  </a:lnTo>
                  <a:lnTo>
                    <a:pt x="887" y="496"/>
                  </a:lnTo>
                  <a:lnTo>
                    <a:pt x="883" y="496"/>
                  </a:lnTo>
                  <a:lnTo>
                    <a:pt x="883" y="495"/>
                  </a:lnTo>
                  <a:lnTo>
                    <a:pt x="879" y="495"/>
                  </a:lnTo>
                  <a:lnTo>
                    <a:pt x="879" y="494"/>
                  </a:lnTo>
                  <a:lnTo>
                    <a:pt x="883" y="493"/>
                  </a:lnTo>
                  <a:lnTo>
                    <a:pt x="884" y="493"/>
                  </a:lnTo>
                  <a:lnTo>
                    <a:pt x="885" y="493"/>
                  </a:lnTo>
                  <a:lnTo>
                    <a:pt x="887" y="493"/>
                  </a:lnTo>
                  <a:lnTo>
                    <a:pt x="888" y="493"/>
                  </a:lnTo>
                  <a:lnTo>
                    <a:pt x="889" y="494"/>
                  </a:lnTo>
                  <a:lnTo>
                    <a:pt x="890" y="494"/>
                  </a:lnTo>
                  <a:lnTo>
                    <a:pt x="893" y="494"/>
                  </a:lnTo>
                  <a:lnTo>
                    <a:pt x="895" y="494"/>
                  </a:lnTo>
                  <a:lnTo>
                    <a:pt x="895" y="493"/>
                  </a:lnTo>
                  <a:lnTo>
                    <a:pt x="895" y="489"/>
                  </a:lnTo>
                  <a:lnTo>
                    <a:pt x="898" y="489"/>
                  </a:lnTo>
                  <a:lnTo>
                    <a:pt x="898" y="488"/>
                  </a:lnTo>
                  <a:lnTo>
                    <a:pt x="898" y="487"/>
                  </a:lnTo>
                  <a:lnTo>
                    <a:pt x="899" y="487"/>
                  </a:lnTo>
                  <a:lnTo>
                    <a:pt x="900" y="487"/>
                  </a:lnTo>
                  <a:lnTo>
                    <a:pt x="901" y="487"/>
                  </a:lnTo>
                  <a:lnTo>
                    <a:pt x="902" y="487"/>
                  </a:lnTo>
                  <a:lnTo>
                    <a:pt x="904" y="487"/>
                  </a:lnTo>
                  <a:lnTo>
                    <a:pt x="905" y="487"/>
                  </a:lnTo>
                  <a:lnTo>
                    <a:pt x="906" y="487"/>
                  </a:lnTo>
                  <a:lnTo>
                    <a:pt x="906" y="488"/>
                  </a:lnTo>
                  <a:lnTo>
                    <a:pt x="906" y="490"/>
                  </a:lnTo>
                  <a:lnTo>
                    <a:pt x="908" y="490"/>
                  </a:lnTo>
                  <a:lnTo>
                    <a:pt x="909" y="490"/>
                  </a:lnTo>
                  <a:lnTo>
                    <a:pt x="909" y="491"/>
                  </a:lnTo>
                  <a:lnTo>
                    <a:pt x="910" y="491"/>
                  </a:lnTo>
                  <a:lnTo>
                    <a:pt x="911" y="491"/>
                  </a:lnTo>
                  <a:lnTo>
                    <a:pt x="913" y="491"/>
                  </a:lnTo>
                  <a:lnTo>
                    <a:pt x="913" y="494"/>
                  </a:lnTo>
                  <a:lnTo>
                    <a:pt x="909" y="494"/>
                  </a:lnTo>
                  <a:lnTo>
                    <a:pt x="907" y="494"/>
                  </a:lnTo>
                  <a:lnTo>
                    <a:pt x="906" y="494"/>
                  </a:lnTo>
                  <a:lnTo>
                    <a:pt x="905" y="494"/>
                  </a:lnTo>
                  <a:lnTo>
                    <a:pt x="904" y="494"/>
                  </a:lnTo>
                  <a:lnTo>
                    <a:pt x="901" y="494"/>
                  </a:lnTo>
                  <a:lnTo>
                    <a:pt x="901" y="496"/>
                  </a:lnTo>
                  <a:lnTo>
                    <a:pt x="901" y="497"/>
                  </a:lnTo>
                  <a:lnTo>
                    <a:pt x="901" y="499"/>
                  </a:lnTo>
                  <a:lnTo>
                    <a:pt x="901" y="500"/>
                  </a:lnTo>
                  <a:lnTo>
                    <a:pt x="901" y="503"/>
                  </a:lnTo>
                  <a:lnTo>
                    <a:pt x="901" y="504"/>
                  </a:lnTo>
                  <a:lnTo>
                    <a:pt x="901" y="505"/>
                  </a:lnTo>
                  <a:lnTo>
                    <a:pt x="901" y="506"/>
                  </a:lnTo>
                  <a:lnTo>
                    <a:pt x="900" y="506"/>
                  </a:lnTo>
                  <a:lnTo>
                    <a:pt x="899" y="506"/>
                  </a:lnTo>
                  <a:lnTo>
                    <a:pt x="898" y="506"/>
                  </a:lnTo>
                  <a:lnTo>
                    <a:pt x="898" y="511"/>
                  </a:lnTo>
                  <a:lnTo>
                    <a:pt x="898" y="514"/>
                  </a:lnTo>
                  <a:lnTo>
                    <a:pt x="898" y="515"/>
                  </a:lnTo>
                  <a:lnTo>
                    <a:pt x="898" y="516"/>
                  </a:lnTo>
                  <a:lnTo>
                    <a:pt x="898" y="518"/>
                  </a:lnTo>
                  <a:lnTo>
                    <a:pt x="898" y="519"/>
                  </a:lnTo>
                  <a:lnTo>
                    <a:pt x="898" y="521"/>
                  </a:lnTo>
                  <a:lnTo>
                    <a:pt x="897" y="522"/>
                  </a:lnTo>
                  <a:lnTo>
                    <a:pt x="897" y="524"/>
                  </a:lnTo>
                  <a:lnTo>
                    <a:pt x="896" y="525"/>
                  </a:lnTo>
                  <a:lnTo>
                    <a:pt x="896" y="527"/>
                  </a:lnTo>
                  <a:lnTo>
                    <a:pt x="895" y="528"/>
                  </a:lnTo>
                  <a:lnTo>
                    <a:pt x="893" y="530"/>
                  </a:lnTo>
                  <a:lnTo>
                    <a:pt x="892" y="530"/>
                  </a:lnTo>
                  <a:lnTo>
                    <a:pt x="889" y="535"/>
                  </a:lnTo>
                  <a:lnTo>
                    <a:pt x="887" y="536"/>
                  </a:lnTo>
                  <a:lnTo>
                    <a:pt x="884" y="538"/>
                  </a:lnTo>
                  <a:lnTo>
                    <a:pt x="884" y="539"/>
                  </a:lnTo>
                  <a:lnTo>
                    <a:pt x="883" y="540"/>
                  </a:lnTo>
                  <a:lnTo>
                    <a:pt x="882" y="541"/>
                  </a:lnTo>
                  <a:lnTo>
                    <a:pt x="882" y="542"/>
                  </a:lnTo>
                  <a:lnTo>
                    <a:pt x="881" y="544"/>
                  </a:lnTo>
                  <a:lnTo>
                    <a:pt x="881" y="545"/>
                  </a:lnTo>
                  <a:lnTo>
                    <a:pt x="883" y="546"/>
                  </a:lnTo>
                  <a:lnTo>
                    <a:pt x="883" y="547"/>
                  </a:lnTo>
                  <a:lnTo>
                    <a:pt x="883" y="549"/>
                  </a:lnTo>
                  <a:lnTo>
                    <a:pt x="884" y="549"/>
                  </a:lnTo>
                  <a:lnTo>
                    <a:pt x="888" y="549"/>
                  </a:lnTo>
                  <a:lnTo>
                    <a:pt x="891" y="549"/>
                  </a:lnTo>
                  <a:lnTo>
                    <a:pt x="896" y="549"/>
                  </a:lnTo>
                  <a:lnTo>
                    <a:pt x="897" y="549"/>
                  </a:lnTo>
                  <a:lnTo>
                    <a:pt x="900" y="549"/>
                  </a:lnTo>
                  <a:lnTo>
                    <a:pt x="901" y="549"/>
                  </a:lnTo>
                  <a:lnTo>
                    <a:pt x="902" y="549"/>
                  </a:lnTo>
                  <a:lnTo>
                    <a:pt x="902" y="548"/>
                  </a:lnTo>
                  <a:lnTo>
                    <a:pt x="902" y="547"/>
                  </a:lnTo>
                  <a:lnTo>
                    <a:pt x="902" y="546"/>
                  </a:lnTo>
                  <a:lnTo>
                    <a:pt x="904" y="546"/>
                  </a:lnTo>
                  <a:lnTo>
                    <a:pt x="904" y="545"/>
                  </a:lnTo>
                  <a:lnTo>
                    <a:pt x="905" y="544"/>
                  </a:lnTo>
                  <a:lnTo>
                    <a:pt x="906" y="545"/>
                  </a:lnTo>
                  <a:lnTo>
                    <a:pt x="907" y="545"/>
                  </a:lnTo>
                  <a:lnTo>
                    <a:pt x="907" y="546"/>
                  </a:lnTo>
                  <a:lnTo>
                    <a:pt x="907" y="547"/>
                  </a:lnTo>
                  <a:lnTo>
                    <a:pt x="907" y="548"/>
                  </a:lnTo>
                  <a:lnTo>
                    <a:pt x="908" y="549"/>
                  </a:lnTo>
                  <a:lnTo>
                    <a:pt x="909" y="549"/>
                  </a:lnTo>
                  <a:lnTo>
                    <a:pt x="914" y="549"/>
                  </a:lnTo>
                  <a:lnTo>
                    <a:pt x="917" y="549"/>
                  </a:lnTo>
                  <a:lnTo>
                    <a:pt x="919" y="549"/>
                  </a:lnTo>
                  <a:lnTo>
                    <a:pt x="919" y="547"/>
                  </a:lnTo>
                  <a:lnTo>
                    <a:pt x="921" y="547"/>
                  </a:lnTo>
                  <a:lnTo>
                    <a:pt x="922" y="547"/>
                  </a:lnTo>
                  <a:lnTo>
                    <a:pt x="923" y="547"/>
                  </a:lnTo>
                  <a:lnTo>
                    <a:pt x="923" y="549"/>
                  </a:lnTo>
                  <a:lnTo>
                    <a:pt x="924" y="549"/>
                  </a:lnTo>
                  <a:lnTo>
                    <a:pt x="925" y="549"/>
                  </a:lnTo>
                  <a:lnTo>
                    <a:pt x="931" y="549"/>
                  </a:lnTo>
                  <a:lnTo>
                    <a:pt x="931" y="548"/>
                  </a:lnTo>
                  <a:lnTo>
                    <a:pt x="932" y="548"/>
                  </a:lnTo>
                  <a:lnTo>
                    <a:pt x="934" y="549"/>
                  </a:lnTo>
                  <a:lnTo>
                    <a:pt x="934" y="548"/>
                  </a:lnTo>
                  <a:lnTo>
                    <a:pt x="940" y="548"/>
                  </a:lnTo>
                  <a:lnTo>
                    <a:pt x="941" y="548"/>
                  </a:lnTo>
                  <a:lnTo>
                    <a:pt x="941" y="547"/>
                  </a:lnTo>
                  <a:lnTo>
                    <a:pt x="944" y="547"/>
                  </a:lnTo>
                  <a:lnTo>
                    <a:pt x="947" y="547"/>
                  </a:lnTo>
                  <a:lnTo>
                    <a:pt x="947" y="546"/>
                  </a:lnTo>
                  <a:lnTo>
                    <a:pt x="949" y="546"/>
                  </a:lnTo>
                  <a:lnTo>
                    <a:pt x="949" y="540"/>
                  </a:lnTo>
                  <a:lnTo>
                    <a:pt x="952" y="540"/>
                  </a:lnTo>
                  <a:lnTo>
                    <a:pt x="957" y="540"/>
                  </a:lnTo>
                  <a:lnTo>
                    <a:pt x="957" y="541"/>
                  </a:lnTo>
                  <a:lnTo>
                    <a:pt x="957" y="547"/>
                  </a:lnTo>
                  <a:lnTo>
                    <a:pt x="957" y="548"/>
                  </a:lnTo>
                  <a:lnTo>
                    <a:pt x="958" y="549"/>
                  </a:lnTo>
                  <a:lnTo>
                    <a:pt x="958" y="547"/>
                  </a:lnTo>
                  <a:lnTo>
                    <a:pt x="959" y="547"/>
                  </a:lnTo>
                  <a:lnTo>
                    <a:pt x="959" y="546"/>
                  </a:lnTo>
                  <a:lnTo>
                    <a:pt x="959" y="545"/>
                  </a:lnTo>
                  <a:lnTo>
                    <a:pt x="961" y="546"/>
                  </a:lnTo>
                  <a:lnTo>
                    <a:pt x="960" y="548"/>
                  </a:lnTo>
                  <a:lnTo>
                    <a:pt x="969" y="548"/>
                  </a:lnTo>
                  <a:lnTo>
                    <a:pt x="969" y="547"/>
                  </a:lnTo>
                  <a:lnTo>
                    <a:pt x="969" y="546"/>
                  </a:lnTo>
                  <a:lnTo>
                    <a:pt x="969" y="545"/>
                  </a:lnTo>
                  <a:lnTo>
                    <a:pt x="968" y="545"/>
                  </a:lnTo>
                  <a:lnTo>
                    <a:pt x="968" y="544"/>
                  </a:lnTo>
                  <a:lnTo>
                    <a:pt x="967" y="542"/>
                  </a:lnTo>
                  <a:lnTo>
                    <a:pt x="966" y="539"/>
                  </a:lnTo>
                  <a:lnTo>
                    <a:pt x="965" y="539"/>
                  </a:lnTo>
                  <a:lnTo>
                    <a:pt x="966" y="538"/>
                  </a:lnTo>
                  <a:lnTo>
                    <a:pt x="967" y="536"/>
                  </a:lnTo>
                  <a:lnTo>
                    <a:pt x="968" y="535"/>
                  </a:lnTo>
                  <a:lnTo>
                    <a:pt x="969" y="533"/>
                  </a:lnTo>
                  <a:lnTo>
                    <a:pt x="970" y="532"/>
                  </a:lnTo>
                  <a:lnTo>
                    <a:pt x="969" y="532"/>
                  </a:lnTo>
                  <a:lnTo>
                    <a:pt x="966" y="527"/>
                  </a:lnTo>
                  <a:lnTo>
                    <a:pt x="966" y="528"/>
                  </a:lnTo>
                  <a:lnTo>
                    <a:pt x="965" y="528"/>
                  </a:lnTo>
                  <a:lnTo>
                    <a:pt x="964" y="528"/>
                  </a:lnTo>
                  <a:lnTo>
                    <a:pt x="964" y="529"/>
                  </a:lnTo>
                  <a:lnTo>
                    <a:pt x="962" y="527"/>
                  </a:lnTo>
                  <a:lnTo>
                    <a:pt x="961" y="524"/>
                  </a:lnTo>
                  <a:lnTo>
                    <a:pt x="964" y="523"/>
                  </a:lnTo>
                  <a:lnTo>
                    <a:pt x="962" y="522"/>
                  </a:lnTo>
                  <a:lnTo>
                    <a:pt x="962" y="521"/>
                  </a:lnTo>
                  <a:lnTo>
                    <a:pt x="957" y="521"/>
                  </a:lnTo>
                  <a:lnTo>
                    <a:pt x="957" y="520"/>
                  </a:lnTo>
                  <a:lnTo>
                    <a:pt x="957" y="519"/>
                  </a:lnTo>
                  <a:lnTo>
                    <a:pt x="956" y="519"/>
                  </a:lnTo>
                  <a:lnTo>
                    <a:pt x="954" y="519"/>
                  </a:lnTo>
                  <a:lnTo>
                    <a:pt x="953" y="518"/>
                  </a:lnTo>
                  <a:lnTo>
                    <a:pt x="953" y="516"/>
                  </a:lnTo>
                  <a:lnTo>
                    <a:pt x="952" y="515"/>
                  </a:lnTo>
                  <a:lnTo>
                    <a:pt x="952" y="514"/>
                  </a:lnTo>
                  <a:lnTo>
                    <a:pt x="951" y="513"/>
                  </a:lnTo>
                  <a:lnTo>
                    <a:pt x="951" y="512"/>
                  </a:lnTo>
                  <a:lnTo>
                    <a:pt x="951" y="511"/>
                  </a:lnTo>
                  <a:lnTo>
                    <a:pt x="951" y="510"/>
                  </a:lnTo>
                  <a:lnTo>
                    <a:pt x="951" y="508"/>
                  </a:lnTo>
                  <a:lnTo>
                    <a:pt x="950" y="507"/>
                  </a:lnTo>
                  <a:lnTo>
                    <a:pt x="950" y="506"/>
                  </a:lnTo>
                  <a:lnTo>
                    <a:pt x="949" y="505"/>
                  </a:lnTo>
                  <a:lnTo>
                    <a:pt x="949" y="504"/>
                  </a:lnTo>
                  <a:lnTo>
                    <a:pt x="948" y="504"/>
                  </a:lnTo>
                  <a:lnTo>
                    <a:pt x="948" y="503"/>
                  </a:lnTo>
                  <a:lnTo>
                    <a:pt x="948" y="502"/>
                  </a:lnTo>
                  <a:lnTo>
                    <a:pt x="947" y="500"/>
                  </a:lnTo>
                  <a:lnTo>
                    <a:pt x="945" y="500"/>
                  </a:lnTo>
                  <a:lnTo>
                    <a:pt x="945" y="502"/>
                  </a:lnTo>
                  <a:lnTo>
                    <a:pt x="944" y="502"/>
                  </a:lnTo>
                  <a:lnTo>
                    <a:pt x="943" y="503"/>
                  </a:lnTo>
                  <a:lnTo>
                    <a:pt x="942" y="503"/>
                  </a:lnTo>
                  <a:lnTo>
                    <a:pt x="942" y="504"/>
                  </a:lnTo>
                  <a:lnTo>
                    <a:pt x="942" y="500"/>
                  </a:lnTo>
                  <a:lnTo>
                    <a:pt x="941" y="500"/>
                  </a:lnTo>
                  <a:lnTo>
                    <a:pt x="941" y="496"/>
                  </a:lnTo>
                  <a:lnTo>
                    <a:pt x="941" y="494"/>
                  </a:lnTo>
                  <a:lnTo>
                    <a:pt x="941" y="493"/>
                  </a:lnTo>
                  <a:lnTo>
                    <a:pt x="940" y="493"/>
                  </a:lnTo>
                  <a:lnTo>
                    <a:pt x="939" y="493"/>
                  </a:lnTo>
                  <a:lnTo>
                    <a:pt x="937" y="493"/>
                  </a:lnTo>
                  <a:lnTo>
                    <a:pt x="936" y="493"/>
                  </a:lnTo>
                  <a:lnTo>
                    <a:pt x="936" y="496"/>
                  </a:lnTo>
                  <a:lnTo>
                    <a:pt x="933" y="496"/>
                  </a:lnTo>
                  <a:lnTo>
                    <a:pt x="933" y="494"/>
                  </a:lnTo>
                  <a:lnTo>
                    <a:pt x="932" y="494"/>
                  </a:lnTo>
                  <a:lnTo>
                    <a:pt x="931" y="494"/>
                  </a:lnTo>
                  <a:lnTo>
                    <a:pt x="931" y="496"/>
                  </a:lnTo>
                  <a:lnTo>
                    <a:pt x="930" y="496"/>
                  </a:lnTo>
                  <a:lnTo>
                    <a:pt x="930" y="494"/>
                  </a:lnTo>
                  <a:lnTo>
                    <a:pt x="928" y="494"/>
                  </a:lnTo>
                  <a:lnTo>
                    <a:pt x="927" y="494"/>
                  </a:lnTo>
                  <a:lnTo>
                    <a:pt x="926" y="494"/>
                  </a:lnTo>
                  <a:lnTo>
                    <a:pt x="926" y="496"/>
                  </a:lnTo>
                  <a:lnTo>
                    <a:pt x="924" y="496"/>
                  </a:lnTo>
                  <a:lnTo>
                    <a:pt x="924" y="502"/>
                  </a:lnTo>
                  <a:lnTo>
                    <a:pt x="919" y="502"/>
                  </a:lnTo>
                  <a:lnTo>
                    <a:pt x="919" y="497"/>
                  </a:lnTo>
                  <a:lnTo>
                    <a:pt x="919" y="494"/>
                  </a:lnTo>
                  <a:lnTo>
                    <a:pt x="915" y="494"/>
                  </a:lnTo>
                  <a:lnTo>
                    <a:pt x="915" y="493"/>
                  </a:lnTo>
                  <a:lnTo>
                    <a:pt x="915" y="491"/>
                  </a:lnTo>
                  <a:lnTo>
                    <a:pt x="915" y="490"/>
                  </a:lnTo>
                  <a:lnTo>
                    <a:pt x="918" y="490"/>
                  </a:lnTo>
                  <a:lnTo>
                    <a:pt x="919" y="490"/>
                  </a:lnTo>
                  <a:lnTo>
                    <a:pt x="921" y="490"/>
                  </a:lnTo>
                  <a:lnTo>
                    <a:pt x="924" y="490"/>
                  </a:lnTo>
                  <a:lnTo>
                    <a:pt x="924" y="493"/>
                  </a:lnTo>
                  <a:lnTo>
                    <a:pt x="926" y="493"/>
                  </a:lnTo>
                  <a:lnTo>
                    <a:pt x="927" y="493"/>
                  </a:lnTo>
                  <a:lnTo>
                    <a:pt x="928" y="493"/>
                  </a:lnTo>
                  <a:lnTo>
                    <a:pt x="932" y="493"/>
                  </a:lnTo>
                  <a:lnTo>
                    <a:pt x="933" y="493"/>
                  </a:lnTo>
                  <a:lnTo>
                    <a:pt x="933" y="488"/>
                  </a:lnTo>
                  <a:lnTo>
                    <a:pt x="927" y="488"/>
                  </a:lnTo>
                  <a:lnTo>
                    <a:pt x="927" y="485"/>
                  </a:lnTo>
                  <a:lnTo>
                    <a:pt x="933" y="485"/>
                  </a:lnTo>
                  <a:lnTo>
                    <a:pt x="932" y="480"/>
                  </a:lnTo>
                  <a:lnTo>
                    <a:pt x="937" y="480"/>
                  </a:lnTo>
                  <a:lnTo>
                    <a:pt x="935" y="475"/>
                  </a:lnTo>
                  <a:lnTo>
                    <a:pt x="939" y="475"/>
                  </a:lnTo>
                  <a:lnTo>
                    <a:pt x="940" y="475"/>
                  </a:lnTo>
                  <a:lnTo>
                    <a:pt x="941" y="475"/>
                  </a:lnTo>
                  <a:lnTo>
                    <a:pt x="942" y="475"/>
                  </a:lnTo>
                  <a:lnTo>
                    <a:pt x="940" y="472"/>
                  </a:lnTo>
                  <a:lnTo>
                    <a:pt x="940" y="471"/>
                  </a:lnTo>
                  <a:lnTo>
                    <a:pt x="939" y="471"/>
                  </a:lnTo>
                  <a:lnTo>
                    <a:pt x="937" y="471"/>
                  </a:lnTo>
                  <a:lnTo>
                    <a:pt x="936" y="471"/>
                  </a:lnTo>
                  <a:lnTo>
                    <a:pt x="935" y="471"/>
                  </a:lnTo>
                  <a:lnTo>
                    <a:pt x="927" y="471"/>
                  </a:lnTo>
                  <a:lnTo>
                    <a:pt x="926" y="471"/>
                  </a:lnTo>
                  <a:lnTo>
                    <a:pt x="924" y="471"/>
                  </a:lnTo>
                  <a:lnTo>
                    <a:pt x="924" y="470"/>
                  </a:lnTo>
                  <a:lnTo>
                    <a:pt x="924" y="469"/>
                  </a:lnTo>
                  <a:lnTo>
                    <a:pt x="934" y="468"/>
                  </a:lnTo>
                  <a:lnTo>
                    <a:pt x="933" y="464"/>
                  </a:lnTo>
                  <a:lnTo>
                    <a:pt x="927" y="455"/>
                  </a:lnTo>
                  <a:lnTo>
                    <a:pt x="924" y="448"/>
                  </a:lnTo>
                  <a:lnTo>
                    <a:pt x="923" y="448"/>
                  </a:lnTo>
                  <a:lnTo>
                    <a:pt x="922" y="448"/>
                  </a:lnTo>
                  <a:lnTo>
                    <a:pt x="921" y="448"/>
                  </a:lnTo>
                  <a:lnTo>
                    <a:pt x="917" y="448"/>
                  </a:lnTo>
                  <a:lnTo>
                    <a:pt x="916" y="448"/>
                  </a:lnTo>
                  <a:lnTo>
                    <a:pt x="915" y="448"/>
                  </a:lnTo>
                  <a:lnTo>
                    <a:pt x="913" y="446"/>
                  </a:lnTo>
                  <a:lnTo>
                    <a:pt x="915" y="444"/>
                  </a:lnTo>
                  <a:lnTo>
                    <a:pt x="913" y="441"/>
                  </a:lnTo>
                  <a:lnTo>
                    <a:pt x="911" y="440"/>
                  </a:lnTo>
                  <a:lnTo>
                    <a:pt x="908" y="435"/>
                  </a:lnTo>
                  <a:lnTo>
                    <a:pt x="909" y="435"/>
                  </a:lnTo>
                  <a:lnTo>
                    <a:pt x="910" y="433"/>
                  </a:lnTo>
                  <a:lnTo>
                    <a:pt x="911" y="433"/>
                  </a:lnTo>
                  <a:lnTo>
                    <a:pt x="910" y="432"/>
                  </a:lnTo>
                  <a:lnTo>
                    <a:pt x="910" y="431"/>
                  </a:lnTo>
                  <a:lnTo>
                    <a:pt x="909" y="431"/>
                  </a:lnTo>
                  <a:lnTo>
                    <a:pt x="909" y="430"/>
                  </a:lnTo>
                  <a:lnTo>
                    <a:pt x="908" y="429"/>
                  </a:lnTo>
                  <a:lnTo>
                    <a:pt x="907" y="429"/>
                  </a:lnTo>
                  <a:lnTo>
                    <a:pt x="907" y="428"/>
                  </a:lnTo>
                  <a:lnTo>
                    <a:pt x="907" y="429"/>
                  </a:lnTo>
                  <a:lnTo>
                    <a:pt x="906" y="429"/>
                  </a:lnTo>
                  <a:lnTo>
                    <a:pt x="906" y="430"/>
                  </a:lnTo>
                  <a:lnTo>
                    <a:pt x="906" y="431"/>
                  </a:lnTo>
                  <a:lnTo>
                    <a:pt x="905" y="431"/>
                  </a:lnTo>
                  <a:lnTo>
                    <a:pt x="905" y="432"/>
                  </a:lnTo>
                  <a:lnTo>
                    <a:pt x="904" y="432"/>
                  </a:lnTo>
                  <a:lnTo>
                    <a:pt x="904" y="433"/>
                  </a:lnTo>
                  <a:lnTo>
                    <a:pt x="902" y="433"/>
                  </a:lnTo>
                  <a:lnTo>
                    <a:pt x="901" y="435"/>
                  </a:lnTo>
                  <a:lnTo>
                    <a:pt x="900" y="436"/>
                  </a:lnTo>
                  <a:lnTo>
                    <a:pt x="899" y="436"/>
                  </a:lnTo>
                  <a:lnTo>
                    <a:pt x="899" y="437"/>
                  </a:lnTo>
                  <a:lnTo>
                    <a:pt x="898" y="437"/>
                  </a:lnTo>
                  <a:lnTo>
                    <a:pt x="898" y="438"/>
                  </a:lnTo>
                  <a:lnTo>
                    <a:pt x="897" y="438"/>
                  </a:lnTo>
                  <a:lnTo>
                    <a:pt x="897" y="439"/>
                  </a:lnTo>
                  <a:lnTo>
                    <a:pt x="896" y="439"/>
                  </a:lnTo>
                  <a:lnTo>
                    <a:pt x="896" y="440"/>
                  </a:lnTo>
                  <a:lnTo>
                    <a:pt x="895" y="440"/>
                  </a:lnTo>
                  <a:lnTo>
                    <a:pt x="895" y="439"/>
                  </a:lnTo>
                  <a:lnTo>
                    <a:pt x="893" y="438"/>
                  </a:lnTo>
                  <a:lnTo>
                    <a:pt x="892" y="436"/>
                  </a:lnTo>
                  <a:lnTo>
                    <a:pt x="891" y="435"/>
                  </a:lnTo>
                  <a:lnTo>
                    <a:pt x="890" y="433"/>
                  </a:lnTo>
                  <a:lnTo>
                    <a:pt x="889" y="433"/>
                  </a:lnTo>
                  <a:lnTo>
                    <a:pt x="889" y="432"/>
                  </a:lnTo>
                  <a:lnTo>
                    <a:pt x="888" y="432"/>
                  </a:lnTo>
                  <a:lnTo>
                    <a:pt x="888" y="431"/>
                  </a:lnTo>
                  <a:lnTo>
                    <a:pt x="887" y="431"/>
                  </a:lnTo>
                  <a:lnTo>
                    <a:pt x="887" y="430"/>
                  </a:lnTo>
                  <a:lnTo>
                    <a:pt x="887" y="429"/>
                  </a:lnTo>
                  <a:lnTo>
                    <a:pt x="888" y="429"/>
                  </a:lnTo>
                  <a:lnTo>
                    <a:pt x="888" y="428"/>
                  </a:lnTo>
                  <a:lnTo>
                    <a:pt x="889" y="428"/>
                  </a:lnTo>
                  <a:lnTo>
                    <a:pt x="889" y="429"/>
                  </a:lnTo>
                  <a:lnTo>
                    <a:pt x="889" y="430"/>
                  </a:lnTo>
                  <a:lnTo>
                    <a:pt x="889" y="431"/>
                  </a:lnTo>
                  <a:lnTo>
                    <a:pt x="890" y="431"/>
                  </a:lnTo>
                  <a:lnTo>
                    <a:pt x="890" y="432"/>
                  </a:lnTo>
                  <a:lnTo>
                    <a:pt x="890" y="433"/>
                  </a:lnTo>
                  <a:lnTo>
                    <a:pt x="891" y="433"/>
                  </a:lnTo>
                  <a:lnTo>
                    <a:pt x="891" y="435"/>
                  </a:lnTo>
                  <a:lnTo>
                    <a:pt x="892" y="436"/>
                  </a:lnTo>
                  <a:lnTo>
                    <a:pt x="893" y="437"/>
                  </a:lnTo>
                  <a:lnTo>
                    <a:pt x="895" y="438"/>
                  </a:lnTo>
                  <a:lnTo>
                    <a:pt x="895" y="439"/>
                  </a:lnTo>
                  <a:lnTo>
                    <a:pt x="897" y="438"/>
                  </a:lnTo>
                  <a:lnTo>
                    <a:pt x="899" y="437"/>
                  </a:lnTo>
                  <a:lnTo>
                    <a:pt x="900" y="436"/>
                  </a:lnTo>
                  <a:lnTo>
                    <a:pt x="900" y="435"/>
                  </a:lnTo>
                  <a:lnTo>
                    <a:pt x="901" y="435"/>
                  </a:lnTo>
                  <a:lnTo>
                    <a:pt x="902" y="433"/>
                  </a:lnTo>
                  <a:lnTo>
                    <a:pt x="904" y="432"/>
                  </a:lnTo>
                  <a:lnTo>
                    <a:pt x="904" y="431"/>
                  </a:lnTo>
                  <a:lnTo>
                    <a:pt x="905" y="431"/>
                  </a:lnTo>
                  <a:lnTo>
                    <a:pt x="905" y="430"/>
                  </a:lnTo>
                  <a:lnTo>
                    <a:pt x="906" y="430"/>
                  </a:lnTo>
                  <a:lnTo>
                    <a:pt x="905" y="430"/>
                  </a:lnTo>
                  <a:lnTo>
                    <a:pt x="905" y="429"/>
                  </a:lnTo>
                  <a:lnTo>
                    <a:pt x="904" y="428"/>
                  </a:lnTo>
                  <a:lnTo>
                    <a:pt x="904" y="427"/>
                  </a:lnTo>
                  <a:lnTo>
                    <a:pt x="907" y="424"/>
                  </a:lnTo>
                  <a:lnTo>
                    <a:pt x="908" y="422"/>
                  </a:lnTo>
                  <a:lnTo>
                    <a:pt x="909" y="422"/>
                  </a:lnTo>
                  <a:lnTo>
                    <a:pt x="908" y="421"/>
                  </a:lnTo>
                  <a:lnTo>
                    <a:pt x="907" y="419"/>
                  </a:lnTo>
                  <a:lnTo>
                    <a:pt x="908" y="419"/>
                  </a:lnTo>
                  <a:lnTo>
                    <a:pt x="909" y="419"/>
                  </a:lnTo>
                  <a:lnTo>
                    <a:pt x="909" y="418"/>
                  </a:lnTo>
                  <a:lnTo>
                    <a:pt x="907" y="419"/>
                  </a:lnTo>
                  <a:lnTo>
                    <a:pt x="907" y="418"/>
                  </a:lnTo>
                  <a:lnTo>
                    <a:pt x="906" y="418"/>
                  </a:lnTo>
                  <a:lnTo>
                    <a:pt x="906" y="416"/>
                  </a:lnTo>
                  <a:lnTo>
                    <a:pt x="906" y="418"/>
                  </a:lnTo>
                  <a:lnTo>
                    <a:pt x="905" y="416"/>
                  </a:lnTo>
                  <a:lnTo>
                    <a:pt x="905" y="415"/>
                  </a:lnTo>
                  <a:lnTo>
                    <a:pt x="904" y="415"/>
                  </a:lnTo>
                  <a:lnTo>
                    <a:pt x="902" y="415"/>
                  </a:lnTo>
                  <a:lnTo>
                    <a:pt x="901" y="416"/>
                  </a:lnTo>
                  <a:lnTo>
                    <a:pt x="900" y="419"/>
                  </a:lnTo>
                  <a:lnTo>
                    <a:pt x="899" y="419"/>
                  </a:lnTo>
                  <a:lnTo>
                    <a:pt x="898" y="420"/>
                  </a:lnTo>
                  <a:lnTo>
                    <a:pt x="896" y="421"/>
                  </a:lnTo>
                  <a:lnTo>
                    <a:pt x="891" y="413"/>
                  </a:lnTo>
                  <a:lnTo>
                    <a:pt x="896" y="411"/>
                  </a:lnTo>
                  <a:lnTo>
                    <a:pt x="896" y="410"/>
                  </a:lnTo>
                  <a:lnTo>
                    <a:pt x="896" y="408"/>
                  </a:lnTo>
                  <a:lnTo>
                    <a:pt x="895" y="407"/>
                  </a:lnTo>
                  <a:lnTo>
                    <a:pt x="895" y="406"/>
                  </a:lnTo>
                  <a:lnTo>
                    <a:pt x="895" y="405"/>
                  </a:lnTo>
                  <a:lnTo>
                    <a:pt x="895" y="404"/>
                  </a:lnTo>
                  <a:lnTo>
                    <a:pt x="896" y="404"/>
                  </a:lnTo>
                  <a:lnTo>
                    <a:pt x="895" y="404"/>
                  </a:lnTo>
                  <a:lnTo>
                    <a:pt x="895" y="403"/>
                  </a:lnTo>
                  <a:lnTo>
                    <a:pt x="893" y="402"/>
                  </a:lnTo>
                  <a:lnTo>
                    <a:pt x="893" y="401"/>
                  </a:lnTo>
                  <a:lnTo>
                    <a:pt x="892" y="401"/>
                  </a:lnTo>
                  <a:lnTo>
                    <a:pt x="892" y="399"/>
                  </a:lnTo>
                  <a:lnTo>
                    <a:pt x="891" y="398"/>
                  </a:lnTo>
                  <a:lnTo>
                    <a:pt x="891" y="397"/>
                  </a:lnTo>
                  <a:lnTo>
                    <a:pt x="891" y="396"/>
                  </a:lnTo>
                  <a:lnTo>
                    <a:pt x="892" y="396"/>
                  </a:lnTo>
                  <a:lnTo>
                    <a:pt x="893" y="396"/>
                  </a:lnTo>
                  <a:lnTo>
                    <a:pt x="893" y="395"/>
                  </a:lnTo>
                  <a:lnTo>
                    <a:pt x="895" y="395"/>
                  </a:lnTo>
                  <a:lnTo>
                    <a:pt x="896" y="394"/>
                  </a:lnTo>
                  <a:lnTo>
                    <a:pt x="897" y="393"/>
                  </a:lnTo>
                  <a:lnTo>
                    <a:pt x="898" y="393"/>
                  </a:lnTo>
                  <a:lnTo>
                    <a:pt x="899" y="393"/>
                  </a:lnTo>
                  <a:lnTo>
                    <a:pt x="899" y="391"/>
                  </a:lnTo>
                  <a:lnTo>
                    <a:pt x="898" y="391"/>
                  </a:lnTo>
                  <a:lnTo>
                    <a:pt x="898" y="390"/>
                  </a:lnTo>
                  <a:lnTo>
                    <a:pt x="897" y="390"/>
                  </a:lnTo>
                  <a:lnTo>
                    <a:pt x="897" y="389"/>
                  </a:lnTo>
                  <a:lnTo>
                    <a:pt x="896" y="388"/>
                  </a:lnTo>
                  <a:lnTo>
                    <a:pt x="896" y="387"/>
                  </a:lnTo>
                  <a:lnTo>
                    <a:pt x="895" y="387"/>
                  </a:lnTo>
                  <a:lnTo>
                    <a:pt x="893" y="386"/>
                  </a:lnTo>
                  <a:lnTo>
                    <a:pt x="893" y="385"/>
                  </a:lnTo>
                  <a:lnTo>
                    <a:pt x="892" y="383"/>
                  </a:lnTo>
                  <a:lnTo>
                    <a:pt x="892" y="382"/>
                  </a:lnTo>
                  <a:lnTo>
                    <a:pt x="891" y="382"/>
                  </a:lnTo>
                  <a:lnTo>
                    <a:pt x="889" y="379"/>
                  </a:lnTo>
                  <a:lnTo>
                    <a:pt x="887" y="374"/>
                  </a:lnTo>
                  <a:lnTo>
                    <a:pt x="885" y="374"/>
                  </a:lnTo>
                  <a:lnTo>
                    <a:pt x="885" y="373"/>
                  </a:lnTo>
                  <a:lnTo>
                    <a:pt x="885" y="372"/>
                  </a:lnTo>
                  <a:lnTo>
                    <a:pt x="884" y="371"/>
                  </a:lnTo>
                  <a:lnTo>
                    <a:pt x="884" y="370"/>
                  </a:lnTo>
                  <a:lnTo>
                    <a:pt x="883" y="369"/>
                  </a:lnTo>
                  <a:lnTo>
                    <a:pt x="883" y="368"/>
                  </a:lnTo>
                  <a:lnTo>
                    <a:pt x="882" y="366"/>
                  </a:lnTo>
                  <a:lnTo>
                    <a:pt x="882" y="365"/>
                  </a:lnTo>
                  <a:lnTo>
                    <a:pt x="881" y="364"/>
                  </a:lnTo>
                  <a:lnTo>
                    <a:pt x="881" y="363"/>
                  </a:lnTo>
                  <a:lnTo>
                    <a:pt x="880" y="363"/>
                  </a:lnTo>
                  <a:lnTo>
                    <a:pt x="880" y="362"/>
                  </a:lnTo>
                  <a:lnTo>
                    <a:pt x="880" y="361"/>
                  </a:lnTo>
                  <a:lnTo>
                    <a:pt x="879" y="361"/>
                  </a:lnTo>
                  <a:lnTo>
                    <a:pt x="879" y="360"/>
                  </a:lnTo>
                  <a:lnTo>
                    <a:pt x="878" y="359"/>
                  </a:lnTo>
                  <a:lnTo>
                    <a:pt x="878" y="357"/>
                  </a:lnTo>
                  <a:lnTo>
                    <a:pt x="878" y="356"/>
                  </a:lnTo>
                  <a:lnTo>
                    <a:pt x="876" y="355"/>
                  </a:lnTo>
                  <a:lnTo>
                    <a:pt x="876" y="354"/>
                  </a:lnTo>
                  <a:lnTo>
                    <a:pt x="876" y="353"/>
                  </a:lnTo>
                  <a:lnTo>
                    <a:pt x="875" y="352"/>
                  </a:lnTo>
                  <a:lnTo>
                    <a:pt x="875" y="351"/>
                  </a:lnTo>
                  <a:lnTo>
                    <a:pt x="874" y="351"/>
                  </a:lnTo>
                  <a:lnTo>
                    <a:pt x="873" y="351"/>
                  </a:lnTo>
                  <a:lnTo>
                    <a:pt x="872" y="351"/>
                  </a:lnTo>
                  <a:lnTo>
                    <a:pt x="871" y="351"/>
                  </a:lnTo>
                  <a:lnTo>
                    <a:pt x="870" y="351"/>
                  </a:lnTo>
                  <a:lnTo>
                    <a:pt x="867" y="351"/>
                  </a:lnTo>
                  <a:lnTo>
                    <a:pt x="865" y="351"/>
                  </a:lnTo>
                  <a:lnTo>
                    <a:pt x="861" y="351"/>
                  </a:lnTo>
                  <a:lnTo>
                    <a:pt x="861" y="354"/>
                  </a:lnTo>
                  <a:lnTo>
                    <a:pt x="861" y="357"/>
                  </a:lnTo>
                  <a:lnTo>
                    <a:pt x="861" y="359"/>
                  </a:lnTo>
                  <a:lnTo>
                    <a:pt x="861" y="360"/>
                  </a:lnTo>
                  <a:lnTo>
                    <a:pt x="861" y="361"/>
                  </a:lnTo>
                  <a:lnTo>
                    <a:pt x="861" y="363"/>
                  </a:lnTo>
                  <a:lnTo>
                    <a:pt x="861" y="365"/>
                  </a:lnTo>
                  <a:lnTo>
                    <a:pt x="861" y="366"/>
                  </a:lnTo>
                  <a:lnTo>
                    <a:pt x="861" y="368"/>
                  </a:lnTo>
                  <a:lnTo>
                    <a:pt x="861" y="369"/>
                  </a:lnTo>
                  <a:lnTo>
                    <a:pt x="861" y="370"/>
                  </a:lnTo>
                  <a:lnTo>
                    <a:pt x="861" y="373"/>
                  </a:lnTo>
                  <a:lnTo>
                    <a:pt x="861" y="377"/>
                  </a:lnTo>
                  <a:lnTo>
                    <a:pt x="861" y="378"/>
                  </a:lnTo>
                  <a:lnTo>
                    <a:pt x="861" y="379"/>
                  </a:lnTo>
                  <a:lnTo>
                    <a:pt x="858" y="379"/>
                  </a:lnTo>
                  <a:lnTo>
                    <a:pt x="856" y="379"/>
                  </a:lnTo>
                  <a:lnTo>
                    <a:pt x="853" y="379"/>
                  </a:lnTo>
                  <a:lnTo>
                    <a:pt x="849" y="379"/>
                  </a:lnTo>
                  <a:lnTo>
                    <a:pt x="841" y="379"/>
                  </a:lnTo>
                  <a:lnTo>
                    <a:pt x="840" y="379"/>
                  </a:lnTo>
                  <a:lnTo>
                    <a:pt x="830" y="380"/>
                  </a:lnTo>
                  <a:lnTo>
                    <a:pt x="824" y="380"/>
                  </a:lnTo>
                  <a:lnTo>
                    <a:pt x="821" y="380"/>
                  </a:lnTo>
                  <a:lnTo>
                    <a:pt x="820" y="380"/>
                  </a:lnTo>
                  <a:lnTo>
                    <a:pt x="818" y="380"/>
                  </a:lnTo>
                  <a:lnTo>
                    <a:pt x="816" y="380"/>
                  </a:lnTo>
                  <a:lnTo>
                    <a:pt x="815" y="380"/>
                  </a:lnTo>
                  <a:lnTo>
                    <a:pt x="814" y="380"/>
                  </a:lnTo>
                  <a:lnTo>
                    <a:pt x="812" y="380"/>
                  </a:lnTo>
                  <a:lnTo>
                    <a:pt x="811" y="380"/>
                  </a:lnTo>
                  <a:lnTo>
                    <a:pt x="804" y="380"/>
                  </a:lnTo>
                  <a:lnTo>
                    <a:pt x="792" y="380"/>
                  </a:lnTo>
                  <a:lnTo>
                    <a:pt x="787" y="381"/>
                  </a:lnTo>
                  <a:lnTo>
                    <a:pt x="781" y="381"/>
                  </a:lnTo>
                  <a:lnTo>
                    <a:pt x="775" y="381"/>
                  </a:lnTo>
                  <a:lnTo>
                    <a:pt x="771" y="381"/>
                  </a:lnTo>
                  <a:lnTo>
                    <a:pt x="770" y="381"/>
                  </a:lnTo>
                  <a:lnTo>
                    <a:pt x="763" y="381"/>
                  </a:lnTo>
                  <a:lnTo>
                    <a:pt x="761" y="381"/>
                  </a:lnTo>
                  <a:lnTo>
                    <a:pt x="756" y="381"/>
                  </a:lnTo>
                  <a:lnTo>
                    <a:pt x="755" y="381"/>
                  </a:lnTo>
                  <a:lnTo>
                    <a:pt x="753" y="381"/>
                  </a:lnTo>
                  <a:lnTo>
                    <a:pt x="751" y="381"/>
                  </a:lnTo>
                  <a:lnTo>
                    <a:pt x="746" y="382"/>
                  </a:lnTo>
                  <a:lnTo>
                    <a:pt x="744" y="382"/>
                  </a:lnTo>
                  <a:lnTo>
                    <a:pt x="743" y="382"/>
                  </a:lnTo>
                  <a:lnTo>
                    <a:pt x="744" y="382"/>
                  </a:lnTo>
                  <a:lnTo>
                    <a:pt x="753" y="381"/>
                  </a:lnTo>
                  <a:lnTo>
                    <a:pt x="758" y="381"/>
                  </a:lnTo>
                  <a:lnTo>
                    <a:pt x="761" y="381"/>
                  </a:lnTo>
                  <a:lnTo>
                    <a:pt x="762" y="381"/>
                  </a:lnTo>
                  <a:lnTo>
                    <a:pt x="763" y="381"/>
                  </a:lnTo>
                  <a:lnTo>
                    <a:pt x="764" y="381"/>
                  </a:lnTo>
                  <a:lnTo>
                    <a:pt x="767" y="381"/>
                  </a:lnTo>
                  <a:lnTo>
                    <a:pt x="771" y="381"/>
                  </a:lnTo>
                  <a:lnTo>
                    <a:pt x="773" y="381"/>
                  </a:lnTo>
                  <a:lnTo>
                    <a:pt x="775" y="381"/>
                  </a:lnTo>
                  <a:lnTo>
                    <a:pt x="777" y="381"/>
                  </a:lnTo>
                  <a:lnTo>
                    <a:pt x="778" y="381"/>
                  </a:lnTo>
                  <a:lnTo>
                    <a:pt x="781" y="381"/>
                  </a:lnTo>
                  <a:lnTo>
                    <a:pt x="785" y="381"/>
                  </a:lnTo>
                  <a:lnTo>
                    <a:pt x="786" y="381"/>
                  </a:lnTo>
                  <a:lnTo>
                    <a:pt x="787" y="380"/>
                  </a:lnTo>
                  <a:lnTo>
                    <a:pt x="789" y="380"/>
                  </a:lnTo>
                  <a:lnTo>
                    <a:pt x="790" y="380"/>
                  </a:lnTo>
                  <a:lnTo>
                    <a:pt x="792" y="380"/>
                  </a:lnTo>
                  <a:lnTo>
                    <a:pt x="793" y="380"/>
                  </a:lnTo>
                  <a:lnTo>
                    <a:pt x="799" y="380"/>
                  </a:lnTo>
                  <a:lnTo>
                    <a:pt x="802" y="380"/>
                  </a:lnTo>
                  <a:lnTo>
                    <a:pt x="803" y="380"/>
                  </a:lnTo>
                  <a:lnTo>
                    <a:pt x="804" y="380"/>
                  </a:lnTo>
                  <a:lnTo>
                    <a:pt x="805" y="380"/>
                  </a:lnTo>
                  <a:lnTo>
                    <a:pt x="807" y="380"/>
                  </a:lnTo>
                  <a:lnTo>
                    <a:pt x="811" y="380"/>
                  </a:lnTo>
                  <a:lnTo>
                    <a:pt x="812" y="380"/>
                  </a:lnTo>
                  <a:lnTo>
                    <a:pt x="813" y="380"/>
                  </a:lnTo>
                  <a:lnTo>
                    <a:pt x="814" y="380"/>
                  </a:lnTo>
                  <a:lnTo>
                    <a:pt x="815" y="380"/>
                  </a:lnTo>
                  <a:lnTo>
                    <a:pt x="816" y="380"/>
                  </a:lnTo>
                  <a:lnTo>
                    <a:pt x="818" y="380"/>
                  </a:lnTo>
                  <a:lnTo>
                    <a:pt x="820" y="380"/>
                  </a:lnTo>
                  <a:lnTo>
                    <a:pt x="821" y="380"/>
                  </a:lnTo>
                  <a:lnTo>
                    <a:pt x="823" y="380"/>
                  </a:lnTo>
                  <a:lnTo>
                    <a:pt x="824" y="380"/>
                  </a:lnTo>
                  <a:lnTo>
                    <a:pt x="825" y="380"/>
                  </a:lnTo>
                  <a:lnTo>
                    <a:pt x="827" y="380"/>
                  </a:lnTo>
                  <a:lnTo>
                    <a:pt x="828" y="380"/>
                  </a:lnTo>
                  <a:lnTo>
                    <a:pt x="830" y="379"/>
                  </a:lnTo>
                  <a:lnTo>
                    <a:pt x="831" y="379"/>
                  </a:lnTo>
                  <a:lnTo>
                    <a:pt x="833" y="379"/>
                  </a:lnTo>
                  <a:lnTo>
                    <a:pt x="836" y="379"/>
                  </a:lnTo>
                  <a:lnTo>
                    <a:pt x="838" y="379"/>
                  </a:lnTo>
                  <a:lnTo>
                    <a:pt x="839" y="379"/>
                  </a:lnTo>
                  <a:lnTo>
                    <a:pt x="840" y="379"/>
                  </a:lnTo>
                  <a:lnTo>
                    <a:pt x="841" y="379"/>
                  </a:lnTo>
                  <a:lnTo>
                    <a:pt x="846" y="379"/>
                  </a:lnTo>
                  <a:lnTo>
                    <a:pt x="847" y="379"/>
                  </a:lnTo>
                  <a:lnTo>
                    <a:pt x="849" y="379"/>
                  </a:lnTo>
                  <a:lnTo>
                    <a:pt x="850" y="379"/>
                  </a:lnTo>
                  <a:lnTo>
                    <a:pt x="853" y="379"/>
                  </a:lnTo>
                  <a:lnTo>
                    <a:pt x="854" y="379"/>
                  </a:lnTo>
                  <a:lnTo>
                    <a:pt x="855" y="379"/>
                  </a:lnTo>
                  <a:lnTo>
                    <a:pt x="856" y="379"/>
                  </a:lnTo>
                  <a:lnTo>
                    <a:pt x="858" y="379"/>
                  </a:lnTo>
                  <a:lnTo>
                    <a:pt x="859" y="379"/>
                  </a:lnTo>
                  <a:lnTo>
                    <a:pt x="861" y="379"/>
                  </a:lnTo>
                  <a:lnTo>
                    <a:pt x="861" y="378"/>
                  </a:lnTo>
                  <a:lnTo>
                    <a:pt x="861" y="377"/>
                  </a:lnTo>
                  <a:lnTo>
                    <a:pt x="861" y="376"/>
                  </a:lnTo>
                  <a:lnTo>
                    <a:pt x="861" y="374"/>
                  </a:lnTo>
                  <a:lnTo>
                    <a:pt x="861" y="373"/>
                  </a:lnTo>
                  <a:lnTo>
                    <a:pt x="861" y="372"/>
                  </a:lnTo>
                  <a:lnTo>
                    <a:pt x="861" y="371"/>
                  </a:lnTo>
                  <a:lnTo>
                    <a:pt x="861" y="370"/>
                  </a:lnTo>
                  <a:lnTo>
                    <a:pt x="861" y="369"/>
                  </a:lnTo>
                  <a:lnTo>
                    <a:pt x="861" y="368"/>
                  </a:lnTo>
                  <a:lnTo>
                    <a:pt x="861" y="366"/>
                  </a:lnTo>
                  <a:lnTo>
                    <a:pt x="861" y="365"/>
                  </a:lnTo>
                  <a:lnTo>
                    <a:pt x="861" y="364"/>
                  </a:lnTo>
                  <a:lnTo>
                    <a:pt x="861" y="363"/>
                  </a:lnTo>
                  <a:lnTo>
                    <a:pt x="861" y="362"/>
                  </a:lnTo>
                  <a:lnTo>
                    <a:pt x="861" y="361"/>
                  </a:lnTo>
                  <a:lnTo>
                    <a:pt x="861" y="360"/>
                  </a:lnTo>
                  <a:lnTo>
                    <a:pt x="861" y="359"/>
                  </a:lnTo>
                  <a:lnTo>
                    <a:pt x="861" y="357"/>
                  </a:lnTo>
                  <a:lnTo>
                    <a:pt x="861" y="356"/>
                  </a:lnTo>
                  <a:lnTo>
                    <a:pt x="861" y="355"/>
                  </a:lnTo>
                  <a:lnTo>
                    <a:pt x="861" y="354"/>
                  </a:lnTo>
                  <a:lnTo>
                    <a:pt x="861" y="353"/>
                  </a:lnTo>
                  <a:lnTo>
                    <a:pt x="861" y="352"/>
                  </a:lnTo>
                  <a:lnTo>
                    <a:pt x="861" y="351"/>
                  </a:lnTo>
                  <a:lnTo>
                    <a:pt x="862" y="351"/>
                  </a:lnTo>
                  <a:lnTo>
                    <a:pt x="865" y="351"/>
                  </a:lnTo>
                  <a:lnTo>
                    <a:pt x="867" y="351"/>
                  </a:lnTo>
                  <a:lnTo>
                    <a:pt x="870" y="351"/>
                  </a:lnTo>
                  <a:lnTo>
                    <a:pt x="871" y="351"/>
                  </a:lnTo>
                  <a:lnTo>
                    <a:pt x="872" y="351"/>
                  </a:lnTo>
                  <a:lnTo>
                    <a:pt x="873" y="351"/>
                  </a:lnTo>
                  <a:lnTo>
                    <a:pt x="874" y="351"/>
                  </a:lnTo>
                  <a:lnTo>
                    <a:pt x="875" y="351"/>
                  </a:lnTo>
                  <a:lnTo>
                    <a:pt x="878" y="351"/>
                  </a:lnTo>
                  <a:lnTo>
                    <a:pt x="880" y="351"/>
                  </a:lnTo>
                  <a:lnTo>
                    <a:pt x="883" y="351"/>
                  </a:lnTo>
                  <a:lnTo>
                    <a:pt x="887" y="351"/>
                  </a:lnTo>
                  <a:lnTo>
                    <a:pt x="891" y="351"/>
                  </a:lnTo>
                  <a:lnTo>
                    <a:pt x="893" y="351"/>
                  </a:lnTo>
                  <a:lnTo>
                    <a:pt x="896" y="351"/>
                  </a:lnTo>
                  <a:lnTo>
                    <a:pt x="898" y="351"/>
                  </a:lnTo>
                  <a:lnTo>
                    <a:pt x="900" y="351"/>
                  </a:lnTo>
                  <a:lnTo>
                    <a:pt x="901" y="351"/>
                  </a:lnTo>
                  <a:lnTo>
                    <a:pt x="902" y="351"/>
                  </a:lnTo>
                  <a:lnTo>
                    <a:pt x="904" y="351"/>
                  </a:lnTo>
                  <a:lnTo>
                    <a:pt x="906" y="351"/>
                  </a:lnTo>
                  <a:lnTo>
                    <a:pt x="907" y="349"/>
                  </a:lnTo>
                  <a:lnTo>
                    <a:pt x="910" y="349"/>
                  </a:lnTo>
                  <a:lnTo>
                    <a:pt x="911" y="349"/>
                  </a:lnTo>
                  <a:lnTo>
                    <a:pt x="913" y="349"/>
                  </a:lnTo>
                  <a:lnTo>
                    <a:pt x="914" y="349"/>
                  </a:lnTo>
                  <a:lnTo>
                    <a:pt x="916" y="349"/>
                  </a:lnTo>
                  <a:lnTo>
                    <a:pt x="918" y="349"/>
                  </a:lnTo>
                  <a:lnTo>
                    <a:pt x="923" y="349"/>
                  </a:lnTo>
                  <a:lnTo>
                    <a:pt x="924" y="349"/>
                  </a:lnTo>
                  <a:lnTo>
                    <a:pt x="930" y="349"/>
                  </a:lnTo>
                  <a:lnTo>
                    <a:pt x="931" y="349"/>
                  </a:lnTo>
                  <a:lnTo>
                    <a:pt x="932" y="349"/>
                  </a:lnTo>
                  <a:lnTo>
                    <a:pt x="933" y="349"/>
                  </a:lnTo>
                  <a:lnTo>
                    <a:pt x="935" y="349"/>
                  </a:lnTo>
                  <a:lnTo>
                    <a:pt x="937" y="349"/>
                  </a:lnTo>
                  <a:lnTo>
                    <a:pt x="939" y="349"/>
                  </a:lnTo>
                  <a:lnTo>
                    <a:pt x="942" y="349"/>
                  </a:lnTo>
                  <a:lnTo>
                    <a:pt x="945" y="349"/>
                  </a:lnTo>
                  <a:lnTo>
                    <a:pt x="947" y="349"/>
                  </a:lnTo>
                  <a:lnTo>
                    <a:pt x="950" y="349"/>
                  </a:lnTo>
                  <a:lnTo>
                    <a:pt x="951" y="349"/>
                  </a:lnTo>
                  <a:lnTo>
                    <a:pt x="952" y="349"/>
                  </a:lnTo>
                  <a:lnTo>
                    <a:pt x="953" y="349"/>
                  </a:lnTo>
                  <a:lnTo>
                    <a:pt x="954" y="349"/>
                  </a:lnTo>
                  <a:lnTo>
                    <a:pt x="956" y="349"/>
                  </a:lnTo>
                  <a:lnTo>
                    <a:pt x="957" y="349"/>
                  </a:lnTo>
                  <a:lnTo>
                    <a:pt x="958" y="349"/>
                  </a:lnTo>
                  <a:lnTo>
                    <a:pt x="959" y="349"/>
                  </a:lnTo>
                  <a:lnTo>
                    <a:pt x="960" y="349"/>
                  </a:lnTo>
                  <a:lnTo>
                    <a:pt x="964" y="349"/>
                  </a:lnTo>
                  <a:lnTo>
                    <a:pt x="970" y="349"/>
                  </a:lnTo>
                  <a:lnTo>
                    <a:pt x="971" y="349"/>
                  </a:lnTo>
                  <a:lnTo>
                    <a:pt x="976" y="349"/>
                  </a:lnTo>
                  <a:lnTo>
                    <a:pt x="977" y="349"/>
                  </a:lnTo>
                  <a:lnTo>
                    <a:pt x="979" y="349"/>
                  </a:lnTo>
                  <a:lnTo>
                    <a:pt x="980" y="349"/>
                  </a:lnTo>
                  <a:lnTo>
                    <a:pt x="982" y="349"/>
                  </a:lnTo>
                  <a:lnTo>
                    <a:pt x="984" y="349"/>
                  </a:lnTo>
                  <a:lnTo>
                    <a:pt x="985" y="349"/>
                  </a:lnTo>
                  <a:lnTo>
                    <a:pt x="985" y="348"/>
                  </a:lnTo>
                  <a:lnTo>
                    <a:pt x="986" y="348"/>
                  </a:lnTo>
                  <a:lnTo>
                    <a:pt x="987" y="347"/>
                  </a:lnTo>
                  <a:lnTo>
                    <a:pt x="988" y="344"/>
                  </a:lnTo>
                  <a:lnTo>
                    <a:pt x="990" y="344"/>
                  </a:lnTo>
                  <a:lnTo>
                    <a:pt x="991" y="343"/>
                  </a:lnTo>
                  <a:lnTo>
                    <a:pt x="991" y="341"/>
                  </a:lnTo>
                  <a:lnTo>
                    <a:pt x="992" y="341"/>
                  </a:lnTo>
                  <a:lnTo>
                    <a:pt x="992" y="340"/>
                  </a:lnTo>
                  <a:lnTo>
                    <a:pt x="994" y="338"/>
                  </a:lnTo>
                  <a:lnTo>
                    <a:pt x="995" y="338"/>
                  </a:lnTo>
                  <a:lnTo>
                    <a:pt x="997" y="336"/>
                  </a:lnTo>
                  <a:lnTo>
                    <a:pt x="997" y="335"/>
                  </a:lnTo>
                  <a:lnTo>
                    <a:pt x="999" y="334"/>
                  </a:lnTo>
                  <a:lnTo>
                    <a:pt x="1000" y="332"/>
                  </a:lnTo>
                  <a:lnTo>
                    <a:pt x="1001" y="331"/>
                  </a:lnTo>
                  <a:lnTo>
                    <a:pt x="1002" y="330"/>
                  </a:lnTo>
                  <a:lnTo>
                    <a:pt x="1003" y="329"/>
                  </a:lnTo>
                  <a:lnTo>
                    <a:pt x="1004" y="328"/>
                  </a:lnTo>
                  <a:lnTo>
                    <a:pt x="1005" y="327"/>
                  </a:lnTo>
                  <a:lnTo>
                    <a:pt x="1005" y="326"/>
                  </a:lnTo>
                  <a:lnTo>
                    <a:pt x="1006" y="326"/>
                  </a:lnTo>
                  <a:lnTo>
                    <a:pt x="1006" y="324"/>
                  </a:lnTo>
                  <a:lnTo>
                    <a:pt x="1008" y="324"/>
                  </a:lnTo>
                  <a:lnTo>
                    <a:pt x="1009" y="322"/>
                  </a:lnTo>
                  <a:lnTo>
                    <a:pt x="1013" y="319"/>
                  </a:lnTo>
                  <a:lnTo>
                    <a:pt x="1014" y="318"/>
                  </a:lnTo>
                  <a:lnTo>
                    <a:pt x="1016" y="316"/>
                  </a:lnTo>
                  <a:lnTo>
                    <a:pt x="1017" y="314"/>
                  </a:lnTo>
                  <a:lnTo>
                    <a:pt x="1019" y="312"/>
                  </a:lnTo>
                  <a:lnTo>
                    <a:pt x="1020" y="311"/>
                  </a:lnTo>
                  <a:lnTo>
                    <a:pt x="1021" y="311"/>
                  </a:lnTo>
                  <a:lnTo>
                    <a:pt x="1021" y="310"/>
                  </a:lnTo>
                  <a:lnTo>
                    <a:pt x="1022" y="310"/>
                  </a:lnTo>
                  <a:lnTo>
                    <a:pt x="1022" y="309"/>
                  </a:lnTo>
                  <a:lnTo>
                    <a:pt x="1023" y="309"/>
                  </a:lnTo>
                  <a:lnTo>
                    <a:pt x="1023" y="307"/>
                  </a:lnTo>
                  <a:lnTo>
                    <a:pt x="1025" y="306"/>
                  </a:lnTo>
                  <a:lnTo>
                    <a:pt x="1026" y="306"/>
                  </a:lnTo>
                  <a:lnTo>
                    <a:pt x="1026" y="305"/>
                  </a:lnTo>
                  <a:lnTo>
                    <a:pt x="1027" y="304"/>
                  </a:lnTo>
                  <a:lnTo>
                    <a:pt x="1028" y="303"/>
                  </a:lnTo>
                  <a:lnTo>
                    <a:pt x="1033" y="298"/>
                  </a:lnTo>
                  <a:lnTo>
                    <a:pt x="1034" y="298"/>
                  </a:lnTo>
                  <a:lnTo>
                    <a:pt x="1034" y="297"/>
                  </a:lnTo>
                  <a:lnTo>
                    <a:pt x="1035" y="296"/>
                  </a:lnTo>
                  <a:lnTo>
                    <a:pt x="1036" y="295"/>
                  </a:lnTo>
                  <a:lnTo>
                    <a:pt x="1037" y="294"/>
                  </a:lnTo>
                  <a:lnTo>
                    <a:pt x="1038" y="293"/>
                  </a:lnTo>
                  <a:lnTo>
                    <a:pt x="1040" y="290"/>
                  </a:lnTo>
                  <a:lnTo>
                    <a:pt x="1042" y="289"/>
                  </a:lnTo>
                  <a:lnTo>
                    <a:pt x="1043" y="288"/>
                  </a:lnTo>
                  <a:lnTo>
                    <a:pt x="1045" y="286"/>
                  </a:lnTo>
                  <a:lnTo>
                    <a:pt x="1046" y="285"/>
                  </a:lnTo>
                  <a:lnTo>
                    <a:pt x="1045" y="284"/>
                  </a:lnTo>
                  <a:lnTo>
                    <a:pt x="1044" y="282"/>
                  </a:lnTo>
                  <a:lnTo>
                    <a:pt x="1043" y="282"/>
                  </a:lnTo>
                  <a:lnTo>
                    <a:pt x="1043" y="281"/>
                  </a:lnTo>
                  <a:lnTo>
                    <a:pt x="1042" y="281"/>
                  </a:lnTo>
                  <a:lnTo>
                    <a:pt x="1042" y="280"/>
                  </a:lnTo>
                  <a:lnTo>
                    <a:pt x="1040" y="280"/>
                  </a:lnTo>
                  <a:lnTo>
                    <a:pt x="1040" y="279"/>
                  </a:lnTo>
                  <a:lnTo>
                    <a:pt x="1039" y="278"/>
                  </a:lnTo>
                  <a:lnTo>
                    <a:pt x="1040" y="278"/>
                  </a:lnTo>
                  <a:lnTo>
                    <a:pt x="1040" y="277"/>
                  </a:lnTo>
                  <a:lnTo>
                    <a:pt x="1042" y="277"/>
                  </a:lnTo>
                  <a:lnTo>
                    <a:pt x="1042" y="276"/>
                  </a:lnTo>
                  <a:lnTo>
                    <a:pt x="1043" y="276"/>
                  </a:lnTo>
                  <a:lnTo>
                    <a:pt x="1043" y="274"/>
                  </a:lnTo>
                  <a:lnTo>
                    <a:pt x="1044" y="273"/>
                  </a:lnTo>
                  <a:lnTo>
                    <a:pt x="1036" y="264"/>
                  </a:lnTo>
                  <a:lnTo>
                    <a:pt x="1035" y="264"/>
                  </a:lnTo>
                  <a:lnTo>
                    <a:pt x="1031" y="260"/>
                  </a:lnTo>
                  <a:lnTo>
                    <a:pt x="1030" y="259"/>
                  </a:lnTo>
                  <a:lnTo>
                    <a:pt x="1028" y="256"/>
                  </a:lnTo>
                  <a:lnTo>
                    <a:pt x="1027" y="256"/>
                  </a:lnTo>
                  <a:lnTo>
                    <a:pt x="1028" y="256"/>
                  </a:lnTo>
                  <a:lnTo>
                    <a:pt x="1028" y="255"/>
                  </a:lnTo>
                  <a:lnTo>
                    <a:pt x="1029" y="255"/>
                  </a:lnTo>
                  <a:lnTo>
                    <a:pt x="1030" y="254"/>
                  </a:lnTo>
                  <a:lnTo>
                    <a:pt x="1031" y="254"/>
                  </a:lnTo>
                  <a:lnTo>
                    <a:pt x="1033" y="253"/>
                  </a:lnTo>
                  <a:lnTo>
                    <a:pt x="1034" y="252"/>
                  </a:lnTo>
                  <a:lnTo>
                    <a:pt x="1036" y="251"/>
                  </a:lnTo>
                  <a:lnTo>
                    <a:pt x="1037" y="251"/>
                  </a:lnTo>
                  <a:lnTo>
                    <a:pt x="1037" y="249"/>
                  </a:lnTo>
                  <a:lnTo>
                    <a:pt x="1038" y="249"/>
                  </a:lnTo>
                  <a:lnTo>
                    <a:pt x="1046" y="244"/>
                  </a:lnTo>
                  <a:lnTo>
                    <a:pt x="1048" y="243"/>
                  </a:lnTo>
                  <a:lnTo>
                    <a:pt x="1049" y="242"/>
                  </a:lnTo>
                  <a:lnTo>
                    <a:pt x="1053" y="240"/>
                  </a:lnTo>
                  <a:lnTo>
                    <a:pt x="1054" y="239"/>
                  </a:lnTo>
                  <a:lnTo>
                    <a:pt x="1055" y="239"/>
                  </a:lnTo>
                  <a:lnTo>
                    <a:pt x="1056" y="238"/>
                  </a:lnTo>
                  <a:lnTo>
                    <a:pt x="1057" y="237"/>
                  </a:lnTo>
                  <a:lnTo>
                    <a:pt x="1059" y="237"/>
                  </a:lnTo>
                  <a:lnTo>
                    <a:pt x="1059" y="236"/>
                  </a:lnTo>
                  <a:lnTo>
                    <a:pt x="1060" y="236"/>
                  </a:lnTo>
                  <a:lnTo>
                    <a:pt x="1060" y="235"/>
                  </a:lnTo>
                  <a:lnTo>
                    <a:pt x="1061" y="234"/>
                  </a:lnTo>
                  <a:lnTo>
                    <a:pt x="1062" y="232"/>
                  </a:lnTo>
                  <a:lnTo>
                    <a:pt x="1063" y="230"/>
                  </a:lnTo>
                  <a:lnTo>
                    <a:pt x="1064" y="230"/>
                  </a:lnTo>
                  <a:lnTo>
                    <a:pt x="1064" y="229"/>
                  </a:lnTo>
                  <a:lnTo>
                    <a:pt x="1065" y="229"/>
                  </a:lnTo>
                  <a:lnTo>
                    <a:pt x="1066" y="228"/>
                  </a:lnTo>
                  <a:lnTo>
                    <a:pt x="1066" y="227"/>
                  </a:lnTo>
                  <a:lnTo>
                    <a:pt x="1068" y="227"/>
                  </a:lnTo>
                  <a:lnTo>
                    <a:pt x="1068" y="226"/>
                  </a:lnTo>
                  <a:lnTo>
                    <a:pt x="1070" y="224"/>
                  </a:lnTo>
                  <a:lnTo>
                    <a:pt x="1071" y="223"/>
                  </a:lnTo>
                  <a:lnTo>
                    <a:pt x="1071" y="222"/>
                  </a:lnTo>
                  <a:lnTo>
                    <a:pt x="1072" y="222"/>
                  </a:lnTo>
                  <a:lnTo>
                    <a:pt x="1073" y="221"/>
                  </a:lnTo>
                  <a:lnTo>
                    <a:pt x="1074" y="221"/>
                  </a:lnTo>
                  <a:lnTo>
                    <a:pt x="1074" y="220"/>
                  </a:lnTo>
                  <a:lnTo>
                    <a:pt x="1076" y="220"/>
                  </a:lnTo>
                  <a:lnTo>
                    <a:pt x="1077" y="219"/>
                  </a:lnTo>
                  <a:lnTo>
                    <a:pt x="1078" y="218"/>
                  </a:lnTo>
                  <a:lnTo>
                    <a:pt x="1079" y="217"/>
                  </a:lnTo>
                  <a:lnTo>
                    <a:pt x="1080" y="215"/>
                  </a:lnTo>
                  <a:lnTo>
                    <a:pt x="1081" y="215"/>
                  </a:lnTo>
                  <a:lnTo>
                    <a:pt x="1083" y="215"/>
                  </a:lnTo>
                  <a:lnTo>
                    <a:pt x="1085" y="214"/>
                  </a:lnTo>
                  <a:lnTo>
                    <a:pt x="1090" y="209"/>
                  </a:lnTo>
                  <a:lnTo>
                    <a:pt x="1090" y="207"/>
                  </a:lnTo>
                  <a:lnTo>
                    <a:pt x="1091" y="206"/>
                  </a:lnTo>
                  <a:lnTo>
                    <a:pt x="1092" y="205"/>
                  </a:lnTo>
                  <a:lnTo>
                    <a:pt x="1091" y="205"/>
                  </a:lnTo>
                  <a:lnTo>
                    <a:pt x="1091" y="204"/>
                  </a:lnTo>
                  <a:lnTo>
                    <a:pt x="1090" y="203"/>
                  </a:lnTo>
                  <a:lnTo>
                    <a:pt x="1089" y="202"/>
                  </a:lnTo>
                  <a:lnTo>
                    <a:pt x="1088" y="201"/>
                  </a:lnTo>
                  <a:lnTo>
                    <a:pt x="1089" y="199"/>
                  </a:lnTo>
                  <a:lnTo>
                    <a:pt x="1090" y="198"/>
                  </a:lnTo>
                  <a:lnTo>
                    <a:pt x="1091" y="198"/>
                  </a:lnTo>
                  <a:lnTo>
                    <a:pt x="1091" y="197"/>
                  </a:lnTo>
                  <a:lnTo>
                    <a:pt x="1092" y="197"/>
                  </a:lnTo>
                  <a:lnTo>
                    <a:pt x="1094" y="196"/>
                  </a:lnTo>
                  <a:lnTo>
                    <a:pt x="1094" y="195"/>
                  </a:lnTo>
                  <a:lnTo>
                    <a:pt x="1095" y="195"/>
                  </a:lnTo>
                  <a:lnTo>
                    <a:pt x="1095" y="194"/>
                  </a:lnTo>
                  <a:lnTo>
                    <a:pt x="1094" y="193"/>
                  </a:lnTo>
                  <a:lnTo>
                    <a:pt x="1095" y="192"/>
                  </a:lnTo>
                  <a:lnTo>
                    <a:pt x="1091" y="188"/>
                  </a:lnTo>
                  <a:lnTo>
                    <a:pt x="1090" y="187"/>
                  </a:lnTo>
                  <a:lnTo>
                    <a:pt x="1087" y="184"/>
                  </a:lnTo>
                  <a:lnTo>
                    <a:pt x="1086" y="182"/>
                  </a:lnTo>
                  <a:lnTo>
                    <a:pt x="1085" y="181"/>
                  </a:lnTo>
                  <a:lnTo>
                    <a:pt x="1083" y="180"/>
                  </a:lnTo>
                  <a:lnTo>
                    <a:pt x="1083" y="179"/>
                  </a:lnTo>
                  <a:lnTo>
                    <a:pt x="1082" y="179"/>
                  </a:lnTo>
                  <a:lnTo>
                    <a:pt x="1081" y="177"/>
                  </a:lnTo>
                  <a:lnTo>
                    <a:pt x="1080" y="175"/>
                  </a:lnTo>
                  <a:lnTo>
                    <a:pt x="1073" y="167"/>
                  </a:lnTo>
                  <a:lnTo>
                    <a:pt x="1072" y="167"/>
                  </a:lnTo>
                  <a:lnTo>
                    <a:pt x="1071" y="165"/>
                  </a:lnTo>
                  <a:lnTo>
                    <a:pt x="1069" y="163"/>
                  </a:lnTo>
                  <a:lnTo>
                    <a:pt x="1068" y="162"/>
                  </a:lnTo>
                  <a:lnTo>
                    <a:pt x="1065" y="160"/>
                  </a:lnTo>
                  <a:lnTo>
                    <a:pt x="1065" y="159"/>
                  </a:lnTo>
                  <a:lnTo>
                    <a:pt x="1061" y="155"/>
                  </a:lnTo>
                  <a:lnTo>
                    <a:pt x="1060" y="154"/>
                  </a:lnTo>
                  <a:lnTo>
                    <a:pt x="1060" y="153"/>
                  </a:lnTo>
                  <a:lnTo>
                    <a:pt x="1059" y="153"/>
                  </a:lnTo>
                  <a:lnTo>
                    <a:pt x="1059" y="152"/>
                  </a:lnTo>
                  <a:lnTo>
                    <a:pt x="1059" y="151"/>
                  </a:lnTo>
                  <a:lnTo>
                    <a:pt x="1057" y="151"/>
                  </a:lnTo>
                  <a:lnTo>
                    <a:pt x="1057" y="150"/>
                  </a:lnTo>
                  <a:lnTo>
                    <a:pt x="1057" y="148"/>
                  </a:lnTo>
                  <a:lnTo>
                    <a:pt x="1056" y="147"/>
                  </a:lnTo>
                  <a:lnTo>
                    <a:pt x="1056" y="146"/>
                  </a:lnTo>
                  <a:lnTo>
                    <a:pt x="1056" y="145"/>
                  </a:lnTo>
                  <a:lnTo>
                    <a:pt x="1055" y="145"/>
                  </a:lnTo>
                  <a:lnTo>
                    <a:pt x="1054" y="145"/>
                  </a:lnTo>
                  <a:lnTo>
                    <a:pt x="1053" y="144"/>
                  </a:lnTo>
                  <a:lnTo>
                    <a:pt x="1054" y="144"/>
                  </a:lnTo>
                  <a:lnTo>
                    <a:pt x="1054" y="143"/>
                  </a:lnTo>
                  <a:lnTo>
                    <a:pt x="1055" y="142"/>
                  </a:lnTo>
                  <a:lnTo>
                    <a:pt x="1055" y="140"/>
                  </a:lnTo>
                  <a:lnTo>
                    <a:pt x="1055" y="139"/>
                  </a:lnTo>
                  <a:lnTo>
                    <a:pt x="1055" y="138"/>
                  </a:lnTo>
                  <a:lnTo>
                    <a:pt x="1056" y="139"/>
                  </a:lnTo>
                  <a:lnTo>
                    <a:pt x="1056" y="137"/>
                  </a:lnTo>
                  <a:lnTo>
                    <a:pt x="1056" y="136"/>
                  </a:lnTo>
                  <a:lnTo>
                    <a:pt x="1056" y="135"/>
                  </a:lnTo>
                  <a:lnTo>
                    <a:pt x="1056" y="134"/>
                  </a:lnTo>
                  <a:lnTo>
                    <a:pt x="1056" y="132"/>
                  </a:lnTo>
                  <a:lnTo>
                    <a:pt x="1056" y="131"/>
                  </a:lnTo>
                  <a:lnTo>
                    <a:pt x="1056" y="130"/>
                  </a:lnTo>
                  <a:lnTo>
                    <a:pt x="1056" y="129"/>
                  </a:lnTo>
                  <a:lnTo>
                    <a:pt x="1056" y="128"/>
                  </a:lnTo>
                  <a:lnTo>
                    <a:pt x="1056" y="127"/>
                  </a:lnTo>
                  <a:lnTo>
                    <a:pt x="1056" y="126"/>
                  </a:lnTo>
                  <a:lnTo>
                    <a:pt x="1056" y="125"/>
                  </a:lnTo>
                  <a:lnTo>
                    <a:pt x="1056" y="123"/>
                  </a:lnTo>
                  <a:lnTo>
                    <a:pt x="1056" y="122"/>
                  </a:lnTo>
                  <a:lnTo>
                    <a:pt x="1057" y="122"/>
                  </a:lnTo>
                  <a:lnTo>
                    <a:pt x="1057" y="121"/>
                  </a:lnTo>
                  <a:lnTo>
                    <a:pt x="1057" y="120"/>
                  </a:lnTo>
                  <a:lnTo>
                    <a:pt x="1057" y="119"/>
                  </a:lnTo>
                  <a:lnTo>
                    <a:pt x="1057" y="118"/>
                  </a:lnTo>
                  <a:lnTo>
                    <a:pt x="1057" y="117"/>
                  </a:lnTo>
                  <a:lnTo>
                    <a:pt x="1057" y="115"/>
                  </a:lnTo>
                  <a:lnTo>
                    <a:pt x="1057" y="114"/>
                  </a:lnTo>
                  <a:lnTo>
                    <a:pt x="1057" y="113"/>
                  </a:lnTo>
                  <a:lnTo>
                    <a:pt x="1057" y="112"/>
                  </a:lnTo>
                  <a:lnTo>
                    <a:pt x="1056" y="112"/>
                  </a:lnTo>
                  <a:lnTo>
                    <a:pt x="1055" y="112"/>
                  </a:lnTo>
                  <a:lnTo>
                    <a:pt x="1054" y="112"/>
                  </a:lnTo>
                  <a:lnTo>
                    <a:pt x="1054" y="111"/>
                  </a:lnTo>
                  <a:lnTo>
                    <a:pt x="1054" y="109"/>
                  </a:lnTo>
                  <a:lnTo>
                    <a:pt x="1055" y="109"/>
                  </a:lnTo>
                  <a:lnTo>
                    <a:pt x="1057" y="109"/>
                  </a:lnTo>
                  <a:lnTo>
                    <a:pt x="1057" y="108"/>
                  </a:lnTo>
                  <a:lnTo>
                    <a:pt x="1057" y="106"/>
                  </a:lnTo>
                  <a:lnTo>
                    <a:pt x="1057" y="105"/>
                  </a:lnTo>
                  <a:lnTo>
                    <a:pt x="1059" y="104"/>
                  </a:lnTo>
                  <a:lnTo>
                    <a:pt x="1057" y="104"/>
                  </a:lnTo>
                  <a:lnTo>
                    <a:pt x="1056" y="103"/>
                  </a:lnTo>
                  <a:lnTo>
                    <a:pt x="1055" y="103"/>
                  </a:lnTo>
                  <a:lnTo>
                    <a:pt x="1055" y="102"/>
                  </a:lnTo>
                  <a:lnTo>
                    <a:pt x="1055" y="101"/>
                  </a:lnTo>
                  <a:lnTo>
                    <a:pt x="1055" y="98"/>
                  </a:lnTo>
                  <a:lnTo>
                    <a:pt x="1055" y="97"/>
                  </a:lnTo>
                  <a:lnTo>
                    <a:pt x="1054" y="97"/>
                  </a:lnTo>
                  <a:lnTo>
                    <a:pt x="1053" y="97"/>
                  </a:lnTo>
                  <a:lnTo>
                    <a:pt x="1052" y="97"/>
                  </a:lnTo>
                  <a:lnTo>
                    <a:pt x="1052" y="96"/>
                  </a:lnTo>
                  <a:lnTo>
                    <a:pt x="1052" y="95"/>
                  </a:lnTo>
                  <a:lnTo>
                    <a:pt x="1051" y="95"/>
                  </a:lnTo>
                  <a:lnTo>
                    <a:pt x="1051" y="94"/>
                  </a:lnTo>
                  <a:lnTo>
                    <a:pt x="1049" y="94"/>
                  </a:lnTo>
                  <a:lnTo>
                    <a:pt x="1051" y="94"/>
                  </a:lnTo>
                  <a:lnTo>
                    <a:pt x="1049" y="94"/>
                  </a:lnTo>
                  <a:lnTo>
                    <a:pt x="1049" y="93"/>
                  </a:lnTo>
                  <a:lnTo>
                    <a:pt x="1048" y="93"/>
                  </a:lnTo>
                  <a:lnTo>
                    <a:pt x="1048" y="92"/>
                  </a:lnTo>
                  <a:lnTo>
                    <a:pt x="1047" y="90"/>
                  </a:lnTo>
                  <a:lnTo>
                    <a:pt x="1047" y="89"/>
                  </a:lnTo>
                  <a:lnTo>
                    <a:pt x="1047" y="88"/>
                  </a:lnTo>
                  <a:lnTo>
                    <a:pt x="1047" y="87"/>
                  </a:lnTo>
                  <a:lnTo>
                    <a:pt x="1047" y="86"/>
                  </a:lnTo>
                  <a:lnTo>
                    <a:pt x="1047" y="85"/>
                  </a:lnTo>
                  <a:lnTo>
                    <a:pt x="1047" y="84"/>
                  </a:lnTo>
                  <a:lnTo>
                    <a:pt x="1054" y="84"/>
                  </a:lnTo>
                  <a:lnTo>
                    <a:pt x="1059" y="84"/>
                  </a:lnTo>
                  <a:lnTo>
                    <a:pt x="1060" y="84"/>
                  </a:lnTo>
                  <a:lnTo>
                    <a:pt x="1060" y="85"/>
                  </a:lnTo>
                  <a:lnTo>
                    <a:pt x="1066" y="85"/>
                  </a:lnTo>
                  <a:lnTo>
                    <a:pt x="1066" y="86"/>
                  </a:lnTo>
                  <a:lnTo>
                    <a:pt x="1066" y="87"/>
                  </a:lnTo>
                  <a:lnTo>
                    <a:pt x="1066" y="88"/>
                  </a:lnTo>
                  <a:lnTo>
                    <a:pt x="1065" y="88"/>
                  </a:lnTo>
                  <a:lnTo>
                    <a:pt x="1064" y="88"/>
                  </a:lnTo>
                  <a:lnTo>
                    <a:pt x="1063" y="88"/>
                  </a:lnTo>
                  <a:lnTo>
                    <a:pt x="1060" y="88"/>
                  </a:lnTo>
                  <a:lnTo>
                    <a:pt x="1060" y="89"/>
                  </a:lnTo>
                  <a:lnTo>
                    <a:pt x="1060" y="90"/>
                  </a:lnTo>
                  <a:lnTo>
                    <a:pt x="1060" y="93"/>
                  </a:lnTo>
                  <a:lnTo>
                    <a:pt x="1059" y="96"/>
                  </a:lnTo>
                  <a:lnTo>
                    <a:pt x="1059" y="97"/>
                  </a:lnTo>
                  <a:lnTo>
                    <a:pt x="1059" y="101"/>
                  </a:lnTo>
                  <a:lnTo>
                    <a:pt x="1059" y="102"/>
                  </a:lnTo>
                  <a:lnTo>
                    <a:pt x="1059" y="104"/>
                  </a:lnTo>
                  <a:lnTo>
                    <a:pt x="1059" y="105"/>
                  </a:lnTo>
                  <a:lnTo>
                    <a:pt x="1059" y="106"/>
                  </a:lnTo>
                  <a:lnTo>
                    <a:pt x="1059" y="108"/>
                  </a:lnTo>
                  <a:lnTo>
                    <a:pt x="1059" y="109"/>
                  </a:lnTo>
                  <a:lnTo>
                    <a:pt x="1060" y="109"/>
                  </a:lnTo>
                  <a:lnTo>
                    <a:pt x="1061" y="109"/>
                  </a:lnTo>
                  <a:lnTo>
                    <a:pt x="1062" y="109"/>
                  </a:lnTo>
                  <a:lnTo>
                    <a:pt x="1062" y="110"/>
                  </a:lnTo>
                  <a:lnTo>
                    <a:pt x="1062" y="111"/>
                  </a:lnTo>
                  <a:lnTo>
                    <a:pt x="1062" y="112"/>
                  </a:lnTo>
                  <a:lnTo>
                    <a:pt x="1062" y="113"/>
                  </a:lnTo>
                  <a:lnTo>
                    <a:pt x="1061" y="113"/>
                  </a:lnTo>
                  <a:lnTo>
                    <a:pt x="1061" y="114"/>
                  </a:lnTo>
                  <a:lnTo>
                    <a:pt x="1061" y="115"/>
                  </a:lnTo>
                  <a:lnTo>
                    <a:pt x="1060" y="115"/>
                  </a:lnTo>
                  <a:lnTo>
                    <a:pt x="1060" y="117"/>
                  </a:lnTo>
                  <a:lnTo>
                    <a:pt x="1060" y="118"/>
                  </a:lnTo>
                  <a:lnTo>
                    <a:pt x="1060" y="119"/>
                  </a:lnTo>
                  <a:lnTo>
                    <a:pt x="1060" y="120"/>
                  </a:lnTo>
                  <a:lnTo>
                    <a:pt x="1057" y="120"/>
                  </a:lnTo>
                  <a:lnTo>
                    <a:pt x="1057" y="121"/>
                  </a:lnTo>
                  <a:lnTo>
                    <a:pt x="1057" y="125"/>
                  </a:lnTo>
                  <a:lnTo>
                    <a:pt x="1057" y="127"/>
                  </a:lnTo>
                  <a:lnTo>
                    <a:pt x="1057" y="128"/>
                  </a:lnTo>
                  <a:lnTo>
                    <a:pt x="1057" y="131"/>
                  </a:lnTo>
                  <a:lnTo>
                    <a:pt x="1057" y="134"/>
                  </a:lnTo>
                  <a:lnTo>
                    <a:pt x="1057" y="136"/>
                  </a:lnTo>
                  <a:lnTo>
                    <a:pt x="1057" y="138"/>
                  </a:lnTo>
                  <a:lnTo>
                    <a:pt x="1057" y="139"/>
                  </a:lnTo>
                  <a:lnTo>
                    <a:pt x="1056" y="139"/>
                  </a:lnTo>
                  <a:lnTo>
                    <a:pt x="1056" y="140"/>
                  </a:lnTo>
                  <a:lnTo>
                    <a:pt x="1056" y="142"/>
                  </a:lnTo>
                  <a:lnTo>
                    <a:pt x="1056" y="143"/>
                  </a:lnTo>
                  <a:lnTo>
                    <a:pt x="1056" y="144"/>
                  </a:lnTo>
                  <a:lnTo>
                    <a:pt x="1057" y="144"/>
                  </a:lnTo>
                  <a:lnTo>
                    <a:pt x="1057" y="145"/>
                  </a:lnTo>
                  <a:lnTo>
                    <a:pt x="1057" y="146"/>
                  </a:lnTo>
                  <a:lnTo>
                    <a:pt x="1057" y="147"/>
                  </a:lnTo>
                  <a:lnTo>
                    <a:pt x="1057" y="148"/>
                  </a:lnTo>
                  <a:lnTo>
                    <a:pt x="1059" y="148"/>
                  </a:lnTo>
                  <a:lnTo>
                    <a:pt x="1059" y="150"/>
                  </a:lnTo>
                  <a:lnTo>
                    <a:pt x="1059" y="151"/>
                  </a:lnTo>
                  <a:lnTo>
                    <a:pt x="1060" y="151"/>
                  </a:lnTo>
                  <a:lnTo>
                    <a:pt x="1060" y="152"/>
                  </a:lnTo>
                  <a:lnTo>
                    <a:pt x="1061" y="153"/>
                  </a:lnTo>
                  <a:lnTo>
                    <a:pt x="1061" y="154"/>
                  </a:lnTo>
                  <a:lnTo>
                    <a:pt x="1062" y="154"/>
                  </a:lnTo>
                  <a:lnTo>
                    <a:pt x="1062" y="155"/>
                  </a:lnTo>
                  <a:lnTo>
                    <a:pt x="1063" y="155"/>
                  </a:lnTo>
                  <a:lnTo>
                    <a:pt x="1063" y="156"/>
                  </a:lnTo>
                  <a:lnTo>
                    <a:pt x="1064" y="156"/>
                  </a:lnTo>
                  <a:lnTo>
                    <a:pt x="1064" y="157"/>
                  </a:lnTo>
                  <a:lnTo>
                    <a:pt x="1065" y="159"/>
                  </a:lnTo>
                  <a:lnTo>
                    <a:pt x="1066" y="159"/>
                  </a:lnTo>
                  <a:lnTo>
                    <a:pt x="1068" y="160"/>
                  </a:lnTo>
                  <a:lnTo>
                    <a:pt x="1068" y="161"/>
                  </a:lnTo>
                  <a:lnTo>
                    <a:pt x="1070" y="162"/>
                  </a:lnTo>
                  <a:lnTo>
                    <a:pt x="1071" y="163"/>
                  </a:lnTo>
                  <a:lnTo>
                    <a:pt x="1071" y="164"/>
                  </a:lnTo>
                  <a:lnTo>
                    <a:pt x="1073" y="165"/>
                  </a:lnTo>
                  <a:lnTo>
                    <a:pt x="1073" y="167"/>
                  </a:lnTo>
                  <a:lnTo>
                    <a:pt x="1080" y="173"/>
                  </a:lnTo>
                  <a:lnTo>
                    <a:pt x="1081" y="173"/>
                  </a:lnTo>
                  <a:lnTo>
                    <a:pt x="1081" y="175"/>
                  </a:lnTo>
                  <a:lnTo>
                    <a:pt x="1082" y="175"/>
                  </a:lnTo>
                  <a:lnTo>
                    <a:pt x="1082" y="176"/>
                  </a:lnTo>
                  <a:lnTo>
                    <a:pt x="1083" y="178"/>
                  </a:lnTo>
                  <a:lnTo>
                    <a:pt x="1085" y="179"/>
                  </a:lnTo>
                  <a:lnTo>
                    <a:pt x="1085" y="180"/>
                  </a:lnTo>
                  <a:lnTo>
                    <a:pt x="1086" y="181"/>
                  </a:lnTo>
                  <a:lnTo>
                    <a:pt x="1086" y="182"/>
                  </a:lnTo>
                  <a:lnTo>
                    <a:pt x="1087" y="182"/>
                  </a:lnTo>
                  <a:lnTo>
                    <a:pt x="1088" y="184"/>
                  </a:lnTo>
                  <a:lnTo>
                    <a:pt x="1091" y="187"/>
                  </a:lnTo>
                  <a:lnTo>
                    <a:pt x="1092" y="188"/>
                  </a:lnTo>
                  <a:lnTo>
                    <a:pt x="1094" y="189"/>
                  </a:lnTo>
                  <a:lnTo>
                    <a:pt x="1095" y="190"/>
                  </a:lnTo>
                  <a:lnTo>
                    <a:pt x="1096" y="190"/>
                  </a:lnTo>
                  <a:lnTo>
                    <a:pt x="1097" y="193"/>
                  </a:lnTo>
                  <a:lnTo>
                    <a:pt x="1098" y="194"/>
                  </a:lnTo>
                  <a:lnTo>
                    <a:pt x="1099" y="195"/>
                  </a:lnTo>
                  <a:lnTo>
                    <a:pt x="1100" y="196"/>
                  </a:lnTo>
                  <a:lnTo>
                    <a:pt x="1102" y="197"/>
                  </a:lnTo>
                  <a:lnTo>
                    <a:pt x="1103" y="198"/>
                  </a:lnTo>
                  <a:lnTo>
                    <a:pt x="1104" y="199"/>
                  </a:lnTo>
                  <a:lnTo>
                    <a:pt x="1105" y="201"/>
                  </a:lnTo>
                  <a:lnTo>
                    <a:pt x="1106" y="202"/>
                  </a:lnTo>
                  <a:lnTo>
                    <a:pt x="1108" y="203"/>
                  </a:lnTo>
                  <a:lnTo>
                    <a:pt x="1111" y="206"/>
                  </a:lnTo>
                  <a:lnTo>
                    <a:pt x="1112" y="207"/>
                  </a:lnTo>
                  <a:lnTo>
                    <a:pt x="1113" y="209"/>
                  </a:lnTo>
                  <a:lnTo>
                    <a:pt x="1114" y="209"/>
                  </a:lnTo>
                  <a:lnTo>
                    <a:pt x="1115" y="211"/>
                  </a:lnTo>
                  <a:lnTo>
                    <a:pt x="1116" y="212"/>
                  </a:lnTo>
                  <a:lnTo>
                    <a:pt x="1118" y="214"/>
                  </a:lnTo>
                  <a:lnTo>
                    <a:pt x="1121" y="217"/>
                  </a:lnTo>
                  <a:lnTo>
                    <a:pt x="1122" y="218"/>
                  </a:lnTo>
                  <a:lnTo>
                    <a:pt x="1122" y="219"/>
                  </a:lnTo>
                  <a:lnTo>
                    <a:pt x="1124" y="221"/>
                  </a:lnTo>
                  <a:lnTo>
                    <a:pt x="1126" y="223"/>
                  </a:lnTo>
                  <a:lnTo>
                    <a:pt x="1134" y="232"/>
                  </a:lnTo>
                  <a:lnTo>
                    <a:pt x="1135" y="232"/>
                  </a:lnTo>
                  <a:lnTo>
                    <a:pt x="1138" y="236"/>
                  </a:lnTo>
                  <a:lnTo>
                    <a:pt x="1139" y="237"/>
                  </a:lnTo>
                  <a:lnTo>
                    <a:pt x="1140" y="238"/>
                  </a:lnTo>
                  <a:lnTo>
                    <a:pt x="1142" y="242"/>
                  </a:lnTo>
                  <a:lnTo>
                    <a:pt x="1143" y="242"/>
                  </a:lnTo>
                  <a:lnTo>
                    <a:pt x="1143" y="243"/>
                  </a:lnTo>
                  <a:lnTo>
                    <a:pt x="1145" y="243"/>
                  </a:lnTo>
                  <a:lnTo>
                    <a:pt x="1149" y="243"/>
                  </a:lnTo>
                  <a:lnTo>
                    <a:pt x="1172" y="245"/>
                  </a:lnTo>
                  <a:lnTo>
                    <a:pt x="1172" y="246"/>
                  </a:lnTo>
                  <a:lnTo>
                    <a:pt x="1172" y="247"/>
                  </a:lnTo>
                  <a:lnTo>
                    <a:pt x="1172" y="248"/>
                  </a:lnTo>
                  <a:lnTo>
                    <a:pt x="1171" y="248"/>
                  </a:lnTo>
                  <a:lnTo>
                    <a:pt x="1171" y="249"/>
                  </a:lnTo>
                  <a:lnTo>
                    <a:pt x="1171" y="251"/>
                  </a:lnTo>
                  <a:lnTo>
                    <a:pt x="1171" y="252"/>
                  </a:lnTo>
                  <a:lnTo>
                    <a:pt x="1169" y="252"/>
                  </a:lnTo>
                  <a:lnTo>
                    <a:pt x="1169" y="253"/>
                  </a:lnTo>
                  <a:lnTo>
                    <a:pt x="1168" y="253"/>
                  </a:lnTo>
                  <a:lnTo>
                    <a:pt x="1167" y="254"/>
                  </a:lnTo>
                  <a:lnTo>
                    <a:pt x="1166" y="254"/>
                  </a:lnTo>
                  <a:lnTo>
                    <a:pt x="1166" y="255"/>
                  </a:lnTo>
                  <a:lnTo>
                    <a:pt x="1165" y="255"/>
                  </a:lnTo>
                  <a:lnTo>
                    <a:pt x="1164" y="255"/>
                  </a:lnTo>
                  <a:lnTo>
                    <a:pt x="1164" y="256"/>
                  </a:lnTo>
                  <a:lnTo>
                    <a:pt x="1165" y="256"/>
                  </a:lnTo>
                  <a:lnTo>
                    <a:pt x="1165" y="257"/>
                  </a:lnTo>
                  <a:lnTo>
                    <a:pt x="1166" y="257"/>
                  </a:lnTo>
                  <a:lnTo>
                    <a:pt x="1166" y="259"/>
                  </a:lnTo>
                  <a:lnTo>
                    <a:pt x="1167" y="259"/>
                  </a:lnTo>
                  <a:lnTo>
                    <a:pt x="1167" y="260"/>
                  </a:lnTo>
                  <a:lnTo>
                    <a:pt x="1168" y="261"/>
                  </a:lnTo>
                  <a:lnTo>
                    <a:pt x="1169" y="262"/>
                  </a:lnTo>
                  <a:lnTo>
                    <a:pt x="1171" y="263"/>
                  </a:lnTo>
                  <a:lnTo>
                    <a:pt x="1171" y="264"/>
                  </a:lnTo>
                  <a:lnTo>
                    <a:pt x="1172" y="264"/>
                  </a:lnTo>
                  <a:lnTo>
                    <a:pt x="1176" y="264"/>
                  </a:lnTo>
                  <a:lnTo>
                    <a:pt x="1182" y="264"/>
                  </a:lnTo>
                  <a:lnTo>
                    <a:pt x="1184" y="264"/>
                  </a:lnTo>
                  <a:lnTo>
                    <a:pt x="1184" y="265"/>
                  </a:lnTo>
                  <a:lnTo>
                    <a:pt x="1184" y="268"/>
                  </a:lnTo>
                  <a:lnTo>
                    <a:pt x="1184" y="269"/>
                  </a:lnTo>
                  <a:lnTo>
                    <a:pt x="1184" y="270"/>
                  </a:lnTo>
                  <a:lnTo>
                    <a:pt x="1184" y="272"/>
                  </a:lnTo>
                  <a:lnTo>
                    <a:pt x="1184" y="273"/>
                  </a:lnTo>
                  <a:lnTo>
                    <a:pt x="1184" y="277"/>
                  </a:lnTo>
                  <a:lnTo>
                    <a:pt x="1184" y="281"/>
                  </a:lnTo>
                  <a:lnTo>
                    <a:pt x="1191" y="281"/>
                  </a:lnTo>
                  <a:lnTo>
                    <a:pt x="1193" y="281"/>
                  </a:lnTo>
                  <a:lnTo>
                    <a:pt x="1193" y="280"/>
                  </a:lnTo>
                  <a:lnTo>
                    <a:pt x="1193" y="279"/>
                  </a:lnTo>
                  <a:lnTo>
                    <a:pt x="1194" y="279"/>
                  </a:lnTo>
                  <a:lnTo>
                    <a:pt x="1195" y="279"/>
                  </a:lnTo>
                  <a:lnTo>
                    <a:pt x="1197" y="279"/>
                  </a:lnTo>
                  <a:lnTo>
                    <a:pt x="1197" y="281"/>
                  </a:lnTo>
                  <a:lnTo>
                    <a:pt x="1197" y="282"/>
                  </a:lnTo>
                  <a:lnTo>
                    <a:pt x="1197" y="285"/>
                  </a:lnTo>
                  <a:lnTo>
                    <a:pt x="1197" y="291"/>
                  </a:lnTo>
                  <a:lnTo>
                    <a:pt x="1197" y="295"/>
                  </a:lnTo>
                  <a:lnTo>
                    <a:pt x="1199" y="295"/>
                  </a:lnTo>
                  <a:lnTo>
                    <a:pt x="1199" y="287"/>
                  </a:lnTo>
                  <a:lnTo>
                    <a:pt x="1200" y="287"/>
                  </a:lnTo>
                  <a:lnTo>
                    <a:pt x="1202" y="287"/>
                  </a:lnTo>
                  <a:lnTo>
                    <a:pt x="1204" y="287"/>
                  </a:lnTo>
                  <a:lnTo>
                    <a:pt x="1207" y="287"/>
                  </a:lnTo>
                  <a:lnTo>
                    <a:pt x="1207" y="284"/>
                  </a:lnTo>
                  <a:lnTo>
                    <a:pt x="1207" y="282"/>
                  </a:lnTo>
                  <a:lnTo>
                    <a:pt x="1209" y="282"/>
                  </a:lnTo>
                  <a:lnTo>
                    <a:pt x="1209" y="281"/>
                  </a:lnTo>
                  <a:lnTo>
                    <a:pt x="1210" y="281"/>
                  </a:lnTo>
                  <a:lnTo>
                    <a:pt x="1210" y="280"/>
                  </a:lnTo>
                  <a:lnTo>
                    <a:pt x="1210" y="279"/>
                  </a:lnTo>
                  <a:lnTo>
                    <a:pt x="1215" y="279"/>
                  </a:lnTo>
                  <a:lnTo>
                    <a:pt x="1218" y="274"/>
                  </a:lnTo>
                  <a:lnTo>
                    <a:pt x="1218" y="278"/>
                  </a:lnTo>
                  <a:lnTo>
                    <a:pt x="1218" y="281"/>
                  </a:lnTo>
                  <a:lnTo>
                    <a:pt x="1219" y="281"/>
                  </a:lnTo>
                  <a:lnTo>
                    <a:pt x="1220" y="281"/>
                  </a:lnTo>
                  <a:lnTo>
                    <a:pt x="1220" y="279"/>
                  </a:lnTo>
                  <a:lnTo>
                    <a:pt x="1220" y="277"/>
                  </a:lnTo>
                  <a:lnTo>
                    <a:pt x="1226" y="277"/>
                  </a:lnTo>
                  <a:lnTo>
                    <a:pt x="1228" y="277"/>
                  </a:lnTo>
                  <a:lnTo>
                    <a:pt x="1228" y="278"/>
                  </a:lnTo>
                  <a:lnTo>
                    <a:pt x="1228" y="279"/>
                  </a:lnTo>
                  <a:lnTo>
                    <a:pt x="1228" y="280"/>
                  </a:lnTo>
                  <a:lnTo>
                    <a:pt x="1228" y="281"/>
                  </a:lnTo>
                  <a:lnTo>
                    <a:pt x="1228" y="282"/>
                  </a:lnTo>
                  <a:lnTo>
                    <a:pt x="1228" y="284"/>
                  </a:lnTo>
                  <a:lnTo>
                    <a:pt x="1228" y="285"/>
                  </a:lnTo>
                  <a:lnTo>
                    <a:pt x="1227" y="285"/>
                  </a:lnTo>
                  <a:lnTo>
                    <a:pt x="1226" y="285"/>
                  </a:lnTo>
                  <a:lnTo>
                    <a:pt x="1226" y="286"/>
                  </a:lnTo>
                  <a:lnTo>
                    <a:pt x="1224" y="286"/>
                  </a:lnTo>
                  <a:lnTo>
                    <a:pt x="1224" y="285"/>
                  </a:lnTo>
                  <a:lnTo>
                    <a:pt x="1223" y="285"/>
                  </a:lnTo>
                  <a:lnTo>
                    <a:pt x="1223" y="286"/>
                  </a:lnTo>
                  <a:lnTo>
                    <a:pt x="1223" y="288"/>
                  </a:lnTo>
                  <a:lnTo>
                    <a:pt x="1223" y="289"/>
                  </a:lnTo>
                  <a:lnTo>
                    <a:pt x="1223" y="293"/>
                  </a:lnTo>
                  <a:lnTo>
                    <a:pt x="1221" y="293"/>
                  </a:lnTo>
                  <a:lnTo>
                    <a:pt x="1219" y="295"/>
                  </a:lnTo>
                  <a:lnTo>
                    <a:pt x="1219" y="291"/>
                  </a:lnTo>
                  <a:lnTo>
                    <a:pt x="1219" y="290"/>
                  </a:lnTo>
                  <a:lnTo>
                    <a:pt x="1219" y="289"/>
                  </a:lnTo>
                  <a:lnTo>
                    <a:pt x="1219" y="287"/>
                  </a:lnTo>
                  <a:lnTo>
                    <a:pt x="1219" y="286"/>
                  </a:lnTo>
                  <a:lnTo>
                    <a:pt x="1219" y="285"/>
                  </a:lnTo>
                  <a:lnTo>
                    <a:pt x="1219" y="284"/>
                  </a:lnTo>
                  <a:lnTo>
                    <a:pt x="1219" y="282"/>
                  </a:lnTo>
                  <a:lnTo>
                    <a:pt x="1218" y="282"/>
                  </a:lnTo>
                  <a:lnTo>
                    <a:pt x="1217" y="282"/>
                  </a:lnTo>
                  <a:lnTo>
                    <a:pt x="1216" y="282"/>
                  </a:lnTo>
                  <a:lnTo>
                    <a:pt x="1216" y="297"/>
                  </a:lnTo>
                  <a:lnTo>
                    <a:pt x="1214" y="298"/>
                  </a:lnTo>
                  <a:lnTo>
                    <a:pt x="1214" y="299"/>
                  </a:lnTo>
                  <a:lnTo>
                    <a:pt x="1208" y="303"/>
                  </a:lnTo>
                  <a:lnTo>
                    <a:pt x="1207" y="304"/>
                  </a:lnTo>
                  <a:lnTo>
                    <a:pt x="1206" y="303"/>
                  </a:lnTo>
                  <a:lnTo>
                    <a:pt x="1204" y="303"/>
                  </a:lnTo>
                  <a:lnTo>
                    <a:pt x="1203" y="304"/>
                  </a:lnTo>
                  <a:lnTo>
                    <a:pt x="1201" y="305"/>
                  </a:lnTo>
                  <a:lnTo>
                    <a:pt x="1209" y="313"/>
                  </a:lnTo>
                  <a:lnTo>
                    <a:pt x="1215" y="318"/>
                  </a:lnTo>
                  <a:lnTo>
                    <a:pt x="1216" y="319"/>
                  </a:lnTo>
                  <a:lnTo>
                    <a:pt x="1217" y="320"/>
                  </a:lnTo>
                  <a:lnTo>
                    <a:pt x="1218" y="321"/>
                  </a:lnTo>
                  <a:lnTo>
                    <a:pt x="1219" y="322"/>
                  </a:lnTo>
                  <a:lnTo>
                    <a:pt x="1220" y="323"/>
                  </a:lnTo>
                  <a:lnTo>
                    <a:pt x="1221" y="324"/>
                  </a:lnTo>
                  <a:lnTo>
                    <a:pt x="1223" y="324"/>
                  </a:lnTo>
                  <a:lnTo>
                    <a:pt x="1223" y="326"/>
                  </a:lnTo>
                  <a:lnTo>
                    <a:pt x="1224" y="327"/>
                  </a:lnTo>
                  <a:lnTo>
                    <a:pt x="1225" y="327"/>
                  </a:lnTo>
                  <a:lnTo>
                    <a:pt x="1225" y="328"/>
                  </a:lnTo>
                  <a:lnTo>
                    <a:pt x="1226" y="329"/>
                  </a:lnTo>
                  <a:lnTo>
                    <a:pt x="1227" y="329"/>
                  </a:lnTo>
                  <a:lnTo>
                    <a:pt x="1227" y="330"/>
                  </a:lnTo>
                  <a:lnTo>
                    <a:pt x="1228" y="330"/>
                  </a:lnTo>
                  <a:lnTo>
                    <a:pt x="1229" y="331"/>
                  </a:lnTo>
                  <a:lnTo>
                    <a:pt x="1229" y="332"/>
                  </a:lnTo>
                  <a:lnTo>
                    <a:pt x="1230" y="332"/>
                  </a:lnTo>
                  <a:lnTo>
                    <a:pt x="1230" y="334"/>
                  </a:lnTo>
                  <a:lnTo>
                    <a:pt x="1230" y="335"/>
                  </a:lnTo>
                  <a:lnTo>
                    <a:pt x="1232" y="337"/>
                  </a:lnTo>
                  <a:lnTo>
                    <a:pt x="1233" y="338"/>
                  </a:lnTo>
                  <a:lnTo>
                    <a:pt x="1233" y="339"/>
                  </a:lnTo>
                  <a:lnTo>
                    <a:pt x="1233" y="340"/>
                  </a:lnTo>
                  <a:lnTo>
                    <a:pt x="1233" y="341"/>
                  </a:lnTo>
                  <a:lnTo>
                    <a:pt x="1234" y="344"/>
                  </a:lnTo>
                  <a:lnTo>
                    <a:pt x="1234" y="345"/>
                  </a:lnTo>
                  <a:lnTo>
                    <a:pt x="1235" y="347"/>
                  </a:lnTo>
                  <a:lnTo>
                    <a:pt x="1235" y="348"/>
                  </a:lnTo>
                  <a:lnTo>
                    <a:pt x="1236" y="348"/>
                  </a:lnTo>
                  <a:lnTo>
                    <a:pt x="1236" y="351"/>
                  </a:lnTo>
                  <a:lnTo>
                    <a:pt x="1237" y="353"/>
                  </a:lnTo>
                  <a:lnTo>
                    <a:pt x="1237" y="354"/>
                  </a:lnTo>
                  <a:lnTo>
                    <a:pt x="1238" y="355"/>
                  </a:lnTo>
                  <a:lnTo>
                    <a:pt x="1238" y="356"/>
                  </a:lnTo>
                  <a:lnTo>
                    <a:pt x="1238" y="357"/>
                  </a:lnTo>
                  <a:lnTo>
                    <a:pt x="1238" y="359"/>
                  </a:lnTo>
                  <a:lnTo>
                    <a:pt x="1240" y="359"/>
                  </a:lnTo>
                  <a:lnTo>
                    <a:pt x="1240" y="360"/>
                  </a:lnTo>
                  <a:lnTo>
                    <a:pt x="1240" y="361"/>
                  </a:lnTo>
                  <a:lnTo>
                    <a:pt x="1241" y="362"/>
                  </a:lnTo>
                  <a:lnTo>
                    <a:pt x="1242" y="362"/>
                  </a:lnTo>
                  <a:lnTo>
                    <a:pt x="1243" y="361"/>
                  </a:lnTo>
                  <a:lnTo>
                    <a:pt x="1244" y="361"/>
                  </a:lnTo>
                  <a:lnTo>
                    <a:pt x="1252" y="355"/>
                  </a:lnTo>
                  <a:lnTo>
                    <a:pt x="1254" y="354"/>
                  </a:lnTo>
                  <a:lnTo>
                    <a:pt x="1254" y="353"/>
                  </a:lnTo>
                  <a:lnTo>
                    <a:pt x="1255" y="353"/>
                  </a:lnTo>
                  <a:lnTo>
                    <a:pt x="1258" y="352"/>
                  </a:lnTo>
                  <a:lnTo>
                    <a:pt x="1260" y="349"/>
                  </a:lnTo>
                  <a:lnTo>
                    <a:pt x="1262" y="348"/>
                  </a:lnTo>
                  <a:lnTo>
                    <a:pt x="1263" y="348"/>
                  </a:lnTo>
                  <a:lnTo>
                    <a:pt x="1264" y="347"/>
                  </a:lnTo>
                  <a:lnTo>
                    <a:pt x="1266" y="347"/>
                  </a:lnTo>
                  <a:lnTo>
                    <a:pt x="1266" y="346"/>
                  </a:lnTo>
                  <a:lnTo>
                    <a:pt x="1267" y="346"/>
                  </a:lnTo>
                  <a:lnTo>
                    <a:pt x="1268" y="345"/>
                  </a:lnTo>
                  <a:lnTo>
                    <a:pt x="1269" y="345"/>
                  </a:lnTo>
                  <a:lnTo>
                    <a:pt x="1270" y="343"/>
                  </a:lnTo>
                  <a:lnTo>
                    <a:pt x="1271" y="343"/>
                  </a:lnTo>
                  <a:lnTo>
                    <a:pt x="1273" y="340"/>
                  </a:lnTo>
                  <a:lnTo>
                    <a:pt x="1275" y="340"/>
                  </a:lnTo>
                  <a:lnTo>
                    <a:pt x="1276" y="340"/>
                  </a:lnTo>
                  <a:lnTo>
                    <a:pt x="1277" y="339"/>
                  </a:lnTo>
                  <a:lnTo>
                    <a:pt x="1278" y="338"/>
                  </a:lnTo>
                  <a:lnTo>
                    <a:pt x="1281" y="336"/>
                  </a:lnTo>
                  <a:lnTo>
                    <a:pt x="1284" y="335"/>
                  </a:lnTo>
                  <a:lnTo>
                    <a:pt x="1285" y="334"/>
                  </a:lnTo>
                  <a:lnTo>
                    <a:pt x="1286" y="334"/>
                  </a:lnTo>
                  <a:lnTo>
                    <a:pt x="1286" y="332"/>
                  </a:lnTo>
                  <a:lnTo>
                    <a:pt x="1286" y="334"/>
                  </a:lnTo>
                  <a:lnTo>
                    <a:pt x="1287" y="334"/>
                  </a:lnTo>
                  <a:lnTo>
                    <a:pt x="1287" y="335"/>
                  </a:lnTo>
                  <a:lnTo>
                    <a:pt x="1287" y="337"/>
                  </a:lnTo>
                  <a:lnTo>
                    <a:pt x="1287" y="338"/>
                  </a:lnTo>
                  <a:lnTo>
                    <a:pt x="1287" y="339"/>
                  </a:lnTo>
                  <a:lnTo>
                    <a:pt x="1287" y="343"/>
                  </a:lnTo>
                  <a:lnTo>
                    <a:pt x="1287" y="344"/>
                  </a:lnTo>
                  <a:lnTo>
                    <a:pt x="1287" y="346"/>
                  </a:lnTo>
                  <a:lnTo>
                    <a:pt x="1287" y="347"/>
                  </a:lnTo>
                  <a:lnTo>
                    <a:pt x="1287" y="349"/>
                  </a:lnTo>
                  <a:lnTo>
                    <a:pt x="1287" y="351"/>
                  </a:lnTo>
                  <a:lnTo>
                    <a:pt x="1288" y="352"/>
                  </a:lnTo>
                  <a:lnTo>
                    <a:pt x="1288" y="353"/>
                  </a:lnTo>
                  <a:lnTo>
                    <a:pt x="1288" y="355"/>
                  </a:lnTo>
                  <a:lnTo>
                    <a:pt x="1289" y="356"/>
                  </a:lnTo>
                  <a:lnTo>
                    <a:pt x="1290" y="359"/>
                  </a:lnTo>
                  <a:lnTo>
                    <a:pt x="1292" y="360"/>
                  </a:lnTo>
                  <a:lnTo>
                    <a:pt x="1292" y="362"/>
                  </a:lnTo>
                  <a:lnTo>
                    <a:pt x="1294" y="364"/>
                  </a:lnTo>
                  <a:lnTo>
                    <a:pt x="1296" y="362"/>
                  </a:lnTo>
                  <a:lnTo>
                    <a:pt x="1296" y="363"/>
                  </a:lnTo>
                  <a:lnTo>
                    <a:pt x="1297" y="364"/>
                  </a:lnTo>
                  <a:lnTo>
                    <a:pt x="1298" y="365"/>
                  </a:lnTo>
                  <a:lnTo>
                    <a:pt x="1299" y="368"/>
                  </a:lnTo>
                  <a:lnTo>
                    <a:pt x="1301" y="366"/>
                  </a:lnTo>
                  <a:lnTo>
                    <a:pt x="1304" y="365"/>
                  </a:lnTo>
                  <a:lnTo>
                    <a:pt x="1305" y="364"/>
                  </a:lnTo>
                  <a:lnTo>
                    <a:pt x="1306" y="364"/>
                  </a:lnTo>
                  <a:lnTo>
                    <a:pt x="1307" y="363"/>
                  </a:lnTo>
                  <a:lnTo>
                    <a:pt x="1309" y="362"/>
                  </a:lnTo>
                  <a:lnTo>
                    <a:pt x="1311" y="361"/>
                  </a:lnTo>
                  <a:lnTo>
                    <a:pt x="1312" y="361"/>
                  </a:lnTo>
                  <a:lnTo>
                    <a:pt x="1312" y="360"/>
                  </a:lnTo>
                  <a:lnTo>
                    <a:pt x="1315" y="360"/>
                  </a:lnTo>
                  <a:lnTo>
                    <a:pt x="1315" y="359"/>
                  </a:lnTo>
                  <a:lnTo>
                    <a:pt x="1314" y="356"/>
                  </a:lnTo>
                  <a:lnTo>
                    <a:pt x="1315" y="355"/>
                  </a:lnTo>
                  <a:lnTo>
                    <a:pt x="1315" y="354"/>
                  </a:lnTo>
                  <a:lnTo>
                    <a:pt x="1314" y="354"/>
                  </a:lnTo>
                  <a:lnTo>
                    <a:pt x="1314" y="353"/>
                  </a:lnTo>
                  <a:lnTo>
                    <a:pt x="1313" y="352"/>
                  </a:lnTo>
                  <a:lnTo>
                    <a:pt x="1313" y="351"/>
                  </a:lnTo>
                  <a:lnTo>
                    <a:pt x="1313" y="349"/>
                  </a:lnTo>
                  <a:lnTo>
                    <a:pt x="1312" y="349"/>
                  </a:lnTo>
                  <a:lnTo>
                    <a:pt x="1313" y="348"/>
                  </a:lnTo>
                  <a:lnTo>
                    <a:pt x="1314" y="348"/>
                  </a:lnTo>
                  <a:lnTo>
                    <a:pt x="1315" y="348"/>
                  </a:lnTo>
                  <a:lnTo>
                    <a:pt x="1315" y="349"/>
                  </a:lnTo>
                  <a:lnTo>
                    <a:pt x="1316" y="355"/>
                  </a:lnTo>
                  <a:lnTo>
                    <a:pt x="1319" y="355"/>
                  </a:lnTo>
                  <a:lnTo>
                    <a:pt x="1320" y="355"/>
                  </a:lnTo>
                  <a:lnTo>
                    <a:pt x="1321" y="355"/>
                  </a:lnTo>
                  <a:lnTo>
                    <a:pt x="1322" y="355"/>
                  </a:lnTo>
                  <a:lnTo>
                    <a:pt x="1323" y="355"/>
                  </a:lnTo>
                  <a:lnTo>
                    <a:pt x="1323" y="354"/>
                  </a:lnTo>
                  <a:lnTo>
                    <a:pt x="1324" y="354"/>
                  </a:lnTo>
                  <a:lnTo>
                    <a:pt x="1326" y="354"/>
                  </a:lnTo>
                  <a:lnTo>
                    <a:pt x="1327" y="354"/>
                  </a:lnTo>
                  <a:lnTo>
                    <a:pt x="1328" y="354"/>
                  </a:lnTo>
                  <a:lnTo>
                    <a:pt x="1329" y="354"/>
                  </a:lnTo>
                  <a:lnTo>
                    <a:pt x="1329" y="353"/>
                  </a:lnTo>
                  <a:lnTo>
                    <a:pt x="1331" y="355"/>
                  </a:lnTo>
                  <a:lnTo>
                    <a:pt x="1331" y="356"/>
                  </a:lnTo>
                  <a:lnTo>
                    <a:pt x="1330" y="356"/>
                  </a:lnTo>
                  <a:lnTo>
                    <a:pt x="1329" y="357"/>
                  </a:lnTo>
                  <a:lnTo>
                    <a:pt x="1328" y="357"/>
                  </a:lnTo>
                  <a:lnTo>
                    <a:pt x="1324" y="359"/>
                  </a:lnTo>
                  <a:lnTo>
                    <a:pt x="1323" y="359"/>
                  </a:lnTo>
                  <a:lnTo>
                    <a:pt x="1321" y="359"/>
                  </a:lnTo>
                  <a:lnTo>
                    <a:pt x="1319" y="359"/>
                  </a:lnTo>
                  <a:lnTo>
                    <a:pt x="1318" y="359"/>
                  </a:lnTo>
                  <a:lnTo>
                    <a:pt x="1316" y="360"/>
                  </a:lnTo>
                  <a:lnTo>
                    <a:pt x="1315" y="360"/>
                  </a:lnTo>
                  <a:lnTo>
                    <a:pt x="1314" y="360"/>
                  </a:lnTo>
                  <a:lnTo>
                    <a:pt x="1313" y="361"/>
                  </a:lnTo>
                  <a:lnTo>
                    <a:pt x="1311" y="361"/>
                  </a:lnTo>
                  <a:lnTo>
                    <a:pt x="1311" y="362"/>
                  </a:lnTo>
                  <a:lnTo>
                    <a:pt x="1310" y="362"/>
                  </a:lnTo>
                  <a:lnTo>
                    <a:pt x="1309" y="363"/>
                  </a:lnTo>
                  <a:lnTo>
                    <a:pt x="1306" y="364"/>
                  </a:lnTo>
                  <a:lnTo>
                    <a:pt x="1304" y="366"/>
                  </a:lnTo>
                  <a:lnTo>
                    <a:pt x="1302" y="368"/>
                  </a:lnTo>
                  <a:lnTo>
                    <a:pt x="1299" y="369"/>
                  </a:lnTo>
                  <a:lnTo>
                    <a:pt x="1298" y="369"/>
                  </a:lnTo>
                  <a:lnTo>
                    <a:pt x="1298" y="370"/>
                  </a:lnTo>
                  <a:lnTo>
                    <a:pt x="1297" y="370"/>
                  </a:lnTo>
                  <a:lnTo>
                    <a:pt x="1296" y="370"/>
                  </a:lnTo>
                  <a:lnTo>
                    <a:pt x="1296" y="371"/>
                  </a:lnTo>
                  <a:lnTo>
                    <a:pt x="1295" y="371"/>
                  </a:lnTo>
                  <a:lnTo>
                    <a:pt x="1294" y="372"/>
                  </a:lnTo>
                  <a:lnTo>
                    <a:pt x="1293" y="373"/>
                  </a:lnTo>
                  <a:lnTo>
                    <a:pt x="1290" y="374"/>
                  </a:lnTo>
                  <a:lnTo>
                    <a:pt x="1289" y="374"/>
                  </a:lnTo>
                  <a:lnTo>
                    <a:pt x="1288" y="376"/>
                  </a:lnTo>
                  <a:lnTo>
                    <a:pt x="1286" y="378"/>
                  </a:lnTo>
                  <a:lnTo>
                    <a:pt x="1284" y="379"/>
                  </a:lnTo>
                  <a:lnTo>
                    <a:pt x="1283" y="379"/>
                  </a:lnTo>
                  <a:lnTo>
                    <a:pt x="1281" y="380"/>
                  </a:lnTo>
                  <a:lnTo>
                    <a:pt x="1280" y="381"/>
                  </a:lnTo>
                  <a:lnTo>
                    <a:pt x="1279" y="381"/>
                  </a:lnTo>
                  <a:lnTo>
                    <a:pt x="1279" y="382"/>
                  </a:lnTo>
                  <a:lnTo>
                    <a:pt x="1278" y="382"/>
                  </a:lnTo>
                  <a:lnTo>
                    <a:pt x="1275" y="385"/>
                  </a:lnTo>
                  <a:lnTo>
                    <a:pt x="1272" y="386"/>
                  </a:lnTo>
                  <a:lnTo>
                    <a:pt x="1271" y="387"/>
                  </a:lnTo>
                  <a:lnTo>
                    <a:pt x="1269" y="388"/>
                  </a:lnTo>
                  <a:lnTo>
                    <a:pt x="1268" y="389"/>
                  </a:lnTo>
                  <a:lnTo>
                    <a:pt x="1267" y="389"/>
                  </a:lnTo>
                  <a:lnTo>
                    <a:pt x="1266" y="390"/>
                  </a:lnTo>
                  <a:lnTo>
                    <a:pt x="1263" y="391"/>
                  </a:lnTo>
                  <a:lnTo>
                    <a:pt x="1262" y="393"/>
                  </a:lnTo>
                  <a:lnTo>
                    <a:pt x="1261" y="394"/>
                  </a:lnTo>
                  <a:lnTo>
                    <a:pt x="1260" y="395"/>
                  </a:lnTo>
                  <a:lnTo>
                    <a:pt x="1259" y="395"/>
                  </a:lnTo>
                  <a:lnTo>
                    <a:pt x="1257" y="396"/>
                  </a:lnTo>
                  <a:lnTo>
                    <a:pt x="1255" y="397"/>
                  </a:lnTo>
                  <a:lnTo>
                    <a:pt x="1253" y="398"/>
                  </a:lnTo>
                  <a:lnTo>
                    <a:pt x="1252" y="398"/>
                  </a:lnTo>
                  <a:lnTo>
                    <a:pt x="1251" y="399"/>
                  </a:lnTo>
                  <a:lnTo>
                    <a:pt x="1250" y="401"/>
                  </a:lnTo>
                  <a:lnTo>
                    <a:pt x="1249" y="401"/>
                  </a:lnTo>
                  <a:lnTo>
                    <a:pt x="1247" y="402"/>
                  </a:lnTo>
                  <a:lnTo>
                    <a:pt x="1247" y="403"/>
                  </a:lnTo>
                  <a:lnTo>
                    <a:pt x="1244" y="404"/>
                  </a:lnTo>
                  <a:lnTo>
                    <a:pt x="1242" y="405"/>
                  </a:lnTo>
                  <a:lnTo>
                    <a:pt x="1242" y="406"/>
                  </a:lnTo>
                  <a:lnTo>
                    <a:pt x="1240" y="407"/>
                  </a:lnTo>
                  <a:lnTo>
                    <a:pt x="1241" y="408"/>
                  </a:lnTo>
                  <a:lnTo>
                    <a:pt x="1243" y="412"/>
                  </a:lnTo>
                  <a:lnTo>
                    <a:pt x="1244" y="413"/>
                  </a:lnTo>
                  <a:lnTo>
                    <a:pt x="1245" y="415"/>
                  </a:lnTo>
                  <a:lnTo>
                    <a:pt x="1245" y="416"/>
                  </a:lnTo>
                  <a:lnTo>
                    <a:pt x="1247" y="419"/>
                  </a:lnTo>
                  <a:lnTo>
                    <a:pt x="1247" y="420"/>
                  </a:lnTo>
                  <a:lnTo>
                    <a:pt x="1249" y="421"/>
                  </a:lnTo>
                  <a:lnTo>
                    <a:pt x="1249" y="422"/>
                  </a:lnTo>
                  <a:lnTo>
                    <a:pt x="1250" y="422"/>
                  </a:lnTo>
                  <a:lnTo>
                    <a:pt x="1250" y="423"/>
                  </a:lnTo>
                  <a:lnTo>
                    <a:pt x="1250" y="424"/>
                  </a:lnTo>
                  <a:lnTo>
                    <a:pt x="1250" y="426"/>
                  </a:lnTo>
                  <a:lnTo>
                    <a:pt x="1250" y="427"/>
                  </a:lnTo>
                  <a:lnTo>
                    <a:pt x="1250" y="428"/>
                  </a:lnTo>
                  <a:lnTo>
                    <a:pt x="1251" y="430"/>
                  </a:lnTo>
                  <a:lnTo>
                    <a:pt x="1252" y="431"/>
                  </a:lnTo>
                  <a:lnTo>
                    <a:pt x="1252" y="432"/>
                  </a:lnTo>
                  <a:lnTo>
                    <a:pt x="1253" y="433"/>
                  </a:lnTo>
                  <a:lnTo>
                    <a:pt x="1254" y="435"/>
                  </a:lnTo>
                  <a:lnTo>
                    <a:pt x="1255" y="437"/>
                  </a:lnTo>
                  <a:lnTo>
                    <a:pt x="1257" y="438"/>
                  </a:lnTo>
                  <a:lnTo>
                    <a:pt x="1257" y="439"/>
                  </a:lnTo>
                  <a:lnTo>
                    <a:pt x="1258" y="440"/>
                  </a:lnTo>
                  <a:lnTo>
                    <a:pt x="1259" y="443"/>
                  </a:lnTo>
                  <a:lnTo>
                    <a:pt x="1260" y="444"/>
                  </a:lnTo>
                  <a:lnTo>
                    <a:pt x="1261" y="445"/>
                  </a:lnTo>
                  <a:lnTo>
                    <a:pt x="1261" y="447"/>
                  </a:lnTo>
                  <a:lnTo>
                    <a:pt x="1262" y="447"/>
                  </a:lnTo>
                  <a:lnTo>
                    <a:pt x="1263" y="448"/>
                  </a:lnTo>
                  <a:lnTo>
                    <a:pt x="1263" y="449"/>
                  </a:lnTo>
                  <a:lnTo>
                    <a:pt x="1263" y="450"/>
                  </a:lnTo>
                  <a:lnTo>
                    <a:pt x="1262" y="450"/>
                  </a:lnTo>
                  <a:lnTo>
                    <a:pt x="1260" y="450"/>
                  </a:lnTo>
                  <a:lnTo>
                    <a:pt x="1258" y="452"/>
                  </a:lnTo>
                  <a:lnTo>
                    <a:pt x="1257" y="453"/>
                  </a:lnTo>
                  <a:lnTo>
                    <a:pt x="1253" y="454"/>
                  </a:lnTo>
                  <a:lnTo>
                    <a:pt x="1252" y="455"/>
                  </a:lnTo>
                  <a:lnTo>
                    <a:pt x="1246" y="457"/>
                  </a:lnTo>
                  <a:lnTo>
                    <a:pt x="1245" y="458"/>
                  </a:lnTo>
                  <a:lnTo>
                    <a:pt x="1245" y="457"/>
                  </a:lnTo>
                  <a:lnTo>
                    <a:pt x="1245" y="456"/>
                  </a:lnTo>
                  <a:lnTo>
                    <a:pt x="1244" y="455"/>
                  </a:lnTo>
                  <a:lnTo>
                    <a:pt x="1244" y="454"/>
                  </a:lnTo>
                  <a:lnTo>
                    <a:pt x="1245" y="453"/>
                  </a:lnTo>
                  <a:lnTo>
                    <a:pt x="1246" y="453"/>
                  </a:lnTo>
                  <a:lnTo>
                    <a:pt x="1247" y="452"/>
                  </a:lnTo>
                  <a:lnTo>
                    <a:pt x="1249" y="450"/>
                  </a:lnTo>
                  <a:lnTo>
                    <a:pt x="1250" y="450"/>
                  </a:lnTo>
                  <a:lnTo>
                    <a:pt x="1250" y="449"/>
                  </a:lnTo>
                  <a:lnTo>
                    <a:pt x="1249" y="449"/>
                  </a:lnTo>
                  <a:lnTo>
                    <a:pt x="1250" y="449"/>
                  </a:lnTo>
                  <a:lnTo>
                    <a:pt x="1250" y="448"/>
                  </a:lnTo>
                  <a:lnTo>
                    <a:pt x="1250" y="449"/>
                  </a:lnTo>
                  <a:lnTo>
                    <a:pt x="1251" y="449"/>
                  </a:lnTo>
                  <a:lnTo>
                    <a:pt x="1252" y="449"/>
                  </a:lnTo>
                  <a:lnTo>
                    <a:pt x="1253" y="448"/>
                  </a:lnTo>
                  <a:lnTo>
                    <a:pt x="1254" y="447"/>
                  </a:lnTo>
                  <a:lnTo>
                    <a:pt x="1255" y="447"/>
                  </a:lnTo>
                  <a:lnTo>
                    <a:pt x="1255" y="446"/>
                  </a:lnTo>
                  <a:lnTo>
                    <a:pt x="1257" y="446"/>
                  </a:lnTo>
                  <a:lnTo>
                    <a:pt x="1258" y="445"/>
                  </a:lnTo>
                  <a:lnTo>
                    <a:pt x="1258" y="446"/>
                  </a:lnTo>
                  <a:lnTo>
                    <a:pt x="1259" y="447"/>
                  </a:lnTo>
                  <a:lnTo>
                    <a:pt x="1259" y="448"/>
                  </a:lnTo>
                  <a:lnTo>
                    <a:pt x="1260" y="449"/>
                  </a:lnTo>
                  <a:lnTo>
                    <a:pt x="1260" y="450"/>
                  </a:lnTo>
                  <a:lnTo>
                    <a:pt x="1261" y="450"/>
                  </a:lnTo>
                  <a:lnTo>
                    <a:pt x="1263" y="449"/>
                  </a:lnTo>
                  <a:lnTo>
                    <a:pt x="1262" y="449"/>
                  </a:lnTo>
                  <a:lnTo>
                    <a:pt x="1262" y="448"/>
                  </a:lnTo>
                  <a:lnTo>
                    <a:pt x="1261" y="447"/>
                  </a:lnTo>
                  <a:lnTo>
                    <a:pt x="1260" y="446"/>
                  </a:lnTo>
                  <a:lnTo>
                    <a:pt x="1260" y="445"/>
                  </a:lnTo>
                  <a:lnTo>
                    <a:pt x="1259" y="444"/>
                  </a:lnTo>
                  <a:lnTo>
                    <a:pt x="1259" y="443"/>
                  </a:lnTo>
                  <a:lnTo>
                    <a:pt x="1257" y="439"/>
                  </a:lnTo>
                  <a:lnTo>
                    <a:pt x="1255" y="438"/>
                  </a:lnTo>
                  <a:lnTo>
                    <a:pt x="1254" y="437"/>
                  </a:lnTo>
                  <a:lnTo>
                    <a:pt x="1254" y="436"/>
                  </a:lnTo>
                  <a:lnTo>
                    <a:pt x="1253" y="433"/>
                  </a:lnTo>
                  <a:lnTo>
                    <a:pt x="1252" y="432"/>
                  </a:lnTo>
                  <a:lnTo>
                    <a:pt x="1251" y="431"/>
                  </a:lnTo>
                  <a:lnTo>
                    <a:pt x="1251" y="430"/>
                  </a:lnTo>
                  <a:lnTo>
                    <a:pt x="1250" y="429"/>
                  </a:lnTo>
                  <a:lnTo>
                    <a:pt x="1250" y="428"/>
                  </a:lnTo>
                  <a:lnTo>
                    <a:pt x="1249" y="428"/>
                  </a:lnTo>
                  <a:lnTo>
                    <a:pt x="1249" y="427"/>
                  </a:lnTo>
                  <a:lnTo>
                    <a:pt x="1249" y="426"/>
                  </a:lnTo>
                  <a:lnTo>
                    <a:pt x="1247" y="424"/>
                  </a:lnTo>
                  <a:lnTo>
                    <a:pt x="1246" y="423"/>
                  </a:lnTo>
                  <a:lnTo>
                    <a:pt x="1249" y="422"/>
                  </a:lnTo>
                  <a:lnTo>
                    <a:pt x="1249" y="421"/>
                  </a:lnTo>
                  <a:lnTo>
                    <a:pt x="1247" y="421"/>
                  </a:lnTo>
                  <a:lnTo>
                    <a:pt x="1246" y="419"/>
                  </a:lnTo>
                  <a:lnTo>
                    <a:pt x="1246" y="418"/>
                  </a:lnTo>
                  <a:lnTo>
                    <a:pt x="1245" y="416"/>
                  </a:lnTo>
                  <a:lnTo>
                    <a:pt x="1244" y="415"/>
                  </a:lnTo>
                  <a:lnTo>
                    <a:pt x="1243" y="414"/>
                  </a:lnTo>
                  <a:lnTo>
                    <a:pt x="1243" y="413"/>
                  </a:lnTo>
                  <a:lnTo>
                    <a:pt x="1242" y="411"/>
                  </a:lnTo>
                  <a:lnTo>
                    <a:pt x="1241" y="410"/>
                  </a:lnTo>
                  <a:lnTo>
                    <a:pt x="1241" y="408"/>
                  </a:lnTo>
                  <a:lnTo>
                    <a:pt x="1236" y="411"/>
                  </a:lnTo>
                  <a:lnTo>
                    <a:pt x="1236" y="412"/>
                  </a:lnTo>
                  <a:lnTo>
                    <a:pt x="1237" y="413"/>
                  </a:lnTo>
                  <a:lnTo>
                    <a:pt x="1236" y="413"/>
                  </a:lnTo>
                  <a:lnTo>
                    <a:pt x="1236" y="414"/>
                  </a:lnTo>
                  <a:lnTo>
                    <a:pt x="1235" y="414"/>
                  </a:lnTo>
                  <a:lnTo>
                    <a:pt x="1234" y="414"/>
                  </a:lnTo>
                  <a:lnTo>
                    <a:pt x="1234" y="415"/>
                  </a:lnTo>
                  <a:lnTo>
                    <a:pt x="1233" y="415"/>
                  </a:lnTo>
                  <a:lnTo>
                    <a:pt x="1232" y="416"/>
                  </a:lnTo>
                  <a:lnTo>
                    <a:pt x="1230" y="416"/>
                  </a:lnTo>
                  <a:lnTo>
                    <a:pt x="1230" y="418"/>
                  </a:lnTo>
                  <a:lnTo>
                    <a:pt x="1229" y="418"/>
                  </a:lnTo>
                  <a:lnTo>
                    <a:pt x="1228" y="419"/>
                  </a:lnTo>
                  <a:lnTo>
                    <a:pt x="1227" y="419"/>
                  </a:lnTo>
                  <a:lnTo>
                    <a:pt x="1227" y="420"/>
                  </a:lnTo>
                  <a:lnTo>
                    <a:pt x="1227" y="418"/>
                  </a:lnTo>
                  <a:lnTo>
                    <a:pt x="1226" y="415"/>
                  </a:lnTo>
                  <a:lnTo>
                    <a:pt x="1227" y="414"/>
                  </a:lnTo>
                  <a:lnTo>
                    <a:pt x="1232" y="412"/>
                  </a:lnTo>
                  <a:lnTo>
                    <a:pt x="1233" y="411"/>
                  </a:lnTo>
                  <a:lnTo>
                    <a:pt x="1232" y="411"/>
                  </a:lnTo>
                  <a:lnTo>
                    <a:pt x="1230" y="408"/>
                  </a:lnTo>
                  <a:lnTo>
                    <a:pt x="1234" y="407"/>
                  </a:lnTo>
                  <a:lnTo>
                    <a:pt x="1233" y="406"/>
                  </a:lnTo>
                  <a:lnTo>
                    <a:pt x="1235" y="405"/>
                  </a:lnTo>
                  <a:lnTo>
                    <a:pt x="1236" y="404"/>
                  </a:lnTo>
                  <a:lnTo>
                    <a:pt x="1238" y="407"/>
                  </a:lnTo>
                  <a:lnTo>
                    <a:pt x="1240" y="406"/>
                  </a:lnTo>
                  <a:lnTo>
                    <a:pt x="1242" y="405"/>
                  </a:lnTo>
                  <a:lnTo>
                    <a:pt x="1241" y="402"/>
                  </a:lnTo>
                  <a:lnTo>
                    <a:pt x="1243" y="401"/>
                  </a:lnTo>
                  <a:lnTo>
                    <a:pt x="1244" y="399"/>
                  </a:lnTo>
                  <a:lnTo>
                    <a:pt x="1245" y="399"/>
                  </a:lnTo>
                  <a:lnTo>
                    <a:pt x="1245" y="398"/>
                  </a:lnTo>
                  <a:lnTo>
                    <a:pt x="1246" y="398"/>
                  </a:lnTo>
                  <a:lnTo>
                    <a:pt x="1247" y="397"/>
                  </a:lnTo>
                  <a:lnTo>
                    <a:pt x="1249" y="399"/>
                  </a:lnTo>
                  <a:lnTo>
                    <a:pt x="1249" y="401"/>
                  </a:lnTo>
                  <a:lnTo>
                    <a:pt x="1249" y="399"/>
                  </a:lnTo>
                  <a:lnTo>
                    <a:pt x="1250" y="399"/>
                  </a:lnTo>
                  <a:lnTo>
                    <a:pt x="1251" y="399"/>
                  </a:lnTo>
                  <a:lnTo>
                    <a:pt x="1252" y="398"/>
                  </a:lnTo>
                  <a:lnTo>
                    <a:pt x="1253" y="398"/>
                  </a:lnTo>
                  <a:lnTo>
                    <a:pt x="1253" y="397"/>
                  </a:lnTo>
                  <a:lnTo>
                    <a:pt x="1254" y="397"/>
                  </a:lnTo>
                  <a:lnTo>
                    <a:pt x="1259" y="394"/>
                  </a:lnTo>
                  <a:lnTo>
                    <a:pt x="1260" y="393"/>
                  </a:lnTo>
                  <a:lnTo>
                    <a:pt x="1261" y="393"/>
                  </a:lnTo>
                  <a:lnTo>
                    <a:pt x="1261" y="391"/>
                  </a:lnTo>
                  <a:lnTo>
                    <a:pt x="1262" y="391"/>
                  </a:lnTo>
                  <a:lnTo>
                    <a:pt x="1264" y="390"/>
                  </a:lnTo>
                  <a:lnTo>
                    <a:pt x="1267" y="389"/>
                  </a:lnTo>
                  <a:lnTo>
                    <a:pt x="1267" y="388"/>
                  </a:lnTo>
                  <a:lnTo>
                    <a:pt x="1270" y="387"/>
                  </a:lnTo>
                  <a:lnTo>
                    <a:pt x="1272" y="386"/>
                  </a:lnTo>
                  <a:lnTo>
                    <a:pt x="1275" y="383"/>
                  </a:lnTo>
                  <a:lnTo>
                    <a:pt x="1277" y="382"/>
                  </a:lnTo>
                  <a:lnTo>
                    <a:pt x="1280" y="380"/>
                  </a:lnTo>
                  <a:lnTo>
                    <a:pt x="1281" y="379"/>
                  </a:lnTo>
                  <a:lnTo>
                    <a:pt x="1284" y="378"/>
                  </a:lnTo>
                  <a:lnTo>
                    <a:pt x="1286" y="377"/>
                  </a:lnTo>
                  <a:lnTo>
                    <a:pt x="1287" y="376"/>
                  </a:lnTo>
                  <a:lnTo>
                    <a:pt x="1287" y="374"/>
                  </a:lnTo>
                  <a:lnTo>
                    <a:pt x="1286" y="374"/>
                  </a:lnTo>
                  <a:lnTo>
                    <a:pt x="1286" y="373"/>
                  </a:lnTo>
                  <a:lnTo>
                    <a:pt x="1288" y="373"/>
                  </a:lnTo>
                  <a:lnTo>
                    <a:pt x="1289" y="372"/>
                  </a:lnTo>
                  <a:lnTo>
                    <a:pt x="1292" y="371"/>
                  </a:lnTo>
                  <a:lnTo>
                    <a:pt x="1293" y="370"/>
                  </a:lnTo>
                  <a:lnTo>
                    <a:pt x="1295" y="369"/>
                  </a:lnTo>
                  <a:lnTo>
                    <a:pt x="1295" y="368"/>
                  </a:lnTo>
                  <a:lnTo>
                    <a:pt x="1294" y="365"/>
                  </a:lnTo>
                  <a:lnTo>
                    <a:pt x="1293" y="364"/>
                  </a:lnTo>
                  <a:lnTo>
                    <a:pt x="1292" y="363"/>
                  </a:lnTo>
                  <a:lnTo>
                    <a:pt x="1292" y="362"/>
                  </a:lnTo>
                  <a:lnTo>
                    <a:pt x="1290" y="361"/>
                  </a:lnTo>
                  <a:lnTo>
                    <a:pt x="1290" y="360"/>
                  </a:lnTo>
                  <a:lnTo>
                    <a:pt x="1289" y="359"/>
                  </a:lnTo>
                  <a:lnTo>
                    <a:pt x="1289" y="357"/>
                  </a:lnTo>
                  <a:lnTo>
                    <a:pt x="1288" y="355"/>
                  </a:lnTo>
                  <a:lnTo>
                    <a:pt x="1287" y="354"/>
                  </a:lnTo>
                  <a:lnTo>
                    <a:pt x="1287" y="353"/>
                  </a:lnTo>
                  <a:lnTo>
                    <a:pt x="1287" y="352"/>
                  </a:lnTo>
                  <a:lnTo>
                    <a:pt x="1287" y="351"/>
                  </a:lnTo>
                  <a:lnTo>
                    <a:pt x="1286" y="349"/>
                  </a:lnTo>
                  <a:lnTo>
                    <a:pt x="1286" y="348"/>
                  </a:lnTo>
                  <a:lnTo>
                    <a:pt x="1286" y="346"/>
                  </a:lnTo>
                  <a:lnTo>
                    <a:pt x="1286" y="343"/>
                  </a:lnTo>
                  <a:lnTo>
                    <a:pt x="1287" y="340"/>
                  </a:lnTo>
                  <a:lnTo>
                    <a:pt x="1287" y="339"/>
                  </a:lnTo>
                  <a:lnTo>
                    <a:pt x="1286" y="339"/>
                  </a:lnTo>
                  <a:lnTo>
                    <a:pt x="1285" y="339"/>
                  </a:lnTo>
                  <a:lnTo>
                    <a:pt x="1283" y="339"/>
                  </a:lnTo>
                  <a:lnTo>
                    <a:pt x="1283" y="338"/>
                  </a:lnTo>
                  <a:lnTo>
                    <a:pt x="1283" y="337"/>
                  </a:lnTo>
                  <a:lnTo>
                    <a:pt x="1281" y="337"/>
                  </a:lnTo>
                  <a:lnTo>
                    <a:pt x="1279" y="339"/>
                  </a:lnTo>
                  <a:lnTo>
                    <a:pt x="1278" y="339"/>
                  </a:lnTo>
                  <a:lnTo>
                    <a:pt x="1277" y="340"/>
                  </a:lnTo>
                  <a:lnTo>
                    <a:pt x="1275" y="341"/>
                  </a:lnTo>
                  <a:lnTo>
                    <a:pt x="1273" y="343"/>
                  </a:lnTo>
                  <a:lnTo>
                    <a:pt x="1272" y="344"/>
                  </a:lnTo>
                  <a:lnTo>
                    <a:pt x="1271" y="344"/>
                  </a:lnTo>
                  <a:lnTo>
                    <a:pt x="1270" y="345"/>
                  </a:lnTo>
                  <a:lnTo>
                    <a:pt x="1269" y="345"/>
                  </a:lnTo>
                  <a:lnTo>
                    <a:pt x="1268" y="346"/>
                  </a:lnTo>
                  <a:lnTo>
                    <a:pt x="1267" y="347"/>
                  </a:lnTo>
                  <a:lnTo>
                    <a:pt x="1266" y="347"/>
                  </a:lnTo>
                  <a:lnTo>
                    <a:pt x="1264" y="348"/>
                  </a:lnTo>
                  <a:lnTo>
                    <a:pt x="1263" y="348"/>
                  </a:lnTo>
                  <a:lnTo>
                    <a:pt x="1262" y="349"/>
                  </a:lnTo>
                  <a:lnTo>
                    <a:pt x="1260" y="351"/>
                  </a:lnTo>
                  <a:lnTo>
                    <a:pt x="1260" y="352"/>
                  </a:lnTo>
                  <a:lnTo>
                    <a:pt x="1258" y="353"/>
                  </a:lnTo>
                  <a:lnTo>
                    <a:pt x="1257" y="354"/>
                  </a:lnTo>
                  <a:lnTo>
                    <a:pt x="1253" y="355"/>
                  </a:lnTo>
                  <a:lnTo>
                    <a:pt x="1253" y="356"/>
                  </a:lnTo>
                  <a:lnTo>
                    <a:pt x="1252" y="356"/>
                  </a:lnTo>
                  <a:lnTo>
                    <a:pt x="1245" y="361"/>
                  </a:lnTo>
                  <a:lnTo>
                    <a:pt x="1243" y="362"/>
                  </a:lnTo>
                  <a:lnTo>
                    <a:pt x="1241" y="364"/>
                  </a:lnTo>
                  <a:lnTo>
                    <a:pt x="1240" y="364"/>
                  </a:lnTo>
                  <a:lnTo>
                    <a:pt x="1238" y="365"/>
                  </a:lnTo>
                  <a:lnTo>
                    <a:pt x="1240" y="366"/>
                  </a:lnTo>
                  <a:lnTo>
                    <a:pt x="1241" y="365"/>
                  </a:lnTo>
                  <a:lnTo>
                    <a:pt x="1244" y="373"/>
                  </a:lnTo>
                  <a:lnTo>
                    <a:pt x="1245" y="379"/>
                  </a:lnTo>
                  <a:lnTo>
                    <a:pt x="1246" y="380"/>
                  </a:lnTo>
                  <a:lnTo>
                    <a:pt x="1244" y="381"/>
                  </a:lnTo>
                  <a:lnTo>
                    <a:pt x="1243" y="382"/>
                  </a:lnTo>
                  <a:lnTo>
                    <a:pt x="1243" y="381"/>
                  </a:lnTo>
                  <a:lnTo>
                    <a:pt x="1242" y="381"/>
                  </a:lnTo>
                  <a:lnTo>
                    <a:pt x="1240" y="383"/>
                  </a:lnTo>
                  <a:lnTo>
                    <a:pt x="1238" y="383"/>
                  </a:lnTo>
                  <a:lnTo>
                    <a:pt x="1237" y="382"/>
                  </a:lnTo>
                  <a:lnTo>
                    <a:pt x="1237" y="381"/>
                  </a:lnTo>
                  <a:lnTo>
                    <a:pt x="1236" y="380"/>
                  </a:lnTo>
                  <a:lnTo>
                    <a:pt x="1236" y="379"/>
                  </a:lnTo>
                  <a:lnTo>
                    <a:pt x="1235" y="378"/>
                  </a:lnTo>
                  <a:lnTo>
                    <a:pt x="1233" y="376"/>
                  </a:lnTo>
                  <a:lnTo>
                    <a:pt x="1233" y="374"/>
                  </a:lnTo>
                  <a:lnTo>
                    <a:pt x="1234" y="373"/>
                  </a:lnTo>
                  <a:lnTo>
                    <a:pt x="1234" y="372"/>
                  </a:lnTo>
                  <a:lnTo>
                    <a:pt x="1233" y="371"/>
                  </a:lnTo>
                  <a:lnTo>
                    <a:pt x="1232" y="370"/>
                  </a:lnTo>
                  <a:lnTo>
                    <a:pt x="1232" y="369"/>
                  </a:lnTo>
                  <a:lnTo>
                    <a:pt x="1227" y="372"/>
                  </a:lnTo>
                  <a:lnTo>
                    <a:pt x="1226" y="373"/>
                  </a:lnTo>
                  <a:lnTo>
                    <a:pt x="1224" y="374"/>
                  </a:lnTo>
                  <a:lnTo>
                    <a:pt x="1223" y="374"/>
                  </a:lnTo>
                  <a:lnTo>
                    <a:pt x="1221" y="376"/>
                  </a:lnTo>
                  <a:lnTo>
                    <a:pt x="1220" y="377"/>
                  </a:lnTo>
                  <a:lnTo>
                    <a:pt x="1219" y="373"/>
                  </a:lnTo>
                  <a:lnTo>
                    <a:pt x="1220" y="373"/>
                  </a:lnTo>
                  <a:lnTo>
                    <a:pt x="1220" y="372"/>
                  </a:lnTo>
                  <a:lnTo>
                    <a:pt x="1221" y="372"/>
                  </a:lnTo>
                  <a:lnTo>
                    <a:pt x="1221" y="371"/>
                  </a:lnTo>
                  <a:lnTo>
                    <a:pt x="1223" y="371"/>
                  </a:lnTo>
                  <a:lnTo>
                    <a:pt x="1224" y="371"/>
                  </a:lnTo>
                  <a:lnTo>
                    <a:pt x="1224" y="370"/>
                  </a:lnTo>
                  <a:lnTo>
                    <a:pt x="1225" y="370"/>
                  </a:lnTo>
                  <a:lnTo>
                    <a:pt x="1226" y="369"/>
                  </a:lnTo>
                  <a:lnTo>
                    <a:pt x="1227" y="369"/>
                  </a:lnTo>
                  <a:lnTo>
                    <a:pt x="1227" y="368"/>
                  </a:lnTo>
                  <a:lnTo>
                    <a:pt x="1228" y="368"/>
                  </a:lnTo>
                  <a:lnTo>
                    <a:pt x="1228" y="365"/>
                  </a:lnTo>
                  <a:lnTo>
                    <a:pt x="1227" y="364"/>
                  </a:lnTo>
                  <a:lnTo>
                    <a:pt x="1228" y="364"/>
                  </a:lnTo>
                  <a:lnTo>
                    <a:pt x="1229" y="363"/>
                  </a:lnTo>
                  <a:lnTo>
                    <a:pt x="1230" y="363"/>
                  </a:lnTo>
                  <a:lnTo>
                    <a:pt x="1230" y="362"/>
                  </a:lnTo>
                  <a:lnTo>
                    <a:pt x="1232" y="362"/>
                  </a:lnTo>
                  <a:lnTo>
                    <a:pt x="1233" y="361"/>
                  </a:lnTo>
                  <a:lnTo>
                    <a:pt x="1232" y="360"/>
                  </a:lnTo>
                  <a:lnTo>
                    <a:pt x="1230" y="359"/>
                  </a:lnTo>
                  <a:lnTo>
                    <a:pt x="1232" y="359"/>
                  </a:lnTo>
                  <a:lnTo>
                    <a:pt x="1233" y="357"/>
                  </a:lnTo>
                  <a:lnTo>
                    <a:pt x="1234" y="357"/>
                  </a:lnTo>
                  <a:lnTo>
                    <a:pt x="1233" y="356"/>
                  </a:lnTo>
                  <a:lnTo>
                    <a:pt x="1232" y="356"/>
                  </a:lnTo>
                  <a:lnTo>
                    <a:pt x="1234" y="355"/>
                  </a:lnTo>
                  <a:lnTo>
                    <a:pt x="1236" y="353"/>
                  </a:lnTo>
                  <a:lnTo>
                    <a:pt x="1236" y="352"/>
                  </a:lnTo>
                  <a:lnTo>
                    <a:pt x="1235" y="349"/>
                  </a:lnTo>
                  <a:lnTo>
                    <a:pt x="1235" y="348"/>
                  </a:lnTo>
                  <a:lnTo>
                    <a:pt x="1234" y="348"/>
                  </a:lnTo>
                  <a:lnTo>
                    <a:pt x="1233" y="344"/>
                  </a:lnTo>
                  <a:lnTo>
                    <a:pt x="1232" y="340"/>
                  </a:lnTo>
                  <a:lnTo>
                    <a:pt x="1232" y="339"/>
                  </a:lnTo>
                  <a:lnTo>
                    <a:pt x="1230" y="337"/>
                  </a:lnTo>
                  <a:lnTo>
                    <a:pt x="1229" y="335"/>
                  </a:lnTo>
                  <a:lnTo>
                    <a:pt x="1229" y="334"/>
                  </a:lnTo>
                  <a:lnTo>
                    <a:pt x="1228" y="332"/>
                  </a:lnTo>
                  <a:lnTo>
                    <a:pt x="1228" y="331"/>
                  </a:lnTo>
                  <a:lnTo>
                    <a:pt x="1227" y="331"/>
                  </a:lnTo>
                  <a:lnTo>
                    <a:pt x="1227" y="330"/>
                  </a:lnTo>
                  <a:lnTo>
                    <a:pt x="1226" y="330"/>
                  </a:lnTo>
                  <a:lnTo>
                    <a:pt x="1226" y="329"/>
                  </a:lnTo>
                  <a:lnTo>
                    <a:pt x="1224" y="327"/>
                  </a:lnTo>
                  <a:lnTo>
                    <a:pt x="1223" y="327"/>
                  </a:lnTo>
                  <a:lnTo>
                    <a:pt x="1221" y="326"/>
                  </a:lnTo>
                  <a:lnTo>
                    <a:pt x="1220" y="324"/>
                  </a:lnTo>
                  <a:lnTo>
                    <a:pt x="1218" y="322"/>
                  </a:lnTo>
                  <a:lnTo>
                    <a:pt x="1217" y="321"/>
                  </a:lnTo>
                  <a:lnTo>
                    <a:pt x="1216" y="321"/>
                  </a:lnTo>
                  <a:lnTo>
                    <a:pt x="1215" y="319"/>
                  </a:lnTo>
                  <a:lnTo>
                    <a:pt x="1214" y="319"/>
                  </a:lnTo>
                  <a:lnTo>
                    <a:pt x="1214" y="318"/>
                  </a:lnTo>
                  <a:lnTo>
                    <a:pt x="1208" y="313"/>
                  </a:lnTo>
                  <a:lnTo>
                    <a:pt x="1207" y="312"/>
                  </a:lnTo>
                  <a:lnTo>
                    <a:pt x="1204" y="310"/>
                  </a:lnTo>
                  <a:lnTo>
                    <a:pt x="1201" y="306"/>
                  </a:lnTo>
                  <a:lnTo>
                    <a:pt x="1200" y="305"/>
                  </a:lnTo>
                  <a:lnTo>
                    <a:pt x="1199" y="305"/>
                  </a:lnTo>
                  <a:lnTo>
                    <a:pt x="1199" y="304"/>
                  </a:lnTo>
                  <a:lnTo>
                    <a:pt x="1198" y="304"/>
                  </a:lnTo>
                  <a:lnTo>
                    <a:pt x="1198" y="303"/>
                  </a:lnTo>
                  <a:lnTo>
                    <a:pt x="1195" y="301"/>
                  </a:lnTo>
                  <a:lnTo>
                    <a:pt x="1194" y="299"/>
                  </a:lnTo>
                  <a:lnTo>
                    <a:pt x="1193" y="298"/>
                  </a:lnTo>
                  <a:lnTo>
                    <a:pt x="1192" y="297"/>
                  </a:lnTo>
                  <a:lnTo>
                    <a:pt x="1191" y="298"/>
                  </a:lnTo>
                  <a:lnTo>
                    <a:pt x="1190" y="299"/>
                  </a:lnTo>
                  <a:lnTo>
                    <a:pt x="1189" y="298"/>
                  </a:lnTo>
                  <a:lnTo>
                    <a:pt x="1189" y="297"/>
                  </a:lnTo>
                  <a:lnTo>
                    <a:pt x="1187" y="297"/>
                  </a:lnTo>
                  <a:lnTo>
                    <a:pt x="1187" y="296"/>
                  </a:lnTo>
                  <a:lnTo>
                    <a:pt x="1186" y="296"/>
                  </a:lnTo>
                  <a:lnTo>
                    <a:pt x="1186" y="295"/>
                  </a:lnTo>
                  <a:lnTo>
                    <a:pt x="1185" y="295"/>
                  </a:lnTo>
                  <a:lnTo>
                    <a:pt x="1184" y="295"/>
                  </a:lnTo>
                  <a:lnTo>
                    <a:pt x="1183" y="295"/>
                  </a:lnTo>
                  <a:lnTo>
                    <a:pt x="1182" y="294"/>
                  </a:lnTo>
                  <a:lnTo>
                    <a:pt x="1182" y="293"/>
                  </a:lnTo>
                  <a:lnTo>
                    <a:pt x="1181" y="293"/>
                  </a:lnTo>
                  <a:lnTo>
                    <a:pt x="1181" y="291"/>
                  </a:lnTo>
                  <a:lnTo>
                    <a:pt x="1180" y="291"/>
                  </a:lnTo>
                  <a:lnTo>
                    <a:pt x="1180" y="290"/>
                  </a:lnTo>
                  <a:lnTo>
                    <a:pt x="1178" y="290"/>
                  </a:lnTo>
                  <a:lnTo>
                    <a:pt x="1178" y="289"/>
                  </a:lnTo>
                  <a:lnTo>
                    <a:pt x="1177" y="289"/>
                  </a:lnTo>
                  <a:lnTo>
                    <a:pt x="1177" y="288"/>
                  </a:lnTo>
                  <a:lnTo>
                    <a:pt x="1176" y="288"/>
                  </a:lnTo>
                  <a:lnTo>
                    <a:pt x="1176" y="287"/>
                  </a:lnTo>
                  <a:lnTo>
                    <a:pt x="1175" y="287"/>
                  </a:lnTo>
                  <a:lnTo>
                    <a:pt x="1175" y="286"/>
                  </a:lnTo>
                  <a:lnTo>
                    <a:pt x="1174" y="285"/>
                  </a:lnTo>
                  <a:lnTo>
                    <a:pt x="1173" y="285"/>
                  </a:lnTo>
                  <a:lnTo>
                    <a:pt x="1173" y="286"/>
                  </a:lnTo>
                  <a:lnTo>
                    <a:pt x="1172" y="286"/>
                  </a:lnTo>
                  <a:lnTo>
                    <a:pt x="1172" y="287"/>
                  </a:lnTo>
                  <a:lnTo>
                    <a:pt x="1169" y="287"/>
                  </a:lnTo>
                  <a:lnTo>
                    <a:pt x="1168" y="287"/>
                  </a:lnTo>
                  <a:lnTo>
                    <a:pt x="1168" y="286"/>
                  </a:lnTo>
                  <a:lnTo>
                    <a:pt x="1168" y="285"/>
                  </a:lnTo>
                  <a:lnTo>
                    <a:pt x="1168" y="282"/>
                  </a:lnTo>
                  <a:lnTo>
                    <a:pt x="1163" y="282"/>
                  </a:lnTo>
                  <a:lnTo>
                    <a:pt x="1163" y="286"/>
                  </a:lnTo>
                  <a:lnTo>
                    <a:pt x="1160" y="286"/>
                  </a:lnTo>
                  <a:lnTo>
                    <a:pt x="1159" y="286"/>
                  </a:lnTo>
                  <a:lnTo>
                    <a:pt x="1159" y="287"/>
                  </a:lnTo>
                  <a:lnTo>
                    <a:pt x="1158" y="287"/>
                  </a:lnTo>
                  <a:lnTo>
                    <a:pt x="1157" y="287"/>
                  </a:lnTo>
                  <a:lnTo>
                    <a:pt x="1157" y="288"/>
                  </a:lnTo>
                  <a:lnTo>
                    <a:pt x="1156" y="288"/>
                  </a:lnTo>
                  <a:lnTo>
                    <a:pt x="1155" y="286"/>
                  </a:lnTo>
                  <a:lnTo>
                    <a:pt x="1155" y="284"/>
                  </a:lnTo>
                  <a:lnTo>
                    <a:pt x="1155" y="282"/>
                  </a:lnTo>
                  <a:lnTo>
                    <a:pt x="1151" y="282"/>
                  </a:lnTo>
                  <a:lnTo>
                    <a:pt x="1151" y="284"/>
                  </a:lnTo>
                  <a:lnTo>
                    <a:pt x="1151" y="285"/>
                  </a:lnTo>
                  <a:lnTo>
                    <a:pt x="1151" y="286"/>
                  </a:lnTo>
                  <a:lnTo>
                    <a:pt x="1150" y="286"/>
                  </a:lnTo>
                  <a:lnTo>
                    <a:pt x="1149" y="286"/>
                  </a:lnTo>
                  <a:lnTo>
                    <a:pt x="1148" y="286"/>
                  </a:lnTo>
                  <a:lnTo>
                    <a:pt x="1147" y="286"/>
                  </a:lnTo>
                  <a:lnTo>
                    <a:pt x="1146" y="286"/>
                  </a:lnTo>
                  <a:lnTo>
                    <a:pt x="1145" y="286"/>
                  </a:lnTo>
                  <a:lnTo>
                    <a:pt x="1143" y="286"/>
                  </a:lnTo>
                  <a:lnTo>
                    <a:pt x="1142" y="286"/>
                  </a:lnTo>
                  <a:lnTo>
                    <a:pt x="1141" y="286"/>
                  </a:lnTo>
                  <a:lnTo>
                    <a:pt x="1141" y="282"/>
                  </a:lnTo>
                  <a:lnTo>
                    <a:pt x="1140" y="282"/>
                  </a:lnTo>
                  <a:lnTo>
                    <a:pt x="1140" y="284"/>
                  </a:lnTo>
                  <a:lnTo>
                    <a:pt x="1139" y="284"/>
                  </a:lnTo>
                  <a:lnTo>
                    <a:pt x="1138" y="284"/>
                  </a:lnTo>
                  <a:lnTo>
                    <a:pt x="1137" y="284"/>
                  </a:lnTo>
                  <a:lnTo>
                    <a:pt x="1135" y="284"/>
                  </a:lnTo>
                  <a:lnTo>
                    <a:pt x="1134" y="284"/>
                  </a:lnTo>
                  <a:lnTo>
                    <a:pt x="1126" y="285"/>
                  </a:lnTo>
                  <a:lnTo>
                    <a:pt x="1124" y="285"/>
                  </a:lnTo>
                  <a:lnTo>
                    <a:pt x="1123" y="285"/>
                  </a:lnTo>
                  <a:lnTo>
                    <a:pt x="1122" y="285"/>
                  </a:lnTo>
                  <a:lnTo>
                    <a:pt x="1121" y="286"/>
                  </a:lnTo>
                  <a:lnTo>
                    <a:pt x="1120" y="286"/>
                  </a:lnTo>
                  <a:lnTo>
                    <a:pt x="1118" y="286"/>
                  </a:lnTo>
                  <a:lnTo>
                    <a:pt x="1117" y="286"/>
                  </a:lnTo>
                  <a:lnTo>
                    <a:pt x="1116" y="286"/>
                  </a:lnTo>
                  <a:lnTo>
                    <a:pt x="1115" y="286"/>
                  </a:lnTo>
                  <a:lnTo>
                    <a:pt x="1111" y="286"/>
                  </a:lnTo>
                  <a:lnTo>
                    <a:pt x="1109" y="286"/>
                  </a:lnTo>
                  <a:lnTo>
                    <a:pt x="1086" y="286"/>
                  </a:lnTo>
                  <a:lnTo>
                    <a:pt x="1077" y="286"/>
                  </a:lnTo>
                  <a:lnTo>
                    <a:pt x="1072" y="286"/>
                  </a:lnTo>
                  <a:lnTo>
                    <a:pt x="1071" y="286"/>
                  </a:lnTo>
                  <a:lnTo>
                    <a:pt x="1070" y="286"/>
                  </a:lnTo>
                  <a:lnTo>
                    <a:pt x="1069" y="286"/>
                  </a:lnTo>
                  <a:lnTo>
                    <a:pt x="1068" y="286"/>
                  </a:lnTo>
                  <a:lnTo>
                    <a:pt x="1066" y="286"/>
                  </a:lnTo>
                  <a:lnTo>
                    <a:pt x="1065" y="286"/>
                  </a:lnTo>
                  <a:lnTo>
                    <a:pt x="1064" y="286"/>
                  </a:lnTo>
                  <a:lnTo>
                    <a:pt x="1064" y="285"/>
                  </a:lnTo>
                  <a:lnTo>
                    <a:pt x="1063" y="285"/>
                  </a:lnTo>
                  <a:lnTo>
                    <a:pt x="1062" y="285"/>
                  </a:lnTo>
                  <a:lnTo>
                    <a:pt x="1061" y="285"/>
                  </a:lnTo>
                  <a:lnTo>
                    <a:pt x="1060" y="284"/>
                  </a:lnTo>
                  <a:lnTo>
                    <a:pt x="1059" y="284"/>
                  </a:lnTo>
                  <a:lnTo>
                    <a:pt x="1057" y="284"/>
                  </a:lnTo>
                  <a:lnTo>
                    <a:pt x="1057" y="282"/>
                  </a:lnTo>
                  <a:lnTo>
                    <a:pt x="1056" y="282"/>
                  </a:lnTo>
                  <a:lnTo>
                    <a:pt x="1055" y="281"/>
                  </a:lnTo>
                  <a:lnTo>
                    <a:pt x="1053" y="280"/>
                  </a:lnTo>
                  <a:lnTo>
                    <a:pt x="1052" y="280"/>
                  </a:lnTo>
                  <a:lnTo>
                    <a:pt x="1052" y="279"/>
                  </a:lnTo>
                  <a:lnTo>
                    <a:pt x="1051" y="279"/>
                  </a:lnTo>
                  <a:lnTo>
                    <a:pt x="1051" y="280"/>
                  </a:lnTo>
                  <a:lnTo>
                    <a:pt x="1049" y="281"/>
                  </a:lnTo>
                  <a:lnTo>
                    <a:pt x="1048" y="282"/>
                  </a:lnTo>
                  <a:lnTo>
                    <a:pt x="1046" y="285"/>
                  </a:lnTo>
                  <a:lnTo>
                    <a:pt x="1043" y="288"/>
                  </a:lnTo>
                  <a:lnTo>
                    <a:pt x="1039" y="293"/>
                  </a:lnTo>
                  <a:lnTo>
                    <a:pt x="1038" y="293"/>
                  </a:lnTo>
                  <a:lnTo>
                    <a:pt x="1037" y="295"/>
                  </a:lnTo>
                  <a:lnTo>
                    <a:pt x="1036" y="296"/>
                  </a:lnTo>
                  <a:lnTo>
                    <a:pt x="1035" y="297"/>
                  </a:lnTo>
                  <a:lnTo>
                    <a:pt x="1034" y="298"/>
                  </a:lnTo>
                  <a:lnTo>
                    <a:pt x="1033" y="298"/>
                  </a:lnTo>
                  <a:lnTo>
                    <a:pt x="1033" y="299"/>
                  </a:lnTo>
                  <a:lnTo>
                    <a:pt x="1030" y="302"/>
                  </a:lnTo>
                  <a:lnTo>
                    <a:pt x="1029" y="303"/>
                  </a:lnTo>
                  <a:lnTo>
                    <a:pt x="1026" y="306"/>
                  </a:lnTo>
                  <a:lnTo>
                    <a:pt x="1025" y="306"/>
                  </a:lnTo>
                  <a:lnTo>
                    <a:pt x="1025" y="307"/>
                  </a:lnTo>
                  <a:lnTo>
                    <a:pt x="1023" y="307"/>
                  </a:lnTo>
                  <a:lnTo>
                    <a:pt x="1023" y="309"/>
                  </a:lnTo>
                  <a:lnTo>
                    <a:pt x="1022" y="309"/>
                  </a:lnTo>
                  <a:lnTo>
                    <a:pt x="1022" y="310"/>
                  </a:lnTo>
                  <a:lnTo>
                    <a:pt x="1021" y="310"/>
                  </a:lnTo>
                  <a:lnTo>
                    <a:pt x="1020" y="312"/>
                  </a:lnTo>
                  <a:lnTo>
                    <a:pt x="1017" y="314"/>
                  </a:lnTo>
                  <a:lnTo>
                    <a:pt x="1013" y="319"/>
                  </a:lnTo>
                  <a:lnTo>
                    <a:pt x="1009" y="322"/>
                  </a:lnTo>
                  <a:lnTo>
                    <a:pt x="1008" y="324"/>
                  </a:lnTo>
                  <a:lnTo>
                    <a:pt x="1006" y="326"/>
                  </a:lnTo>
                  <a:lnTo>
                    <a:pt x="1006" y="327"/>
                  </a:lnTo>
                  <a:lnTo>
                    <a:pt x="1005" y="327"/>
                  </a:lnTo>
                  <a:lnTo>
                    <a:pt x="1004" y="328"/>
                  </a:lnTo>
                  <a:lnTo>
                    <a:pt x="1002" y="330"/>
                  </a:lnTo>
                  <a:lnTo>
                    <a:pt x="1001" y="331"/>
                  </a:lnTo>
                  <a:lnTo>
                    <a:pt x="1000" y="332"/>
                  </a:lnTo>
                  <a:lnTo>
                    <a:pt x="997" y="335"/>
                  </a:lnTo>
                  <a:lnTo>
                    <a:pt x="997" y="336"/>
                  </a:lnTo>
                  <a:lnTo>
                    <a:pt x="995" y="338"/>
                  </a:lnTo>
                  <a:lnTo>
                    <a:pt x="994" y="338"/>
                  </a:lnTo>
                  <a:lnTo>
                    <a:pt x="993" y="339"/>
                  </a:lnTo>
                  <a:lnTo>
                    <a:pt x="993" y="340"/>
                  </a:lnTo>
                  <a:lnTo>
                    <a:pt x="992" y="341"/>
                  </a:lnTo>
                  <a:lnTo>
                    <a:pt x="991" y="343"/>
                  </a:lnTo>
                  <a:lnTo>
                    <a:pt x="992" y="344"/>
                  </a:lnTo>
                  <a:lnTo>
                    <a:pt x="993" y="344"/>
                  </a:lnTo>
                  <a:lnTo>
                    <a:pt x="995" y="346"/>
                  </a:lnTo>
                  <a:lnTo>
                    <a:pt x="1000" y="341"/>
                  </a:lnTo>
                  <a:lnTo>
                    <a:pt x="1008" y="332"/>
                  </a:lnTo>
                  <a:lnTo>
                    <a:pt x="1008" y="331"/>
                  </a:lnTo>
                  <a:lnTo>
                    <a:pt x="1009" y="330"/>
                  </a:lnTo>
                  <a:lnTo>
                    <a:pt x="1019" y="319"/>
                  </a:lnTo>
                  <a:lnTo>
                    <a:pt x="1022" y="322"/>
                  </a:lnTo>
                  <a:lnTo>
                    <a:pt x="1020" y="326"/>
                  </a:lnTo>
                  <a:lnTo>
                    <a:pt x="1016" y="330"/>
                  </a:lnTo>
                  <a:lnTo>
                    <a:pt x="1016" y="331"/>
                  </a:lnTo>
                  <a:lnTo>
                    <a:pt x="1018" y="334"/>
                  </a:lnTo>
                  <a:lnTo>
                    <a:pt x="1019" y="338"/>
                  </a:lnTo>
                  <a:lnTo>
                    <a:pt x="1020" y="341"/>
                  </a:lnTo>
                  <a:lnTo>
                    <a:pt x="1020" y="345"/>
                  </a:lnTo>
                  <a:lnTo>
                    <a:pt x="1019" y="348"/>
                  </a:lnTo>
                  <a:lnTo>
                    <a:pt x="1017" y="351"/>
                  </a:lnTo>
                  <a:lnTo>
                    <a:pt x="1018" y="351"/>
                  </a:lnTo>
                  <a:lnTo>
                    <a:pt x="1018" y="352"/>
                  </a:lnTo>
                  <a:lnTo>
                    <a:pt x="1019" y="353"/>
                  </a:lnTo>
                  <a:lnTo>
                    <a:pt x="1020" y="354"/>
                  </a:lnTo>
                  <a:lnTo>
                    <a:pt x="1020" y="355"/>
                  </a:lnTo>
                  <a:lnTo>
                    <a:pt x="1020" y="356"/>
                  </a:lnTo>
                  <a:lnTo>
                    <a:pt x="1019" y="356"/>
                  </a:lnTo>
                  <a:lnTo>
                    <a:pt x="1018" y="356"/>
                  </a:lnTo>
                  <a:lnTo>
                    <a:pt x="1018" y="357"/>
                  </a:lnTo>
                  <a:lnTo>
                    <a:pt x="1017" y="357"/>
                  </a:lnTo>
                  <a:lnTo>
                    <a:pt x="1017" y="356"/>
                  </a:lnTo>
                  <a:lnTo>
                    <a:pt x="1014" y="353"/>
                  </a:lnTo>
                  <a:lnTo>
                    <a:pt x="1012" y="352"/>
                  </a:lnTo>
                  <a:lnTo>
                    <a:pt x="1011" y="351"/>
                  </a:lnTo>
                  <a:lnTo>
                    <a:pt x="1009" y="349"/>
                  </a:lnTo>
                  <a:lnTo>
                    <a:pt x="1008" y="349"/>
                  </a:lnTo>
                  <a:lnTo>
                    <a:pt x="1006" y="351"/>
                  </a:lnTo>
                  <a:lnTo>
                    <a:pt x="1005" y="351"/>
                  </a:lnTo>
                  <a:lnTo>
                    <a:pt x="1004" y="351"/>
                  </a:lnTo>
                  <a:lnTo>
                    <a:pt x="1004" y="352"/>
                  </a:lnTo>
                  <a:lnTo>
                    <a:pt x="1003" y="352"/>
                  </a:lnTo>
                  <a:lnTo>
                    <a:pt x="1002" y="353"/>
                  </a:lnTo>
                  <a:lnTo>
                    <a:pt x="1001" y="353"/>
                  </a:lnTo>
                  <a:lnTo>
                    <a:pt x="1001" y="354"/>
                  </a:lnTo>
                  <a:lnTo>
                    <a:pt x="1000" y="354"/>
                  </a:lnTo>
                  <a:lnTo>
                    <a:pt x="999" y="355"/>
                  </a:lnTo>
                  <a:lnTo>
                    <a:pt x="997" y="355"/>
                  </a:lnTo>
                  <a:lnTo>
                    <a:pt x="997" y="356"/>
                  </a:lnTo>
                  <a:lnTo>
                    <a:pt x="996" y="356"/>
                  </a:lnTo>
                  <a:lnTo>
                    <a:pt x="995" y="357"/>
                  </a:lnTo>
                  <a:lnTo>
                    <a:pt x="994" y="357"/>
                  </a:lnTo>
                  <a:lnTo>
                    <a:pt x="994" y="359"/>
                  </a:lnTo>
                  <a:lnTo>
                    <a:pt x="993" y="359"/>
                  </a:lnTo>
                  <a:lnTo>
                    <a:pt x="993" y="360"/>
                  </a:lnTo>
                  <a:lnTo>
                    <a:pt x="992" y="360"/>
                  </a:lnTo>
                  <a:lnTo>
                    <a:pt x="990" y="362"/>
                  </a:lnTo>
                  <a:lnTo>
                    <a:pt x="988" y="361"/>
                  </a:lnTo>
                  <a:lnTo>
                    <a:pt x="987" y="362"/>
                  </a:lnTo>
                  <a:lnTo>
                    <a:pt x="987" y="363"/>
                  </a:lnTo>
                  <a:lnTo>
                    <a:pt x="986" y="362"/>
                  </a:lnTo>
                  <a:lnTo>
                    <a:pt x="985" y="362"/>
                  </a:lnTo>
                  <a:lnTo>
                    <a:pt x="984" y="361"/>
                  </a:lnTo>
                  <a:lnTo>
                    <a:pt x="983" y="361"/>
                  </a:lnTo>
                  <a:lnTo>
                    <a:pt x="982" y="360"/>
                  </a:lnTo>
                  <a:lnTo>
                    <a:pt x="980" y="360"/>
                  </a:lnTo>
                  <a:lnTo>
                    <a:pt x="979" y="359"/>
                  </a:lnTo>
                  <a:lnTo>
                    <a:pt x="979" y="360"/>
                  </a:lnTo>
                  <a:lnTo>
                    <a:pt x="978" y="360"/>
                  </a:lnTo>
                  <a:lnTo>
                    <a:pt x="977" y="361"/>
                  </a:lnTo>
                  <a:lnTo>
                    <a:pt x="976" y="361"/>
                  </a:lnTo>
                  <a:lnTo>
                    <a:pt x="975" y="361"/>
                  </a:lnTo>
                  <a:lnTo>
                    <a:pt x="975" y="362"/>
                  </a:lnTo>
                  <a:lnTo>
                    <a:pt x="974" y="362"/>
                  </a:lnTo>
                  <a:lnTo>
                    <a:pt x="973" y="362"/>
                  </a:lnTo>
                  <a:lnTo>
                    <a:pt x="971" y="362"/>
                  </a:lnTo>
                  <a:lnTo>
                    <a:pt x="970" y="363"/>
                  </a:lnTo>
                  <a:lnTo>
                    <a:pt x="969" y="363"/>
                  </a:lnTo>
                  <a:lnTo>
                    <a:pt x="968" y="363"/>
                  </a:lnTo>
                  <a:lnTo>
                    <a:pt x="967" y="363"/>
                  </a:lnTo>
                  <a:lnTo>
                    <a:pt x="966" y="363"/>
                  </a:lnTo>
                  <a:lnTo>
                    <a:pt x="965" y="363"/>
                  </a:lnTo>
                  <a:lnTo>
                    <a:pt x="964" y="364"/>
                  </a:lnTo>
                  <a:lnTo>
                    <a:pt x="962" y="364"/>
                  </a:lnTo>
                  <a:lnTo>
                    <a:pt x="962" y="363"/>
                  </a:lnTo>
                  <a:lnTo>
                    <a:pt x="961" y="362"/>
                  </a:lnTo>
                  <a:lnTo>
                    <a:pt x="961" y="361"/>
                  </a:lnTo>
                  <a:lnTo>
                    <a:pt x="960" y="360"/>
                  </a:lnTo>
                  <a:lnTo>
                    <a:pt x="957" y="352"/>
                  </a:lnTo>
                  <a:lnTo>
                    <a:pt x="956" y="349"/>
                  </a:lnTo>
                  <a:lnTo>
                    <a:pt x="954" y="349"/>
                  </a:lnTo>
                  <a:lnTo>
                    <a:pt x="953" y="349"/>
                  </a:lnTo>
                  <a:lnTo>
                    <a:pt x="952" y="349"/>
                  </a:lnTo>
                  <a:lnTo>
                    <a:pt x="951" y="349"/>
                  </a:lnTo>
                  <a:lnTo>
                    <a:pt x="947" y="349"/>
                  </a:lnTo>
                  <a:lnTo>
                    <a:pt x="945" y="349"/>
                  </a:lnTo>
                  <a:lnTo>
                    <a:pt x="944" y="349"/>
                  </a:lnTo>
                  <a:lnTo>
                    <a:pt x="942" y="349"/>
                  </a:lnTo>
                  <a:lnTo>
                    <a:pt x="939" y="349"/>
                  </a:lnTo>
                  <a:lnTo>
                    <a:pt x="936" y="349"/>
                  </a:lnTo>
                  <a:lnTo>
                    <a:pt x="935" y="349"/>
                  </a:lnTo>
                  <a:lnTo>
                    <a:pt x="932" y="349"/>
                  </a:lnTo>
                  <a:lnTo>
                    <a:pt x="931" y="349"/>
                  </a:lnTo>
                  <a:lnTo>
                    <a:pt x="928" y="349"/>
                  </a:lnTo>
                  <a:lnTo>
                    <a:pt x="925" y="349"/>
                  </a:lnTo>
                  <a:lnTo>
                    <a:pt x="923" y="349"/>
                  </a:lnTo>
                  <a:lnTo>
                    <a:pt x="922" y="349"/>
                  </a:lnTo>
                  <a:lnTo>
                    <a:pt x="916" y="349"/>
                  </a:lnTo>
                  <a:lnTo>
                    <a:pt x="915" y="349"/>
                  </a:lnTo>
                  <a:lnTo>
                    <a:pt x="911" y="349"/>
                  </a:lnTo>
                  <a:lnTo>
                    <a:pt x="891" y="351"/>
                  </a:lnTo>
                  <a:lnTo>
                    <a:pt x="875" y="351"/>
                  </a:lnTo>
                  <a:lnTo>
                    <a:pt x="875" y="352"/>
                  </a:lnTo>
                  <a:lnTo>
                    <a:pt x="876" y="353"/>
                  </a:lnTo>
                  <a:lnTo>
                    <a:pt x="876" y="354"/>
                  </a:lnTo>
                  <a:lnTo>
                    <a:pt x="876" y="355"/>
                  </a:lnTo>
                  <a:lnTo>
                    <a:pt x="878" y="356"/>
                  </a:lnTo>
                  <a:lnTo>
                    <a:pt x="878" y="357"/>
                  </a:lnTo>
                  <a:lnTo>
                    <a:pt x="878" y="359"/>
                  </a:lnTo>
                  <a:lnTo>
                    <a:pt x="879" y="359"/>
                  </a:lnTo>
                  <a:lnTo>
                    <a:pt x="879" y="360"/>
                  </a:lnTo>
                  <a:lnTo>
                    <a:pt x="879" y="361"/>
                  </a:lnTo>
                  <a:lnTo>
                    <a:pt x="880" y="361"/>
                  </a:lnTo>
                  <a:lnTo>
                    <a:pt x="880" y="362"/>
                  </a:lnTo>
                  <a:lnTo>
                    <a:pt x="880" y="363"/>
                  </a:lnTo>
                  <a:lnTo>
                    <a:pt x="881" y="363"/>
                  </a:lnTo>
                  <a:lnTo>
                    <a:pt x="881" y="364"/>
                  </a:lnTo>
                  <a:lnTo>
                    <a:pt x="882" y="365"/>
                  </a:lnTo>
                  <a:lnTo>
                    <a:pt x="882" y="366"/>
                  </a:lnTo>
                  <a:lnTo>
                    <a:pt x="883" y="369"/>
                  </a:lnTo>
                  <a:lnTo>
                    <a:pt x="884" y="370"/>
                  </a:lnTo>
                  <a:lnTo>
                    <a:pt x="884" y="369"/>
                  </a:lnTo>
                  <a:lnTo>
                    <a:pt x="887" y="368"/>
                  </a:lnTo>
                  <a:lnTo>
                    <a:pt x="888" y="368"/>
                  </a:lnTo>
                  <a:lnTo>
                    <a:pt x="889" y="366"/>
                  </a:lnTo>
                  <a:lnTo>
                    <a:pt x="890" y="365"/>
                  </a:lnTo>
                  <a:lnTo>
                    <a:pt x="891" y="365"/>
                  </a:lnTo>
                  <a:lnTo>
                    <a:pt x="891" y="364"/>
                  </a:lnTo>
                  <a:lnTo>
                    <a:pt x="892" y="363"/>
                  </a:lnTo>
                  <a:lnTo>
                    <a:pt x="892" y="362"/>
                  </a:lnTo>
                  <a:lnTo>
                    <a:pt x="893" y="362"/>
                  </a:lnTo>
                  <a:lnTo>
                    <a:pt x="895" y="363"/>
                  </a:lnTo>
                  <a:lnTo>
                    <a:pt x="895" y="364"/>
                  </a:lnTo>
                  <a:lnTo>
                    <a:pt x="893" y="364"/>
                  </a:lnTo>
                  <a:lnTo>
                    <a:pt x="893" y="365"/>
                  </a:lnTo>
                  <a:lnTo>
                    <a:pt x="892" y="365"/>
                  </a:lnTo>
                  <a:lnTo>
                    <a:pt x="892" y="366"/>
                  </a:lnTo>
                  <a:lnTo>
                    <a:pt x="895" y="369"/>
                  </a:lnTo>
                  <a:lnTo>
                    <a:pt x="893" y="369"/>
                  </a:lnTo>
                  <a:lnTo>
                    <a:pt x="892" y="370"/>
                  </a:lnTo>
                  <a:lnTo>
                    <a:pt x="892" y="371"/>
                  </a:lnTo>
                  <a:lnTo>
                    <a:pt x="891" y="371"/>
                  </a:lnTo>
                  <a:lnTo>
                    <a:pt x="890" y="371"/>
                  </a:lnTo>
                  <a:lnTo>
                    <a:pt x="891" y="372"/>
                  </a:lnTo>
                  <a:lnTo>
                    <a:pt x="891" y="373"/>
                  </a:lnTo>
                  <a:lnTo>
                    <a:pt x="891" y="374"/>
                  </a:lnTo>
                  <a:lnTo>
                    <a:pt x="892" y="374"/>
                  </a:lnTo>
                  <a:lnTo>
                    <a:pt x="892" y="376"/>
                  </a:lnTo>
                  <a:lnTo>
                    <a:pt x="892" y="377"/>
                  </a:lnTo>
                  <a:lnTo>
                    <a:pt x="893" y="377"/>
                  </a:lnTo>
                  <a:lnTo>
                    <a:pt x="893" y="378"/>
                  </a:lnTo>
                  <a:lnTo>
                    <a:pt x="895" y="378"/>
                  </a:lnTo>
                  <a:lnTo>
                    <a:pt x="895" y="379"/>
                  </a:lnTo>
                  <a:lnTo>
                    <a:pt x="896" y="379"/>
                  </a:lnTo>
                  <a:lnTo>
                    <a:pt x="896" y="380"/>
                  </a:lnTo>
                  <a:lnTo>
                    <a:pt x="895" y="380"/>
                  </a:lnTo>
                  <a:lnTo>
                    <a:pt x="895" y="381"/>
                  </a:lnTo>
                  <a:lnTo>
                    <a:pt x="893" y="381"/>
                  </a:lnTo>
                  <a:lnTo>
                    <a:pt x="895" y="382"/>
                  </a:lnTo>
                  <a:lnTo>
                    <a:pt x="895" y="383"/>
                  </a:lnTo>
                  <a:lnTo>
                    <a:pt x="896" y="383"/>
                  </a:lnTo>
                  <a:lnTo>
                    <a:pt x="896" y="385"/>
                  </a:lnTo>
                  <a:lnTo>
                    <a:pt x="897" y="385"/>
                  </a:lnTo>
                  <a:lnTo>
                    <a:pt x="897" y="386"/>
                  </a:lnTo>
                  <a:lnTo>
                    <a:pt x="898" y="386"/>
                  </a:lnTo>
                  <a:lnTo>
                    <a:pt x="898" y="387"/>
                  </a:lnTo>
                  <a:lnTo>
                    <a:pt x="899" y="387"/>
                  </a:lnTo>
                  <a:lnTo>
                    <a:pt x="899" y="388"/>
                  </a:lnTo>
                  <a:lnTo>
                    <a:pt x="900" y="389"/>
                  </a:lnTo>
                  <a:lnTo>
                    <a:pt x="901" y="390"/>
                  </a:lnTo>
                  <a:lnTo>
                    <a:pt x="901" y="391"/>
                  </a:lnTo>
                  <a:lnTo>
                    <a:pt x="902" y="391"/>
                  </a:lnTo>
                  <a:lnTo>
                    <a:pt x="904" y="393"/>
                  </a:lnTo>
                  <a:lnTo>
                    <a:pt x="905" y="393"/>
                  </a:lnTo>
                  <a:lnTo>
                    <a:pt x="905" y="391"/>
                  </a:lnTo>
                  <a:lnTo>
                    <a:pt x="906" y="391"/>
                  </a:lnTo>
                  <a:lnTo>
                    <a:pt x="906" y="390"/>
                  </a:lnTo>
                  <a:lnTo>
                    <a:pt x="907" y="391"/>
                  </a:lnTo>
                  <a:lnTo>
                    <a:pt x="908" y="393"/>
                  </a:lnTo>
                  <a:lnTo>
                    <a:pt x="908" y="394"/>
                  </a:lnTo>
                  <a:lnTo>
                    <a:pt x="909" y="395"/>
                  </a:lnTo>
                  <a:lnTo>
                    <a:pt x="909" y="396"/>
                  </a:lnTo>
                  <a:lnTo>
                    <a:pt x="910" y="396"/>
                  </a:lnTo>
                  <a:lnTo>
                    <a:pt x="910" y="397"/>
                  </a:lnTo>
                  <a:lnTo>
                    <a:pt x="910" y="398"/>
                  </a:lnTo>
                  <a:lnTo>
                    <a:pt x="911" y="398"/>
                  </a:lnTo>
                  <a:lnTo>
                    <a:pt x="911" y="399"/>
                  </a:lnTo>
                  <a:lnTo>
                    <a:pt x="913" y="401"/>
                  </a:lnTo>
                  <a:lnTo>
                    <a:pt x="913" y="402"/>
                  </a:lnTo>
                  <a:lnTo>
                    <a:pt x="911" y="402"/>
                  </a:lnTo>
                  <a:lnTo>
                    <a:pt x="910" y="402"/>
                  </a:lnTo>
                  <a:lnTo>
                    <a:pt x="911" y="403"/>
                  </a:lnTo>
                  <a:lnTo>
                    <a:pt x="911" y="404"/>
                  </a:lnTo>
                  <a:lnTo>
                    <a:pt x="913" y="405"/>
                  </a:lnTo>
                  <a:lnTo>
                    <a:pt x="913" y="406"/>
                  </a:lnTo>
                  <a:lnTo>
                    <a:pt x="914" y="406"/>
                  </a:lnTo>
                  <a:lnTo>
                    <a:pt x="914" y="405"/>
                  </a:lnTo>
                  <a:lnTo>
                    <a:pt x="916" y="407"/>
                  </a:lnTo>
                  <a:lnTo>
                    <a:pt x="916" y="408"/>
                  </a:lnTo>
                  <a:lnTo>
                    <a:pt x="917" y="408"/>
                  </a:lnTo>
                  <a:lnTo>
                    <a:pt x="918" y="408"/>
                  </a:lnTo>
                  <a:lnTo>
                    <a:pt x="919" y="408"/>
                  </a:lnTo>
                  <a:lnTo>
                    <a:pt x="921" y="408"/>
                  </a:lnTo>
                  <a:lnTo>
                    <a:pt x="922" y="408"/>
                  </a:lnTo>
                  <a:lnTo>
                    <a:pt x="923" y="408"/>
                  </a:lnTo>
                  <a:lnTo>
                    <a:pt x="924" y="408"/>
                  </a:lnTo>
                  <a:lnTo>
                    <a:pt x="924" y="410"/>
                  </a:lnTo>
                  <a:lnTo>
                    <a:pt x="926" y="410"/>
                  </a:lnTo>
                  <a:lnTo>
                    <a:pt x="927" y="410"/>
                  </a:lnTo>
                  <a:lnTo>
                    <a:pt x="928" y="410"/>
                  </a:lnTo>
                  <a:lnTo>
                    <a:pt x="928" y="411"/>
                  </a:lnTo>
                  <a:lnTo>
                    <a:pt x="930" y="411"/>
                  </a:lnTo>
                  <a:lnTo>
                    <a:pt x="931" y="411"/>
                  </a:lnTo>
                  <a:lnTo>
                    <a:pt x="932" y="411"/>
                  </a:lnTo>
                  <a:lnTo>
                    <a:pt x="931" y="411"/>
                  </a:lnTo>
                  <a:lnTo>
                    <a:pt x="915" y="411"/>
                  </a:lnTo>
                  <a:lnTo>
                    <a:pt x="914" y="411"/>
                  </a:lnTo>
                  <a:lnTo>
                    <a:pt x="911" y="412"/>
                  </a:lnTo>
                  <a:lnTo>
                    <a:pt x="910" y="412"/>
                  </a:lnTo>
                  <a:lnTo>
                    <a:pt x="910" y="413"/>
                  </a:lnTo>
                  <a:lnTo>
                    <a:pt x="911" y="415"/>
                  </a:lnTo>
                  <a:lnTo>
                    <a:pt x="913" y="416"/>
                  </a:lnTo>
                  <a:lnTo>
                    <a:pt x="914" y="419"/>
                  </a:lnTo>
                  <a:lnTo>
                    <a:pt x="916" y="419"/>
                  </a:lnTo>
                  <a:lnTo>
                    <a:pt x="921" y="419"/>
                  </a:lnTo>
                  <a:lnTo>
                    <a:pt x="923" y="419"/>
                  </a:lnTo>
                  <a:lnTo>
                    <a:pt x="924" y="419"/>
                  </a:lnTo>
                  <a:lnTo>
                    <a:pt x="925" y="421"/>
                  </a:lnTo>
                  <a:lnTo>
                    <a:pt x="923" y="423"/>
                  </a:lnTo>
                  <a:lnTo>
                    <a:pt x="921" y="426"/>
                  </a:lnTo>
                  <a:lnTo>
                    <a:pt x="917" y="426"/>
                  </a:lnTo>
                  <a:lnTo>
                    <a:pt x="918" y="429"/>
                  </a:lnTo>
                  <a:lnTo>
                    <a:pt x="918" y="430"/>
                  </a:lnTo>
                  <a:lnTo>
                    <a:pt x="919" y="431"/>
                  </a:lnTo>
                  <a:lnTo>
                    <a:pt x="921" y="432"/>
                  </a:lnTo>
                  <a:lnTo>
                    <a:pt x="921" y="433"/>
                  </a:lnTo>
                  <a:lnTo>
                    <a:pt x="921" y="435"/>
                  </a:lnTo>
                  <a:lnTo>
                    <a:pt x="922" y="437"/>
                  </a:lnTo>
                  <a:lnTo>
                    <a:pt x="923" y="439"/>
                  </a:lnTo>
                  <a:lnTo>
                    <a:pt x="924" y="441"/>
                  </a:lnTo>
                  <a:lnTo>
                    <a:pt x="924" y="443"/>
                  </a:lnTo>
                  <a:lnTo>
                    <a:pt x="925" y="443"/>
                  </a:lnTo>
                  <a:lnTo>
                    <a:pt x="927" y="447"/>
                  </a:lnTo>
                  <a:lnTo>
                    <a:pt x="927" y="448"/>
                  </a:lnTo>
                  <a:lnTo>
                    <a:pt x="928" y="450"/>
                  </a:lnTo>
                  <a:lnTo>
                    <a:pt x="930" y="453"/>
                  </a:lnTo>
                  <a:lnTo>
                    <a:pt x="931" y="455"/>
                  </a:lnTo>
                  <a:lnTo>
                    <a:pt x="932" y="455"/>
                  </a:lnTo>
                  <a:lnTo>
                    <a:pt x="932" y="456"/>
                  </a:lnTo>
                  <a:lnTo>
                    <a:pt x="933" y="458"/>
                  </a:lnTo>
                  <a:lnTo>
                    <a:pt x="934" y="461"/>
                  </a:lnTo>
                  <a:lnTo>
                    <a:pt x="934" y="462"/>
                  </a:lnTo>
                  <a:lnTo>
                    <a:pt x="936" y="464"/>
                  </a:lnTo>
                  <a:lnTo>
                    <a:pt x="937" y="466"/>
                  </a:lnTo>
                  <a:lnTo>
                    <a:pt x="937" y="468"/>
                  </a:lnTo>
                  <a:lnTo>
                    <a:pt x="940" y="471"/>
                  </a:lnTo>
                  <a:lnTo>
                    <a:pt x="940" y="472"/>
                  </a:lnTo>
                  <a:lnTo>
                    <a:pt x="942" y="475"/>
                  </a:lnTo>
                  <a:lnTo>
                    <a:pt x="943" y="477"/>
                  </a:lnTo>
                  <a:lnTo>
                    <a:pt x="943" y="478"/>
                  </a:lnTo>
                  <a:lnTo>
                    <a:pt x="945" y="481"/>
                  </a:lnTo>
                  <a:lnTo>
                    <a:pt x="947" y="483"/>
                  </a:lnTo>
                  <a:lnTo>
                    <a:pt x="948" y="486"/>
                  </a:lnTo>
                  <a:lnTo>
                    <a:pt x="950" y="489"/>
                  </a:lnTo>
                  <a:lnTo>
                    <a:pt x="951" y="493"/>
                  </a:lnTo>
                  <a:lnTo>
                    <a:pt x="952" y="493"/>
                  </a:lnTo>
                  <a:lnTo>
                    <a:pt x="953" y="491"/>
                  </a:lnTo>
                  <a:lnTo>
                    <a:pt x="954" y="491"/>
                  </a:lnTo>
                  <a:lnTo>
                    <a:pt x="957" y="491"/>
                  </a:lnTo>
                  <a:lnTo>
                    <a:pt x="958" y="490"/>
                  </a:lnTo>
                  <a:lnTo>
                    <a:pt x="959" y="490"/>
                  </a:lnTo>
                  <a:lnTo>
                    <a:pt x="960" y="489"/>
                  </a:lnTo>
                  <a:lnTo>
                    <a:pt x="961" y="489"/>
                  </a:lnTo>
                  <a:lnTo>
                    <a:pt x="961" y="488"/>
                  </a:lnTo>
                  <a:lnTo>
                    <a:pt x="962" y="488"/>
                  </a:lnTo>
                  <a:lnTo>
                    <a:pt x="964" y="488"/>
                  </a:lnTo>
                  <a:lnTo>
                    <a:pt x="964" y="487"/>
                  </a:lnTo>
                  <a:lnTo>
                    <a:pt x="964" y="482"/>
                  </a:lnTo>
                  <a:lnTo>
                    <a:pt x="964" y="479"/>
                  </a:lnTo>
                  <a:lnTo>
                    <a:pt x="964" y="477"/>
                  </a:lnTo>
                  <a:lnTo>
                    <a:pt x="964" y="475"/>
                  </a:lnTo>
                  <a:lnTo>
                    <a:pt x="964" y="473"/>
                  </a:lnTo>
                  <a:lnTo>
                    <a:pt x="964" y="472"/>
                  </a:lnTo>
                  <a:lnTo>
                    <a:pt x="964" y="471"/>
                  </a:lnTo>
                  <a:lnTo>
                    <a:pt x="964" y="470"/>
                  </a:lnTo>
                  <a:lnTo>
                    <a:pt x="964" y="469"/>
                  </a:lnTo>
                  <a:lnTo>
                    <a:pt x="964" y="468"/>
                  </a:lnTo>
                  <a:lnTo>
                    <a:pt x="964" y="466"/>
                  </a:lnTo>
                  <a:lnTo>
                    <a:pt x="964" y="465"/>
                  </a:lnTo>
                  <a:lnTo>
                    <a:pt x="964" y="463"/>
                  </a:lnTo>
                  <a:lnTo>
                    <a:pt x="964" y="461"/>
                  </a:lnTo>
                  <a:lnTo>
                    <a:pt x="964" y="460"/>
                  </a:lnTo>
                  <a:lnTo>
                    <a:pt x="964" y="458"/>
                  </a:lnTo>
                  <a:lnTo>
                    <a:pt x="964" y="454"/>
                  </a:lnTo>
                  <a:lnTo>
                    <a:pt x="964" y="450"/>
                  </a:lnTo>
                  <a:lnTo>
                    <a:pt x="964" y="448"/>
                  </a:lnTo>
                  <a:lnTo>
                    <a:pt x="962" y="448"/>
                  </a:lnTo>
                  <a:lnTo>
                    <a:pt x="962" y="447"/>
                  </a:lnTo>
                  <a:lnTo>
                    <a:pt x="962" y="446"/>
                  </a:lnTo>
                  <a:lnTo>
                    <a:pt x="962" y="445"/>
                  </a:lnTo>
                  <a:lnTo>
                    <a:pt x="962" y="444"/>
                  </a:lnTo>
                  <a:lnTo>
                    <a:pt x="962" y="443"/>
                  </a:lnTo>
                  <a:lnTo>
                    <a:pt x="962" y="441"/>
                  </a:lnTo>
                  <a:lnTo>
                    <a:pt x="961" y="440"/>
                  </a:lnTo>
                  <a:lnTo>
                    <a:pt x="961" y="439"/>
                  </a:lnTo>
                  <a:lnTo>
                    <a:pt x="961" y="438"/>
                  </a:lnTo>
                  <a:lnTo>
                    <a:pt x="961" y="437"/>
                  </a:lnTo>
                  <a:lnTo>
                    <a:pt x="960" y="433"/>
                  </a:lnTo>
                  <a:lnTo>
                    <a:pt x="961" y="433"/>
                  </a:lnTo>
                  <a:lnTo>
                    <a:pt x="960" y="432"/>
                  </a:lnTo>
                  <a:lnTo>
                    <a:pt x="960" y="430"/>
                  </a:lnTo>
                  <a:lnTo>
                    <a:pt x="960" y="428"/>
                  </a:lnTo>
                  <a:lnTo>
                    <a:pt x="960" y="427"/>
                  </a:lnTo>
                  <a:lnTo>
                    <a:pt x="959" y="426"/>
                  </a:lnTo>
                  <a:lnTo>
                    <a:pt x="959" y="424"/>
                  </a:lnTo>
                  <a:lnTo>
                    <a:pt x="959" y="423"/>
                  </a:lnTo>
                  <a:lnTo>
                    <a:pt x="959" y="421"/>
                  </a:lnTo>
                  <a:lnTo>
                    <a:pt x="958" y="421"/>
                  </a:lnTo>
                  <a:lnTo>
                    <a:pt x="958" y="419"/>
                  </a:lnTo>
                  <a:lnTo>
                    <a:pt x="957" y="415"/>
                  </a:lnTo>
                  <a:lnTo>
                    <a:pt x="957" y="413"/>
                  </a:lnTo>
                  <a:lnTo>
                    <a:pt x="956" y="411"/>
                  </a:lnTo>
                  <a:lnTo>
                    <a:pt x="956" y="410"/>
                  </a:lnTo>
                  <a:lnTo>
                    <a:pt x="957" y="410"/>
                  </a:lnTo>
                  <a:lnTo>
                    <a:pt x="958" y="410"/>
                  </a:lnTo>
                  <a:lnTo>
                    <a:pt x="959" y="410"/>
                  </a:lnTo>
                  <a:lnTo>
                    <a:pt x="960" y="410"/>
                  </a:lnTo>
                  <a:lnTo>
                    <a:pt x="961" y="410"/>
                  </a:lnTo>
                  <a:lnTo>
                    <a:pt x="961" y="411"/>
                  </a:lnTo>
                  <a:lnTo>
                    <a:pt x="964" y="419"/>
                  </a:lnTo>
                  <a:lnTo>
                    <a:pt x="962" y="419"/>
                  </a:lnTo>
                  <a:lnTo>
                    <a:pt x="960" y="419"/>
                  </a:lnTo>
                  <a:lnTo>
                    <a:pt x="958" y="419"/>
                  </a:lnTo>
                  <a:lnTo>
                    <a:pt x="959" y="420"/>
                  </a:lnTo>
                  <a:lnTo>
                    <a:pt x="959" y="421"/>
                  </a:lnTo>
                  <a:lnTo>
                    <a:pt x="959" y="422"/>
                  </a:lnTo>
                  <a:lnTo>
                    <a:pt x="960" y="424"/>
                  </a:lnTo>
                  <a:lnTo>
                    <a:pt x="960" y="427"/>
                  </a:lnTo>
                  <a:lnTo>
                    <a:pt x="960" y="428"/>
                  </a:lnTo>
                  <a:lnTo>
                    <a:pt x="960" y="429"/>
                  </a:lnTo>
                  <a:lnTo>
                    <a:pt x="961" y="431"/>
                  </a:lnTo>
                  <a:lnTo>
                    <a:pt x="961" y="432"/>
                  </a:lnTo>
                  <a:lnTo>
                    <a:pt x="961" y="436"/>
                  </a:lnTo>
                  <a:lnTo>
                    <a:pt x="962" y="439"/>
                  </a:lnTo>
                  <a:lnTo>
                    <a:pt x="962" y="440"/>
                  </a:lnTo>
                  <a:lnTo>
                    <a:pt x="962" y="441"/>
                  </a:lnTo>
                  <a:lnTo>
                    <a:pt x="962" y="443"/>
                  </a:lnTo>
                  <a:lnTo>
                    <a:pt x="962" y="444"/>
                  </a:lnTo>
                  <a:lnTo>
                    <a:pt x="964" y="445"/>
                  </a:lnTo>
                  <a:lnTo>
                    <a:pt x="964" y="446"/>
                  </a:lnTo>
                  <a:lnTo>
                    <a:pt x="964" y="447"/>
                  </a:lnTo>
                  <a:lnTo>
                    <a:pt x="964" y="448"/>
                  </a:lnTo>
                  <a:lnTo>
                    <a:pt x="964" y="449"/>
                  </a:lnTo>
                  <a:lnTo>
                    <a:pt x="964" y="450"/>
                  </a:lnTo>
                  <a:lnTo>
                    <a:pt x="964" y="453"/>
                  </a:lnTo>
                  <a:lnTo>
                    <a:pt x="964" y="454"/>
                  </a:lnTo>
                  <a:lnTo>
                    <a:pt x="964" y="455"/>
                  </a:lnTo>
                  <a:lnTo>
                    <a:pt x="964" y="456"/>
                  </a:lnTo>
                  <a:lnTo>
                    <a:pt x="964" y="457"/>
                  </a:lnTo>
                  <a:lnTo>
                    <a:pt x="964" y="458"/>
                  </a:lnTo>
                  <a:lnTo>
                    <a:pt x="964" y="460"/>
                  </a:lnTo>
                  <a:lnTo>
                    <a:pt x="964" y="462"/>
                  </a:lnTo>
                  <a:lnTo>
                    <a:pt x="965" y="463"/>
                  </a:lnTo>
                  <a:lnTo>
                    <a:pt x="965" y="464"/>
                  </a:lnTo>
                  <a:lnTo>
                    <a:pt x="965" y="468"/>
                  </a:lnTo>
                  <a:lnTo>
                    <a:pt x="965" y="469"/>
                  </a:lnTo>
                  <a:lnTo>
                    <a:pt x="965" y="470"/>
                  </a:lnTo>
                  <a:lnTo>
                    <a:pt x="965" y="471"/>
                  </a:lnTo>
                  <a:lnTo>
                    <a:pt x="965" y="472"/>
                  </a:lnTo>
                  <a:lnTo>
                    <a:pt x="965" y="473"/>
                  </a:lnTo>
                  <a:lnTo>
                    <a:pt x="965" y="474"/>
                  </a:lnTo>
                  <a:lnTo>
                    <a:pt x="965" y="475"/>
                  </a:lnTo>
                  <a:lnTo>
                    <a:pt x="965" y="477"/>
                  </a:lnTo>
                  <a:lnTo>
                    <a:pt x="965" y="479"/>
                  </a:lnTo>
                  <a:lnTo>
                    <a:pt x="965" y="482"/>
                  </a:lnTo>
                  <a:lnTo>
                    <a:pt x="965" y="486"/>
                  </a:lnTo>
                  <a:lnTo>
                    <a:pt x="965" y="487"/>
                  </a:lnTo>
                  <a:lnTo>
                    <a:pt x="966" y="487"/>
                  </a:lnTo>
                  <a:lnTo>
                    <a:pt x="967" y="487"/>
                  </a:lnTo>
                  <a:lnTo>
                    <a:pt x="969" y="487"/>
                  </a:lnTo>
                  <a:lnTo>
                    <a:pt x="974" y="487"/>
                  </a:lnTo>
                  <a:lnTo>
                    <a:pt x="975" y="487"/>
                  </a:lnTo>
                  <a:lnTo>
                    <a:pt x="976" y="487"/>
                  </a:lnTo>
                  <a:lnTo>
                    <a:pt x="979" y="487"/>
                  </a:lnTo>
                  <a:lnTo>
                    <a:pt x="982" y="486"/>
                  </a:lnTo>
                  <a:lnTo>
                    <a:pt x="983" y="486"/>
                  </a:lnTo>
                  <a:lnTo>
                    <a:pt x="984" y="486"/>
                  </a:lnTo>
                  <a:lnTo>
                    <a:pt x="986" y="485"/>
                  </a:lnTo>
                  <a:lnTo>
                    <a:pt x="991" y="481"/>
                  </a:lnTo>
                  <a:lnTo>
                    <a:pt x="991" y="480"/>
                  </a:lnTo>
                  <a:lnTo>
                    <a:pt x="992" y="480"/>
                  </a:lnTo>
                  <a:lnTo>
                    <a:pt x="993" y="479"/>
                  </a:lnTo>
                  <a:lnTo>
                    <a:pt x="994" y="477"/>
                  </a:lnTo>
                  <a:lnTo>
                    <a:pt x="995" y="475"/>
                  </a:lnTo>
                  <a:lnTo>
                    <a:pt x="997" y="472"/>
                  </a:lnTo>
                  <a:lnTo>
                    <a:pt x="1003" y="465"/>
                  </a:lnTo>
                  <a:lnTo>
                    <a:pt x="1004" y="463"/>
                  </a:lnTo>
                  <a:lnTo>
                    <a:pt x="1005" y="463"/>
                  </a:lnTo>
                  <a:lnTo>
                    <a:pt x="1005" y="462"/>
                  </a:lnTo>
                  <a:lnTo>
                    <a:pt x="1006" y="461"/>
                  </a:lnTo>
                  <a:lnTo>
                    <a:pt x="1008" y="460"/>
                  </a:lnTo>
                  <a:lnTo>
                    <a:pt x="1008" y="458"/>
                  </a:lnTo>
                  <a:lnTo>
                    <a:pt x="1009" y="458"/>
                  </a:lnTo>
                  <a:lnTo>
                    <a:pt x="1010" y="457"/>
                  </a:lnTo>
                  <a:lnTo>
                    <a:pt x="1011" y="456"/>
                  </a:lnTo>
                  <a:lnTo>
                    <a:pt x="1012" y="456"/>
                  </a:lnTo>
                  <a:lnTo>
                    <a:pt x="1011" y="455"/>
                  </a:lnTo>
                  <a:lnTo>
                    <a:pt x="1009" y="453"/>
                  </a:lnTo>
                  <a:lnTo>
                    <a:pt x="1010" y="453"/>
                  </a:lnTo>
                  <a:lnTo>
                    <a:pt x="1013" y="452"/>
                  </a:lnTo>
                  <a:lnTo>
                    <a:pt x="1017" y="452"/>
                  </a:lnTo>
                  <a:lnTo>
                    <a:pt x="1018" y="452"/>
                  </a:lnTo>
                  <a:lnTo>
                    <a:pt x="1019" y="452"/>
                  </a:lnTo>
                  <a:lnTo>
                    <a:pt x="1020" y="452"/>
                  </a:lnTo>
                  <a:lnTo>
                    <a:pt x="1021" y="450"/>
                  </a:lnTo>
                  <a:lnTo>
                    <a:pt x="1021" y="449"/>
                  </a:lnTo>
                  <a:lnTo>
                    <a:pt x="1026" y="447"/>
                  </a:lnTo>
                  <a:lnTo>
                    <a:pt x="1027" y="446"/>
                  </a:lnTo>
                  <a:lnTo>
                    <a:pt x="1028" y="446"/>
                  </a:lnTo>
                  <a:lnTo>
                    <a:pt x="1029" y="445"/>
                  </a:lnTo>
                  <a:lnTo>
                    <a:pt x="1031" y="444"/>
                  </a:lnTo>
                  <a:lnTo>
                    <a:pt x="1035" y="441"/>
                  </a:lnTo>
                  <a:lnTo>
                    <a:pt x="1039" y="438"/>
                  </a:lnTo>
                  <a:lnTo>
                    <a:pt x="1043" y="436"/>
                  </a:lnTo>
                  <a:lnTo>
                    <a:pt x="1044" y="435"/>
                  </a:lnTo>
                  <a:lnTo>
                    <a:pt x="1047" y="433"/>
                  </a:lnTo>
                  <a:lnTo>
                    <a:pt x="1048" y="432"/>
                  </a:lnTo>
                  <a:lnTo>
                    <a:pt x="1047" y="432"/>
                  </a:lnTo>
                  <a:lnTo>
                    <a:pt x="1046" y="430"/>
                  </a:lnTo>
                  <a:lnTo>
                    <a:pt x="1047" y="428"/>
                  </a:lnTo>
                  <a:lnTo>
                    <a:pt x="1048" y="428"/>
                  </a:lnTo>
                  <a:lnTo>
                    <a:pt x="1048" y="427"/>
                  </a:lnTo>
                  <a:lnTo>
                    <a:pt x="1049" y="426"/>
                  </a:lnTo>
                  <a:lnTo>
                    <a:pt x="1051" y="424"/>
                  </a:lnTo>
                  <a:lnTo>
                    <a:pt x="1049" y="424"/>
                  </a:lnTo>
                  <a:lnTo>
                    <a:pt x="1049" y="423"/>
                  </a:lnTo>
                  <a:lnTo>
                    <a:pt x="1048" y="423"/>
                  </a:lnTo>
                  <a:lnTo>
                    <a:pt x="1049" y="421"/>
                  </a:lnTo>
                  <a:lnTo>
                    <a:pt x="1048" y="420"/>
                  </a:lnTo>
                  <a:lnTo>
                    <a:pt x="1047" y="420"/>
                  </a:lnTo>
                  <a:lnTo>
                    <a:pt x="1046" y="419"/>
                  </a:lnTo>
                  <a:lnTo>
                    <a:pt x="1045" y="419"/>
                  </a:lnTo>
                  <a:lnTo>
                    <a:pt x="1044" y="418"/>
                  </a:lnTo>
                  <a:lnTo>
                    <a:pt x="1043" y="418"/>
                  </a:lnTo>
                  <a:lnTo>
                    <a:pt x="1043" y="416"/>
                  </a:lnTo>
                  <a:lnTo>
                    <a:pt x="1042" y="415"/>
                  </a:lnTo>
                  <a:lnTo>
                    <a:pt x="1040" y="416"/>
                  </a:lnTo>
                  <a:lnTo>
                    <a:pt x="1035" y="411"/>
                  </a:lnTo>
                  <a:lnTo>
                    <a:pt x="1036" y="410"/>
                  </a:lnTo>
                  <a:lnTo>
                    <a:pt x="1043" y="415"/>
                  </a:lnTo>
                  <a:lnTo>
                    <a:pt x="1046" y="413"/>
                  </a:lnTo>
                  <a:lnTo>
                    <a:pt x="1047" y="412"/>
                  </a:lnTo>
                  <a:lnTo>
                    <a:pt x="1049" y="413"/>
                  </a:lnTo>
                  <a:lnTo>
                    <a:pt x="1049" y="414"/>
                  </a:lnTo>
                  <a:lnTo>
                    <a:pt x="1051" y="414"/>
                  </a:lnTo>
                  <a:lnTo>
                    <a:pt x="1051" y="413"/>
                  </a:lnTo>
                  <a:lnTo>
                    <a:pt x="1052" y="413"/>
                  </a:lnTo>
                  <a:lnTo>
                    <a:pt x="1053" y="413"/>
                  </a:lnTo>
                  <a:lnTo>
                    <a:pt x="1053" y="412"/>
                  </a:lnTo>
                  <a:lnTo>
                    <a:pt x="1054" y="412"/>
                  </a:lnTo>
                  <a:lnTo>
                    <a:pt x="1054" y="411"/>
                  </a:lnTo>
                  <a:lnTo>
                    <a:pt x="1055" y="411"/>
                  </a:lnTo>
                  <a:lnTo>
                    <a:pt x="1055" y="410"/>
                  </a:lnTo>
                  <a:lnTo>
                    <a:pt x="1056" y="408"/>
                  </a:lnTo>
                  <a:lnTo>
                    <a:pt x="1056" y="407"/>
                  </a:lnTo>
                  <a:lnTo>
                    <a:pt x="1057" y="407"/>
                  </a:lnTo>
                  <a:lnTo>
                    <a:pt x="1057" y="406"/>
                  </a:lnTo>
                  <a:lnTo>
                    <a:pt x="1059" y="406"/>
                  </a:lnTo>
                  <a:lnTo>
                    <a:pt x="1059" y="405"/>
                  </a:lnTo>
                  <a:lnTo>
                    <a:pt x="1060" y="405"/>
                  </a:lnTo>
                  <a:lnTo>
                    <a:pt x="1061" y="405"/>
                  </a:lnTo>
                  <a:lnTo>
                    <a:pt x="1062" y="405"/>
                  </a:lnTo>
                  <a:lnTo>
                    <a:pt x="1063" y="405"/>
                  </a:lnTo>
                  <a:lnTo>
                    <a:pt x="1064" y="406"/>
                  </a:lnTo>
                  <a:lnTo>
                    <a:pt x="1065" y="406"/>
                  </a:lnTo>
                  <a:lnTo>
                    <a:pt x="1065" y="407"/>
                  </a:lnTo>
                  <a:lnTo>
                    <a:pt x="1065" y="406"/>
                  </a:lnTo>
                  <a:lnTo>
                    <a:pt x="1066" y="406"/>
                  </a:lnTo>
                  <a:lnTo>
                    <a:pt x="1068" y="405"/>
                  </a:lnTo>
                  <a:lnTo>
                    <a:pt x="1069" y="406"/>
                  </a:lnTo>
                  <a:lnTo>
                    <a:pt x="1070" y="408"/>
                  </a:lnTo>
                  <a:lnTo>
                    <a:pt x="1068" y="411"/>
                  </a:lnTo>
                  <a:lnTo>
                    <a:pt x="1065" y="412"/>
                  </a:lnTo>
                  <a:lnTo>
                    <a:pt x="1064" y="412"/>
                  </a:lnTo>
                  <a:lnTo>
                    <a:pt x="1063" y="411"/>
                  </a:lnTo>
                  <a:lnTo>
                    <a:pt x="1063" y="410"/>
                  </a:lnTo>
                  <a:lnTo>
                    <a:pt x="1064" y="410"/>
                  </a:lnTo>
                  <a:lnTo>
                    <a:pt x="1064" y="408"/>
                  </a:lnTo>
                  <a:lnTo>
                    <a:pt x="1065" y="408"/>
                  </a:lnTo>
                  <a:lnTo>
                    <a:pt x="1065" y="407"/>
                  </a:lnTo>
                  <a:lnTo>
                    <a:pt x="1064" y="407"/>
                  </a:lnTo>
                  <a:lnTo>
                    <a:pt x="1064" y="406"/>
                  </a:lnTo>
                  <a:lnTo>
                    <a:pt x="1063" y="406"/>
                  </a:lnTo>
                  <a:lnTo>
                    <a:pt x="1062" y="406"/>
                  </a:lnTo>
                  <a:lnTo>
                    <a:pt x="1061" y="406"/>
                  </a:lnTo>
                  <a:lnTo>
                    <a:pt x="1060" y="406"/>
                  </a:lnTo>
                  <a:lnTo>
                    <a:pt x="1059" y="406"/>
                  </a:lnTo>
                  <a:lnTo>
                    <a:pt x="1059" y="407"/>
                  </a:lnTo>
                  <a:lnTo>
                    <a:pt x="1057" y="407"/>
                  </a:lnTo>
                  <a:lnTo>
                    <a:pt x="1057" y="408"/>
                  </a:lnTo>
                  <a:lnTo>
                    <a:pt x="1056" y="408"/>
                  </a:lnTo>
                  <a:lnTo>
                    <a:pt x="1056" y="410"/>
                  </a:lnTo>
                  <a:lnTo>
                    <a:pt x="1055" y="411"/>
                  </a:lnTo>
                  <a:lnTo>
                    <a:pt x="1055" y="412"/>
                  </a:lnTo>
                  <a:lnTo>
                    <a:pt x="1054" y="412"/>
                  </a:lnTo>
                  <a:lnTo>
                    <a:pt x="1053" y="413"/>
                  </a:lnTo>
                  <a:lnTo>
                    <a:pt x="1052" y="413"/>
                  </a:lnTo>
                  <a:lnTo>
                    <a:pt x="1053" y="414"/>
                  </a:lnTo>
                  <a:lnTo>
                    <a:pt x="1054" y="414"/>
                  </a:lnTo>
                  <a:lnTo>
                    <a:pt x="1054" y="415"/>
                  </a:lnTo>
                  <a:lnTo>
                    <a:pt x="1055" y="415"/>
                  </a:lnTo>
                  <a:lnTo>
                    <a:pt x="1056" y="414"/>
                  </a:lnTo>
                  <a:lnTo>
                    <a:pt x="1057" y="413"/>
                  </a:lnTo>
                  <a:lnTo>
                    <a:pt x="1059" y="413"/>
                  </a:lnTo>
                  <a:lnTo>
                    <a:pt x="1059" y="412"/>
                  </a:lnTo>
                  <a:lnTo>
                    <a:pt x="1061" y="414"/>
                  </a:lnTo>
                  <a:lnTo>
                    <a:pt x="1061" y="415"/>
                  </a:lnTo>
                  <a:lnTo>
                    <a:pt x="1060" y="415"/>
                  </a:lnTo>
                  <a:lnTo>
                    <a:pt x="1060" y="416"/>
                  </a:lnTo>
                  <a:lnTo>
                    <a:pt x="1061" y="419"/>
                  </a:lnTo>
                  <a:lnTo>
                    <a:pt x="1063" y="421"/>
                  </a:lnTo>
                  <a:lnTo>
                    <a:pt x="1063" y="422"/>
                  </a:lnTo>
                  <a:lnTo>
                    <a:pt x="1064" y="423"/>
                  </a:lnTo>
                  <a:lnTo>
                    <a:pt x="1065" y="426"/>
                  </a:lnTo>
                  <a:lnTo>
                    <a:pt x="1066" y="426"/>
                  </a:lnTo>
                  <a:lnTo>
                    <a:pt x="1065" y="426"/>
                  </a:lnTo>
                  <a:lnTo>
                    <a:pt x="1063" y="427"/>
                  </a:lnTo>
                  <a:lnTo>
                    <a:pt x="1063" y="428"/>
                  </a:lnTo>
                  <a:lnTo>
                    <a:pt x="1062" y="428"/>
                  </a:lnTo>
                  <a:lnTo>
                    <a:pt x="1061" y="429"/>
                  </a:lnTo>
                  <a:lnTo>
                    <a:pt x="1060" y="429"/>
                  </a:lnTo>
                  <a:lnTo>
                    <a:pt x="1060" y="430"/>
                  </a:lnTo>
                  <a:lnTo>
                    <a:pt x="1059" y="430"/>
                  </a:lnTo>
                  <a:lnTo>
                    <a:pt x="1057" y="431"/>
                  </a:lnTo>
                  <a:lnTo>
                    <a:pt x="1056" y="431"/>
                  </a:lnTo>
                  <a:lnTo>
                    <a:pt x="1056" y="432"/>
                  </a:lnTo>
                  <a:lnTo>
                    <a:pt x="1055" y="432"/>
                  </a:lnTo>
                  <a:lnTo>
                    <a:pt x="1054" y="433"/>
                  </a:lnTo>
                  <a:lnTo>
                    <a:pt x="1053" y="433"/>
                  </a:lnTo>
                  <a:lnTo>
                    <a:pt x="1053" y="435"/>
                  </a:lnTo>
                  <a:lnTo>
                    <a:pt x="1052" y="435"/>
                  </a:lnTo>
                  <a:lnTo>
                    <a:pt x="1051" y="435"/>
                  </a:lnTo>
                  <a:lnTo>
                    <a:pt x="1051" y="433"/>
                  </a:lnTo>
                  <a:lnTo>
                    <a:pt x="1049" y="432"/>
                  </a:lnTo>
                  <a:lnTo>
                    <a:pt x="1048" y="432"/>
                  </a:lnTo>
                  <a:lnTo>
                    <a:pt x="1048" y="433"/>
                  </a:lnTo>
                  <a:lnTo>
                    <a:pt x="1047" y="433"/>
                  </a:lnTo>
                  <a:lnTo>
                    <a:pt x="1048" y="435"/>
                  </a:lnTo>
                  <a:lnTo>
                    <a:pt x="1048" y="436"/>
                  </a:lnTo>
                  <a:lnTo>
                    <a:pt x="1049" y="437"/>
                  </a:lnTo>
                  <a:lnTo>
                    <a:pt x="1048" y="437"/>
                  </a:lnTo>
                  <a:lnTo>
                    <a:pt x="1047" y="438"/>
                  </a:lnTo>
                  <a:lnTo>
                    <a:pt x="1046" y="438"/>
                  </a:lnTo>
                  <a:lnTo>
                    <a:pt x="1046" y="439"/>
                  </a:lnTo>
                  <a:lnTo>
                    <a:pt x="1045" y="436"/>
                  </a:lnTo>
                  <a:lnTo>
                    <a:pt x="1044" y="436"/>
                  </a:lnTo>
                  <a:lnTo>
                    <a:pt x="1042" y="438"/>
                  </a:lnTo>
                  <a:lnTo>
                    <a:pt x="1039" y="439"/>
                  </a:lnTo>
                  <a:lnTo>
                    <a:pt x="1037" y="440"/>
                  </a:lnTo>
                  <a:lnTo>
                    <a:pt x="1035" y="443"/>
                  </a:lnTo>
                  <a:lnTo>
                    <a:pt x="1036" y="445"/>
                  </a:lnTo>
                  <a:lnTo>
                    <a:pt x="1035" y="446"/>
                  </a:lnTo>
                  <a:lnTo>
                    <a:pt x="1034" y="446"/>
                  </a:lnTo>
                  <a:lnTo>
                    <a:pt x="1033" y="447"/>
                  </a:lnTo>
                  <a:lnTo>
                    <a:pt x="1031" y="447"/>
                  </a:lnTo>
                  <a:lnTo>
                    <a:pt x="1031" y="448"/>
                  </a:lnTo>
                  <a:lnTo>
                    <a:pt x="1029" y="446"/>
                  </a:lnTo>
                  <a:lnTo>
                    <a:pt x="1028" y="446"/>
                  </a:lnTo>
                  <a:lnTo>
                    <a:pt x="1027" y="447"/>
                  </a:lnTo>
                  <a:lnTo>
                    <a:pt x="1025" y="448"/>
                  </a:lnTo>
                  <a:lnTo>
                    <a:pt x="1023" y="449"/>
                  </a:lnTo>
                  <a:lnTo>
                    <a:pt x="1022" y="450"/>
                  </a:lnTo>
                  <a:lnTo>
                    <a:pt x="1021" y="450"/>
                  </a:lnTo>
                  <a:lnTo>
                    <a:pt x="1020" y="452"/>
                  </a:lnTo>
                  <a:lnTo>
                    <a:pt x="1019" y="452"/>
                  </a:lnTo>
                  <a:lnTo>
                    <a:pt x="1019" y="453"/>
                  </a:lnTo>
                  <a:lnTo>
                    <a:pt x="1020" y="454"/>
                  </a:lnTo>
                  <a:lnTo>
                    <a:pt x="1021" y="455"/>
                  </a:lnTo>
                  <a:lnTo>
                    <a:pt x="1021" y="456"/>
                  </a:lnTo>
                  <a:lnTo>
                    <a:pt x="1022" y="456"/>
                  </a:lnTo>
                  <a:lnTo>
                    <a:pt x="1022" y="457"/>
                  </a:lnTo>
                  <a:lnTo>
                    <a:pt x="1022" y="458"/>
                  </a:lnTo>
                  <a:lnTo>
                    <a:pt x="1023" y="458"/>
                  </a:lnTo>
                  <a:lnTo>
                    <a:pt x="1025" y="461"/>
                  </a:lnTo>
                  <a:lnTo>
                    <a:pt x="1025" y="462"/>
                  </a:lnTo>
                  <a:lnTo>
                    <a:pt x="1026" y="462"/>
                  </a:lnTo>
                  <a:lnTo>
                    <a:pt x="1026" y="463"/>
                  </a:lnTo>
                  <a:lnTo>
                    <a:pt x="1027" y="464"/>
                  </a:lnTo>
                  <a:lnTo>
                    <a:pt x="1025" y="465"/>
                  </a:lnTo>
                  <a:lnTo>
                    <a:pt x="1023" y="466"/>
                  </a:lnTo>
                  <a:lnTo>
                    <a:pt x="1022" y="466"/>
                  </a:lnTo>
                  <a:lnTo>
                    <a:pt x="1022" y="465"/>
                  </a:lnTo>
                  <a:lnTo>
                    <a:pt x="1021" y="464"/>
                  </a:lnTo>
                  <a:lnTo>
                    <a:pt x="1021" y="463"/>
                  </a:lnTo>
                  <a:lnTo>
                    <a:pt x="1020" y="463"/>
                  </a:lnTo>
                  <a:lnTo>
                    <a:pt x="1020" y="462"/>
                  </a:lnTo>
                  <a:lnTo>
                    <a:pt x="1019" y="462"/>
                  </a:lnTo>
                  <a:lnTo>
                    <a:pt x="1019" y="461"/>
                  </a:lnTo>
                  <a:lnTo>
                    <a:pt x="1019" y="460"/>
                  </a:lnTo>
                  <a:lnTo>
                    <a:pt x="1018" y="460"/>
                  </a:lnTo>
                  <a:lnTo>
                    <a:pt x="1018" y="458"/>
                  </a:lnTo>
                  <a:lnTo>
                    <a:pt x="1017" y="457"/>
                  </a:lnTo>
                  <a:lnTo>
                    <a:pt x="1016" y="455"/>
                  </a:lnTo>
                  <a:lnTo>
                    <a:pt x="1014" y="455"/>
                  </a:lnTo>
                  <a:lnTo>
                    <a:pt x="1016" y="457"/>
                  </a:lnTo>
                  <a:lnTo>
                    <a:pt x="1016" y="458"/>
                  </a:lnTo>
                  <a:lnTo>
                    <a:pt x="1014" y="457"/>
                  </a:lnTo>
                  <a:lnTo>
                    <a:pt x="1013" y="457"/>
                  </a:lnTo>
                  <a:lnTo>
                    <a:pt x="1013" y="456"/>
                  </a:lnTo>
                  <a:lnTo>
                    <a:pt x="1012" y="457"/>
                  </a:lnTo>
                  <a:lnTo>
                    <a:pt x="1011" y="457"/>
                  </a:lnTo>
                  <a:lnTo>
                    <a:pt x="1011" y="458"/>
                  </a:lnTo>
                  <a:lnTo>
                    <a:pt x="1010" y="458"/>
                  </a:lnTo>
                  <a:lnTo>
                    <a:pt x="1009" y="458"/>
                  </a:lnTo>
                  <a:lnTo>
                    <a:pt x="1011" y="463"/>
                  </a:lnTo>
                  <a:lnTo>
                    <a:pt x="1013" y="468"/>
                  </a:lnTo>
                  <a:lnTo>
                    <a:pt x="1016" y="472"/>
                  </a:lnTo>
                  <a:lnTo>
                    <a:pt x="1018" y="475"/>
                  </a:lnTo>
                  <a:lnTo>
                    <a:pt x="1019" y="479"/>
                  </a:lnTo>
                  <a:lnTo>
                    <a:pt x="1020" y="481"/>
                  </a:lnTo>
                  <a:lnTo>
                    <a:pt x="1020" y="480"/>
                  </a:lnTo>
                  <a:lnTo>
                    <a:pt x="1021" y="480"/>
                  </a:lnTo>
                  <a:lnTo>
                    <a:pt x="1022" y="480"/>
                  </a:lnTo>
                  <a:lnTo>
                    <a:pt x="1022" y="479"/>
                  </a:lnTo>
                  <a:lnTo>
                    <a:pt x="1023" y="480"/>
                  </a:lnTo>
                  <a:lnTo>
                    <a:pt x="1023" y="481"/>
                  </a:lnTo>
                  <a:lnTo>
                    <a:pt x="1022" y="481"/>
                  </a:lnTo>
                  <a:lnTo>
                    <a:pt x="1021" y="481"/>
                  </a:lnTo>
                  <a:lnTo>
                    <a:pt x="1020" y="482"/>
                  </a:lnTo>
                  <a:lnTo>
                    <a:pt x="1019" y="482"/>
                  </a:lnTo>
                  <a:lnTo>
                    <a:pt x="1020" y="483"/>
                  </a:lnTo>
                  <a:lnTo>
                    <a:pt x="1021" y="486"/>
                  </a:lnTo>
                  <a:lnTo>
                    <a:pt x="1022" y="488"/>
                  </a:lnTo>
                  <a:lnTo>
                    <a:pt x="1023" y="490"/>
                  </a:lnTo>
                  <a:lnTo>
                    <a:pt x="1025" y="493"/>
                  </a:lnTo>
                  <a:lnTo>
                    <a:pt x="1026" y="494"/>
                  </a:lnTo>
                  <a:lnTo>
                    <a:pt x="1026" y="496"/>
                  </a:lnTo>
                  <a:lnTo>
                    <a:pt x="1027" y="496"/>
                  </a:lnTo>
                  <a:lnTo>
                    <a:pt x="1029" y="502"/>
                  </a:lnTo>
                  <a:lnTo>
                    <a:pt x="1028" y="502"/>
                  </a:lnTo>
                  <a:lnTo>
                    <a:pt x="1027" y="502"/>
                  </a:lnTo>
                  <a:lnTo>
                    <a:pt x="1026" y="502"/>
                  </a:lnTo>
                  <a:lnTo>
                    <a:pt x="1025" y="502"/>
                  </a:lnTo>
                  <a:lnTo>
                    <a:pt x="1025" y="500"/>
                  </a:lnTo>
                  <a:lnTo>
                    <a:pt x="1025" y="499"/>
                  </a:lnTo>
                  <a:lnTo>
                    <a:pt x="1025" y="498"/>
                  </a:lnTo>
                  <a:lnTo>
                    <a:pt x="1025" y="497"/>
                  </a:lnTo>
                  <a:lnTo>
                    <a:pt x="1026" y="497"/>
                  </a:lnTo>
                  <a:lnTo>
                    <a:pt x="1027" y="497"/>
                  </a:lnTo>
                  <a:lnTo>
                    <a:pt x="1026" y="496"/>
                  </a:lnTo>
                  <a:lnTo>
                    <a:pt x="1026" y="495"/>
                  </a:lnTo>
                  <a:lnTo>
                    <a:pt x="1025" y="494"/>
                  </a:lnTo>
                  <a:lnTo>
                    <a:pt x="1025" y="493"/>
                  </a:lnTo>
                  <a:lnTo>
                    <a:pt x="1025" y="491"/>
                  </a:lnTo>
                  <a:lnTo>
                    <a:pt x="1023" y="491"/>
                  </a:lnTo>
                  <a:lnTo>
                    <a:pt x="1022" y="489"/>
                  </a:lnTo>
                  <a:lnTo>
                    <a:pt x="1022" y="488"/>
                  </a:lnTo>
                  <a:lnTo>
                    <a:pt x="1021" y="487"/>
                  </a:lnTo>
                  <a:lnTo>
                    <a:pt x="1020" y="485"/>
                  </a:lnTo>
                  <a:lnTo>
                    <a:pt x="1020" y="483"/>
                  </a:lnTo>
                  <a:lnTo>
                    <a:pt x="1020" y="482"/>
                  </a:lnTo>
                  <a:lnTo>
                    <a:pt x="1019" y="482"/>
                  </a:lnTo>
                  <a:lnTo>
                    <a:pt x="1017" y="478"/>
                  </a:lnTo>
                  <a:lnTo>
                    <a:pt x="1016" y="475"/>
                  </a:lnTo>
                  <a:lnTo>
                    <a:pt x="1016" y="474"/>
                  </a:lnTo>
                  <a:lnTo>
                    <a:pt x="1014" y="473"/>
                  </a:lnTo>
                  <a:lnTo>
                    <a:pt x="1013" y="471"/>
                  </a:lnTo>
                  <a:lnTo>
                    <a:pt x="1012" y="469"/>
                  </a:lnTo>
                  <a:lnTo>
                    <a:pt x="1012" y="466"/>
                  </a:lnTo>
                  <a:lnTo>
                    <a:pt x="1011" y="466"/>
                  </a:lnTo>
                  <a:lnTo>
                    <a:pt x="1011" y="465"/>
                  </a:lnTo>
                  <a:lnTo>
                    <a:pt x="1011" y="464"/>
                  </a:lnTo>
                  <a:lnTo>
                    <a:pt x="1010" y="464"/>
                  </a:lnTo>
                  <a:lnTo>
                    <a:pt x="1010" y="465"/>
                  </a:lnTo>
                  <a:lnTo>
                    <a:pt x="1009" y="465"/>
                  </a:lnTo>
                  <a:lnTo>
                    <a:pt x="1009" y="463"/>
                  </a:lnTo>
                  <a:lnTo>
                    <a:pt x="1008" y="463"/>
                  </a:lnTo>
                  <a:lnTo>
                    <a:pt x="1005" y="463"/>
                  </a:lnTo>
                  <a:lnTo>
                    <a:pt x="1005" y="464"/>
                  </a:lnTo>
                  <a:lnTo>
                    <a:pt x="1004" y="465"/>
                  </a:lnTo>
                  <a:lnTo>
                    <a:pt x="1003" y="466"/>
                  </a:lnTo>
                  <a:lnTo>
                    <a:pt x="999" y="472"/>
                  </a:lnTo>
                  <a:lnTo>
                    <a:pt x="997" y="473"/>
                  </a:lnTo>
                  <a:lnTo>
                    <a:pt x="996" y="474"/>
                  </a:lnTo>
                  <a:lnTo>
                    <a:pt x="995" y="477"/>
                  </a:lnTo>
                  <a:lnTo>
                    <a:pt x="994" y="478"/>
                  </a:lnTo>
                  <a:lnTo>
                    <a:pt x="992" y="480"/>
                  </a:lnTo>
                  <a:lnTo>
                    <a:pt x="991" y="482"/>
                  </a:lnTo>
                  <a:lnTo>
                    <a:pt x="988" y="485"/>
                  </a:lnTo>
                  <a:lnTo>
                    <a:pt x="988" y="486"/>
                  </a:lnTo>
                  <a:lnTo>
                    <a:pt x="987" y="486"/>
                  </a:lnTo>
                  <a:lnTo>
                    <a:pt x="986" y="486"/>
                  </a:lnTo>
                  <a:lnTo>
                    <a:pt x="986" y="487"/>
                  </a:lnTo>
                  <a:lnTo>
                    <a:pt x="985" y="487"/>
                  </a:lnTo>
                  <a:lnTo>
                    <a:pt x="984" y="487"/>
                  </a:lnTo>
                  <a:lnTo>
                    <a:pt x="982" y="487"/>
                  </a:lnTo>
                  <a:lnTo>
                    <a:pt x="977" y="487"/>
                  </a:lnTo>
                  <a:lnTo>
                    <a:pt x="975" y="487"/>
                  </a:lnTo>
                  <a:lnTo>
                    <a:pt x="974" y="487"/>
                  </a:lnTo>
                  <a:lnTo>
                    <a:pt x="969" y="487"/>
                  </a:lnTo>
                  <a:lnTo>
                    <a:pt x="966" y="488"/>
                  </a:lnTo>
                  <a:lnTo>
                    <a:pt x="965" y="488"/>
                  </a:lnTo>
                  <a:lnTo>
                    <a:pt x="964" y="488"/>
                  </a:lnTo>
                  <a:lnTo>
                    <a:pt x="962" y="489"/>
                  </a:lnTo>
                  <a:lnTo>
                    <a:pt x="961" y="489"/>
                  </a:lnTo>
                  <a:lnTo>
                    <a:pt x="960" y="490"/>
                  </a:lnTo>
                  <a:lnTo>
                    <a:pt x="959" y="490"/>
                  </a:lnTo>
                  <a:lnTo>
                    <a:pt x="958" y="491"/>
                  </a:lnTo>
                  <a:lnTo>
                    <a:pt x="957" y="491"/>
                  </a:lnTo>
                  <a:lnTo>
                    <a:pt x="954" y="493"/>
                  </a:lnTo>
                  <a:lnTo>
                    <a:pt x="953" y="493"/>
                  </a:lnTo>
                  <a:lnTo>
                    <a:pt x="952" y="493"/>
                  </a:lnTo>
                  <a:lnTo>
                    <a:pt x="952" y="494"/>
                  </a:lnTo>
                  <a:lnTo>
                    <a:pt x="952" y="495"/>
                  </a:lnTo>
                  <a:lnTo>
                    <a:pt x="953" y="496"/>
                  </a:lnTo>
                  <a:lnTo>
                    <a:pt x="953" y="497"/>
                  </a:lnTo>
                  <a:lnTo>
                    <a:pt x="954" y="497"/>
                  </a:lnTo>
                  <a:lnTo>
                    <a:pt x="956" y="502"/>
                  </a:lnTo>
                  <a:lnTo>
                    <a:pt x="957" y="503"/>
                  </a:lnTo>
                  <a:lnTo>
                    <a:pt x="958" y="506"/>
                  </a:lnTo>
                  <a:lnTo>
                    <a:pt x="959" y="508"/>
                  </a:lnTo>
                  <a:lnTo>
                    <a:pt x="962" y="515"/>
                  </a:lnTo>
                  <a:lnTo>
                    <a:pt x="964" y="518"/>
                  </a:lnTo>
                  <a:lnTo>
                    <a:pt x="966" y="520"/>
                  </a:lnTo>
                  <a:lnTo>
                    <a:pt x="967" y="522"/>
                  </a:lnTo>
                  <a:lnTo>
                    <a:pt x="968" y="524"/>
                  </a:lnTo>
                  <a:lnTo>
                    <a:pt x="969" y="525"/>
                  </a:lnTo>
                  <a:lnTo>
                    <a:pt x="970" y="525"/>
                  </a:lnTo>
                  <a:lnTo>
                    <a:pt x="975" y="524"/>
                  </a:lnTo>
                  <a:lnTo>
                    <a:pt x="975" y="521"/>
                  </a:lnTo>
                  <a:lnTo>
                    <a:pt x="976" y="521"/>
                  </a:lnTo>
                  <a:lnTo>
                    <a:pt x="978" y="521"/>
                  </a:lnTo>
                  <a:lnTo>
                    <a:pt x="978" y="515"/>
                  </a:lnTo>
                  <a:lnTo>
                    <a:pt x="978" y="514"/>
                  </a:lnTo>
                  <a:lnTo>
                    <a:pt x="979" y="514"/>
                  </a:lnTo>
                  <a:lnTo>
                    <a:pt x="980" y="514"/>
                  </a:lnTo>
                  <a:lnTo>
                    <a:pt x="980" y="515"/>
                  </a:lnTo>
                  <a:lnTo>
                    <a:pt x="980" y="519"/>
                  </a:lnTo>
                  <a:lnTo>
                    <a:pt x="980" y="520"/>
                  </a:lnTo>
                  <a:lnTo>
                    <a:pt x="980" y="524"/>
                  </a:lnTo>
                  <a:lnTo>
                    <a:pt x="982" y="524"/>
                  </a:lnTo>
                  <a:lnTo>
                    <a:pt x="983" y="524"/>
                  </a:lnTo>
                  <a:lnTo>
                    <a:pt x="984" y="524"/>
                  </a:lnTo>
                  <a:lnTo>
                    <a:pt x="984" y="525"/>
                  </a:lnTo>
                  <a:lnTo>
                    <a:pt x="984" y="527"/>
                  </a:lnTo>
                  <a:lnTo>
                    <a:pt x="985" y="529"/>
                  </a:lnTo>
                  <a:lnTo>
                    <a:pt x="984" y="529"/>
                  </a:lnTo>
                  <a:lnTo>
                    <a:pt x="984" y="530"/>
                  </a:lnTo>
                  <a:lnTo>
                    <a:pt x="984" y="532"/>
                  </a:lnTo>
                  <a:lnTo>
                    <a:pt x="985" y="536"/>
                  </a:lnTo>
                  <a:lnTo>
                    <a:pt x="986" y="539"/>
                  </a:lnTo>
                  <a:lnTo>
                    <a:pt x="986" y="540"/>
                  </a:lnTo>
                  <a:lnTo>
                    <a:pt x="985" y="540"/>
                  </a:lnTo>
                  <a:lnTo>
                    <a:pt x="983" y="540"/>
                  </a:lnTo>
                  <a:lnTo>
                    <a:pt x="979" y="540"/>
                  </a:lnTo>
                  <a:lnTo>
                    <a:pt x="980" y="542"/>
                  </a:lnTo>
                  <a:lnTo>
                    <a:pt x="982" y="542"/>
                  </a:lnTo>
                  <a:lnTo>
                    <a:pt x="983" y="542"/>
                  </a:lnTo>
                  <a:lnTo>
                    <a:pt x="984" y="542"/>
                  </a:lnTo>
                  <a:lnTo>
                    <a:pt x="985" y="542"/>
                  </a:lnTo>
                  <a:lnTo>
                    <a:pt x="985" y="544"/>
                  </a:lnTo>
                  <a:lnTo>
                    <a:pt x="985" y="545"/>
                  </a:lnTo>
                  <a:lnTo>
                    <a:pt x="984" y="545"/>
                  </a:lnTo>
                  <a:lnTo>
                    <a:pt x="983" y="545"/>
                  </a:lnTo>
                  <a:lnTo>
                    <a:pt x="983" y="546"/>
                  </a:lnTo>
                  <a:lnTo>
                    <a:pt x="984" y="547"/>
                  </a:lnTo>
                  <a:lnTo>
                    <a:pt x="985" y="546"/>
                  </a:lnTo>
                  <a:lnTo>
                    <a:pt x="986" y="546"/>
                  </a:lnTo>
                  <a:lnTo>
                    <a:pt x="987" y="546"/>
                  </a:lnTo>
                  <a:lnTo>
                    <a:pt x="988" y="546"/>
                  </a:lnTo>
                  <a:lnTo>
                    <a:pt x="991" y="545"/>
                  </a:lnTo>
                  <a:lnTo>
                    <a:pt x="993" y="545"/>
                  </a:lnTo>
                  <a:lnTo>
                    <a:pt x="994" y="545"/>
                  </a:lnTo>
                  <a:lnTo>
                    <a:pt x="995" y="545"/>
                  </a:lnTo>
                  <a:lnTo>
                    <a:pt x="995" y="546"/>
                  </a:lnTo>
                  <a:lnTo>
                    <a:pt x="995" y="547"/>
                  </a:lnTo>
                  <a:lnTo>
                    <a:pt x="995" y="548"/>
                  </a:lnTo>
                  <a:lnTo>
                    <a:pt x="995" y="549"/>
                  </a:lnTo>
                  <a:lnTo>
                    <a:pt x="996" y="549"/>
                  </a:lnTo>
                  <a:lnTo>
                    <a:pt x="997" y="549"/>
                  </a:lnTo>
                  <a:lnTo>
                    <a:pt x="1003" y="549"/>
                  </a:lnTo>
                  <a:lnTo>
                    <a:pt x="1006" y="549"/>
                  </a:lnTo>
                  <a:lnTo>
                    <a:pt x="1008" y="549"/>
                  </a:lnTo>
                  <a:lnTo>
                    <a:pt x="1009" y="548"/>
                  </a:lnTo>
                  <a:lnTo>
                    <a:pt x="1010" y="548"/>
                  </a:lnTo>
                  <a:lnTo>
                    <a:pt x="1011" y="548"/>
                  </a:lnTo>
                  <a:lnTo>
                    <a:pt x="1012" y="548"/>
                  </a:lnTo>
                  <a:lnTo>
                    <a:pt x="1013" y="548"/>
                  </a:lnTo>
                  <a:lnTo>
                    <a:pt x="1014" y="548"/>
                  </a:lnTo>
                  <a:lnTo>
                    <a:pt x="1016" y="547"/>
                  </a:lnTo>
                  <a:lnTo>
                    <a:pt x="1018" y="547"/>
                  </a:lnTo>
                  <a:lnTo>
                    <a:pt x="1017" y="544"/>
                  </a:lnTo>
                  <a:lnTo>
                    <a:pt x="1018" y="542"/>
                  </a:lnTo>
                  <a:lnTo>
                    <a:pt x="1019" y="542"/>
                  </a:lnTo>
                  <a:lnTo>
                    <a:pt x="1020" y="542"/>
                  </a:lnTo>
                  <a:lnTo>
                    <a:pt x="1021" y="541"/>
                  </a:lnTo>
                  <a:lnTo>
                    <a:pt x="1022" y="541"/>
                  </a:lnTo>
                  <a:lnTo>
                    <a:pt x="1023" y="540"/>
                  </a:lnTo>
                  <a:lnTo>
                    <a:pt x="1025" y="540"/>
                  </a:lnTo>
                  <a:lnTo>
                    <a:pt x="1026" y="539"/>
                  </a:lnTo>
                  <a:lnTo>
                    <a:pt x="1026" y="538"/>
                  </a:lnTo>
                  <a:lnTo>
                    <a:pt x="1027" y="537"/>
                  </a:lnTo>
                  <a:lnTo>
                    <a:pt x="1027" y="536"/>
                  </a:lnTo>
                  <a:lnTo>
                    <a:pt x="1028" y="536"/>
                  </a:lnTo>
                  <a:lnTo>
                    <a:pt x="1029" y="536"/>
                  </a:lnTo>
                  <a:lnTo>
                    <a:pt x="1030" y="536"/>
                  </a:lnTo>
                  <a:lnTo>
                    <a:pt x="1030" y="535"/>
                  </a:lnTo>
                  <a:lnTo>
                    <a:pt x="1031" y="535"/>
                  </a:lnTo>
                  <a:lnTo>
                    <a:pt x="1033" y="533"/>
                  </a:lnTo>
                  <a:lnTo>
                    <a:pt x="1034" y="533"/>
                  </a:lnTo>
                  <a:lnTo>
                    <a:pt x="1035" y="532"/>
                  </a:lnTo>
                  <a:lnTo>
                    <a:pt x="1036" y="532"/>
                  </a:lnTo>
                  <a:lnTo>
                    <a:pt x="1036" y="531"/>
                  </a:lnTo>
                  <a:lnTo>
                    <a:pt x="1037" y="531"/>
                  </a:lnTo>
                  <a:lnTo>
                    <a:pt x="1038" y="530"/>
                  </a:lnTo>
                  <a:lnTo>
                    <a:pt x="1042" y="528"/>
                  </a:lnTo>
                  <a:lnTo>
                    <a:pt x="1044" y="531"/>
                  </a:lnTo>
                  <a:lnTo>
                    <a:pt x="1046" y="529"/>
                  </a:lnTo>
                  <a:lnTo>
                    <a:pt x="1047" y="529"/>
                  </a:lnTo>
                  <a:lnTo>
                    <a:pt x="1047" y="523"/>
                  </a:lnTo>
                  <a:lnTo>
                    <a:pt x="1048" y="523"/>
                  </a:lnTo>
                  <a:lnTo>
                    <a:pt x="1049" y="523"/>
                  </a:lnTo>
                  <a:lnTo>
                    <a:pt x="1051" y="523"/>
                  </a:lnTo>
                  <a:lnTo>
                    <a:pt x="1051" y="527"/>
                  </a:lnTo>
                  <a:lnTo>
                    <a:pt x="1052" y="525"/>
                  </a:lnTo>
                  <a:lnTo>
                    <a:pt x="1053" y="525"/>
                  </a:lnTo>
                  <a:lnTo>
                    <a:pt x="1054" y="525"/>
                  </a:lnTo>
                  <a:lnTo>
                    <a:pt x="1054" y="524"/>
                  </a:lnTo>
                  <a:lnTo>
                    <a:pt x="1055" y="521"/>
                  </a:lnTo>
                  <a:lnTo>
                    <a:pt x="1055" y="518"/>
                  </a:lnTo>
                  <a:lnTo>
                    <a:pt x="1054" y="518"/>
                  </a:lnTo>
                  <a:lnTo>
                    <a:pt x="1052" y="518"/>
                  </a:lnTo>
                  <a:lnTo>
                    <a:pt x="1043" y="516"/>
                  </a:lnTo>
                  <a:lnTo>
                    <a:pt x="1042" y="516"/>
                  </a:lnTo>
                  <a:lnTo>
                    <a:pt x="1039" y="516"/>
                  </a:lnTo>
                  <a:lnTo>
                    <a:pt x="1040" y="518"/>
                  </a:lnTo>
                  <a:lnTo>
                    <a:pt x="1039" y="519"/>
                  </a:lnTo>
                  <a:lnTo>
                    <a:pt x="1038" y="516"/>
                  </a:lnTo>
                  <a:lnTo>
                    <a:pt x="1038" y="515"/>
                  </a:lnTo>
                  <a:lnTo>
                    <a:pt x="1039" y="515"/>
                  </a:lnTo>
                  <a:lnTo>
                    <a:pt x="1040" y="515"/>
                  </a:lnTo>
                  <a:lnTo>
                    <a:pt x="1040" y="516"/>
                  </a:lnTo>
                  <a:lnTo>
                    <a:pt x="1042" y="516"/>
                  </a:lnTo>
                  <a:lnTo>
                    <a:pt x="1043" y="516"/>
                  </a:lnTo>
                  <a:lnTo>
                    <a:pt x="1044" y="516"/>
                  </a:lnTo>
                  <a:lnTo>
                    <a:pt x="1045" y="516"/>
                  </a:lnTo>
                  <a:lnTo>
                    <a:pt x="1046" y="516"/>
                  </a:lnTo>
                  <a:lnTo>
                    <a:pt x="1047" y="516"/>
                  </a:lnTo>
                  <a:lnTo>
                    <a:pt x="1048" y="516"/>
                  </a:lnTo>
                  <a:lnTo>
                    <a:pt x="1049" y="516"/>
                  </a:lnTo>
                  <a:lnTo>
                    <a:pt x="1051" y="516"/>
                  </a:lnTo>
                  <a:lnTo>
                    <a:pt x="1052" y="516"/>
                  </a:lnTo>
                  <a:lnTo>
                    <a:pt x="1053" y="516"/>
                  </a:lnTo>
                  <a:lnTo>
                    <a:pt x="1054" y="516"/>
                  </a:lnTo>
                  <a:lnTo>
                    <a:pt x="1055" y="518"/>
                  </a:lnTo>
                  <a:lnTo>
                    <a:pt x="1056" y="519"/>
                  </a:lnTo>
                  <a:lnTo>
                    <a:pt x="1057" y="520"/>
                  </a:lnTo>
                  <a:lnTo>
                    <a:pt x="1057" y="521"/>
                  </a:lnTo>
                  <a:lnTo>
                    <a:pt x="1059" y="521"/>
                  </a:lnTo>
                  <a:lnTo>
                    <a:pt x="1059" y="522"/>
                  </a:lnTo>
                  <a:lnTo>
                    <a:pt x="1060" y="522"/>
                  </a:lnTo>
                  <a:lnTo>
                    <a:pt x="1060" y="521"/>
                  </a:lnTo>
                  <a:lnTo>
                    <a:pt x="1061" y="521"/>
                  </a:lnTo>
                  <a:lnTo>
                    <a:pt x="1062" y="520"/>
                  </a:lnTo>
                  <a:lnTo>
                    <a:pt x="1060" y="516"/>
                  </a:lnTo>
                  <a:lnTo>
                    <a:pt x="1061" y="516"/>
                  </a:lnTo>
                  <a:lnTo>
                    <a:pt x="1061" y="515"/>
                  </a:lnTo>
                  <a:lnTo>
                    <a:pt x="1062" y="515"/>
                  </a:lnTo>
                  <a:lnTo>
                    <a:pt x="1063" y="519"/>
                  </a:lnTo>
                  <a:lnTo>
                    <a:pt x="1064" y="519"/>
                  </a:lnTo>
                  <a:lnTo>
                    <a:pt x="1066" y="518"/>
                  </a:lnTo>
                  <a:lnTo>
                    <a:pt x="1065" y="518"/>
                  </a:lnTo>
                  <a:lnTo>
                    <a:pt x="1064" y="514"/>
                  </a:lnTo>
                  <a:lnTo>
                    <a:pt x="1064" y="513"/>
                  </a:lnTo>
                  <a:lnTo>
                    <a:pt x="1065" y="513"/>
                  </a:lnTo>
                  <a:lnTo>
                    <a:pt x="1066" y="512"/>
                  </a:lnTo>
                  <a:lnTo>
                    <a:pt x="1068" y="511"/>
                  </a:lnTo>
                  <a:lnTo>
                    <a:pt x="1069" y="511"/>
                  </a:lnTo>
                  <a:lnTo>
                    <a:pt x="1069" y="510"/>
                  </a:lnTo>
                  <a:lnTo>
                    <a:pt x="1070" y="510"/>
                  </a:lnTo>
                  <a:lnTo>
                    <a:pt x="1070" y="511"/>
                  </a:lnTo>
                  <a:lnTo>
                    <a:pt x="1071" y="513"/>
                  </a:lnTo>
                  <a:lnTo>
                    <a:pt x="1072" y="514"/>
                  </a:lnTo>
                  <a:lnTo>
                    <a:pt x="1072" y="513"/>
                  </a:lnTo>
                  <a:lnTo>
                    <a:pt x="1073" y="513"/>
                  </a:lnTo>
                  <a:lnTo>
                    <a:pt x="1073" y="512"/>
                  </a:lnTo>
                  <a:lnTo>
                    <a:pt x="1072" y="512"/>
                  </a:lnTo>
                  <a:lnTo>
                    <a:pt x="1072" y="511"/>
                  </a:lnTo>
                  <a:lnTo>
                    <a:pt x="1071" y="511"/>
                  </a:lnTo>
                  <a:lnTo>
                    <a:pt x="1071" y="510"/>
                  </a:lnTo>
                  <a:lnTo>
                    <a:pt x="1071" y="508"/>
                  </a:lnTo>
                  <a:lnTo>
                    <a:pt x="1070" y="508"/>
                  </a:lnTo>
                  <a:lnTo>
                    <a:pt x="1070" y="507"/>
                  </a:lnTo>
                  <a:lnTo>
                    <a:pt x="1070" y="506"/>
                  </a:lnTo>
                  <a:lnTo>
                    <a:pt x="1071" y="506"/>
                  </a:lnTo>
                  <a:lnTo>
                    <a:pt x="1071" y="505"/>
                  </a:lnTo>
                  <a:lnTo>
                    <a:pt x="1072" y="505"/>
                  </a:lnTo>
                  <a:lnTo>
                    <a:pt x="1073" y="504"/>
                  </a:lnTo>
                  <a:lnTo>
                    <a:pt x="1072" y="504"/>
                  </a:lnTo>
                  <a:lnTo>
                    <a:pt x="1071" y="502"/>
                  </a:lnTo>
                  <a:lnTo>
                    <a:pt x="1071" y="500"/>
                  </a:lnTo>
                  <a:lnTo>
                    <a:pt x="1070" y="500"/>
                  </a:lnTo>
                  <a:lnTo>
                    <a:pt x="1071" y="499"/>
                  </a:lnTo>
                  <a:lnTo>
                    <a:pt x="1072" y="499"/>
                  </a:lnTo>
                  <a:lnTo>
                    <a:pt x="1072" y="498"/>
                  </a:lnTo>
                  <a:lnTo>
                    <a:pt x="1073" y="498"/>
                  </a:lnTo>
                  <a:lnTo>
                    <a:pt x="1074" y="499"/>
                  </a:lnTo>
                  <a:lnTo>
                    <a:pt x="1078" y="504"/>
                  </a:lnTo>
                  <a:lnTo>
                    <a:pt x="1080" y="507"/>
                  </a:lnTo>
                  <a:lnTo>
                    <a:pt x="1080" y="508"/>
                  </a:lnTo>
                  <a:lnTo>
                    <a:pt x="1080" y="507"/>
                  </a:lnTo>
                  <a:lnTo>
                    <a:pt x="1082" y="507"/>
                  </a:lnTo>
                  <a:lnTo>
                    <a:pt x="1082" y="506"/>
                  </a:lnTo>
                  <a:lnTo>
                    <a:pt x="1083" y="506"/>
                  </a:lnTo>
                  <a:lnTo>
                    <a:pt x="1085" y="505"/>
                  </a:lnTo>
                  <a:lnTo>
                    <a:pt x="1090" y="502"/>
                  </a:lnTo>
                  <a:lnTo>
                    <a:pt x="1089" y="499"/>
                  </a:lnTo>
                  <a:lnTo>
                    <a:pt x="1089" y="498"/>
                  </a:lnTo>
                  <a:lnTo>
                    <a:pt x="1090" y="497"/>
                  </a:lnTo>
                  <a:lnTo>
                    <a:pt x="1091" y="497"/>
                  </a:lnTo>
                  <a:lnTo>
                    <a:pt x="1092" y="496"/>
                  </a:lnTo>
                  <a:lnTo>
                    <a:pt x="1094" y="496"/>
                  </a:lnTo>
                  <a:lnTo>
                    <a:pt x="1094" y="497"/>
                  </a:lnTo>
                  <a:lnTo>
                    <a:pt x="1094" y="498"/>
                  </a:lnTo>
                  <a:lnTo>
                    <a:pt x="1095" y="499"/>
                  </a:lnTo>
                  <a:lnTo>
                    <a:pt x="1096" y="498"/>
                  </a:lnTo>
                  <a:lnTo>
                    <a:pt x="1096" y="497"/>
                  </a:lnTo>
                  <a:lnTo>
                    <a:pt x="1097" y="496"/>
                  </a:lnTo>
                  <a:lnTo>
                    <a:pt x="1097" y="495"/>
                  </a:lnTo>
                  <a:lnTo>
                    <a:pt x="1098" y="494"/>
                  </a:lnTo>
                  <a:lnTo>
                    <a:pt x="1098" y="493"/>
                  </a:lnTo>
                  <a:lnTo>
                    <a:pt x="1099" y="493"/>
                  </a:lnTo>
                  <a:lnTo>
                    <a:pt x="1100" y="491"/>
                  </a:lnTo>
                  <a:lnTo>
                    <a:pt x="1102" y="491"/>
                  </a:lnTo>
                  <a:lnTo>
                    <a:pt x="1102" y="490"/>
                  </a:lnTo>
                  <a:lnTo>
                    <a:pt x="1103" y="490"/>
                  </a:lnTo>
                  <a:lnTo>
                    <a:pt x="1104" y="489"/>
                  </a:lnTo>
                  <a:lnTo>
                    <a:pt x="1105" y="489"/>
                  </a:lnTo>
                  <a:lnTo>
                    <a:pt x="1105" y="488"/>
                  </a:lnTo>
                  <a:lnTo>
                    <a:pt x="1106" y="488"/>
                  </a:lnTo>
                  <a:lnTo>
                    <a:pt x="1107" y="487"/>
                  </a:lnTo>
                  <a:lnTo>
                    <a:pt x="1107" y="488"/>
                  </a:lnTo>
                  <a:lnTo>
                    <a:pt x="1108" y="490"/>
                  </a:lnTo>
                  <a:lnTo>
                    <a:pt x="1109" y="490"/>
                  </a:lnTo>
                  <a:lnTo>
                    <a:pt x="1111" y="489"/>
                  </a:lnTo>
                  <a:lnTo>
                    <a:pt x="1115" y="486"/>
                  </a:lnTo>
                  <a:lnTo>
                    <a:pt x="1116" y="486"/>
                  </a:lnTo>
                  <a:lnTo>
                    <a:pt x="1117" y="485"/>
                  </a:lnTo>
                  <a:lnTo>
                    <a:pt x="1118" y="485"/>
                  </a:lnTo>
                  <a:lnTo>
                    <a:pt x="1117" y="483"/>
                  </a:lnTo>
                  <a:lnTo>
                    <a:pt x="1117" y="482"/>
                  </a:lnTo>
                  <a:lnTo>
                    <a:pt x="1116" y="481"/>
                  </a:lnTo>
                  <a:lnTo>
                    <a:pt x="1117" y="481"/>
                  </a:lnTo>
                  <a:lnTo>
                    <a:pt x="1118" y="480"/>
                  </a:lnTo>
                  <a:lnTo>
                    <a:pt x="1120" y="479"/>
                  </a:lnTo>
                  <a:lnTo>
                    <a:pt x="1121" y="479"/>
                  </a:lnTo>
                  <a:lnTo>
                    <a:pt x="1120" y="478"/>
                  </a:lnTo>
                  <a:lnTo>
                    <a:pt x="1120" y="477"/>
                  </a:lnTo>
                  <a:lnTo>
                    <a:pt x="1121" y="477"/>
                  </a:lnTo>
                  <a:lnTo>
                    <a:pt x="1122" y="477"/>
                  </a:lnTo>
                  <a:lnTo>
                    <a:pt x="1122" y="478"/>
                  </a:lnTo>
                  <a:lnTo>
                    <a:pt x="1123" y="478"/>
                  </a:lnTo>
                  <a:lnTo>
                    <a:pt x="1124" y="477"/>
                  </a:lnTo>
                  <a:lnTo>
                    <a:pt x="1125" y="475"/>
                  </a:lnTo>
                  <a:lnTo>
                    <a:pt x="1126" y="475"/>
                  </a:lnTo>
                  <a:lnTo>
                    <a:pt x="1128" y="475"/>
                  </a:lnTo>
                  <a:lnTo>
                    <a:pt x="1129" y="474"/>
                  </a:lnTo>
                  <a:lnTo>
                    <a:pt x="1130" y="474"/>
                  </a:lnTo>
                  <a:lnTo>
                    <a:pt x="1131" y="473"/>
                  </a:lnTo>
                  <a:lnTo>
                    <a:pt x="1132" y="473"/>
                  </a:lnTo>
                  <a:lnTo>
                    <a:pt x="1132" y="472"/>
                  </a:lnTo>
                  <a:lnTo>
                    <a:pt x="1133" y="472"/>
                  </a:lnTo>
                  <a:lnTo>
                    <a:pt x="1133" y="471"/>
                  </a:lnTo>
                  <a:lnTo>
                    <a:pt x="1134" y="471"/>
                  </a:lnTo>
                  <a:lnTo>
                    <a:pt x="1134" y="470"/>
                  </a:lnTo>
                  <a:lnTo>
                    <a:pt x="1133" y="469"/>
                  </a:lnTo>
                  <a:lnTo>
                    <a:pt x="1133" y="468"/>
                  </a:lnTo>
                  <a:lnTo>
                    <a:pt x="1132" y="468"/>
                  </a:lnTo>
                  <a:lnTo>
                    <a:pt x="1133" y="466"/>
                  </a:lnTo>
                  <a:lnTo>
                    <a:pt x="1134" y="465"/>
                  </a:lnTo>
                  <a:lnTo>
                    <a:pt x="1135" y="465"/>
                  </a:lnTo>
                  <a:lnTo>
                    <a:pt x="1132" y="461"/>
                  </a:lnTo>
                  <a:lnTo>
                    <a:pt x="1135" y="460"/>
                  </a:lnTo>
                  <a:lnTo>
                    <a:pt x="1137" y="458"/>
                  </a:lnTo>
                  <a:lnTo>
                    <a:pt x="1135" y="457"/>
                  </a:lnTo>
                  <a:lnTo>
                    <a:pt x="1134" y="457"/>
                  </a:lnTo>
                  <a:lnTo>
                    <a:pt x="1133" y="456"/>
                  </a:lnTo>
                  <a:lnTo>
                    <a:pt x="1132" y="456"/>
                  </a:lnTo>
                  <a:lnTo>
                    <a:pt x="1131" y="457"/>
                  </a:lnTo>
                  <a:lnTo>
                    <a:pt x="1130" y="458"/>
                  </a:lnTo>
                  <a:lnTo>
                    <a:pt x="1129" y="458"/>
                  </a:lnTo>
                  <a:lnTo>
                    <a:pt x="1128" y="458"/>
                  </a:lnTo>
                  <a:lnTo>
                    <a:pt x="1128" y="456"/>
                  </a:lnTo>
                  <a:lnTo>
                    <a:pt x="1128" y="455"/>
                  </a:lnTo>
                  <a:lnTo>
                    <a:pt x="1126" y="455"/>
                  </a:lnTo>
                  <a:lnTo>
                    <a:pt x="1128" y="455"/>
                  </a:lnTo>
                  <a:lnTo>
                    <a:pt x="1128" y="454"/>
                  </a:lnTo>
                  <a:lnTo>
                    <a:pt x="1129" y="454"/>
                  </a:lnTo>
                  <a:lnTo>
                    <a:pt x="1130" y="453"/>
                  </a:lnTo>
                  <a:lnTo>
                    <a:pt x="1131" y="453"/>
                  </a:lnTo>
                  <a:lnTo>
                    <a:pt x="1130" y="452"/>
                  </a:lnTo>
                  <a:lnTo>
                    <a:pt x="1131" y="450"/>
                  </a:lnTo>
                  <a:lnTo>
                    <a:pt x="1132" y="449"/>
                  </a:lnTo>
                  <a:lnTo>
                    <a:pt x="1131" y="448"/>
                  </a:lnTo>
                  <a:lnTo>
                    <a:pt x="1130" y="447"/>
                  </a:lnTo>
                  <a:lnTo>
                    <a:pt x="1129" y="446"/>
                  </a:lnTo>
                  <a:lnTo>
                    <a:pt x="1129" y="445"/>
                  </a:lnTo>
                  <a:lnTo>
                    <a:pt x="1128" y="444"/>
                  </a:lnTo>
                  <a:lnTo>
                    <a:pt x="1128" y="443"/>
                  </a:lnTo>
                  <a:lnTo>
                    <a:pt x="1126" y="443"/>
                  </a:lnTo>
                  <a:lnTo>
                    <a:pt x="1126" y="441"/>
                  </a:lnTo>
                  <a:lnTo>
                    <a:pt x="1125" y="441"/>
                  </a:lnTo>
                  <a:lnTo>
                    <a:pt x="1125" y="440"/>
                  </a:lnTo>
                  <a:lnTo>
                    <a:pt x="1125" y="439"/>
                  </a:lnTo>
                  <a:lnTo>
                    <a:pt x="1123" y="437"/>
                  </a:lnTo>
                  <a:lnTo>
                    <a:pt x="1123" y="436"/>
                  </a:lnTo>
                  <a:lnTo>
                    <a:pt x="1122" y="435"/>
                  </a:lnTo>
                  <a:lnTo>
                    <a:pt x="1122" y="433"/>
                  </a:lnTo>
                  <a:lnTo>
                    <a:pt x="1121" y="432"/>
                  </a:lnTo>
                  <a:lnTo>
                    <a:pt x="1118" y="433"/>
                  </a:lnTo>
                  <a:lnTo>
                    <a:pt x="1117" y="433"/>
                  </a:lnTo>
                  <a:lnTo>
                    <a:pt x="1117" y="432"/>
                  </a:lnTo>
                  <a:lnTo>
                    <a:pt x="1116" y="432"/>
                  </a:lnTo>
                  <a:lnTo>
                    <a:pt x="1117" y="431"/>
                  </a:lnTo>
                  <a:lnTo>
                    <a:pt x="1120" y="430"/>
                  </a:lnTo>
                  <a:lnTo>
                    <a:pt x="1121" y="430"/>
                  </a:lnTo>
                  <a:lnTo>
                    <a:pt x="1121" y="431"/>
                  </a:lnTo>
                  <a:lnTo>
                    <a:pt x="1122" y="432"/>
                  </a:lnTo>
                  <a:lnTo>
                    <a:pt x="1123" y="433"/>
                  </a:lnTo>
                  <a:lnTo>
                    <a:pt x="1123" y="435"/>
                  </a:lnTo>
                  <a:lnTo>
                    <a:pt x="1124" y="436"/>
                  </a:lnTo>
                  <a:lnTo>
                    <a:pt x="1124" y="437"/>
                  </a:lnTo>
                  <a:lnTo>
                    <a:pt x="1125" y="437"/>
                  </a:lnTo>
                  <a:lnTo>
                    <a:pt x="1125" y="438"/>
                  </a:lnTo>
                  <a:lnTo>
                    <a:pt x="1125" y="439"/>
                  </a:lnTo>
                  <a:lnTo>
                    <a:pt x="1126" y="439"/>
                  </a:lnTo>
                  <a:lnTo>
                    <a:pt x="1126" y="440"/>
                  </a:lnTo>
                  <a:lnTo>
                    <a:pt x="1128" y="441"/>
                  </a:lnTo>
                  <a:lnTo>
                    <a:pt x="1128" y="443"/>
                  </a:lnTo>
                  <a:lnTo>
                    <a:pt x="1129" y="443"/>
                  </a:lnTo>
                  <a:lnTo>
                    <a:pt x="1129" y="444"/>
                  </a:lnTo>
                  <a:lnTo>
                    <a:pt x="1130" y="445"/>
                  </a:lnTo>
                  <a:lnTo>
                    <a:pt x="1131" y="446"/>
                  </a:lnTo>
                  <a:lnTo>
                    <a:pt x="1131" y="447"/>
                  </a:lnTo>
                  <a:lnTo>
                    <a:pt x="1132" y="448"/>
                  </a:lnTo>
                  <a:lnTo>
                    <a:pt x="1133" y="449"/>
                  </a:lnTo>
                  <a:lnTo>
                    <a:pt x="1134" y="450"/>
                  </a:lnTo>
                  <a:lnTo>
                    <a:pt x="1135" y="452"/>
                  </a:lnTo>
                  <a:lnTo>
                    <a:pt x="1135" y="453"/>
                  </a:lnTo>
                  <a:lnTo>
                    <a:pt x="1137" y="453"/>
                  </a:lnTo>
                  <a:lnTo>
                    <a:pt x="1137" y="454"/>
                  </a:lnTo>
                  <a:lnTo>
                    <a:pt x="1138" y="454"/>
                  </a:lnTo>
                  <a:lnTo>
                    <a:pt x="1138" y="455"/>
                  </a:lnTo>
                  <a:lnTo>
                    <a:pt x="1139" y="455"/>
                  </a:lnTo>
                  <a:lnTo>
                    <a:pt x="1139" y="456"/>
                  </a:lnTo>
                  <a:lnTo>
                    <a:pt x="1140" y="456"/>
                  </a:lnTo>
                  <a:lnTo>
                    <a:pt x="1140" y="457"/>
                  </a:lnTo>
                  <a:lnTo>
                    <a:pt x="1141" y="457"/>
                  </a:lnTo>
                  <a:lnTo>
                    <a:pt x="1141" y="458"/>
                  </a:lnTo>
                  <a:lnTo>
                    <a:pt x="1142" y="458"/>
                  </a:lnTo>
                  <a:lnTo>
                    <a:pt x="1142" y="460"/>
                  </a:lnTo>
                  <a:lnTo>
                    <a:pt x="1143" y="461"/>
                  </a:lnTo>
                  <a:lnTo>
                    <a:pt x="1145" y="461"/>
                  </a:lnTo>
                  <a:lnTo>
                    <a:pt x="1145" y="462"/>
                  </a:lnTo>
                  <a:lnTo>
                    <a:pt x="1146" y="462"/>
                  </a:lnTo>
                  <a:lnTo>
                    <a:pt x="1147" y="463"/>
                  </a:lnTo>
                  <a:lnTo>
                    <a:pt x="1148" y="464"/>
                  </a:lnTo>
                  <a:lnTo>
                    <a:pt x="1149" y="465"/>
                  </a:lnTo>
                  <a:lnTo>
                    <a:pt x="1148" y="465"/>
                  </a:lnTo>
                  <a:lnTo>
                    <a:pt x="1146" y="468"/>
                  </a:lnTo>
                  <a:lnTo>
                    <a:pt x="1145" y="468"/>
                  </a:lnTo>
                  <a:lnTo>
                    <a:pt x="1141" y="470"/>
                  </a:lnTo>
                  <a:lnTo>
                    <a:pt x="1138" y="472"/>
                  </a:lnTo>
                  <a:lnTo>
                    <a:pt x="1135" y="473"/>
                  </a:lnTo>
                  <a:lnTo>
                    <a:pt x="1134" y="474"/>
                  </a:lnTo>
                  <a:lnTo>
                    <a:pt x="1138" y="479"/>
                  </a:lnTo>
                  <a:lnTo>
                    <a:pt x="1138" y="480"/>
                  </a:lnTo>
                  <a:lnTo>
                    <a:pt x="1140" y="482"/>
                  </a:lnTo>
                  <a:lnTo>
                    <a:pt x="1139" y="482"/>
                  </a:lnTo>
                  <a:lnTo>
                    <a:pt x="1138" y="483"/>
                  </a:lnTo>
                  <a:lnTo>
                    <a:pt x="1137" y="483"/>
                  </a:lnTo>
                  <a:lnTo>
                    <a:pt x="1137" y="485"/>
                  </a:lnTo>
                  <a:lnTo>
                    <a:pt x="1135" y="485"/>
                  </a:lnTo>
                  <a:lnTo>
                    <a:pt x="1134" y="486"/>
                  </a:lnTo>
                  <a:lnTo>
                    <a:pt x="1133" y="486"/>
                  </a:lnTo>
                  <a:lnTo>
                    <a:pt x="1133" y="487"/>
                  </a:lnTo>
                  <a:lnTo>
                    <a:pt x="1132" y="487"/>
                  </a:lnTo>
                  <a:lnTo>
                    <a:pt x="1131" y="488"/>
                  </a:lnTo>
                  <a:lnTo>
                    <a:pt x="1130" y="488"/>
                  </a:lnTo>
                  <a:lnTo>
                    <a:pt x="1129" y="487"/>
                  </a:lnTo>
                  <a:lnTo>
                    <a:pt x="1128" y="488"/>
                  </a:lnTo>
                  <a:lnTo>
                    <a:pt x="1126" y="488"/>
                  </a:lnTo>
                  <a:lnTo>
                    <a:pt x="1125" y="489"/>
                  </a:lnTo>
                  <a:lnTo>
                    <a:pt x="1124" y="489"/>
                  </a:lnTo>
                  <a:lnTo>
                    <a:pt x="1123" y="487"/>
                  </a:lnTo>
                  <a:lnTo>
                    <a:pt x="1122" y="486"/>
                  </a:lnTo>
                  <a:lnTo>
                    <a:pt x="1121" y="487"/>
                  </a:lnTo>
                  <a:lnTo>
                    <a:pt x="1118" y="488"/>
                  </a:lnTo>
                  <a:lnTo>
                    <a:pt x="1116" y="489"/>
                  </a:lnTo>
                  <a:lnTo>
                    <a:pt x="1115" y="489"/>
                  </a:lnTo>
                  <a:lnTo>
                    <a:pt x="1115" y="490"/>
                  </a:lnTo>
                  <a:lnTo>
                    <a:pt x="1112" y="493"/>
                  </a:lnTo>
                  <a:lnTo>
                    <a:pt x="1111" y="493"/>
                  </a:lnTo>
                  <a:lnTo>
                    <a:pt x="1112" y="494"/>
                  </a:lnTo>
                  <a:lnTo>
                    <a:pt x="1113" y="497"/>
                  </a:lnTo>
                  <a:lnTo>
                    <a:pt x="1112" y="497"/>
                  </a:lnTo>
                  <a:lnTo>
                    <a:pt x="1111" y="498"/>
                  </a:lnTo>
                  <a:lnTo>
                    <a:pt x="1109" y="498"/>
                  </a:lnTo>
                  <a:lnTo>
                    <a:pt x="1109" y="499"/>
                  </a:lnTo>
                  <a:lnTo>
                    <a:pt x="1108" y="499"/>
                  </a:lnTo>
                  <a:lnTo>
                    <a:pt x="1109" y="503"/>
                  </a:lnTo>
                  <a:lnTo>
                    <a:pt x="1112" y="505"/>
                  </a:lnTo>
                  <a:lnTo>
                    <a:pt x="1112" y="506"/>
                  </a:lnTo>
                  <a:lnTo>
                    <a:pt x="1113" y="507"/>
                  </a:lnTo>
                  <a:lnTo>
                    <a:pt x="1114" y="508"/>
                  </a:lnTo>
                  <a:lnTo>
                    <a:pt x="1114" y="510"/>
                  </a:lnTo>
                  <a:lnTo>
                    <a:pt x="1115" y="510"/>
                  </a:lnTo>
                  <a:lnTo>
                    <a:pt x="1115" y="511"/>
                  </a:lnTo>
                  <a:lnTo>
                    <a:pt x="1115" y="512"/>
                  </a:lnTo>
                  <a:lnTo>
                    <a:pt x="1116" y="512"/>
                  </a:lnTo>
                  <a:lnTo>
                    <a:pt x="1116" y="513"/>
                  </a:lnTo>
                  <a:lnTo>
                    <a:pt x="1116" y="514"/>
                  </a:lnTo>
                  <a:lnTo>
                    <a:pt x="1117" y="514"/>
                  </a:lnTo>
                  <a:lnTo>
                    <a:pt x="1117" y="515"/>
                  </a:lnTo>
                  <a:lnTo>
                    <a:pt x="1118" y="516"/>
                  </a:lnTo>
                  <a:lnTo>
                    <a:pt x="1118" y="518"/>
                  </a:lnTo>
                  <a:lnTo>
                    <a:pt x="1118" y="519"/>
                  </a:lnTo>
                  <a:lnTo>
                    <a:pt x="1118" y="520"/>
                  </a:lnTo>
                  <a:lnTo>
                    <a:pt x="1118" y="521"/>
                  </a:lnTo>
                  <a:lnTo>
                    <a:pt x="1118" y="522"/>
                  </a:lnTo>
                  <a:lnTo>
                    <a:pt x="1120" y="523"/>
                  </a:lnTo>
                  <a:lnTo>
                    <a:pt x="1120" y="524"/>
                  </a:lnTo>
                  <a:lnTo>
                    <a:pt x="1121" y="524"/>
                  </a:lnTo>
                  <a:lnTo>
                    <a:pt x="1129" y="527"/>
                  </a:lnTo>
                  <a:lnTo>
                    <a:pt x="1130" y="525"/>
                  </a:lnTo>
                  <a:lnTo>
                    <a:pt x="1131" y="525"/>
                  </a:lnTo>
                  <a:lnTo>
                    <a:pt x="1131" y="524"/>
                  </a:lnTo>
                  <a:lnTo>
                    <a:pt x="1132" y="524"/>
                  </a:lnTo>
                  <a:lnTo>
                    <a:pt x="1133" y="523"/>
                  </a:lnTo>
                  <a:lnTo>
                    <a:pt x="1137" y="521"/>
                  </a:lnTo>
                  <a:lnTo>
                    <a:pt x="1145" y="516"/>
                  </a:lnTo>
                  <a:lnTo>
                    <a:pt x="1146" y="515"/>
                  </a:lnTo>
                  <a:lnTo>
                    <a:pt x="1147" y="514"/>
                  </a:lnTo>
                  <a:lnTo>
                    <a:pt x="1148" y="514"/>
                  </a:lnTo>
                  <a:lnTo>
                    <a:pt x="1149" y="514"/>
                  </a:lnTo>
                  <a:lnTo>
                    <a:pt x="1149" y="513"/>
                  </a:lnTo>
                  <a:lnTo>
                    <a:pt x="1150" y="513"/>
                  </a:lnTo>
                  <a:lnTo>
                    <a:pt x="1151" y="513"/>
                  </a:lnTo>
                  <a:lnTo>
                    <a:pt x="1151" y="512"/>
                  </a:lnTo>
                  <a:lnTo>
                    <a:pt x="1152" y="512"/>
                  </a:lnTo>
                  <a:lnTo>
                    <a:pt x="1154" y="512"/>
                  </a:lnTo>
                  <a:lnTo>
                    <a:pt x="1155" y="511"/>
                  </a:lnTo>
                  <a:lnTo>
                    <a:pt x="1156" y="511"/>
                  </a:lnTo>
                  <a:lnTo>
                    <a:pt x="1158" y="510"/>
                  </a:lnTo>
                  <a:lnTo>
                    <a:pt x="1159" y="510"/>
                  </a:lnTo>
                  <a:lnTo>
                    <a:pt x="1160" y="508"/>
                  </a:lnTo>
                  <a:lnTo>
                    <a:pt x="1161" y="508"/>
                  </a:lnTo>
                  <a:lnTo>
                    <a:pt x="1163" y="507"/>
                  </a:lnTo>
                  <a:lnTo>
                    <a:pt x="1164" y="507"/>
                  </a:lnTo>
                  <a:lnTo>
                    <a:pt x="1165" y="506"/>
                  </a:lnTo>
                  <a:lnTo>
                    <a:pt x="1166" y="506"/>
                  </a:lnTo>
                  <a:lnTo>
                    <a:pt x="1167" y="505"/>
                  </a:lnTo>
                  <a:lnTo>
                    <a:pt x="1166" y="505"/>
                  </a:lnTo>
                  <a:lnTo>
                    <a:pt x="1166" y="504"/>
                  </a:lnTo>
                  <a:lnTo>
                    <a:pt x="1167" y="503"/>
                  </a:lnTo>
                  <a:lnTo>
                    <a:pt x="1168" y="503"/>
                  </a:lnTo>
                  <a:lnTo>
                    <a:pt x="1169" y="502"/>
                  </a:lnTo>
                  <a:lnTo>
                    <a:pt x="1171" y="500"/>
                  </a:lnTo>
                  <a:lnTo>
                    <a:pt x="1172" y="500"/>
                  </a:lnTo>
                  <a:lnTo>
                    <a:pt x="1172" y="499"/>
                  </a:lnTo>
                  <a:lnTo>
                    <a:pt x="1173" y="499"/>
                  </a:lnTo>
                  <a:lnTo>
                    <a:pt x="1173" y="498"/>
                  </a:lnTo>
                  <a:lnTo>
                    <a:pt x="1172" y="496"/>
                  </a:lnTo>
                  <a:lnTo>
                    <a:pt x="1171" y="494"/>
                  </a:lnTo>
                  <a:lnTo>
                    <a:pt x="1168" y="491"/>
                  </a:lnTo>
                  <a:lnTo>
                    <a:pt x="1161" y="496"/>
                  </a:lnTo>
                  <a:lnTo>
                    <a:pt x="1159" y="493"/>
                  </a:lnTo>
                  <a:lnTo>
                    <a:pt x="1164" y="489"/>
                  </a:lnTo>
                  <a:lnTo>
                    <a:pt x="1165" y="490"/>
                  </a:lnTo>
                  <a:lnTo>
                    <a:pt x="1165" y="491"/>
                  </a:lnTo>
                  <a:lnTo>
                    <a:pt x="1167" y="490"/>
                  </a:lnTo>
                  <a:lnTo>
                    <a:pt x="1167" y="489"/>
                  </a:lnTo>
                  <a:lnTo>
                    <a:pt x="1166" y="488"/>
                  </a:lnTo>
                  <a:lnTo>
                    <a:pt x="1165" y="486"/>
                  </a:lnTo>
                  <a:lnTo>
                    <a:pt x="1164" y="485"/>
                  </a:lnTo>
                  <a:lnTo>
                    <a:pt x="1163" y="485"/>
                  </a:lnTo>
                  <a:lnTo>
                    <a:pt x="1161" y="483"/>
                  </a:lnTo>
                  <a:lnTo>
                    <a:pt x="1163" y="483"/>
                  </a:lnTo>
                  <a:lnTo>
                    <a:pt x="1164" y="482"/>
                  </a:lnTo>
                  <a:lnTo>
                    <a:pt x="1164" y="483"/>
                  </a:lnTo>
                  <a:lnTo>
                    <a:pt x="1165" y="483"/>
                  </a:lnTo>
                  <a:lnTo>
                    <a:pt x="1165" y="486"/>
                  </a:lnTo>
                  <a:lnTo>
                    <a:pt x="1168" y="489"/>
                  </a:lnTo>
                  <a:lnTo>
                    <a:pt x="1168" y="490"/>
                  </a:lnTo>
                  <a:lnTo>
                    <a:pt x="1169" y="491"/>
                  </a:lnTo>
                  <a:lnTo>
                    <a:pt x="1169" y="493"/>
                  </a:lnTo>
                  <a:lnTo>
                    <a:pt x="1171" y="494"/>
                  </a:lnTo>
                  <a:lnTo>
                    <a:pt x="1172" y="495"/>
                  </a:lnTo>
                  <a:lnTo>
                    <a:pt x="1172" y="496"/>
                  </a:lnTo>
                  <a:lnTo>
                    <a:pt x="1173" y="497"/>
                  </a:lnTo>
                  <a:lnTo>
                    <a:pt x="1173" y="498"/>
                  </a:lnTo>
                  <a:lnTo>
                    <a:pt x="1174" y="498"/>
                  </a:lnTo>
                  <a:lnTo>
                    <a:pt x="1174" y="499"/>
                  </a:lnTo>
                  <a:lnTo>
                    <a:pt x="1175" y="500"/>
                  </a:lnTo>
                  <a:lnTo>
                    <a:pt x="1176" y="503"/>
                  </a:lnTo>
                  <a:lnTo>
                    <a:pt x="1176" y="504"/>
                  </a:lnTo>
                  <a:lnTo>
                    <a:pt x="1174" y="505"/>
                  </a:lnTo>
                  <a:lnTo>
                    <a:pt x="1172" y="506"/>
                  </a:lnTo>
                  <a:lnTo>
                    <a:pt x="1171" y="504"/>
                  </a:lnTo>
                  <a:lnTo>
                    <a:pt x="1167" y="506"/>
                  </a:lnTo>
                  <a:lnTo>
                    <a:pt x="1166" y="506"/>
                  </a:lnTo>
                  <a:lnTo>
                    <a:pt x="1166" y="507"/>
                  </a:lnTo>
                  <a:lnTo>
                    <a:pt x="1165" y="507"/>
                  </a:lnTo>
                  <a:lnTo>
                    <a:pt x="1164" y="508"/>
                  </a:lnTo>
                  <a:lnTo>
                    <a:pt x="1163" y="508"/>
                  </a:lnTo>
                  <a:lnTo>
                    <a:pt x="1161" y="510"/>
                  </a:lnTo>
                  <a:lnTo>
                    <a:pt x="1160" y="510"/>
                  </a:lnTo>
                  <a:lnTo>
                    <a:pt x="1157" y="511"/>
                  </a:lnTo>
                  <a:lnTo>
                    <a:pt x="1156" y="512"/>
                  </a:lnTo>
                  <a:lnTo>
                    <a:pt x="1154" y="513"/>
                  </a:lnTo>
                  <a:lnTo>
                    <a:pt x="1152" y="513"/>
                  </a:lnTo>
                  <a:lnTo>
                    <a:pt x="1151" y="513"/>
                  </a:lnTo>
                  <a:lnTo>
                    <a:pt x="1151" y="514"/>
                  </a:lnTo>
                  <a:lnTo>
                    <a:pt x="1150" y="514"/>
                  </a:lnTo>
                  <a:lnTo>
                    <a:pt x="1149" y="514"/>
                  </a:lnTo>
                  <a:lnTo>
                    <a:pt x="1149" y="515"/>
                  </a:lnTo>
                  <a:lnTo>
                    <a:pt x="1148" y="515"/>
                  </a:lnTo>
                  <a:lnTo>
                    <a:pt x="1147" y="516"/>
                  </a:lnTo>
                  <a:lnTo>
                    <a:pt x="1146" y="516"/>
                  </a:lnTo>
                  <a:lnTo>
                    <a:pt x="1137" y="522"/>
                  </a:lnTo>
                  <a:lnTo>
                    <a:pt x="1139" y="524"/>
                  </a:lnTo>
                  <a:lnTo>
                    <a:pt x="1137" y="525"/>
                  </a:lnTo>
                  <a:lnTo>
                    <a:pt x="1133" y="528"/>
                  </a:lnTo>
                  <a:lnTo>
                    <a:pt x="1132" y="525"/>
                  </a:lnTo>
                  <a:lnTo>
                    <a:pt x="1131" y="525"/>
                  </a:lnTo>
                  <a:lnTo>
                    <a:pt x="1131" y="527"/>
                  </a:lnTo>
                  <a:lnTo>
                    <a:pt x="1130" y="527"/>
                  </a:lnTo>
                  <a:lnTo>
                    <a:pt x="1129" y="528"/>
                  </a:lnTo>
                  <a:lnTo>
                    <a:pt x="1128" y="529"/>
                  </a:lnTo>
                  <a:lnTo>
                    <a:pt x="1126" y="529"/>
                  </a:lnTo>
                  <a:lnTo>
                    <a:pt x="1126" y="530"/>
                  </a:lnTo>
                  <a:lnTo>
                    <a:pt x="1125" y="530"/>
                  </a:lnTo>
                  <a:lnTo>
                    <a:pt x="1125" y="531"/>
                  </a:lnTo>
                  <a:lnTo>
                    <a:pt x="1124" y="531"/>
                  </a:lnTo>
                  <a:lnTo>
                    <a:pt x="1124" y="532"/>
                  </a:lnTo>
                  <a:lnTo>
                    <a:pt x="1124" y="533"/>
                  </a:lnTo>
                  <a:lnTo>
                    <a:pt x="1123" y="535"/>
                  </a:lnTo>
                  <a:lnTo>
                    <a:pt x="1123" y="537"/>
                  </a:lnTo>
                  <a:lnTo>
                    <a:pt x="1124" y="538"/>
                  </a:lnTo>
                  <a:lnTo>
                    <a:pt x="1126" y="541"/>
                  </a:lnTo>
                  <a:lnTo>
                    <a:pt x="1128" y="544"/>
                  </a:lnTo>
                  <a:lnTo>
                    <a:pt x="1128" y="545"/>
                  </a:lnTo>
                  <a:lnTo>
                    <a:pt x="1129" y="546"/>
                  </a:lnTo>
                  <a:lnTo>
                    <a:pt x="1129" y="547"/>
                  </a:lnTo>
                  <a:lnTo>
                    <a:pt x="1130" y="547"/>
                  </a:lnTo>
                  <a:lnTo>
                    <a:pt x="1130" y="548"/>
                  </a:lnTo>
                  <a:lnTo>
                    <a:pt x="1131" y="548"/>
                  </a:lnTo>
                  <a:lnTo>
                    <a:pt x="1131" y="549"/>
                  </a:lnTo>
                  <a:lnTo>
                    <a:pt x="1132" y="549"/>
                  </a:lnTo>
                  <a:lnTo>
                    <a:pt x="1132" y="550"/>
                  </a:lnTo>
                  <a:lnTo>
                    <a:pt x="1133" y="552"/>
                  </a:lnTo>
                  <a:lnTo>
                    <a:pt x="1134" y="552"/>
                  </a:lnTo>
                  <a:lnTo>
                    <a:pt x="1134" y="553"/>
                  </a:lnTo>
                  <a:lnTo>
                    <a:pt x="1135" y="553"/>
                  </a:lnTo>
                  <a:lnTo>
                    <a:pt x="1135" y="554"/>
                  </a:lnTo>
                  <a:lnTo>
                    <a:pt x="1137" y="554"/>
                  </a:lnTo>
                  <a:lnTo>
                    <a:pt x="1137" y="555"/>
                  </a:lnTo>
                  <a:lnTo>
                    <a:pt x="1138" y="555"/>
                  </a:lnTo>
                  <a:lnTo>
                    <a:pt x="1138" y="556"/>
                  </a:lnTo>
                  <a:lnTo>
                    <a:pt x="1139" y="556"/>
                  </a:lnTo>
                  <a:lnTo>
                    <a:pt x="1139" y="557"/>
                  </a:lnTo>
                  <a:lnTo>
                    <a:pt x="1140" y="558"/>
                  </a:lnTo>
                  <a:lnTo>
                    <a:pt x="1140" y="560"/>
                  </a:lnTo>
                  <a:lnTo>
                    <a:pt x="1141" y="561"/>
                  </a:lnTo>
                  <a:lnTo>
                    <a:pt x="1142" y="562"/>
                  </a:lnTo>
                  <a:lnTo>
                    <a:pt x="1142" y="563"/>
                  </a:lnTo>
                  <a:lnTo>
                    <a:pt x="1143" y="564"/>
                  </a:lnTo>
                  <a:lnTo>
                    <a:pt x="1143" y="565"/>
                  </a:lnTo>
                  <a:lnTo>
                    <a:pt x="1145" y="565"/>
                  </a:lnTo>
                  <a:lnTo>
                    <a:pt x="1145" y="566"/>
                  </a:lnTo>
                  <a:lnTo>
                    <a:pt x="1146" y="566"/>
                  </a:lnTo>
                  <a:lnTo>
                    <a:pt x="1146" y="567"/>
                  </a:lnTo>
                  <a:lnTo>
                    <a:pt x="1146" y="569"/>
                  </a:lnTo>
                  <a:lnTo>
                    <a:pt x="1147" y="569"/>
                  </a:lnTo>
                  <a:lnTo>
                    <a:pt x="1148" y="570"/>
                  </a:lnTo>
                  <a:lnTo>
                    <a:pt x="1150" y="569"/>
                  </a:lnTo>
                  <a:lnTo>
                    <a:pt x="1150" y="567"/>
                  </a:lnTo>
                  <a:lnTo>
                    <a:pt x="1151" y="569"/>
                  </a:lnTo>
                  <a:lnTo>
                    <a:pt x="1151" y="570"/>
                  </a:lnTo>
                  <a:lnTo>
                    <a:pt x="1152" y="571"/>
                  </a:lnTo>
                  <a:lnTo>
                    <a:pt x="1154" y="572"/>
                  </a:lnTo>
                  <a:lnTo>
                    <a:pt x="1154" y="573"/>
                  </a:lnTo>
                  <a:lnTo>
                    <a:pt x="1155" y="574"/>
                  </a:lnTo>
                  <a:lnTo>
                    <a:pt x="1155" y="575"/>
                  </a:lnTo>
                  <a:lnTo>
                    <a:pt x="1154" y="574"/>
                  </a:lnTo>
                  <a:lnTo>
                    <a:pt x="1152" y="573"/>
                  </a:lnTo>
                  <a:lnTo>
                    <a:pt x="1151" y="573"/>
                  </a:lnTo>
                  <a:lnTo>
                    <a:pt x="1151" y="572"/>
                  </a:lnTo>
                  <a:lnTo>
                    <a:pt x="1150" y="572"/>
                  </a:lnTo>
                  <a:lnTo>
                    <a:pt x="1148" y="571"/>
                  </a:lnTo>
                  <a:lnTo>
                    <a:pt x="1148" y="570"/>
                  </a:lnTo>
                  <a:lnTo>
                    <a:pt x="1147" y="570"/>
                  </a:lnTo>
                  <a:lnTo>
                    <a:pt x="1147" y="569"/>
                  </a:lnTo>
                  <a:lnTo>
                    <a:pt x="1146" y="567"/>
                  </a:lnTo>
                  <a:lnTo>
                    <a:pt x="1145" y="566"/>
                  </a:lnTo>
                  <a:lnTo>
                    <a:pt x="1143" y="565"/>
                  </a:lnTo>
                  <a:lnTo>
                    <a:pt x="1143" y="564"/>
                  </a:lnTo>
                  <a:lnTo>
                    <a:pt x="1142" y="563"/>
                  </a:lnTo>
                  <a:lnTo>
                    <a:pt x="1141" y="561"/>
                  </a:lnTo>
                  <a:lnTo>
                    <a:pt x="1140" y="560"/>
                  </a:lnTo>
                  <a:lnTo>
                    <a:pt x="1139" y="558"/>
                  </a:lnTo>
                  <a:lnTo>
                    <a:pt x="1138" y="557"/>
                  </a:lnTo>
                  <a:lnTo>
                    <a:pt x="1138" y="556"/>
                  </a:lnTo>
                  <a:lnTo>
                    <a:pt x="1137" y="555"/>
                  </a:lnTo>
                  <a:lnTo>
                    <a:pt x="1135" y="554"/>
                  </a:lnTo>
                  <a:lnTo>
                    <a:pt x="1134" y="554"/>
                  </a:lnTo>
                  <a:lnTo>
                    <a:pt x="1133" y="552"/>
                  </a:lnTo>
                  <a:lnTo>
                    <a:pt x="1132" y="552"/>
                  </a:lnTo>
                  <a:lnTo>
                    <a:pt x="1131" y="550"/>
                  </a:lnTo>
                  <a:lnTo>
                    <a:pt x="1130" y="548"/>
                  </a:lnTo>
                  <a:lnTo>
                    <a:pt x="1129" y="547"/>
                  </a:lnTo>
                  <a:lnTo>
                    <a:pt x="1128" y="545"/>
                  </a:lnTo>
                  <a:lnTo>
                    <a:pt x="1128" y="544"/>
                  </a:lnTo>
                  <a:lnTo>
                    <a:pt x="1125" y="541"/>
                  </a:lnTo>
                  <a:lnTo>
                    <a:pt x="1125" y="540"/>
                  </a:lnTo>
                  <a:lnTo>
                    <a:pt x="1124" y="538"/>
                  </a:lnTo>
                  <a:lnTo>
                    <a:pt x="1122" y="536"/>
                  </a:lnTo>
                  <a:lnTo>
                    <a:pt x="1122" y="533"/>
                  </a:lnTo>
                  <a:lnTo>
                    <a:pt x="1120" y="536"/>
                  </a:lnTo>
                  <a:lnTo>
                    <a:pt x="1118" y="537"/>
                  </a:lnTo>
                  <a:lnTo>
                    <a:pt x="1117" y="539"/>
                  </a:lnTo>
                  <a:lnTo>
                    <a:pt x="1115" y="540"/>
                  </a:lnTo>
                  <a:lnTo>
                    <a:pt x="1114" y="541"/>
                  </a:lnTo>
                  <a:lnTo>
                    <a:pt x="1114" y="542"/>
                  </a:lnTo>
                  <a:lnTo>
                    <a:pt x="1113" y="542"/>
                  </a:lnTo>
                  <a:lnTo>
                    <a:pt x="1112" y="544"/>
                  </a:lnTo>
                  <a:lnTo>
                    <a:pt x="1112" y="545"/>
                  </a:lnTo>
                  <a:lnTo>
                    <a:pt x="1111" y="545"/>
                  </a:lnTo>
                  <a:lnTo>
                    <a:pt x="1109" y="546"/>
                  </a:lnTo>
                  <a:lnTo>
                    <a:pt x="1108" y="547"/>
                  </a:lnTo>
                  <a:lnTo>
                    <a:pt x="1107" y="547"/>
                  </a:lnTo>
                  <a:lnTo>
                    <a:pt x="1107" y="548"/>
                  </a:lnTo>
                  <a:lnTo>
                    <a:pt x="1106" y="548"/>
                  </a:lnTo>
                  <a:lnTo>
                    <a:pt x="1105" y="549"/>
                  </a:lnTo>
                  <a:lnTo>
                    <a:pt x="1104" y="550"/>
                  </a:lnTo>
                  <a:lnTo>
                    <a:pt x="1103" y="550"/>
                  </a:lnTo>
                  <a:lnTo>
                    <a:pt x="1103" y="552"/>
                  </a:lnTo>
                  <a:lnTo>
                    <a:pt x="1102" y="552"/>
                  </a:lnTo>
                  <a:lnTo>
                    <a:pt x="1100" y="553"/>
                  </a:lnTo>
                  <a:lnTo>
                    <a:pt x="1099" y="553"/>
                  </a:lnTo>
                  <a:lnTo>
                    <a:pt x="1098" y="553"/>
                  </a:lnTo>
                  <a:lnTo>
                    <a:pt x="1098" y="554"/>
                  </a:lnTo>
                  <a:lnTo>
                    <a:pt x="1097" y="554"/>
                  </a:lnTo>
                  <a:lnTo>
                    <a:pt x="1096" y="554"/>
                  </a:lnTo>
                  <a:lnTo>
                    <a:pt x="1096" y="555"/>
                  </a:lnTo>
                  <a:lnTo>
                    <a:pt x="1095" y="555"/>
                  </a:lnTo>
                  <a:lnTo>
                    <a:pt x="1094" y="555"/>
                  </a:lnTo>
                  <a:lnTo>
                    <a:pt x="1092" y="556"/>
                  </a:lnTo>
                  <a:lnTo>
                    <a:pt x="1091" y="556"/>
                  </a:lnTo>
                  <a:lnTo>
                    <a:pt x="1092" y="556"/>
                  </a:lnTo>
                  <a:lnTo>
                    <a:pt x="1092" y="557"/>
                  </a:lnTo>
                  <a:lnTo>
                    <a:pt x="1094" y="561"/>
                  </a:lnTo>
                  <a:lnTo>
                    <a:pt x="1092" y="561"/>
                  </a:lnTo>
                  <a:lnTo>
                    <a:pt x="1091" y="561"/>
                  </a:lnTo>
                  <a:lnTo>
                    <a:pt x="1090" y="561"/>
                  </a:lnTo>
                  <a:lnTo>
                    <a:pt x="1087" y="558"/>
                  </a:lnTo>
                  <a:lnTo>
                    <a:pt x="1086" y="558"/>
                  </a:lnTo>
                  <a:lnTo>
                    <a:pt x="1080" y="561"/>
                  </a:lnTo>
                  <a:lnTo>
                    <a:pt x="1079" y="561"/>
                  </a:lnTo>
                  <a:lnTo>
                    <a:pt x="1077" y="562"/>
                  </a:lnTo>
                  <a:lnTo>
                    <a:pt x="1076" y="562"/>
                  </a:lnTo>
                  <a:lnTo>
                    <a:pt x="1074" y="562"/>
                  </a:lnTo>
                  <a:lnTo>
                    <a:pt x="1074" y="563"/>
                  </a:lnTo>
                  <a:lnTo>
                    <a:pt x="1073" y="563"/>
                  </a:lnTo>
                  <a:lnTo>
                    <a:pt x="1073" y="564"/>
                  </a:lnTo>
                  <a:lnTo>
                    <a:pt x="1072" y="564"/>
                  </a:lnTo>
                  <a:lnTo>
                    <a:pt x="1072" y="565"/>
                  </a:lnTo>
                  <a:lnTo>
                    <a:pt x="1072" y="566"/>
                  </a:lnTo>
                  <a:lnTo>
                    <a:pt x="1072" y="567"/>
                  </a:lnTo>
                  <a:lnTo>
                    <a:pt x="1072" y="569"/>
                  </a:lnTo>
                  <a:lnTo>
                    <a:pt x="1073" y="567"/>
                  </a:lnTo>
                  <a:lnTo>
                    <a:pt x="1074" y="567"/>
                  </a:lnTo>
                  <a:lnTo>
                    <a:pt x="1077" y="569"/>
                  </a:lnTo>
                  <a:lnTo>
                    <a:pt x="1077" y="571"/>
                  </a:lnTo>
                  <a:lnTo>
                    <a:pt x="1076" y="572"/>
                  </a:lnTo>
                  <a:lnTo>
                    <a:pt x="1074" y="572"/>
                  </a:lnTo>
                  <a:lnTo>
                    <a:pt x="1074" y="573"/>
                  </a:lnTo>
                  <a:lnTo>
                    <a:pt x="1074" y="574"/>
                  </a:lnTo>
                  <a:lnTo>
                    <a:pt x="1076" y="574"/>
                  </a:lnTo>
                  <a:lnTo>
                    <a:pt x="1077" y="575"/>
                  </a:lnTo>
                  <a:lnTo>
                    <a:pt x="1077" y="577"/>
                  </a:lnTo>
                  <a:lnTo>
                    <a:pt x="1078" y="579"/>
                  </a:lnTo>
                  <a:lnTo>
                    <a:pt x="1079" y="579"/>
                  </a:lnTo>
                  <a:lnTo>
                    <a:pt x="1081" y="579"/>
                  </a:lnTo>
                  <a:lnTo>
                    <a:pt x="1082" y="579"/>
                  </a:lnTo>
                  <a:lnTo>
                    <a:pt x="1082" y="580"/>
                  </a:lnTo>
                  <a:lnTo>
                    <a:pt x="1082" y="581"/>
                  </a:lnTo>
                  <a:lnTo>
                    <a:pt x="1081" y="581"/>
                  </a:lnTo>
                  <a:lnTo>
                    <a:pt x="1082" y="582"/>
                  </a:lnTo>
                  <a:lnTo>
                    <a:pt x="1083" y="582"/>
                  </a:lnTo>
                  <a:lnTo>
                    <a:pt x="1085" y="581"/>
                  </a:lnTo>
                  <a:lnTo>
                    <a:pt x="1087" y="580"/>
                  </a:lnTo>
                  <a:lnTo>
                    <a:pt x="1090" y="579"/>
                  </a:lnTo>
                  <a:lnTo>
                    <a:pt x="1091" y="578"/>
                  </a:lnTo>
                  <a:lnTo>
                    <a:pt x="1092" y="577"/>
                  </a:lnTo>
                  <a:lnTo>
                    <a:pt x="1092" y="575"/>
                  </a:lnTo>
                  <a:lnTo>
                    <a:pt x="1094" y="574"/>
                  </a:lnTo>
                  <a:lnTo>
                    <a:pt x="1095" y="574"/>
                  </a:lnTo>
                  <a:lnTo>
                    <a:pt x="1096" y="574"/>
                  </a:lnTo>
                  <a:lnTo>
                    <a:pt x="1097" y="574"/>
                  </a:lnTo>
                  <a:lnTo>
                    <a:pt x="1098" y="572"/>
                  </a:lnTo>
                  <a:lnTo>
                    <a:pt x="1098" y="573"/>
                  </a:lnTo>
                  <a:lnTo>
                    <a:pt x="1099" y="573"/>
                  </a:lnTo>
                  <a:lnTo>
                    <a:pt x="1098" y="574"/>
                  </a:lnTo>
                  <a:lnTo>
                    <a:pt x="1098" y="575"/>
                  </a:lnTo>
                  <a:lnTo>
                    <a:pt x="1097" y="575"/>
                  </a:lnTo>
                  <a:lnTo>
                    <a:pt x="1096" y="577"/>
                  </a:lnTo>
                  <a:lnTo>
                    <a:pt x="1097" y="577"/>
                  </a:lnTo>
                  <a:lnTo>
                    <a:pt x="1097" y="578"/>
                  </a:lnTo>
                  <a:lnTo>
                    <a:pt x="1098" y="579"/>
                  </a:lnTo>
                  <a:lnTo>
                    <a:pt x="1098" y="580"/>
                  </a:lnTo>
                  <a:lnTo>
                    <a:pt x="1099" y="580"/>
                  </a:lnTo>
                  <a:lnTo>
                    <a:pt x="1099" y="581"/>
                  </a:lnTo>
                  <a:lnTo>
                    <a:pt x="1100" y="582"/>
                  </a:lnTo>
                  <a:lnTo>
                    <a:pt x="1102" y="583"/>
                  </a:lnTo>
                  <a:lnTo>
                    <a:pt x="1102" y="585"/>
                  </a:lnTo>
                  <a:lnTo>
                    <a:pt x="1103" y="586"/>
                  </a:lnTo>
                  <a:lnTo>
                    <a:pt x="1103" y="587"/>
                  </a:lnTo>
                  <a:lnTo>
                    <a:pt x="1104" y="588"/>
                  </a:lnTo>
                  <a:lnTo>
                    <a:pt x="1104" y="589"/>
                  </a:lnTo>
                  <a:lnTo>
                    <a:pt x="1103" y="589"/>
                  </a:lnTo>
                  <a:lnTo>
                    <a:pt x="1102" y="590"/>
                  </a:lnTo>
                  <a:lnTo>
                    <a:pt x="1100" y="590"/>
                  </a:lnTo>
                  <a:lnTo>
                    <a:pt x="1100" y="591"/>
                  </a:lnTo>
                  <a:lnTo>
                    <a:pt x="1099" y="591"/>
                  </a:lnTo>
                  <a:lnTo>
                    <a:pt x="1098" y="591"/>
                  </a:lnTo>
                  <a:lnTo>
                    <a:pt x="1098" y="592"/>
                  </a:lnTo>
                  <a:lnTo>
                    <a:pt x="1098" y="594"/>
                  </a:lnTo>
                  <a:lnTo>
                    <a:pt x="1099" y="594"/>
                  </a:lnTo>
                  <a:lnTo>
                    <a:pt x="1099" y="595"/>
                  </a:lnTo>
                  <a:lnTo>
                    <a:pt x="1100" y="595"/>
                  </a:lnTo>
                  <a:lnTo>
                    <a:pt x="1100" y="596"/>
                  </a:lnTo>
                  <a:lnTo>
                    <a:pt x="1102" y="596"/>
                  </a:lnTo>
                  <a:lnTo>
                    <a:pt x="1102" y="597"/>
                  </a:lnTo>
                  <a:lnTo>
                    <a:pt x="1103" y="597"/>
                  </a:lnTo>
                  <a:lnTo>
                    <a:pt x="1103" y="598"/>
                  </a:lnTo>
                  <a:lnTo>
                    <a:pt x="1104" y="598"/>
                  </a:lnTo>
                  <a:lnTo>
                    <a:pt x="1104" y="599"/>
                  </a:lnTo>
                  <a:lnTo>
                    <a:pt x="1105" y="600"/>
                  </a:lnTo>
                  <a:lnTo>
                    <a:pt x="1105" y="602"/>
                  </a:lnTo>
                  <a:lnTo>
                    <a:pt x="1106" y="603"/>
                  </a:lnTo>
                  <a:lnTo>
                    <a:pt x="1106" y="604"/>
                  </a:lnTo>
                  <a:lnTo>
                    <a:pt x="1107" y="605"/>
                  </a:lnTo>
                  <a:lnTo>
                    <a:pt x="1107" y="606"/>
                  </a:lnTo>
                  <a:lnTo>
                    <a:pt x="1108" y="606"/>
                  </a:lnTo>
                  <a:lnTo>
                    <a:pt x="1108" y="607"/>
                  </a:lnTo>
                  <a:lnTo>
                    <a:pt x="1109" y="607"/>
                  </a:lnTo>
                  <a:lnTo>
                    <a:pt x="1109" y="608"/>
                  </a:lnTo>
                  <a:lnTo>
                    <a:pt x="1108" y="608"/>
                  </a:lnTo>
                  <a:lnTo>
                    <a:pt x="1107" y="609"/>
                  </a:lnTo>
                  <a:lnTo>
                    <a:pt x="1108" y="609"/>
                  </a:lnTo>
                  <a:lnTo>
                    <a:pt x="1108" y="611"/>
                  </a:lnTo>
                  <a:lnTo>
                    <a:pt x="1108" y="612"/>
                  </a:lnTo>
                  <a:lnTo>
                    <a:pt x="1109" y="612"/>
                  </a:lnTo>
                  <a:lnTo>
                    <a:pt x="1109" y="613"/>
                  </a:lnTo>
                  <a:lnTo>
                    <a:pt x="1111" y="614"/>
                  </a:lnTo>
                  <a:lnTo>
                    <a:pt x="1111" y="615"/>
                  </a:lnTo>
                  <a:lnTo>
                    <a:pt x="1112" y="615"/>
                  </a:lnTo>
                  <a:lnTo>
                    <a:pt x="1112" y="616"/>
                  </a:lnTo>
                  <a:lnTo>
                    <a:pt x="1112" y="617"/>
                  </a:lnTo>
                  <a:lnTo>
                    <a:pt x="1112" y="619"/>
                  </a:lnTo>
                  <a:lnTo>
                    <a:pt x="1112" y="620"/>
                  </a:lnTo>
                  <a:lnTo>
                    <a:pt x="1113" y="620"/>
                  </a:lnTo>
                  <a:lnTo>
                    <a:pt x="1113" y="621"/>
                  </a:lnTo>
                  <a:lnTo>
                    <a:pt x="1114" y="622"/>
                  </a:lnTo>
                  <a:lnTo>
                    <a:pt x="1114" y="623"/>
                  </a:lnTo>
                  <a:lnTo>
                    <a:pt x="1115" y="623"/>
                  </a:lnTo>
                  <a:lnTo>
                    <a:pt x="1115" y="624"/>
                  </a:lnTo>
                  <a:lnTo>
                    <a:pt x="1115" y="625"/>
                  </a:lnTo>
                  <a:lnTo>
                    <a:pt x="1116" y="625"/>
                  </a:lnTo>
                  <a:lnTo>
                    <a:pt x="1116" y="627"/>
                  </a:lnTo>
                  <a:lnTo>
                    <a:pt x="1117" y="628"/>
                  </a:lnTo>
                  <a:lnTo>
                    <a:pt x="1118" y="629"/>
                  </a:lnTo>
                  <a:lnTo>
                    <a:pt x="1118" y="630"/>
                  </a:lnTo>
                  <a:lnTo>
                    <a:pt x="1121" y="631"/>
                  </a:lnTo>
                  <a:lnTo>
                    <a:pt x="1122" y="632"/>
                  </a:lnTo>
                  <a:lnTo>
                    <a:pt x="1122" y="633"/>
                  </a:lnTo>
                  <a:lnTo>
                    <a:pt x="1123" y="634"/>
                  </a:lnTo>
                  <a:lnTo>
                    <a:pt x="1124" y="637"/>
                  </a:lnTo>
                  <a:lnTo>
                    <a:pt x="1125" y="637"/>
                  </a:lnTo>
                  <a:lnTo>
                    <a:pt x="1125" y="638"/>
                  </a:lnTo>
                  <a:lnTo>
                    <a:pt x="1126" y="638"/>
                  </a:lnTo>
                  <a:lnTo>
                    <a:pt x="1128" y="640"/>
                  </a:lnTo>
                  <a:lnTo>
                    <a:pt x="1132" y="638"/>
                  </a:lnTo>
                  <a:lnTo>
                    <a:pt x="1131" y="638"/>
                  </a:lnTo>
                  <a:lnTo>
                    <a:pt x="1131" y="636"/>
                  </a:lnTo>
                  <a:lnTo>
                    <a:pt x="1130" y="634"/>
                  </a:lnTo>
                  <a:lnTo>
                    <a:pt x="1129" y="633"/>
                  </a:lnTo>
                  <a:lnTo>
                    <a:pt x="1130" y="632"/>
                  </a:lnTo>
                  <a:lnTo>
                    <a:pt x="1131" y="632"/>
                  </a:lnTo>
                  <a:lnTo>
                    <a:pt x="1131" y="631"/>
                  </a:lnTo>
                  <a:lnTo>
                    <a:pt x="1132" y="631"/>
                  </a:lnTo>
                  <a:lnTo>
                    <a:pt x="1133" y="630"/>
                  </a:lnTo>
                  <a:lnTo>
                    <a:pt x="1134" y="630"/>
                  </a:lnTo>
                  <a:lnTo>
                    <a:pt x="1134" y="629"/>
                  </a:lnTo>
                  <a:lnTo>
                    <a:pt x="1135" y="629"/>
                  </a:lnTo>
                  <a:lnTo>
                    <a:pt x="1135" y="628"/>
                  </a:lnTo>
                  <a:lnTo>
                    <a:pt x="1137" y="628"/>
                  </a:lnTo>
                  <a:lnTo>
                    <a:pt x="1137" y="627"/>
                  </a:lnTo>
                  <a:lnTo>
                    <a:pt x="1138" y="627"/>
                  </a:lnTo>
                  <a:lnTo>
                    <a:pt x="1139" y="627"/>
                  </a:lnTo>
                  <a:lnTo>
                    <a:pt x="1139" y="625"/>
                  </a:lnTo>
                  <a:lnTo>
                    <a:pt x="1140" y="625"/>
                  </a:lnTo>
                  <a:lnTo>
                    <a:pt x="1140" y="624"/>
                  </a:lnTo>
                  <a:lnTo>
                    <a:pt x="1141" y="624"/>
                  </a:lnTo>
                  <a:lnTo>
                    <a:pt x="1142" y="628"/>
                  </a:lnTo>
                  <a:lnTo>
                    <a:pt x="1143" y="630"/>
                  </a:lnTo>
                  <a:lnTo>
                    <a:pt x="1145" y="630"/>
                  </a:lnTo>
                  <a:lnTo>
                    <a:pt x="1151" y="625"/>
                  </a:lnTo>
                  <a:lnTo>
                    <a:pt x="1157" y="621"/>
                  </a:lnTo>
                  <a:lnTo>
                    <a:pt x="1158" y="621"/>
                  </a:lnTo>
                  <a:lnTo>
                    <a:pt x="1161" y="619"/>
                  </a:lnTo>
                  <a:lnTo>
                    <a:pt x="1164" y="617"/>
                  </a:lnTo>
                  <a:lnTo>
                    <a:pt x="1165" y="616"/>
                  </a:lnTo>
                  <a:lnTo>
                    <a:pt x="1166" y="615"/>
                  </a:lnTo>
                  <a:lnTo>
                    <a:pt x="1165" y="614"/>
                  </a:lnTo>
                  <a:lnTo>
                    <a:pt x="1166" y="614"/>
                  </a:lnTo>
                  <a:lnTo>
                    <a:pt x="1167" y="613"/>
                  </a:lnTo>
                  <a:lnTo>
                    <a:pt x="1168" y="613"/>
                  </a:lnTo>
                  <a:lnTo>
                    <a:pt x="1169" y="612"/>
                  </a:lnTo>
                  <a:lnTo>
                    <a:pt x="1171" y="612"/>
                  </a:lnTo>
                  <a:lnTo>
                    <a:pt x="1171" y="611"/>
                  </a:lnTo>
                  <a:lnTo>
                    <a:pt x="1172" y="611"/>
                  </a:lnTo>
                  <a:lnTo>
                    <a:pt x="1172" y="609"/>
                  </a:lnTo>
                  <a:lnTo>
                    <a:pt x="1173" y="609"/>
                  </a:lnTo>
                  <a:lnTo>
                    <a:pt x="1174" y="609"/>
                  </a:lnTo>
                  <a:lnTo>
                    <a:pt x="1174" y="608"/>
                  </a:lnTo>
                  <a:lnTo>
                    <a:pt x="1175" y="608"/>
                  </a:lnTo>
                  <a:lnTo>
                    <a:pt x="1175" y="607"/>
                  </a:lnTo>
                  <a:lnTo>
                    <a:pt x="1176" y="607"/>
                  </a:lnTo>
                  <a:lnTo>
                    <a:pt x="1177" y="606"/>
                  </a:lnTo>
                  <a:lnTo>
                    <a:pt x="1176" y="605"/>
                  </a:lnTo>
                  <a:lnTo>
                    <a:pt x="1176" y="604"/>
                  </a:lnTo>
                  <a:lnTo>
                    <a:pt x="1175" y="604"/>
                  </a:lnTo>
                  <a:lnTo>
                    <a:pt x="1175" y="603"/>
                  </a:lnTo>
                  <a:lnTo>
                    <a:pt x="1176" y="603"/>
                  </a:lnTo>
                  <a:lnTo>
                    <a:pt x="1177" y="602"/>
                  </a:lnTo>
                  <a:lnTo>
                    <a:pt x="1178" y="600"/>
                  </a:lnTo>
                  <a:lnTo>
                    <a:pt x="1180" y="600"/>
                  </a:lnTo>
                  <a:lnTo>
                    <a:pt x="1180" y="599"/>
                  </a:lnTo>
                  <a:lnTo>
                    <a:pt x="1181" y="599"/>
                  </a:lnTo>
                  <a:lnTo>
                    <a:pt x="1182" y="599"/>
                  </a:lnTo>
                  <a:lnTo>
                    <a:pt x="1182" y="598"/>
                  </a:lnTo>
                  <a:lnTo>
                    <a:pt x="1183" y="599"/>
                  </a:lnTo>
                  <a:lnTo>
                    <a:pt x="1183" y="600"/>
                  </a:lnTo>
                  <a:lnTo>
                    <a:pt x="1184" y="600"/>
                  </a:lnTo>
                  <a:lnTo>
                    <a:pt x="1185" y="600"/>
                  </a:lnTo>
                  <a:lnTo>
                    <a:pt x="1185" y="599"/>
                  </a:lnTo>
                  <a:lnTo>
                    <a:pt x="1186" y="599"/>
                  </a:lnTo>
                  <a:lnTo>
                    <a:pt x="1186" y="598"/>
                  </a:lnTo>
                  <a:lnTo>
                    <a:pt x="1187" y="598"/>
                  </a:lnTo>
                  <a:lnTo>
                    <a:pt x="1189" y="598"/>
                  </a:lnTo>
                  <a:lnTo>
                    <a:pt x="1189" y="597"/>
                  </a:lnTo>
                  <a:lnTo>
                    <a:pt x="1190" y="597"/>
                  </a:lnTo>
                  <a:lnTo>
                    <a:pt x="1191" y="596"/>
                  </a:lnTo>
                  <a:lnTo>
                    <a:pt x="1192" y="596"/>
                  </a:lnTo>
                  <a:lnTo>
                    <a:pt x="1193" y="598"/>
                  </a:lnTo>
                  <a:lnTo>
                    <a:pt x="1194" y="597"/>
                  </a:lnTo>
                  <a:lnTo>
                    <a:pt x="1195" y="597"/>
                  </a:lnTo>
                  <a:lnTo>
                    <a:pt x="1194" y="597"/>
                  </a:lnTo>
                  <a:lnTo>
                    <a:pt x="1194" y="596"/>
                  </a:lnTo>
                  <a:lnTo>
                    <a:pt x="1194" y="595"/>
                  </a:lnTo>
                  <a:lnTo>
                    <a:pt x="1193" y="595"/>
                  </a:lnTo>
                  <a:lnTo>
                    <a:pt x="1193" y="594"/>
                  </a:lnTo>
                  <a:lnTo>
                    <a:pt x="1194" y="592"/>
                  </a:lnTo>
                  <a:lnTo>
                    <a:pt x="1197" y="591"/>
                  </a:lnTo>
                  <a:lnTo>
                    <a:pt x="1201" y="589"/>
                  </a:lnTo>
                  <a:lnTo>
                    <a:pt x="1200" y="588"/>
                  </a:lnTo>
                  <a:lnTo>
                    <a:pt x="1200" y="587"/>
                  </a:lnTo>
                  <a:lnTo>
                    <a:pt x="1199" y="586"/>
                  </a:lnTo>
                  <a:lnTo>
                    <a:pt x="1199" y="585"/>
                  </a:lnTo>
                  <a:lnTo>
                    <a:pt x="1198" y="585"/>
                  </a:lnTo>
                  <a:lnTo>
                    <a:pt x="1198" y="583"/>
                  </a:lnTo>
                  <a:lnTo>
                    <a:pt x="1197" y="582"/>
                  </a:lnTo>
                  <a:lnTo>
                    <a:pt x="1195" y="581"/>
                  </a:lnTo>
                  <a:lnTo>
                    <a:pt x="1195" y="580"/>
                  </a:lnTo>
                  <a:lnTo>
                    <a:pt x="1194" y="579"/>
                  </a:lnTo>
                  <a:lnTo>
                    <a:pt x="1192" y="577"/>
                  </a:lnTo>
                  <a:lnTo>
                    <a:pt x="1192" y="575"/>
                  </a:lnTo>
                  <a:lnTo>
                    <a:pt x="1191" y="574"/>
                  </a:lnTo>
                  <a:lnTo>
                    <a:pt x="1189" y="571"/>
                  </a:lnTo>
                  <a:lnTo>
                    <a:pt x="1189" y="570"/>
                  </a:lnTo>
                  <a:lnTo>
                    <a:pt x="1187" y="571"/>
                  </a:lnTo>
                  <a:lnTo>
                    <a:pt x="1186" y="571"/>
                  </a:lnTo>
                  <a:lnTo>
                    <a:pt x="1186" y="572"/>
                  </a:lnTo>
                  <a:lnTo>
                    <a:pt x="1185" y="572"/>
                  </a:lnTo>
                  <a:lnTo>
                    <a:pt x="1184" y="572"/>
                  </a:lnTo>
                  <a:lnTo>
                    <a:pt x="1184" y="573"/>
                  </a:lnTo>
                  <a:lnTo>
                    <a:pt x="1183" y="573"/>
                  </a:lnTo>
                  <a:lnTo>
                    <a:pt x="1183" y="574"/>
                  </a:lnTo>
                  <a:lnTo>
                    <a:pt x="1182" y="575"/>
                  </a:lnTo>
                  <a:lnTo>
                    <a:pt x="1182" y="574"/>
                  </a:lnTo>
                  <a:lnTo>
                    <a:pt x="1178" y="570"/>
                  </a:lnTo>
                  <a:lnTo>
                    <a:pt x="1176" y="566"/>
                  </a:lnTo>
                  <a:lnTo>
                    <a:pt x="1175" y="565"/>
                  </a:lnTo>
                  <a:lnTo>
                    <a:pt x="1175" y="566"/>
                  </a:lnTo>
                  <a:lnTo>
                    <a:pt x="1174" y="566"/>
                  </a:lnTo>
                  <a:lnTo>
                    <a:pt x="1173" y="565"/>
                  </a:lnTo>
                  <a:lnTo>
                    <a:pt x="1172" y="564"/>
                  </a:lnTo>
                  <a:lnTo>
                    <a:pt x="1172" y="563"/>
                  </a:lnTo>
                  <a:lnTo>
                    <a:pt x="1171" y="562"/>
                  </a:lnTo>
                  <a:lnTo>
                    <a:pt x="1171" y="561"/>
                  </a:lnTo>
                  <a:lnTo>
                    <a:pt x="1169" y="561"/>
                  </a:lnTo>
                  <a:lnTo>
                    <a:pt x="1171" y="561"/>
                  </a:lnTo>
                  <a:lnTo>
                    <a:pt x="1171" y="560"/>
                  </a:lnTo>
                  <a:lnTo>
                    <a:pt x="1172" y="560"/>
                  </a:lnTo>
                  <a:lnTo>
                    <a:pt x="1173" y="560"/>
                  </a:lnTo>
                  <a:lnTo>
                    <a:pt x="1173" y="561"/>
                  </a:lnTo>
                  <a:lnTo>
                    <a:pt x="1175" y="563"/>
                  </a:lnTo>
                  <a:lnTo>
                    <a:pt x="1175" y="564"/>
                  </a:lnTo>
                  <a:lnTo>
                    <a:pt x="1176" y="565"/>
                  </a:lnTo>
                  <a:lnTo>
                    <a:pt x="1177" y="569"/>
                  </a:lnTo>
                  <a:lnTo>
                    <a:pt x="1180" y="572"/>
                  </a:lnTo>
                  <a:lnTo>
                    <a:pt x="1181" y="572"/>
                  </a:lnTo>
                  <a:lnTo>
                    <a:pt x="1181" y="573"/>
                  </a:lnTo>
                  <a:lnTo>
                    <a:pt x="1182" y="574"/>
                  </a:lnTo>
                  <a:lnTo>
                    <a:pt x="1183" y="574"/>
                  </a:lnTo>
                  <a:lnTo>
                    <a:pt x="1183" y="573"/>
                  </a:lnTo>
                  <a:lnTo>
                    <a:pt x="1184" y="572"/>
                  </a:lnTo>
                  <a:lnTo>
                    <a:pt x="1185" y="571"/>
                  </a:lnTo>
                  <a:lnTo>
                    <a:pt x="1189" y="570"/>
                  </a:lnTo>
                  <a:lnTo>
                    <a:pt x="1187" y="569"/>
                  </a:lnTo>
                  <a:lnTo>
                    <a:pt x="1186" y="567"/>
                  </a:lnTo>
                  <a:lnTo>
                    <a:pt x="1186" y="566"/>
                  </a:lnTo>
                  <a:lnTo>
                    <a:pt x="1186" y="565"/>
                  </a:lnTo>
                  <a:lnTo>
                    <a:pt x="1185" y="565"/>
                  </a:lnTo>
                  <a:lnTo>
                    <a:pt x="1184" y="563"/>
                  </a:lnTo>
                  <a:lnTo>
                    <a:pt x="1184" y="562"/>
                  </a:lnTo>
                  <a:lnTo>
                    <a:pt x="1183" y="561"/>
                  </a:lnTo>
                  <a:lnTo>
                    <a:pt x="1183" y="560"/>
                  </a:lnTo>
                  <a:lnTo>
                    <a:pt x="1183" y="558"/>
                  </a:lnTo>
                  <a:lnTo>
                    <a:pt x="1183" y="557"/>
                  </a:lnTo>
                  <a:lnTo>
                    <a:pt x="1183" y="556"/>
                  </a:lnTo>
                  <a:lnTo>
                    <a:pt x="1183" y="555"/>
                  </a:lnTo>
                  <a:lnTo>
                    <a:pt x="1182" y="555"/>
                  </a:lnTo>
                  <a:lnTo>
                    <a:pt x="1182" y="554"/>
                  </a:lnTo>
                  <a:lnTo>
                    <a:pt x="1182" y="553"/>
                  </a:lnTo>
                  <a:lnTo>
                    <a:pt x="1183" y="552"/>
                  </a:lnTo>
                  <a:lnTo>
                    <a:pt x="1184" y="552"/>
                  </a:lnTo>
                  <a:lnTo>
                    <a:pt x="1186" y="555"/>
                  </a:lnTo>
                  <a:lnTo>
                    <a:pt x="1190" y="560"/>
                  </a:lnTo>
                  <a:lnTo>
                    <a:pt x="1193" y="566"/>
                  </a:lnTo>
                  <a:lnTo>
                    <a:pt x="1194" y="567"/>
                  </a:lnTo>
                  <a:lnTo>
                    <a:pt x="1189" y="571"/>
                  </a:lnTo>
                  <a:lnTo>
                    <a:pt x="1190" y="572"/>
                  </a:lnTo>
                  <a:lnTo>
                    <a:pt x="1191" y="573"/>
                  </a:lnTo>
                  <a:lnTo>
                    <a:pt x="1191" y="574"/>
                  </a:lnTo>
                  <a:lnTo>
                    <a:pt x="1192" y="575"/>
                  </a:lnTo>
                  <a:lnTo>
                    <a:pt x="1192" y="577"/>
                  </a:lnTo>
                  <a:lnTo>
                    <a:pt x="1193" y="577"/>
                  </a:lnTo>
                  <a:lnTo>
                    <a:pt x="1193" y="578"/>
                  </a:lnTo>
                  <a:lnTo>
                    <a:pt x="1194" y="578"/>
                  </a:lnTo>
                  <a:lnTo>
                    <a:pt x="1194" y="579"/>
                  </a:lnTo>
                  <a:lnTo>
                    <a:pt x="1195" y="580"/>
                  </a:lnTo>
                  <a:lnTo>
                    <a:pt x="1197" y="581"/>
                  </a:lnTo>
                  <a:lnTo>
                    <a:pt x="1197" y="582"/>
                  </a:lnTo>
                  <a:lnTo>
                    <a:pt x="1198" y="583"/>
                  </a:lnTo>
                  <a:lnTo>
                    <a:pt x="1199" y="585"/>
                  </a:lnTo>
                  <a:lnTo>
                    <a:pt x="1199" y="586"/>
                  </a:lnTo>
                  <a:lnTo>
                    <a:pt x="1200" y="587"/>
                  </a:lnTo>
                  <a:lnTo>
                    <a:pt x="1201" y="588"/>
                  </a:lnTo>
                  <a:lnTo>
                    <a:pt x="1204" y="586"/>
                  </a:lnTo>
                  <a:lnTo>
                    <a:pt x="1206" y="588"/>
                  </a:lnTo>
                  <a:lnTo>
                    <a:pt x="1207" y="587"/>
                  </a:lnTo>
                  <a:lnTo>
                    <a:pt x="1207" y="588"/>
                  </a:lnTo>
                  <a:lnTo>
                    <a:pt x="1208" y="587"/>
                  </a:lnTo>
                  <a:lnTo>
                    <a:pt x="1209" y="587"/>
                  </a:lnTo>
                  <a:lnTo>
                    <a:pt x="1210" y="586"/>
                  </a:lnTo>
                  <a:lnTo>
                    <a:pt x="1209" y="586"/>
                  </a:lnTo>
                  <a:lnTo>
                    <a:pt x="1209" y="585"/>
                  </a:lnTo>
                  <a:lnTo>
                    <a:pt x="1209" y="583"/>
                  </a:lnTo>
                  <a:lnTo>
                    <a:pt x="1208" y="583"/>
                  </a:lnTo>
                  <a:lnTo>
                    <a:pt x="1209" y="582"/>
                  </a:lnTo>
                  <a:lnTo>
                    <a:pt x="1210" y="582"/>
                  </a:lnTo>
                  <a:lnTo>
                    <a:pt x="1210" y="581"/>
                  </a:lnTo>
                  <a:lnTo>
                    <a:pt x="1211" y="581"/>
                  </a:lnTo>
                  <a:lnTo>
                    <a:pt x="1212" y="580"/>
                  </a:lnTo>
                  <a:lnTo>
                    <a:pt x="1212" y="581"/>
                  </a:lnTo>
                  <a:lnTo>
                    <a:pt x="1215" y="585"/>
                  </a:lnTo>
                  <a:lnTo>
                    <a:pt x="1216" y="583"/>
                  </a:lnTo>
                  <a:lnTo>
                    <a:pt x="1215" y="581"/>
                  </a:lnTo>
                  <a:lnTo>
                    <a:pt x="1214" y="580"/>
                  </a:lnTo>
                  <a:lnTo>
                    <a:pt x="1214" y="579"/>
                  </a:lnTo>
                  <a:lnTo>
                    <a:pt x="1212" y="579"/>
                  </a:lnTo>
                  <a:lnTo>
                    <a:pt x="1212" y="578"/>
                  </a:lnTo>
                  <a:lnTo>
                    <a:pt x="1212" y="577"/>
                  </a:lnTo>
                  <a:lnTo>
                    <a:pt x="1211" y="577"/>
                  </a:lnTo>
                  <a:lnTo>
                    <a:pt x="1211" y="575"/>
                  </a:lnTo>
                  <a:lnTo>
                    <a:pt x="1210" y="574"/>
                  </a:lnTo>
                  <a:lnTo>
                    <a:pt x="1211" y="574"/>
                  </a:lnTo>
                  <a:lnTo>
                    <a:pt x="1212" y="574"/>
                  </a:lnTo>
                  <a:lnTo>
                    <a:pt x="1212" y="573"/>
                  </a:lnTo>
                  <a:lnTo>
                    <a:pt x="1214" y="573"/>
                  </a:lnTo>
                  <a:lnTo>
                    <a:pt x="1215" y="572"/>
                  </a:lnTo>
                  <a:lnTo>
                    <a:pt x="1216" y="572"/>
                  </a:lnTo>
                  <a:lnTo>
                    <a:pt x="1217" y="573"/>
                  </a:lnTo>
                  <a:lnTo>
                    <a:pt x="1218" y="572"/>
                  </a:lnTo>
                  <a:lnTo>
                    <a:pt x="1219" y="571"/>
                  </a:lnTo>
                  <a:lnTo>
                    <a:pt x="1221" y="570"/>
                  </a:lnTo>
                  <a:lnTo>
                    <a:pt x="1223" y="569"/>
                  </a:lnTo>
                  <a:lnTo>
                    <a:pt x="1223" y="570"/>
                  </a:lnTo>
                  <a:lnTo>
                    <a:pt x="1223" y="571"/>
                  </a:lnTo>
                  <a:lnTo>
                    <a:pt x="1224" y="571"/>
                  </a:lnTo>
                  <a:lnTo>
                    <a:pt x="1225" y="570"/>
                  </a:lnTo>
                  <a:lnTo>
                    <a:pt x="1227" y="569"/>
                  </a:lnTo>
                  <a:lnTo>
                    <a:pt x="1228" y="567"/>
                  </a:lnTo>
                  <a:lnTo>
                    <a:pt x="1229" y="569"/>
                  </a:lnTo>
                  <a:lnTo>
                    <a:pt x="1232" y="573"/>
                  </a:lnTo>
                  <a:lnTo>
                    <a:pt x="1230" y="574"/>
                  </a:lnTo>
                  <a:lnTo>
                    <a:pt x="1229" y="575"/>
                  </a:lnTo>
                  <a:lnTo>
                    <a:pt x="1228" y="575"/>
                  </a:lnTo>
                  <a:lnTo>
                    <a:pt x="1226" y="578"/>
                  </a:lnTo>
                  <a:lnTo>
                    <a:pt x="1225" y="578"/>
                  </a:lnTo>
                  <a:lnTo>
                    <a:pt x="1224" y="577"/>
                  </a:lnTo>
                  <a:lnTo>
                    <a:pt x="1223" y="578"/>
                  </a:lnTo>
                  <a:lnTo>
                    <a:pt x="1221" y="578"/>
                  </a:lnTo>
                  <a:lnTo>
                    <a:pt x="1223" y="578"/>
                  </a:lnTo>
                  <a:lnTo>
                    <a:pt x="1223" y="579"/>
                  </a:lnTo>
                  <a:lnTo>
                    <a:pt x="1221" y="580"/>
                  </a:lnTo>
                  <a:lnTo>
                    <a:pt x="1221" y="581"/>
                  </a:lnTo>
                  <a:lnTo>
                    <a:pt x="1223" y="581"/>
                  </a:lnTo>
                  <a:lnTo>
                    <a:pt x="1224" y="580"/>
                  </a:lnTo>
                  <a:lnTo>
                    <a:pt x="1226" y="579"/>
                  </a:lnTo>
                  <a:lnTo>
                    <a:pt x="1228" y="577"/>
                  </a:lnTo>
                  <a:lnTo>
                    <a:pt x="1229" y="577"/>
                  </a:lnTo>
                  <a:lnTo>
                    <a:pt x="1230" y="575"/>
                  </a:lnTo>
                  <a:lnTo>
                    <a:pt x="1233" y="574"/>
                  </a:lnTo>
                  <a:lnTo>
                    <a:pt x="1234" y="573"/>
                  </a:lnTo>
                  <a:lnTo>
                    <a:pt x="1235" y="572"/>
                  </a:lnTo>
                  <a:lnTo>
                    <a:pt x="1236" y="572"/>
                  </a:lnTo>
                  <a:lnTo>
                    <a:pt x="1238" y="570"/>
                  </a:lnTo>
                  <a:lnTo>
                    <a:pt x="1241" y="569"/>
                  </a:lnTo>
                  <a:lnTo>
                    <a:pt x="1242" y="569"/>
                  </a:lnTo>
                  <a:lnTo>
                    <a:pt x="1243" y="567"/>
                  </a:lnTo>
                  <a:lnTo>
                    <a:pt x="1244" y="567"/>
                  </a:lnTo>
                  <a:lnTo>
                    <a:pt x="1244" y="566"/>
                  </a:lnTo>
                  <a:lnTo>
                    <a:pt x="1241" y="561"/>
                  </a:lnTo>
                  <a:lnTo>
                    <a:pt x="1240" y="560"/>
                  </a:lnTo>
                  <a:lnTo>
                    <a:pt x="1242" y="558"/>
                  </a:lnTo>
                  <a:lnTo>
                    <a:pt x="1243" y="560"/>
                  </a:lnTo>
                  <a:lnTo>
                    <a:pt x="1244" y="561"/>
                  </a:lnTo>
                  <a:lnTo>
                    <a:pt x="1244" y="562"/>
                  </a:lnTo>
                  <a:lnTo>
                    <a:pt x="1245" y="563"/>
                  </a:lnTo>
                  <a:lnTo>
                    <a:pt x="1246" y="564"/>
                  </a:lnTo>
                  <a:lnTo>
                    <a:pt x="1246" y="565"/>
                  </a:lnTo>
                  <a:lnTo>
                    <a:pt x="1249" y="564"/>
                  </a:lnTo>
                  <a:lnTo>
                    <a:pt x="1251" y="563"/>
                  </a:lnTo>
                  <a:lnTo>
                    <a:pt x="1252" y="562"/>
                  </a:lnTo>
                  <a:lnTo>
                    <a:pt x="1253" y="561"/>
                  </a:lnTo>
                  <a:lnTo>
                    <a:pt x="1254" y="560"/>
                  </a:lnTo>
                  <a:lnTo>
                    <a:pt x="1257" y="558"/>
                  </a:lnTo>
                  <a:lnTo>
                    <a:pt x="1258" y="557"/>
                  </a:lnTo>
                  <a:lnTo>
                    <a:pt x="1257" y="557"/>
                  </a:lnTo>
                  <a:lnTo>
                    <a:pt x="1257" y="556"/>
                  </a:lnTo>
                  <a:lnTo>
                    <a:pt x="1255" y="555"/>
                  </a:lnTo>
                  <a:lnTo>
                    <a:pt x="1255" y="554"/>
                  </a:lnTo>
                  <a:lnTo>
                    <a:pt x="1254" y="554"/>
                  </a:lnTo>
                  <a:lnTo>
                    <a:pt x="1254" y="553"/>
                  </a:lnTo>
                  <a:lnTo>
                    <a:pt x="1254" y="552"/>
                  </a:lnTo>
                  <a:lnTo>
                    <a:pt x="1253" y="552"/>
                  </a:lnTo>
                  <a:lnTo>
                    <a:pt x="1253" y="550"/>
                  </a:lnTo>
                  <a:lnTo>
                    <a:pt x="1252" y="549"/>
                  </a:lnTo>
                  <a:lnTo>
                    <a:pt x="1253" y="549"/>
                  </a:lnTo>
                  <a:lnTo>
                    <a:pt x="1254" y="548"/>
                  </a:lnTo>
                  <a:lnTo>
                    <a:pt x="1255" y="548"/>
                  </a:lnTo>
                  <a:lnTo>
                    <a:pt x="1255" y="547"/>
                  </a:lnTo>
                  <a:lnTo>
                    <a:pt x="1257" y="547"/>
                  </a:lnTo>
                  <a:lnTo>
                    <a:pt x="1258" y="547"/>
                  </a:lnTo>
                  <a:lnTo>
                    <a:pt x="1258" y="546"/>
                  </a:lnTo>
                  <a:lnTo>
                    <a:pt x="1259" y="546"/>
                  </a:lnTo>
                  <a:lnTo>
                    <a:pt x="1260" y="545"/>
                  </a:lnTo>
                  <a:lnTo>
                    <a:pt x="1261" y="545"/>
                  </a:lnTo>
                  <a:lnTo>
                    <a:pt x="1260" y="545"/>
                  </a:lnTo>
                  <a:lnTo>
                    <a:pt x="1260" y="544"/>
                  </a:lnTo>
                  <a:lnTo>
                    <a:pt x="1270" y="537"/>
                  </a:lnTo>
                  <a:lnTo>
                    <a:pt x="1266" y="530"/>
                  </a:lnTo>
                  <a:lnTo>
                    <a:pt x="1267" y="530"/>
                  </a:lnTo>
                  <a:lnTo>
                    <a:pt x="1269" y="528"/>
                  </a:lnTo>
                  <a:lnTo>
                    <a:pt x="1271" y="524"/>
                  </a:lnTo>
                  <a:lnTo>
                    <a:pt x="1272" y="523"/>
                  </a:lnTo>
                  <a:lnTo>
                    <a:pt x="1275" y="525"/>
                  </a:lnTo>
                  <a:lnTo>
                    <a:pt x="1276" y="527"/>
                  </a:lnTo>
                  <a:lnTo>
                    <a:pt x="1276" y="528"/>
                  </a:lnTo>
                  <a:lnTo>
                    <a:pt x="1277" y="528"/>
                  </a:lnTo>
                  <a:lnTo>
                    <a:pt x="1277" y="530"/>
                  </a:lnTo>
                  <a:lnTo>
                    <a:pt x="1278" y="530"/>
                  </a:lnTo>
                  <a:lnTo>
                    <a:pt x="1279" y="532"/>
                  </a:lnTo>
                  <a:lnTo>
                    <a:pt x="1280" y="533"/>
                  </a:lnTo>
                  <a:lnTo>
                    <a:pt x="1281" y="536"/>
                  </a:lnTo>
                  <a:lnTo>
                    <a:pt x="1283" y="537"/>
                  </a:lnTo>
                  <a:lnTo>
                    <a:pt x="1285" y="536"/>
                  </a:lnTo>
                  <a:lnTo>
                    <a:pt x="1286" y="536"/>
                  </a:lnTo>
                  <a:lnTo>
                    <a:pt x="1289" y="533"/>
                  </a:lnTo>
                  <a:lnTo>
                    <a:pt x="1290" y="532"/>
                  </a:lnTo>
                  <a:lnTo>
                    <a:pt x="1292" y="532"/>
                  </a:lnTo>
                  <a:lnTo>
                    <a:pt x="1298" y="528"/>
                  </a:lnTo>
                  <a:lnTo>
                    <a:pt x="1298" y="527"/>
                  </a:lnTo>
                  <a:lnTo>
                    <a:pt x="1297" y="525"/>
                  </a:lnTo>
                  <a:lnTo>
                    <a:pt x="1297" y="524"/>
                  </a:lnTo>
                  <a:lnTo>
                    <a:pt x="1296" y="524"/>
                  </a:lnTo>
                  <a:lnTo>
                    <a:pt x="1294" y="523"/>
                  </a:lnTo>
                  <a:lnTo>
                    <a:pt x="1293" y="523"/>
                  </a:lnTo>
                  <a:lnTo>
                    <a:pt x="1290" y="522"/>
                  </a:lnTo>
                  <a:lnTo>
                    <a:pt x="1289" y="522"/>
                  </a:lnTo>
                  <a:lnTo>
                    <a:pt x="1288" y="522"/>
                  </a:lnTo>
                  <a:lnTo>
                    <a:pt x="1288" y="521"/>
                  </a:lnTo>
                  <a:lnTo>
                    <a:pt x="1287" y="521"/>
                  </a:lnTo>
                  <a:lnTo>
                    <a:pt x="1286" y="521"/>
                  </a:lnTo>
                  <a:lnTo>
                    <a:pt x="1286" y="520"/>
                  </a:lnTo>
                  <a:lnTo>
                    <a:pt x="1285" y="519"/>
                  </a:lnTo>
                  <a:lnTo>
                    <a:pt x="1284" y="518"/>
                  </a:lnTo>
                  <a:lnTo>
                    <a:pt x="1284" y="516"/>
                  </a:lnTo>
                  <a:lnTo>
                    <a:pt x="1283" y="516"/>
                  </a:lnTo>
                  <a:lnTo>
                    <a:pt x="1283" y="515"/>
                  </a:lnTo>
                  <a:lnTo>
                    <a:pt x="1283" y="514"/>
                  </a:lnTo>
                  <a:lnTo>
                    <a:pt x="1281" y="513"/>
                  </a:lnTo>
                  <a:lnTo>
                    <a:pt x="1281" y="512"/>
                  </a:lnTo>
                  <a:lnTo>
                    <a:pt x="1281" y="511"/>
                  </a:lnTo>
                  <a:lnTo>
                    <a:pt x="1281" y="510"/>
                  </a:lnTo>
                  <a:lnTo>
                    <a:pt x="1281" y="508"/>
                  </a:lnTo>
                  <a:lnTo>
                    <a:pt x="1281" y="507"/>
                  </a:lnTo>
                  <a:lnTo>
                    <a:pt x="1283" y="505"/>
                  </a:lnTo>
                  <a:lnTo>
                    <a:pt x="1284" y="502"/>
                  </a:lnTo>
                  <a:lnTo>
                    <a:pt x="1284" y="497"/>
                  </a:lnTo>
                  <a:lnTo>
                    <a:pt x="1285" y="497"/>
                  </a:lnTo>
                  <a:lnTo>
                    <a:pt x="1285" y="496"/>
                  </a:lnTo>
                  <a:lnTo>
                    <a:pt x="1284" y="495"/>
                  </a:lnTo>
                  <a:lnTo>
                    <a:pt x="1284" y="494"/>
                  </a:lnTo>
                  <a:lnTo>
                    <a:pt x="1284" y="493"/>
                  </a:lnTo>
                  <a:lnTo>
                    <a:pt x="1284" y="491"/>
                  </a:lnTo>
                  <a:lnTo>
                    <a:pt x="1280" y="487"/>
                  </a:lnTo>
                  <a:lnTo>
                    <a:pt x="1279" y="486"/>
                  </a:lnTo>
                  <a:lnTo>
                    <a:pt x="1278" y="486"/>
                  </a:lnTo>
                  <a:lnTo>
                    <a:pt x="1278" y="485"/>
                  </a:lnTo>
                  <a:lnTo>
                    <a:pt x="1277" y="485"/>
                  </a:lnTo>
                  <a:lnTo>
                    <a:pt x="1276" y="485"/>
                  </a:lnTo>
                  <a:lnTo>
                    <a:pt x="1272" y="483"/>
                  </a:lnTo>
                  <a:lnTo>
                    <a:pt x="1268" y="482"/>
                  </a:lnTo>
                  <a:lnTo>
                    <a:pt x="1268" y="481"/>
                  </a:lnTo>
                  <a:lnTo>
                    <a:pt x="1269" y="480"/>
                  </a:lnTo>
                  <a:lnTo>
                    <a:pt x="1268" y="480"/>
                  </a:lnTo>
                  <a:lnTo>
                    <a:pt x="1267" y="480"/>
                  </a:lnTo>
                  <a:lnTo>
                    <a:pt x="1266" y="480"/>
                  </a:lnTo>
                  <a:lnTo>
                    <a:pt x="1264" y="480"/>
                  </a:lnTo>
                  <a:lnTo>
                    <a:pt x="1264" y="478"/>
                  </a:lnTo>
                  <a:lnTo>
                    <a:pt x="1267" y="478"/>
                  </a:lnTo>
                  <a:lnTo>
                    <a:pt x="1268" y="479"/>
                  </a:lnTo>
                  <a:lnTo>
                    <a:pt x="1269" y="479"/>
                  </a:lnTo>
                  <a:lnTo>
                    <a:pt x="1269" y="480"/>
                  </a:lnTo>
                  <a:lnTo>
                    <a:pt x="1269" y="481"/>
                  </a:lnTo>
                  <a:lnTo>
                    <a:pt x="1269" y="482"/>
                  </a:lnTo>
                  <a:lnTo>
                    <a:pt x="1272" y="483"/>
                  </a:lnTo>
                  <a:lnTo>
                    <a:pt x="1273" y="483"/>
                  </a:lnTo>
                  <a:lnTo>
                    <a:pt x="1276" y="483"/>
                  </a:lnTo>
                  <a:lnTo>
                    <a:pt x="1277" y="483"/>
                  </a:lnTo>
                  <a:lnTo>
                    <a:pt x="1277" y="485"/>
                  </a:lnTo>
                  <a:lnTo>
                    <a:pt x="1278" y="485"/>
                  </a:lnTo>
                  <a:lnTo>
                    <a:pt x="1279" y="486"/>
                  </a:lnTo>
                  <a:lnTo>
                    <a:pt x="1280" y="486"/>
                  </a:lnTo>
                  <a:lnTo>
                    <a:pt x="1280" y="487"/>
                  </a:lnTo>
                  <a:lnTo>
                    <a:pt x="1281" y="487"/>
                  </a:lnTo>
                  <a:lnTo>
                    <a:pt x="1281" y="488"/>
                  </a:lnTo>
                  <a:lnTo>
                    <a:pt x="1283" y="489"/>
                  </a:lnTo>
                  <a:lnTo>
                    <a:pt x="1283" y="490"/>
                  </a:lnTo>
                  <a:lnTo>
                    <a:pt x="1284" y="490"/>
                  </a:lnTo>
                  <a:lnTo>
                    <a:pt x="1284" y="491"/>
                  </a:lnTo>
                  <a:lnTo>
                    <a:pt x="1285" y="493"/>
                  </a:lnTo>
                  <a:lnTo>
                    <a:pt x="1285" y="494"/>
                  </a:lnTo>
                  <a:lnTo>
                    <a:pt x="1285" y="495"/>
                  </a:lnTo>
                  <a:lnTo>
                    <a:pt x="1285" y="497"/>
                  </a:lnTo>
                  <a:lnTo>
                    <a:pt x="1284" y="502"/>
                  </a:lnTo>
                  <a:lnTo>
                    <a:pt x="1284" y="503"/>
                  </a:lnTo>
                  <a:lnTo>
                    <a:pt x="1284" y="504"/>
                  </a:lnTo>
                  <a:lnTo>
                    <a:pt x="1283" y="505"/>
                  </a:lnTo>
                  <a:lnTo>
                    <a:pt x="1283" y="506"/>
                  </a:lnTo>
                  <a:lnTo>
                    <a:pt x="1283" y="508"/>
                  </a:lnTo>
                  <a:lnTo>
                    <a:pt x="1283" y="510"/>
                  </a:lnTo>
                  <a:lnTo>
                    <a:pt x="1283" y="511"/>
                  </a:lnTo>
                  <a:lnTo>
                    <a:pt x="1283" y="512"/>
                  </a:lnTo>
                  <a:lnTo>
                    <a:pt x="1283" y="513"/>
                  </a:lnTo>
                  <a:lnTo>
                    <a:pt x="1283" y="514"/>
                  </a:lnTo>
                  <a:lnTo>
                    <a:pt x="1284" y="515"/>
                  </a:lnTo>
                  <a:lnTo>
                    <a:pt x="1284" y="516"/>
                  </a:lnTo>
                  <a:lnTo>
                    <a:pt x="1284" y="518"/>
                  </a:lnTo>
                  <a:lnTo>
                    <a:pt x="1285" y="518"/>
                  </a:lnTo>
                  <a:lnTo>
                    <a:pt x="1285" y="519"/>
                  </a:lnTo>
                  <a:lnTo>
                    <a:pt x="1286" y="520"/>
                  </a:lnTo>
                  <a:lnTo>
                    <a:pt x="1287" y="520"/>
                  </a:lnTo>
                  <a:lnTo>
                    <a:pt x="1288" y="521"/>
                  </a:lnTo>
                  <a:lnTo>
                    <a:pt x="1289" y="522"/>
                  </a:lnTo>
                  <a:lnTo>
                    <a:pt x="1290" y="522"/>
                  </a:lnTo>
                  <a:lnTo>
                    <a:pt x="1292" y="522"/>
                  </a:lnTo>
                  <a:lnTo>
                    <a:pt x="1294" y="523"/>
                  </a:lnTo>
                  <a:lnTo>
                    <a:pt x="1295" y="523"/>
                  </a:lnTo>
                  <a:lnTo>
                    <a:pt x="1296" y="523"/>
                  </a:lnTo>
                  <a:lnTo>
                    <a:pt x="1296" y="524"/>
                  </a:lnTo>
                  <a:lnTo>
                    <a:pt x="1297" y="524"/>
                  </a:lnTo>
                  <a:lnTo>
                    <a:pt x="1298" y="525"/>
                  </a:lnTo>
                  <a:lnTo>
                    <a:pt x="1299" y="527"/>
                  </a:lnTo>
                  <a:lnTo>
                    <a:pt x="1304" y="523"/>
                  </a:lnTo>
                  <a:lnTo>
                    <a:pt x="1305" y="525"/>
                  </a:lnTo>
                  <a:lnTo>
                    <a:pt x="1309" y="524"/>
                  </a:lnTo>
                  <a:lnTo>
                    <a:pt x="1310" y="523"/>
                  </a:lnTo>
                  <a:lnTo>
                    <a:pt x="1312" y="522"/>
                  </a:lnTo>
                  <a:lnTo>
                    <a:pt x="1314" y="521"/>
                  </a:lnTo>
                  <a:lnTo>
                    <a:pt x="1314" y="520"/>
                  </a:lnTo>
                  <a:lnTo>
                    <a:pt x="1315" y="520"/>
                  </a:lnTo>
                  <a:lnTo>
                    <a:pt x="1316" y="519"/>
                  </a:lnTo>
                  <a:lnTo>
                    <a:pt x="1315" y="518"/>
                  </a:lnTo>
                  <a:lnTo>
                    <a:pt x="1315" y="516"/>
                  </a:lnTo>
                  <a:lnTo>
                    <a:pt x="1315" y="515"/>
                  </a:lnTo>
                  <a:lnTo>
                    <a:pt x="1314" y="514"/>
                  </a:lnTo>
                  <a:lnTo>
                    <a:pt x="1321" y="511"/>
                  </a:lnTo>
                  <a:lnTo>
                    <a:pt x="1322" y="510"/>
                  </a:lnTo>
                  <a:lnTo>
                    <a:pt x="1323" y="510"/>
                  </a:lnTo>
                  <a:lnTo>
                    <a:pt x="1323" y="508"/>
                  </a:lnTo>
                  <a:lnTo>
                    <a:pt x="1322" y="507"/>
                  </a:lnTo>
                  <a:lnTo>
                    <a:pt x="1322" y="506"/>
                  </a:lnTo>
                  <a:lnTo>
                    <a:pt x="1321" y="506"/>
                  </a:lnTo>
                  <a:lnTo>
                    <a:pt x="1321" y="504"/>
                  </a:lnTo>
                  <a:lnTo>
                    <a:pt x="1320" y="503"/>
                  </a:lnTo>
                  <a:lnTo>
                    <a:pt x="1319" y="503"/>
                  </a:lnTo>
                  <a:lnTo>
                    <a:pt x="1319" y="502"/>
                  </a:lnTo>
                  <a:lnTo>
                    <a:pt x="1319" y="500"/>
                  </a:lnTo>
                  <a:lnTo>
                    <a:pt x="1318" y="499"/>
                  </a:lnTo>
                  <a:lnTo>
                    <a:pt x="1316" y="498"/>
                  </a:lnTo>
                  <a:lnTo>
                    <a:pt x="1316" y="497"/>
                  </a:lnTo>
                  <a:lnTo>
                    <a:pt x="1315" y="497"/>
                  </a:lnTo>
                  <a:lnTo>
                    <a:pt x="1314" y="495"/>
                  </a:lnTo>
                  <a:lnTo>
                    <a:pt x="1314" y="494"/>
                  </a:lnTo>
                  <a:lnTo>
                    <a:pt x="1312" y="491"/>
                  </a:lnTo>
                  <a:lnTo>
                    <a:pt x="1311" y="489"/>
                  </a:lnTo>
                  <a:lnTo>
                    <a:pt x="1311" y="488"/>
                  </a:lnTo>
                  <a:lnTo>
                    <a:pt x="1310" y="488"/>
                  </a:lnTo>
                  <a:lnTo>
                    <a:pt x="1310" y="487"/>
                  </a:lnTo>
                  <a:lnTo>
                    <a:pt x="1309" y="486"/>
                  </a:lnTo>
                  <a:lnTo>
                    <a:pt x="1309" y="485"/>
                  </a:lnTo>
                  <a:lnTo>
                    <a:pt x="1307" y="483"/>
                  </a:lnTo>
                  <a:lnTo>
                    <a:pt x="1306" y="482"/>
                  </a:lnTo>
                  <a:lnTo>
                    <a:pt x="1305" y="479"/>
                  </a:lnTo>
                  <a:lnTo>
                    <a:pt x="1304" y="478"/>
                  </a:lnTo>
                  <a:lnTo>
                    <a:pt x="1304" y="477"/>
                  </a:lnTo>
                  <a:lnTo>
                    <a:pt x="1303" y="477"/>
                  </a:lnTo>
                  <a:lnTo>
                    <a:pt x="1303" y="475"/>
                  </a:lnTo>
                  <a:lnTo>
                    <a:pt x="1301" y="473"/>
                  </a:lnTo>
                  <a:lnTo>
                    <a:pt x="1301" y="472"/>
                  </a:lnTo>
                  <a:lnTo>
                    <a:pt x="1299" y="471"/>
                  </a:lnTo>
                  <a:lnTo>
                    <a:pt x="1299" y="469"/>
                  </a:lnTo>
                  <a:lnTo>
                    <a:pt x="1298" y="468"/>
                  </a:lnTo>
                  <a:lnTo>
                    <a:pt x="1297" y="466"/>
                  </a:lnTo>
                  <a:lnTo>
                    <a:pt x="1296" y="464"/>
                  </a:lnTo>
                  <a:lnTo>
                    <a:pt x="1295" y="463"/>
                  </a:lnTo>
                  <a:lnTo>
                    <a:pt x="1294" y="462"/>
                  </a:lnTo>
                  <a:lnTo>
                    <a:pt x="1293" y="461"/>
                  </a:lnTo>
                  <a:lnTo>
                    <a:pt x="1292" y="460"/>
                  </a:lnTo>
                  <a:lnTo>
                    <a:pt x="1292" y="458"/>
                  </a:lnTo>
                  <a:lnTo>
                    <a:pt x="1289" y="455"/>
                  </a:lnTo>
                  <a:lnTo>
                    <a:pt x="1288" y="454"/>
                  </a:lnTo>
                  <a:lnTo>
                    <a:pt x="1288" y="453"/>
                  </a:lnTo>
                  <a:lnTo>
                    <a:pt x="1287" y="450"/>
                  </a:lnTo>
                  <a:lnTo>
                    <a:pt x="1286" y="449"/>
                  </a:lnTo>
                  <a:lnTo>
                    <a:pt x="1286" y="450"/>
                  </a:lnTo>
                  <a:lnTo>
                    <a:pt x="1284" y="448"/>
                  </a:lnTo>
                  <a:lnTo>
                    <a:pt x="1283" y="449"/>
                  </a:lnTo>
                  <a:lnTo>
                    <a:pt x="1281" y="447"/>
                  </a:lnTo>
                  <a:lnTo>
                    <a:pt x="1283" y="447"/>
                  </a:lnTo>
                  <a:lnTo>
                    <a:pt x="1281" y="446"/>
                  </a:lnTo>
                  <a:lnTo>
                    <a:pt x="1280" y="445"/>
                  </a:lnTo>
                  <a:lnTo>
                    <a:pt x="1281" y="444"/>
                  </a:lnTo>
                  <a:lnTo>
                    <a:pt x="1279" y="443"/>
                  </a:lnTo>
                  <a:lnTo>
                    <a:pt x="1279" y="441"/>
                  </a:lnTo>
                  <a:lnTo>
                    <a:pt x="1279" y="440"/>
                  </a:lnTo>
                  <a:lnTo>
                    <a:pt x="1278" y="440"/>
                  </a:lnTo>
                  <a:lnTo>
                    <a:pt x="1277" y="439"/>
                  </a:lnTo>
                  <a:lnTo>
                    <a:pt x="1277" y="438"/>
                  </a:lnTo>
                  <a:lnTo>
                    <a:pt x="1276" y="438"/>
                  </a:lnTo>
                  <a:lnTo>
                    <a:pt x="1275" y="437"/>
                  </a:lnTo>
                  <a:lnTo>
                    <a:pt x="1273" y="438"/>
                  </a:lnTo>
                  <a:lnTo>
                    <a:pt x="1272" y="440"/>
                  </a:lnTo>
                  <a:lnTo>
                    <a:pt x="1271" y="439"/>
                  </a:lnTo>
                  <a:lnTo>
                    <a:pt x="1270" y="439"/>
                  </a:lnTo>
                  <a:lnTo>
                    <a:pt x="1272" y="437"/>
                  </a:lnTo>
                  <a:lnTo>
                    <a:pt x="1272" y="438"/>
                  </a:lnTo>
                  <a:lnTo>
                    <a:pt x="1273" y="438"/>
                  </a:lnTo>
                  <a:lnTo>
                    <a:pt x="1273" y="437"/>
                  </a:lnTo>
                  <a:lnTo>
                    <a:pt x="1275" y="437"/>
                  </a:lnTo>
                  <a:lnTo>
                    <a:pt x="1275" y="436"/>
                  </a:lnTo>
                  <a:lnTo>
                    <a:pt x="1273" y="433"/>
                  </a:lnTo>
                  <a:lnTo>
                    <a:pt x="1275" y="433"/>
                  </a:lnTo>
                  <a:lnTo>
                    <a:pt x="1275" y="432"/>
                  </a:lnTo>
                  <a:lnTo>
                    <a:pt x="1276" y="431"/>
                  </a:lnTo>
                  <a:lnTo>
                    <a:pt x="1277" y="432"/>
                  </a:lnTo>
                  <a:lnTo>
                    <a:pt x="1278" y="432"/>
                  </a:lnTo>
                  <a:lnTo>
                    <a:pt x="1279" y="433"/>
                  </a:lnTo>
                  <a:lnTo>
                    <a:pt x="1279" y="435"/>
                  </a:lnTo>
                  <a:lnTo>
                    <a:pt x="1280" y="435"/>
                  </a:lnTo>
                  <a:lnTo>
                    <a:pt x="1280" y="436"/>
                  </a:lnTo>
                  <a:lnTo>
                    <a:pt x="1281" y="437"/>
                  </a:lnTo>
                  <a:lnTo>
                    <a:pt x="1283" y="438"/>
                  </a:lnTo>
                  <a:lnTo>
                    <a:pt x="1284" y="438"/>
                  </a:lnTo>
                  <a:lnTo>
                    <a:pt x="1284" y="439"/>
                  </a:lnTo>
                  <a:lnTo>
                    <a:pt x="1283" y="439"/>
                  </a:lnTo>
                  <a:lnTo>
                    <a:pt x="1283" y="440"/>
                  </a:lnTo>
                  <a:lnTo>
                    <a:pt x="1281" y="440"/>
                  </a:lnTo>
                  <a:lnTo>
                    <a:pt x="1283" y="440"/>
                  </a:lnTo>
                  <a:lnTo>
                    <a:pt x="1283" y="441"/>
                  </a:lnTo>
                  <a:lnTo>
                    <a:pt x="1284" y="441"/>
                  </a:lnTo>
                  <a:lnTo>
                    <a:pt x="1284" y="443"/>
                  </a:lnTo>
                  <a:lnTo>
                    <a:pt x="1286" y="446"/>
                  </a:lnTo>
                  <a:lnTo>
                    <a:pt x="1286" y="447"/>
                  </a:lnTo>
                  <a:lnTo>
                    <a:pt x="1287" y="448"/>
                  </a:lnTo>
                  <a:lnTo>
                    <a:pt x="1288" y="449"/>
                  </a:lnTo>
                  <a:lnTo>
                    <a:pt x="1289" y="453"/>
                  </a:lnTo>
                  <a:lnTo>
                    <a:pt x="1290" y="454"/>
                  </a:lnTo>
                  <a:lnTo>
                    <a:pt x="1290" y="455"/>
                  </a:lnTo>
                  <a:lnTo>
                    <a:pt x="1292" y="456"/>
                  </a:lnTo>
                  <a:lnTo>
                    <a:pt x="1293" y="458"/>
                  </a:lnTo>
                  <a:lnTo>
                    <a:pt x="1294" y="460"/>
                  </a:lnTo>
                  <a:lnTo>
                    <a:pt x="1294" y="461"/>
                  </a:lnTo>
                  <a:lnTo>
                    <a:pt x="1295" y="462"/>
                  </a:lnTo>
                  <a:lnTo>
                    <a:pt x="1296" y="463"/>
                  </a:lnTo>
                  <a:lnTo>
                    <a:pt x="1297" y="464"/>
                  </a:lnTo>
                  <a:lnTo>
                    <a:pt x="1298" y="466"/>
                  </a:lnTo>
                  <a:lnTo>
                    <a:pt x="1298" y="468"/>
                  </a:lnTo>
                  <a:lnTo>
                    <a:pt x="1299" y="469"/>
                  </a:lnTo>
                  <a:lnTo>
                    <a:pt x="1301" y="470"/>
                  </a:lnTo>
                  <a:lnTo>
                    <a:pt x="1301" y="471"/>
                  </a:lnTo>
                  <a:lnTo>
                    <a:pt x="1302" y="472"/>
                  </a:lnTo>
                  <a:lnTo>
                    <a:pt x="1302" y="473"/>
                  </a:lnTo>
                  <a:lnTo>
                    <a:pt x="1304" y="475"/>
                  </a:lnTo>
                  <a:lnTo>
                    <a:pt x="1304" y="477"/>
                  </a:lnTo>
                  <a:lnTo>
                    <a:pt x="1305" y="478"/>
                  </a:lnTo>
                  <a:lnTo>
                    <a:pt x="1305" y="479"/>
                  </a:lnTo>
                  <a:lnTo>
                    <a:pt x="1306" y="480"/>
                  </a:lnTo>
                  <a:lnTo>
                    <a:pt x="1306" y="481"/>
                  </a:lnTo>
                  <a:lnTo>
                    <a:pt x="1309" y="483"/>
                  </a:lnTo>
                  <a:lnTo>
                    <a:pt x="1310" y="482"/>
                  </a:lnTo>
                  <a:lnTo>
                    <a:pt x="1311" y="483"/>
                  </a:lnTo>
                  <a:lnTo>
                    <a:pt x="1311" y="485"/>
                  </a:lnTo>
                  <a:lnTo>
                    <a:pt x="1312" y="485"/>
                  </a:lnTo>
                  <a:lnTo>
                    <a:pt x="1312" y="486"/>
                  </a:lnTo>
                  <a:lnTo>
                    <a:pt x="1313" y="486"/>
                  </a:lnTo>
                  <a:lnTo>
                    <a:pt x="1313" y="487"/>
                  </a:lnTo>
                  <a:lnTo>
                    <a:pt x="1313" y="488"/>
                  </a:lnTo>
                  <a:lnTo>
                    <a:pt x="1314" y="488"/>
                  </a:lnTo>
                  <a:lnTo>
                    <a:pt x="1314" y="489"/>
                  </a:lnTo>
                  <a:lnTo>
                    <a:pt x="1315" y="490"/>
                  </a:lnTo>
                  <a:lnTo>
                    <a:pt x="1315" y="491"/>
                  </a:lnTo>
                  <a:lnTo>
                    <a:pt x="1316" y="491"/>
                  </a:lnTo>
                  <a:lnTo>
                    <a:pt x="1316" y="493"/>
                  </a:lnTo>
                  <a:lnTo>
                    <a:pt x="1316" y="494"/>
                  </a:lnTo>
                  <a:lnTo>
                    <a:pt x="1318" y="494"/>
                  </a:lnTo>
                  <a:lnTo>
                    <a:pt x="1318" y="495"/>
                  </a:lnTo>
                  <a:lnTo>
                    <a:pt x="1319" y="495"/>
                  </a:lnTo>
                  <a:lnTo>
                    <a:pt x="1319" y="496"/>
                  </a:lnTo>
                  <a:lnTo>
                    <a:pt x="1320" y="498"/>
                  </a:lnTo>
                  <a:lnTo>
                    <a:pt x="1321" y="497"/>
                  </a:lnTo>
                  <a:lnTo>
                    <a:pt x="1322" y="497"/>
                  </a:lnTo>
                  <a:lnTo>
                    <a:pt x="1323" y="496"/>
                  </a:lnTo>
                  <a:lnTo>
                    <a:pt x="1324" y="496"/>
                  </a:lnTo>
                  <a:lnTo>
                    <a:pt x="1326" y="495"/>
                  </a:lnTo>
                  <a:lnTo>
                    <a:pt x="1327" y="494"/>
                  </a:lnTo>
                  <a:lnTo>
                    <a:pt x="1327" y="495"/>
                  </a:lnTo>
                  <a:lnTo>
                    <a:pt x="1328" y="496"/>
                  </a:lnTo>
                  <a:lnTo>
                    <a:pt x="1329" y="497"/>
                  </a:lnTo>
                  <a:lnTo>
                    <a:pt x="1329" y="498"/>
                  </a:lnTo>
                  <a:lnTo>
                    <a:pt x="1330" y="499"/>
                  </a:lnTo>
                  <a:lnTo>
                    <a:pt x="1331" y="502"/>
                  </a:lnTo>
                  <a:lnTo>
                    <a:pt x="1332" y="500"/>
                  </a:lnTo>
                  <a:lnTo>
                    <a:pt x="1336" y="498"/>
                  </a:lnTo>
                  <a:lnTo>
                    <a:pt x="1337" y="499"/>
                  </a:lnTo>
                  <a:lnTo>
                    <a:pt x="1340" y="504"/>
                  </a:lnTo>
                  <a:lnTo>
                    <a:pt x="1341" y="504"/>
                  </a:lnTo>
                  <a:lnTo>
                    <a:pt x="1345" y="502"/>
                  </a:lnTo>
                  <a:lnTo>
                    <a:pt x="1346" y="502"/>
                  </a:lnTo>
                  <a:lnTo>
                    <a:pt x="1345" y="499"/>
                  </a:lnTo>
                  <a:lnTo>
                    <a:pt x="1344" y="499"/>
                  </a:lnTo>
                  <a:lnTo>
                    <a:pt x="1344" y="498"/>
                  </a:lnTo>
                  <a:lnTo>
                    <a:pt x="1347" y="496"/>
                  </a:lnTo>
                  <a:lnTo>
                    <a:pt x="1348" y="496"/>
                  </a:lnTo>
                  <a:lnTo>
                    <a:pt x="1347" y="495"/>
                  </a:lnTo>
                  <a:lnTo>
                    <a:pt x="1347" y="494"/>
                  </a:lnTo>
                  <a:lnTo>
                    <a:pt x="1346" y="494"/>
                  </a:lnTo>
                  <a:lnTo>
                    <a:pt x="1345" y="493"/>
                  </a:lnTo>
                  <a:lnTo>
                    <a:pt x="1346" y="493"/>
                  </a:lnTo>
                  <a:lnTo>
                    <a:pt x="1347" y="491"/>
                  </a:lnTo>
                  <a:lnTo>
                    <a:pt x="1347" y="493"/>
                  </a:lnTo>
                  <a:lnTo>
                    <a:pt x="1348" y="494"/>
                  </a:lnTo>
                  <a:lnTo>
                    <a:pt x="1349" y="495"/>
                  </a:lnTo>
                  <a:lnTo>
                    <a:pt x="1349" y="496"/>
                  </a:lnTo>
                  <a:lnTo>
                    <a:pt x="1350" y="496"/>
                  </a:lnTo>
                  <a:lnTo>
                    <a:pt x="1350" y="497"/>
                  </a:lnTo>
                  <a:lnTo>
                    <a:pt x="1352" y="497"/>
                  </a:lnTo>
                  <a:lnTo>
                    <a:pt x="1353" y="496"/>
                  </a:lnTo>
                  <a:lnTo>
                    <a:pt x="1354" y="496"/>
                  </a:lnTo>
                  <a:lnTo>
                    <a:pt x="1355" y="495"/>
                  </a:lnTo>
                  <a:lnTo>
                    <a:pt x="1356" y="494"/>
                  </a:lnTo>
                  <a:lnTo>
                    <a:pt x="1355" y="493"/>
                  </a:lnTo>
                  <a:lnTo>
                    <a:pt x="1355" y="491"/>
                  </a:lnTo>
                  <a:lnTo>
                    <a:pt x="1354" y="490"/>
                  </a:lnTo>
                  <a:lnTo>
                    <a:pt x="1354" y="489"/>
                  </a:lnTo>
                  <a:lnTo>
                    <a:pt x="1355" y="489"/>
                  </a:lnTo>
                  <a:lnTo>
                    <a:pt x="1356" y="489"/>
                  </a:lnTo>
                  <a:lnTo>
                    <a:pt x="1358" y="488"/>
                  </a:lnTo>
                  <a:lnTo>
                    <a:pt x="1359" y="488"/>
                  </a:lnTo>
                  <a:lnTo>
                    <a:pt x="1359" y="487"/>
                  </a:lnTo>
                  <a:lnTo>
                    <a:pt x="1362" y="486"/>
                  </a:lnTo>
                  <a:lnTo>
                    <a:pt x="1363" y="485"/>
                  </a:lnTo>
                  <a:lnTo>
                    <a:pt x="1364" y="485"/>
                  </a:lnTo>
                  <a:lnTo>
                    <a:pt x="1363" y="483"/>
                  </a:lnTo>
                  <a:lnTo>
                    <a:pt x="1358" y="486"/>
                  </a:lnTo>
                  <a:lnTo>
                    <a:pt x="1356" y="482"/>
                  </a:lnTo>
                  <a:lnTo>
                    <a:pt x="1357" y="482"/>
                  </a:lnTo>
                  <a:lnTo>
                    <a:pt x="1358" y="482"/>
                  </a:lnTo>
                  <a:lnTo>
                    <a:pt x="1359" y="481"/>
                  </a:lnTo>
                  <a:lnTo>
                    <a:pt x="1361" y="481"/>
                  </a:lnTo>
                  <a:lnTo>
                    <a:pt x="1361" y="480"/>
                  </a:lnTo>
                  <a:lnTo>
                    <a:pt x="1362" y="480"/>
                  </a:lnTo>
                  <a:lnTo>
                    <a:pt x="1363" y="481"/>
                  </a:lnTo>
                  <a:lnTo>
                    <a:pt x="1364" y="482"/>
                  </a:lnTo>
                  <a:lnTo>
                    <a:pt x="1364" y="483"/>
                  </a:lnTo>
                  <a:lnTo>
                    <a:pt x="1365" y="485"/>
                  </a:lnTo>
                  <a:lnTo>
                    <a:pt x="1365" y="486"/>
                  </a:lnTo>
                  <a:lnTo>
                    <a:pt x="1366" y="486"/>
                  </a:lnTo>
                  <a:lnTo>
                    <a:pt x="1366" y="487"/>
                  </a:lnTo>
                  <a:lnTo>
                    <a:pt x="1366" y="488"/>
                  </a:lnTo>
                  <a:lnTo>
                    <a:pt x="1368" y="486"/>
                  </a:lnTo>
                  <a:lnTo>
                    <a:pt x="1370" y="486"/>
                  </a:lnTo>
                  <a:lnTo>
                    <a:pt x="1370" y="485"/>
                  </a:lnTo>
                  <a:lnTo>
                    <a:pt x="1371" y="485"/>
                  </a:lnTo>
                  <a:lnTo>
                    <a:pt x="1373" y="483"/>
                  </a:lnTo>
                  <a:lnTo>
                    <a:pt x="1372" y="483"/>
                  </a:lnTo>
                  <a:lnTo>
                    <a:pt x="1371" y="481"/>
                  </a:lnTo>
                  <a:lnTo>
                    <a:pt x="1371" y="480"/>
                  </a:lnTo>
                  <a:lnTo>
                    <a:pt x="1372" y="480"/>
                  </a:lnTo>
                  <a:lnTo>
                    <a:pt x="1374" y="479"/>
                  </a:lnTo>
                  <a:lnTo>
                    <a:pt x="1374" y="478"/>
                  </a:lnTo>
                  <a:lnTo>
                    <a:pt x="1375" y="478"/>
                  </a:lnTo>
                  <a:lnTo>
                    <a:pt x="1376" y="477"/>
                  </a:lnTo>
                  <a:lnTo>
                    <a:pt x="1378" y="477"/>
                  </a:lnTo>
                  <a:lnTo>
                    <a:pt x="1378" y="475"/>
                  </a:lnTo>
                  <a:lnTo>
                    <a:pt x="1379" y="475"/>
                  </a:lnTo>
                  <a:lnTo>
                    <a:pt x="1380" y="477"/>
                  </a:lnTo>
                  <a:lnTo>
                    <a:pt x="1381" y="478"/>
                  </a:lnTo>
                  <a:lnTo>
                    <a:pt x="1381" y="479"/>
                  </a:lnTo>
                  <a:lnTo>
                    <a:pt x="1382" y="480"/>
                  </a:lnTo>
                  <a:lnTo>
                    <a:pt x="1387" y="479"/>
                  </a:lnTo>
                  <a:lnTo>
                    <a:pt x="1391" y="477"/>
                  </a:lnTo>
                  <a:lnTo>
                    <a:pt x="1390" y="475"/>
                  </a:lnTo>
                  <a:lnTo>
                    <a:pt x="1389" y="473"/>
                  </a:lnTo>
                  <a:lnTo>
                    <a:pt x="1388" y="473"/>
                  </a:lnTo>
                  <a:lnTo>
                    <a:pt x="1384" y="466"/>
                  </a:lnTo>
                  <a:lnTo>
                    <a:pt x="1383" y="465"/>
                  </a:lnTo>
                  <a:lnTo>
                    <a:pt x="1379" y="457"/>
                  </a:lnTo>
                  <a:lnTo>
                    <a:pt x="1381" y="455"/>
                  </a:lnTo>
                  <a:lnTo>
                    <a:pt x="1380" y="453"/>
                  </a:lnTo>
                  <a:lnTo>
                    <a:pt x="1379" y="453"/>
                  </a:lnTo>
                  <a:lnTo>
                    <a:pt x="1384" y="449"/>
                  </a:lnTo>
                  <a:lnTo>
                    <a:pt x="1387" y="453"/>
                  </a:lnTo>
                  <a:lnTo>
                    <a:pt x="1390" y="458"/>
                  </a:lnTo>
                  <a:lnTo>
                    <a:pt x="1391" y="460"/>
                  </a:lnTo>
                  <a:lnTo>
                    <a:pt x="1391" y="461"/>
                  </a:lnTo>
                  <a:lnTo>
                    <a:pt x="1393" y="464"/>
                  </a:lnTo>
                  <a:lnTo>
                    <a:pt x="1395" y="466"/>
                  </a:lnTo>
                  <a:lnTo>
                    <a:pt x="1396" y="468"/>
                  </a:lnTo>
                  <a:lnTo>
                    <a:pt x="1396" y="469"/>
                  </a:lnTo>
                  <a:lnTo>
                    <a:pt x="1395" y="469"/>
                  </a:lnTo>
                  <a:lnTo>
                    <a:pt x="1396" y="470"/>
                  </a:lnTo>
                  <a:lnTo>
                    <a:pt x="1397" y="471"/>
                  </a:lnTo>
                  <a:lnTo>
                    <a:pt x="1398" y="473"/>
                  </a:lnTo>
                  <a:lnTo>
                    <a:pt x="1398" y="474"/>
                  </a:lnTo>
                  <a:lnTo>
                    <a:pt x="1399" y="474"/>
                  </a:lnTo>
                  <a:lnTo>
                    <a:pt x="1398" y="473"/>
                  </a:lnTo>
                  <a:lnTo>
                    <a:pt x="1398" y="472"/>
                  </a:lnTo>
                  <a:lnTo>
                    <a:pt x="1397" y="471"/>
                  </a:lnTo>
                  <a:lnTo>
                    <a:pt x="1396" y="469"/>
                  </a:lnTo>
                  <a:lnTo>
                    <a:pt x="1397" y="469"/>
                  </a:lnTo>
                  <a:lnTo>
                    <a:pt x="1397" y="468"/>
                  </a:lnTo>
                  <a:lnTo>
                    <a:pt x="1398" y="468"/>
                  </a:lnTo>
                  <a:lnTo>
                    <a:pt x="1399" y="466"/>
                  </a:lnTo>
                  <a:lnTo>
                    <a:pt x="1400" y="466"/>
                  </a:lnTo>
                  <a:lnTo>
                    <a:pt x="1400" y="465"/>
                  </a:lnTo>
                  <a:lnTo>
                    <a:pt x="1401" y="465"/>
                  </a:lnTo>
                  <a:lnTo>
                    <a:pt x="1400" y="464"/>
                  </a:lnTo>
                  <a:lnTo>
                    <a:pt x="1399" y="462"/>
                  </a:lnTo>
                  <a:lnTo>
                    <a:pt x="1396" y="457"/>
                  </a:lnTo>
                  <a:lnTo>
                    <a:pt x="1395" y="455"/>
                  </a:lnTo>
                  <a:lnTo>
                    <a:pt x="1397" y="454"/>
                  </a:lnTo>
                  <a:lnTo>
                    <a:pt x="1398" y="453"/>
                  </a:lnTo>
                  <a:lnTo>
                    <a:pt x="1400" y="452"/>
                  </a:lnTo>
                  <a:lnTo>
                    <a:pt x="1404" y="448"/>
                  </a:lnTo>
                  <a:lnTo>
                    <a:pt x="1405" y="447"/>
                  </a:lnTo>
                  <a:lnTo>
                    <a:pt x="1407" y="446"/>
                  </a:lnTo>
                  <a:lnTo>
                    <a:pt x="1409" y="444"/>
                  </a:lnTo>
                  <a:lnTo>
                    <a:pt x="1410" y="444"/>
                  </a:lnTo>
                  <a:lnTo>
                    <a:pt x="1413" y="443"/>
                  </a:lnTo>
                  <a:lnTo>
                    <a:pt x="1413" y="441"/>
                  </a:lnTo>
                  <a:lnTo>
                    <a:pt x="1415" y="440"/>
                  </a:lnTo>
                  <a:lnTo>
                    <a:pt x="1416" y="440"/>
                  </a:lnTo>
                  <a:lnTo>
                    <a:pt x="1417" y="440"/>
                  </a:lnTo>
                  <a:lnTo>
                    <a:pt x="1417" y="439"/>
                  </a:lnTo>
                  <a:lnTo>
                    <a:pt x="1416" y="437"/>
                  </a:lnTo>
                  <a:lnTo>
                    <a:pt x="1416" y="436"/>
                  </a:lnTo>
                  <a:lnTo>
                    <a:pt x="1415" y="435"/>
                  </a:lnTo>
                  <a:lnTo>
                    <a:pt x="1410" y="436"/>
                  </a:lnTo>
                  <a:lnTo>
                    <a:pt x="1409" y="437"/>
                  </a:lnTo>
                  <a:lnTo>
                    <a:pt x="1409" y="436"/>
                  </a:lnTo>
                  <a:lnTo>
                    <a:pt x="1410" y="429"/>
                  </a:lnTo>
                  <a:lnTo>
                    <a:pt x="1410" y="427"/>
                  </a:lnTo>
                  <a:lnTo>
                    <a:pt x="1408" y="427"/>
                  </a:lnTo>
                  <a:lnTo>
                    <a:pt x="1408" y="428"/>
                  </a:lnTo>
                  <a:lnTo>
                    <a:pt x="1407" y="428"/>
                  </a:lnTo>
                  <a:lnTo>
                    <a:pt x="1407" y="427"/>
                  </a:lnTo>
                  <a:lnTo>
                    <a:pt x="1406" y="427"/>
                  </a:lnTo>
                  <a:lnTo>
                    <a:pt x="1405" y="427"/>
                  </a:lnTo>
                  <a:lnTo>
                    <a:pt x="1405" y="428"/>
                  </a:lnTo>
                  <a:lnTo>
                    <a:pt x="1404" y="428"/>
                  </a:lnTo>
                  <a:lnTo>
                    <a:pt x="1402" y="428"/>
                  </a:lnTo>
                  <a:lnTo>
                    <a:pt x="1402" y="429"/>
                  </a:lnTo>
                  <a:lnTo>
                    <a:pt x="1401" y="429"/>
                  </a:lnTo>
                  <a:lnTo>
                    <a:pt x="1400" y="429"/>
                  </a:lnTo>
                  <a:lnTo>
                    <a:pt x="1399" y="430"/>
                  </a:lnTo>
                  <a:lnTo>
                    <a:pt x="1398" y="430"/>
                  </a:lnTo>
                  <a:lnTo>
                    <a:pt x="1398" y="431"/>
                  </a:lnTo>
                  <a:lnTo>
                    <a:pt x="1397" y="431"/>
                  </a:lnTo>
                  <a:lnTo>
                    <a:pt x="1396" y="432"/>
                  </a:lnTo>
                  <a:lnTo>
                    <a:pt x="1396" y="431"/>
                  </a:lnTo>
                  <a:lnTo>
                    <a:pt x="1395" y="430"/>
                  </a:lnTo>
                  <a:lnTo>
                    <a:pt x="1393" y="429"/>
                  </a:lnTo>
                  <a:lnTo>
                    <a:pt x="1392" y="429"/>
                  </a:lnTo>
                  <a:lnTo>
                    <a:pt x="1392" y="428"/>
                  </a:lnTo>
                  <a:lnTo>
                    <a:pt x="1391" y="428"/>
                  </a:lnTo>
                  <a:lnTo>
                    <a:pt x="1390" y="429"/>
                  </a:lnTo>
                  <a:lnTo>
                    <a:pt x="1389" y="429"/>
                  </a:lnTo>
                  <a:lnTo>
                    <a:pt x="1388" y="428"/>
                  </a:lnTo>
                  <a:lnTo>
                    <a:pt x="1387" y="428"/>
                  </a:lnTo>
                  <a:lnTo>
                    <a:pt x="1385" y="427"/>
                  </a:lnTo>
                  <a:lnTo>
                    <a:pt x="1384" y="426"/>
                  </a:lnTo>
                  <a:lnTo>
                    <a:pt x="1383" y="422"/>
                  </a:lnTo>
                  <a:lnTo>
                    <a:pt x="1382" y="423"/>
                  </a:lnTo>
                  <a:lnTo>
                    <a:pt x="1381" y="423"/>
                  </a:lnTo>
                  <a:lnTo>
                    <a:pt x="1379" y="423"/>
                  </a:lnTo>
                  <a:lnTo>
                    <a:pt x="1376" y="426"/>
                  </a:lnTo>
                  <a:lnTo>
                    <a:pt x="1375" y="424"/>
                  </a:lnTo>
                  <a:lnTo>
                    <a:pt x="1375" y="423"/>
                  </a:lnTo>
                  <a:lnTo>
                    <a:pt x="1374" y="423"/>
                  </a:lnTo>
                  <a:lnTo>
                    <a:pt x="1374" y="422"/>
                  </a:lnTo>
                  <a:lnTo>
                    <a:pt x="1373" y="421"/>
                  </a:lnTo>
                  <a:lnTo>
                    <a:pt x="1372" y="419"/>
                  </a:lnTo>
                  <a:lnTo>
                    <a:pt x="1371" y="418"/>
                  </a:lnTo>
                  <a:lnTo>
                    <a:pt x="1371" y="416"/>
                  </a:lnTo>
                  <a:lnTo>
                    <a:pt x="1370" y="415"/>
                  </a:lnTo>
                  <a:lnTo>
                    <a:pt x="1370" y="414"/>
                  </a:lnTo>
                  <a:lnTo>
                    <a:pt x="1368" y="414"/>
                  </a:lnTo>
                  <a:lnTo>
                    <a:pt x="1368" y="413"/>
                  </a:lnTo>
                  <a:lnTo>
                    <a:pt x="1367" y="412"/>
                  </a:lnTo>
                  <a:lnTo>
                    <a:pt x="1367" y="411"/>
                  </a:lnTo>
                  <a:lnTo>
                    <a:pt x="1366" y="411"/>
                  </a:lnTo>
                  <a:lnTo>
                    <a:pt x="1366" y="410"/>
                  </a:lnTo>
                  <a:lnTo>
                    <a:pt x="1368" y="411"/>
                  </a:lnTo>
                  <a:lnTo>
                    <a:pt x="1370" y="411"/>
                  </a:lnTo>
                  <a:lnTo>
                    <a:pt x="1372" y="411"/>
                  </a:lnTo>
                  <a:lnTo>
                    <a:pt x="1372" y="412"/>
                  </a:lnTo>
                  <a:lnTo>
                    <a:pt x="1372" y="413"/>
                  </a:lnTo>
                  <a:lnTo>
                    <a:pt x="1371" y="413"/>
                  </a:lnTo>
                  <a:lnTo>
                    <a:pt x="1372" y="414"/>
                  </a:lnTo>
                  <a:lnTo>
                    <a:pt x="1373" y="414"/>
                  </a:lnTo>
                  <a:lnTo>
                    <a:pt x="1374" y="414"/>
                  </a:lnTo>
                  <a:lnTo>
                    <a:pt x="1375" y="414"/>
                  </a:lnTo>
                  <a:lnTo>
                    <a:pt x="1375" y="413"/>
                  </a:lnTo>
                  <a:lnTo>
                    <a:pt x="1376" y="413"/>
                  </a:lnTo>
                  <a:lnTo>
                    <a:pt x="1378" y="412"/>
                  </a:lnTo>
                  <a:lnTo>
                    <a:pt x="1379" y="411"/>
                  </a:lnTo>
                  <a:lnTo>
                    <a:pt x="1380" y="411"/>
                  </a:lnTo>
                  <a:lnTo>
                    <a:pt x="1382" y="411"/>
                  </a:lnTo>
                  <a:lnTo>
                    <a:pt x="1383" y="411"/>
                  </a:lnTo>
                  <a:lnTo>
                    <a:pt x="1384" y="411"/>
                  </a:lnTo>
                  <a:lnTo>
                    <a:pt x="1385" y="411"/>
                  </a:lnTo>
                  <a:lnTo>
                    <a:pt x="1387" y="411"/>
                  </a:lnTo>
                  <a:lnTo>
                    <a:pt x="1388" y="412"/>
                  </a:lnTo>
                  <a:lnTo>
                    <a:pt x="1389" y="412"/>
                  </a:lnTo>
                  <a:lnTo>
                    <a:pt x="1391" y="414"/>
                  </a:lnTo>
                  <a:lnTo>
                    <a:pt x="1392" y="415"/>
                  </a:lnTo>
                  <a:lnTo>
                    <a:pt x="1392" y="416"/>
                  </a:lnTo>
                  <a:lnTo>
                    <a:pt x="1392" y="418"/>
                  </a:lnTo>
                  <a:lnTo>
                    <a:pt x="1393" y="419"/>
                  </a:lnTo>
                  <a:lnTo>
                    <a:pt x="1395" y="420"/>
                  </a:lnTo>
                  <a:lnTo>
                    <a:pt x="1397" y="419"/>
                  </a:lnTo>
                  <a:lnTo>
                    <a:pt x="1397" y="418"/>
                  </a:lnTo>
                  <a:lnTo>
                    <a:pt x="1398" y="419"/>
                  </a:lnTo>
                  <a:lnTo>
                    <a:pt x="1398" y="420"/>
                  </a:lnTo>
                  <a:lnTo>
                    <a:pt x="1398" y="421"/>
                  </a:lnTo>
                  <a:lnTo>
                    <a:pt x="1399" y="421"/>
                  </a:lnTo>
                  <a:lnTo>
                    <a:pt x="1400" y="421"/>
                  </a:lnTo>
                  <a:lnTo>
                    <a:pt x="1400" y="420"/>
                  </a:lnTo>
                  <a:lnTo>
                    <a:pt x="1401" y="420"/>
                  </a:lnTo>
                  <a:lnTo>
                    <a:pt x="1402" y="418"/>
                  </a:lnTo>
                  <a:lnTo>
                    <a:pt x="1404" y="418"/>
                  </a:lnTo>
                  <a:lnTo>
                    <a:pt x="1405" y="419"/>
                  </a:lnTo>
                  <a:lnTo>
                    <a:pt x="1406" y="420"/>
                  </a:lnTo>
                  <a:lnTo>
                    <a:pt x="1407" y="419"/>
                  </a:lnTo>
                  <a:lnTo>
                    <a:pt x="1407" y="418"/>
                  </a:lnTo>
                  <a:lnTo>
                    <a:pt x="1408" y="418"/>
                  </a:lnTo>
                  <a:lnTo>
                    <a:pt x="1409" y="418"/>
                  </a:lnTo>
                  <a:lnTo>
                    <a:pt x="1410" y="419"/>
                  </a:lnTo>
                  <a:lnTo>
                    <a:pt x="1410" y="420"/>
                  </a:lnTo>
                  <a:lnTo>
                    <a:pt x="1411" y="420"/>
                  </a:lnTo>
                  <a:lnTo>
                    <a:pt x="1411" y="421"/>
                  </a:lnTo>
                  <a:lnTo>
                    <a:pt x="1413" y="421"/>
                  </a:lnTo>
                  <a:lnTo>
                    <a:pt x="1414" y="420"/>
                  </a:lnTo>
                  <a:lnTo>
                    <a:pt x="1414" y="419"/>
                  </a:lnTo>
                  <a:lnTo>
                    <a:pt x="1415" y="418"/>
                  </a:lnTo>
                  <a:lnTo>
                    <a:pt x="1416" y="416"/>
                  </a:lnTo>
                  <a:lnTo>
                    <a:pt x="1416" y="415"/>
                  </a:lnTo>
                  <a:lnTo>
                    <a:pt x="1417" y="415"/>
                  </a:lnTo>
                  <a:lnTo>
                    <a:pt x="1418" y="415"/>
                  </a:lnTo>
                  <a:lnTo>
                    <a:pt x="1419" y="415"/>
                  </a:lnTo>
                  <a:lnTo>
                    <a:pt x="1421" y="415"/>
                  </a:lnTo>
                  <a:lnTo>
                    <a:pt x="1421" y="414"/>
                  </a:lnTo>
                  <a:lnTo>
                    <a:pt x="1422" y="414"/>
                  </a:lnTo>
                  <a:lnTo>
                    <a:pt x="1423" y="415"/>
                  </a:lnTo>
                  <a:lnTo>
                    <a:pt x="1423" y="416"/>
                  </a:lnTo>
                  <a:lnTo>
                    <a:pt x="1422" y="418"/>
                  </a:lnTo>
                  <a:lnTo>
                    <a:pt x="1423" y="418"/>
                  </a:lnTo>
                  <a:lnTo>
                    <a:pt x="1423" y="419"/>
                  </a:lnTo>
                  <a:lnTo>
                    <a:pt x="1424" y="419"/>
                  </a:lnTo>
                  <a:lnTo>
                    <a:pt x="1425" y="419"/>
                  </a:lnTo>
                  <a:lnTo>
                    <a:pt x="1426" y="419"/>
                  </a:lnTo>
                  <a:lnTo>
                    <a:pt x="1426" y="418"/>
                  </a:lnTo>
                  <a:lnTo>
                    <a:pt x="1427" y="418"/>
                  </a:lnTo>
                  <a:lnTo>
                    <a:pt x="1427" y="416"/>
                  </a:lnTo>
                  <a:lnTo>
                    <a:pt x="1427" y="418"/>
                  </a:lnTo>
                  <a:lnTo>
                    <a:pt x="1427" y="420"/>
                  </a:lnTo>
                  <a:lnTo>
                    <a:pt x="1427" y="424"/>
                  </a:lnTo>
                  <a:lnTo>
                    <a:pt x="1427" y="426"/>
                  </a:lnTo>
                  <a:lnTo>
                    <a:pt x="1427" y="430"/>
                  </a:lnTo>
                  <a:lnTo>
                    <a:pt x="1427" y="433"/>
                  </a:lnTo>
                  <a:lnTo>
                    <a:pt x="1427" y="437"/>
                  </a:lnTo>
                  <a:lnTo>
                    <a:pt x="1427" y="438"/>
                  </a:lnTo>
                  <a:lnTo>
                    <a:pt x="1427" y="440"/>
                  </a:lnTo>
                  <a:lnTo>
                    <a:pt x="1427" y="443"/>
                  </a:lnTo>
                  <a:lnTo>
                    <a:pt x="1427" y="446"/>
                  </a:lnTo>
                  <a:lnTo>
                    <a:pt x="1427" y="447"/>
                  </a:lnTo>
                  <a:lnTo>
                    <a:pt x="1427" y="448"/>
                  </a:lnTo>
                  <a:lnTo>
                    <a:pt x="1427" y="452"/>
                  </a:lnTo>
                  <a:lnTo>
                    <a:pt x="1427" y="456"/>
                  </a:lnTo>
                  <a:lnTo>
                    <a:pt x="1427" y="457"/>
                  </a:lnTo>
                  <a:lnTo>
                    <a:pt x="1428" y="458"/>
                  </a:lnTo>
                  <a:lnTo>
                    <a:pt x="1428" y="462"/>
                  </a:lnTo>
                  <a:lnTo>
                    <a:pt x="1426" y="462"/>
                  </a:lnTo>
                  <a:lnTo>
                    <a:pt x="1427" y="464"/>
                  </a:lnTo>
                  <a:lnTo>
                    <a:pt x="1428" y="463"/>
                  </a:lnTo>
                  <a:lnTo>
                    <a:pt x="1430" y="463"/>
                  </a:lnTo>
                  <a:lnTo>
                    <a:pt x="1431" y="463"/>
                  </a:lnTo>
                  <a:lnTo>
                    <a:pt x="1431" y="462"/>
                  </a:lnTo>
                  <a:lnTo>
                    <a:pt x="1432" y="462"/>
                  </a:lnTo>
                  <a:lnTo>
                    <a:pt x="1433" y="462"/>
                  </a:lnTo>
                  <a:lnTo>
                    <a:pt x="1433" y="461"/>
                  </a:lnTo>
                  <a:lnTo>
                    <a:pt x="1432" y="461"/>
                  </a:lnTo>
                  <a:lnTo>
                    <a:pt x="1432" y="460"/>
                  </a:lnTo>
                  <a:lnTo>
                    <a:pt x="1432" y="458"/>
                  </a:lnTo>
                  <a:lnTo>
                    <a:pt x="1432" y="457"/>
                  </a:lnTo>
                  <a:lnTo>
                    <a:pt x="1432" y="456"/>
                  </a:lnTo>
                  <a:lnTo>
                    <a:pt x="1432" y="452"/>
                  </a:lnTo>
                  <a:lnTo>
                    <a:pt x="1432" y="450"/>
                  </a:lnTo>
                  <a:lnTo>
                    <a:pt x="1432" y="449"/>
                  </a:lnTo>
                  <a:lnTo>
                    <a:pt x="1432" y="448"/>
                  </a:lnTo>
                  <a:lnTo>
                    <a:pt x="1432" y="447"/>
                  </a:lnTo>
                  <a:lnTo>
                    <a:pt x="1431" y="443"/>
                  </a:lnTo>
                  <a:lnTo>
                    <a:pt x="1432" y="440"/>
                  </a:lnTo>
                  <a:lnTo>
                    <a:pt x="1431" y="440"/>
                  </a:lnTo>
                  <a:lnTo>
                    <a:pt x="1431" y="438"/>
                  </a:lnTo>
                  <a:lnTo>
                    <a:pt x="1431" y="437"/>
                  </a:lnTo>
                  <a:lnTo>
                    <a:pt x="1431" y="436"/>
                  </a:lnTo>
                  <a:lnTo>
                    <a:pt x="1431" y="435"/>
                  </a:lnTo>
                  <a:lnTo>
                    <a:pt x="1431" y="432"/>
                  </a:lnTo>
                  <a:lnTo>
                    <a:pt x="1431" y="431"/>
                  </a:lnTo>
                  <a:lnTo>
                    <a:pt x="1431" y="429"/>
                  </a:lnTo>
                  <a:lnTo>
                    <a:pt x="1431" y="426"/>
                  </a:lnTo>
                  <a:lnTo>
                    <a:pt x="1431" y="423"/>
                  </a:lnTo>
                  <a:lnTo>
                    <a:pt x="1431" y="419"/>
                  </a:lnTo>
                  <a:lnTo>
                    <a:pt x="1431" y="415"/>
                  </a:lnTo>
                  <a:lnTo>
                    <a:pt x="1431" y="414"/>
                  </a:lnTo>
                  <a:lnTo>
                    <a:pt x="1431" y="413"/>
                  </a:lnTo>
                  <a:lnTo>
                    <a:pt x="1432" y="413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2"/>
                  </a:lnTo>
                  <a:lnTo>
                    <a:pt x="1431" y="401"/>
                  </a:lnTo>
                  <a:lnTo>
                    <a:pt x="1430" y="398"/>
                  </a:lnTo>
                  <a:lnTo>
                    <a:pt x="1430" y="397"/>
                  </a:lnTo>
                  <a:lnTo>
                    <a:pt x="1428" y="397"/>
                  </a:lnTo>
                  <a:lnTo>
                    <a:pt x="1427" y="397"/>
                  </a:lnTo>
                  <a:lnTo>
                    <a:pt x="1426" y="397"/>
                  </a:lnTo>
                  <a:lnTo>
                    <a:pt x="1425" y="397"/>
                  </a:lnTo>
                  <a:lnTo>
                    <a:pt x="1425" y="396"/>
                  </a:lnTo>
                  <a:lnTo>
                    <a:pt x="1424" y="395"/>
                  </a:lnTo>
                  <a:lnTo>
                    <a:pt x="1424" y="394"/>
                  </a:lnTo>
                  <a:lnTo>
                    <a:pt x="1425" y="393"/>
                  </a:lnTo>
                  <a:lnTo>
                    <a:pt x="1426" y="393"/>
                  </a:lnTo>
                  <a:lnTo>
                    <a:pt x="1426" y="391"/>
                  </a:lnTo>
                  <a:lnTo>
                    <a:pt x="1425" y="388"/>
                  </a:lnTo>
                  <a:lnTo>
                    <a:pt x="1425" y="387"/>
                  </a:lnTo>
                  <a:lnTo>
                    <a:pt x="1425" y="383"/>
                  </a:lnTo>
                  <a:lnTo>
                    <a:pt x="1424" y="383"/>
                  </a:lnTo>
                  <a:lnTo>
                    <a:pt x="1424" y="382"/>
                  </a:lnTo>
                  <a:lnTo>
                    <a:pt x="1423" y="382"/>
                  </a:lnTo>
                  <a:lnTo>
                    <a:pt x="1423" y="383"/>
                  </a:lnTo>
                  <a:lnTo>
                    <a:pt x="1422" y="382"/>
                  </a:lnTo>
                  <a:lnTo>
                    <a:pt x="1422" y="381"/>
                  </a:lnTo>
                  <a:lnTo>
                    <a:pt x="1419" y="378"/>
                  </a:lnTo>
                  <a:lnTo>
                    <a:pt x="1415" y="380"/>
                  </a:lnTo>
                  <a:lnTo>
                    <a:pt x="1415" y="379"/>
                  </a:lnTo>
                  <a:lnTo>
                    <a:pt x="1414" y="378"/>
                  </a:lnTo>
                  <a:lnTo>
                    <a:pt x="1413" y="377"/>
                  </a:lnTo>
                  <a:lnTo>
                    <a:pt x="1411" y="374"/>
                  </a:lnTo>
                  <a:lnTo>
                    <a:pt x="1411" y="373"/>
                  </a:lnTo>
                  <a:lnTo>
                    <a:pt x="1413" y="373"/>
                  </a:lnTo>
                  <a:lnTo>
                    <a:pt x="1419" y="373"/>
                  </a:lnTo>
                  <a:lnTo>
                    <a:pt x="1423" y="373"/>
                  </a:lnTo>
                  <a:lnTo>
                    <a:pt x="1423" y="372"/>
                  </a:lnTo>
                  <a:lnTo>
                    <a:pt x="1423" y="371"/>
                  </a:lnTo>
                  <a:lnTo>
                    <a:pt x="1423" y="369"/>
                  </a:lnTo>
                  <a:lnTo>
                    <a:pt x="1422" y="368"/>
                  </a:lnTo>
                  <a:lnTo>
                    <a:pt x="1418" y="369"/>
                  </a:lnTo>
                  <a:lnTo>
                    <a:pt x="1417" y="369"/>
                  </a:lnTo>
                  <a:lnTo>
                    <a:pt x="1415" y="369"/>
                  </a:lnTo>
                  <a:lnTo>
                    <a:pt x="1413" y="368"/>
                  </a:lnTo>
                  <a:lnTo>
                    <a:pt x="1410" y="368"/>
                  </a:lnTo>
                  <a:lnTo>
                    <a:pt x="1409" y="366"/>
                  </a:lnTo>
                  <a:lnTo>
                    <a:pt x="1407" y="364"/>
                  </a:lnTo>
                  <a:lnTo>
                    <a:pt x="1406" y="364"/>
                  </a:lnTo>
                  <a:lnTo>
                    <a:pt x="1406" y="363"/>
                  </a:lnTo>
                  <a:lnTo>
                    <a:pt x="1405" y="363"/>
                  </a:lnTo>
                  <a:lnTo>
                    <a:pt x="1405" y="362"/>
                  </a:lnTo>
                  <a:lnTo>
                    <a:pt x="1404" y="361"/>
                  </a:lnTo>
                  <a:lnTo>
                    <a:pt x="1404" y="360"/>
                  </a:lnTo>
                  <a:lnTo>
                    <a:pt x="1402" y="360"/>
                  </a:lnTo>
                  <a:lnTo>
                    <a:pt x="1402" y="359"/>
                  </a:lnTo>
                  <a:lnTo>
                    <a:pt x="1404" y="357"/>
                  </a:lnTo>
                  <a:lnTo>
                    <a:pt x="1405" y="357"/>
                  </a:lnTo>
                  <a:lnTo>
                    <a:pt x="1407" y="355"/>
                  </a:lnTo>
                  <a:lnTo>
                    <a:pt x="1408" y="355"/>
                  </a:lnTo>
                  <a:lnTo>
                    <a:pt x="1404" y="347"/>
                  </a:lnTo>
                  <a:lnTo>
                    <a:pt x="1400" y="343"/>
                  </a:lnTo>
                  <a:lnTo>
                    <a:pt x="1397" y="336"/>
                  </a:lnTo>
                  <a:lnTo>
                    <a:pt x="1401" y="334"/>
                  </a:lnTo>
                  <a:lnTo>
                    <a:pt x="1402" y="334"/>
                  </a:lnTo>
                  <a:lnTo>
                    <a:pt x="1402" y="332"/>
                  </a:lnTo>
                  <a:lnTo>
                    <a:pt x="1404" y="332"/>
                  </a:lnTo>
                  <a:lnTo>
                    <a:pt x="1405" y="332"/>
                  </a:lnTo>
                  <a:lnTo>
                    <a:pt x="1406" y="331"/>
                  </a:lnTo>
                  <a:lnTo>
                    <a:pt x="1415" y="326"/>
                  </a:lnTo>
                  <a:lnTo>
                    <a:pt x="1414" y="315"/>
                  </a:lnTo>
                  <a:lnTo>
                    <a:pt x="1410" y="316"/>
                  </a:lnTo>
                  <a:lnTo>
                    <a:pt x="1404" y="320"/>
                  </a:lnTo>
                  <a:lnTo>
                    <a:pt x="1400" y="315"/>
                  </a:lnTo>
                  <a:lnTo>
                    <a:pt x="1404" y="313"/>
                  </a:lnTo>
                  <a:lnTo>
                    <a:pt x="1405" y="313"/>
                  </a:lnTo>
                  <a:lnTo>
                    <a:pt x="1406" y="313"/>
                  </a:lnTo>
                  <a:lnTo>
                    <a:pt x="1407" y="313"/>
                  </a:lnTo>
                  <a:lnTo>
                    <a:pt x="1408" y="313"/>
                  </a:lnTo>
                  <a:lnTo>
                    <a:pt x="1409" y="312"/>
                  </a:lnTo>
                  <a:lnTo>
                    <a:pt x="1410" y="312"/>
                  </a:lnTo>
                  <a:lnTo>
                    <a:pt x="1413" y="312"/>
                  </a:lnTo>
                  <a:lnTo>
                    <a:pt x="1413" y="311"/>
                  </a:lnTo>
                  <a:lnTo>
                    <a:pt x="1411" y="309"/>
                  </a:lnTo>
                  <a:lnTo>
                    <a:pt x="1411" y="306"/>
                  </a:lnTo>
                  <a:lnTo>
                    <a:pt x="1411" y="305"/>
                  </a:lnTo>
                  <a:lnTo>
                    <a:pt x="1410" y="306"/>
                  </a:lnTo>
                  <a:lnTo>
                    <a:pt x="1409" y="306"/>
                  </a:lnTo>
                  <a:lnTo>
                    <a:pt x="1408" y="306"/>
                  </a:lnTo>
                  <a:lnTo>
                    <a:pt x="1407" y="307"/>
                  </a:lnTo>
                  <a:lnTo>
                    <a:pt x="1406" y="307"/>
                  </a:lnTo>
                  <a:lnTo>
                    <a:pt x="1406" y="309"/>
                  </a:lnTo>
                  <a:lnTo>
                    <a:pt x="1405" y="309"/>
                  </a:lnTo>
                  <a:lnTo>
                    <a:pt x="1405" y="310"/>
                  </a:lnTo>
                  <a:lnTo>
                    <a:pt x="1405" y="311"/>
                  </a:lnTo>
                  <a:lnTo>
                    <a:pt x="1404" y="311"/>
                  </a:lnTo>
                  <a:lnTo>
                    <a:pt x="1402" y="312"/>
                  </a:lnTo>
                  <a:lnTo>
                    <a:pt x="1400" y="313"/>
                  </a:lnTo>
                  <a:lnTo>
                    <a:pt x="1399" y="314"/>
                  </a:lnTo>
                  <a:lnTo>
                    <a:pt x="1399" y="313"/>
                  </a:lnTo>
                  <a:lnTo>
                    <a:pt x="1398" y="312"/>
                  </a:lnTo>
                  <a:lnTo>
                    <a:pt x="1401" y="311"/>
                  </a:lnTo>
                  <a:lnTo>
                    <a:pt x="1400" y="310"/>
                  </a:lnTo>
                  <a:lnTo>
                    <a:pt x="1399" y="310"/>
                  </a:lnTo>
                  <a:lnTo>
                    <a:pt x="1398" y="311"/>
                  </a:lnTo>
                  <a:lnTo>
                    <a:pt x="1397" y="311"/>
                  </a:lnTo>
                  <a:lnTo>
                    <a:pt x="1397" y="312"/>
                  </a:lnTo>
                  <a:lnTo>
                    <a:pt x="1393" y="314"/>
                  </a:lnTo>
                  <a:lnTo>
                    <a:pt x="1392" y="314"/>
                  </a:lnTo>
                  <a:lnTo>
                    <a:pt x="1392" y="315"/>
                  </a:lnTo>
                  <a:lnTo>
                    <a:pt x="1389" y="318"/>
                  </a:lnTo>
                  <a:lnTo>
                    <a:pt x="1387" y="318"/>
                  </a:lnTo>
                  <a:lnTo>
                    <a:pt x="1387" y="319"/>
                  </a:lnTo>
                  <a:lnTo>
                    <a:pt x="1385" y="318"/>
                  </a:lnTo>
                  <a:lnTo>
                    <a:pt x="1384" y="318"/>
                  </a:lnTo>
                  <a:lnTo>
                    <a:pt x="1382" y="318"/>
                  </a:lnTo>
                  <a:lnTo>
                    <a:pt x="1381" y="319"/>
                  </a:lnTo>
                  <a:lnTo>
                    <a:pt x="1380" y="319"/>
                  </a:lnTo>
                  <a:lnTo>
                    <a:pt x="1379" y="319"/>
                  </a:lnTo>
                  <a:lnTo>
                    <a:pt x="1378" y="320"/>
                  </a:lnTo>
                  <a:lnTo>
                    <a:pt x="1376" y="320"/>
                  </a:lnTo>
                  <a:lnTo>
                    <a:pt x="1375" y="320"/>
                  </a:lnTo>
                  <a:lnTo>
                    <a:pt x="1374" y="321"/>
                  </a:lnTo>
                  <a:lnTo>
                    <a:pt x="1373" y="322"/>
                  </a:lnTo>
                  <a:lnTo>
                    <a:pt x="1372" y="322"/>
                  </a:lnTo>
                  <a:lnTo>
                    <a:pt x="1371" y="323"/>
                  </a:lnTo>
                  <a:lnTo>
                    <a:pt x="1370" y="324"/>
                  </a:lnTo>
                  <a:lnTo>
                    <a:pt x="1367" y="326"/>
                  </a:lnTo>
                  <a:lnTo>
                    <a:pt x="1366" y="326"/>
                  </a:lnTo>
                  <a:lnTo>
                    <a:pt x="1366" y="327"/>
                  </a:lnTo>
                  <a:lnTo>
                    <a:pt x="1365" y="327"/>
                  </a:lnTo>
                  <a:lnTo>
                    <a:pt x="1363" y="323"/>
                  </a:lnTo>
                  <a:lnTo>
                    <a:pt x="1366" y="320"/>
                  </a:lnTo>
                  <a:lnTo>
                    <a:pt x="1368" y="323"/>
                  </a:lnTo>
                  <a:lnTo>
                    <a:pt x="1370" y="323"/>
                  </a:lnTo>
                  <a:lnTo>
                    <a:pt x="1371" y="322"/>
                  </a:lnTo>
                  <a:lnTo>
                    <a:pt x="1372" y="322"/>
                  </a:lnTo>
                  <a:lnTo>
                    <a:pt x="1373" y="321"/>
                  </a:lnTo>
                  <a:lnTo>
                    <a:pt x="1374" y="321"/>
                  </a:lnTo>
                  <a:lnTo>
                    <a:pt x="1373" y="321"/>
                  </a:lnTo>
                  <a:lnTo>
                    <a:pt x="1373" y="319"/>
                  </a:lnTo>
                  <a:lnTo>
                    <a:pt x="1375" y="318"/>
                  </a:lnTo>
                  <a:lnTo>
                    <a:pt x="1374" y="315"/>
                  </a:lnTo>
                  <a:lnTo>
                    <a:pt x="1373" y="314"/>
                  </a:lnTo>
                  <a:lnTo>
                    <a:pt x="1372" y="313"/>
                  </a:lnTo>
                  <a:lnTo>
                    <a:pt x="1372" y="312"/>
                  </a:lnTo>
                  <a:lnTo>
                    <a:pt x="1371" y="311"/>
                  </a:lnTo>
                  <a:lnTo>
                    <a:pt x="1371" y="310"/>
                  </a:lnTo>
                  <a:lnTo>
                    <a:pt x="1370" y="309"/>
                  </a:lnTo>
                  <a:lnTo>
                    <a:pt x="1368" y="306"/>
                  </a:lnTo>
                  <a:lnTo>
                    <a:pt x="1367" y="305"/>
                  </a:lnTo>
                  <a:lnTo>
                    <a:pt x="1366" y="306"/>
                  </a:lnTo>
                  <a:lnTo>
                    <a:pt x="1364" y="306"/>
                  </a:lnTo>
                  <a:lnTo>
                    <a:pt x="1362" y="307"/>
                  </a:lnTo>
                  <a:lnTo>
                    <a:pt x="1358" y="309"/>
                  </a:lnTo>
                  <a:lnTo>
                    <a:pt x="1357" y="309"/>
                  </a:lnTo>
                  <a:lnTo>
                    <a:pt x="1355" y="310"/>
                  </a:lnTo>
                  <a:lnTo>
                    <a:pt x="1350" y="310"/>
                  </a:lnTo>
                  <a:lnTo>
                    <a:pt x="1345" y="312"/>
                  </a:lnTo>
                  <a:lnTo>
                    <a:pt x="1345" y="311"/>
                  </a:lnTo>
                  <a:lnTo>
                    <a:pt x="1342" y="307"/>
                  </a:lnTo>
                  <a:lnTo>
                    <a:pt x="1344" y="307"/>
                  </a:lnTo>
                  <a:lnTo>
                    <a:pt x="1344" y="306"/>
                  </a:lnTo>
                  <a:lnTo>
                    <a:pt x="1346" y="306"/>
                  </a:lnTo>
                  <a:lnTo>
                    <a:pt x="1346" y="305"/>
                  </a:lnTo>
                  <a:lnTo>
                    <a:pt x="1347" y="304"/>
                  </a:lnTo>
                  <a:lnTo>
                    <a:pt x="1348" y="304"/>
                  </a:lnTo>
                  <a:lnTo>
                    <a:pt x="1349" y="304"/>
                  </a:lnTo>
                  <a:lnTo>
                    <a:pt x="1350" y="303"/>
                  </a:lnTo>
                  <a:lnTo>
                    <a:pt x="1352" y="304"/>
                  </a:lnTo>
                  <a:lnTo>
                    <a:pt x="1352" y="305"/>
                  </a:lnTo>
                  <a:lnTo>
                    <a:pt x="1353" y="305"/>
                  </a:lnTo>
                  <a:lnTo>
                    <a:pt x="1354" y="309"/>
                  </a:lnTo>
                  <a:lnTo>
                    <a:pt x="1357" y="307"/>
                  </a:lnTo>
                  <a:lnTo>
                    <a:pt x="1358" y="307"/>
                  </a:lnTo>
                  <a:lnTo>
                    <a:pt x="1362" y="306"/>
                  </a:lnTo>
                  <a:lnTo>
                    <a:pt x="1363" y="306"/>
                  </a:lnTo>
                  <a:lnTo>
                    <a:pt x="1365" y="305"/>
                  </a:lnTo>
                  <a:lnTo>
                    <a:pt x="1366" y="305"/>
                  </a:lnTo>
                  <a:lnTo>
                    <a:pt x="1367" y="305"/>
                  </a:lnTo>
                  <a:lnTo>
                    <a:pt x="1367" y="304"/>
                  </a:lnTo>
                  <a:lnTo>
                    <a:pt x="1366" y="303"/>
                  </a:lnTo>
                  <a:lnTo>
                    <a:pt x="1363" y="297"/>
                  </a:lnTo>
                  <a:lnTo>
                    <a:pt x="1362" y="297"/>
                  </a:lnTo>
                  <a:lnTo>
                    <a:pt x="1361" y="298"/>
                  </a:lnTo>
                  <a:lnTo>
                    <a:pt x="1358" y="299"/>
                  </a:lnTo>
                  <a:lnTo>
                    <a:pt x="1357" y="297"/>
                  </a:lnTo>
                  <a:lnTo>
                    <a:pt x="1354" y="299"/>
                  </a:lnTo>
                  <a:lnTo>
                    <a:pt x="1353" y="299"/>
                  </a:lnTo>
                  <a:lnTo>
                    <a:pt x="1353" y="298"/>
                  </a:lnTo>
                  <a:lnTo>
                    <a:pt x="1353" y="297"/>
                  </a:lnTo>
                  <a:lnTo>
                    <a:pt x="1352" y="297"/>
                  </a:lnTo>
                  <a:lnTo>
                    <a:pt x="1352" y="296"/>
                  </a:lnTo>
                  <a:lnTo>
                    <a:pt x="1350" y="295"/>
                  </a:lnTo>
                  <a:lnTo>
                    <a:pt x="1349" y="295"/>
                  </a:lnTo>
                  <a:lnTo>
                    <a:pt x="1348" y="295"/>
                  </a:lnTo>
                  <a:lnTo>
                    <a:pt x="1346" y="295"/>
                  </a:lnTo>
                  <a:lnTo>
                    <a:pt x="1344" y="295"/>
                  </a:lnTo>
                  <a:lnTo>
                    <a:pt x="1342" y="295"/>
                  </a:lnTo>
                  <a:lnTo>
                    <a:pt x="1342" y="294"/>
                  </a:lnTo>
                  <a:lnTo>
                    <a:pt x="1342" y="291"/>
                  </a:lnTo>
                  <a:lnTo>
                    <a:pt x="1344" y="291"/>
                  </a:lnTo>
                  <a:lnTo>
                    <a:pt x="1345" y="291"/>
                  </a:lnTo>
                  <a:lnTo>
                    <a:pt x="1346" y="291"/>
                  </a:lnTo>
                  <a:lnTo>
                    <a:pt x="1347" y="291"/>
                  </a:lnTo>
                  <a:lnTo>
                    <a:pt x="1348" y="291"/>
                  </a:lnTo>
                  <a:lnTo>
                    <a:pt x="1348" y="294"/>
                  </a:lnTo>
                  <a:lnTo>
                    <a:pt x="1349" y="294"/>
                  </a:lnTo>
                  <a:lnTo>
                    <a:pt x="1352" y="294"/>
                  </a:lnTo>
                  <a:lnTo>
                    <a:pt x="1353" y="294"/>
                  </a:lnTo>
                  <a:lnTo>
                    <a:pt x="1356" y="294"/>
                  </a:lnTo>
                  <a:lnTo>
                    <a:pt x="1358" y="294"/>
                  </a:lnTo>
                  <a:lnTo>
                    <a:pt x="1359" y="294"/>
                  </a:lnTo>
                  <a:lnTo>
                    <a:pt x="1361" y="294"/>
                  </a:lnTo>
                  <a:lnTo>
                    <a:pt x="1362" y="294"/>
                  </a:lnTo>
                  <a:lnTo>
                    <a:pt x="1361" y="293"/>
                  </a:lnTo>
                  <a:lnTo>
                    <a:pt x="1361" y="291"/>
                  </a:lnTo>
                  <a:lnTo>
                    <a:pt x="1362" y="291"/>
                  </a:lnTo>
                  <a:lnTo>
                    <a:pt x="1364" y="291"/>
                  </a:lnTo>
                  <a:lnTo>
                    <a:pt x="1365" y="291"/>
                  </a:lnTo>
                  <a:lnTo>
                    <a:pt x="1366" y="291"/>
                  </a:lnTo>
                  <a:lnTo>
                    <a:pt x="1366" y="290"/>
                  </a:lnTo>
                  <a:lnTo>
                    <a:pt x="1367" y="291"/>
                  </a:lnTo>
                  <a:lnTo>
                    <a:pt x="1368" y="293"/>
                  </a:lnTo>
                  <a:lnTo>
                    <a:pt x="1368" y="295"/>
                  </a:lnTo>
                  <a:lnTo>
                    <a:pt x="1374" y="295"/>
                  </a:lnTo>
                  <a:lnTo>
                    <a:pt x="1374" y="294"/>
                  </a:lnTo>
                  <a:lnTo>
                    <a:pt x="1373" y="294"/>
                  </a:lnTo>
                  <a:lnTo>
                    <a:pt x="1374" y="293"/>
                  </a:lnTo>
                  <a:lnTo>
                    <a:pt x="1375" y="293"/>
                  </a:lnTo>
                  <a:lnTo>
                    <a:pt x="1376" y="294"/>
                  </a:lnTo>
                  <a:lnTo>
                    <a:pt x="1378" y="295"/>
                  </a:lnTo>
                  <a:lnTo>
                    <a:pt x="1378" y="296"/>
                  </a:lnTo>
                  <a:lnTo>
                    <a:pt x="1379" y="297"/>
                  </a:lnTo>
                  <a:lnTo>
                    <a:pt x="1380" y="298"/>
                  </a:lnTo>
                  <a:lnTo>
                    <a:pt x="1379" y="298"/>
                  </a:lnTo>
                  <a:lnTo>
                    <a:pt x="1374" y="302"/>
                  </a:lnTo>
                  <a:lnTo>
                    <a:pt x="1371" y="304"/>
                  </a:lnTo>
                  <a:lnTo>
                    <a:pt x="1370" y="304"/>
                  </a:lnTo>
                  <a:lnTo>
                    <a:pt x="1368" y="305"/>
                  </a:lnTo>
                  <a:lnTo>
                    <a:pt x="1368" y="306"/>
                  </a:lnTo>
                  <a:lnTo>
                    <a:pt x="1370" y="307"/>
                  </a:lnTo>
                  <a:lnTo>
                    <a:pt x="1371" y="310"/>
                  </a:lnTo>
                  <a:lnTo>
                    <a:pt x="1372" y="311"/>
                  </a:lnTo>
                  <a:lnTo>
                    <a:pt x="1373" y="314"/>
                  </a:lnTo>
                  <a:lnTo>
                    <a:pt x="1375" y="318"/>
                  </a:lnTo>
                  <a:lnTo>
                    <a:pt x="1376" y="319"/>
                  </a:lnTo>
                  <a:lnTo>
                    <a:pt x="1378" y="319"/>
                  </a:lnTo>
                  <a:lnTo>
                    <a:pt x="1380" y="318"/>
                  </a:lnTo>
                  <a:lnTo>
                    <a:pt x="1381" y="318"/>
                  </a:lnTo>
                  <a:lnTo>
                    <a:pt x="1383" y="318"/>
                  </a:lnTo>
                  <a:lnTo>
                    <a:pt x="1385" y="318"/>
                  </a:lnTo>
                  <a:lnTo>
                    <a:pt x="1387" y="318"/>
                  </a:lnTo>
                  <a:lnTo>
                    <a:pt x="1391" y="314"/>
                  </a:lnTo>
                  <a:lnTo>
                    <a:pt x="1393" y="313"/>
                  </a:lnTo>
                  <a:lnTo>
                    <a:pt x="1395" y="312"/>
                  </a:lnTo>
                  <a:lnTo>
                    <a:pt x="1396" y="312"/>
                  </a:lnTo>
                  <a:lnTo>
                    <a:pt x="1397" y="312"/>
                  </a:lnTo>
                  <a:lnTo>
                    <a:pt x="1397" y="311"/>
                  </a:lnTo>
                  <a:lnTo>
                    <a:pt x="1398" y="311"/>
                  </a:lnTo>
                  <a:lnTo>
                    <a:pt x="1399" y="310"/>
                  </a:lnTo>
                  <a:lnTo>
                    <a:pt x="1400" y="310"/>
                  </a:lnTo>
                  <a:lnTo>
                    <a:pt x="1402" y="307"/>
                  </a:lnTo>
                  <a:lnTo>
                    <a:pt x="1404" y="306"/>
                  </a:lnTo>
                  <a:lnTo>
                    <a:pt x="1404" y="305"/>
                  </a:lnTo>
                  <a:lnTo>
                    <a:pt x="1401" y="303"/>
                  </a:lnTo>
                  <a:lnTo>
                    <a:pt x="1400" y="301"/>
                  </a:lnTo>
                  <a:lnTo>
                    <a:pt x="1399" y="298"/>
                  </a:lnTo>
                  <a:lnTo>
                    <a:pt x="1410" y="296"/>
                  </a:lnTo>
                  <a:lnTo>
                    <a:pt x="1411" y="296"/>
                  </a:lnTo>
                  <a:lnTo>
                    <a:pt x="1413" y="296"/>
                  </a:lnTo>
                  <a:lnTo>
                    <a:pt x="1414" y="296"/>
                  </a:lnTo>
                  <a:lnTo>
                    <a:pt x="1414" y="297"/>
                  </a:lnTo>
                  <a:lnTo>
                    <a:pt x="1414" y="298"/>
                  </a:lnTo>
                  <a:lnTo>
                    <a:pt x="1414" y="299"/>
                  </a:lnTo>
                  <a:lnTo>
                    <a:pt x="1415" y="301"/>
                  </a:lnTo>
                  <a:lnTo>
                    <a:pt x="1417" y="299"/>
                  </a:lnTo>
                  <a:lnTo>
                    <a:pt x="1418" y="301"/>
                  </a:lnTo>
                  <a:lnTo>
                    <a:pt x="1418" y="302"/>
                  </a:lnTo>
                  <a:lnTo>
                    <a:pt x="1419" y="302"/>
                  </a:lnTo>
                  <a:lnTo>
                    <a:pt x="1419" y="303"/>
                  </a:lnTo>
                  <a:lnTo>
                    <a:pt x="1419" y="302"/>
                  </a:lnTo>
                  <a:lnTo>
                    <a:pt x="1421" y="302"/>
                  </a:lnTo>
                  <a:lnTo>
                    <a:pt x="1423" y="301"/>
                  </a:lnTo>
                  <a:lnTo>
                    <a:pt x="1424" y="301"/>
                  </a:lnTo>
                  <a:lnTo>
                    <a:pt x="1427" y="298"/>
                  </a:lnTo>
                  <a:lnTo>
                    <a:pt x="1430" y="296"/>
                  </a:lnTo>
                  <a:lnTo>
                    <a:pt x="1430" y="297"/>
                  </a:lnTo>
                  <a:lnTo>
                    <a:pt x="1430" y="296"/>
                  </a:lnTo>
                  <a:lnTo>
                    <a:pt x="1431" y="296"/>
                  </a:lnTo>
                  <a:lnTo>
                    <a:pt x="1433" y="295"/>
                  </a:lnTo>
                  <a:lnTo>
                    <a:pt x="1434" y="294"/>
                  </a:lnTo>
                  <a:lnTo>
                    <a:pt x="1435" y="293"/>
                  </a:lnTo>
                  <a:lnTo>
                    <a:pt x="1436" y="293"/>
                  </a:lnTo>
                  <a:lnTo>
                    <a:pt x="1441" y="290"/>
                  </a:lnTo>
                  <a:lnTo>
                    <a:pt x="1440" y="288"/>
                  </a:lnTo>
                  <a:lnTo>
                    <a:pt x="1435" y="281"/>
                  </a:lnTo>
                  <a:lnTo>
                    <a:pt x="1430" y="271"/>
                  </a:lnTo>
                  <a:lnTo>
                    <a:pt x="1428" y="271"/>
                  </a:lnTo>
                  <a:lnTo>
                    <a:pt x="1428" y="270"/>
                  </a:lnTo>
                  <a:lnTo>
                    <a:pt x="1434" y="268"/>
                  </a:lnTo>
                  <a:lnTo>
                    <a:pt x="1435" y="268"/>
                  </a:lnTo>
                  <a:lnTo>
                    <a:pt x="1436" y="268"/>
                  </a:lnTo>
                  <a:lnTo>
                    <a:pt x="1439" y="271"/>
                  </a:lnTo>
                  <a:lnTo>
                    <a:pt x="1447" y="284"/>
                  </a:lnTo>
                  <a:lnTo>
                    <a:pt x="1447" y="285"/>
                  </a:lnTo>
                  <a:lnTo>
                    <a:pt x="1445" y="285"/>
                  </a:lnTo>
                  <a:lnTo>
                    <a:pt x="1447" y="285"/>
                  </a:lnTo>
                  <a:lnTo>
                    <a:pt x="1447" y="286"/>
                  </a:lnTo>
                  <a:lnTo>
                    <a:pt x="1448" y="286"/>
                  </a:lnTo>
                  <a:lnTo>
                    <a:pt x="1448" y="287"/>
                  </a:lnTo>
                  <a:lnTo>
                    <a:pt x="1448" y="288"/>
                  </a:lnTo>
                  <a:lnTo>
                    <a:pt x="1448" y="289"/>
                  </a:lnTo>
                  <a:lnTo>
                    <a:pt x="1441" y="293"/>
                  </a:lnTo>
                  <a:lnTo>
                    <a:pt x="1430" y="301"/>
                  </a:lnTo>
                  <a:lnTo>
                    <a:pt x="1430" y="302"/>
                  </a:lnTo>
                  <a:lnTo>
                    <a:pt x="1431" y="302"/>
                  </a:lnTo>
                  <a:lnTo>
                    <a:pt x="1431" y="303"/>
                  </a:lnTo>
                  <a:lnTo>
                    <a:pt x="1432" y="305"/>
                  </a:lnTo>
                  <a:lnTo>
                    <a:pt x="1432" y="306"/>
                  </a:lnTo>
                  <a:lnTo>
                    <a:pt x="1434" y="309"/>
                  </a:lnTo>
                  <a:lnTo>
                    <a:pt x="1435" y="311"/>
                  </a:lnTo>
                  <a:lnTo>
                    <a:pt x="1436" y="313"/>
                  </a:lnTo>
                  <a:lnTo>
                    <a:pt x="1438" y="314"/>
                  </a:lnTo>
                  <a:lnTo>
                    <a:pt x="1439" y="316"/>
                  </a:lnTo>
                  <a:lnTo>
                    <a:pt x="1431" y="318"/>
                  </a:lnTo>
                  <a:lnTo>
                    <a:pt x="1430" y="318"/>
                  </a:lnTo>
                  <a:lnTo>
                    <a:pt x="1425" y="319"/>
                  </a:lnTo>
                  <a:lnTo>
                    <a:pt x="1426" y="326"/>
                  </a:lnTo>
                  <a:lnTo>
                    <a:pt x="1427" y="336"/>
                  </a:lnTo>
                  <a:lnTo>
                    <a:pt x="1424" y="338"/>
                  </a:lnTo>
                  <a:lnTo>
                    <a:pt x="1427" y="344"/>
                  </a:lnTo>
                  <a:lnTo>
                    <a:pt x="1422" y="347"/>
                  </a:lnTo>
                  <a:lnTo>
                    <a:pt x="1424" y="354"/>
                  </a:lnTo>
                  <a:lnTo>
                    <a:pt x="1425" y="355"/>
                  </a:lnTo>
                  <a:lnTo>
                    <a:pt x="1425" y="356"/>
                  </a:lnTo>
                  <a:lnTo>
                    <a:pt x="1426" y="356"/>
                  </a:lnTo>
                  <a:lnTo>
                    <a:pt x="1426" y="357"/>
                  </a:lnTo>
                  <a:lnTo>
                    <a:pt x="1426" y="359"/>
                  </a:lnTo>
                  <a:lnTo>
                    <a:pt x="1428" y="359"/>
                  </a:lnTo>
                  <a:lnTo>
                    <a:pt x="1430" y="359"/>
                  </a:lnTo>
                  <a:lnTo>
                    <a:pt x="1431" y="359"/>
                  </a:lnTo>
                  <a:lnTo>
                    <a:pt x="1432" y="359"/>
                  </a:lnTo>
                  <a:lnTo>
                    <a:pt x="1433" y="359"/>
                  </a:lnTo>
                  <a:lnTo>
                    <a:pt x="1434" y="359"/>
                  </a:lnTo>
                  <a:lnTo>
                    <a:pt x="1435" y="365"/>
                  </a:lnTo>
                  <a:lnTo>
                    <a:pt x="1434" y="366"/>
                  </a:lnTo>
                  <a:lnTo>
                    <a:pt x="1434" y="365"/>
                  </a:lnTo>
                  <a:lnTo>
                    <a:pt x="1433" y="365"/>
                  </a:lnTo>
                  <a:lnTo>
                    <a:pt x="1433" y="366"/>
                  </a:lnTo>
                  <a:lnTo>
                    <a:pt x="1433" y="369"/>
                  </a:lnTo>
                  <a:lnTo>
                    <a:pt x="1434" y="372"/>
                  </a:lnTo>
                  <a:lnTo>
                    <a:pt x="1435" y="373"/>
                  </a:lnTo>
                  <a:lnTo>
                    <a:pt x="1436" y="373"/>
                  </a:lnTo>
                  <a:lnTo>
                    <a:pt x="1436" y="374"/>
                  </a:lnTo>
                  <a:lnTo>
                    <a:pt x="1435" y="376"/>
                  </a:lnTo>
                  <a:lnTo>
                    <a:pt x="1434" y="377"/>
                  </a:lnTo>
                  <a:lnTo>
                    <a:pt x="1433" y="377"/>
                  </a:lnTo>
                  <a:lnTo>
                    <a:pt x="1433" y="378"/>
                  </a:lnTo>
                  <a:lnTo>
                    <a:pt x="1433" y="379"/>
                  </a:lnTo>
                  <a:lnTo>
                    <a:pt x="1432" y="379"/>
                  </a:lnTo>
                  <a:lnTo>
                    <a:pt x="1432" y="378"/>
                  </a:lnTo>
                  <a:lnTo>
                    <a:pt x="1430" y="379"/>
                  </a:lnTo>
                  <a:lnTo>
                    <a:pt x="1428" y="379"/>
                  </a:lnTo>
                  <a:lnTo>
                    <a:pt x="1428" y="380"/>
                  </a:lnTo>
                  <a:lnTo>
                    <a:pt x="1427" y="380"/>
                  </a:lnTo>
                  <a:lnTo>
                    <a:pt x="1427" y="381"/>
                  </a:lnTo>
                  <a:lnTo>
                    <a:pt x="1428" y="393"/>
                  </a:lnTo>
                  <a:lnTo>
                    <a:pt x="1430" y="394"/>
                  </a:lnTo>
                  <a:lnTo>
                    <a:pt x="1430" y="396"/>
                  </a:lnTo>
                  <a:lnTo>
                    <a:pt x="1430" y="397"/>
                  </a:lnTo>
                  <a:lnTo>
                    <a:pt x="1430" y="398"/>
                  </a:lnTo>
                  <a:lnTo>
                    <a:pt x="1431" y="401"/>
                  </a:lnTo>
                  <a:lnTo>
                    <a:pt x="1431" y="402"/>
                  </a:lnTo>
                  <a:lnTo>
                    <a:pt x="1431" y="403"/>
                  </a:lnTo>
                  <a:lnTo>
                    <a:pt x="1431" y="404"/>
                  </a:lnTo>
                  <a:lnTo>
                    <a:pt x="1431" y="405"/>
                  </a:lnTo>
                  <a:lnTo>
                    <a:pt x="1431" y="407"/>
                  </a:lnTo>
                  <a:lnTo>
                    <a:pt x="1431" y="410"/>
                  </a:lnTo>
                  <a:lnTo>
                    <a:pt x="1432" y="413"/>
                  </a:lnTo>
                  <a:lnTo>
                    <a:pt x="1431" y="413"/>
                  </a:lnTo>
                  <a:lnTo>
                    <a:pt x="1431" y="414"/>
                  </a:lnTo>
                  <a:lnTo>
                    <a:pt x="1431" y="415"/>
                  </a:lnTo>
                  <a:lnTo>
                    <a:pt x="1431" y="423"/>
                  </a:lnTo>
                  <a:lnTo>
                    <a:pt x="1432" y="431"/>
                  </a:lnTo>
                  <a:lnTo>
                    <a:pt x="1431" y="436"/>
                  </a:lnTo>
                  <a:lnTo>
                    <a:pt x="1439" y="435"/>
                  </a:lnTo>
                  <a:lnTo>
                    <a:pt x="1439" y="437"/>
                  </a:lnTo>
                  <a:lnTo>
                    <a:pt x="1439" y="439"/>
                  </a:lnTo>
                  <a:lnTo>
                    <a:pt x="1439" y="440"/>
                  </a:lnTo>
                  <a:lnTo>
                    <a:pt x="1439" y="443"/>
                  </a:lnTo>
                  <a:lnTo>
                    <a:pt x="1439" y="445"/>
                  </a:lnTo>
                  <a:lnTo>
                    <a:pt x="1439" y="447"/>
                  </a:lnTo>
                  <a:lnTo>
                    <a:pt x="1439" y="448"/>
                  </a:lnTo>
                  <a:lnTo>
                    <a:pt x="1439" y="450"/>
                  </a:lnTo>
                  <a:lnTo>
                    <a:pt x="1441" y="450"/>
                  </a:lnTo>
                  <a:lnTo>
                    <a:pt x="1442" y="450"/>
                  </a:lnTo>
                  <a:lnTo>
                    <a:pt x="1444" y="450"/>
                  </a:lnTo>
                  <a:lnTo>
                    <a:pt x="1445" y="450"/>
                  </a:lnTo>
                  <a:lnTo>
                    <a:pt x="1448" y="449"/>
                  </a:lnTo>
                  <a:lnTo>
                    <a:pt x="1450" y="449"/>
                  </a:lnTo>
                  <a:lnTo>
                    <a:pt x="1451" y="448"/>
                  </a:lnTo>
                  <a:lnTo>
                    <a:pt x="1452" y="448"/>
                  </a:lnTo>
                  <a:lnTo>
                    <a:pt x="1456" y="448"/>
                  </a:lnTo>
                  <a:lnTo>
                    <a:pt x="1456" y="449"/>
                  </a:lnTo>
                  <a:lnTo>
                    <a:pt x="1456" y="450"/>
                  </a:lnTo>
                  <a:lnTo>
                    <a:pt x="1456" y="452"/>
                  </a:lnTo>
                  <a:lnTo>
                    <a:pt x="1457" y="452"/>
                  </a:lnTo>
                  <a:lnTo>
                    <a:pt x="1459" y="450"/>
                  </a:lnTo>
                  <a:lnTo>
                    <a:pt x="1459" y="452"/>
                  </a:lnTo>
                  <a:lnTo>
                    <a:pt x="1459" y="454"/>
                  </a:lnTo>
                  <a:lnTo>
                    <a:pt x="1459" y="455"/>
                  </a:lnTo>
                  <a:lnTo>
                    <a:pt x="1459" y="456"/>
                  </a:lnTo>
                  <a:lnTo>
                    <a:pt x="1459" y="460"/>
                  </a:lnTo>
                  <a:lnTo>
                    <a:pt x="1459" y="461"/>
                  </a:lnTo>
                  <a:lnTo>
                    <a:pt x="1459" y="466"/>
                  </a:lnTo>
                  <a:lnTo>
                    <a:pt x="1459" y="468"/>
                  </a:lnTo>
                  <a:lnTo>
                    <a:pt x="1458" y="468"/>
                  </a:lnTo>
                  <a:lnTo>
                    <a:pt x="1457" y="465"/>
                  </a:lnTo>
                  <a:lnTo>
                    <a:pt x="1454" y="465"/>
                  </a:lnTo>
                  <a:lnTo>
                    <a:pt x="1452" y="465"/>
                  </a:lnTo>
                  <a:lnTo>
                    <a:pt x="1452" y="464"/>
                  </a:lnTo>
                  <a:lnTo>
                    <a:pt x="1450" y="465"/>
                  </a:lnTo>
                  <a:lnTo>
                    <a:pt x="1448" y="465"/>
                  </a:lnTo>
                  <a:lnTo>
                    <a:pt x="1449" y="466"/>
                  </a:lnTo>
                  <a:lnTo>
                    <a:pt x="1449" y="469"/>
                  </a:lnTo>
                  <a:lnTo>
                    <a:pt x="1447" y="469"/>
                  </a:lnTo>
                  <a:lnTo>
                    <a:pt x="1445" y="470"/>
                  </a:lnTo>
                  <a:lnTo>
                    <a:pt x="1444" y="470"/>
                  </a:lnTo>
                  <a:lnTo>
                    <a:pt x="1444" y="469"/>
                  </a:lnTo>
                  <a:lnTo>
                    <a:pt x="1443" y="463"/>
                  </a:lnTo>
                  <a:lnTo>
                    <a:pt x="1443" y="461"/>
                  </a:lnTo>
                  <a:lnTo>
                    <a:pt x="1440" y="462"/>
                  </a:lnTo>
                  <a:lnTo>
                    <a:pt x="1441" y="466"/>
                  </a:lnTo>
                  <a:lnTo>
                    <a:pt x="1441" y="468"/>
                  </a:lnTo>
                  <a:lnTo>
                    <a:pt x="1441" y="470"/>
                  </a:lnTo>
                  <a:lnTo>
                    <a:pt x="1441" y="471"/>
                  </a:lnTo>
                  <a:lnTo>
                    <a:pt x="1441" y="481"/>
                  </a:lnTo>
                  <a:lnTo>
                    <a:pt x="1439" y="481"/>
                  </a:lnTo>
                  <a:lnTo>
                    <a:pt x="1438" y="481"/>
                  </a:lnTo>
                  <a:lnTo>
                    <a:pt x="1438" y="482"/>
                  </a:lnTo>
                  <a:lnTo>
                    <a:pt x="1434" y="482"/>
                  </a:lnTo>
                  <a:lnTo>
                    <a:pt x="1433" y="482"/>
                  </a:lnTo>
                  <a:lnTo>
                    <a:pt x="1433" y="483"/>
                  </a:lnTo>
                  <a:lnTo>
                    <a:pt x="1434" y="493"/>
                  </a:lnTo>
                  <a:lnTo>
                    <a:pt x="1434" y="495"/>
                  </a:lnTo>
                  <a:lnTo>
                    <a:pt x="1435" y="499"/>
                  </a:lnTo>
                  <a:lnTo>
                    <a:pt x="1435" y="500"/>
                  </a:lnTo>
                  <a:lnTo>
                    <a:pt x="1436" y="504"/>
                  </a:lnTo>
                  <a:lnTo>
                    <a:pt x="1436" y="506"/>
                  </a:lnTo>
                  <a:lnTo>
                    <a:pt x="1436" y="507"/>
                  </a:lnTo>
                  <a:lnTo>
                    <a:pt x="1440" y="507"/>
                  </a:lnTo>
                  <a:lnTo>
                    <a:pt x="1441" y="507"/>
                  </a:lnTo>
                  <a:lnTo>
                    <a:pt x="1441" y="511"/>
                  </a:lnTo>
                  <a:lnTo>
                    <a:pt x="1442" y="512"/>
                  </a:lnTo>
                  <a:lnTo>
                    <a:pt x="1442" y="513"/>
                  </a:lnTo>
                  <a:lnTo>
                    <a:pt x="1442" y="515"/>
                  </a:lnTo>
                  <a:lnTo>
                    <a:pt x="1442" y="516"/>
                  </a:lnTo>
                  <a:lnTo>
                    <a:pt x="1442" y="521"/>
                  </a:lnTo>
                  <a:lnTo>
                    <a:pt x="1449" y="521"/>
                  </a:lnTo>
                  <a:lnTo>
                    <a:pt x="1450" y="521"/>
                  </a:lnTo>
                  <a:lnTo>
                    <a:pt x="1451" y="521"/>
                  </a:lnTo>
                  <a:lnTo>
                    <a:pt x="1451" y="527"/>
                  </a:lnTo>
                  <a:lnTo>
                    <a:pt x="1452" y="528"/>
                  </a:lnTo>
                  <a:lnTo>
                    <a:pt x="1452" y="529"/>
                  </a:lnTo>
                  <a:lnTo>
                    <a:pt x="1453" y="529"/>
                  </a:lnTo>
                  <a:lnTo>
                    <a:pt x="1453" y="530"/>
                  </a:lnTo>
                  <a:lnTo>
                    <a:pt x="1454" y="530"/>
                  </a:lnTo>
                  <a:lnTo>
                    <a:pt x="1456" y="530"/>
                  </a:lnTo>
                  <a:lnTo>
                    <a:pt x="1457" y="531"/>
                  </a:lnTo>
                  <a:lnTo>
                    <a:pt x="1458" y="531"/>
                  </a:lnTo>
                  <a:lnTo>
                    <a:pt x="1469" y="535"/>
                  </a:lnTo>
                  <a:lnTo>
                    <a:pt x="1469" y="536"/>
                  </a:lnTo>
                  <a:lnTo>
                    <a:pt x="1468" y="540"/>
                  </a:lnTo>
                  <a:lnTo>
                    <a:pt x="1467" y="545"/>
                  </a:lnTo>
                  <a:lnTo>
                    <a:pt x="1466" y="545"/>
                  </a:lnTo>
                  <a:lnTo>
                    <a:pt x="1467" y="545"/>
                  </a:lnTo>
                  <a:lnTo>
                    <a:pt x="1467" y="546"/>
                  </a:lnTo>
                  <a:lnTo>
                    <a:pt x="1471" y="547"/>
                  </a:lnTo>
                  <a:lnTo>
                    <a:pt x="1474" y="547"/>
                  </a:lnTo>
                  <a:lnTo>
                    <a:pt x="1474" y="548"/>
                  </a:lnTo>
                  <a:lnTo>
                    <a:pt x="1475" y="548"/>
                  </a:lnTo>
                  <a:lnTo>
                    <a:pt x="1476" y="548"/>
                  </a:lnTo>
                  <a:lnTo>
                    <a:pt x="1477" y="548"/>
                  </a:lnTo>
                  <a:lnTo>
                    <a:pt x="1478" y="548"/>
                  </a:lnTo>
                  <a:lnTo>
                    <a:pt x="1479" y="548"/>
                  </a:lnTo>
                  <a:lnTo>
                    <a:pt x="1479" y="547"/>
                  </a:lnTo>
                  <a:lnTo>
                    <a:pt x="1480" y="547"/>
                  </a:lnTo>
                  <a:lnTo>
                    <a:pt x="1482" y="547"/>
                  </a:lnTo>
                  <a:lnTo>
                    <a:pt x="1483" y="547"/>
                  </a:lnTo>
                  <a:lnTo>
                    <a:pt x="1483" y="548"/>
                  </a:lnTo>
                  <a:lnTo>
                    <a:pt x="1491" y="548"/>
                  </a:lnTo>
                  <a:lnTo>
                    <a:pt x="1491" y="547"/>
                  </a:lnTo>
                  <a:lnTo>
                    <a:pt x="1492" y="547"/>
                  </a:lnTo>
                  <a:lnTo>
                    <a:pt x="1493" y="547"/>
                  </a:lnTo>
                  <a:lnTo>
                    <a:pt x="1494" y="547"/>
                  </a:lnTo>
                  <a:lnTo>
                    <a:pt x="1495" y="547"/>
                  </a:lnTo>
                  <a:lnTo>
                    <a:pt x="1495" y="548"/>
                  </a:lnTo>
                  <a:lnTo>
                    <a:pt x="1495" y="549"/>
                  </a:lnTo>
                  <a:lnTo>
                    <a:pt x="1494" y="549"/>
                  </a:lnTo>
                  <a:lnTo>
                    <a:pt x="1493" y="549"/>
                  </a:lnTo>
                  <a:lnTo>
                    <a:pt x="1493" y="552"/>
                  </a:lnTo>
                  <a:lnTo>
                    <a:pt x="1494" y="553"/>
                  </a:lnTo>
                  <a:lnTo>
                    <a:pt x="1493" y="553"/>
                  </a:lnTo>
                  <a:lnTo>
                    <a:pt x="1493" y="554"/>
                  </a:lnTo>
                  <a:lnTo>
                    <a:pt x="1493" y="555"/>
                  </a:lnTo>
                  <a:lnTo>
                    <a:pt x="1493" y="556"/>
                  </a:lnTo>
                  <a:lnTo>
                    <a:pt x="1493" y="557"/>
                  </a:lnTo>
                  <a:lnTo>
                    <a:pt x="1496" y="557"/>
                  </a:lnTo>
                  <a:lnTo>
                    <a:pt x="1500" y="557"/>
                  </a:lnTo>
                  <a:lnTo>
                    <a:pt x="1502" y="557"/>
                  </a:lnTo>
                  <a:lnTo>
                    <a:pt x="1505" y="557"/>
                  </a:lnTo>
                  <a:lnTo>
                    <a:pt x="1505" y="555"/>
                  </a:lnTo>
                  <a:lnTo>
                    <a:pt x="1505" y="554"/>
                  </a:lnTo>
                  <a:lnTo>
                    <a:pt x="1505" y="553"/>
                  </a:lnTo>
                  <a:lnTo>
                    <a:pt x="1505" y="552"/>
                  </a:lnTo>
                  <a:lnTo>
                    <a:pt x="1507" y="552"/>
                  </a:lnTo>
                  <a:lnTo>
                    <a:pt x="1508" y="552"/>
                  </a:lnTo>
                  <a:lnTo>
                    <a:pt x="1509" y="552"/>
                  </a:lnTo>
                  <a:lnTo>
                    <a:pt x="1510" y="552"/>
                  </a:lnTo>
                  <a:lnTo>
                    <a:pt x="1510" y="544"/>
                  </a:lnTo>
                  <a:lnTo>
                    <a:pt x="1510" y="542"/>
                  </a:lnTo>
                  <a:lnTo>
                    <a:pt x="1511" y="542"/>
                  </a:lnTo>
                  <a:lnTo>
                    <a:pt x="1516" y="542"/>
                  </a:lnTo>
                  <a:lnTo>
                    <a:pt x="1517" y="542"/>
                  </a:lnTo>
                  <a:lnTo>
                    <a:pt x="1517" y="544"/>
                  </a:lnTo>
                  <a:lnTo>
                    <a:pt x="1518" y="545"/>
                  </a:lnTo>
                  <a:lnTo>
                    <a:pt x="1518" y="546"/>
                  </a:lnTo>
                  <a:lnTo>
                    <a:pt x="1518" y="547"/>
                  </a:lnTo>
                  <a:lnTo>
                    <a:pt x="1519" y="548"/>
                  </a:lnTo>
                  <a:lnTo>
                    <a:pt x="1519" y="549"/>
                  </a:lnTo>
                  <a:lnTo>
                    <a:pt x="1520" y="549"/>
                  </a:lnTo>
                  <a:lnTo>
                    <a:pt x="1520" y="552"/>
                  </a:lnTo>
                  <a:lnTo>
                    <a:pt x="1520" y="553"/>
                  </a:lnTo>
                  <a:lnTo>
                    <a:pt x="1521" y="553"/>
                  </a:lnTo>
                  <a:lnTo>
                    <a:pt x="1522" y="552"/>
                  </a:lnTo>
                  <a:lnTo>
                    <a:pt x="1525" y="552"/>
                  </a:lnTo>
                  <a:lnTo>
                    <a:pt x="1523" y="548"/>
                  </a:lnTo>
                  <a:lnTo>
                    <a:pt x="1522" y="541"/>
                  </a:lnTo>
                  <a:lnTo>
                    <a:pt x="1522" y="540"/>
                  </a:lnTo>
                  <a:lnTo>
                    <a:pt x="1522" y="537"/>
                  </a:lnTo>
                  <a:lnTo>
                    <a:pt x="1521" y="536"/>
                  </a:lnTo>
                  <a:lnTo>
                    <a:pt x="1520" y="527"/>
                  </a:lnTo>
                  <a:lnTo>
                    <a:pt x="1519" y="525"/>
                  </a:lnTo>
                  <a:lnTo>
                    <a:pt x="1519" y="523"/>
                  </a:lnTo>
                  <a:lnTo>
                    <a:pt x="1518" y="522"/>
                  </a:lnTo>
                  <a:lnTo>
                    <a:pt x="1517" y="520"/>
                  </a:lnTo>
                  <a:lnTo>
                    <a:pt x="1514" y="518"/>
                  </a:lnTo>
                  <a:lnTo>
                    <a:pt x="1512" y="516"/>
                  </a:lnTo>
                  <a:lnTo>
                    <a:pt x="1511" y="515"/>
                  </a:lnTo>
                  <a:lnTo>
                    <a:pt x="1511" y="514"/>
                  </a:lnTo>
                  <a:lnTo>
                    <a:pt x="1510" y="513"/>
                  </a:lnTo>
                  <a:lnTo>
                    <a:pt x="1509" y="512"/>
                  </a:lnTo>
                  <a:lnTo>
                    <a:pt x="1508" y="511"/>
                  </a:lnTo>
                  <a:lnTo>
                    <a:pt x="1507" y="510"/>
                  </a:lnTo>
                  <a:lnTo>
                    <a:pt x="1507" y="507"/>
                  </a:lnTo>
                  <a:lnTo>
                    <a:pt x="1505" y="506"/>
                  </a:lnTo>
                  <a:lnTo>
                    <a:pt x="1503" y="495"/>
                  </a:lnTo>
                  <a:lnTo>
                    <a:pt x="1503" y="493"/>
                  </a:lnTo>
                  <a:lnTo>
                    <a:pt x="1503" y="489"/>
                  </a:lnTo>
                  <a:lnTo>
                    <a:pt x="1503" y="488"/>
                  </a:lnTo>
                  <a:lnTo>
                    <a:pt x="1504" y="488"/>
                  </a:lnTo>
                  <a:lnTo>
                    <a:pt x="1504" y="487"/>
                  </a:lnTo>
                  <a:lnTo>
                    <a:pt x="1505" y="487"/>
                  </a:lnTo>
                  <a:lnTo>
                    <a:pt x="1508" y="486"/>
                  </a:lnTo>
                  <a:lnTo>
                    <a:pt x="1510" y="494"/>
                  </a:lnTo>
                  <a:lnTo>
                    <a:pt x="1512" y="493"/>
                  </a:lnTo>
                  <a:lnTo>
                    <a:pt x="1513" y="491"/>
                  </a:lnTo>
                  <a:lnTo>
                    <a:pt x="1513" y="496"/>
                  </a:lnTo>
                  <a:lnTo>
                    <a:pt x="1513" y="497"/>
                  </a:lnTo>
                  <a:lnTo>
                    <a:pt x="1514" y="502"/>
                  </a:lnTo>
                  <a:lnTo>
                    <a:pt x="1511" y="504"/>
                  </a:lnTo>
                  <a:lnTo>
                    <a:pt x="1511" y="505"/>
                  </a:lnTo>
                  <a:lnTo>
                    <a:pt x="1508" y="506"/>
                  </a:lnTo>
                  <a:lnTo>
                    <a:pt x="1508" y="507"/>
                  </a:lnTo>
                  <a:lnTo>
                    <a:pt x="1507" y="507"/>
                  </a:lnTo>
                  <a:lnTo>
                    <a:pt x="1508" y="510"/>
                  </a:lnTo>
                  <a:lnTo>
                    <a:pt x="1509" y="511"/>
                  </a:lnTo>
                  <a:lnTo>
                    <a:pt x="1512" y="514"/>
                  </a:lnTo>
                  <a:lnTo>
                    <a:pt x="1514" y="518"/>
                  </a:lnTo>
                  <a:lnTo>
                    <a:pt x="1516" y="519"/>
                  </a:lnTo>
                  <a:lnTo>
                    <a:pt x="1517" y="520"/>
                  </a:lnTo>
                  <a:lnTo>
                    <a:pt x="1518" y="521"/>
                  </a:lnTo>
                  <a:lnTo>
                    <a:pt x="1519" y="522"/>
                  </a:lnTo>
                  <a:lnTo>
                    <a:pt x="1519" y="523"/>
                  </a:lnTo>
                  <a:lnTo>
                    <a:pt x="1520" y="524"/>
                  </a:lnTo>
                  <a:lnTo>
                    <a:pt x="1521" y="523"/>
                  </a:lnTo>
                  <a:lnTo>
                    <a:pt x="1520" y="522"/>
                  </a:lnTo>
                  <a:lnTo>
                    <a:pt x="1520" y="519"/>
                  </a:lnTo>
                  <a:lnTo>
                    <a:pt x="1518" y="510"/>
                  </a:lnTo>
                  <a:lnTo>
                    <a:pt x="1516" y="502"/>
                  </a:lnTo>
                  <a:lnTo>
                    <a:pt x="1514" y="496"/>
                  </a:lnTo>
                  <a:lnTo>
                    <a:pt x="1513" y="489"/>
                  </a:lnTo>
                  <a:lnTo>
                    <a:pt x="1514" y="489"/>
                  </a:lnTo>
                  <a:lnTo>
                    <a:pt x="1514" y="488"/>
                  </a:lnTo>
                  <a:lnTo>
                    <a:pt x="1516" y="493"/>
                  </a:lnTo>
                  <a:lnTo>
                    <a:pt x="1517" y="493"/>
                  </a:lnTo>
                  <a:lnTo>
                    <a:pt x="1519" y="491"/>
                  </a:lnTo>
                  <a:lnTo>
                    <a:pt x="1520" y="491"/>
                  </a:lnTo>
                  <a:lnTo>
                    <a:pt x="1523" y="489"/>
                  </a:lnTo>
                  <a:lnTo>
                    <a:pt x="1523" y="488"/>
                  </a:lnTo>
                  <a:lnTo>
                    <a:pt x="1522" y="488"/>
                  </a:lnTo>
                  <a:lnTo>
                    <a:pt x="1522" y="487"/>
                  </a:lnTo>
                  <a:lnTo>
                    <a:pt x="1521" y="487"/>
                  </a:lnTo>
                  <a:lnTo>
                    <a:pt x="1520" y="485"/>
                  </a:lnTo>
                  <a:lnTo>
                    <a:pt x="1526" y="481"/>
                  </a:lnTo>
                  <a:lnTo>
                    <a:pt x="1526" y="482"/>
                  </a:lnTo>
                  <a:lnTo>
                    <a:pt x="1527" y="483"/>
                  </a:lnTo>
                  <a:lnTo>
                    <a:pt x="1527" y="482"/>
                  </a:lnTo>
                  <a:lnTo>
                    <a:pt x="1528" y="482"/>
                  </a:lnTo>
                  <a:lnTo>
                    <a:pt x="1531" y="480"/>
                  </a:lnTo>
                  <a:lnTo>
                    <a:pt x="1533" y="480"/>
                  </a:lnTo>
                  <a:lnTo>
                    <a:pt x="1531" y="479"/>
                  </a:lnTo>
                  <a:lnTo>
                    <a:pt x="1531" y="478"/>
                  </a:lnTo>
                  <a:lnTo>
                    <a:pt x="1533" y="478"/>
                  </a:lnTo>
                  <a:lnTo>
                    <a:pt x="1534" y="477"/>
                  </a:lnTo>
                  <a:lnTo>
                    <a:pt x="1534" y="475"/>
                  </a:lnTo>
                  <a:lnTo>
                    <a:pt x="1531" y="472"/>
                  </a:lnTo>
                  <a:lnTo>
                    <a:pt x="1529" y="470"/>
                  </a:lnTo>
                  <a:lnTo>
                    <a:pt x="1530" y="469"/>
                  </a:lnTo>
                  <a:lnTo>
                    <a:pt x="1533" y="469"/>
                  </a:lnTo>
                  <a:lnTo>
                    <a:pt x="1534" y="469"/>
                  </a:lnTo>
                  <a:lnTo>
                    <a:pt x="1534" y="468"/>
                  </a:lnTo>
                  <a:lnTo>
                    <a:pt x="1536" y="470"/>
                  </a:lnTo>
                  <a:lnTo>
                    <a:pt x="1537" y="470"/>
                  </a:lnTo>
                  <a:lnTo>
                    <a:pt x="1538" y="469"/>
                  </a:lnTo>
                  <a:lnTo>
                    <a:pt x="1539" y="469"/>
                  </a:lnTo>
                  <a:lnTo>
                    <a:pt x="1537" y="466"/>
                  </a:lnTo>
                  <a:lnTo>
                    <a:pt x="1539" y="466"/>
                  </a:lnTo>
                  <a:lnTo>
                    <a:pt x="1553" y="464"/>
                  </a:lnTo>
                  <a:lnTo>
                    <a:pt x="1553" y="463"/>
                  </a:lnTo>
                  <a:lnTo>
                    <a:pt x="1551" y="464"/>
                  </a:lnTo>
                  <a:lnTo>
                    <a:pt x="1547" y="464"/>
                  </a:lnTo>
                  <a:lnTo>
                    <a:pt x="1540" y="465"/>
                  </a:lnTo>
                  <a:lnTo>
                    <a:pt x="1538" y="466"/>
                  </a:lnTo>
                  <a:lnTo>
                    <a:pt x="1537" y="466"/>
                  </a:lnTo>
                  <a:lnTo>
                    <a:pt x="1537" y="465"/>
                  </a:lnTo>
                  <a:lnTo>
                    <a:pt x="1535" y="463"/>
                  </a:lnTo>
                  <a:lnTo>
                    <a:pt x="1535" y="462"/>
                  </a:lnTo>
                  <a:lnTo>
                    <a:pt x="1534" y="461"/>
                  </a:lnTo>
                  <a:lnTo>
                    <a:pt x="1533" y="458"/>
                  </a:lnTo>
                  <a:lnTo>
                    <a:pt x="1531" y="457"/>
                  </a:lnTo>
                  <a:lnTo>
                    <a:pt x="1531" y="456"/>
                  </a:lnTo>
                  <a:lnTo>
                    <a:pt x="1533" y="456"/>
                  </a:lnTo>
                  <a:lnTo>
                    <a:pt x="1531" y="454"/>
                  </a:lnTo>
                  <a:lnTo>
                    <a:pt x="1531" y="453"/>
                  </a:lnTo>
                  <a:lnTo>
                    <a:pt x="1529" y="454"/>
                  </a:lnTo>
                  <a:lnTo>
                    <a:pt x="1530" y="455"/>
                  </a:lnTo>
                  <a:lnTo>
                    <a:pt x="1528" y="456"/>
                  </a:lnTo>
                  <a:lnTo>
                    <a:pt x="1529" y="461"/>
                  </a:lnTo>
                  <a:lnTo>
                    <a:pt x="1530" y="464"/>
                  </a:lnTo>
                  <a:lnTo>
                    <a:pt x="1529" y="464"/>
                  </a:lnTo>
                  <a:lnTo>
                    <a:pt x="1527" y="463"/>
                  </a:lnTo>
                  <a:lnTo>
                    <a:pt x="1525" y="462"/>
                  </a:lnTo>
                  <a:lnTo>
                    <a:pt x="1522" y="462"/>
                  </a:lnTo>
                  <a:lnTo>
                    <a:pt x="1523" y="464"/>
                  </a:lnTo>
                  <a:lnTo>
                    <a:pt x="1521" y="463"/>
                  </a:lnTo>
                  <a:lnTo>
                    <a:pt x="1521" y="462"/>
                  </a:lnTo>
                  <a:lnTo>
                    <a:pt x="1521" y="461"/>
                  </a:lnTo>
                  <a:lnTo>
                    <a:pt x="1519" y="455"/>
                  </a:lnTo>
                  <a:lnTo>
                    <a:pt x="1528" y="452"/>
                  </a:lnTo>
                  <a:lnTo>
                    <a:pt x="1526" y="448"/>
                  </a:lnTo>
                  <a:lnTo>
                    <a:pt x="1525" y="447"/>
                  </a:lnTo>
                  <a:lnTo>
                    <a:pt x="1526" y="447"/>
                  </a:lnTo>
                  <a:lnTo>
                    <a:pt x="1527" y="446"/>
                  </a:lnTo>
                  <a:lnTo>
                    <a:pt x="1528" y="446"/>
                  </a:lnTo>
                  <a:lnTo>
                    <a:pt x="1529" y="446"/>
                  </a:lnTo>
                  <a:lnTo>
                    <a:pt x="1530" y="447"/>
                  </a:lnTo>
                  <a:lnTo>
                    <a:pt x="1531" y="447"/>
                  </a:lnTo>
                  <a:lnTo>
                    <a:pt x="1533" y="448"/>
                  </a:lnTo>
                  <a:lnTo>
                    <a:pt x="1534" y="448"/>
                  </a:lnTo>
                  <a:lnTo>
                    <a:pt x="1535" y="449"/>
                  </a:lnTo>
                  <a:lnTo>
                    <a:pt x="1536" y="449"/>
                  </a:lnTo>
                  <a:lnTo>
                    <a:pt x="1537" y="450"/>
                  </a:lnTo>
                  <a:lnTo>
                    <a:pt x="1538" y="450"/>
                  </a:lnTo>
                  <a:lnTo>
                    <a:pt x="1539" y="452"/>
                  </a:lnTo>
                  <a:lnTo>
                    <a:pt x="1540" y="452"/>
                  </a:lnTo>
                  <a:lnTo>
                    <a:pt x="1542" y="452"/>
                  </a:lnTo>
                  <a:lnTo>
                    <a:pt x="1545" y="449"/>
                  </a:lnTo>
                  <a:lnTo>
                    <a:pt x="1546" y="448"/>
                  </a:lnTo>
                  <a:lnTo>
                    <a:pt x="1547" y="449"/>
                  </a:lnTo>
                  <a:lnTo>
                    <a:pt x="1552" y="457"/>
                  </a:lnTo>
                  <a:lnTo>
                    <a:pt x="1553" y="458"/>
                  </a:lnTo>
                  <a:lnTo>
                    <a:pt x="1555" y="456"/>
                  </a:lnTo>
                  <a:lnTo>
                    <a:pt x="1555" y="457"/>
                  </a:lnTo>
                  <a:lnTo>
                    <a:pt x="1556" y="457"/>
                  </a:lnTo>
                  <a:lnTo>
                    <a:pt x="1557" y="458"/>
                  </a:lnTo>
                  <a:lnTo>
                    <a:pt x="1557" y="457"/>
                  </a:lnTo>
                  <a:lnTo>
                    <a:pt x="1559" y="457"/>
                  </a:lnTo>
                  <a:lnTo>
                    <a:pt x="1560" y="458"/>
                  </a:lnTo>
                  <a:lnTo>
                    <a:pt x="1560" y="460"/>
                  </a:lnTo>
                  <a:lnTo>
                    <a:pt x="1560" y="461"/>
                  </a:lnTo>
                  <a:lnTo>
                    <a:pt x="1561" y="461"/>
                  </a:lnTo>
                  <a:lnTo>
                    <a:pt x="1561" y="462"/>
                  </a:lnTo>
                  <a:lnTo>
                    <a:pt x="1560" y="463"/>
                  </a:lnTo>
                  <a:lnTo>
                    <a:pt x="1561" y="463"/>
                  </a:lnTo>
                  <a:lnTo>
                    <a:pt x="1569" y="465"/>
                  </a:lnTo>
                  <a:lnTo>
                    <a:pt x="1570" y="465"/>
                  </a:lnTo>
                  <a:lnTo>
                    <a:pt x="1574" y="466"/>
                  </a:lnTo>
                  <a:lnTo>
                    <a:pt x="1572" y="464"/>
                  </a:lnTo>
                  <a:lnTo>
                    <a:pt x="1571" y="462"/>
                  </a:lnTo>
                  <a:lnTo>
                    <a:pt x="1571" y="461"/>
                  </a:lnTo>
                  <a:lnTo>
                    <a:pt x="1573" y="458"/>
                  </a:lnTo>
                  <a:lnTo>
                    <a:pt x="1573" y="457"/>
                  </a:lnTo>
                  <a:lnTo>
                    <a:pt x="1572" y="454"/>
                  </a:lnTo>
                  <a:lnTo>
                    <a:pt x="1572" y="453"/>
                  </a:lnTo>
                  <a:lnTo>
                    <a:pt x="1571" y="453"/>
                  </a:lnTo>
                  <a:lnTo>
                    <a:pt x="1571" y="452"/>
                  </a:lnTo>
                  <a:lnTo>
                    <a:pt x="1571" y="450"/>
                  </a:lnTo>
                  <a:lnTo>
                    <a:pt x="1571" y="449"/>
                  </a:lnTo>
                  <a:lnTo>
                    <a:pt x="1571" y="448"/>
                  </a:lnTo>
                  <a:lnTo>
                    <a:pt x="1571" y="447"/>
                  </a:lnTo>
                  <a:lnTo>
                    <a:pt x="1571" y="446"/>
                  </a:lnTo>
                  <a:lnTo>
                    <a:pt x="1572" y="446"/>
                  </a:lnTo>
                  <a:lnTo>
                    <a:pt x="1572" y="445"/>
                  </a:lnTo>
                  <a:lnTo>
                    <a:pt x="1572" y="444"/>
                  </a:lnTo>
                  <a:lnTo>
                    <a:pt x="1572" y="443"/>
                  </a:lnTo>
                  <a:lnTo>
                    <a:pt x="1572" y="441"/>
                  </a:lnTo>
                  <a:lnTo>
                    <a:pt x="1572" y="440"/>
                  </a:lnTo>
                  <a:lnTo>
                    <a:pt x="1573" y="440"/>
                  </a:lnTo>
                  <a:lnTo>
                    <a:pt x="1573" y="439"/>
                  </a:lnTo>
                  <a:lnTo>
                    <a:pt x="1573" y="438"/>
                  </a:lnTo>
                  <a:lnTo>
                    <a:pt x="1573" y="437"/>
                  </a:lnTo>
                  <a:lnTo>
                    <a:pt x="1573" y="436"/>
                  </a:lnTo>
                  <a:lnTo>
                    <a:pt x="1573" y="435"/>
                  </a:lnTo>
                  <a:lnTo>
                    <a:pt x="1573" y="433"/>
                  </a:lnTo>
                  <a:lnTo>
                    <a:pt x="1572" y="432"/>
                  </a:lnTo>
                  <a:lnTo>
                    <a:pt x="1572" y="431"/>
                  </a:lnTo>
                  <a:lnTo>
                    <a:pt x="1572" y="427"/>
                  </a:lnTo>
                  <a:lnTo>
                    <a:pt x="1572" y="424"/>
                  </a:lnTo>
                  <a:lnTo>
                    <a:pt x="1571" y="423"/>
                  </a:lnTo>
                  <a:lnTo>
                    <a:pt x="1571" y="422"/>
                  </a:lnTo>
                  <a:lnTo>
                    <a:pt x="1571" y="420"/>
                  </a:lnTo>
                  <a:lnTo>
                    <a:pt x="1571" y="416"/>
                  </a:lnTo>
                  <a:lnTo>
                    <a:pt x="1570" y="414"/>
                  </a:lnTo>
                  <a:lnTo>
                    <a:pt x="1570" y="413"/>
                  </a:lnTo>
                  <a:lnTo>
                    <a:pt x="1570" y="412"/>
                  </a:lnTo>
                  <a:lnTo>
                    <a:pt x="1570" y="411"/>
                  </a:lnTo>
                  <a:lnTo>
                    <a:pt x="1569" y="404"/>
                  </a:lnTo>
                  <a:lnTo>
                    <a:pt x="1569" y="403"/>
                  </a:lnTo>
                  <a:lnTo>
                    <a:pt x="1569" y="401"/>
                  </a:lnTo>
                  <a:lnTo>
                    <a:pt x="1569" y="399"/>
                  </a:lnTo>
                  <a:lnTo>
                    <a:pt x="1568" y="399"/>
                  </a:lnTo>
                  <a:lnTo>
                    <a:pt x="1568" y="398"/>
                  </a:lnTo>
                  <a:lnTo>
                    <a:pt x="1566" y="399"/>
                  </a:lnTo>
                  <a:lnTo>
                    <a:pt x="1564" y="397"/>
                  </a:lnTo>
                  <a:lnTo>
                    <a:pt x="1564" y="396"/>
                  </a:lnTo>
                  <a:lnTo>
                    <a:pt x="1563" y="395"/>
                  </a:lnTo>
                  <a:lnTo>
                    <a:pt x="1562" y="395"/>
                  </a:lnTo>
                  <a:lnTo>
                    <a:pt x="1561" y="395"/>
                  </a:lnTo>
                  <a:lnTo>
                    <a:pt x="1561" y="394"/>
                  </a:lnTo>
                  <a:lnTo>
                    <a:pt x="1560" y="394"/>
                  </a:lnTo>
                  <a:lnTo>
                    <a:pt x="1561" y="393"/>
                  </a:lnTo>
                  <a:lnTo>
                    <a:pt x="1563" y="391"/>
                  </a:lnTo>
                  <a:lnTo>
                    <a:pt x="1565" y="390"/>
                  </a:lnTo>
                  <a:lnTo>
                    <a:pt x="1565" y="389"/>
                  </a:lnTo>
                  <a:lnTo>
                    <a:pt x="1564" y="388"/>
                  </a:lnTo>
                  <a:lnTo>
                    <a:pt x="1563" y="387"/>
                  </a:lnTo>
                  <a:lnTo>
                    <a:pt x="1562" y="388"/>
                  </a:lnTo>
                  <a:lnTo>
                    <a:pt x="1561" y="387"/>
                  </a:lnTo>
                  <a:lnTo>
                    <a:pt x="1563" y="386"/>
                  </a:lnTo>
                  <a:lnTo>
                    <a:pt x="1561" y="383"/>
                  </a:lnTo>
                  <a:lnTo>
                    <a:pt x="1561" y="382"/>
                  </a:lnTo>
                  <a:lnTo>
                    <a:pt x="1557" y="383"/>
                  </a:lnTo>
                  <a:lnTo>
                    <a:pt x="1556" y="385"/>
                  </a:lnTo>
                  <a:lnTo>
                    <a:pt x="1553" y="387"/>
                  </a:lnTo>
                  <a:lnTo>
                    <a:pt x="1552" y="388"/>
                  </a:lnTo>
                  <a:lnTo>
                    <a:pt x="1551" y="388"/>
                  </a:lnTo>
                  <a:lnTo>
                    <a:pt x="1554" y="383"/>
                  </a:lnTo>
                  <a:lnTo>
                    <a:pt x="1554" y="379"/>
                  </a:lnTo>
                  <a:lnTo>
                    <a:pt x="1553" y="380"/>
                  </a:lnTo>
                  <a:lnTo>
                    <a:pt x="1553" y="379"/>
                  </a:lnTo>
                  <a:lnTo>
                    <a:pt x="1552" y="378"/>
                  </a:lnTo>
                  <a:lnTo>
                    <a:pt x="1552" y="377"/>
                  </a:lnTo>
                  <a:lnTo>
                    <a:pt x="1553" y="376"/>
                  </a:lnTo>
                  <a:lnTo>
                    <a:pt x="1552" y="376"/>
                  </a:lnTo>
                  <a:lnTo>
                    <a:pt x="1552" y="374"/>
                  </a:lnTo>
                  <a:lnTo>
                    <a:pt x="1551" y="373"/>
                  </a:lnTo>
                  <a:lnTo>
                    <a:pt x="1551" y="372"/>
                  </a:lnTo>
                  <a:lnTo>
                    <a:pt x="1549" y="371"/>
                  </a:lnTo>
                  <a:lnTo>
                    <a:pt x="1549" y="370"/>
                  </a:lnTo>
                  <a:lnTo>
                    <a:pt x="1548" y="369"/>
                  </a:lnTo>
                  <a:lnTo>
                    <a:pt x="1548" y="368"/>
                  </a:lnTo>
                  <a:lnTo>
                    <a:pt x="1547" y="366"/>
                  </a:lnTo>
                  <a:lnTo>
                    <a:pt x="1546" y="365"/>
                  </a:lnTo>
                  <a:lnTo>
                    <a:pt x="1548" y="364"/>
                  </a:lnTo>
                  <a:lnTo>
                    <a:pt x="1547" y="362"/>
                  </a:lnTo>
                  <a:lnTo>
                    <a:pt x="1548" y="361"/>
                  </a:lnTo>
                  <a:lnTo>
                    <a:pt x="1549" y="360"/>
                  </a:lnTo>
                  <a:lnTo>
                    <a:pt x="1548" y="357"/>
                  </a:lnTo>
                  <a:lnTo>
                    <a:pt x="1546" y="354"/>
                  </a:lnTo>
                  <a:lnTo>
                    <a:pt x="1546" y="353"/>
                  </a:lnTo>
                  <a:lnTo>
                    <a:pt x="1545" y="352"/>
                  </a:lnTo>
                  <a:lnTo>
                    <a:pt x="1545" y="351"/>
                  </a:lnTo>
                  <a:lnTo>
                    <a:pt x="1544" y="351"/>
                  </a:lnTo>
                  <a:lnTo>
                    <a:pt x="1544" y="349"/>
                  </a:lnTo>
                  <a:lnTo>
                    <a:pt x="1543" y="348"/>
                  </a:lnTo>
                  <a:lnTo>
                    <a:pt x="1542" y="347"/>
                  </a:lnTo>
                  <a:lnTo>
                    <a:pt x="1540" y="347"/>
                  </a:lnTo>
                  <a:lnTo>
                    <a:pt x="1538" y="349"/>
                  </a:lnTo>
                  <a:lnTo>
                    <a:pt x="1537" y="351"/>
                  </a:lnTo>
                  <a:lnTo>
                    <a:pt x="1536" y="351"/>
                  </a:lnTo>
                  <a:lnTo>
                    <a:pt x="1535" y="351"/>
                  </a:lnTo>
                  <a:lnTo>
                    <a:pt x="1535" y="352"/>
                  </a:lnTo>
                  <a:lnTo>
                    <a:pt x="1534" y="352"/>
                  </a:lnTo>
                  <a:lnTo>
                    <a:pt x="1533" y="352"/>
                  </a:lnTo>
                  <a:lnTo>
                    <a:pt x="1530" y="351"/>
                  </a:lnTo>
                  <a:lnTo>
                    <a:pt x="1531" y="351"/>
                  </a:lnTo>
                  <a:lnTo>
                    <a:pt x="1533" y="349"/>
                  </a:lnTo>
                  <a:lnTo>
                    <a:pt x="1533" y="348"/>
                  </a:lnTo>
                  <a:lnTo>
                    <a:pt x="1531" y="347"/>
                  </a:lnTo>
                  <a:lnTo>
                    <a:pt x="1530" y="346"/>
                  </a:lnTo>
                  <a:lnTo>
                    <a:pt x="1531" y="346"/>
                  </a:lnTo>
                  <a:lnTo>
                    <a:pt x="1535" y="344"/>
                  </a:lnTo>
                  <a:lnTo>
                    <a:pt x="1531" y="341"/>
                  </a:lnTo>
                  <a:lnTo>
                    <a:pt x="1530" y="343"/>
                  </a:lnTo>
                  <a:lnTo>
                    <a:pt x="1528" y="344"/>
                  </a:lnTo>
                  <a:lnTo>
                    <a:pt x="1525" y="346"/>
                  </a:lnTo>
                  <a:lnTo>
                    <a:pt x="1525" y="347"/>
                  </a:lnTo>
                  <a:lnTo>
                    <a:pt x="1522" y="344"/>
                  </a:lnTo>
                  <a:lnTo>
                    <a:pt x="1520" y="340"/>
                  </a:lnTo>
                  <a:lnTo>
                    <a:pt x="1520" y="339"/>
                  </a:lnTo>
                  <a:lnTo>
                    <a:pt x="1517" y="334"/>
                  </a:lnTo>
                  <a:lnTo>
                    <a:pt x="1514" y="330"/>
                  </a:lnTo>
                  <a:lnTo>
                    <a:pt x="1513" y="330"/>
                  </a:lnTo>
                  <a:lnTo>
                    <a:pt x="1513" y="329"/>
                  </a:lnTo>
                  <a:lnTo>
                    <a:pt x="1512" y="328"/>
                  </a:lnTo>
                  <a:lnTo>
                    <a:pt x="1511" y="324"/>
                  </a:lnTo>
                  <a:lnTo>
                    <a:pt x="1507" y="319"/>
                  </a:lnTo>
                  <a:lnTo>
                    <a:pt x="1507" y="318"/>
                  </a:lnTo>
                  <a:lnTo>
                    <a:pt x="1508" y="318"/>
                  </a:lnTo>
                  <a:lnTo>
                    <a:pt x="1509" y="316"/>
                  </a:lnTo>
                  <a:lnTo>
                    <a:pt x="1510" y="318"/>
                  </a:lnTo>
                  <a:lnTo>
                    <a:pt x="1510" y="319"/>
                  </a:lnTo>
                  <a:lnTo>
                    <a:pt x="1511" y="319"/>
                  </a:lnTo>
                  <a:lnTo>
                    <a:pt x="1511" y="320"/>
                  </a:lnTo>
                  <a:lnTo>
                    <a:pt x="1512" y="321"/>
                  </a:lnTo>
                  <a:lnTo>
                    <a:pt x="1512" y="322"/>
                  </a:lnTo>
                  <a:lnTo>
                    <a:pt x="1513" y="322"/>
                  </a:lnTo>
                  <a:lnTo>
                    <a:pt x="1513" y="323"/>
                  </a:lnTo>
                  <a:lnTo>
                    <a:pt x="1514" y="324"/>
                  </a:lnTo>
                  <a:lnTo>
                    <a:pt x="1514" y="326"/>
                  </a:lnTo>
                  <a:lnTo>
                    <a:pt x="1516" y="326"/>
                  </a:lnTo>
                  <a:lnTo>
                    <a:pt x="1516" y="327"/>
                  </a:lnTo>
                  <a:lnTo>
                    <a:pt x="1517" y="326"/>
                  </a:lnTo>
                  <a:lnTo>
                    <a:pt x="1518" y="327"/>
                  </a:lnTo>
                  <a:lnTo>
                    <a:pt x="1520" y="329"/>
                  </a:lnTo>
                  <a:lnTo>
                    <a:pt x="1522" y="330"/>
                  </a:lnTo>
                  <a:lnTo>
                    <a:pt x="1525" y="331"/>
                  </a:lnTo>
                  <a:lnTo>
                    <a:pt x="1526" y="330"/>
                  </a:lnTo>
                  <a:lnTo>
                    <a:pt x="1527" y="329"/>
                  </a:lnTo>
                  <a:lnTo>
                    <a:pt x="1529" y="327"/>
                  </a:lnTo>
                  <a:lnTo>
                    <a:pt x="1529" y="326"/>
                  </a:lnTo>
                  <a:lnTo>
                    <a:pt x="1526" y="320"/>
                  </a:lnTo>
                  <a:lnTo>
                    <a:pt x="1525" y="320"/>
                  </a:lnTo>
                  <a:lnTo>
                    <a:pt x="1522" y="321"/>
                  </a:lnTo>
                  <a:lnTo>
                    <a:pt x="1521" y="321"/>
                  </a:lnTo>
                  <a:lnTo>
                    <a:pt x="1520" y="320"/>
                  </a:lnTo>
                  <a:lnTo>
                    <a:pt x="1519" y="319"/>
                  </a:lnTo>
                  <a:lnTo>
                    <a:pt x="1518" y="318"/>
                  </a:lnTo>
                  <a:lnTo>
                    <a:pt x="1517" y="318"/>
                  </a:lnTo>
                  <a:lnTo>
                    <a:pt x="1517" y="316"/>
                  </a:lnTo>
                  <a:lnTo>
                    <a:pt x="1516" y="315"/>
                  </a:lnTo>
                  <a:lnTo>
                    <a:pt x="1514" y="315"/>
                  </a:lnTo>
                  <a:lnTo>
                    <a:pt x="1514" y="314"/>
                  </a:lnTo>
                  <a:lnTo>
                    <a:pt x="1513" y="314"/>
                  </a:lnTo>
                  <a:lnTo>
                    <a:pt x="1516" y="313"/>
                  </a:lnTo>
                  <a:lnTo>
                    <a:pt x="1517" y="312"/>
                  </a:lnTo>
                  <a:lnTo>
                    <a:pt x="1516" y="312"/>
                  </a:lnTo>
                  <a:lnTo>
                    <a:pt x="1514" y="311"/>
                  </a:lnTo>
                  <a:lnTo>
                    <a:pt x="1513" y="311"/>
                  </a:lnTo>
                  <a:lnTo>
                    <a:pt x="1512" y="310"/>
                  </a:lnTo>
                  <a:lnTo>
                    <a:pt x="1511" y="310"/>
                  </a:lnTo>
                  <a:lnTo>
                    <a:pt x="1510" y="310"/>
                  </a:lnTo>
                  <a:lnTo>
                    <a:pt x="1509" y="311"/>
                  </a:lnTo>
                  <a:lnTo>
                    <a:pt x="1508" y="311"/>
                  </a:lnTo>
                  <a:lnTo>
                    <a:pt x="1508" y="312"/>
                  </a:lnTo>
                  <a:lnTo>
                    <a:pt x="1507" y="312"/>
                  </a:lnTo>
                  <a:lnTo>
                    <a:pt x="1504" y="313"/>
                  </a:lnTo>
                  <a:lnTo>
                    <a:pt x="1503" y="314"/>
                  </a:lnTo>
                  <a:lnTo>
                    <a:pt x="1502" y="311"/>
                  </a:lnTo>
                  <a:lnTo>
                    <a:pt x="1501" y="311"/>
                  </a:lnTo>
                  <a:lnTo>
                    <a:pt x="1501" y="310"/>
                  </a:lnTo>
                  <a:lnTo>
                    <a:pt x="1501" y="309"/>
                  </a:lnTo>
                  <a:lnTo>
                    <a:pt x="1502" y="309"/>
                  </a:lnTo>
                  <a:lnTo>
                    <a:pt x="1503" y="309"/>
                  </a:lnTo>
                  <a:lnTo>
                    <a:pt x="1504" y="309"/>
                  </a:lnTo>
                  <a:lnTo>
                    <a:pt x="1505" y="309"/>
                  </a:lnTo>
                  <a:lnTo>
                    <a:pt x="1507" y="309"/>
                  </a:lnTo>
                  <a:lnTo>
                    <a:pt x="1508" y="309"/>
                  </a:lnTo>
                  <a:lnTo>
                    <a:pt x="1509" y="309"/>
                  </a:lnTo>
                  <a:lnTo>
                    <a:pt x="1510" y="309"/>
                  </a:lnTo>
                  <a:lnTo>
                    <a:pt x="1511" y="309"/>
                  </a:lnTo>
                  <a:lnTo>
                    <a:pt x="1512" y="310"/>
                  </a:lnTo>
                  <a:lnTo>
                    <a:pt x="1513" y="310"/>
                  </a:lnTo>
                  <a:lnTo>
                    <a:pt x="1514" y="311"/>
                  </a:lnTo>
                  <a:lnTo>
                    <a:pt x="1516" y="311"/>
                  </a:lnTo>
                  <a:lnTo>
                    <a:pt x="1517" y="312"/>
                  </a:lnTo>
                  <a:lnTo>
                    <a:pt x="1519" y="311"/>
                  </a:lnTo>
                  <a:lnTo>
                    <a:pt x="1523" y="307"/>
                  </a:lnTo>
                  <a:lnTo>
                    <a:pt x="1523" y="309"/>
                  </a:lnTo>
                  <a:lnTo>
                    <a:pt x="1523" y="310"/>
                  </a:lnTo>
                  <a:lnTo>
                    <a:pt x="1525" y="310"/>
                  </a:lnTo>
                  <a:lnTo>
                    <a:pt x="1525" y="311"/>
                  </a:lnTo>
                  <a:lnTo>
                    <a:pt x="1525" y="312"/>
                  </a:lnTo>
                  <a:lnTo>
                    <a:pt x="1526" y="312"/>
                  </a:lnTo>
                  <a:lnTo>
                    <a:pt x="1526" y="313"/>
                  </a:lnTo>
                  <a:lnTo>
                    <a:pt x="1525" y="313"/>
                  </a:lnTo>
                  <a:lnTo>
                    <a:pt x="1523" y="314"/>
                  </a:lnTo>
                  <a:lnTo>
                    <a:pt x="1525" y="315"/>
                  </a:lnTo>
                  <a:lnTo>
                    <a:pt x="1526" y="315"/>
                  </a:lnTo>
                  <a:lnTo>
                    <a:pt x="1527" y="316"/>
                  </a:lnTo>
                  <a:lnTo>
                    <a:pt x="1528" y="316"/>
                  </a:lnTo>
                  <a:lnTo>
                    <a:pt x="1528" y="318"/>
                  </a:lnTo>
                  <a:lnTo>
                    <a:pt x="1529" y="316"/>
                  </a:lnTo>
                  <a:lnTo>
                    <a:pt x="1530" y="316"/>
                  </a:lnTo>
                  <a:lnTo>
                    <a:pt x="1531" y="318"/>
                  </a:lnTo>
                  <a:lnTo>
                    <a:pt x="1531" y="319"/>
                  </a:lnTo>
                  <a:lnTo>
                    <a:pt x="1533" y="319"/>
                  </a:lnTo>
                  <a:lnTo>
                    <a:pt x="1534" y="318"/>
                  </a:lnTo>
                  <a:lnTo>
                    <a:pt x="1535" y="318"/>
                  </a:lnTo>
                  <a:lnTo>
                    <a:pt x="1536" y="320"/>
                  </a:lnTo>
                  <a:lnTo>
                    <a:pt x="1537" y="320"/>
                  </a:lnTo>
                  <a:lnTo>
                    <a:pt x="1538" y="320"/>
                  </a:lnTo>
                  <a:lnTo>
                    <a:pt x="1539" y="319"/>
                  </a:lnTo>
                  <a:lnTo>
                    <a:pt x="1540" y="319"/>
                  </a:lnTo>
                  <a:lnTo>
                    <a:pt x="1551" y="312"/>
                  </a:lnTo>
                  <a:lnTo>
                    <a:pt x="1560" y="306"/>
                  </a:lnTo>
                  <a:lnTo>
                    <a:pt x="1565" y="303"/>
                  </a:lnTo>
                  <a:lnTo>
                    <a:pt x="1571" y="299"/>
                  </a:lnTo>
                  <a:lnTo>
                    <a:pt x="1577" y="296"/>
                  </a:lnTo>
                  <a:lnTo>
                    <a:pt x="1578" y="295"/>
                  </a:lnTo>
                  <a:lnTo>
                    <a:pt x="1579" y="295"/>
                  </a:lnTo>
                  <a:lnTo>
                    <a:pt x="1581" y="294"/>
                  </a:lnTo>
                  <a:lnTo>
                    <a:pt x="1582" y="294"/>
                  </a:lnTo>
                  <a:lnTo>
                    <a:pt x="1583" y="293"/>
                  </a:lnTo>
                  <a:lnTo>
                    <a:pt x="1585" y="291"/>
                  </a:lnTo>
                  <a:lnTo>
                    <a:pt x="1591" y="287"/>
                  </a:lnTo>
                  <a:lnTo>
                    <a:pt x="1597" y="296"/>
                  </a:lnTo>
                  <a:lnTo>
                    <a:pt x="1598" y="294"/>
                  </a:lnTo>
                  <a:lnTo>
                    <a:pt x="1600" y="294"/>
                  </a:lnTo>
                  <a:lnTo>
                    <a:pt x="1600" y="295"/>
                  </a:lnTo>
                  <a:lnTo>
                    <a:pt x="1602" y="295"/>
                  </a:lnTo>
                  <a:lnTo>
                    <a:pt x="1602" y="296"/>
                  </a:lnTo>
                  <a:lnTo>
                    <a:pt x="1603" y="296"/>
                  </a:lnTo>
                  <a:lnTo>
                    <a:pt x="1603" y="297"/>
                  </a:lnTo>
                  <a:lnTo>
                    <a:pt x="1604" y="297"/>
                  </a:lnTo>
                  <a:lnTo>
                    <a:pt x="1604" y="298"/>
                  </a:lnTo>
                  <a:lnTo>
                    <a:pt x="1605" y="298"/>
                  </a:lnTo>
                  <a:lnTo>
                    <a:pt x="1605" y="299"/>
                  </a:lnTo>
                  <a:lnTo>
                    <a:pt x="1606" y="301"/>
                  </a:lnTo>
                  <a:lnTo>
                    <a:pt x="1607" y="302"/>
                  </a:lnTo>
                  <a:lnTo>
                    <a:pt x="1607" y="303"/>
                  </a:lnTo>
                  <a:lnTo>
                    <a:pt x="1608" y="303"/>
                  </a:lnTo>
                  <a:lnTo>
                    <a:pt x="1609" y="304"/>
                  </a:lnTo>
                  <a:lnTo>
                    <a:pt x="1611" y="303"/>
                  </a:lnTo>
                  <a:lnTo>
                    <a:pt x="1612" y="303"/>
                  </a:lnTo>
                  <a:lnTo>
                    <a:pt x="1612" y="302"/>
                  </a:lnTo>
                  <a:lnTo>
                    <a:pt x="1613" y="302"/>
                  </a:lnTo>
                  <a:lnTo>
                    <a:pt x="1616" y="306"/>
                  </a:lnTo>
                  <a:lnTo>
                    <a:pt x="1616" y="307"/>
                  </a:lnTo>
                  <a:lnTo>
                    <a:pt x="1620" y="312"/>
                  </a:lnTo>
                  <a:lnTo>
                    <a:pt x="1621" y="314"/>
                  </a:lnTo>
                  <a:lnTo>
                    <a:pt x="1623" y="318"/>
                  </a:lnTo>
                  <a:lnTo>
                    <a:pt x="1624" y="320"/>
                  </a:lnTo>
                  <a:lnTo>
                    <a:pt x="1626" y="322"/>
                  </a:lnTo>
                  <a:lnTo>
                    <a:pt x="1626" y="323"/>
                  </a:lnTo>
                  <a:lnTo>
                    <a:pt x="1625" y="323"/>
                  </a:lnTo>
                  <a:lnTo>
                    <a:pt x="1624" y="322"/>
                  </a:lnTo>
                  <a:lnTo>
                    <a:pt x="1623" y="322"/>
                  </a:lnTo>
                  <a:lnTo>
                    <a:pt x="1622" y="322"/>
                  </a:lnTo>
                  <a:lnTo>
                    <a:pt x="1622" y="321"/>
                  </a:lnTo>
                  <a:lnTo>
                    <a:pt x="1621" y="321"/>
                  </a:lnTo>
                  <a:lnTo>
                    <a:pt x="1620" y="320"/>
                  </a:lnTo>
                  <a:lnTo>
                    <a:pt x="1619" y="320"/>
                  </a:lnTo>
                  <a:lnTo>
                    <a:pt x="1617" y="319"/>
                  </a:lnTo>
                  <a:lnTo>
                    <a:pt x="1616" y="318"/>
                  </a:lnTo>
                  <a:lnTo>
                    <a:pt x="1614" y="315"/>
                  </a:lnTo>
                  <a:lnTo>
                    <a:pt x="1614" y="314"/>
                  </a:lnTo>
                  <a:lnTo>
                    <a:pt x="1613" y="314"/>
                  </a:lnTo>
                  <a:lnTo>
                    <a:pt x="1613" y="313"/>
                  </a:lnTo>
                  <a:lnTo>
                    <a:pt x="1606" y="306"/>
                  </a:lnTo>
                  <a:lnTo>
                    <a:pt x="1605" y="305"/>
                  </a:lnTo>
                  <a:lnTo>
                    <a:pt x="1604" y="304"/>
                  </a:lnTo>
                  <a:lnTo>
                    <a:pt x="1603" y="302"/>
                  </a:lnTo>
                  <a:lnTo>
                    <a:pt x="1602" y="301"/>
                  </a:lnTo>
                  <a:lnTo>
                    <a:pt x="1600" y="299"/>
                  </a:lnTo>
                  <a:lnTo>
                    <a:pt x="1599" y="298"/>
                  </a:lnTo>
                  <a:lnTo>
                    <a:pt x="1598" y="297"/>
                  </a:lnTo>
                  <a:lnTo>
                    <a:pt x="1597" y="297"/>
                  </a:lnTo>
                  <a:lnTo>
                    <a:pt x="1597" y="296"/>
                  </a:lnTo>
                  <a:lnTo>
                    <a:pt x="1596" y="296"/>
                  </a:lnTo>
                  <a:lnTo>
                    <a:pt x="1595" y="295"/>
                  </a:lnTo>
                  <a:lnTo>
                    <a:pt x="1594" y="295"/>
                  </a:lnTo>
                  <a:lnTo>
                    <a:pt x="1592" y="295"/>
                  </a:lnTo>
                  <a:lnTo>
                    <a:pt x="1591" y="294"/>
                  </a:lnTo>
                  <a:lnTo>
                    <a:pt x="1590" y="294"/>
                  </a:lnTo>
                  <a:lnTo>
                    <a:pt x="1589" y="294"/>
                  </a:lnTo>
                  <a:lnTo>
                    <a:pt x="1589" y="295"/>
                  </a:lnTo>
                  <a:lnTo>
                    <a:pt x="1589" y="296"/>
                  </a:lnTo>
                  <a:lnTo>
                    <a:pt x="1589" y="297"/>
                  </a:lnTo>
                  <a:lnTo>
                    <a:pt x="1588" y="297"/>
                  </a:lnTo>
                  <a:lnTo>
                    <a:pt x="1587" y="297"/>
                  </a:lnTo>
                  <a:lnTo>
                    <a:pt x="1586" y="297"/>
                  </a:lnTo>
                  <a:lnTo>
                    <a:pt x="1585" y="297"/>
                  </a:lnTo>
                  <a:lnTo>
                    <a:pt x="1583" y="297"/>
                  </a:lnTo>
                  <a:lnTo>
                    <a:pt x="1582" y="297"/>
                  </a:lnTo>
                  <a:lnTo>
                    <a:pt x="1581" y="298"/>
                  </a:lnTo>
                  <a:lnTo>
                    <a:pt x="1579" y="295"/>
                  </a:lnTo>
                  <a:lnTo>
                    <a:pt x="1578" y="296"/>
                  </a:lnTo>
                  <a:lnTo>
                    <a:pt x="1577" y="296"/>
                  </a:lnTo>
                  <a:lnTo>
                    <a:pt x="1573" y="298"/>
                  </a:lnTo>
                  <a:lnTo>
                    <a:pt x="1571" y="299"/>
                  </a:lnTo>
                  <a:lnTo>
                    <a:pt x="1565" y="303"/>
                  </a:lnTo>
                  <a:lnTo>
                    <a:pt x="1560" y="307"/>
                  </a:lnTo>
                  <a:lnTo>
                    <a:pt x="1552" y="312"/>
                  </a:lnTo>
                  <a:lnTo>
                    <a:pt x="1551" y="313"/>
                  </a:lnTo>
                  <a:lnTo>
                    <a:pt x="1549" y="313"/>
                  </a:lnTo>
                  <a:lnTo>
                    <a:pt x="1548" y="314"/>
                  </a:lnTo>
                  <a:lnTo>
                    <a:pt x="1547" y="314"/>
                  </a:lnTo>
                  <a:lnTo>
                    <a:pt x="1543" y="318"/>
                  </a:lnTo>
                  <a:lnTo>
                    <a:pt x="1542" y="319"/>
                  </a:lnTo>
                  <a:lnTo>
                    <a:pt x="1540" y="319"/>
                  </a:lnTo>
                  <a:lnTo>
                    <a:pt x="1537" y="321"/>
                  </a:lnTo>
                  <a:lnTo>
                    <a:pt x="1537" y="322"/>
                  </a:lnTo>
                  <a:lnTo>
                    <a:pt x="1536" y="322"/>
                  </a:lnTo>
                  <a:lnTo>
                    <a:pt x="1535" y="323"/>
                  </a:lnTo>
                  <a:lnTo>
                    <a:pt x="1533" y="324"/>
                  </a:lnTo>
                  <a:lnTo>
                    <a:pt x="1531" y="326"/>
                  </a:lnTo>
                  <a:lnTo>
                    <a:pt x="1530" y="326"/>
                  </a:lnTo>
                  <a:lnTo>
                    <a:pt x="1529" y="328"/>
                  </a:lnTo>
                  <a:lnTo>
                    <a:pt x="1528" y="328"/>
                  </a:lnTo>
                  <a:lnTo>
                    <a:pt x="1527" y="329"/>
                  </a:lnTo>
                  <a:lnTo>
                    <a:pt x="1527" y="330"/>
                  </a:lnTo>
                  <a:lnTo>
                    <a:pt x="1526" y="332"/>
                  </a:lnTo>
                  <a:lnTo>
                    <a:pt x="1525" y="334"/>
                  </a:lnTo>
                  <a:lnTo>
                    <a:pt x="1525" y="335"/>
                  </a:lnTo>
                  <a:lnTo>
                    <a:pt x="1526" y="335"/>
                  </a:lnTo>
                  <a:lnTo>
                    <a:pt x="1527" y="335"/>
                  </a:lnTo>
                  <a:lnTo>
                    <a:pt x="1527" y="336"/>
                  </a:lnTo>
                  <a:lnTo>
                    <a:pt x="1528" y="336"/>
                  </a:lnTo>
                  <a:lnTo>
                    <a:pt x="1529" y="337"/>
                  </a:lnTo>
                  <a:lnTo>
                    <a:pt x="1530" y="337"/>
                  </a:lnTo>
                  <a:lnTo>
                    <a:pt x="1530" y="338"/>
                  </a:lnTo>
                  <a:lnTo>
                    <a:pt x="1530" y="339"/>
                  </a:lnTo>
                  <a:lnTo>
                    <a:pt x="1531" y="339"/>
                  </a:lnTo>
                  <a:lnTo>
                    <a:pt x="1533" y="339"/>
                  </a:lnTo>
                  <a:lnTo>
                    <a:pt x="1534" y="339"/>
                  </a:lnTo>
                  <a:lnTo>
                    <a:pt x="1534" y="340"/>
                  </a:lnTo>
                  <a:lnTo>
                    <a:pt x="1535" y="340"/>
                  </a:lnTo>
                  <a:lnTo>
                    <a:pt x="1536" y="341"/>
                  </a:lnTo>
                  <a:lnTo>
                    <a:pt x="1537" y="341"/>
                  </a:lnTo>
                  <a:lnTo>
                    <a:pt x="1538" y="340"/>
                  </a:lnTo>
                  <a:lnTo>
                    <a:pt x="1538" y="339"/>
                  </a:lnTo>
                  <a:lnTo>
                    <a:pt x="1539" y="340"/>
                  </a:lnTo>
                  <a:lnTo>
                    <a:pt x="1539" y="341"/>
                  </a:lnTo>
                  <a:lnTo>
                    <a:pt x="1540" y="341"/>
                  </a:lnTo>
                  <a:lnTo>
                    <a:pt x="1540" y="343"/>
                  </a:lnTo>
                  <a:lnTo>
                    <a:pt x="1542" y="344"/>
                  </a:lnTo>
                  <a:lnTo>
                    <a:pt x="1540" y="344"/>
                  </a:lnTo>
                  <a:lnTo>
                    <a:pt x="1540" y="345"/>
                  </a:lnTo>
                  <a:lnTo>
                    <a:pt x="1542" y="345"/>
                  </a:lnTo>
                  <a:lnTo>
                    <a:pt x="1542" y="346"/>
                  </a:lnTo>
                  <a:lnTo>
                    <a:pt x="1543" y="346"/>
                  </a:lnTo>
                  <a:lnTo>
                    <a:pt x="1542" y="347"/>
                  </a:lnTo>
                  <a:lnTo>
                    <a:pt x="1543" y="347"/>
                  </a:lnTo>
                  <a:lnTo>
                    <a:pt x="1543" y="348"/>
                  </a:lnTo>
                  <a:lnTo>
                    <a:pt x="1544" y="348"/>
                  </a:lnTo>
                  <a:lnTo>
                    <a:pt x="1544" y="349"/>
                  </a:lnTo>
                  <a:lnTo>
                    <a:pt x="1545" y="351"/>
                  </a:lnTo>
                  <a:lnTo>
                    <a:pt x="1546" y="352"/>
                  </a:lnTo>
                  <a:lnTo>
                    <a:pt x="1547" y="352"/>
                  </a:lnTo>
                  <a:lnTo>
                    <a:pt x="1548" y="352"/>
                  </a:lnTo>
                  <a:lnTo>
                    <a:pt x="1549" y="352"/>
                  </a:lnTo>
                  <a:lnTo>
                    <a:pt x="1551" y="352"/>
                  </a:lnTo>
                  <a:lnTo>
                    <a:pt x="1552" y="352"/>
                  </a:lnTo>
                  <a:lnTo>
                    <a:pt x="1551" y="352"/>
                  </a:lnTo>
                  <a:lnTo>
                    <a:pt x="1547" y="354"/>
                  </a:lnTo>
                  <a:lnTo>
                    <a:pt x="1548" y="356"/>
                  </a:lnTo>
                  <a:lnTo>
                    <a:pt x="1549" y="356"/>
                  </a:lnTo>
                  <a:lnTo>
                    <a:pt x="1551" y="360"/>
                  </a:lnTo>
                  <a:lnTo>
                    <a:pt x="1552" y="362"/>
                  </a:lnTo>
                  <a:lnTo>
                    <a:pt x="1553" y="363"/>
                  </a:lnTo>
                  <a:lnTo>
                    <a:pt x="1553" y="364"/>
                  </a:lnTo>
                  <a:lnTo>
                    <a:pt x="1554" y="366"/>
                  </a:lnTo>
                  <a:lnTo>
                    <a:pt x="1554" y="365"/>
                  </a:lnTo>
                  <a:lnTo>
                    <a:pt x="1555" y="365"/>
                  </a:lnTo>
                  <a:lnTo>
                    <a:pt x="1555" y="366"/>
                  </a:lnTo>
                  <a:lnTo>
                    <a:pt x="1555" y="370"/>
                  </a:lnTo>
                  <a:lnTo>
                    <a:pt x="1557" y="369"/>
                  </a:lnTo>
                  <a:lnTo>
                    <a:pt x="1557" y="371"/>
                  </a:lnTo>
                  <a:lnTo>
                    <a:pt x="1559" y="370"/>
                  </a:lnTo>
                  <a:lnTo>
                    <a:pt x="1560" y="372"/>
                  </a:lnTo>
                  <a:lnTo>
                    <a:pt x="1557" y="373"/>
                  </a:lnTo>
                  <a:lnTo>
                    <a:pt x="1559" y="376"/>
                  </a:lnTo>
                  <a:lnTo>
                    <a:pt x="1559" y="377"/>
                  </a:lnTo>
                  <a:lnTo>
                    <a:pt x="1560" y="377"/>
                  </a:lnTo>
                  <a:lnTo>
                    <a:pt x="1560" y="378"/>
                  </a:lnTo>
                  <a:lnTo>
                    <a:pt x="1560" y="379"/>
                  </a:lnTo>
                  <a:lnTo>
                    <a:pt x="1561" y="379"/>
                  </a:lnTo>
                  <a:lnTo>
                    <a:pt x="1561" y="380"/>
                  </a:lnTo>
                  <a:lnTo>
                    <a:pt x="1561" y="381"/>
                  </a:lnTo>
                  <a:lnTo>
                    <a:pt x="1562" y="381"/>
                  </a:lnTo>
                  <a:lnTo>
                    <a:pt x="1563" y="386"/>
                  </a:lnTo>
                  <a:lnTo>
                    <a:pt x="1564" y="386"/>
                  </a:lnTo>
                  <a:lnTo>
                    <a:pt x="1564" y="385"/>
                  </a:lnTo>
                  <a:lnTo>
                    <a:pt x="1565" y="385"/>
                  </a:lnTo>
                  <a:lnTo>
                    <a:pt x="1566" y="383"/>
                  </a:lnTo>
                  <a:lnTo>
                    <a:pt x="1570" y="389"/>
                  </a:lnTo>
                  <a:lnTo>
                    <a:pt x="1571" y="389"/>
                  </a:lnTo>
                  <a:lnTo>
                    <a:pt x="1574" y="387"/>
                  </a:lnTo>
                  <a:lnTo>
                    <a:pt x="1576" y="386"/>
                  </a:lnTo>
                  <a:lnTo>
                    <a:pt x="1577" y="386"/>
                  </a:lnTo>
                  <a:lnTo>
                    <a:pt x="1578" y="385"/>
                  </a:lnTo>
                  <a:lnTo>
                    <a:pt x="1579" y="385"/>
                  </a:lnTo>
                  <a:lnTo>
                    <a:pt x="1579" y="383"/>
                  </a:lnTo>
                  <a:lnTo>
                    <a:pt x="1580" y="383"/>
                  </a:lnTo>
                  <a:lnTo>
                    <a:pt x="1581" y="383"/>
                  </a:lnTo>
                  <a:lnTo>
                    <a:pt x="1581" y="382"/>
                  </a:lnTo>
                  <a:lnTo>
                    <a:pt x="1582" y="382"/>
                  </a:lnTo>
                  <a:lnTo>
                    <a:pt x="1582" y="383"/>
                  </a:lnTo>
                  <a:lnTo>
                    <a:pt x="1580" y="386"/>
                  </a:lnTo>
                  <a:lnTo>
                    <a:pt x="1579" y="385"/>
                  </a:lnTo>
                  <a:lnTo>
                    <a:pt x="1578" y="386"/>
                  </a:lnTo>
                  <a:lnTo>
                    <a:pt x="1577" y="386"/>
                  </a:lnTo>
                  <a:lnTo>
                    <a:pt x="1576" y="387"/>
                  </a:lnTo>
                  <a:lnTo>
                    <a:pt x="1574" y="387"/>
                  </a:lnTo>
                  <a:lnTo>
                    <a:pt x="1571" y="389"/>
                  </a:lnTo>
                  <a:lnTo>
                    <a:pt x="1572" y="393"/>
                  </a:lnTo>
                  <a:lnTo>
                    <a:pt x="1571" y="393"/>
                  </a:lnTo>
                  <a:lnTo>
                    <a:pt x="1570" y="393"/>
                  </a:lnTo>
                  <a:lnTo>
                    <a:pt x="1569" y="394"/>
                  </a:lnTo>
                  <a:lnTo>
                    <a:pt x="1569" y="395"/>
                  </a:lnTo>
                  <a:lnTo>
                    <a:pt x="1570" y="396"/>
                  </a:lnTo>
                  <a:lnTo>
                    <a:pt x="1570" y="397"/>
                  </a:lnTo>
                  <a:lnTo>
                    <a:pt x="1570" y="398"/>
                  </a:lnTo>
                  <a:lnTo>
                    <a:pt x="1569" y="398"/>
                  </a:lnTo>
                  <a:lnTo>
                    <a:pt x="1570" y="401"/>
                  </a:lnTo>
                  <a:lnTo>
                    <a:pt x="1570" y="402"/>
                  </a:lnTo>
                  <a:lnTo>
                    <a:pt x="1570" y="404"/>
                  </a:lnTo>
                  <a:lnTo>
                    <a:pt x="1571" y="407"/>
                  </a:lnTo>
                  <a:lnTo>
                    <a:pt x="1571" y="408"/>
                  </a:lnTo>
                  <a:lnTo>
                    <a:pt x="1571" y="412"/>
                  </a:lnTo>
                  <a:lnTo>
                    <a:pt x="1572" y="420"/>
                  </a:lnTo>
                  <a:lnTo>
                    <a:pt x="1573" y="420"/>
                  </a:lnTo>
                  <a:lnTo>
                    <a:pt x="1576" y="420"/>
                  </a:lnTo>
                  <a:lnTo>
                    <a:pt x="1576" y="421"/>
                  </a:lnTo>
                  <a:lnTo>
                    <a:pt x="1576" y="422"/>
                  </a:lnTo>
                  <a:lnTo>
                    <a:pt x="1576" y="423"/>
                  </a:lnTo>
                  <a:lnTo>
                    <a:pt x="1574" y="423"/>
                  </a:lnTo>
                  <a:lnTo>
                    <a:pt x="1573" y="423"/>
                  </a:lnTo>
                  <a:lnTo>
                    <a:pt x="1572" y="424"/>
                  </a:lnTo>
                  <a:lnTo>
                    <a:pt x="1573" y="424"/>
                  </a:lnTo>
                  <a:lnTo>
                    <a:pt x="1573" y="427"/>
                  </a:lnTo>
                  <a:lnTo>
                    <a:pt x="1573" y="430"/>
                  </a:lnTo>
                  <a:lnTo>
                    <a:pt x="1573" y="431"/>
                  </a:lnTo>
                  <a:lnTo>
                    <a:pt x="1573" y="430"/>
                  </a:lnTo>
                  <a:lnTo>
                    <a:pt x="1574" y="430"/>
                  </a:lnTo>
                  <a:lnTo>
                    <a:pt x="1576" y="430"/>
                  </a:lnTo>
                  <a:lnTo>
                    <a:pt x="1576" y="431"/>
                  </a:lnTo>
                  <a:lnTo>
                    <a:pt x="1577" y="431"/>
                  </a:lnTo>
                  <a:lnTo>
                    <a:pt x="1576" y="432"/>
                  </a:lnTo>
                  <a:lnTo>
                    <a:pt x="1574" y="432"/>
                  </a:lnTo>
                  <a:lnTo>
                    <a:pt x="1574" y="433"/>
                  </a:lnTo>
                  <a:lnTo>
                    <a:pt x="1573" y="433"/>
                  </a:lnTo>
                  <a:lnTo>
                    <a:pt x="1574" y="435"/>
                  </a:lnTo>
                  <a:lnTo>
                    <a:pt x="1574" y="436"/>
                  </a:lnTo>
                  <a:lnTo>
                    <a:pt x="1576" y="436"/>
                  </a:lnTo>
                  <a:lnTo>
                    <a:pt x="1576" y="437"/>
                  </a:lnTo>
                  <a:lnTo>
                    <a:pt x="1577" y="438"/>
                  </a:lnTo>
                  <a:lnTo>
                    <a:pt x="1577" y="439"/>
                  </a:lnTo>
                  <a:lnTo>
                    <a:pt x="1578" y="439"/>
                  </a:lnTo>
                  <a:lnTo>
                    <a:pt x="1578" y="440"/>
                  </a:lnTo>
                  <a:lnTo>
                    <a:pt x="1579" y="441"/>
                  </a:lnTo>
                  <a:lnTo>
                    <a:pt x="1579" y="443"/>
                  </a:lnTo>
                  <a:lnTo>
                    <a:pt x="1580" y="441"/>
                  </a:lnTo>
                  <a:lnTo>
                    <a:pt x="1581" y="440"/>
                  </a:lnTo>
                  <a:lnTo>
                    <a:pt x="1582" y="440"/>
                  </a:lnTo>
                  <a:lnTo>
                    <a:pt x="1582" y="439"/>
                  </a:lnTo>
                  <a:lnTo>
                    <a:pt x="1583" y="439"/>
                  </a:lnTo>
                  <a:lnTo>
                    <a:pt x="1585" y="439"/>
                  </a:lnTo>
                  <a:lnTo>
                    <a:pt x="1585" y="438"/>
                  </a:lnTo>
                  <a:lnTo>
                    <a:pt x="1586" y="438"/>
                  </a:lnTo>
                  <a:lnTo>
                    <a:pt x="1587" y="437"/>
                  </a:lnTo>
                  <a:lnTo>
                    <a:pt x="1588" y="437"/>
                  </a:lnTo>
                  <a:lnTo>
                    <a:pt x="1588" y="436"/>
                  </a:lnTo>
                  <a:lnTo>
                    <a:pt x="1589" y="436"/>
                  </a:lnTo>
                  <a:lnTo>
                    <a:pt x="1590" y="435"/>
                  </a:lnTo>
                  <a:lnTo>
                    <a:pt x="1591" y="435"/>
                  </a:lnTo>
                  <a:lnTo>
                    <a:pt x="1591" y="433"/>
                  </a:lnTo>
                  <a:lnTo>
                    <a:pt x="1592" y="433"/>
                  </a:lnTo>
                  <a:lnTo>
                    <a:pt x="1594" y="433"/>
                  </a:lnTo>
                  <a:lnTo>
                    <a:pt x="1594" y="432"/>
                  </a:lnTo>
                  <a:lnTo>
                    <a:pt x="1595" y="432"/>
                  </a:lnTo>
                  <a:lnTo>
                    <a:pt x="1595" y="431"/>
                  </a:lnTo>
                  <a:lnTo>
                    <a:pt x="1596" y="431"/>
                  </a:lnTo>
                  <a:lnTo>
                    <a:pt x="1597" y="431"/>
                  </a:lnTo>
                  <a:lnTo>
                    <a:pt x="1597" y="430"/>
                  </a:lnTo>
                  <a:lnTo>
                    <a:pt x="1598" y="430"/>
                  </a:lnTo>
                  <a:lnTo>
                    <a:pt x="1599" y="429"/>
                  </a:lnTo>
                  <a:lnTo>
                    <a:pt x="1600" y="429"/>
                  </a:lnTo>
                  <a:lnTo>
                    <a:pt x="1603" y="428"/>
                  </a:lnTo>
                  <a:lnTo>
                    <a:pt x="1605" y="426"/>
                  </a:lnTo>
                  <a:lnTo>
                    <a:pt x="1606" y="426"/>
                  </a:lnTo>
                  <a:lnTo>
                    <a:pt x="1607" y="424"/>
                  </a:lnTo>
                  <a:lnTo>
                    <a:pt x="1609" y="423"/>
                  </a:lnTo>
                  <a:lnTo>
                    <a:pt x="1613" y="421"/>
                  </a:lnTo>
                  <a:lnTo>
                    <a:pt x="1615" y="420"/>
                  </a:lnTo>
                  <a:lnTo>
                    <a:pt x="1616" y="419"/>
                  </a:lnTo>
                  <a:lnTo>
                    <a:pt x="1617" y="418"/>
                  </a:lnTo>
                  <a:lnTo>
                    <a:pt x="1617" y="416"/>
                  </a:lnTo>
                  <a:lnTo>
                    <a:pt x="1616" y="415"/>
                  </a:lnTo>
                  <a:lnTo>
                    <a:pt x="1616" y="414"/>
                  </a:lnTo>
                  <a:lnTo>
                    <a:pt x="1617" y="414"/>
                  </a:lnTo>
                  <a:lnTo>
                    <a:pt x="1619" y="413"/>
                  </a:lnTo>
                  <a:lnTo>
                    <a:pt x="1620" y="415"/>
                  </a:lnTo>
                  <a:lnTo>
                    <a:pt x="1621" y="415"/>
                  </a:lnTo>
                  <a:lnTo>
                    <a:pt x="1621" y="416"/>
                  </a:lnTo>
                  <a:lnTo>
                    <a:pt x="1621" y="415"/>
                  </a:lnTo>
                  <a:lnTo>
                    <a:pt x="1624" y="414"/>
                  </a:lnTo>
                  <a:lnTo>
                    <a:pt x="1625" y="413"/>
                  </a:lnTo>
                  <a:lnTo>
                    <a:pt x="1628" y="412"/>
                  </a:lnTo>
                  <a:lnTo>
                    <a:pt x="1629" y="411"/>
                  </a:lnTo>
                  <a:lnTo>
                    <a:pt x="1630" y="411"/>
                  </a:lnTo>
                  <a:lnTo>
                    <a:pt x="1631" y="410"/>
                  </a:lnTo>
                  <a:lnTo>
                    <a:pt x="1632" y="408"/>
                  </a:lnTo>
                  <a:lnTo>
                    <a:pt x="1633" y="408"/>
                  </a:lnTo>
                  <a:lnTo>
                    <a:pt x="1633" y="407"/>
                  </a:lnTo>
                  <a:lnTo>
                    <a:pt x="1634" y="407"/>
                  </a:lnTo>
                  <a:lnTo>
                    <a:pt x="1635" y="406"/>
                  </a:lnTo>
                  <a:lnTo>
                    <a:pt x="1637" y="405"/>
                  </a:lnTo>
                  <a:lnTo>
                    <a:pt x="1639" y="405"/>
                  </a:lnTo>
                  <a:lnTo>
                    <a:pt x="1639" y="404"/>
                  </a:lnTo>
                  <a:lnTo>
                    <a:pt x="1641" y="403"/>
                  </a:lnTo>
                  <a:lnTo>
                    <a:pt x="1642" y="403"/>
                  </a:lnTo>
                  <a:lnTo>
                    <a:pt x="1643" y="402"/>
                  </a:lnTo>
                  <a:lnTo>
                    <a:pt x="1645" y="401"/>
                  </a:lnTo>
                  <a:lnTo>
                    <a:pt x="1647" y="399"/>
                  </a:lnTo>
                  <a:lnTo>
                    <a:pt x="1648" y="398"/>
                  </a:lnTo>
                  <a:lnTo>
                    <a:pt x="1649" y="398"/>
                  </a:lnTo>
                  <a:lnTo>
                    <a:pt x="1650" y="397"/>
                  </a:lnTo>
                  <a:lnTo>
                    <a:pt x="1651" y="397"/>
                  </a:lnTo>
                  <a:lnTo>
                    <a:pt x="1652" y="396"/>
                  </a:lnTo>
                  <a:lnTo>
                    <a:pt x="1654" y="396"/>
                  </a:lnTo>
                  <a:lnTo>
                    <a:pt x="1654" y="395"/>
                  </a:lnTo>
                  <a:lnTo>
                    <a:pt x="1655" y="395"/>
                  </a:lnTo>
                  <a:lnTo>
                    <a:pt x="1655" y="394"/>
                  </a:lnTo>
                  <a:lnTo>
                    <a:pt x="1656" y="394"/>
                  </a:lnTo>
                  <a:lnTo>
                    <a:pt x="1663" y="389"/>
                  </a:lnTo>
                  <a:lnTo>
                    <a:pt x="1664" y="389"/>
                  </a:lnTo>
                  <a:lnTo>
                    <a:pt x="1664" y="388"/>
                  </a:lnTo>
                  <a:lnTo>
                    <a:pt x="1665" y="388"/>
                  </a:lnTo>
                  <a:lnTo>
                    <a:pt x="1666" y="388"/>
                  </a:lnTo>
                  <a:lnTo>
                    <a:pt x="1666" y="387"/>
                  </a:lnTo>
                  <a:lnTo>
                    <a:pt x="1665" y="386"/>
                  </a:lnTo>
                  <a:lnTo>
                    <a:pt x="1665" y="385"/>
                  </a:lnTo>
                  <a:lnTo>
                    <a:pt x="1665" y="383"/>
                  </a:lnTo>
                  <a:lnTo>
                    <a:pt x="1665" y="382"/>
                  </a:lnTo>
                  <a:lnTo>
                    <a:pt x="1665" y="381"/>
                  </a:lnTo>
                  <a:lnTo>
                    <a:pt x="1665" y="380"/>
                  </a:lnTo>
                  <a:lnTo>
                    <a:pt x="1666" y="380"/>
                  </a:lnTo>
                  <a:lnTo>
                    <a:pt x="1666" y="379"/>
                  </a:lnTo>
                  <a:lnTo>
                    <a:pt x="1667" y="378"/>
                  </a:lnTo>
                  <a:lnTo>
                    <a:pt x="1672" y="376"/>
                  </a:lnTo>
                  <a:lnTo>
                    <a:pt x="1669" y="372"/>
                  </a:lnTo>
                  <a:lnTo>
                    <a:pt x="1669" y="373"/>
                  </a:lnTo>
                  <a:lnTo>
                    <a:pt x="1668" y="374"/>
                  </a:lnTo>
                  <a:lnTo>
                    <a:pt x="1667" y="374"/>
                  </a:lnTo>
                  <a:lnTo>
                    <a:pt x="1666" y="374"/>
                  </a:lnTo>
                  <a:lnTo>
                    <a:pt x="1666" y="373"/>
                  </a:lnTo>
                  <a:lnTo>
                    <a:pt x="1666" y="372"/>
                  </a:lnTo>
                  <a:lnTo>
                    <a:pt x="1666" y="371"/>
                  </a:lnTo>
                  <a:lnTo>
                    <a:pt x="1666" y="370"/>
                  </a:lnTo>
                  <a:lnTo>
                    <a:pt x="1666" y="369"/>
                  </a:lnTo>
                  <a:lnTo>
                    <a:pt x="1667" y="369"/>
                  </a:lnTo>
                  <a:lnTo>
                    <a:pt x="1668" y="369"/>
                  </a:lnTo>
                  <a:lnTo>
                    <a:pt x="1671" y="372"/>
                  </a:lnTo>
                  <a:lnTo>
                    <a:pt x="1673" y="376"/>
                  </a:lnTo>
                  <a:lnTo>
                    <a:pt x="1673" y="377"/>
                  </a:lnTo>
                  <a:lnTo>
                    <a:pt x="1674" y="377"/>
                  </a:lnTo>
                  <a:lnTo>
                    <a:pt x="1675" y="376"/>
                  </a:lnTo>
                  <a:lnTo>
                    <a:pt x="1676" y="377"/>
                  </a:lnTo>
                  <a:lnTo>
                    <a:pt x="1676" y="378"/>
                  </a:lnTo>
                  <a:lnTo>
                    <a:pt x="1677" y="379"/>
                  </a:lnTo>
                  <a:lnTo>
                    <a:pt x="1677" y="380"/>
                  </a:lnTo>
                  <a:lnTo>
                    <a:pt x="1678" y="380"/>
                  </a:lnTo>
                  <a:lnTo>
                    <a:pt x="1678" y="379"/>
                  </a:lnTo>
                  <a:lnTo>
                    <a:pt x="1680" y="379"/>
                  </a:lnTo>
                  <a:lnTo>
                    <a:pt x="1681" y="378"/>
                  </a:lnTo>
                  <a:lnTo>
                    <a:pt x="1680" y="377"/>
                  </a:lnTo>
                  <a:lnTo>
                    <a:pt x="1678" y="373"/>
                  </a:lnTo>
                  <a:lnTo>
                    <a:pt x="1677" y="373"/>
                  </a:lnTo>
                  <a:lnTo>
                    <a:pt x="1678" y="373"/>
                  </a:lnTo>
                  <a:lnTo>
                    <a:pt x="1680" y="373"/>
                  </a:lnTo>
                  <a:lnTo>
                    <a:pt x="1681" y="373"/>
                  </a:lnTo>
                  <a:lnTo>
                    <a:pt x="1683" y="377"/>
                  </a:lnTo>
                  <a:lnTo>
                    <a:pt x="1684" y="376"/>
                  </a:lnTo>
                  <a:lnTo>
                    <a:pt x="1685" y="374"/>
                  </a:lnTo>
                  <a:lnTo>
                    <a:pt x="1686" y="374"/>
                  </a:lnTo>
                  <a:lnTo>
                    <a:pt x="1686" y="373"/>
                  </a:lnTo>
                  <a:lnTo>
                    <a:pt x="1685" y="371"/>
                  </a:lnTo>
                  <a:lnTo>
                    <a:pt x="1686" y="371"/>
                  </a:lnTo>
                  <a:lnTo>
                    <a:pt x="1686" y="370"/>
                  </a:lnTo>
                  <a:lnTo>
                    <a:pt x="1688" y="370"/>
                  </a:lnTo>
                  <a:lnTo>
                    <a:pt x="1689" y="370"/>
                  </a:lnTo>
                  <a:lnTo>
                    <a:pt x="1689" y="369"/>
                  </a:lnTo>
                  <a:lnTo>
                    <a:pt x="1690" y="369"/>
                  </a:lnTo>
                  <a:lnTo>
                    <a:pt x="1690" y="368"/>
                  </a:lnTo>
                  <a:lnTo>
                    <a:pt x="1691" y="368"/>
                  </a:lnTo>
                  <a:lnTo>
                    <a:pt x="1692" y="366"/>
                  </a:lnTo>
                  <a:lnTo>
                    <a:pt x="1692" y="368"/>
                  </a:lnTo>
                  <a:lnTo>
                    <a:pt x="1692" y="369"/>
                  </a:lnTo>
                  <a:lnTo>
                    <a:pt x="1692" y="370"/>
                  </a:lnTo>
                  <a:lnTo>
                    <a:pt x="1692" y="371"/>
                  </a:lnTo>
                  <a:lnTo>
                    <a:pt x="1693" y="370"/>
                  </a:lnTo>
                  <a:lnTo>
                    <a:pt x="1694" y="370"/>
                  </a:lnTo>
                  <a:lnTo>
                    <a:pt x="1694" y="369"/>
                  </a:lnTo>
                  <a:lnTo>
                    <a:pt x="1695" y="369"/>
                  </a:lnTo>
                  <a:lnTo>
                    <a:pt x="1695" y="371"/>
                  </a:lnTo>
                  <a:lnTo>
                    <a:pt x="1695" y="374"/>
                  </a:lnTo>
                  <a:lnTo>
                    <a:pt x="1694" y="374"/>
                  </a:lnTo>
                  <a:lnTo>
                    <a:pt x="1692" y="374"/>
                  </a:lnTo>
                  <a:lnTo>
                    <a:pt x="1691" y="374"/>
                  </a:lnTo>
                  <a:lnTo>
                    <a:pt x="1690" y="374"/>
                  </a:lnTo>
                  <a:lnTo>
                    <a:pt x="1689" y="376"/>
                  </a:lnTo>
                  <a:lnTo>
                    <a:pt x="1688" y="376"/>
                  </a:lnTo>
                  <a:lnTo>
                    <a:pt x="1686" y="377"/>
                  </a:lnTo>
                  <a:lnTo>
                    <a:pt x="1686" y="378"/>
                  </a:lnTo>
                  <a:lnTo>
                    <a:pt x="1686" y="379"/>
                  </a:lnTo>
                  <a:lnTo>
                    <a:pt x="1686" y="378"/>
                  </a:lnTo>
                  <a:lnTo>
                    <a:pt x="1685" y="378"/>
                  </a:lnTo>
                  <a:lnTo>
                    <a:pt x="1684" y="378"/>
                  </a:lnTo>
                  <a:lnTo>
                    <a:pt x="1684" y="379"/>
                  </a:lnTo>
                  <a:lnTo>
                    <a:pt x="1683" y="379"/>
                  </a:lnTo>
                  <a:lnTo>
                    <a:pt x="1683" y="380"/>
                  </a:lnTo>
                  <a:lnTo>
                    <a:pt x="1682" y="380"/>
                  </a:lnTo>
                  <a:lnTo>
                    <a:pt x="1681" y="380"/>
                  </a:lnTo>
                  <a:lnTo>
                    <a:pt x="1681" y="381"/>
                  </a:lnTo>
                  <a:lnTo>
                    <a:pt x="1680" y="381"/>
                  </a:lnTo>
                  <a:lnTo>
                    <a:pt x="1678" y="382"/>
                  </a:lnTo>
                  <a:lnTo>
                    <a:pt x="1678" y="383"/>
                  </a:lnTo>
                  <a:lnTo>
                    <a:pt x="1680" y="385"/>
                  </a:lnTo>
                  <a:lnTo>
                    <a:pt x="1680" y="386"/>
                  </a:lnTo>
                  <a:lnTo>
                    <a:pt x="1681" y="387"/>
                  </a:lnTo>
                  <a:lnTo>
                    <a:pt x="1681" y="388"/>
                  </a:lnTo>
                  <a:lnTo>
                    <a:pt x="1681" y="389"/>
                  </a:lnTo>
                  <a:lnTo>
                    <a:pt x="1682" y="390"/>
                  </a:lnTo>
                  <a:lnTo>
                    <a:pt x="1683" y="390"/>
                  </a:lnTo>
                  <a:lnTo>
                    <a:pt x="1684" y="390"/>
                  </a:lnTo>
                  <a:lnTo>
                    <a:pt x="1685" y="390"/>
                  </a:lnTo>
                  <a:lnTo>
                    <a:pt x="1686" y="390"/>
                  </a:lnTo>
                  <a:lnTo>
                    <a:pt x="1686" y="391"/>
                  </a:lnTo>
                  <a:lnTo>
                    <a:pt x="1685" y="393"/>
                  </a:lnTo>
                  <a:lnTo>
                    <a:pt x="1685" y="394"/>
                  </a:lnTo>
                  <a:lnTo>
                    <a:pt x="1685" y="396"/>
                  </a:lnTo>
                  <a:lnTo>
                    <a:pt x="1685" y="397"/>
                  </a:lnTo>
                  <a:lnTo>
                    <a:pt x="1684" y="396"/>
                  </a:lnTo>
                  <a:lnTo>
                    <a:pt x="1683" y="396"/>
                  </a:lnTo>
                  <a:lnTo>
                    <a:pt x="1683" y="395"/>
                  </a:lnTo>
                  <a:lnTo>
                    <a:pt x="1682" y="394"/>
                  </a:lnTo>
                  <a:lnTo>
                    <a:pt x="1681" y="394"/>
                  </a:lnTo>
                  <a:lnTo>
                    <a:pt x="1681" y="393"/>
                  </a:lnTo>
                  <a:lnTo>
                    <a:pt x="1680" y="391"/>
                  </a:lnTo>
                  <a:lnTo>
                    <a:pt x="1680" y="390"/>
                  </a:lnTo>
                  <a:lnTo>
                    <a:pt x="1678" y="389"/>
                  </a:lnTo>
                  <a:lnTo>
                    <a:pt x="1677" y="389"/>
                  </a:lnTo>
                  <a:lnTo>
                    <a:pt x="1676" y="389"/>
                  </a:lnTo>
                  <a:lnTo>
                    <a:pt x="1676" y="390"/>
                  </a:lnTo>
                  <a:lnTo>
                    <a:pt x="1675" y="390"/>
                  </a:lnTo>
                  <a:lnTo>
                    <a:pt x="1674" y="390"/>
                  </a:lnTo>
                  <a:lnTo>
                    <a:pt x="1673" y="391"/>
                  </a:lnTo>
                  <a:lnTo>
                    <a:pt x="1672" y="391"/>
                  </a:lnTo>
                  <a:lnTo>
                    <a:pt x="1669" y="393"/>
                  </a:lnTo>
                  <a:lnTo>
                    <a:pt x="1668" y="390"/>
                  </a:lnTo>
                  <a:lnTo>
                    <a:pt x="1666" y="388"/>
                  </a:lnTo>
                  <a:lnTo>
                    <a:pt x="1664" y="389"/>
                  </a:lnTo>
                  <a:lnTo>
                    <a:pt x="1663" y="390"/>
                  </a:lnTo>
                  <a:lnTo>
                    <a:pt x="1661" y="390"/>
                  </a:lnTo>
                  <a:lnTo>
                    <a:pt x="1660" y="391"/>
                  </a:lnTo>
                  <a:lnTo>
                    <a:pt x="1659" y="391"/>
                  </a:lnTo>
                  <a:lnTo>
                    <a:pt x="1659" y="393"/>
                  </a:lnTo>
                  <a:lnTo>
                    <a:pt x="1658" y="393"/>
                  </a:lnTo>
                  <a:lnTo>
                    <a:pt x="1657" y="394"/>
                  </a:lnTo>
                  <a:lnTo>
                    <a:pt x="1656" y="395"/>
                  </a:lnTo>
                  <a:lnTo>
                    <a:pt x="1655" y="395"/>
                  </a:lnTo>
                  <a:lnTo>
                    <a:pt x="1654" y="396"/>
                  </a:lnTo>
                  <a:lnTo>
                    <a:pt x="1652" y="396"/>
                  </a:lnTo>
                  <a:lnTo>
                    <a:pt x="1651" y="397"/>
                  </a:lnTo>
                  <a:lnTo>
                    <a:pt x="1650" y="398"/>
                  </a:lnTo>
                  <a:lnTo>
                    <a:pt x="1649" y="399"/>
                  </a:lnTo>
                  <a:lnTo>
                    <a:pt x="1647" y="401"/>
                  </a:lnTo>
                  <a:lnTo>
                    <a:pt x="1645" y="402"/>
                  </a:lnTo>
                  <a:lnTo>
                    <a:pt x="1642" y="403"/>
                  </a:lnTo>
                  <a:lnTo>
                    <a:pt x="1640" y="404"/>
                  </a:lnTo>
                  <a:lnTo>
                    <a:pt x="1639" y="405"/>
                  </a:lnTo>
                  <a:lnTo>
                    <a:pt x="1638" y="406"/>
                  </a:lnTo>
                  <a:lnTo>
                    <a:pt x="1635" y="407"/>
                  </a:lnTo>
                  <a:lnTo>
                    <a:pt x="1634" y="408"/>
                  </a:lnTo>
                  <a:lnTo>
                    <a:pt x="1632" y="410"/>
                  </a:lnTo>
                  <a:lnTo>
                    <a:pt x="1631" y="411"/>
                  </a:lnTo>
                  <a:lnTo>
                    <a:pt x="1630" y="411"/>
                  </a:lnTo>
                  <a:lnTo>
                    <a:pt x="1630" y="412"/>
                  </a:lnTo>
                  <a:lnTo>
                    <a:pt x="1628" y="412"/>
                  </a:lnTo>
                  <a:lnTo>
                    <a:pt x="1628" y="413"/>
                  </a:lnTo>
                  <a:lnTo>
                    <a:pt x="1625" y="414"/>
                  </a:lnTo>
                  <a:lnTo>
                    <a:pt x="1623" y="415"/>
                  </a:lnTo>
                  <a:lnTo>
                    <a:pt x="1622" y="416"/>
                  </a:lnTo>
                  <a:lnTo>
                    <a:pt x="1621" y="416"/>
                  </a:lnTo>
                  <a:lnTo>
                    <a:pt x="1619" y="419"/>
                  </a:lnTo>
                  <a:lnTo>
                    <a:pt x="1616" y="420"/>
                  </a:lnTo>
                  <a:lnTo>
                    <a:pt x="1614" y="421"/>
                  </a:lnTo>
                  <a:lnTo>
                    <a:pt x="1613" y="421"/>
                  </a:lnTo>
                  <a:lnTo>
                    <a:pt x="1613" y="422"/>
                  </a:lnTo>
                  <a:lnTo>
                    <a:pt x="1607" y="424"/>
                  </a:lnTo>
                  <a:lnTo>
                    <a:pt x="1600" y="430"/>
                  </a:lnTo>
                  <a:lnTo>
                    <a:pt x="1599" y="430"/>
                  </a:lnTo>
                  <a:lnTo>
                    <a:pt x="1597" y="431"/>
                  </a:lnTo>
                  <a:lnTo>
                    <a:pt x="1596" y="432"/>
                  </a:lnTo>
                  <a:lnTo>
                    <a:pt x="1595" y="433"/>
                  </a:lnTo>
                  <a:lnTo>
                    <a:pt x="1594" y="433"/>
                  </a:lnTo>
                  <a:lnTo>
                    <a:pt x="1592" y="435"/>
                  </a:lnTo>
                  <a:lnTo>
                    <a:pt x="1590" y="436"/>
                  </a:lnTo>
                  <a:lnTo>
                    <a:pt x="1586" y="438"/>
                  </a:lnTo>
                  <a:lnTo>
                    <a:pt x="1583" y="440"/>
                  </a:lnTo>
                  <a:lnTo>
                    <a:pt x="1582" y="440"/>
                  </a:lnTo>
                  <a:lnTo>
                    <a:pt x="1581" y="441"/>
                  </a:lnTo>
                  <a:lnTo>
                    <a:pt x="1580" y="443"/>
                  </a:lnTo>
                  <a:lnTo>
                    <a:pt x="1579" y="443"/>
                  </a:lnTo>
                  <a:lnTo>
                    <a:pt x="1578" y="444"/>
                  </a:lnTo>
                  <a:lnTo>
                    <a:pt x="1577" y="444"/>
                  </a:lnTo>
                  <a:lnTo>
                    <a:pt x="1577" y="445"/>
                  </a:lnTo>
                  <a:lnTo>
                    <a:pt x="1574" y="445"/>
                  </a:lnTo>
                  <a:lnTo>
                    <a:pt x="1574" y="446"/>
                  </a:lnTo>
                  <a:lnTo>
                    <a:pt x="1574" y="448"/>
                  </a:lnTo>
                  <a:lnTo>
                    <a:pt x="1572" y="448"/>
                  </a:lnTo>
                  <a:lnTo>
                    <a:pt x="1572" y="449"/>
                  </a:lnTo>
                  <a:lnTo>
                    <a:pt x="1572" y="450"/>
                  </a:lnTo>
                  <a:lnTo>
                    <a:pt x="1573" y="455"/>
                  </a:lnTo>
                  <a:lnTo>
                    <a:pt x="1573" y="457"/>
                  </a:lnTo>
                  <a:lnTo>
                    <a:pt x="1576" y="457"/>
                  </a:lnTo>
                  <a:lnTo>
                    <a:pt x="1577" y="458"/>
                  </a:lnTo>
                  <a:lnTo>
                    <a:pt x="1576" y="460"/>
                  </a:lnTo>
                  <a:lnTo>
                    <a:pt x="1574" y="460"/>
                  </a:lnTo>
                  <a:lnTo>
                    <a:pt x="1574" y="462"/>
                  </a:lnTo>
                  <a:lnTo>
                    <a:pt x="1574" y="464"/>
                  </a:lnTo>
                  <a:lnTo>
                    <a:pt x="1576" y="464"/>
                  </a:lnTo>
                  <a:lnTo>
                    <a:pt x="1583" y="463"/>
                  </a:lnTo>
                  <a:lnTo>
                    <a:pt x="1586" y="468"/>
                  </a:lnTo>
                  <a:lnTo>
                    <a:pt x="1587" y="469"/>
                  </a:lnTo>
                  <a:lnTo>
                    <a:pt x="1577" y="468"/>
                  </a:lnTo>
                  <a:lnTo>
                    <a:pt x="1587" y="470"/>
                  </a:lnTo>
                  <a:lnTo>
                    <a:pt x="1590" y="471"/>
                  </a:lnTo>
                  <a:lnTo>
                    <a:pt x="1591" y="471"/>
                  </a:lnTo>
                  <a:lnTo>
                    <a:pt x="1628" y="478"/>
                  </a:lnTo>
                  <a:lnTo>
                    <a:pt x="1629" y="479"/>
                  </a:lnTo>
                  <a:lnTo>
                    <a:pt x="1630" y="479"/>
                  </a:lnTo>
                  <a:lnTo>
                    <a:pt x="1631" y="479"/>
                  </a:lnTo>
                  <a:lnTo>
                    <a:pt x="1642" y="481"/>
                  </a:lnTo>
                  <a:lnTo>
                    <a:pt x="1643" y="481"/>
                  </a:lnTo>
                  <a:lnTo>
                    <a:pt x="1657" y="485"/>
                  </a:lnTo>
                  <a:lnTo>
                    <a:pt x="1658" y="485"/>
                  </a:lnTo>
                  <a:lnTo>
                    <a:pt x="1660" y="486"/>
                  </a:lnTo>
                  <a:lnTo>
                    <a:pt x="1661" y="486"/>
                  </a:lnTo>
                  <a:lnTo>
                    <a:pt x="1663" y="486"/>
                  </a:lnTo>
                  <a:lnTo>
                    <a:pt x="1665" y="486"/>
                  </a:lnTo>
                  <a:lnTo>
                    <a:pt x="1675" y="488"/>
                  </a:lnTo>
                  <a:lnTo>
                    <a:pt x="1683" y="490"/>
                  </a:lnTo>
                  <a:lnTo>
                    <a:pt x="1684" y="490"/>
                  </a:lnTo>
                  <a:lnTo>
                    <a:pt x="1685" y="490"/>
                  </a:lnTo>
                  <a:lnTo>
                    <a:pt x="1689" y="490"/>
                  </a:lnTo>
                  <a:lnTo>
                    <a:pt x="1690" y="491"/>
                  </a:lnTo>
                  <a:lnTo>
                    <a:pt x="1691" y="491"/>
                  </a:lnTo>
                  <a:lnTo>
                    <a:pt x="1693" y="491"/>
                  </a:lnTo>
                  <a:lnTo>
                    <a:pt x="1699" y="493"/>
                  </a:lnTo>
                  <a:lnTo>
                    <a:pt x="1706" y="494"/>
                  </a:lnTo>
                  <a:lnTo>
                    <a:pt x="1707" y="495"/>
                  </a:lnTo>
                  <a:lnTo>
                    <a:pt x="1715" y="496"/>
                  </a:lnTo>
                  <a:lnTo>
                    <a:pt x="1718" y="497"/>
                  </a:lnTo>
                  <a:lnTo>
                    <a:pt x="1721" y="497"/>
                  </a:lnTo>
                  <a:lnTo>
                    <a:pt x="1721" y="496"/>
                  </a:lnTo>
                  <a:lnTo>
                    <a:pt x="1721" y="495"/>
                  </a:lnTo>
                  <a:lnTo>
                    <a:pt x="1724" y="495"/>
                  </a:lnTo>
                  <a:lnTo>
                    <a:pt x="1724" y="489"/>
                  </a:lnTo>
                  <a:lnTo>
                    <a:pt x="1724" y="479"/>
                  </a:lnTo>
                  <a:lnTo>
                    <a:pt x="1724" y="478"/>
                  </a:lnTo>
                  <a:lnTo>
                    <a:pt x="1724" y="477"/>
                  </a:lnTo>
                  <a:lnTo>
                    <a:pt x="1724" y="475"/>
                  </a:lnTo>
                  <a:lnTo>
                    <a:pt x="1724" y="474"/>
                  </a:lnTo>
                  <a:lnTo>
                    <a:pt x="1724" y="473"/>
                  </a:lnTo>
                  <a:lnTo>
                    <a:pt x="1724" y="471"/>
                  </a:lnTo>
                  <a:lnTo>
                    <a:pt x="1724" y="468"/>
                  </a:lnTo>
                  <a:lnTo>
                    <a:pt x="1716" y="468"/>
                  </a:lnTo>
                  <a:lnTo>
                    <a:pt x="1714" y="468"/>
                  </a:lnTo>
                  <a:lnTo>
                    <a:pt x="1707" y="472"/>
                  </a:lnTo>
                  <a:lnTo>
                    <a:pt x="1706" y="471"/>
                  </a:lnTo>
                  <a:lnTo>
                    <a:pt x="1698" y="477"/>
                  </a:lnTo>
                  <a:lnTo>
                    <a:pt x="1697" y="477"/>
                  </a:lnTo>
                  <a:lnTo>
                    <a:pt x="1697" y="475"/>
                  </a:lnTo>
                  <a:lnTo>
                    <a:pt x="1695" y="474"/>
                  </a:lnTo>
                  <a:lnTo>
                    <a:pt x="1695" y="473"/>
                  </a:lnTo>
                  <a:lnTo>
                    <a:pt x="1694" y="472"/>
                  </a:lnTo>
                  <a:lnTo>
                    <a:pt x="1694" y="471"/>
                  </a:lnTo>
                  <a:lnTo>
                    <a:pt x="1693" y="471"/>
                  </a:lnTo>
                  <a:lnTo>
                    <a:pt x="1693" y="470"/>
                  </a:lnTo>
                  <a:lnTo>
                    <a:pt x="1693" y="469"/>
                  </a:lnTo>
                  <a:lnTo>
                    <a:pt x="1693" y="468"/>
                  </a:lnTo>
                  <a:lnTo>
                    <a:pt x="1692" y="466"/>
                  </a:lnTo>
                  <a:lnTo>
                    <a:pt x="1694" y="465"/>
                  </a:lnTo>
                  <a:lnTo>
                    <a:pt x="1702" y="461"/>
                  </a:lnTo>
                  <a:lnTo>
                    <a:pt x="1703" y="460"/>
                  </a:lnTo>
                  <a:lnTo>
                    <a:pt x="1700" y="453"/>
                  </a:lnTo>
                  <a:lnTo>
                    <a:pt x="1702" y="452"/>
                  </a:lnTo>
                  <a:lnTo>
                    <a:pt x="1698" y="445"/>
                  </a:lnTo>
                  <a:lnTo>
                    <a:pt x="1700" y="444"/>
                  </a:lnTo>
                  <a:lnTo>
                    <a:pt x="1700" y="443"/>
                  </a:lnTo>
                  <a:lnTo>
                    <a:pt x="1701" y="444"/>
                  </a:lnTo>
                  <a:lnTo>
                    <a:pt x="1701" y="445"/>
                  </a:lnTo>
                  <a:lnTo>
                    <a:pt x="1704" y="449"/>
                  </a:lnTo>
                  <a:lnTo>
                    <a:pt x="1709" y="456"/>
                  </a:lnTo>
                  <a:lnTo>
                    <a:pt x="1708" y="456"/>
                  </a:lnTo>
                  <a:lnTo>
                    <a:pt x="1712" y="464"/>
                  </a:lnTo>
                  <a:lnTo>
                    <a:pt x="1719" y="460"/>
                  </a:lnTo>
                  <a:lnTo>
                    <a:pt x="1724" y="457"/>
                  </a:lnTo>
                  <a:lnTo>
                    <a:pt x="1725" y="456"/>
                  </a:lnTo>
                  <a:lnTo>
                    <a:pt x="1725" y="465"/>
                  </a:lnTo>
                  <a:lnTo>
                    <a:pt x="1725" y="466"/>
                  </a:lnTo>
                  <a:lnTo>
                    <a:pt x="1725" y="471"/>
                  </a:lnTo>
                  <a:lnTo>
                    <a:pt x="1725" y="474"/>
                  </a:lnTo>
                  <a:lnTo>
                    <a:pt x="1725" y="475"/>
                  </a:lnTo>
                  <a:lnTo>
                    <a:pt x="1725" y="478"/>
                  </a:lnTo>
                  <a:lnTo>
                    <a:pt x="1725" y="479"/>
                  </a:lnTo>
                  <a:lnTo>
                    <a:pt x="1725" y="480"/>
                  </a:lnTo>
                  <a:lnTo>
                    <a:pt x="1725" y="481"/>
                  </a:lnTo>
                  <a:lnTo>
                    <a:pt x="1725" y="487"/>
                  </a:lnTo>
                  <a:lnTo>
                    <a:pt x="1725" y="491"/>
                  </a:lnTo>
                  <a:lnTo>
                    <a:pt x="1730" y="491"/>
                  </a:lnTo>
                  <a:lnTo>
                    <a:pt x="1732" y="491"/>
                  </a:lnTo>
                  <a:lnTo>
                    <a:pt x="1733" y="491"/>
                  </a:lnTo>
                  <a:lnTo>
                    <a:pt x="1733" y="487"/>
                  </a:lnTo>
                  <a:lnTo>
                    <a:pt x="1734" y="487"/>
                  </a:lnTo>
                  <a:lnTo>
                    <a:pt x="1735" y="487"/>
                  </a:lnTo>
                  <a:lnTo>
                    <a:pt x="1738" y="487"/>
                  </a:lnTo>
                  <a:lnTo>
                    <a:pt x="1740" y="487"/>
                  </a:lnTo>
                  <a:lnTo>
                    <a:pt x="1740" y="490"/>
                  </a:lnTo>
                  <a:lnTo>
                    <a:pt x="1741" y="490"/>
                  </a:lnTo>
                  <a:lnTo>
                    <a:pt x="1743" y="490"/>
                  </a:lnTo>
                  <a:lnTo>
                    <a:pt x="1745" y="490"/>
                  </a:lnTo>
                  <a:lnTo>
                    <a:pt x="1746" y="490"/>
                  </a:lnTo>
                  <a:lnTo>
                    <a:pt x="1749" y="490"/>
                  </a:lnTo>
                  <a:lnTo>
                    <a:pt x="1750" y="490"/>
                  </a:lnTo>
                  <a:lnTo>
                    <a:pt x="1751" y="490"/>
                  </a:lnTo>
                  <a:lnTo>
                    <a:pt x="1751" y="491"/>
                  </a:lnTo>
                  <a:lnTo>
                    <a:pt x="1751" y="493"/>
                  </a:lnTo>
                  <a:lnTo>
                    <a:pt x="1751" y="494"/>
                  </a:lnTo>
                  <a:lnTo>
                    <a:pt x="1751" y="495"/>
                  </a:lnTo>
                  <a:lnTo>
                    <a:pt x="1750" y="495"/>
                  </a:lnTo>
                  <a:lnTo>
                    <a:pt x="1737" y="495"/>
                  </a:lnTo>
                  <a:lnTo>
                    <a:pt x="1734" y="495"/>
                  </a:lnTo>
                  <a:lnTo>
                    <a:pt x="1730" y="495"/>
                  </a:lnTo>
                  <a:lnTo>
                    <a:pt x="1728" y="495"/>
                  </a:lnTo>
                  <a:lnTo>
                    <a:pt x="1726" y="495"/>
                  </a:lnTo>
                  <a:lnTo>
                    <a:pt x="1726" y="496"/>
                  </a:lnTo>
                  <a:lnTo>
                    <a:pt x="1725" y="496"/>
                  </a:lnTo>
                  <a:lnTo>
                    <a:pt x="1724" y="496"/>
                  </a:lnTo>
                  <a:lnTo>
                    <a:pt x="1724" y="497"/>
                  </a:lnTo>
                  <a:lnTo>
                    <a:pt x="1724" y="498"/>
                  </a:lnTo>
                  <a:lnTo>
                    <a:pt x="1726" y="498"/>
                  </a:lnTo>
                  <a:lnTo>
                    <a:pt x="1727" y="499"/>
                  </a:lnTo>
                  <a:lnTo>
                    <a:pt x="1728" y="499"/>
                  </a:lnTo>
                  <a:lnTo>
                    <a:pt x="1751" y="510"/>
                  </a:lnTo>
                  <a:lnTo>
                    <a:pt x="1751" y="508"/>
                  </a:lnTo>
                  <a:lnTo>
                    <a:pt x="1751" y="506"/>
                  </a:lnTo>
                  <a:lnTo>
                    <a:pt x="1751" y="504"/>
                  </a:lnTo>
                  <a:lnTo>
                    <a:pt x="1751" y="503"/>
                  </a:lnTo>
                  <a:lnTo>
                    <a:pt x="1751" y="502"/>
                  </a:lnTo>
                  <a:lnTo>
                    <a:pt x="1752" y="502"/>
                  </a:lnTo>
                  <a:lnTo>
                    <a:pt x="1753" y="502"/>
                  </a:lnTo>
                  <a:lnTo>
                    <a:pt x="1754" y="502"/>
                  </a:lnTo>
                  <a:lnTo>
                    <a:pt x="1755" y="502"/>
                  </a:lnTo>
                  <a:lnTo>
                    <a:pt x="1757" y="502"/>
                  </a:lnTo>
                  <a:lnTo>
                    <a:pt x="1758" y="502"/>
                  </a:lnTo>
                  <a:lnTo>
                    <a:pt x="1759" y="502"/>
                  </a:lnTo>
                  <a:lnTo>
                    <a:pt x="1760" y="502"/>
                  </a:lnTo>
                  <a:lnTo>
                    <a:pt x="1760" y="503"/>
                  </a:lnTo>
                  <a:lnTo>
                    <a:pt x="1760" y="504"/>
                  </a:lnTo>
                  <a:lnTo>
                    <a:pt x="1760" y="505"/>
                  </a:lnTo>
                  <a:lnTo>
                    <a:pt x="1761" y="505"/>
                  </a:lnTo>
                  <a:lnTo>
                    <a:pt x="1761" y="506"/>
                  </a:lnTo>
                  <a:lnTo>
                    <a:pt x="1761" y="507"/>
                  </a:lnTo>
                  <a:lnTo>
                    <a:pt x="1761" y="508"/>
                  </a:lnTo>
                  <a:lnTo>
                    <a:pt x="1761" y="510"/>
                  </a:lnTo>
                  <a:lnTo>
                    <a:pt x="1760" y="511"/>
                  </a:lnTo>
                  <a:lnTo>
                    <a:pt x="1761" y="511"/>
                  </a:lnTo>
                  <a:lnTo>
                    <a:pt x="1762" y="512"/>
                  </a:lnTo>
                  <a:lnTo>
                    <a:pt x="1767" y="514"/>
                  </a:lnTo>
                  <a:lnTo>
                    <a:pt x="1767" y="515"/>
                  </a:lnTo>
                  <a:lnTo>
                    <a:pt x="1767" y="516"/>
                  </a:lnTo>
                  <a:lnTo>
                    <a:pt x="1768" y="516"/>
                  </a:lnTo>
                  <a:lnTo>
                    <a:pt x="1770" y="518"/>
                  </a:lnTo>
                  <a:lnTo>
                    <a:pt x="1771" y="516"/>
                  </a:lnTo>
                  <a:lnTo>
                    <a:pt x="1771" y="515"/>
                  </a:lnTo>
                  <a:lnTo>
                    <a:pt x="1771" y="514"/>
                  </a:lnTo>
                  <a:lnTo>
                    <a:pt x="1771" y="513"/>
                  </a:lnTo>
                  <a:lnTo>
                    <a:pt x="1771" y="512"/>
                  </a:lnTo>
                  <a:lnTo>
                    <a:pt x="1770" y="512"/>
                  </a:lnTo>
                  <a:lnTo>
                    <a:pt x="1769" y="512"/>
                  </a:lnTo>
                  <a:lnTo>
                    <a:pt x="1768" y="512"/>
                  </a:lnTo>
                  <a:lnTo>
                    <a:pt x="1768" y="511"/>
                  </a:lnTo>
                  <a:lnTo>
                    <a:pt x="1767" y="511"/>
                  </a:lnTo>
                  <a:lnTo>
                    <a:pt x="1767" y="510"/>
                  </a:lnTo>
                  <a:lnTo>
                    <a:pt x="1766" y="510"/>
                  </a:lnTo>
                  <a:lnTo>
                    <a:pt x="1767" y="510"/>
                  </a:lnTo>
                  <a:lnTo>
                    <a:pt x="1767" y="507"/>
                  </a:lnTo>
                  <a:lnTo>
                    <a:pt x="1766" y="504"/>
                  </a:lnTo>
                  <a:lnTo>
                    <a:pt x="1767" y="504"/>
                  </a:lnTo>
                  <a:lnTo>
                    <a:pt x="1768" y="504"/>
                  </a:lnTo>
                  <a:lnTo>
                    <a:pt x="1769" y="503"/>
                  </a:lnTo>
                  <a:lnTo>
                    <a:pt x="1770" y="503"/>
                  </a:lnTo>
                  <a:lnTo>
                    <a:pt x="1771" y="503"/>
                  </a:lnTo>
                  <a:lnTo>
                    <a:pt x="1772" y="503"/>
                  </a:lnTo>
                  <a:lnTo>
                    <a:pt x="1773" y="503"/>
                  </a:lnTo>
                  <a:lnTo>
                    <a:pt x="1775" y="502"/>
                  </a:lnTo>
                  <a:lnTo>
                    <a:pt x="1776" y="502"/>
                  </a:lnTo>
                  <a:lnTo>
                    <a:pt x="1777" y="502"/>
                  </a:lnTo>
                  <a:lnTo>
                    <a:pt x="1777" y="504"/>
                  </a:lnTo>
                  <a:lnTo>
                    <a:pt x="1788" y="503"/>
                  </a:lnTo>
                  <a:lnTo>
                    <a:pt x="1789" y="503"/>
                  </a:lnTo>
                  <a:lnTo>
                    <a:pt x="1789" y="505"/>
                  </a:lnTo>
                  <a:lnTo>
                    <a:pt x="1789" y="506"/>
                  </a:lnTo>
                  <a:lnTo>
                    <a:pt x="1789" y="507"/>
                  </a:lnTo>
                  <a:lnTo>
                    <a:pt x="1788" y="510"/>
                  </a:lnTo>
                  <a:lnTo>
                    <a:pt x="1787" y="514"/>
                  </a:lnTo>
                  <a:lnTo>
                    <a:pt x="1787" y="515"/>
                  </a:lnTo>
                  <a:lnTo>
                    <a:pt x="1787" y="516"/>
                  </a:lnTo>
                  <a:lnTo>
                    <a:pt x="1787" y="519"/>
                  </a:lnTo>
                  <a:lnTo>
                    <a:pt x="1787" y="521"/>
                  </a:lnTo>
                  <a:lnTo>
                    <a:pt x="1787" y="522"/>
                  </a:lnTo>
                  <a:lnTo>
                    <a:pt x="1787" y="523"/>
                  </a:lnTo>
                  <a:lnTo>
                    <a:pt x="1786" y="523"/>
                  </a:lnTo>
                  <a:lnTo>
                    <a:pt x="1785" y="523"/>
                  </a:lnTo>
                  <a:lnTo>
                    <a:pt x="1784" y="523"/>
                  </a:lnTo>
                  <a:lnTo>
                    <a:pt x="1783" y="523"/>
                  </a:lnTo>
                  <a:lnTo>
                    <a:pt x="1780" y="522"/>
                  </a:lnTo>
                  <a:lnTo>
                    <a:pt x="1779" y="522"/>
                  </a:lnTo>
                  <a:lnTo>
                    <a:pt x="1780" y="522"/>
                  </a:lnTo>
                  <a:lnTo>
                    <a:pt x="1781" y="523"/>
                  </a:lnTo>
                  <a:lnTo>
                    <a:pt x="1787" y="525"/>
                  </a:lnTo>
                  <a:lnTo>
                    <a:pt x="1787" y="527"/>
                  </a:lnTo>
                  <a:lnTo>
                    <a:pt x="1796" y="530"/>
                  </a:lnTo>
                  <a:lnTo>
                    <a:pt x="1797" y="531"/>
                  </a:lnTo>
                  <a:lnTo>
                    <a:pt x="1800" y="532"/>
                  </a:lnTo>
                  <a:lnTo>
                    <a:pt x="1802" y="533"/>
                  </a:lnTo>
                  <a:lnTo>
                    <a:pt x="1803" y="533"/>
                  </a:lnTo>
                  <a:lnTo>
                    <a:pt x="1804" y="533"/>
                  </a:lnTo>
                  <a:lnTo>
                    <a:pt x="1805" y="533"/>
                  </a:lnTo>
                  <a:lnTo>
                    <a:pt x="1806" y="533"/>
                  </a:lnTo>
                  <a:lnTo>
                    <a:pt x="1810" y="533"/>
                  </a:lnTo>
                  <a:lnTo>
                    <a:pt x="1812" y="533"/>
                  </a:lnTo>
                  <a:lnTo>
                    <a:pt x="1821" y="533"/>
                  </a:lnTo>
                  <a:lnTo>
                    <a:pt x="1823" y="533"/>
                  </a:lnTo>
                  <a:lnTo>
                    <a:pt x="1827" y="533"/>
                  </a:lnTo>
                  <a:lnTo>
                    <a:pt x="1827" y="532"/>
                  </a:lnTo>
                  <a:lnTo>
                    <a:pt x="1827" y="525"/>
                  </a:lnTo>
                  <a:lnTo>
                    <a:pt x="1827" y="522"/>
                  </a:lnTo>
                  <a:lnTo>
                    <a:pt x="1828" y="522"/>
                  </a:lnTo>
                  <a:lnTo>
                    <a:pt x="1828" y="521"/>
                  </a:lnTo>
                  <a:lnTo>
                    <a:pt x="1828" y="520"/>
                  </a:lnTo>
                  <a:lnTo>
                    <a:pt x="1830" y="520"/>
                  </a:lnTo>
                  <a:lnTo>
                    <a:pt x="1830" y="519"/>
                  </a:lnTo>
                  <a:lnTo>
                    <a:pt x="1828" y="519"/>
                  </a:lnTo>
                  <a:lnTo>
                    <a:pt x="1827" y="519"/>
                  </a:lnTo>
                  <a:lnTo>
                    <a:pt x="1827" y="518"/>
                  </a:lnTo>
                  <a:lnTo>
                    <a:pt x="1827" y="516"/>
                  </a:lnTo>
                  <a:lnTo>
                    <a:pt x="1828" y="516"/>
                  </a:lnTo>
                  <a:lnTo>
                    <a:pt x="1832" y="516"/>
                  </a:lnTo>
                  <a:lnTo>
                    <a:pt x="1832" y="518"/>
                  </a:lnTo>
                  <a:lnTo>
                    <a:pt x="1833" y="518"/>
                  </a:lnTo>
                  <a:lnTo>
                    <a:pt x="1833" y="519"/>
                  </a:lnTo>
                  <a:lnTo>
                    <a:pt x="1833" y="520"/>
                  </a:lnTo>
                  <a:lnTo>
                    <a:pt x="1835" y="520"/>
                  </a:lnTo>
                  <a:lnTo>
                    <a:pt x="1836" y="520"/>
                  </a:lnTo>
                  <a:lnTo>
                    <a:pt x="1839" y="520"/>
                  </a:lnTo>
                  <a:lnTo>
                    <a:pt x="1840" y="520"/>
                  </a:lnTo>
                  <a:lnTo>
                    <a:pt x="1845" y="520"/>
                  </a:lnTo>
                  <a:lnTo>
                    <a:pt x="1853" y="520"/>
                  </a:lnTo>
                  <a:lnTo>
                    <a:pt x="1853" y="514"/>
                  </a:lnTo>
                  <a:lnTo>
                    <a:pt x="1857" y="514"/>
                  </a:lnTo>
                  <a:lnTo>
                    <a:pt x="1859" y="514"/>
                  </a:lnTo>
                  <a:lnTo>
                    <a:pt x="1859" y="520"/>
                  </a:lnTo>
                  <a:lnTo>
                    <a:pt x="1859" y="521"/>
                  </a:lnTo>
                  <a:lnTo>
                    <a:pt x="1859" y="525"/>
                  </a:lnTo>
                  <a:lnTo>
                    <a:pt x="1859" y="528"/>
                  </a:lnTo>
                  <a:lnTo>
                    <a:pt x="1859" y="529"/>
                  </a:lnTo>
                  <a:lnTo>
                    <a:pt x="1859" y="531"/>
                  </a:lnTo>
                  <a:lnTo>
                    <a:pt x="1859" y="532"/>
                  </a:lnTo>
                  <a:lnTo>
                    <a:pt x="1861" y="532"/>
                  </a:lnTo>
                  <a:lnTo>
                    <a:pt x="1862" y="532"/>
                  </a:lnTo>
                  <a:lnTo>
                    <a:pt x="1866" y="532"/>
                  </a:lnTo>
                  <a:lnTo>
                    <a:pt x="1869" y="532"/>
                  </a:lnTo>
                  <a:lnTo>
                    <a:pt x="1870" y="532"/>
                  </a:lnTo>
                  <a:lnTo>
                    <a:pt x="1874" y="532"/>
                  </a:lnTo>
                  <a:lnTo>
                    <a:pt x="1879" y="532"/>
                  </a:lnTo>
                  <a:lnTo>
                    <a:pt x="1882" y="532"/>
                  </a:lnTo>
                  <a:lnTo>
                    <a:pt x="1882" y="533"/>
                  </a:lnTo>
                  <a:lnTo>
                    <a:pt x="1882" y="535"/>
                  </a:lnTo>
                  <a:lnTo>
                    <a:pt x="1882" y="536"/>
                  </a:lnTo>
                  <a:lnTo>
                    <a:pt x="1882" y="537"/>
                  </a:lnTo>
                  <a:lnTo>
                    <a:pt x="1882" y="538"/>
                  </a:lnTo>
                  <a:lnTo>
                    <a:pt x="1882" y="539"/>
                  </a:lnTo>
                  <a:lnTo>
                    <a:pt x="1882" y="540"/>
                  </a:lnTo>
                  <a:lnTo>
                    <a:pt x="1882" y="544"/>
                  </a:lnTo>
                  <a:lnTo>
                    <a:pt x="1882" y="547"/>
                  </a:lnTo>
                  <a:lnTo>
                    <a:pt x="1881" y="547"/>
                  </a:lnTo>
                  <a:lnTo>
                    <a:pt x="1880" y="548"/>
                  </a:lnTo>
                  <a:lnTo>
                    <a:pt x="1880" y="549"/>
                  </a:lnTo>
                  <a:lnTo>
                    <a:pt x="1879" y="550"/>
                  </a:lnTo>
                  <a:lnTo>
                    <a:pt x="1880" y="562"/>
                  </a:lnTo>
                  <a:lnTo>
                    <a:pt x="1880" y="566"/>
                  </a:lnTo>
                  <a:lnTo>
                    <a:pt x="1880" y="574"/>
                  </a:lnTo>
                  <a:lnTo>
                    <a:pt x="1880" y="579"/>
                  </a:lnTo>
                  <a:lnTo>
                    <a:pt x="1882" y="579"/>
                  </a:lnTo>
                  <a:lnTo>
                    <a:pt x="1885" y="580"/>
                  </a:lnTo>
                  <a:lnTo>
                    <a:pt x="1887" y="580"/>
                  </a:lnTo>
                  <a:lnTo>
                    <a:pt x="1887" y="581"/>
                  </a:lnTo>
                  <a:lnTo>
                    <a:pt x="1885" y="583"/>
                  </a:lnTo>
                  <a:lnTo>
                    <a:pt x="1884" y="585"/>
                  </a:lnTo>
                  <a:lnTo>
                    <a:pt x="1883" y="588"/>
                  </a:lnTo>
                  <a:lnTo>
                    <a:pt x="1883" y="589"/>
                  </a:lnTo>
                  <a:lnTo>
                    <a:pt x="1882" y="591"/>
                  </a:lnTo>
                  <a:lnTo>
                    <a:pt x="1883" y="594"/>
                  </a:lnTo>
                  <a:lnTo>
                    <a:pt x="1883" y="595"/>
                  </a:lnTo>
                  <a:lnTo>
                    <a:pt x="1884" y="595"/>
                  </a:lnTo>
                  <a:lnTo>
                    <a:pt x="1884" y="596"/>
                  </a:lnTo>
                  <a:lnTo>
                    <a:pt x="1884" y="597"/>
                  </a:lnTo>
                  <a:lnTo>
                    <a:pt x="1884" y="598"/>
                  </a:lnTo>
                  <a:lnTo>
                    <a:pt x="1884" y="599"/>
                  </a:lnTo>
                  <a:lnTo>
                    <a:pt x="1884" y="600"/>
                  </a:lnTo>
                  <a:lnTo>
                    <a:pt x="1883" y="600"/>
                  </a:lnTo>
                  <a:lnTo>
                    <a:pt x="1883" y="604"/>
                  </a:lnTo>
                  <a:lnTo>
                    <a:pt x="1882" y="607"/>
                  </a:lnTo>
                  <a:lnTo>
                    <a:pt x="1882" y="608"/>
                  </a:lnTo>
                  <a:lnTo>
                    <a:pt x="1880" y="612"/>
                  </a:lnTo>
                  <a:lnTo>
                    <a:pt x="1878" y="616"/>
                  </a:lnTo>
                  <a:lnTo>
                    <a:pt x="1876" y="619"/>
                  </a:lnTo>
                  <a:lnTo>
                    <a:pt x="1875" y="620"/>
                  </a:lnTo>
                  <a:lnTo>
                    <a:pt x="1873" y="627"/>
                  </a:lnTo>
                  <a:lnTo>
                    <a:pt x="1872" y="631"/>
                  </a:lnTo>
                  <a:lnTo>
                    <a:pt x="1871" y="634"/>
                  </a:lnTo>
                  <a:lnTo>
                    <a:pt x="1869" y="638"/>
                  </a:lnTo>
                  <a:lnTo>
                    <a:pt x="1869" y="640"/>
                  </a:lnTo>
                  <a:lnTo>
                    <a:pt x="1866" y="645"/>
                  </a:lnTo>
                  <a:lnTo>
                    <a:pt x="1865" y="647"/>
                  </a:lnTo>
                  <a:lnTo>
                    <a:pt x="1864" y="649"/>
                  </a:lnTo>
                  <a:lnTo>
                    <a:pt x="1864" y="652"/>
                  </a:lnTo>
                  <a:lnTo>
                    <a:pt x="1862" y="655"/>
                  </a:lnTo>
                  <a:lnTo>
                    <a:pt x="1862" y="656"/>
                  </a:lnTo>
                  <a:lnTo>
                    <a:pt x="1861" y="658"/>
                  </a:lnTo>
                  <a:lnTo>
                    <a:pt x="1857" y="670"/>
                  </a:lnTo>
                  <a:lnTo>
                    <a:pt x="1854" y="677"/>
                  </a:lnTo>
                  <a:lnTo>
                    <a:pt x="1854" y="678"/>
                  </a:lnTo>
                  <a:lnTo>
                    <a:pt x="1853" y="681"/>
                  </a:lnTo>
                  <a:lnTo>
                    <a:pt x="1854" y="681"/>
                  </a:lnTo>
                  <a:lnTo>
                    <a:pt x="1855" y="681"/>
                  </a:lnTo>
                  <a:lnTo>
                    <a:pt x="1855" y="682"/>
                  </a:lnTo>
                  <a:lnTo>
                    <a:pt x="1856" y="682"/>
                  </a:lnTo>
                  <a:lnTo>
                    <a:pt x="1856" y="683"/>
                  </a:lnTo>
                  <a:lnTo>
                    <a:pt x="1857" y="683"/>
                  </a:lnTo>
                  <a:lnTo>
                    <a:pt x="1857" y="682"/>
                  </a:lnTo>
                  <a:lnTo>
                    <a:pt x="1858" y="682"/>
                  </a:lnTo>
                  <a:lnTo>
                    <a:pt x="1859" y="682"/>
                  </a:lnTo>
                  <a:lnTo>
                    <a:pt x="1859" y="683"/>
                  </a:lnTo>
                  <a:lnTo>
                    <a:pt x="1861" y="683"/>
                  </a:lnTo>
                  <a:lnTo>
                    <a:pt x="1862" y="683"/>
                  </a:lnTo>
                  <a:lnTo>
                    <a:pt x="1863" y="683"/>
                  </a:lnTo>
                  <a:lnTo>
                    <a:pt x="1865" y="684"/>
                  </a:lnTo>
                  <a:lnTo>
                    <a:pt x="1866" y="684"/>
                  </a:lnTo>
                  <a:lnTo>
                    <a:pt x="1866" y="686"/>
                  </a:lnTo>
                  <a:lnTo>
                    <a:pt x="1867" y="686"/>
                  </a:lnTo>
                  <a:lnTo>
                    <a:pt x="1869" y="687"/>
                  </a:lnTo>
                  <a:lnTo>
                    <a:pt x="1870" y="687"/>
                  </a:lnTo>
                  <a:lnTo>
                    <a:pt x="1870" y="688"/>
                  </a:lnTo>
                  <a:lnTo>
                    <a:pt x="1871" y="688"/>
                  </a:lnTo>
                  <a:lnTo>
                    <a:pt x="1872" y="688"/>
                  </a:lnTo>
                  <a:lnTo>
                    <a:pt x="1872" y="689"/>
                  </a:lnTo>
                  <a:lnTo>
                    <a:pt x="1873" y="689"/>
                  </a:lnTo>
                  <a:lnTo>
                    <a:pt x="1874" y="689"/>
                  </a:lnTo>
                  <a:lnTo>
                    <a:pt x="1875" y="689"/>
                  </a:lnTo>
                  <a:lnTo>
                    <a:pt x="1876" y="689"/>
                  </a:lnTo>
                  <a:lnTo>
                    <a:pt x="1878" y="690"/>
                  </a:lnTo>
                  <a:lnTo>
                    <a:pt x="1879" y="690"/>
                  </a:lnTo>
                  <a:lnTo>
                    <a:pt x="1881" y="691"/>
                  </a:lnTo>
                  <a:lnTo>
                    <a:pt x="1882" y="692"/>
                  </a:lnTo>
                  <a:lnTo>
                    <a:pt x="1882" y="694"/>
                  </a:lnTo>
                  <a:lnTo>
                    <a:pt x="1883" y="694"/>
                  </a:lnTo>
                  <a:lnTo>
                    <a:pt x="1883" y="695"/>
                  </a:lnTo>
                  <a:lnTo>
                    <a:pt x="1884" y="696"/>
                  </a:lnTo>
                  <a:lnTo>
                    <a:pt x="1885" y="696"/>
                  </a:lnTo>
                  <a:lnTo>
                    <a:pt x="1887" y="697"/>
                  </a:lnTo>
                  <a:lnTo>
                    <a:pt x="1888" y="697"/>
                  </a:lnTo>
                  <a:lnTo>
                    <a:pt x="1889" y="696"/>
                  </a:lnTo>
                  <a:lnTo>
                    <a:pt x="1890" y="696"/>
                  </a:lnTo>
                  <a:lnTo>
                    <a:pt x="1891" y="696"/>
                  </a:lnTo>
                  <a:lnTo>
                    <a:pt x="1892" y="696"/>
                  </a:lnTo>
                  <a:lnTo>
                    <a:pt x="1893" y="696"/>
                  </a:lnTo>
                  <a:lnTo>
                    <a:pt x="1895" y="696"/>
                  </a:lnTo>
                  <a:lnTo>
                    <a:pt x="1895" y="695"/>
                  </a:lnTo>
                  <a:lnTo>
                    <a:pt x="1895" y="696"/>
                  </a:lnTo>
                  <a:lnTo>
                    <a:pt x="1897" y="696"/>
                  </a:lnTo>
                  <a:lnTo>
                    <a:pt x="1898" y="696"/>
                  </a:lnTo>
                  <a:lnTo>
                    <a:pt x="1899" y="696"/>
                  </a:lnTo>
                  <a:lnTo>
                    <a:pt x="1900" y="696"/>
                  </a:lnTo>
                  <a:lnTo>
                    <a:pt x="1901" y="696"/>
                  </a:lnTo>
                  <a:lnTo>
                    <a:pt x="1902" y="696"/>
                  </a:lnTo>
                  <a:lnTo>
                    <a:pt x="1904" y="696"/>
                  </a:lnTo>
                  <a:lnTo>
                    <a:pt x="1905" y="696"/>
                  </a:lnTo>
                  <a:lnTo>
                    <a:pt x="1905" y="695"/>
                  </a:lnTo>
                  <a:lnTo>
                    <a:pt x="1906" y="694"/>
                  </a:lnTo>
                  <a:lnTo>
                    <a:pt x="1907" y="694"/>
                  </a:lnTo>
                  <a:lnTo>
                    <a:pt x="1908" y="694"/>
                  </a:lnTo>
                  <a:lnTo>
                    <a:pt x="1908" y="695"/>
                  </a:lnTo>
                  <a:lnTo>
                    <a:pt x="1911" y="690"/>
                  </a:lnTo>
                  <a:lnTo>
                    <a:pt x="1913" y="690"/>
                  </a:lnTo>
                  <a:lnTo>
                    <a:pt x="1913" y="689"/>
                  </a:lnTo>
                  <a:lnTo>
                    <a:pt x="1914" y="689"/>
                  </a:lnTo>
                  <a:lnTo>
                    <a:pt x="1915" y="688"/>
                  </a:lnTo>
                  <a:lnTo>
                    <a:pt x="1917" y="687"/>
                  </a:lnTo>
                  <a:lnTo>
                    <a:pt x="1918" y="687"/>
                  </a:lnTo>
                  <a:lnTo>
                    <a:pt x="1923" y="684"/>
                  </a:lnTo>
                  <a:lnTo>
                    <a:pt x="1928" y="681"/>
                  </a:lnTo>
                  <a:lnTo>
                    <a:pt x="1931" y="680"/>
                  </a:lnTo>
                  <a:lnTo>
                    <a:pt x="1932" y="680"/>
                  </a:lnTo>
                  <a:lnTo>
                    <a:pt x="1934" y="678"/>
                  </a:lnTo>
                  <a:lnTo>
                    <a:pt x="1935" y="678"/>
                  </a:lnTo>
                  <a:lnTo>
                    <a:pt x="1936" y="677"/>
                  </a:lnTo>
                  <a:lnTo>
                    <a:pt x="1938" y="677"/>
                  </a:lnTo>
                  <a:lnTo>
                    <a:pt x="1938" y="675"/>
                  </a:lnTo>
                  <a:lnTo>
                    <a:pt x="1939" y="675"/>
                  </a:lnTo>
                  <a:lnTo>
                    <a:pt x="1940" y="675"/>
                  </a:lnTo>
                  <a:lnTo>
                    <a:pt x="1944" y="672"/>
                  </a:lnTo>
                  <a:lnTo>
                    <a:pt x="1948" y="671"/>
                  </a:lnTo>
                  <a:lnTo>
                    <a:pt x="1951" y="670"/>
                  </a:lnTo>
                  <a:lnTo>
                    <a:pt x="1951" y="669"/>
                  </a:lnTo>
                  <a:lnTo>
                    <a:pt x="1952" y="669"/>
                  </a:lnTo>
                  <a:lnTo>
                    <a:pt x="1953" y="669"/>
                  </a:lnTo>
                  <a:lnTo>
                    <a:pt x="1954" y="669"/>
                  </a:lnTo>
                  <a:lnTo>
                    <a:pt x="1956" y="669"/>
                  </a:lnTo>
                  <a:lnTo>
                    <a:pt x="1957" y="669"/>
                  </a:lnTo>
                  <a:lnTo>
                    <a:pt x="1961" y="669"/>
                  </a:lnTo>
                  <a:lnTo>
                    <a:pt x="1962" y="669"/>
                  </a:lnTo>
                  <a:lnTo>
                    <a:pt x="1965" y="669"/>
                  </a:lnTo>
                  <a:lnTo>
                    <a:pt x="1966" y="669"/>
                  </a:lnTo>
                  <a:lnTo>
                    <a:pt x="1968" y="669"/>
                  </a:lnTo>
                  <a:lnTo>
                    <a:pt x="1969" y="669"/>
                  </a:lnTo>
                  <a:lnTo>
                    <a:pt x="1971" y="669"/>
                  </a:lnTo>
                  <a:lnTo>
                    <a:pt x="1973" y="669"/>
                  </a:lnTo>
                  <a:lnTo>
                    <a:pt x="1974" y="669"/>
                  </a:lnTo>
                  <a:lnTo>
                    <a:pt x="1975" y="669"/>
                  </a:lnTo>
                  <a:lnTo>
                    <a:pt x="1975" y="667"/>
                  </a:lnTo>
                  <a:lnTo>
                    <a:pt x="1976" y="667"/>
                  </a:lnTo>
                  <a:lnTo>
                    <a:pt x="1976" y="644"/>
                  </a:lnTo>
                  <a:lnTo>
                    <a:pt x="1977" y="644"/>
                  </a:lnTo>
                  <a:lnTo>
                    <a:pt x="1979" y="644"/>
                  </a:lnTo>
                  <a:lnTo>
                    <a:pt x="1979" y="653"/>
                  </a:lnTo>
                  <a:lnTo>
                    <a:pt x="1986" y="661"/>
                  </a:lnTo>
                  <a:lnTo>
                    <a:pt x="1991" y="657"/>
                  </a:lnTo>
                  <a:lnTo>
                    <a:pt x="1990" y="655"/>
                  </a:lnTo>
                  <a:lnTo>
                    <a:pt x="1988" y="654"/>
                  </a:lnTo>
                  <a:lnTo>
                    <a:pt x="1990" y="653"/>
                  </a:lnTo>
                  <a:lnTo>
                    <a:pt x="1986" y="648"/>
                  </a:lnTo>
                  <a:lnTo>
                    <a:pt x="1988" y="648"/>
                  </a:lnTo>
                  <a:lnTo>
                    <a:pt x="1990" y="648"/>
                  </a:lnTo>
                  <a:lnTo>
                    <a:pt x="2003" y="647"/>
                  </a:lnTo>
                  <a:lnTo>
                    <a:pt x="2007" y="645"/>
                  </a:lnTo>
                  <a:lnTo>
                    <a:pt x="2004" y="646"/>
                  </a:lnTo>
                  <a:lnTo>
                    <a:pt x="2003" y="647"/>
                  </a:lnTo>
                  <a:lnTo>
                    <a:pt x="2000" y="650"/>
                  </a:lnTo>
                  <a:lnTo>
                    <a:pt x="1999" y="652"/>
                  </a:lnTo>
                  <a:lnTo>
                    <a:pt x="1995" y="654"/>
                  </a:lnTo>
                  <a:lnTo>
                    <a:pt x="1994" y="655"/>
                  </a:lnTo>
                  <a:lnTo>
                    <a:pt x="1993" y="655"/>
                  </a:lnTo>
                  <a:lnTo>
                    <a:pt x="1991" y="657"/>
                  </a:lnTo>
                  <a:lnTo>
                    <a:pt x="1986" y="661"/>
                  </a:lnTo>
                  <a:lnTo>
                    <a:pt x="1981" y="666"/>
                  </a:lnTo>
                  <a:lnTo>
                    <a:pt x="1979" y="666"/>
                  </a:lnTo>
                  <a:lnTo>
                    <a:pt x="1978" y="666"/>
                  </a:lnTo>
                  <a:lnTo>
                    <a:pt x="1978" y="667"/>
                  </a:lnTo>
                  <a:lnTo>
                    <a:pt x="1977" y="667"/>
                  </a:lnTo>
                  <a:lnTo>
                    <a:pt x="1976" y="667"/>
                  </a:lnTo>
                  <a:lnTo>
                    <a:pt x="1975" y="667"/>
                  </a:lnTo>
                  <a:lnTo>
                    <a:pt x="1975" y="669"/>
                  </a:lnTo>
                  <a:lnTo>
                    <a:pt x="1974" y="669"/>
                  </a:lnTo>
                  <a:lnTo>
                    <a:pt x="1973" y="669"/>
                  </a:lnTo>
                  <a:lnTo>
                    <a:pt x="1969" y="669"/>
                  </a:lnTo>
                  <a:lnTo>
                    <a:pt x="1968" y="669"/>
                  </a:lnTo>
                  <a:lnTo>
                    <a:pt x="1966" y="669"/>
                  </a:lnTo>
                  <a:lnTo>
                    <a:pt x="1965" y="669"/>
                  </a:lnTo>
                  <a:lnTo>
                    <a:pt x="1962" y="669"/>
                  </a:lnTo>
                  <a:lnTo>
                    <a:pt x="1961" y="669"/>
                  </a:lnTo>
                  <a:lnTo>
                    <a:pt x="1957" y="669"/>
                  </a:lnTo>
                  <a:lnTo>
                    <a:pt x="1956" y="669"/>
                  </a:lnTo>
                  <a:lnTo>
                    <a:pt x="1954" y="669"/>
                  </a:lnTo>
                  <a:lnTo>
                    <a:pt x="1953" y="669"/>
                  </a:lnTo>
                  <a:lnTo>
                    <a:pt x="1952" y="669"/>
                  </a:lnTo>
                  <a:lnTo>
                    <a:pt x="1951" y="669"/>
                  </a:lnTo>
                  <a:lnTo>
                    <a:pt x="1951" y="670"/>
                  </a:lnTo>
                  <a:lnTo>
                    <a:pt x="1950" y="670"/>
                  </a:lnTo>
                  <a:lnTo>
                    <a:pt x="1944" y="673"/>
                  </a:lnTo>
                  <a:lnTo>
                    <a:pt x="1941" y="674"/>
                  </a:lnTo>
                  <a:lnTo>
                    <a:pt x="1940" y="675"/>
                  </a:lnTo>
                  <a:lnTo>
                    <a:pt x="1939" y="675"/>
                  </a:lnTo>
                  <a:lnTo>
                    <a:pt x="1938" y="677"/>
                  </a:lnTo>
                  <a:lnTo>
                    <a:pt x="1935" y="678"/>
                  </a:lnTo>
                  <a:lnTo>
                    <a:pt x="1934" y="678"/>
                  </a:lnTo>
                  <a:lnTo>
                    <a:pt x="1932" y="680"/>
                  </a:lnTo>
                  <a:lnTo>
                    <a:pt x="1931" y="680"/>
                  </a:lnTo>
                  <a:lnTo>
                    <a:pt x="1928" y="681"/>
                  </a:lnTo>
                  <a:lnTo>
                    <a:pt x="1923" y="684"/>
                  </a:lnTo>
                  <a:lnTo>
                    <a:pt x="1918" y="687"/>
                  </a:lnTo>
                  <a:lnTo>
                    <a:pt x="1917" y="688"/>
                  </a:lnTo>
                  <a:lnTo>
                    <a:pt x="1917" y="689"/>
                  </a:lnTo>
                  <a:lnTo>
                    <a:pt x="1917" y="692"/>
                  </a:lnTo>
                  <a:lnTo>
                    <a:pt x="1915" y="692"/>
                  </a:lnTo>
                  <a:lnTo>
                    <a:pt x="1914" y="692"/>
                  </a:lnTo>
                  <a:lnTo>
                    <a:pt x="1914" y="691"/>
                  </a:lnTo>
                  <a:lnTo>
                    <a:pt x="1914" y="690"/>
                  </a:lnTo>
                  <a:lnTo>
                    <a:pt x="1915" y="690"/>
                  </a:lnTo>
                  <a:lnTo>
                    <a:pt x="1914" y="690"/>
                  </a:lnTo>
                  <a:lnTo>
                    <a:pt x="1914" y="691"/>
                  </a:lnTo>
                  <a:lnTo>
                    <a:pt x="1913" y="691"/>
                  </a:lnTo>
                  <a:lnTo>
                    <a:pt x="1911" y="692"/>
                  </a:lnTo>
                  <a:lnTo>
                    <a:pt x="1910" y="695"/>
                  </a:lnTo>
                  <a:lnTo>
                    <a:pt x="1909" y="695"/>
                  </a:lnTo>
                  <a:lnTo>
                    <a:pt x="1908" y="696"/>
                  </a:lnTo>
                  <a:lnTo>
                    <a:pt x="1909" y="697"/>
                  </a:lnTo>
                  <a:lnTo>
                    <a:pt x="1910" y="697"/>
                  </a:lnTo>
                  <a:lnTo>
                    <a:pt x="1909" y="698"/>
                  </a:lnTo>
                  <a:lnTo>
                    <a:pt x="1908" y="699"/>
                  </a:lnTo>
                  <a:lnTo>
                    <a:pt x="1908" y="700"/>
                  </a:lnTo>
                  <a:lnTo>
                    <a:pt x="1907" y="700"/>
                  </a:lnTo>
                  <a:lnTo>
                    <a:pt x="1906" y="701"/>
                  </a:lnTo>
                  <a:lnTo>
                    <a:pt x="1905" y="699"/>
                  </a:lnTo>
                  <a:lnTo>
                    <a:pt x="1904" y="699"/>
                  </a:lnTo>
                  <a:lnTo>
                    <a:pt x="1902" y="700"/>
                  </a:lnTo>
                  <a:lnTo>
                    <a:pt x="1904" y="701"/>
                  </a:lnTo>
                  <a:lnTo>
                    <a:pt x="1905" y="703"/>
                  </a:lnTo>
                  <a:lnTo>
                    <a:pt x="1905" y="704"/>
                  </a:lnTo>
                  <a:lnTo>
                    <a:pt x="1904" y="705"/>
                  </a:lnTo>
                  <a:lnTo>
                    <a:pt x="1902" y="705"/>
                  </a:lnTo>
                  <a:lnTo>
                    <a:pt x="1901" y="707"/>
                  </a:lnTo>
                  <a:lnTo>
                    <a:pt x="1897" y="707"/>
                  </a:lnTo>
                  <a:lnTo>
                    <a:pt x="1893" y="712"/>
                  </a:lnTo>
                  <a:lnTo>
                    <a:pt x="1892" y="713"/>
                  </a:lnTo>
                  <a:lnTo>
                    <a:pt x="1891" y="714"/>
                  </a:lnTo>
                  <a:lnTo>
                    <a:pt x="1890" y="715"/>
                  </a:lnTo>
                  <a:lnTo>
                    <a:pt x="1889" y="715"/>
                  </a:lnTo>
                  <a:lnTo>
                    <a:pt x="1889" y="716"/>
                  </a:lnTo>
                  <a:lnTo>
                    <a:pt x="1888" y="717"/>
                  </a:lnTo>
                  <a:lnTo>
                    <a:pt x="1885" y="721"/>
                  </a:lnTo>
                  <a:lnTo>
                    <a:pt x="1884" y="721"/>
                  </a:lnTo>
                  <a:lnTo>
                    <a:pt x="1881" y="725"/>
                  </a:lnTo>
                  <a:lnTo>
                    <a:pt x="1880" y="726"/>
                  </a:lnTo>
                  <a:lnTo>
                    <a:pt x="1879" y="728"/>
                  </a:lnTo>
                  <a:lnTo>
                    <a:pt x="1878" y="728"/>
                  </a:lnTo>
                  <a:lnTo>
                    <a:pt x="1876" y="729"/>
                  </a:lnTo>
                  <a:lnTo>
                    <a:pt x="1876" y="730"/>
                  </a:lnTo>
                  <a:lnTo>
                    <a:pt x="1874" y="732"/>
                  </a:lnTo>
                  <a:lnTo>
                    <a:pt x="1872" y="734"/>
                  </a:lnTo>
                  <a:lnTo>
                    <a:pt x="1869" y="738"/>
                  </a:lnTo>
                  <a:lnTo>
                    <a:pt x="1871" y="738"/>
                  </a:lnTo>
                  <a:lnTo>
                    <a:pt x="1871" y="740"/>
                  </a:lnTo>
                  <a:lnTo>
                    <a:pt x="1872" y="740"/>
                  </a:lnTo>
                  <a:lnTo>
                    <a:pt x="1874" y="740"/>
                  </a:lnTo>
                  <a:lnTo>
                    <a:pt x="1875" y="740"/>
                  </a:lnTo>
                  <a:lnTo>
                    <a:pt x="1878" y="740"/>
                  </a:lnTo>
                  <a:lnTo>
                    <a:pt x="1879" y="740"/>
                  </a:lnTo>
                  <a:lnTo>
                    <a:pt x="1880" y="741"/>
                  </a:lnTo>
                  <a:lnTo>
                    <a:pt x="1883" y="741"/>
                  </a:lnTo>
                  <a:lnTo>
                    <a:pt x="1887" y="741"/>
                  </a:lnTo>
                  <a:lnTo>
                    <a:pt x="1887" y="732"/>
                  </a:lnTo>
                  <a:lnTo>
                    <a:pt x="1891" y="732"/>
                  </a:lnTo>
                  <a:lnTo>
                    <a:pt x="1891" y="733"/>
                  </a:lnTo>
                  <a:lnTo>
                    <a:pt x="1891" y="734"/>
                  </a:lnTo>
                  <a:lnTo>
                    <a:pt x="1891" y="736"/>
                  </a:lnTo>
                  <a:lnTo>
                    <a:pt x="1891" y="737"/>
                  </a:lnTo>
                  <a:lnTo>
                    <a:pt x="1891" y="739"/>
                  </a:lnTo>
                  <a:lnTo>
                    <a:pt x="1892" y="739"/>
                  </a:lnTo>
                  <a:lnTo>
                    <a:pt x="1893" y="739"/>
                  </a:lnTo>
                  <a:lnTo>
                    <a:pt x="1895" y="739"/>
                  </a:lnTo>
                  <a:lnTo>
                    <a:pt x="1896" y="739"/>
                  </a:lnTo>
                  <a:lnTo>
                    <a:pt x="1897" y="739"/>
                  </a:lnTo>
                  <a:lnTo>
                    <a:pt x="1898" y="739"/>
                  </a:lnTo>
                  <a:lnTo>
                    <a:pt x="1898" y="740"/>
                  </a:lnTo>
                  <a:lnTo>
                    <a:pt x="1898" y="742"/>
                  </a:lnTo>
                  <a:lnTo>
                    <a:pt x="1901" y="742"/>
                  </a:lnTo>
                  <a:lnTo>
                    <a:pt x="1902" y="742"/>
                  </a:lnTo>
                  <a:lnTo>
                    <a:pt x="1908" y="742"/>
                  </a:lnTo>
                  <a:lnTo>
                    <a:pt x="1908" y="745"/>
                  </a:lnTo>
                  <a:lnTo>
                    <a:pt x="1909" y="745"/>
                  </a:lnTo>
                  <a:lnTo>
                    <a:pt x="1910" y="746"/>
                  </a:lnTo>
                  <a:lnTo>
                    <a:pt x="1911" y="746"/>
                  </a:lnTo>
                  <a:lnTo>
                    <a:pt x="1911" y="747"/>
                  </a:lnTo>
                  <a:lnTo>
                    <a:pt x="1910" y="747"/>
                  </a:lnTo>
                  <a:lnTo>
                    <a:pt x="1909" y="748"/>
                  </a:lnTo>
                  <a:lnTo>
                    <a:pt x="1910" y="748"/>
                  </a:lnTo>
                  <a:lnTo>
                    <a:pt x="1911" y="748"/>
                  </a:lnTo>
                  <a:lnTo>
                    <a:pt x="1914" y="749"/>
                  </a:lnTo>
                  <a:lnTo>
                    <a:pt x="1914" y="748"/>
                  </a:lnTo>
                  <a:lnTo>
                    <a:pt x="1918" y="748"/>
                  </a:lnTo>
                  <a:lnTo>
                    <a:pt x="1921" y="748"/>
                  </a:lnTo>
                  <a:lnTo>
                    <a:pt x="1924" y="748"/>
                  </a:lnTo>
                  <a:lnTo>
                    <a:pt x="1925" y="748"/>
                  </a:lnTo>
                  <a:lnTo>
                    <a:pt x="1927" y="748"/>
                  </a:lnTo>
                  <a:lnTo>
                    <a:pt x="1928" y="749"/>
                  </a:lnTo>
                  <a:lnTo>
                    <a:pt x="1930" y="749"/>
                  </a:lnTo>
                  <a:lnTo>
                    <a:pt x="1932" y="749"/>
                  </a:lnTo>
                  <a:lnTo>
                    <a:pt x="1934" y="750"/>
                  </a:lnTo>
                  <a:lnTo>
                    <a:pt x="1936" y="751"/>
                  </a:lnTo>
                  <a:lnTo>
                    <a:pt x="1938" y="753"/>
                  </a:lnTo>
                  <a:lnTo>
                    <a:pt x="1940" y="754"/>
                  </a:lnTo>
                  <a:lnTo>
                    <a:pt x="1941" y="755"/>
                  </a:lnTo>
                  <a:lnTo>
                    <a:pt x="1942" y="756"/>
                  </a:lnTo>
                  <a:lnTo>
                    <a:pt x="1944" y="757"/>
                  </a:lnTo>
                  <a:lnTo>
                    <a:pt x="1945" y="758"/>
                  </a:lnTo>
                  <a:lnTo>
                    <a:pt x="1947" y="758"/>
                  </a:lnTo>
                  <a:lnTo>
                    <a:pt x="1947" y="759"/>
                  </a:lnTo>
                  <a:lnTo>
                    <a:pt x="1947" y="758"/>
                  </a:lnTo>
                  <a:lnTo>
                    <a:pt x="1948" y="758"/>
                  </a:lnTo>
                  <a:lnTo>
                    <a:pt x="1949" y="758"/>
                  </a:lnTo>
                  <a:lnTo>
                    <a:pt x="1950" y="758"/>
                  </a:lnTo>
                  <a:lnTo>
                    <a:pt x="1951" y="758"/>
                  </a:lnTo>
                  <a:lnTo>
                    <a:pt x="1951" y="757"/>
                  </a:lnTo>
                  <a:lnTo>
                    <a:pt x="1951" y="756"/>
                  </a:lnTo>
                  <a:lnTo>
                    <a:pt x="1951" y="755"/>
                  </a:lnTo>
                  <a:lnTo>
                    <a:pt x="1951" y="754"/>
                  </a:lnTo>
                  <a:lnTo>
                    <a:pt x="1951" y="753"/>
                  </a:lnTo>
                  <a:lnTo>
                    <a:pt x="1952" y="753"/>
                  </a:lnTo>
                  <a:lnTo>
                    <a:pt x="1953" y="753"/>
                  </a:lnTo>
                  <a:lnTo>
                    <a:pt x="1954" y="753"/>
                  </a:lnTo>
                  <a:lnTo>
                    <a:pt x="1956" y="753"/>
                  </a:lnTo>
                  <a:lnTo>
                    <a:pt x="1959" y="753"/>
                  </a:lnTo>
                  <a:lnTo>
                    <a:pt x="1960" y="754"/>
                  </a:lnTo>
                  <a:lnTo>
                    <a:pt x="1964" y="754"/>
                  </a:lnTo>
                  <a:lnTo>
                    <a:pt x="1964" y="750"/>
                  </a:lnTo>
                  <a:lnTo>
                    <a:pt x="1964" y="749"/>
                  </a:lnTo>
                  <a:lnTo>
                    <a:pt x="1965" y="749"/>
                  </a:lnTo>
                  <a:lnTo>
                    <a:pt x="1966" y="750"/>
                  </a:lnTo>
                  <a:lnTo>
                    <a:pt x="1968" y="754"/>
                  </a:lnTo>
                  <a:lnTo>
                    <a:pt x="1969" y="754"/>
                  </a:lnTo>
                  <a:lnTo>
                    <a:pt x="1971" y="755"/>
                  </a:lnTo>
                  <a:lnTo>
                    <a:pt x="1971" y="756"/>
                  </a:lnTo>
                  <a:lnTo>
                    <a:pt x="1973" y="756"/>
                  </a:lnTo>
                  <a:lnTo>
                    <a:pt x="1976" y="756"/>
                  </a:lnTo>
                  <a:lnTo>
                    <a:pt x="1977" y="755"/>
                  </a:lnTo>
                  <a:lnTo>
                    <a:pt x="1978" y="755"/>
                  </a:lnTo>
                  <a:lnTo>
                    <a:pt x="1979" y="756"/>
                  </a:lnTo>
                  <a:lnTo>
                    <a:pt x="1979" y="757"/>
                  </a:lnTo>
                  <a:lnTo>
                    <a:pt x="1979" y="758"/>
                  </a:lnTo>
                  <a:lnTo>
                    <a:pt x="1979" y="759"/>
                  </a:lnTo>
                  <a:lnTo>
                    <a:pt x="1979" y="761"/>
                  </a:lnTo>
                  <a:lnTo>
                    <a:pt x="1979" y="762"/>
                  </a:lnTo>
                  <a:lnTo>
                    <a:pt x="1981" y="762"/>
                  </a:lnTo>
                  <a:lnTo>
                    <a:pt x="1982" y="762"/>
                  </a:lnTo>
                  <a:lnTo>
                    <a:pt x="1984" y="762"/>
                  </a:lnTo>
                  <a:lnTo>
                    <a:pt x="1987" y="762"/>
                  </a:lnTo>
                  <a:lnTo>
                    <a:pt x="1990" y="762"/>
                  </a:lnTo>
                  <a:lnTo>
                    <a:pt x="1991" y="762"/>
                  </a:lnTo>
                  <a:lnTo>
                    <a:pt x="1992" y="763"/>
                  </a:lnTo>
                  <a:lnTo>
                    <a:pt x="1995" y="763"/>
                  </a:lnTo>
                  <a:lnTo>
                    <a:pt x="1997" y="763"/>
                  </a:lnTo>
                  <a:lnTo>
                    <a:pt x="2000" y="763"/>
                  </a:lnTo>
                  <a:lnTo>
                    <a:pt x="2001" y="764"/>
                  </a:lnTo>
                  <a:lnTo>
                    <a:pt x="2003" y="764"/>
                  </a:lnTo>
                  <a:lnTo>
                    <a:pt x="2004" y="764"/>
                  </a:lnTo>
                  <a:lnTo>
                    <a:pt x="2005" y="764"/>
                  </a:lnTo>
                  <a:lnTo>
                    <a:pt x="2008" y="764"/>
                  </a:lnTo>
                  <a:lnTo>
                    <a:pt x="2009" y="764"/>
                  </a:lnTo>
                  <a:lnTo>
                    <a:pt x="2010" y="764"/>
                  </a:lnTo>
                  <a:lnTo>
                    <a:pt x="2014" y="764"/>
                  </a:lnTo>
                  <a:lnTo>
                    <a:pt x="2014" y="763"/>
                  </a:lnTo>
                  <a:lnTo>
                    <a:pt x="2014" y="762"/>
                  </a:lnTo>
                  <a:lnTo>
                    <a:pt x="2014" y="761"/>
                  </a:lnTo>
                  <a:lnTo>
                    <a:pt x="2021" y="761"/>
                  </a:lnTo>
                  <a:lnTo>
                    <a:pt x="2023" y="761"/>
                  </a:lnTo>
                  <a:lnTo>
                    <a:pt x="2023" y="758"/>
                  </a:lnTo>
                  <a:lnTo>
                    <a:pt x="2029" y="758"/>
                  </a:lnTo>
                  <a:lnTo>
                    <a:pt x="2030" y="758"/>
                  </a:lnTo>
                  <a:lnTo>
                    <a:pt x="2030" y="757"/>
                  </a:lnTo>
                  <a:lnTo>
                    <a:pt x="2029" y="757"/>
                  </a:lnTo>
                  <a:lnTo>
                    <a:pt x="2030" y="757"/>
                  </a:lnTo>
                  <a:lnTo>
                    <a:pt x="2031" y="757"/>
                  </a:lnTo>
                  <a:lnTo>
                    <a:pt x="2031" y="756"/>
                  </a:lnTo>
                  <a:lnTo>
                    <a:pt x="2033" y="756"/>
                  </a:lnTo>
                  <a:lnTo>
                    <a:pt x="2033" y="755"/>
                  </a:lnTo>
                  <a:lnTo>
                    <a:pt x="2034" y="755"/>
                  </a:lnTo>
                  <a:lnTo>
                    <a:pt x="2035" y="754"/>
                  </a:lnTo>
                  <a:lnTo>
                    <a:pt x="2036" y="755"/>
                  </a:lnTo>
                  <a:lnTo>
                    <a:pt x="2036" y="756"/>
                  </a:lnTo>
                  <a:lnTo>
                    <a:pt x="2037" y="757"/>
                  </a:lnTo>
                  <a:lnTo>
                    <a:pt x="2037" y="758"/>
                  </a:lnTo>
                  <a:lnTo>
                    <a:pt x="2037" y="759"/>
                  </a:lnTo>
                  <a:lnTo>
                    <a:pt x="2038" y="761"/>
                  </a:lnTo>
                  <a:lnTo>
                    <a:pt x="2038" y="762"/>
                  </a:lnTo>
                  <a:lnTo>
                    <a:pt x="2038" y="763"/>
                  </a:lnTo>
                  <a:lnTo>
                    <a:pt x="2042" y="763"/>
                  </a:lnTo>
                  <a:lnTo>
                    <a:pt x="2046" y="763"/>
                  </a:lnTo>
                  <a:lnTo>
                    <a:pt x="2051" y="763"/>
                  </a:lnTo>
                  <a:lnTo>
                    <a:pt x="2055" y="763"/>
                  </a:lnTo>
                  <a:lnTo>
                    <a:pt x="2056" y="763"/>
                  </a:lnTo>
                  <a:lnTo>
                    <a:pt x="2056" y="759"/>
                  </a:lnTo>
                  <a:lnTo>
                    <a:pt x="2056" y="758"/>
                  </a:lnTo>
                  <a:lnTo>
                    <a:pt x="2057" y="758"/>
                  </a:lnTo>
                  <a:lnTo>
                    <a:pt x="2059" y="758"/>
                  </a:lnTo>
                  <a:lnTo>
                    <a:pt x="2060" y="758"/>
                  </a:lnTo>
                  <a:lnTo>
                    <a:pt x="2061" y="758"/>
                  </a:lnTo>
                  <a:lnTo>
                    <a:pt x="2062" y="758"/>
                  </a:lnTo>
                  <a:lnTo>
                    <a:pt x="2063" y="758"/>
                  </a:lnTo>
                  <a:lnTo>
                    <a:pt x="2064" y="758"/>
                  </a:lnTo>
                  <a:lnTo>
                    <a:pt x="2065" y="758"/>
                  </a:lnTo>
                  <a:lnTo>
                    <a:pt x="2066" y="758"/>
                  </a:lnTo>
                  <a:lnTo>
                    <a:pt x="2068" y="758"/>
                  </a:lnTo>
                  <a:lnTo>
                    <a:pt x="2068" y="761"/>
                  </a:lnTo>
                  <a:lnTo>
                    <a:pt x="2068" y="762"/>
                  </a:lnTo>
                  <a:lnTo>
                    <a:pt x="2068" y="763"/>
                  </a:lnTo>
                  <a:lnTo>
                    <a:pt x="2071" y="763"/>
                  </a:lnTo>
                  <a:lnTo>
                    <a:pt x="2072" y="763"/>
                  </a:lnTo>
                  <a:lnTo>
                    <a:pt x="2072" y="762"/>
                  </a:lnTo>
                  <a:lnTo>
                    <a:pt x="2072" y="761"/>
                  </a:lnTo>
                  <a:lnTo>
                    <a:pt x="2072" y="759"/>
                  </a:lnTo>
                  <a:lnTo>
                    <a:pt x="2074" y="759"/>
                  </a:lnTo>
                  <a:lnTo>
                    <a:pt x="2076" y="759"/>
                  </a:lnTo>
                  <a:lnTo>
                    <a:pt x="2077" y="759"/>
                  </a:lnTo>
                  <a:lnTo>
                    <a:pt x="2077" y="763"/>
                  </a:lnTo>
                  <a:lnTo>
                    <a:pt x="2077" y="764"/>
                  </a:lnTo>
                  <a:lnTo>
                    <a:pt x="2077" y="766"/>
                  </a:lnTo>
                  <a:lnTo>
                    <a:pt x="2076" y="766"/>
                  </a:lnTo>
                  <a:lnTo>
                    <a:pt x="2074" y="765"/>
                  </a:lnTo>
                  <a:lnTo>
                    <a:pt x="2072" y="765"/>
                  </a:lnTo>
                  <a:lnTo>
                    <a:pt x="2064" y="765"/>
                  </a:lnTo>
                  <a:lnTo>
                    <a:pt x="2057" y="766"/>
                  </a:lnTo>
                  <a:lnTo>
                    <a:pt x="2055" y="766"/>
                  </a:lnTo>
                  <a:lnTo>
                    <a:pt x="2047" y="766"/>
                  </a:lnTo>
                  <a:lnTo>
                    <a:pt x="2040" y="766"/>
                  </a:lnTo>
                  <a:lnTo>
                    <a:pt x="2037" y="766"/>
                  </a:lnTo>
                  <a:lnTo>
                    <a:pt x="2035" y="766"/>
                  </a:lnTo>
                  <a:lnTo>
                    <a:pt x="2034" y="766"/>
                  </a:lnTo>
                  <a:lnTo>
                    <a:pt x="2033" y="766"/>
                  </a:lnTo>
                  <a:lnTo>
                    <a:pt x="2028" y="766"/>
                  </a:lnTo>
                  <a:lnTo>
                    <a:pt x="2025" y="766"/>
                  </a:lnTo>
                  <a:lnTo>
                    <a:pt x="2022" y="766"/>
                  </a:lnTo>
                  <a:lnTo>
                    <a:pt x="2021" y="766"/>
                  </a:lnTo>
                  <a:lnTo>
                    <a:pt x="2019" y="766"/>
                  </a:lnTo>
                  <a:lnTo>
                    <a:pt x="2017" y="766"/>
                  </a:lnTo>
                  <a:lnTo>
                    <a:pt x="2013" y="766"/>
                  </a:lnTo>
                  <a:lnTo>
                    <a:pt x="2010" y="766"/>
                  </a:lnTo>
                  <a:lnTo>
                    <a:pt x="2008" y="766"/>
                  </a:lnTo>
                  <a:lnTo>
                    <a:pt x="2004" y="766"/>
                  </a:lnTo>
                  <a:lnTo>
                    <a:pt x="2002" y="766"/>
                  </a:lnTo>
                  <a:lnTo>
                    <a:pt x="1999" y="765"/>
                  </a:lnTo>
                  <a:lnTo>
                    <a:pt x="1996" y="765"/>
                  </a:lnTo>
                  <a:lnTo>
                    <a:pt x="1995" y="770"/>
                  </a:lnTo>
                  <a:lnTo>
                    <a:pt x="1995" y="771"/>
                  </a:lnTo>
                  <a:lnTo>
                    <a:pt x="1994" y="771"/>
                  </a:lnTo>
                  <a:lnTo>
                    <a:pt x="1992" y="769"/>
                  </a:lnTo>
                  <a:lnTo>
                    <a:pt x="1984" y="764"/>
                  </a:lnTo>
                  <a:lnTo>
                    <a:pt x="1983" y="764"/>
                  </a:lnTo>
                  <a:lnTo>
                    <a:pt x="1981" y="764"/>
                  </a:lnTo>
                  <a:lnTo>
                    <a:pt x="1979" y="764"/>
                  </a:lnTo>
                  <a:lnTo>
                    <a:pt x="1979" y="766"/>
                  </a:lnTo>
                  <a:lnTo>
                    <a:pt x="1979" y="767"/>
                  </a:lnTo>
                  <a:lnTo>
                    <a:pt x="1975" y="769"/>
                  </a:lnTo>
                  <a:lnTo>
                    <a:pt x="1975" y="771"/>
                  </a:lnTo>
                  <a:lnTo>
                    <a:pt x="1974" y="771"/>
                  </a:lnTo>
                  <a:lnTo>
                    <a:pt x="1971" y="771"/>
                  </a:lnTo>
                  <a:lnTo>
                    <a:pt x="1971" y="770"/>
                  </a:lnTo>
                  <a:lnTo>
                    <a:pt x="1971" y="769"/>
                  </a:lnTo>
                  <a:lnTo>
                    <a:pt x="1971" y="764"/>
                  </a:lnTo>
                  <a:lnTo>
                    <a:pt x="1970" y="764"/>
                  </a:lnTo>
                  <a:lnTo>
                    <a:pt x="1970" y="771"/>
                  </a:lnTo>
                  <a:lnTo>
                    <a:pt x="1970" y="772"/>
                  </a:lnTo>
                  <a:lnTo>
                    <a:pt x="1970" y="773"/>
                  </a:lnTo>
                  <a:lnTo>
                    <a:pt x="1969" y="773"/>
                  </a:lnTo>
                  <a:lnTo>
                    <a:pt x="1965" y="773"/>
                  </a:lnTo>
                  <a:lnTo>
                    <a:pt x="1962" y="773"/>
                  </a:lnTo>
                  <a:lnTo>
                    <a:pt x="1958" y="773"/>
                  </a:lnTo>
                  <a:lnTo>
                    <a:pt x="1957" y="773"/>
                  </a:lnTo>
                  <a:lnTo>
                    <a:pt x="1952" y="773"/>
                  </a:lnTo>
                  <a:lnTo>
                    <a:pt x="1945" y="773"/>
                  </a:lnTo>
                  <a:lnTo>
                    <a:pt x="1941" y="774"/>
                  </a:lnTo>
                  <a:lnTo>
                    <a:pt x="1933" y="771"/>
                  </a:lnTo>
                  <a:lnTo>
                    <a:pt x="1933" y="770"/>
                  </a:lnTo>
                  <a:lnTo>
                    <a:pt x="1933" y="769"/>
                  </a:lnTo>
                  <a:lnTo>
                    <a:pt x="1933" y="767"/>
                  </a:lnTo>
                  <a:lnTo>
                    <a:pt x="1934" y="766"/>
                  </a:lnTo>
                  <a:lnTo>
                    <a:pt x="1934" y="765"/>
                  </a:lnTo>
                  <a:lnTo>
                    <a:pt x="1934" y="764"/>
                  </a:lnTo>
                  <a:lnTo>
                    <a:pt x="1933" y="764"/>
                  </a:lnTo>
                  <a:lnTo>
                    <a:pt x="1931" y="763"/>
                  </a:lnTo>
                  <a:lnTo>
                    <a:pt x="1932" y="759"/>
                  </a:lnTo>
                  <a:lnTo>
                    <a:pt x="1931" y="759"/>
                  </a:lnTo>
                  <a:lnTo>
                    <a:pt x="1927" y="758"/>
                  </a:lnTo>
                  <a:lnTo>
                    <a:pt x="1924" y="757"/>
                  </a:lnTo>
                  <a:lnTo>
                    <a:pt x="1923" y="757"/>
                  </a:lnTo>
                  <a:lnTo>
                    <a:pt x="1922" y="756"/>
                  </a:lnTo>
                  <a:lnTo>
                    <a:pt x="1921" y="756"/>
                  </a:lnTo>
                  <a:lnTo>
                    <a:pt x="1919" y="756"/>
                  </a:lnTo>
                  <a:lnTo>
                    <a:pt x="1918" y="759"/>
                  </a:lnTo>
                  <a:lnTo>
                    <a:pt x="1917" y="762"/>
                  </a:lnTo>
                  <a:lnTo>
                    <a:pt x="1917" y="763"/>
                  </a:lnTo>
                  <a:lnTo>
                    <a:pt x="1916" y="763"/>
                  </a:lnTo>
                  <a:lnTo>
                    <a:pt x="1913" y="763"/>
                  </a:lnTo>
                  <a:lnTo>
                    <a:pt x="1913" y="762"/>
                  </a:lnTo>
                  <a:lnTo>
                    <a:pt x="1908" y="763"/>
                  </a:lnTo>
                  <a:lnTo>
                    <a:pt x="1907" y="763"/>
                  </a:lnTo>
                  <a:lnTo>
                    <a:pt x="1900" y="763"/>
                  </a:lnTo>
                  <a:lnTo>
                    <a:pt x="1900" y="762"/>
                  </a:lnTo>
                  <a:lnTo>
                    <a:pt x="1900" y="761"/>
                  </a:lnTo>
                  <a:lnTo>
                    <a:pt x="1900" y="750"/>
                  </a:lnTo>
                  <a:lnTo>
                    <a:pt x="1902" y="750"/>
                  </a:lnTo>
                  <a:lnTo>
                    <a:pt x="1904" y="750"/>
                  </a:lnTo>
                  <a:lnTo>
                    <a:pt x="1905" y="750"/>
                  </a:lnTo>
                  <a:lnTo>
                    <a:pt x="1904" y="749"/>
                  </a:lnTo>
                  <a:lnTo>
                    <a:pt x="1901" y="749"/>
                  </a:lnTo>
                  <a:lnTo>
                    <a:pt x="1900" y="748"/>
                  </a:lnTo>
                  <a:lnTo>
                    <a:pt x="1899" y="748"/>
                  </a:lnTo>
                  <a:lnTo>
                    <a:pt x="1898" y="748"/>
                  </a:lnTo>
                  <a:lnTo>
                    <a:pt x="1896" y="748"/>
                  </a:lnTo>
                  <a:lnTo>
                    <a:pt x="1895" y="748"/>
                  </a:lnTo>
                  <a:lnTo>
                    <a:pt x="1895" y="749"/>
                  </a:lnTo>
                  <a:lnTo>
                    <a:pt x="1895" y="750"/>
                  </a:lnTo>
                  <a:lnTo>
                    <a:pt x="1895" y="751"/>
                  </a:lnTo>
                  <a:lnTo>
                    <a:pt x="1895" y="753"/>
                  </a:lnTo>
                  <a:lnTo>
                    <a:pt x="1895" y="754"/>
                  </a:lnTo>
                  <a:lnTo>
                    <a:pt x="1895" y="755"/>
                  </a:lnTo>
                  <a:lnTo>
                    <a:pt x="1895" y="756"/>
                  </a:lnTo>
                  <a:lnTo>
                    <a:pt x="1895" y="757"/>
                  </a:lnTo>
                  <a:lnTo>
                    <a:pt x="1895" y="761"/>
                  </a:lnTo>
                  <a:lnTo>
                    <a:pt x="1895" y="762"/>
                  </a:lnTo>
                  <a:lnTo>
                    <a:pt x="1895" y="763"/>
                  </a:lnTo>
                  <a:lnTo>
                    <a:pt x="1875" y="763"/>
                  </a:lnTo>
                  <a:lnTo>
                    <a:pt x="1862" y="763"/>
                  </a:lnTo>
                  <a:lnTo>
                    <a:pt x="1858" y="763"/>
                  </a:lnTo>
                  <a:lnTo>
                    <a:pt x="1852" y="763"/>
                  </a:lnTo>
                  <a:lnTo>
                    <a:pt x="1850" y="763"/>
                  </a:lnTo>
                  <a:lnTo>
                    <a:pt x="1850" y="762"/>
                  </a:lnTo>
                  <a:lnTo>
                    <a:pt x="1850" y="761"/>
                  </a:lnTo>
                  <a:lnTo>
                    <a:pt x="1850" y="757"/>
                  </a:lnTo>
                  <a:lnTo>
                    <a:pt x="1848" y="758"/>
                  </a:lnTo>
                  <a:lnTo>
                    <a:pt x="1847" y="761"/>
                  </a:lnTo>
                  <a:lnTo>
                    <a:pt x="1846" y="762"/>
                  </a:lnTo>
                  <a:lnTo>
                    <a:pt x="1845" y="763"/>
                  </a:lnTo>
                  <a:lnTo>
                    <a:pt x="1844" y="764"/>
                  </a:lnTo>
                  <a:lnTo>
                    <a:pt x="1842" y="765"/>
                  </a:lnTo>
                  <a:lnTo>
                    <a:pt x="1841" y="766"/>
                  </a:lnTo>
                  <a:lnTo>
                    <a:pt x="1841" y="767"/>
                  </a:lnTo>
                  <a:lnTo>
                    <a:pt x="1840" y="769"/>
                  </a:lnTo>
                  <a:lnTo>
                    <a:pt x="1837" y="771"/>
                  </a:lnTo>
                  <a:lnTo>
                    <a:pt x="1836" y="773"/>
                  </a:lnTo>
                  <a:lnTo>
                    <a:pt x="1835" y="773"/>
                  </a:lnTo>
                  <a:lnTo>
                    <a:pt x="1833" y="774"/>
                  </a:lnTo>
                  <a:lnTo>
                    <a:pt x="1833" y="775"/>
                  </a:lnTo>
                  <a:lnTo>
                    <a:pt x="1832" y="776"/>
                  </a:lnTo>
                  <a:lnTo>
                    <a:pt x="1831" y="776"/>
                  </a:lnTo>
                  <a:lnTo>
                    <a:pt x="1830" y="776"/>
                  </a:lnTo>
                  <a:lnTo>
                    <a:pt x="1829" y="776"/>
                  </a:lnTo>
                  <a:lnTo>
                    <a:pt x="1824" y="776"/>
                  </a:lnTo>
                  <a:lnTo>
                    <a:pt x="1821" y="776"/>
                  </a:lnTo>
                  <a:lnTo>
                    <a:pt x="1820" y="776"/>
                  </a:lnTo>
                  <a:lnTo>
                    <a:pt x="1818" y="776"/>
                  </a:lnTo>
                  <a:lnTo>
                    <a:pt x="1816" y="776"/>
                  </a:lnTo>
                  <a:lnTo>
                    <a:pt x="1815" y="776"/>
                  </a:lnTo>
                  <a:lnTo>
                    <a:pt x="1814" y="776"/>
                  </a:lnTo>
                  <a:lnTo>
                    <a:pt x="1813" y="776"/>
                  </a:lnTo>
                  <a:lnTo>
                    <a:pt x="1812" y="776"/>
                  </a:lnTo>
                  <a:lnTo>
                    <a:pt x="1811" y="776"/>
                  </a:lnTo>
                  <a:lnTo>
                    <a:pt x="1810" y="776"/>
                  </a:lnTo>
                  <a:lnTo>
                    <a:pt x="1809" y="776"/>
                  </a:lnTo>
                  <a:lnTo>
                    <a:pt x="1805" y="776"/>
                  </a:lnTo>
                  <a:lnTo>
                    <a:pt x="1805" y="772"/>
                  </a:lnTo>
                  <a:lnTo>
                    <a:pt x="1805" y="771"/>
                  </a:lnTo>
                  <a:lnTo>
                    <a:pt x="1804" y="770"/>
                  </a:lnTo>
                  <a:lnTo>
                    <a:pt x="1804" y="769"/>
                  </a:lnTo>
                  <a:lnTo>
                    <a:pt x="1804" y="767"/>
                  </a:lnTo>
                  <a:lnTo>
                    <a:pt x="1804" y="764"/>
                  </a:lnTo>
                  <a:lnTo>
                    <a:pt x="1804" y="763"/>
                  </a:lnTo>
                  <a:lnTo>
                    <a:pt x="1804" y="762"/>
                  </a:lnTo>
                  <a:lnTo>
                    <a:pt x="1804" y="759"/>
                  </a:lnTo>
                  <a:lnTo>
                    <a:pt x="1804" y="758"/>
                  </a:lnTo>
                  <a:lnTo>
                    <a:pt x="1804" y="753"/>
                  </a:lnTo>
                  <a:lnTo>
                    <a:pt x="1804" y="751"/>
                  </a:lnTo>
                  <a:lnTo>
                    <a:pt x="1804" y="750"/>
                  </a:lnTo>
                  <a:lnTo>
                    <a:pt x="1804" y="749"/>
                  </a:lnTo>
                  <a:lnTo>
                    <a:pt x="1804" y="748"/>
                  </a:lnTo>
                  <a:lnTo>
                    <a:pt x="1804" y="746"/>
                  </a:lnTo>
                  <a:lnTo>
                    <a:pt x="1804" y="745"/>
                  </a:lnTo>
                  <a:lnTo>
                    <a:pt x="1804" y="744"/>
                  </a:lnTo>
                  <a:lnTo>
                    <a:pt x="1803" y="741"/>
                  </a:lnTo>
                  <a:lnTo>
                    <a:pt x="1803" y="740"/>
                  </a:lnTo>
                  <a:lnTo>
                    <a:pt x="1801" y="740"/>
                  </a:lnTo>
                  <a:lnTo>
                    <a:pt x="1800" y="740"/>
                  </a:lnTo>
                  <a:lnTo>
                    <a:pt x="1798" y="740"/>
                  </a:lnTo>
                  <a:lnTo>
                    <a:pt x="1796" y="740"/>
                  </a:lnTo>
                  <a:lnTo>
                    <a:pt x="1795" y="740"/>
                  </a:lnTo>
                  <a:lnTo>
                    <a:pt x="1794" y="740"/>
                  </a:lnTo>
                  <a:lnTo>
                    <a:pt x="1793" y="740"/>
                  </a:lnTo>
                  <a:lnTo>
                    <a:pt x="1792" y="740"/>
                  </a:lnTo>
                  <a:lnTo>
                    <a:pt x="1790" y="740"/>
                  </a:lnTo>
                  <a:lnTo>
                    <a:pt x="1789" y="740"/>
                  </a:lnTo>
                  <a:lnTo>
                    <a:pt x="1787" y="740"/>
                  </a:lnTo>
                  <a:lnTo>
                    <a:pt x="1786" y="740"/>
                  </a:lnTo>
                  <a:lnTo>
                    <a:pt x="1785" y="740"/>
                  </a:lnTo>
                  <a:lnTo>
                    <a:pt x="1784" y="740"/>
                  </a:lnTo>
                  <a:lnTo>
                    <a:pt x="1781" y="740"/>
                  </a:lnTo>
                  <a:lnTo>
                    <a:pt x="1768" y="740"/>
                  </a:lnTo>
                  <a:lnTo>
                    <a:pt x="1767" y="740"/>
                  </a:lnTo>
                  <a:lnTo>
                    <a:pt x="1767" y="741"/>
                  </a:lnTo>
                  <a:lnTo>
                    <a:pt x="1763" y="741"/>
                  </a:lnTo>
                  <a:lnTo>
                    <a:pt x="1763" y="742"/>
                  </a:lnTo>
                  <a:lnTo>
                    <a:pt x="1760" y="742"/>
                  </a:lnTo>
                  <a:lnTo>
                    <a:pt x="1760" y="745"/>
                  </a:lnTo>
                  <a:lnTo>
                    <a:pt x="1763" y="746"/>
                  </a:lnTo>
                  <a:lnTo>
                    <a:pt x="1764" y="746"/>
                  </a:lnTo>
                  <a:lnTo>
                    <a:pt x="1767" y="746"/>
                  </a:lnTo>
                  <a:lnTo>
                    <a:pt x="1768" y="746"/>
                  </a:lnTo>
                  <a:lnTo>
                    <a:pt x="1775" y="746"/>
                  </a:lnTo>
                  <a:lnTo>
                    <a:pt x="1777" y="746"/>
                  </a:lnTo>
                  <a:lnTo>
                    <a:pt x="1778" y="746"/>
                  </a:lnTo>
                  <a:lnTo>
                    <a:pt x="1778" y="747"/>
                  </a:lnTo>
                  <a:lnTo>
                    <a:pt x="1778" y="748"/>
                  </a:lnTo>
                  <a:lnTo>
                    <a:pt x="1778" y="750"/>
                  </a:lnTo>
                  <a:lnTo>
                    <a:pt x="1776" y="751"/>
                  </a:lnTo>
                  <a:lnTo>
                    <a:pt x="1776" y="753"/>
                  </a:lnTo>
                  <a:lnTo>
                    <a:pt x="1777" y="762"/>
                  </a:lnTo>
                  <a:lnTo>
                    <a:pt x="1777" y="778"/>
                  </a:lnTo>
                  <a:lnTo>
                    <a:pt x="1775" y="778"/>
                  </a:lnTo>
                  <a:lnTo>
                    <a:pt x="1773" y="767"/>
                  </a:lnTo>
                  <a:lnTo>
                    <a:pt x="1773" y="764"/>
                  </a:lnTo>
                  <a:lnTo>
                    <a:pt x="1770" y="764"/>
                  </a:lnTo>
                  <a:lnTo>
                    <a:pt x="1769" y="764"/>
                  </a:lnTo>
                  <a:lnTo>
                    <a:pt x="1769" y="762"/>
                  </a:lnTo>
                  <a:lnTo>
                    <a:pt x="1769" y="757"/>
                  </a:lnTo>
                  <a:lnTo>
                    <a:pt x="1769" y="753"/>
                  </a:lnTo>
                  <a:lnTo>
                    <a:pt x="1768" y="753"/>
                  </a:lnTo>
                  <a:lnTo>
                    <a:pt x="1767" y="753"/>
                  </a:lnTo>
                  <a:lnTo>
                    <a:pt x="1763" y="753"/>
                  </a:lnTo>
                  <a:lnTo>
                    <a:pt x="1763" y="748"/>
                  </a:lnTo>
                  <a:lnTo>
                    <a:pt x="1761" y="748"/>
                  </a:lnTo>
                  <a:lnTo>
                    <a:pt x="1761" y="753"/>
                  </a:lnTo>
                  <a:lnTo>
                    <a:pt x="1761" y="754"/>
                  </a:lnTo>
                  <a:lnTo>
                    <a:pt x="1761" y="755"/>
                  </a:lnTo>
                  <a:lnTo>
                    <a:pt x="1761" y="757"/>
                  </a:lnTo>
                  <a:lnTo>
                    <a:pt x="1761" y="762"/>
                  </a:lnTo>
                  <a:lnTo>
                    <a:pt x="1761" y="764"/>
                  </a:lnTo>
                  <a:lnTo>
                    <a:pt x="1761" y="765"/>
                  </a:lnTo>
                  <a:lnTo>
                    <a:pt x="1762" y="776"/>
                  </a:lnTo>
                  <a:lnTo>
                    <a:pt x="1762" y="778"/>
                  </a:lnTo>
                  <a:lnTo>
                    <a:pt x="1763" y="778"/>
                  </a:lnTo>
                  <a:lnTo>
                    <a:pt x="1764" y="778"/>
                  </a:lnTo>
                  <a:lnTo>
                    <a:pt x="1767" y="778"/>
                  </a:lnTo>
                  <a:lnTo>
                    <a:pt x="1768" y="778"/>
                  </a:lnTo>
                  <a:lnTo>
                    <a:pt x="1768" y="779"/>
                  </a:lnTo>
                  <a:lnTo>
                    <a:pt x="1768" y="780"/>
                  </a:lnTo>
                  <a:lnTo>
                    <a:pt x="1768" y="781"/>
                  </a:lnTo>
                  <a:lnTo>
                    <a:pt x="1768" y="782"/>
                  </a:lnTo>
                  <a:lnTo>
                    <a:pt x="1768" y="783"/>
                  </a:lnTo>
                  <a:lnTo>
                    <a:pt x="1768" y="784"/>
                  </a:lnTo>
                  <a:lnTo>
                    <a:pt x="1768" y="786"/>
                  </a:lnTo>
                  <a:lnTo>
                    <a:pt x="1768" y="787"/>
                  </a:lnTo>
                  <a:lnTo>
                    <a:pt x="1768" y="788"/>
                  </a:lnTo>
                  <a:lnTo>
                    <a:pt x="1768" y="789"/>
                  </a:lnTo>
                  <a:lnTo>
                    <a:pt x="1768" y="790"/>
                  </a:lnTo>
                  <a:lnTo>
                    <a:pt x="1768" y="791"/>
                  </a:lnTo>
                  <a:lnTo>
                    <a:pt x="1768" y="792"/>
                  </a:lnTo>
                  <a:lnTo>
                    <a:pt x="1768" y="801"/>
                  </a:lnTo>
                  <a:lnTo>
                    <a:pt x="1768" y="808"/>
                  </a:lnTo>
                  <a:lnTo>
                    <a:pt x="1768" y="809"/>
                  </a:lnTo>
                  <a:lnTo>
                    <a:pt x="1764" y="809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62" y="807"/>
                  </a:lnTo>
                  <a:lnTo>
                    <a:pt x="1762" y="806"/>
                  </a:lnTo>
                  <a:lnTo>
                    <a:pt x="1762" y="805"/>
                  </a:lnTo>
                  <a:lnTo>
                    <a:pt x="1762" y="804"/>
                  </a:lnTo>
                  <a:lnTo>
                    <a:pt x="1762" y="803"/>
                  </a:lnTo>
                  <a:lnTo>
                    <a:pt x="1762" y="800"/>
                  </a:lnTo>
                  <a:lnTo>
                    <a:pt x="1762" y="798"/>
                  </a:lnTo>
                  <a:lnTo>
                    <a:pt x="1760" y="798"/>
                  </a:lnTo>
                  <a:lnTo>
                    <a:pt x="1759" y="798"/>
                  </a:lnTo>
                  <a:lnTo>
                    <a:pt x="1759" y="797"/>
                  </a:lnTo>
                  <a:lnTo>
                    <a:pt x="1759" y="792"/>
                  </a:lnTo>
                  <a:lnTo>
                    <a:pt x="1758" y="792"/>
                  </a:lnTo>
                  <a:lnTo>
                    <a:pt x="1755" y="792"/>
                  </a:lnTo>
                  <a:lnTo>
                    <a:pt x="1753" y="792"/>
                  </a:lnTo>
                  <a:lnTo>
                    <a:pt x="1749" y="792"/>
                  </a:lnTo>
                  <a:lnTo>
                    <a:pt x="1738" y="792"/>
                  </a:lnTo>
                  <a:lnTo>
                    <a:pt x="1737" y="792"/>
                  </a:lnTo>
                  <a:lnTo>
                    <a:pt x="1736" y="792"/>
                  </a:lnTo>
                  <a:lnTo>
                    <a:pt x="1736" y="797"/>
                  </a:lnTo>
                  <a:lnTo>
                    <a:pt x="1736" y="800"/>
                  </a:lnTo>
                  <a:lnTo>
                    <a:pt x="1736" y="803"/>
                  </a:lnTo>
                  <a:lnTo>
                    <a:pt x="1733" y="803"/>
                  </a:lnTo>
                  <a:lnTo>
                    <a:pt x="1730" y="803"/>
                  </a:lnTo>
                  <a:lnTo>
                    <a:pt x="1723" y="803"/>
                  </a:lnTo>
                  <a:lnTo>
                    <a:pt x="1723" y="801"/>
                  </a:lnTo>
                  <a:lnTo>
                    <a:pt x="1721" y="800"/>
                  </a:lnTo>
                  <a:lnTo>
                    <a:pt x="1721" y="799"/>
                  </a:lnTo>
                  <a:lnTo>
                    <a:pt x="1721" y="798"/>
                  </a:lnTo>
                  <a:lnTo>
                    <a:pt x="1721" y="797"/>
                  </a:lnTo>
                  <a:lnTo>
                    <a:pt x="1721" y="796"/>
                  </a:lnTo>
                  <a:lnTo>
                    <a:pt x="1721" y="795"/>
                  </a:lnTo>
                  <a:lnTo>
                    <a:pt x="1721" y="793"/>
                  </a:lnTo>
                  <a:lnTo>
                    <a:pt x="1721" y="792"/>
                  </a:lnTo>
                  <a:lnTo>
                    <a:pt x="1721" y="787"/>
                  </a:lnTo>
                  <a:lnTo>
                    <a:pt x="1721" y="784"/>
                  </a:lnTo>
                  <a:lnTo>
                    <a:pt x="1721" y="783"/>
                  </a:lnTo>
                  <a:lnTo>
                    <a:pt x="1721" y="782"/>
                  </a:lnTo>
                  <a:lnTo>
                    <a:pt x="1721" y="781"/>
                  </a:lnTo>
                  <a:lnTo>
                    <a:pt x="1721" y="780"/>
                  </a:lnTo>
                  <a:lnTo>
                    <a:pt x="1721" y="779"/>
                  </a:lnTo>
                  <a:lnTo>
                    <a:pt x="1720" y="779"/>
                  </a:lnTo>
                  <a:lnTo>
                    <a:pt x="1719" y="779"/>
                  </a:lnTo>
                  <a:lnTo>
                    <a:pt x="1719" y="778"/>
                  </a:lnTo>
                  <a:lnTo>
                    <a:pt x="1719" y="762"/>
                  </a:lnTo>
                  <a:lnTo>
                    <a:pt x="1719" y="758"/>
                  </a:lnTo>
                  <a:lnTo>
                    <a:pt x="1719" y="755"/>
                  </a:lnTo>
                  <a:lnTo>
                    <a:pt x="1719" y="754"/>
                  </a:lnTo>
                  <a:lnTo>
                    <a:pt x="1719" y="750"/>
                  </a:lnTo>
                  <a:lnTo>
                    <a:pt x="1719" y="749"/>
                  </a:lnTo>
                  <a:lnTo>
                    <a:pt x="1719" y="748"/>
                  </a:lnTo>
                  <a:lnTo>
                    <a:pt x="1718" y="748"/>
                  </a:lnTo>
                  <a:lnTo>
                    <a:pt x="1715" y="748"/>
                  </a:lnTo>
                  <a:lnTo>
                    <a:pt x="1715" y="749"/>
                  </a:lnTo>
                  <a:lnTo>
                    <a:pt x="1715" y="750"/>
                  </a:lnTo>
                  <a:lnTo>
                    <a:pt x="1715" y="751"/>
                  </a:lnTo>
                  <a:lnTo>
                    <a:pt x="1714" y="751"/>
                  </a:lnTo>
                  <a:lnTo>
                    <a:pt x="1714" y="754"/>
                  </a:lnTo>
                  <a:lnTo>
                    <a:pt x="1714" y="755"/>
                  </a:lnTo>
                  <a:lnTo>
                    <a:pt x="1714" y="767"/>
                  </a:lnTo>
                  <a:lnTo>
                    <a:pt x="1712" y="767"/>
                  </a:lnTo>
                  <a:lnTo>
                    <a:pt x="1709" y="767"/>
                  </a:lnTo>
                  <a:lnTo>
                    <a:pt x="1708" y="767"/>
                  </a:lnTo>
                  <a:lnTo>
                    <a:pt x="1707" y="767"/>
                  </a:lnTo>
                  <a:lnTo>
                    <a:pt x="1702" y="767"/>
                  </a:lnTo>
                  <a:lnTo>
                    <a:pt x="1701" y="767"/>
                  </a:lnTo>
                  <a:lnTo>
                    <a:pt x="1693" y="767"/>
                  </a:lnTo>
                  <a:lnTo>
                    <a:pt x="1688" y="767"/>
                  </a:lnTo>
                  <a:lnTo>
                    <a:pt x="1688" y="766"/>
                  </a:lnTo>
                  <a:lnTo>
                    <a:pt x="1688" y="764"/>
                  </a:lnTo>
                  <a:lnTo>
                    <a:pt x="1688" y="761"/>
                  </a:lnTo>
                  <a:lnTo>
                    <a:pt x="1688" y="759"/>
                  </a:lnTo>
                  <a:lnTo>
                    <a:pt x="1688" y="758"/>
                  </a:lnTo>
                  <a:lnTo>
                    <a:pt x="1680" y="759"/>
                  </a:lnTo>
                  <a:lnTo>
                    <a:pt x="1678" y="759"/>
                  </a:lnTo>
                  <a:lnTo>
                    <a:pt x="1678" y="758"/>
                  </a:lnTo>
                  <a:lnTo>
                    <a:pt x="1678" y="757"/>
                  </a:lnTo>
                  <a:lnTo>
                    <a:pt x="1678" y="756"/>
                  </a:lnTo>
                  <a:lnTo>
                    <a:pt x="1678" y="755"/>
                  </a:lnTo>
                  <a:lnTo>
                    <a:pt x="1678" y="751"/>
                  </a:lnTo>
                  <a:lnTo>
                    <a:pt x="1678" y="749"/>
                  </a:lnTo>
                  <a:lnTo>
                    <a:pt x="1677" y="749"/>
                  </a:lnTo>
                  <a:lnTo>
                    <a:pt x="1669" y="749"/>
                  </a:lnTo>
                  <a:lnTo>
                    <a:pt x="1667" y="749"/>
                  </a:lnTo>
                  <a:lnTo>
                    <a:pt x="1666" y="749"/>
                  </a:lnTo>
                  <a:lnTo>
                    <a:pt x="1665" y="749"/>
                  </a:lnTo>
                  <a:lnTo>
                    <a:pt x="1665" y="751"/>
                  </a:lnTo>
                  <a:lnTo>
                    <a:pt x="1665" y="754"/>
                  </a:lnTo>
                  <a:lnTo>
                    <a:pt x="1665" y="755"/>
                  </a:lnTo>
                  <a:lnTo>
                    <a:pt x="1657" y="755"/>
                  </a:lnTo>
                  <a:lnTo>
                    <a:pt x="1656" y="755"/>
                  </a:lnTo>
                  <a:lnTo>
                    <a:pt x="1655" y="755"/>
                  </a:lnTo>
                  <a:lnTo>
                    <a:pt x="1652" y="755"/>
                  </a:lnTo>
                  <a:lnTo>
                    <a:pt x="1652" y="756"/>
                  </a:lnTo>
                  <a:lnTo>
                    <a:pt x="1652" y="759"/>
                  </a:lnTo>
                  <a:lnTo>
                    <a:pt x="1652" y="762"/>
                  </a:lnTo>
                  <a:lnTo>
                    <a:pt x="1649" y="762"/>
                  </a:lnTo>
                  <a:lnTo>
                    <a:pt x="1648" y="762"/>
                  </a:lnTo>
                  <a:lnTo>
                    <a:pt x="1647" y="762"/>
                  </a:lnTo>
                  <a:lnTo>
                    <a:pt x="1647" y="764"/>
                  </a:lnTo>
                  <a:lnTo>
                    <a:pt x="1647" y="767"/>
                  </a:lnTo>
                  <a:lnTo>
                    <a:pt x="1648" y="774"/>
                  </a:lnTo>
                  <a:lnTo>
                    <a:pt x="1648" y="781"/>
                  </a:lnTo>
                  <a:lnTo>
                    <a:pt x="1648" y="787"/>
                  </a:lnTo>
                  <a:lnTo>
                    <a:pt x="1648" y="799"/>
                  </a:lnTo>
                  <a:lnTo>
                    <a:pt x="1649" y="812"/>
                  </a:lnTo>
                  <a:lnTo>
                    <a:pt x="1649" y="823"/>
                  </a:lnTo>
                  <a:lnTo>
                    <a:pt x="1649" y="824"/>
                  </a:lnTo>
                  <a:lnTo>
                    <a:pt x="1649" y="832"/>
                  </a:lnTo>
                  <a:lnTo>
                    <a:pt x="1649" y="837"/>
                  </a:lnTo>
                  <a:lnTo>
                    <a:pt x="1649" y="849"/>
                  </a:lnTo>
                  <a:lnTo>
                    <a:pt x="1650" y="854"/>
                  </a:lnTo>
                  <a:lnTo>
                    <a:pt x="1650" y="857"/>
                  </a:lnTo>
                  <a:lnTo>
                    <a:pt x="1650" y="862"/>
                  </a:lnTo>
                  <a:lnTo>
                    <a:pt x="1650" y="867"/>
                  </a:lnTo>
                  <a:lnTo>
                    <a:pt x="1650" y="874"/>
                  </a:lnTo>
                  <a:lnTo>
                    <a:pt x="1650" y="882"/>
                  </a:lnTo>
                  <a:lnTo>
                    <a:pt x="1650" y="885"/>
                  </a:lnTo>
                  <a:lnTo>
                    <a:pt x="1650" y="887"/>
                  </a:lnTo>
                  <a:lnTo>
                    <a:pt x="1650" y="889"/>
                  </a:lnTo>
                  <a:lnTo>
                    <a:pt x="1651" y="890"/>
                  </a:lnTo>
                  <a:lnTo>
                    <a:pt x="1669" y="890"/>
                  </a:lnTo>
                  <a:lnTo>
                    <a:pt x="1669" y="889"/>
                  </a:lnTo>
                  <a:lnTo>
                    <a:pt x="1669" y="887"/>
                  </a:lnTo>
                  <a:lnTo>
                    <a:pt x="1693" y="887"/>
                  </a:lnTo>
                  <a:lnTo>
                    <a:pt x="1693" y="893"/>
                  </a:lnTo>
                  <a:lnTo>
                    <a:pt x="1693" y="895"/>
                  </a:lnTo>
                  <a:lnTo>
                    <a:pt x="1693" y="896"/>
                  </a:lnTo>
                  <a:lnTo>
                    <a:pt x="1693" y="897"/>
                  </a:lnTo>
                  <a:lnTo>
                    <a:pt x="1693" y="898"/>
                  </a:lnTo>
                  <a:lnTo>
                    <a:pt x="1693" y="899"/>
                  </a:lnTo>
                  <a:lnTo>
                    <a:pt x="1693" y="900"/>
                  </a:lnTo>
                  <a:lnTo>
                    <a:pt x="1693" y="901"/>
                  </a:lnTo>
                  <a:lnTo>
                    <a:pt x="1693" y="903"/>
                  </a:lnTo>
                  <a:lnTo>
                    <a:pt x="1694" y="903"/>
                  </a:lnTo>
                  <a:lnTo>
                    <a:pt x="1695" y="903"/>
                  </a:lnTo>
                  <a:lnTo>
                    <a:pt x="1697" y="903"/>
                  </a:lnTo>
                  <a:lnTo>
                    <a:pt x="1698" y="903"/>
                  </a:lnTo>
                  <a:lnTo>
                    <a:pt x="1699" y="903"/>
                  </a:lnTo>
                  <a:lnTo>
                    <a:pt x="1700" y="903"/>
                  </a:lnTo>
                  <a:lnTo>
                    <a:pt x="1701" y="903"/>
                  </a:lnTo>
                  <a:lnTo>
                    <a:pt x="1704" y="903"/>
                  </a:lnTo>
                  <a:lnTo>
                    <a:pt x="1708" y="903"/>
                  </a:lnTo>
                  <a:lnTo>
                    <a:pt x="1709" y="903"/>
                  </a:lnTo>
                  <a:lnTo>
                    <a:pt x="1710" y="903"/>
                  </a:lnTo>
                  <a:lnTo>
                    <a:pt x="1711" y="903"/>
                  </a:lnTo>
                  <a:lnTo>
                    <a:pt x="1712" y="903"/>
                  </a:lnTo>
                  <a:lnTo>
                    <a:pt x="1715" y="903"/>
                  </a:lnTo>
                  <a:lnTo>
                    <a:pt x="1716" y="903"/>
                  </a:lnTo>
                  <a:lnTo>
                    <a:pt x="1716" y="904"/>
                  </a:lnTo>
                  <a:lnTo>
                    <a:pt x="1716" y="905"/>
                  </a:lnTo>
                  <a:lnTo>
                    <a:pt x="1716" y="906"/>
                  </a:lnTo>
                  <a:lnTo>
                    <a:pt x="1716" y="907"/>
                  </a:lnTo>
                  <a:lnTo>
                    <a:pt x="1716" y="908"/>
                  </a:lnTo>
                  <a:lnTo>
                    <a:pt x="1716" y="909"/>
                  </a:lnTo>
                  <a:lnTo>
                    <a:pt x="1716" y="910"/>
                  </a:lnTo>
                  <a:lnTo>
                    <a:pt x="1716" y="912"/>
                  </a:lnTo>
                  <a:lnTo>
                    <a:pt x="1716" y="913"/>
                  </a:lnTo>
                  <a:lnTo>
                    <a:pt x="1716" y="914"/>
                  </a:lnTo>
                  <a:lnTo>
                    <a:pt x="1716" y="917"/>
                  </a:lnTo>
                  <a:lnTo>
                    <a:pt x="1716" y="918"/>
                  </a:lnTo>
                  <a:lnTo>
                    <a:pt x="1716" y="921"/>
                  </a:lnTo>
                  <a:lnTo>
                    <a:pt x="1716" y="922"/>
                  </a:lnTo>
                  <a:lnTo>
                    <a:pt x="1716" y="923"/>
                  </a:lnTo>
                  <a:lnTo>
                    <a:pt x="1715" y="923"/>
                  </a:lnTo>
                  <a:lnTo>
                    <a:pt x="1714" y="923"/>
                  </a:lnTo>
                  <a:lnTo>
                    <a:pt x="1712" y="923"/>
                  </a:lnTo>
                  <a:lnTo>
                    <a:pt x="1711" y="923"/>
                  </a:lnTo>
                  <a:lnTo>
                    <a:pt x="1710" y="923"/>
                  </a:lnTo>
                  <a:lnTo>
                    <a:pt x="1709" y="923"/>
                  </a:lnTo>
                  <a:lnTo>
                    <a:pt x="1708" y="923"/>
                  </a:lnTo>
                  <a:lnTo>
                    <a:pt x="1707" y="923"/>
                  </a:lnTo>
                  <a:lnTo>
                    <a:pt x="1706" y="923"/>
                  </a:lnTo>
                  <a:lnTo>
                    <a:pt x="1704" y="923"/>
                  </a:lnTo>
                  <a:lnTo>
                    <a:pt x="1703" y="923"/>
                  </a:lnTo>
                  <a:lnTo>
                    <a:pt x="1702" y="923"/>
                  </a:lnTo>
                  <a:lnTo>
                    <a:pt x="1701" y="923"/>
                  </a:lnTo>
                  <a:lnTo>
                    <a:pt x="1700" y="923"/>
                  </a:lnTo>
                  <a:lnTo>
                    <a:pt x="1699" y="923"/>
                  </a:lnTo>
                  <a:lnTo>
                    <a:pt x="1698" y="923"/>
                  </a:lnTo>
                  <a:lnTo>
                    <a:pt x="1697" y="923"/>
                  </a:lnTo>
                  <a:lnTo>
                    <a:pt x="1695" y="923"/>
                  </a:lnTo>
                  <a:lnTo>
                    <a:pt x="1694" y="923"/>
                  </a:lnTo>
                  <a:lnTo>
                    <a:pt x="1693" y="923"/>
                  </a:lnTo>
                  <a:lnTo>
                    <a:pt x="1692" y="923"/>
                  </a:lnTo>
                  <a:lnTo>
                    <a:pt x="1691" y="923"/>
                  </a:lnTo>
                  <a:lnTo>
                    <a:pt x="1690" y="923"/>
                  </a:lnTo>
                  <a:lnTo>
                    <a:pt x="1689" y="923"/>
                  </a:lnTo>
                  <a:lnTo>
                    <a:pt x="1688" y="923"/>
                  </a:lnTo>
                  <a:lnTo>
                    <a:pt x="1686" y="923"/>
                  </a:lnTo>
                  <a:lnTo>
                    <a:pt x="1685" y="923"/>
                  </a:lnTo>
                  <a:lnTo>
                    <a:pt x="1684" y="923"/>
                  </a:lnTo>
                  <a:lnTo>
                    <a:pt x="1683" y="923"/>
                  </a:lnTo>
                  <a:lnTo>
                    <a:pt x="1682" y="923"/>
                  </a:lnTo>
                  <a:lnTo>
                    <a:pt x="1681" y="923"/>
                  </a:lnTo>
                  <a:lnTo>
                    <a:pt x="1680" y="923"/>
                  </a:lnTo>
                  <a:lnTo>
                    <a:pt x="1678" y="923"/>
                  </a:lnTo>
                  <a:lnTo>
                    <a:pt x="1677" y="923"/>
                  </a:lnTo>
                  <a:lnTo>
                    <a:pt x="1676" y="923"/>
                  </a:lnTo>
                  <a:lnTo>
                    <a:pt x="1675" y="923"/>
                  </a:lnTo>
                  <a:lnTo>
                    <a:pt x="1672" y="923"/>
                  </a:lnTo>
                  <a:lnTo>
                    <a:pt x="1669" y="923"/>
                  </a:lnTo>
                  <a:lnTo>
                    <a:pt x="1668" y="923"/>
                  </a:lnTo>
                  <a:lnTo>
                    <a:pt x="1667" y="923"/>
                  </a:lnTo>
                  <a:lnTo>
                    <a:pt x="1666" y="923"/>
                  </a:lnTo>
                  <a:lnTo>
                    <a:pt x="1665" y="923"/>
                  </a:lnTo>
                  <a:lnTo>
                    <a:pt x="1664" y="923"/>
                  </a:lnTo>
                  <a:lnTo>
                    <a:pt x="1663" y="923"/>
                  </a:lnTo>
                  <a:lnTo>
                    <a:pt x="1661" y="923"/>
                  </a:lnTo>
                  <a:lnTo>
                    <a:pt x="1660" y="923"/>
                  </a:lnTo>
                  <a:lnTo>
                    <a:pt x="1659" y="923"/>
                  </a:lnTo>
                  <a:lnTo>
                    <a:pt x="1658" y="923"/>
                  </a:lnTo>
                  <a:lnTo>
                    <a:pt x="1657" y="923"/>
                  </a:lnTo>
                  <a:lnTo>
                    <a:pt x="1656" y="923"/>
                  </a:lnTo>
                  <a:lnTo>
                    <a:pt x="1655" y="923"/>
                  </a:lnTo>
                  <a:lnTo>
                    <a:pt x="1654" y="923"/>
                  </a:lnTo>
                  <a:lnTo>
                    <a:pt x="1652" y="923"/>
                  </a:lnTo>
                  <a:lnTo>
                    <a:pt x="1651" y="923"/>
                  </a:lnTo>
                  <a:lnTo>
                    <a:pt x="1650" y="923"/>
                  </a:lnTo>
                  <a:lnTo>
                    <a:pt x="1650" y="925"/>
                  </a:lnTo>
                  <a:lnTo>
                    <a:pt x="1650" y="926"/>
                  </a:lnTo>
                  <a:lnTo>
                    <a:pt x="1650" y="928"/>
                  </a:lnTo>
                  <a:lnTo>
                    <a:pt x="1650" y="929"/>
                  </a:lnTo>
                  <a:lnTo>
                    <a:pt x="1650" y="930"/>
                  </a:lnTo>
                  <a:lnTo>
                    <a:pt x="1650" y="931"/>
                  </a:lnTo>
                  <a:lnTo>
                    <a:pt x="1650" y="932"/>
                  </a:lnTo>
                  <a:lnTo>
                    <a:pt x="1650" y="934"/>
                  </a:lnTo>
                  <a:lnTo>
                    <a:pt x="1650" y="937"/>
                  </a:lnTo>
                  <a:lnTo>
                    <a:pt x="1650" y="938"/>
                  </a:lnTo>
                  <a:lnTo>
                    <a:pt x="1650" y="939"/>
                  </a:lnTo>
                  <a:lnTo>
                    <a:pt x="1650" y="942"/>
                  </a:lnTo>
                  <a:lnTo>
                    <a:pt x="1650" y="943"/>
                  </a:lnTo>
                  <a:lnTo>
                    <a:pt x="1650" y="945"/>
                  </a:lnTo>
                  <a:lnTo>
                    <a:pt x="1650" y="946"/>
                  </a:lnTo>
                  <a:lnTo>
                    <a:pt x="1650" y="947"/>
                  </a:lnTo>
                  <a:lnTo>
                    <a:pt x="1650" y="948"/>
                  </a:lnTo>
                  <a:lnTo>
                    <a:pt x="1650" y="949"/>
                  </a:lnTo>
                  <a:lnTo>
                    <a:pt x="1650" y="950"/>
                  </a:lnTo>
                  <a:lnTo>
                    <a:pt x="1650" y="951"/>
                  </a:lnTo>
                  <a:lnTo>
                    <a:pt x="1650" y="952"/>
                  </a:lnTo>
                  <a:lnTo>
                    <a:pt x="1650" y="954"/>
                  </a:lnTo>
                  <a:lnTo>
                    <a:pt x="1650" y="955"/>
                  </a:lnTo>
                  <a:lnTo>
                    <a:pt x="1650" y="956"/>
                  </a:lnTo>
                  <a:lnTo>
                    <a:pt x="1650" y="958"/>
                  </a:lnTo>
                  <a:lnTo>
                    <a:pt x="1650" y="959"/>
                  </a:lnTo>
                  <a:lnTo>
                    <a:pt x="1650" y="960"/>
                  </a:lnTo>
                  <a:lnTo>
                    <a:pt x="1650" y="962"/>
                  </a:lnTo>
                  <a:lnTo>
                    <a:pt x="1650" y="963"/>
                  </a:lnTo>
                  <a:lnTo>
                    <a:pt x="1651" y="963"/>
                  </a:lnTo>
                  <a:lnTo>
                    <a:pt x="1651" y="964"/>
                  </a:lnTo>
                  <a:lnTo>
                    <a:pt x="1651" y="965"/>
                  </a:lnTo>
                  <a:lnTo>
                    <a:pt x="1652" y="966"/>
                  </a:lnTo>
                  <a:lnTo>
                    <a:pt x="1652" y="967"/>
                  </a:lnTo>
                  <a:lnTo>
                    <a:pt x="1654" y="968"/>
                  </a:lnTo>
                  <a:lnTo>
                    <a:pt x="1656" y="973"/>
                  </a:lnTo>
                  <a:lnTo>
                    <a:pt x="1656" y="974"/>
                  </a:lnTo>
                  <a:lnTo>
                    <a:pt x="1657" y="977"/>
                  </a:lnTo>
                  <a:lnTo>
                    <a:pt x="1658" y="977"/>
                  </a:lnTo>
                  <a:lnTo>
                    <a:pt x="1658" y="979"/>
                  </a:lnTo>
                  <a:lnTo>
                    <a:pt x="1659" y="980"/>
                  </a:lnTo>
                  <a:lnTo>
                    <a:pt x="1659" y="981"/>
                  </a:lnTo>
                  <a:lnTo>
                    <a:pt x="1659" y="982"/>
                  </a:lnTo>
                  <a:lnTo>
                    <a:pt x="1660" y="982"/>
                  </a:lnTo>
                  <a:lnTo>
                    <a:pt x="1661" y="982"/>
                  </a:lnTo>
                  <a:lnTo>
                    <a:pt x="1666" y="982"/>
                  </a:lnTo>
                  <a:lnTo>
                    <a:pt x="1668" y="982"/>
                  </a:lnTo>
                  <a:lnTo>
                    <a:pt x="1678" y="982"/>
                  </a:lnTo>
                  <a:lnTo>
                    <a:pt x="1682" y="982"/>
                  </a:lnTo>
                  <a:lnTo>
                    <a:pt x="1688" y="982"/>
                  </a:lnTo>
                  <a:lnTo>
                    <a:pt x="1691" y="982"/>
                  </a:lnTo>
                  <a:lnTo>
                    <a:pt x="1692" y="982"/>
                  </a:lnTo>
                  <a:lnTo>
                    <a:pt x="1692" y="981"/>
                  </a:lnTo>
                  <a:lnTo>
                    <a:pt x="1692" y="979"/>
                  </a:lnTo>
                  <a:lnTo>
                    <a:pt x="1692" y="976"/>
                  </a:lnTo>
                  <a:lnTo>
                    <a:pt x="1692" y="975"/>
                  </a:lnTo>
                  <a:lnTo>
                    <a:pt x="1691" y="973"/>
                  </a:lnTo>
                  <a:lnTo>
                    <a:pt x="1690" y="971"/>
                  </a:lnTo>
                  <a:lnTo>
                    <a:pt x="1690" y="970"/>
                  </a:lnTo>
                  <a:lnTo>
                    <a:pt x="1691" y="970"/>
                  </a:lnTo>
                  <a:lnTo>
                    <a:pt x="1693" y="970"/>
                  </a:lnTo>
                  <a:lnTo>
                    <a:pt x="1694" y="970"/>
                  </a:lnTo>
                  <a:lnTo>
                    <a:pt x="1695" y="970"/>
                  </a:lnTo>
                  <a:lnTo>
                    <a:pt x="1697" y="970"/>
                  </a:lnTo>
                  <a:lnTo>
                    <a:pt x="1698" y="970"/>
                  </a:lnTo>
                  <a:lnTo>
                    <a:pt x="1699" y="970"/>
                  </a:lnTo>
                  <a:lnTo>
                    <a:pt x="1700" y="970"/>
                  </a:lnTo>
                  <a:lnTo>
                    <a:pt x="1701" y="970"/>
                  </a:lnTo>
                  <a:lnTo>
                    <a:pt x="1702" y="970"/>
                  </a:lnTo>
                  <a:lnTo>
                    <a:pt x="1703" y="970"/>
                  </a:lnTo>
                  <a:lnTo>
                    <a:pt x="1704" y="970"/>
                  </a:lnTo>
                  <a:lnTo>
                    <a:pt x="1706" y="970"/>
                  </a:lnTo>
                  <a:lnTo>
                    <a:pt x="1707" y="970"/>
                  </a:lnTo>
                  <a:lnTo>
                    <a:pt x="1708" y="970"/>
                  </a:lnTo>
                  <a:lnTo>
                    <a:pt x="1709" y="970"/>
                  </a:lnTo>
                  <a:lnTo>
                    <a:pt x="1710" y="970"/>
                  </a:lnTo>
                  <a:lnTo>
                    <a:pt x="1710" y="971"/>
                  </a:lnTo>
                  <a:lnTo>
                    <a:pt x="1710" y="972"/>
                  </a:lnTo>
                  <a:lnTo>
                    <a:pt x="1710" y="973"/>
                  </a:lnTo>
                  <a:lnTo>
                    <a:pt x="1710" y="974"/>
                  </a:lnTo>
                  <a:lnTo>
                    <a:pt x="1710" y="975"/>
                  </a:lnTo>
                  <a:lnTo>
                    <a:pt x="1710" y="977"/>
                  </a:lnTo>
                  <a:lnTo>
                    <a:pt x="1710" y="979"/>
                  </a:lnTo>
                  <a:lnTo>
                    <a:pt x="1710" y="980"/>
                  </a:lnTo>
                  <a:lnTo>
                    <a:pt x="1710" y="982"/>
                  </a:lnTo>
                  <a:lnTo>
                    <a:pt x="1715" y="982"/>
                  </a:lnTo>
                  <a:lnTo>
                    <a:pt x="1716" y="982"/>
                  </a:lnTo>
                  <a:lnTo>
                    <a:pt x="1718" y="982"/>
                  </a:lnTo>
                  <a:lnTo>
                    <a:pt x="1719" y="982"/>
                  </a:lnTo>
                  <a:lnTo>
                    <a:pt x="1720" y="983"/>
                  </a:lnTo>
                  <a:lnTo>
                    <a:pt x="1723" y="984"/>
                  </a:lnTo>
                  <a:lnTo>
                    <a:pt x="1723" y="985"/>
                  </a:lnTo>
                  <a:lnTo>
                    <a:pt x="1720" y="988"/>
                  </a:lnTo>
                  <a:lnTo>
                    <a:pt x="1720" y="990"/>
                  </a:lnTo>
                  <a:lnTo>
                    <a:pt x="1718" y="992"/>
                  </a:lnTo>
                  <a:lnTo>
                    <a:pt x="1717" y="997"/>
                  </a:lnTo>
                  <a:lnTo>
                    <a:pt x="1716" y="997"/>
                  </a:lnTo>
                  <a:lnTo>
                    <a:pt x="1716" y="998"/>
                  </a:lnTo>
                  <a:lnTo>
                    <a:pt x="1717" y="998"/>
                  </a:lnTo>
                  <a:lnTo>
                    <a:pt x="1718" y="998"/>
                  </a:lnTo>
                  <a:lnTo>
                    <a:pt x="1719" y="998"/>
                  </a:lnTo>
                  <a:lnTo>
                    <a:pt x="1720" y="998"/>
                  </a:lnTo>
                  <a:lnTo>
                    <a:pt x="1723" y="998"/>
                  </a:lnTo>
                  <a:lnTo>
                    <a:pt x="1725" y="998"/>
                  </a:lnTo>
                  <a:lnTo>
                    <a:pt x="1728" y="998"/>
                  </a:lnTo>
                  <a:lnTo>
                    <a:pt x="1730" y="998"/>
                  </a:lnTo>
                  <a:lnTo>
                    <a:pt x="1741" y="997"/>
                  </a:lnTo>
                  <a:lnTo>
                    <a:pt x="1743" y="997"/>
                  </a:lnTo>
                  <a:lnTo>
                    <a:pt x="1746" y="997"/>
                  </a:lnTo>
                  <a:lnTo>
                    <a:pt x="1752" y="997"/>
                  </a:lnTo>
                  <a:lnTo>
                    <a:pt x="1759" y="997"/>
                  </a:lnTo>
                  <a:lnTo>
                    <a:pt x="1764" y="997"/>
                  </a:lnTo>
                  <a:lnTo>
                    <a:pt x="1764" y="995"/>
                  </a:lnTo>
                  <a:lnTo>
                    <a:pt x="1768" y="987"/>
                  </a:lnTo>
                  <a:lnTo>
                    <a:pt x="1768" y="985"/>
                  </a:lnTo>
                  <a:lnTo>
                    <a:pt x="1769" y="984"/>
                  </a:lnTo>
                  <a:lnTo>
                    <a:pt x="1772" y="974"/>
                  </a:lnTo>
                  <a:lnTo>
                    <a:pt x="1772" y="973"/>
                  </a:lnTo>
                  <a:lnTo>
                    <a:pt x="1772" y="972"/>
                  </a:lnTo>
                  <a:lnTo>
                    <a:pt x="1775" y="967"/>
                  </a:lnTo>
                  <a:lnTo>
                    <a:pt x="1775" y="966"/>
                  </a:lnTo>
                  <a:lnTo>
                    <a:pt x="1776" y="964"/>
                  </a:lnTo>
                  <a:lnTo>
                    <a:pt x="1776" y="963"/>
                  </a:lnTo>
                  <a:lnTo>
                    <a:pt x="1777" y="962"/>
                  </a:lnTo>
                  <a:lnTo>
                    <a:pt x="1777" y="960"/>
                  </a:lnTo>
                  <a:lnTo>
                    <a:pt x="1777" y="959"/>
                  </a:lnTo>
                  <a:lnTo>
                    <a:pt x="1778" y="958"/>
                  </a:lnTo>
                  <a:lnTo>
                    <a:pt x="1778" y="957"/>
                  </a:lnTo>
                  <a:lnTo>
                    <a:pt x="1778" y="956"/>
                  </a:lnTo>
                  <a:lnTo>
                    <a:pt x="1779" y="956"/>
                  </a:lnTo>
                  <a:lnTo>
                    <a:pt x="1779" y="955"/>
                  </a:lnTo>
                  <a:lnTo>
                    <a:pt x="1779" y="952"/>
                  </a:lnTo>
                  <a:lnTo>
                    <a:pt x="1780" y="952"/>
                  </a:lnTo>
                  <a:lnTo>
                    <a:pt x="1780" y="951"/>
                  </a:lnTo>
                  <a:lnTo>
                    <a:pt x="1781" y="949"/>
                  </a:lnTo>
                  <a:lnTo>
                    <a:pt x="1784" y="941"/>
                  </a:lnTo>
                  <a:lnTo>
                    <a:pt x="1784" y="940"/>
                  </a:lnTo>
                  <a:lnTo>
                    <a:pt x="1785" y="939"/>
                  </a:lnTo>
                  <a:lnTo>
                    <a:pt x="1786" y="934"/>
                  </a:lnTo>
                  <a:lnTo>
                    <a:pt x="1786" y="933"/>
                  </a:lnTo>
                  <a:lnTo>
                    <a:pt x="1787" y="932"/>
                  </a:lnTo>
                  <a:lnTo>
                    <a:pt x="1787" y="931"/>
                  </a:lnTo>
                  <a:lnTo>
                    <a:pt x="1788" y="928"/>
                  </a:lnTo>
                  <a:lnTo>
                    <a:pt x="1790" y="923"/>
                  </a:lnTo>
                  <a:lnTo>
                    <a:pt x="1790" y="922"/>
                  </a:lnTo>
                  <a:lnTo>
                    <a:pt x="1792" y="918"/>
                  </a:lnTo>
                  <a:lnTo>
                    <a:pt x="1793" y="915"/>
                  </a:lnTo>
                  <a:lnTo>
                    <a:pt x="1793" y="914"/>
                  </a:lnTo>
                  <a:lnTo>
                    <a:pt x="1794" y="913"/>
                  </a:lnTo>
                  <a:lnTo>
                    <a:pt x="1795" y="913"/>
                  </a:lnTo>
                  <a:lnTo>
                    <a:pt x="1801" y="913"/>
                  </a:lnTo>
                  <a:lnTo>
                    <a:pt x="1805" y="913"/>
                  </a:lnTo>
                  <a:lnTo>
                    <a:pt x="1807" y="913"/>
                  </a:lnTo>
                  <a:lnTo>
                    <a:pt x="1811" y="913"/>
                  </a:lnTo>
                  <a:lnTo>
                    <a:pt x="1811" y="909"/>
                  </a:lnTo>
                  <a:lnTo>
                    <a:pt x="1811" y="906"/>
                  </a:lnTo>
                  <a:lnTo>
                    <a:pt x="1811" y="904"/>
                  </a:lnTo>
                  <a:lnTo>
                    <a:pt x="1811" y="903"/>
                  </a:lnTo>
                  <a:lnTo>
                    <a:pt x="1811" y="899"/>
                  </a:lnTo>
                  <a:lnTo>
                    <a:pt x="1811" y="897"/>
                  </a:lnTo>
                  <a:lnTo>
                    <a:pt x="1811" y="892"/>
                  </a:lnTo>
                  <a:lnTo>
                    <a:pt x="1811" y="890"/>
                  </a:lnTo>
                  <a:lnTo>
                    <a:pt x="1811" y="887"/>
                  </a:lnTo>
                  <a:lnTo>
                    <a:pt x="1811" y="884"/>
                  </a:lnTo>
                  <a:lnTo>
                    <a:pt x="1811" y="883"/>
                  </a:lnTo>
                  <a:lnTo>
                    <a:pt x="1811" y="882"/>
                  </a:lnTo>
                  <a:lnTo>
                    <a:pt x="1811" y="881"/>
                  </a:lnTo>
                  <a:lnTo>
                    <a:pt x="1811" y="880"/>
                  </a:lnTo>
                  <a:lnTo>
                    <a:pt x="1812" y="880"/>
                  </a:lnTo>
                  <a:lnTo>
                    <a:pt x="1814" y="880"/>
                  </a:lnTo>
                  <a:lnTo>
                    <a:pt x="1814" y="879"/>
                  </a:lnTo>
                  <a:lnTo>
                    <a:pt x="1814" y="878"/>
                  </a:lnTo>
                  <a:lnTo>
                    <a:pt x="1814" y="876"/>
                  </a:lnTo>
                  <a:lnTo>
                    <a:pt x="1814" y="875"/>
                  </a:lnTo>
                  <a:lnTo>
                    <a:pt x="1814" y="874"/>
                  </a:lnTo>
                  <a:lnTo>
                    <a:pt x="1814" y="873"/>
                  </a:lnTo>
                  <a:lnTo>
                    <a:pt x="1814" y="871"/>
                  </a:lnTo>
                  <a:lnTo>
                    <a:pt x="1814" y="870"/>
                  </a:lnTo>
                  <a:lnTo>
                    <a:pt x="1815" y="870"/>
                  </a:lnTo>
                  <a:lnTo>
                    <a:pt x="1816" y="870"/>
                  </a:lnTo>
                  <a:lnTo>
                    <a:pt x="1818" y="870"/>
                  </a:lnTo>
                  <a:lnTo>
                    <a:pt x="1819" y="870"/>
                  </a:lnTo>
                  <a:lnTo>
                    <a:pt x="1820" y="870"/>
                  </a:lnTo>
                  <a:lnTo>
                    <a:pt x="1821" y="870"/>
                  </a:lnTo>
                  <a:lnTo>
                    <a:pt x="1822" y="870"/>
                  </a:lnTo>
                  <a:lnTo>
                    <a:pt x="1823" y="870"/>
                  </a:lnTo>
                  <a:lnTo>
                    <a:pt x="1824" y="870"/>
                  </a:lnTo>
                  <a:lnTo>
                    <a:pt x="1826" y="870"/>
                  </a:lnTo>
                  <a:lnTo>
                    <a:pt x="1826" y="868"/>
                  </a:lnTo>
                  <a:lnTo>
                    <a:pt x="1826" y="867"/>
                  </a:lnTo>
                  <a:lnTo>
                    <a:pt x="1826" y="866"/>
                  </a:lnTo>
                  <a:lnTo>
                    <a:pt x="1826" y="865"/>
                  </a:lnTo>
                  <a:lnTo>
                    <a:pt x="1826" y="863"/>
                  </a:lnTo>
                  <a:lnTo>
                    <a:pt x="1826" y="862"/>
                  </a:lnTo>
                  <a:lnTo>
                    <a:pt x="1826" y="860"/>
                  </a:lnTo>
                  <a:lnTo>
                    <a:pt x="1826" y="859"/>
                  </a:lnTo>
                  <a:lnTo>
                    <a:pt x="1826" y="858"/>
                  </a:lnTo>
                  <a:lnTo>
                    <a:pt x="1826" y="855"/>
                  </a:lnTo>
                  <a:lnTo>
                    <a:pt x="1830" y="855"/>
                  </a:lnTo>
                  <a:lnTo>
                    <a:pt x="1835" y="855"/>
                  </a:lnTo>
                  <a:lnTo>
                    <a:pt x="1839" y="855"/>
                  </a:lnTo>
                  <a:lnTo>
                    <a:pt x="1839" y="853"/>
                  </a:lnTo>
                  <a:lnTo>
                    <a:pt x="1839" y="850"/>
                  </a:lnTo>
                  <a:lnTo>
                    <a:pt x="1839" y="847"/>
                  </a:lnTo>
                  <a:lnTo>
                    <a:pt x="1839" y="842"/>
                  </a:lnTo>
                  <a:lnTo>
                    <a:pt x="1839" y="839"/>
                  </a:lnTo>
                  <a:lnTo>
                    <a:pt x="1839" y="838"/>
                  </a:lnTo>
                  <a:lnTo>
                    <a:pt x="1839" y="833"/>
                  </a:lnTo>
                  <a:lnTo>
                    <a:pt x="1839" y="832"/>
                  </a:lnTo>
                  <a:lnTo>
                    <a:pt x="1839" y="831"/>
                  </a:lnTo>
                  <a:lnTo>
                    <a:pt x="1840" y="832"/>
                  </a:lnTo>
                  <a:lnTo>
                    <a:pt x="1841" y="832"/>
                  </a:lnTo>
                  <a:lnTo>
                    <a:pt x="1842" y="832"/>
                  </a:lnTo>
                  <a:lnTo>
                    <a:pt x="1844" y="833"/>
                  </a:lnTo>
                  <a:lnTo>
                    <a:pt x="1845" y="833"/>
                  </a:lnTo>
                  <a:lnTo>
                    <a:pt x="1846" y="833"/>
                  </a:lnTo>
                  <a:lnTo>
                    <a:pt x="1847" y="833"/>
                  </a:lnTo>
                  <a:lnTo>
                    <a:pt x="1848" y="833"/>
                  </a:lnTo>
                  <a:lnTo>
                    <a:pt x="1849" y="834"/>
                  </a:lnTo>
                  <a:lnTo>
                    <a:pt x="1850" y="836"/>
                  </a:lnTo>
                  <a:lnTo>
                    <a:pt x="1852" y="836"/>
                  </a:lnTo>
                  <a:lnTo>
                    <a:pt x="1852" y="837"/>
                  </a:lnTo>
                  <a:lnTo>
                    <a:pt x="1852" y="839"/>
                  </a:lnTo>
                  <a:lnTo>
                    <a:pt x="1852" y="840"/>
                  </a:lnTo>
                  <a:lnTo>
                    <a:pt x="1852" y="841"/>
                  </a:lnTo>
                  <a:lnTo>
                    <a:pt x="1852" y="851"/>
                  </a:lnTo>
                  <a:lnTo>
                    <a:pt x="1852" y="858"/>
                  </a:lnTo>
                  <a:lnTo>
                    <a:pt x="1852" y="866"/>
                  </a:lnTo>
                  <a:lnTo>
                    <a:pt x="1852" y="884"/>
                  </a:lnTo>
                  <a:lnTo>
                    <a:pt x="1850" y="884"/>
                  </a:lnTo>
                  <a:lnTo>
                    <a:pt x="1849" y="884"/>
                  </a:lnTo>
                  <a:lnTo>
                    <a:pt x="1846" y="884"/>
                  </a:lnTo>
                  <a:lnTo>
                    <a:pt x="1844" y="884"/>
                  </a:lnTo>
                  <a:lnTo>
                    <a:pt x="1845" y="891"/>
                  </a:lnTo>
                  <a:lnTo>
                    <a:pt x="1841" y="891"/>
                  </a:lnTo>
                  <a:lnTo>
                    <a:pt x="1833" y="891"/>
                  </a:lnTo>
                  <a:lnTo>
                    <a:pt x="1830" y="891"/>
                  </a:lnTo>
                  <a:lnTo>
                    <a:pt x="1828" y="891"/>
                  </a:lnTo>
                  <a:lnTo>
                    <a:pt x="1826" y="891"/>
                  </a:lnTo>
                  <a:lnTo>
                    <a:pt x="1822" y="891"/>
                  </a:lnTo>
                  <a:lnTo>
                    <a:pt x="1822" y="896"/>
                  </a:lnTo>
                  <a:lnTo>
                    <a:pt x="1822" y="898"/>
                  </a:lnTo>
                  <a:lnTo>
                    <a:pt x="1822" y="899"/>
                  </a:lnTo>
                  <a:lnTo>
                    <a:pt x="1822" y="906"/>
                  </a:lnTo>
                  <a:lnTo>
                    <a:pt x="1822" y="909"/>
                  </a:lnTo>
                  <a:lnTo>
                    <a:pt x="1822" y="912"/>
                  </a:lnTo>
                  <a:lnTo>
                    <a:pt x="1822" y="913"/>
                  </a:lnTo>
                  <a:lnTo>
                    <a:pt x="1824" y="913"/>
                  </a:lnTo>
                  <a:lnTo>
                    <a:pt x="1826" y="912"/>
                  </a:lnTo>
                  <a:lnTo>
                    <a:pt x="1829" y="912"/>
                  </a:lnTo>
                  <a:lnTo>
                    <a:pt x="1830" y="912"/>
                  </a:lnTo>
                  <a:lnTo>
                    <a:pt x="1831" y="912"/>
                  </a:lnTo>
                  <a:lnTo>
                    <a:pt x="1833" y="912"/>
                  </a:lnTo>
                  <a:lnTo>
                    <a:pt x="1835" y="912"/>
                  </a:lnTo>
                  <a:lnTo>
                    <a:pt x="1836" y="912"/>
                  </a:lnTo>
                  <a:lnTo>
                    <a:pt x="1837" y="912"/>
                  </a:lnTo>
                  <a:lnTo>
                    <a:pt x="1839" y="912"/>
                  </a:lnTo>
                  <a:lnTo>
                    <a:pt x="1841" y="912"/>
                  </a:lnTo>
                  <a:lnTo>
                    <a:pt x="1842" y="912"/>
                  </a:lnTo>
                  <a:lnTo>
                    <a:pt x="1844" y="912"/>
                  </a:lnTo>
                  <a:lnTo>
                    <a:pt x="1850" y="912"/>
                  </a:lnTo>
                  <a:lnTo>
                    <a:pt x="1850" y="925"/>
                  </a:lnTo>
                  <a:lnTo>
                    <a:pt x="1850" y="933"/>
                  </a:lnTo>
                  <a:lnTo>
                    <a:pt x="1852" y="933"/>
                  </a:lnTo>
                  <a:lnTo>
                    <a:pt x="1853" y="933"/>
                  </a:lnTo>
                  <a:lnTo>
                    <a:pt x="1854" y="933"/>
                  </a:lnTo>
                  <a:lnTo>
                    <a:pt x="1855" y="933"/>
                  </a:lnTo>
                  <a:lnTo>
                    <a:pt x="1855" y="932"/>
                  </a:lnTo>
                  <a:lnTo>
                    <a:pt x="1856" y="932"/>
                  </a:lnTo>
                  <a:lnTo>
                    <a:pt x="1858" y="932"/>
                  </a:lnTo>
                  <a:lnTo>
                    <a:pt x="1861" y="932"/>
                  </a:lnTo>
                  <a:lnTo>
                    <a:pt x="1863" y="932"/>
                  </a:lnTo>
                  <a:lnTo>
                    <a:pt x="1865" y="932"/>
                  </a:lnTo>
                  <a:lnTo>
                    <a:pt x="1866" y="932"/>
                  </a:lnTo>
                  <a:lnTo>
                    <a:pt x="1867" y="932"/>
                  </a:lnTo>
                  <a:lnTo>
                    <a:pt x="1867" y="933"/>
                  </a:lnTo>
                  <a:lnTo>
                    <a:pt x="1867" y="940"/>
                  </a:lnTo>
                  <a:lnTo>
                    <a:pt x="1872" y="940"/>
                  </a:lnTo>
                  <a:lnTo>
                    <a:pt x="1872" y="941"/>
                  </a:lnTo>
                  <a:lnTo>
                    <a:pt x="1872" y="942"/>
                  </a:lnTo>
                  <a:lnTo>
                    <a:pt x="1872" y="945"/>
                  </a:lnTo>
                  <a:lnTo>
                    <a:pt x="1872" y="955"/>
                  </a:lnTo>
                  <a:lnTo>
                    <a:pt x="1872" y="966"/>
                  </a:lnTo>
                  <a:lnTo>
                    <a:pt x="1872" y="967"/>
                  </a:lnTo>
                  <a:lnTo>
                    <a:pt x="1872" y="970"/>
                  </a:lnTo>
                  <a:lnTo>
                    <a:pt x="1873" y="970"/>
                  </a:lnTo>
                  <a:lnTo>
                    <a:pt x="1874" y="970"/>
                  </a:lnTo>
                  <a:lnTo>
                    <a:pt x="1884" y="970"/>
                  </a:lnTo>
                  <a:lnTo>
                    <a:pt x="1892" y="970"/>
                  </a:lnTo>
                  <a:lnTo>
                    <a:pt x="1893" y="970"/>
                  </a:lnTo>
                  <a:lnTo>
                    <a:pt x="1904" y="970"/>
                  </a:lnTo>
                  <a:lnTo>
                    <a:pt x="1905" y="970"/>
                  </a:lnTo>
                  <a:lnTo>
                    <a:pt x="1914" y="970"/>
                  </a:lnTo>
                  <a:lnTo>
                    <a:pt x="1917" y="970"/>
                  </a:lnTo>
                  <a:lnTo>
                    <a:pt x="1918" y="970"/>
                  </a:lnTo>
                  <a:lnTo>
                    <a:pt x="1921" y="970"/>
                  </a:lnTo>
                  <a:lnTo>
                    <a:pt x="1925" y="970"/>
                  </a:lnTo>
                  <a:lnTo>
                    <a:pt x="1927" y="968"/>
                  </a:lnTo>
                  <a:lnTo>
                    <a:pt x="1931" y="968"/>
                  </a:lnTo>
                  <a:lnTo>
                    <a:pt x="1941" y="968"/>
                  </a:lnTo>
                  <a:lnTo>
                    <a:pt x="1954" y="968"/>
                  </a:lnTo>
                  <a:lnTo>
                    <a:pt x="1969" y="968"/>
                  </a:lnTo>
                  <a:lnTo>
                    <a:pt x="1969" y="977"/>
                  </a:lnTo>
                  <a:lnTo>
                    <a:pt x="1969" y="980"/>
                  </a:lnTo>
                  <a:lnTo>
                    <a:pt x="1969" y="990"/>
                  </a:lnTo>
                  <a:lnTo>
                    <a:pt x="1969" y="993"/>
                  </a:lnTo>
                  <a:lnTo>
                    <a:pt x="1969" y="997"/>
                  </a:lnTo>
                  <a:lnTo>
                    <a:pt x="1969" y="1005"/>
                  </a:lnTo>
                  <a:lnTo>
                    <a:pt x="1969" y="1006"/>
                  </a:lnTo>
                  <a:lnTo>
                    <a:pt x="1969" y="1007"/>
                  </a:lnTo>
                  <a:lnTo>
                    <a:pt x="1969" y="1013"/>
                  </a:lnTo>
                  <a:lnTo>
                    <a:pt x="1969" y="1018"/>
                  </a:lnTo>
                  <a:lnTo>
                    <a:pt x="1969" y="1021"/>
                  </a:lnTo>
                  <a:lnTo>
                    <a:pt x="1969" y="1024"/>
                  </a:lnTo>
                  <a:lnTo>
                    <a:pt x="1969" y="1026"/>
                  </a:lnTo>
                  <a:lnTo>
                    <a:pt x="1969" y="1027"/>
                  </a:lnTo>
                  <a:lnTo>
                    <a:pt x="1969" y="1029"/>
                  </a:lnTo>
                  <a:lnTo>
                    <a:pt x="1976" y="1029"/>
                  </a:lnTo>
                  <a:lnTo>
                    <a:pt x="1977" y="1029"/>
                  </a:lnTo>
                  <a:lnTo>
                    <a:pt x="1984" y="1029"/>
                  </a:lnTo>
                  <a:lnTo>
                    <a:pt x="1987" y="1029"/>
                  </a:lnTo>
                  <a:lnTo>
                    <a:pt x="1993" y="1029"/>
                  </a:lnTo>
                  <a:lnTo>
                    <a:pt x="1999" y="1029"/>
                  </a:lnTo>
                  <a:lnTo>
                    <a:pt x="2004" y="1029"/>
                  </a:lnTo>
                  <a:lnTo>
                    <a:pt x="2008" y="1029"/>
                  </a:lnTo>
                  <a:lnTo>
                    <a:pt x="2016" y="1029"/>
                  </a:lnTo>
                  <a:lnTo>
                    <a:pt x="2017" y="1029"/>
                  </a:lnTo>
                  <a:lnTo>
                    <a:pt x="2019" y="1027"/>
                  </a:lnTo>
                  <a:lnTo>
                    <a:pt x="2022" y="1027"/>
                  </a:lnTo>
                  <a:lnTo>
                    <a:pt x="2023" y="1029"/>
                  </a:lnTo>
                  <a:lnTo>
                    <a:pt x="2025" y="1029"/>
                  </a:lnTo>
                  <a:lnTo>
                    <a:pt x="2026" y="1029"/>
                  </a:lnTo>
                  <a:lnTo>
                    <a:pt x="2026" y="1030"/>
                  </a:lnTo>
                  <a:lnTo>
                    <a:pt x="2027" y="1030"/>
                  </a:lnTo>
                  <a:lnTo>
                    <a:pt x="2027" y="1031"/>
                  </a:lnTo>
                  <a:lnTo>
                    <a:pt x="2027" y="1032"/>
                  </a:lnTo>
                  <a:lnTo>
                    <a:pt x="2027" y="1033"/>
                  </a:lnTo>
                  <a:lnTo>
                    <a:pt x="2027" y="1034"/>
                  </a:lnTo>
                  <a:lnTo>
                    <a:pt x="2027" y="1035"/>
                  </a:lnTo>
                  <a:lnTo>
                    <a:pt x="2027" y="1037"/>
                  </a:lnTo>
                  <a:lnTo>
                    <a:pt x="2026" y="1039"/>
                  </a:lnTo>
                  <a:lnTo>
                    <a:pt x="2026" y="1041"/>
                  </a:lnTo>
                  <a:lnTo>
                    <a:pt x="2027" y="1041"/>
                  </a:lnTo>
                  <a:lnTo>
                    <a:pt x="2027" y="1042"/>
                  </a:lnTo>
                  <a:lnTo>
                    <a:pt x="2027" y="1043"/>
                  </a:lnTo>
                  <a:lnTo>
                    <a:pt x="2027" y="1044"/>
                  </a:lnTo>
                  <a:lnTo>
                    <a:pt x="2027" y="1046"/>
                  </a:lnTo>
                  <a:lnTo>
                    <a:pt x="2027" y="1047"/>
                  </a:lnTo>
                  <a:lnTo>
                    <a:pt x="2027" y="1048"/>
                  </a:lnTo>
                  <a:lnTo>
                    <a:pt x="2027" y="1049"/>
                  </a:lnTo>
                  <a:lnTo>
                    <a:pt x="2027" y="1050"/>
                  </a:lnTo>
                  <a:lnTo>
                    <a:pt x="2027" y="1051"/>
                  </a:lnTo>
                  <a:lnTo>
                    <a:pt x="2027" y="1052"/>
                  </a:lnTo>
                  <a:lnTo>
                    <a:pt x="2027" y="1054"/>
                  </a:lnTo>
                  <a:lnTo>
                    <a:pt x="2026" y="1055"/>
                  </a:lnTo>
                  <a:lnTo>
                    <a:pt x="2026" y="1056"/>
                  </a:lnTo>
                  <a:lnTo>
                    <a:pt x="2027" y="1059"/>
                  </a:lnTo>
                  <a:lnTo>
                    <a:pt x="2027" y="1060"/>
                  </a:lnTo>
                  <a:lnTo>
                    <a:pt x="2027" y="1063"/>
                  </a:lnTo>
                  <a:lnTo>
                    <a:pt x="2027" y="1064"/>
                  </a:lnTo>
                  <a:lnTo>
                    <a:pt x="2029" y="1064"/>
                  </a:lnTo>
                  <a:lnTo>
                    <a:pt x="2034" y="1064"/>
                  </a:lnTo>
                  <a:lnTo>
                    <a:pt x="2039" y="1063"/>
                  </a:lnTo>
                  <a:lnTo>
                    <a:pt x="2039" y="1064"/>
                  </a:lnTo>
                  <a:lnTo>
                    <a:pt x="2038" y="1066"/>
                  </a:lnTo>
                  <a:lnTo>
                    <a:pt x="2037" y="1067"/>
                  </a:lnTo>
                  <a:lnTo>
                    <a:pt x="2036" y="1069"/>
                  </a:lnTo>
                  <a:lnTo>
                    <a:pt x="2036" y="1071"/>
                  </a:lnTo>
                  <a:lnTo>
                    <a:pt x="2035" y="1073"/>
                  </a:lnTo>
                  <a:lnTo>
                    <a:pt x="2034" y="1073"/>
                  </a:lnTo>
                  <a:lnTo>
                    <a:pt x="2034" y="1074"/>
                  </a:lnTo>
                  <a:lnTo>
                    <a:pt x="2034" y="1075"/>
                  </a:lnTo>
                  <a:lnTo>
                    <a:pt x="2033" y="1075"/>
                  </a:lnTo>
                  <a:lnTo>
                    <a:pt x="2031" y="1077"/>
                  </a:lnTo>
                  <a:lnTo>
                    <a:pt x="2031" y="1079"/>
                  </a:lnTo>
                  <a:lnTo>
                    <a:pt x="2031" y="1080"/>
                  </a:lnTo>
                  <a:lnTo>
                    <a:pt x="2030" y="1080"/>
                  </a:lnTo>
                  <a:lnTo>
                    <a:pt x="2030" y="1081"/>
                  </a:lnTo>
                  <a:lnTo>
                    <a:pt x="2030" y="1082"/>
                  </a:lnTo>
                  <a:lnTo>
                    <a:pt x="2030" y="1083"/>
                  </a:lnTo>
                  <a:lnTo>
                    <a:pt x="2030" y="1084"/>
                  </a:lnTo>
                  <a:lnTo>
                    <a:pt x="2028" y="1084"/>
                  </a:lnTo>
                  <a:lnTo>
                    <a:pt x="2027" y="1084"/>
                  </a:lnTo>
                  <a:lnTo>
                    <a:pt x="2026" y="1084"/>
                  </a:lnTo>
                  <a:lnTo>
                    <a:pt x="2025" y="1084"/>
                  </a:lnTo>
                  <a:lnTo>
                    <a:pt x="2023" y="1085"/>
                  </a:lnTo>
                  <a:lnTo>
                    <a:pt x="2022" y="1085"/>
                  </a:lnTo>
                  <a:lnTo>
                    <a:pt x="2021" y="1085"/>
                  </a:lnTo>
                  <a:lnTo>
                    <a:pt x="2020" y="1085"/>
                  </a:lnTo>
                  <a:lnTo>
                    <a:pt x="2019" y="1085"/>
                  </a:lnTo>
                  <a:lnTo>
                    <a:pt x="2018" y="1085"/>
                  </a:lnTo>
                  <a:lnTo>
                    <a:pt x="2018" y="1087"/>
                  </a:lnTo>
                  <a:lnTo>
                    <a:pt x="2017" y="1088"/>
                  </a:lnTo>
                  <a:lnTo>
                    <a:pt x="2017" y="1089"/>
                  </a:lnTo>
                  <a:lnTo>
                    <a:pt x="2016" y="1090"/>
                  </a:lnTo>
                  <a:lnTo>
                    <a:pt x="2014" y="1090"/>
                  </a:lnTo>
                  <a:lnTo>
                    <a:pt x="2012" y="1091"/>
                  </a:lnTo>
                  <a:lnTo>
                    <a:pt x="2011" y="1091"/>
                  </a:lnTo>
                  <a:lnTo>
                    <a:pt x="2011" y="1092"/>
                  </a:lnTo>
                  <a:lnTo>
                    <a:pt x="2010" y="1093"/>
                  </a:lnTo>
                  <a:lnTo>
                    <a:pt x="2010" y="1096"/>
                  </a:lnTo>
                  <a:lnTo>
                    <a:pt x="2010" y="1097"/>
                  </a:lnTo>
                  <a:lnTo>
                    <a:pt x="2012" y="1098"/>
                  </a:lnTo>
                  <a:lnTo>
                    <a:pt x="2013" y="1100"/>
                  </a:lnTo>
                  <a:lnTo>
                    <a:pt x="2014" y="1101"/>
                  </a:lnTo>
                  <a:lnTo>
                    <a:pt x="2017" y="1104"/>
                  </a:lnTo>
                  <a:lnTo>
                    <a:pt x="2019" y="1106"/>
                  </a:lnTo>
                  <a:lnTo>
                    <a:pt x="2020" y="1107"/>
                  </a:lnTo>
                  <a:lnTo>
                    <a:pt x="2021" y="1107"/>
                  </a:lnTo>
                  <a:lnTo>
                    <a:pt x="2021" y="1109"/>
                  </a:lnTo>
                  <a:lnTo>
                    <a:pt x="2021" y="1113"/>
                  </a:lnTo>
                  <a:lnTo>
                    <a:pt x="2021" y="1114"/>
                  </a:lnTo>
                  <a:lnTo>
                    <a:pt x="2021" y="1115"/>
                  </a:lnTo>
                  <a:lnTo>
                    <a:pt x="2021" y="1116"/>
                  </a:lnTo>
                  <a:lnTo>
                    <a:pt x="2020" y="1117"/>
                  </a:lnTo>
                  <a:lnTo>
                    <a:pt x="2019" y="1119"/>
                  </a:lnTo>
                  <a:lnTo>
                    <a:pt x="2019" y="1121"/>
                  </a:lnTo>
                  <a:lnTo>
                    <a:pt x="2018" y="1121"/>
                  </a:lnTo>
                  <a:lnTo>
                    <a:pt x="2018" y="1122"/>
                  </a:lnTo>
                  <a:lnTo>
                    <a:pt x="2018" y="1123"/>
                  </a:lnTo>
                  <a:lnTo>
                    <a:pt x="2017" y="1123"/>
                  </a:lnTo>
                  <a:lnTo>
                    <a:pt x="2018" y="1123"/>
                  </a:lnTo>
                  <a:lnTo>
                    <a:pt x="2019" y="1125"/>
                  </a:lnTo>
                  <a:lnTo>
                    <a:pt x="2019" y="1126"/>
                  </a:lnTo>
                  <a:lnTo>
                    <a:pt x="2019" y="1127"/>
                  </a:lnTo>
                  <a:lnTo>
                    <a:pt x="2020" y="1127"/>
                  </a:lnTo>
                  <a:lnTo>
                    <a:pt x="2020" y="1129"/>
                  </a:lnTo>
                  <a:lnTo>
                    <a:pt x="2021" y="1130"/>
                  </a:lnTo>
                  <a:lnTo>
                    <a:pt x="2021" y="1133"/>
                  </a:lnTo>
                  <a:lnTo>
                    <a:pt x="2021" y="1134"/>
                  </a:lnTo>
                  <a:lnTo>
                    <a:pt x="2021" y="1138"/>
                  </a:lnTo>
                  <a:lnTo>
                    <a:pt x="2021" y="1140"/>
                  </a:lnTo>
                  <a:lnTo>
                    <a:pt x="2022" y="1142"/>
                  </a:lnTo>
                  <a:lnTo>
                    <a:pt x="2022" y="1143"/>
                  </a:lnTo>
                  <a:lnTo>
                    <a:pt x="2027" y="1150"/>
                  </a:lnTo>
                  <a:lnTo>
                    <a:pt x="2027" y="1151"/>
                  </a:lnTo>
                  <a:lnTo>
                    <a:pt x="2029" y="1150"/>
                  </a:lnTo>
                  <a:lnTo>
                    <a:pt x="2029" y="1151"/>
                  </a:lnTo>
                  <a:lnTo>
                    <a:pt x="2029" y="1152"/>
                  </a:lnTo>
                  <a:lnTo>
                    <a:pt x="2027" y="1154"/>
                  </a:lnTo>
                  <a:lnTo>
                    <a:pt x="2026" y="1154"/>
                  </a:lnTo>
                  <a:lnTo>
                    <a:pt x="2026" y="1152"/>
                  </a:lnTo>
                  <a:lnTo>
                    <a:pt x="2025" y="1154"/>
                  </a:lnTo>
                  <a:lnTo>
                    <a:pt x="2025" y="1155"/>
                  </a:lnTo>
                  <a:lnTo>
                    <a:pt x="2023" y="1155"/>
                  </a:lnTo>
                  <a:lnTo>
                    <a:pt x="2022" y="1156"/>
                  </a:lnTo>
                  <a:lnTo>
                    <a:pt x="2022" y="1158"/>
                  </a:lnTo>
                  <a:lnTo>
                    <a:pt x="2022" y="1159"/>
                  </a:lnTo>
                  <a:lnTo>
                    <a:pt x="2022" y="1160"/>
                  </a:lnTo>
                  <a:lnTo>
                    <a:pt x="2021" y="1161"/>
                  </a:lnTo>
                  <a:lnTo>
                    <a:pt x="2021" y="1163"/>
                  </a:lnTo>
                  <a:lnTo>
                    <a:pt x="2020" y="1164"/>
                  </a:lnTo>
                  <a:lnTo>
                    <a:pt x="2019" y="1165"/>
                  </a:lnTo>
                  <a:lnTo>
                    <a:pt x="2020" y="1166"/>
                  </a:lnTo>
                  <a:lnTo>
                    <a:pt x="2020" y="1168"/>
                  </a:lnTo>
                  <a:lnTo>
                    <a:pt x="2021" y="1169"/>
                  </a:lnTo>
                  <a:lnTo>
                    <a:pt x="2022" y="1169"/>
                  </a:lnTo>
                  <a:lnTo>
                    <a:pt x="2025" y="1169"/>
                  </a:lnTo>
                  <a:lnTo>
                    <a:pt x="2026" y="1169"/>
                  </a:lnTo>
                  <a:lnTo>
                    <a:pt x="2026" y="1171"/>
                  </a:lnTo>
                  <a:lnTo>
                    <a:pt x="2027" y="1171"/>
                  </a:lnTo>
                  <a:lnTo>
                    <a:pt x="2026" y="1172"/>
                  </a:lnTo>
                  <a:lnTo>
                    <a:pt x="2026" y="1173"/>
                  </a:lnTo>
                  <a:lnTo>
                    <a:pt x="2027" y="1172"/>
                  </a:lnTo>
                  <a:lnTo>
                    <a:pt x="2033" y="1166"/>
                  </a:lnTo>
                  <a:lnTo>
                    <a:pt x="2034" y="1165"/>
                  </a:lnTo>
                  <a:lnTo>
                    <a:pt x="2036" y="1161"/>
                  </a:lnTo>
                  <a:lnTo>
                    <a:pt x="2043" y="1161"/>
                  </a:lnTo>
                  <a:lnTo>
                    <a:pt x="2042" y="1149"/>
                  </a:lnTo>
                  <a:lnTo>
                    <a:pt x="2042" y="1148"/>
                  </a:lnTo>
                  <a:lnTo>
                    <a:pt x="2039" y="1142"/>
                  </a:lnTo>
                  <a:lnTo>
                    <a:pt x="2038" y="1139"/>
                  </a:lnTo>
                  <a:lnTo>
                    <a:pt x="2037" y="1138"/>
                  </a:lnTo>
                  <a:lnTo>
                    <a:pt x="2038" y="1138"/>
                  </a:lnTo>
                  <a:lnTo>
                    <a:pt x="2043" y="1138"/>
                  </a:lnTo>
                  <a:lnTo>
                    <a:pt x="2044" y="1138"/>
                  </a:lnTo>
                  <a:lnTo>
                    <a:pt x="2045" y="1138"/>
                  </a:lnTo>
                  <a:lnTo>
                    <a:pt x="2046" y="1138"/>
                  </a:lnTo>
                  <a:lnTo>
                    <a:pt x="2048" y="1138"/>
                  </a:lnTo>
                  <a:lnTo>
                    <a:pt x="2051" y="1138"/>
                  </a:lnTo>
                  <a:lnTo>
                    <a:pt x="2052" y="1138"/>
                  </a:lnTo>
                  <a:lnTo>
                    <a:pt x="2053" y="1138"/>
                  </a:lnTo>
                  <a:lnTo>
                    <a:pt x="2054" y="1138"/>
                  </a:lnTo>
                  <a:lnTo>
                    <a:pt x="2054" y="1136"/>
                  </a:lnTo>
                  <a:lnTo>
                    <a:pt x="2055" y="1136"/>
                  </a:lnTo>
                  <a:lnTo>
                    <a:pt x="2056" y="1136"/>
                  </a:lnTo>
                  <a:lnTo>
                    <a:pt x="2059" y="1136"/>
                  </a:lnTo>
                  <a:lnTo>
                    <a:pt x="2061" y="1136"/>
                  </a:lnTo>
                  <a:lnTo>
                    <a:pt x="2062" y="1136"/>
                  </a:lnTo>
                  <a:lnTo>
                    <a:pt x="2064" y="1136"/>
                  </a:lnTo>
                  <a:lnTo>
                    <a:pt x="2068" y="1136"/>
                  </a:lnTo>
                  <a:lnTo>
                    <a:pt x="2072" y="1135"/>
                  </a:lnTo>
                  <a:lnTo>
                    <a:pt x="2073" y="1135"/>
                  </a:lnTo>
                  <a:lnTo>
                    <a:pt x="2073" y="1136"/>
                  </a:lnTo>
                  <a:lnTo>
                    <a:pt x="2073" y="1138"/>
                  </a:lnTo>
                  <a:lnTo>
                    <a:pt x="2073" y="1148"/>
                  </a:lnTo>
                  <a:lnTo>
                    <a:pt x="2074" y="1148"/>
                  </a:lnTo>
                  <a:lnTo>
                    <a:pt x="2082" y="1148"/>
                  </a:lnTo>
                  <a:lnTo>
                    <a:pt x="2087" y="1148"/>
                  </a:lnTo>
                  <a:lnTo>
                    <a:pt x="2088" y="1148"/>
                  </a:lnTo>
                  <a:lnTo>
                    <a:pt x="2089" y="1148"/>
                  </a:lnTo>
                  <a:lnTo>
                    <a:pt x="2090" y="1148"/>
                  </a:lnTo>
                  <a:lnTo>
                    <a:pt x="2091" y="1148"/>
                  </a:lnTo>
                  <a:lnTo>
                    <a:pt x="2092" y="1148"/>
                  </a:lnTo>
                  <a:lnTo>
                    <a:pt x="2094" y="1148"/>
                  </a:lnTo>
                  <a:lnTo>
                    <a:pt x="2095" y="1148"/>
                  </a:lnTo>
                  <a:lnTo>
                    <a:pt x="2096" y="1148"/>
                  </a:lnTo>
                  <a:lnTo>
                    <a:pt x="2097" y="1148"/>
                  </a:lnTo>
                  <a:lnTo>
                    <a:pt x="2098" y="1148"/>
                  </a:lnTo>
                  <a:lnTo>
                    <a:pt x="2103" y="1148"/>
                  </a:lnTo>
                  <a:lnTo>
                    <a:pt x="2104" y="1148"/>
                  </a:lnTo>
                  <a:lnTo>
                    <a:pt x="2104" y="1154"/>
                  </a:lnTo>
                  <a:lnTo>
                    <a:pt x="2104" y="1156"/>
                  </a:lnTo>
                  <a:lnTo>
                    <a:pt x="2104" y="1158"/>
                  </a:lnTo>
                  <a:lnTo>
                    <a:pt x="2104" y="1164"/>
                  </a:lnTo>
                  <a:lnTo>
                    <a:pt x="2104" y="1165"/>
                  </a:lnTo>
                  <a:lnTo>
                    <a:pt x="2104" y="1166"/>
                  </a:lnTo>
                  <a:lnTo>
                    <a:pt x="2104" y="1167"/>
                  </a:lnTo>
                  <a:lnTo>
                    <a:pt x="2104" y="1168"/>
                  </a:lnTo>
                  <a:lnTo>
                    <a:pt x="2104" y="1169"/>
                  </a:lnTo>
                  <a:lnTo>
                    <a:pt x="2104" y="1171"/>
                  </a:lnTo>
                  <a:lnTo>
                    <a:pt x="2104" y="1172"/>
                  </a:lnTo>
                  <a:lnTo>
                    <a:pt x="2104" y="1173"/>
                  </a:lnTo>
                  <a:lnTo>
                    <a:pt x="2104" y="1174"/>
                  </a:lnTo>
                  <a:lnTo>
                    <a:pt x="2104" y="1175"/>
                  </a:lnTo>
                  <a:lnTo>
                    <a:pt x="2104" y="1176"/>
                  </a:lnTo>
                  <a:lnTo>
                    <a:pt x="2104" y="1177"/>
                  </a:lnTo>
                  <a:lnTo>
                    <a:pt x="2104" y="1179"/>
                  </a:lnTo>
                  <a:lnTo>
                    <a:pt x="2104" y="1180"/>
                  </a:lnTo>
                  <a:lnTo>
                    <a:pt x="2104" y="1181"/>
                  </a:lnTo>
                  <a:lnTo>
                    <a:pt x="2104" y="1182"/>
                  </a:lnTo>
                  <a:lnTo>
                    <a:pt x="2104" y="1185"/>
                  </a:lnTo>
                  <a:lnTo>
                    <a:pt x="2098" y="1185"/>
                  </a:lnTo>
                  <a:lnTo>
                    <a:pt x="2097" y="1185"/>
                  </a:lnTo>
                  <a:lnTo>
                    <a:pt x="2095" y="1185"/>
                  </a:lnTo>
                  <a:lnTo>
                    <a:pt x="2088" y="1185"/>
                  </a:lnTo>
                  <a:lnTo>
                    <a:pt x="2080" y="1186"/>
                  </a:lnTo>
                  <a:lnTo>
                    <a:pt x="2079" y="1186"/>
                  </a:lnTo>
                  <a:lnTo>
                    <a:pt x="2077" y="1190"/>
                  </a:lnTo>
                  <a:lnTo>
                    <a:pt x="2074" y="1192"/>
                  </a:lnTo>
                  <a:lnTo>
                    <a:pt x="2073" y="1192"/>
                  </a:lnTo>
                  <a:lnTo>
                    <a:pt x="2073" y="1193"/>
                  </a:lnTo>
                  <a:lnTo>
                    <a:pt x="2073" y="1196"/>
                  </a:lnTo>
                  <a:lnTo>
                    <a:pt x="2072" y="1200"/>
                  </a:lnTo>
                  <a:lnTo>
                    <a:pt x="2071" y="1200"/>
                  </a:lnTo>
                  <a:lnTo>
                    <a:pt x="2070" y="1203"/>
                  </a:lnTo>
                  <a:lnTo>
                    <a:pt x="2069" y="1203"/>
                  </a:lnTo>
                  <a:lnTo>
                    <a:pt x="2069" y="1205"/>
                  </a:lnTo>
                  <a:lnTo>
                    <a:pt x="2070" y="1206"/>
                  </a:lnTo>
                  <a:lnTo>
                    <a:pt x="2071" y="1207"/>
                  </a:lnTo>
                  <a:lnTo>
                    <a:pt x="2073" y="1209"/>
                  </a:lnTo>
                  <a:lnTo>
                    <a:pt x="2076" y="1209"/>
                  </a:lnTo>
                  <a:lnTo>
                    <a:pt x="2078" y="1209"/>
                  </a:lnTo>
                  <a:lnTo>
                    <a:pt x="2079" y="1210"/>
                  </a:lnTo>
                  <a:lnTo>
                    <a:pt x="2080" y="1211"/>
                  </a:lnTo>
                  <a:lnTo>
                    <a:pt x="2080" y="1213"/>
                  </a:lnTo>
                  <a:lnTo>
                    <a:pt x="2080" y="1214"/>
                  </a:lnTo>
                  <a:lnTo>
                    <a:pt x="2081" y="1214"/>
                  </a:lnTo>
                  <a:lnTo>
                    <a:pt x="2082" y="1215"/>
                  </a:lnTo>
                  <a:lnTo>
                    <a:pt x="2085" y="1216"/>
                  </a:lnTo>
                  <a:lnTo>
                    <a:pt x="2086" y="1217"/>
                  </a:lnTo>
                  <a:lnTo>
                    <a:pt x="2087" y="1219"/>
                  </a:lnTo>
                  <a:lnTo>
                    <a:pt x="2088" y="1224"/>
                  </a:lnTo>
                  <a:lnTo>
                    <a:pt x="2088" y="1225"/>
                  </a:lnTo>
                  <a:lnTo>
                    <a:pt x="2089" y="1226"/>
                  </a:lnTo>
                  <a:lnTo>
                    <a:pt x="2092" y="1230"/>
                  </a:lnTo>
                  <a:lnTo>
                    <a:pt x="2097" y="1234"/>
                  </a:lnTo>
                  <a:lnTo>
                    <a:pt x="2099" y="1236"/>
                  </a:lnTo>
                  <a:lnTo>
                    <a:pt x="2100" y="1238"/>
                  </a:lnTo>
                  <a:lnTo>
                    <a:pt x="2100" y="1240"/>
                  </a:lnTo>
                  <a:lnTo>
                    <a:pt x="2100" y="1241"/>
                  </a:lnTo>
                  <a:lnTo>
                    <a:pt x="2099" y="1242"/>
                  </a:lnTo>
                  <a:lnTo>
                    <a:pt x="2098" y="1242"/>
                  </a:lnTo>
                  <a:lnTo>
                    <a:pt x="2097" y="1242"/>
                  </a:lnTo>
                  <a:lnTo>
                    <a:pt x="2096" y="1242"/>
                  </a:lnTo>
                  <a:lnTo>
                    <a:pt x="2092" y="1241"/>
                  </a:lnTo>
                  <a:lnTo>
                    <a:pt x="2091" y="1242"/>
                  </a:lnTo>
                  <a:lnTo>
                    <a:pt x="2091" y="1243"/>
                  </a:lnTo>
                  <a:lnTo>
                    <a:pt x="2091" y="1244"/>
                  </a:lnTo>
                  <a:lnTo>
                    <a:pt x="2092" y="1247"/>
                  </a:lnTo>
                  <a:lnTo>
                    <a:pt x="2092" y="1248"/>
                  </a:lnTo>
                  <a:lnTo>
                    <a:pt x="2091" y="1250"/>
                  </a:lnTo>
                  <a:lnTo>
                    <a:pt x="2092" y="1251"/>
                  </a:lnTo>
                  <a:lnTo>
                    <a:pt x="2092" y="1252"/>
                  </a:lnTo>
                  <a:lnTo>
                    <a:pt x="2092" y="1253"/>
                  </a:lnTo>
                  <a:lnTo>
                    <a:pt x="2094" y="1256"/>
                  </a:lnTo>
                  <a:lnTo>
                    <a:pt x="2094" y="1257"/>
                  </a:lnTo>
                  <a:lnTo>
                    <a:pt x="2095" y="1258"/>
                  </a:lnTo>
                  <a:lnTo>
                    <a:pt x="2094" y="1259"/>
                  </a:lnTo>
                  <a:lnTo>
                    <a:pt x="2094" y="1260"/>
                  </a:lnTo>
                  <a:lnTo>
                    <a:pt x="2094" y="1261"/>
                  </a:lnTo>
                  <a:lnTo>
                    <a:pt x="2092" y="1263"/>
                  </a:lnTo>
                  <a:lnTo>
                    <a:pt x="2091" y="1263"/>
                  </a:lnTo>
                  <a:lnTo>
                    <a:pt x="2090" y="1263"/>
                  </a:lnTo>
                  <a:lnTo>
                    <a:pt x="2088" y="1261"/>
                  </a:lnTo>
                  <a:lnTo>
                    <a:pt x="2087" y="1261"/>
                  </a:lnTo>
                  <a:lnTo>
                    <a:pt x="2083" y="1261"/>
                  </a:lnTo>
                  <a:lnTo>
                    <a:pt x="2082" y="1261"/>
                  </a:lnTo>
                  <a:lnTo>
                    <a:pt x="2082" y="1263"/>
                  </a:lnTo>
                  <a:lnTo>
                    <a:pt x="2079" y="1265"/>
                  </a:lnTo>
                  <a:lnTo>
                    <a:pt x="2078" y="1266"/>
                  </a:lnTo>
                  <a:lnTo>
                    <a:pt x="2077" y="1267"/>
                  </a:lnTo>
                  <a:lnTo>
                    <a:pt x="2076" y="1268"/>
                  </a:lnTo>
                  <a:lnTo>
                    <a:pt x="2074" y="1268"/>
                  </a:lnTo>
                  <a:lnTo>
                    <a:pt x="2072" y="1268"/>
                  </a:lnTo>
                  <a:lnTo>
                    <a:pt x="2071" y="1269"/>
                  </a:lnTo>
                  <a:lnTo>
                    <a:pt x="2070" y="1269"/>
                  </a:lnTo>
                  <a:lnTo>
                    <a:pt x="2069" y="1269"/>
                  </a:lnTo>
                  <a:lnTo>
                    <a:pt x="2069" y="1270"/>
                  </a:lnTo>
                  <a:lnTo>
                    <a:pt x="2068" y="1272"/>
                  </a:lnTo>
                  <a:lnTo>
                    <a:pt x="2066" y="1273"/>
                  </a:lnTo>
                  <a:lnTo>
                    <a:pt x="2066" y="1274"/>
                  </a:lnTo>
                  <a:lnTo>
                    <a:pt x="2066" y="1275"/>
                  </a:lnTo>
                  <a:lnTo>
                    <a:pt x="2066" y="1276"/>
                  </a:lnTo>
                  <a:lnTo>
                    <a:pt x="2068" y="1277"/>
                  </a:lnTo>
                  <a:lnTo>
                    <a:pt x="2069" y="1278"/>
                  </a:lnTo>
                  <a:lnTo>
                    <a:pt x="2069" y="1281"/>
                  </a:lnTo>
                  <a:lnTo>
                    <a:pt x="2070" y="1284"/>
                  </a:lnTo>
                  <a:lnTo>
                    <a:pt x="2073" y="1288"/>
                  </a:lnTo>
                  <a:lnTo>
                    <a:pt x="2073" y="1290"/>
                  </a:lnTo>
                  <a:lnTo>
                    <a:pt x="2073" y="1292"/>
                  </a:lnTo>
                  <a:lnTo>
                    <a:pt x="2073" y="1293"/>
                  </a:lnTo>
                  <a:lnTo>
                    <a:pt x="2073" y="1294"/>
                  </a:lnTo>
                  <a:lnTo>
                    <a:pt x="2074" y="1295"/>
                  </a:lnTo>
                  <a:lnTo>
                    <a:pt x="2076" y="1297"/>
                  </a:lnTo>
                  <a:lnTo>
                    <a:pt x="2078" y="1299"/>
                  </a:lnTo>
                  <a:lnTo>
                    <a:pt x="2079" y="1299"/>
                  </a:lnTo>
                  <a:lnTo>
                    <a:pt x="2081" y="1299"/>
                  </a:lnTo>
                  <a:lnTo>
                    <a:pt x="2082" y="1299"/>
                  </a:lnTo>
                  <a:lnTo>
                    <a:pt x="2083" y="1299"/>
                  </a:lnTo>
                  <a:lnTo>
                    <a:pt x="2086" y="1299"/>
                  </a:lnTo>
                  <a:lnTo>
                    <a:pt x="2087" y="1299"/>
                  </a:lnTo>
                  <a:lnTo>
                    <a:pt x="2087" y="1300"/>
                  </a:lnTo>
                  <a:lnTo>
                    <a:pt x="2087" y="1301"/>
                  </a:lnTo>
                  <a:lnTo>
                    <a:pt x="2087" y="1307"/>
                  </a:lnTo>
                  <a:lnTo>
                    <a:pt x="2088" y="1308"/>
                  </a:lnTo>
                  <a:lnTo>
                    <a:pt x="2088" y="1309"/>
                  </a:lnTo>
                  <a:lnTo>
                    <a:pt x="2089" y="1310"/>
                  </a:lnTo>
                  <a:lnTo>
                    <a:pt x="2090" y="1310"/>
                  </a:lnTo>
                  <a:lnTo>
                    <a:pt x="2090" y="1311"/>
                  </a:lnTo>
                  <a:lnTo>
                    <a:pt x="2091" y="1311"/>
                  </a:lnTo>
                  <a:lnTo>
                    <a:pt x="2092" y="1311"/>
                  </a:lnTo>
                  <a:lnTo>
                    <a:pt x="2092" y="1310"/>
                  </a:lnTo>
                  <a:lnTo>
                    <a:pt x="2092" y="1309"/>
                  </a:lnTo>
                  <a:lnTo>
                    <a:pt x="2092" y="1306"/>
                  </a:lnTo>
                  <a:lnTo>
                    <a:pt x="2092" y="1305"/>
                  </a:lnTo>
                  <a:lnTo>
                    <a:pt x="2092" y="1303"/>
                  </a:lnTo>
                  <a:lnTo>
                    <a:pt x="2092" y="1302"/>
                  </a:lnTo>
                  <a:lnTo>
                    <a:pt x="2092" y="1301"/>
                  </a:lnTo>
                  <a:lnTo>
                    <a:pt x="2092" y="1300"/>
                  </a:lnTo>
                  <a:lnTo>
                    <a:pt x="2094" y="1301"/>
                  </a:lnTo>
                  <a:lnTo>
                    <a:pt x="2095" y="1301"/>
                  </a:lnTo>
                  <a:lnTo>
                    <a:pt x="2097" y="1301"/>
                  </a:lnTo>
                  <a:lnTo>
                    <a:pt x="2098" y="1300"/>
                  </a:lnTo>
                  <a:lnTo>
                    <a:pt x="2099" y="1298"/>
                  </a:lnTo>
                  <a:lnTo>
                    <a:pt x="2100" y="1297"/>
                  </a:lnTo>
                  <a:lnTo>
                    <a:pt x="2100" y="1295"/>
                  </a:lnTo>
                  <a:lnTo>
                    <a:pt x="2102" y="1293"/>
                  </a:lnTo>
                  <a:lnTo>
                    <a:pt x="2103" y="1292"/>
                  </a:lnTo>
                  <a:lnTo>
                    <a:pt x="2103" y="1291"/>
                  </a:lnTo>
                  <a:lnTo>
                    <a:pt x="2103" y="1290"/>
                  </a:lnTo>
                  <a:lnTo>
                    <a:pt x="2100" y="1289"/>
                  </a:lnTo>
                  <a:lnTo>
                    <a:pt x="2102" y="1289"/>
                  </a:lnTo>
                  <a:lnTo>
                    <a:pt x="2099" y="1288"/>
                  </a:lnTo>
                  <a:lnTo>
                    <a:pt x="2098" y="1292"/>
                  </a:lnTo>
                  <a:lnTo>
                    <a:pt x="2096" y="1291"/>
                  </a:lnTo>
                  <a:lnTo>
                    <a:pt x="2096" y="1292"/>
                  </a:lnTo>
                  <a:lnTo>
                    <a:pt x="2095" y="1292"/>
                  </a:lnTo>
                  <a:lnTo>
                    <a:pt x="2095" y="1293"/>
                  </a:lnTo>
                  <a:lnTo>
                    <a:pt x="2095" y="1294"/>
                  </a:lnTo>
                  <a:lnTo>
                    <a:pt x="2095" y="1295"/>
                  </a:lnTo>
                  <a:lnTo>
                    <a:pt x="2094" y="1295"/>
                  </a:lnTo>
                  <a:lnTo>
                    <a:pt x="2094" y="1297"/>
                  </a:lnTo>
                  <a:lnTo>
                    <a:pt x="2091" y="1297"/>
                  </a:lnTo>
                  <a:lnTo>
                    <a:pt x="2092" y="1291"/>
                  </a:lnTo>
                  <a:lnTo>
                    <a:pt x="2094" y="1291"/>
                  </a:lnTo>
                  <a:lnTo>
                    <a:pt x="2095" y="1292"/>
                  </a:lnTo>
                  <a:lnTo>
                    <a:pt x="2095" y="1291"/>
                  </a:lnTo>
                  <a:lnTo>
                    <a:pt x="2094" y="1291"/>
                  </a:lnTo>
                  <a:lnTo>
                    <a:pt x="2094" y="1290"/>
                  </a:lnTo>
                  <a:lnTo>
                    <a:pt x="2094" y="1288"/>
                  </a:lnTo>
                  <a:lnTo>
                    <a:pt x="2095" y="1285"/>
                  </a:lnTo>
                  <a:lnTo>
                    <a:pt x="2096" y="1285"/>
                  </a:lnTo>
                  <a:lnTo>
                    <a:pt x="2097" y="1285"/>
                  </a:lnTo>
                  <a:lnTo>
                    <a:pt x="2096" y="1285"/>
                  </a:lnTo>
                  <a:lnTo>
                    <a:pt x="2095" y="1284"/>
                  </a:lnTo>
                  <a:lnTo>
                    <a:pt x="2096" y="1283"/>
                  </a:lnTo>
                  <a:lnTo>
                    <a:pt x="2096" y="1281"/>
                  </a:lnTo>
                  <a:lnTo>
                    <a:pt x="2097" y="1281"/>
                  </a:lnTo>
                  <a:lnTo>
                    <a:pt x="2099" y="1278"/>
                  </a:lnTo>
                  <a:lnTo>
                    <a:pt x="2100" y="1275"/>
                  </a:lnTo>
                  <a:lnTo>
                    <a:pt x="2100" y="1274"/>
                  </a:lnTo>
                  <a:lnTo>
                    <a:pt x="2102" y="1274"/>
                  </a:lnTo>
                  <a:lnTo>
                    <a:pt x="2102" y="1273"/>
                  </a:lnTo>
                  <a:lnTo>
                    <a:pt x="2100" y="1273"/>
                  </a:lnTo>
                  <a:lnTo>
                    <a:pt x="2100" y="1272"/>
                  </a:lnTo>
                  <a:lnTo>
                    <a:pt x="2099" y="1272"/>
                  </a:lnTo>
                  <a:lnTo>
                    <a:pt x="2100" y="1272"/>
                  </a:lnTo>
                  <a:lnTo>
                    <a:pt x="2100" y="1270"/>
                  </a:lnTo>
                  <a:lnTo>
                    <a:pt x="2100" y="1269"/>
                  </a:lnTo>
                  <a:lnTo>
                    <a:pt x="2100" y="1268"/>
                  </a:lnTo>
                  <a:lnTo>
                    <a:pt x="2102" y="1268"/>
                  </a:lnTo>
                  <a:lnTo>
                    <a:pt x="2104" y="1268"/>
                  </a:lnTo>
                  <a:lnTo>
                    <a:pt x="2104" y="1267"/>
                  </a:lnTo>
                  <a:lnTo>
                    <a:pt x="2104" y="1266"/>
                  </a:lnTo>
                  <a:lnTo>
                    <a:pt x="2104" y="1265"/>
                  </a:lnTo>
                  <a:lnTo>
                    <a:pt x="2104" y="1261"/>
                  </a:lnTo>
                  <a:lnTo>
                    <a:pt x="2103" y="1261"/>
                  </a:lnTo>
                  <a:lnTo>
                    <a:pt x="2102" y="1261"/>
                  </a:lnTo>
                  <a:lnTo>
                    <a:pt x="2102" y="1257"/>
                  </a:lnTo>
                  <a:lnTo>
                    <a:pt x="2102" y="1256"/>
                  </a:lnTo>
                  <a:lnTo>
                    <a:pt x="2100" y="1256"/>
                  </a:lnTo>
                  <a:lnTo>
                    <a:pt x="2099" y="1256"/>
                  </a:lnTo>
                  <a:lnTo>
                    <a:pt x="2097" y="1256"/>
                  </a:lnTo>
                  <a:lnTo>
                    <a:pt x="2096" y="1257"/>
                  </a:lnTo>
                  <a:lnTo>
                    <a:pt x="2095" y="1257"/>
                  </a:lnTo>
                  <a:lnTo>
                    <a:pt x="2094" y="1253"/>
                  </a:lnTo>
                  <a:lnTo>
                    <a:pt x="2095" y="1253"/>
                  </a:lnTo>
                  <a:lnTo>
                    <a:pt x="2096" y="1253"/>
                  </a:lnTo>
                  <a:lnTo>
                    <a:pt x="2103" y="1253"/>
                  </a:lnTo>
                  <a:lnTo>
                    <a:pt x="2104" y="1253"/>
                  </a:lnTo>
                  <a:lnTo>
                    <a:pt x="2105" y="1253"/>
                  </a:lnTo>
                  <a:lnTo>
                    <a:pt x="2107" y="1253"/>
                  </a:lnTo>
                  <a:lnTo>
                    <a:pt x="2108" y="1253"/>
                  </a:lnTo>
                  <a:lnTo>
                    <a:pt x="2109" y="1253"/>
                  </a:lnTo>
                  <a:lnTo>
                    <a:pt x="2114" y="1253"/>
                  </a:lnTo>
                  <a:lnTo>
                    <a:pt x="2115" y="1253"/>
                  </a:lnTo>
                  <a:lnTo>
                    <a:pt x="2116" y="1253"/>
                  </a:lnTo>
                  <a:lnTo>
                    <a:pt x="2117" y="1253"/>
                  </a:lnTo>
                  <a:lnTo>
                    <a:pt x="2117" y="1255"/>
                  </a:lnTo>
                  <a:lnTo>
                    <a:pt x="2119" y="1256"/>
                  </a:lnTo>
                  <a:lnTo>
                    <a:pt x="2117" y="1256"/>
                  </a:lnTo>
                  <a:lnTo>
                    <a:pt x="2116" y="1257"/>
                  </a:lnTo>
                  <a:lnTo>
                    <a:pt x="2115" y="1257"/>
                  </a:lnTo>
                  <a:lnTo>
                    <a:pt x="2114" y="1257"/>
                  </a:lnTo>
                  <a:lnTo>
                    <a:pt x="2114" y="1258"/>
                  </a:lnTo>
                  <a:lnTo>
                    <a:pt x="2113" y="1258"/>
                  </a:lnTo>
                  <a:lnTo>
                    <a:pt x="2112" y="1258"/>
                  </a:lnTo>
                  <a:lnTo>
                    <a:pt x="2112" y="1259"/>
                  </a:lnTo>
                  <a:lnTo>
                    <a:pt x="2112" y="1260"/>
                  </a:lnTo>
                  <a:lnTo>
                    <a:pt x="2112" y="1261"/>
                  </a:lnTo>
                  <a:lnTo>
                    <a:pt x="2112" y="1263"/>
                  </a:lnTo>
                  <a:lnTo>
                    <a:pt x="2113" y="1264"/>
                  </a:lnTo>
                  <a:lnTo>
                    <a:pt x="2112" y="1264"/>
                  </a:lnTo>
                  <a:lnTo>
                    <a:pt x="2113" y="1264"/>
                  </a:lnTo>
                  <a:lnTo>
                    <a:pt x="2113" y="1265"/>
                  </a:lnTo>
                  <a:lnTo>
                    <a:pt x="2112" y="1265"/>
                  </a:lnTo>
                  <a:lnTo>
                    <a:pt x="2108" y="1265"/>
                  </a:lnTo>
                  <a:lnTo>
                    <a:pt x="2105" y="1265"/>
                  </a:lnTo>
                  <a:lnTo>
                    <a:pt x="2105" y="1267"/>
                  </a:lnTo>
                  <a:lnTo>
                    <a:pt x="2105" y="1268"/>
                  </a:lnTo>
                  <a:lnTo>
                    <a:pt x="2104" y="1272"/>
                  </a:lnTo>
                  <a:lnTo>
                    <a:pt x="2102" y="1275"/>
                  </a:lnTo>
                  <a:lnTo>
                    <a:pt x="2103" y="1275"/>
                  </a:lnTo>
                  <a:lnTo>
                    <a:pt x="2104" y="1276"/>
                  </a:lnTo>
                  <a:lnTo>
                    <a:pt x="2105" y="1276"/>
                  </a:lnTo>
                  <a:lnTo>
                    <a:pt x="2105" y="1277"/>
                  </a:lnTo>
                  <a:lnTo>
                    <a:pt x="2106" y="1277"/>
                  </a:lnTo>
                  <a:lnTo>
                    <a:pt x="2106" y="1276"/>
                  </a:lnTo>
                  <a:lnTo>
                    <a:pt x="2106" y="1277"/>
                  </a:lnTo>
                  <a:lnTo>
                    <a:pt x="2107" y="1276"/>
                  </a:lnTo>
                  <a:lnTo>
                    <a:pt x="2107" y="1275"/>
                  </a:lnTo>
                  <a:lnTo>
                    <a:pt x="2108" y="1275"/>
                  </a:lnTo>
                  <a:lnTo>
                    <a:pt x="2109" y="1275"/>
                  </a:lnTo>
                  <a:lnTo>
                    <a:pt x="2109" y="1274"/>
                  </a:lnTo>
                  <a:lnTo>
                    <a:pt x="2111" y="1275"/>
                  </a:lnTo>
                  <a:lnTo>
                    <a:pt x="2112" y="1274"/>
                  </a:lnTo>
                  <a:lnTo>
                    <a:pt x="2112" y="1275"/>
                  </a:lnTo>
                  <a:lnTo>
                    <a:pt x="2113" y="1274"/>
                  </a:lnTo>
                  <a:lnTo>
                    <a:pt x="2114" y="1273"/>
                  </a:lnTo>
                  <a:lnTo>
                    <a:pt x="2114" y="1274"/>
                  </a:lnTo>
                  <a:lnTo>
                    <a:pt x="2114" y="1275"/>
                  </a:lnTo>
                  <a:lnTo>
                    <a:pt x="2115" y="1275"/>
                  </a:lnTo>
                  <a:lnTo>
                    <a:pt x="2115" y="1274"/>
                  </a:lnTo>
                  <a:lnTo>
                    <a:pt x="2116" y="1274"/>
                  </a:lnTo>
                  <a:lnTo>
                    <a:pt x="2117" y="1274"/>
                  </a:lnTo>
                  <a:lnTo>
                    <a:pt x="2117" y="1273"/>
                  </a:lnTo>
                  <a:lnTo>
                    <a:pt x="2119" y="1272"/>
                  </a:lnTo>
                  <a:lnTo>
                    <a:pt x="2120" y="1272"/>
                  </a:lnTo>
                  <a:lnTo>
                    <a:pt x="2120" y="1270"/>
                  </a:lnTo>
                  <a:lnTo>
                    <a:pt x="2121" y="1270"/>
                  </a:lnTo>
                  <a:lnTo>
                    <a:pt x="2121" y="1269"/>
                  </a:lnTo>
                  <a:lnTo>
                    <a:pt x="2122" y="1268"/>
                  </a:lnTo>
                  <a:lnTo>
                    <a:pt x="2123" y="1268"/>
                  </a:lnTo>
                  <a:lnTo>
                    <a:pt x="2122" y="1268"/>
                  </a:lnTo>
                  <a:lnTo>
                    <a:pt x="2123" y="1267"/>
                  </a:lnTo>
                  <a:lnTo>
                    <a:pt x="2126" y="1267"/>
                  </a:lnTo>
                  <a:lnTo>
                    <a:pt x="2128" y="1267"/>
                  </a:lnTo>
                  <a:lnTo>
                    <a:pt x="2129" y="1267"/>
                  </a:lnTo>
                  <a:lnTo>
                    <a:pt x="2131" y="1263"/>
                  </a:lnTo>
                  <a:lnTo>
                    <a:pt x="2132" y="1263"/>
                  </a:lnTo>
                  <a:lnTo>
                    <a:pt x="2137" y="1256"/>
                  </a:lnTo>
                  <a:lnTo>
                    <a:pt x="2138" y="1255"/>
                  </a:lnTo>
                  <a:lnTo>
                    <a:pt x="2140" y="1251"/>
                  </a:lnTo>
                  <a:lnTo>
                    <a:pt x="2140" y="1250"/>
                  </a:lnTo>
                  <a:lnTo>
                    <a:pt x="2151" y="1235"/>
                  </a:lnTo>
                  <a:lnTo>
                    <a:pt x="2152" y="1233"/>
                  </a:lnTo>
                  <a:lnTo>
                    <a:pt x="2155" y="1231"/>
                  </a:lnTo>
                  <a:lnTo>
                    <a:pt x="2162" y="1222"/>
                  </a:lnTo>
                  <a:lnTo>
                    <a:pt x="2162" y="1221"/>
                  </a:lnTo>
                  <a:lnTo>
                    <a:pt x="2163" y="1218"/>
                  </a:lnTo>
                  <a:lnTo>
                    <a:pt x="2164" y="1218"/>
                  </a:lnTo>
                  <a:lnTo>
                    <a:pt x="2164" y="1215"/>
                  </a:lnTo>
                  <a:lnTo>
                    <a:pt x="2163" y="1215"/>
                  </a:lnTo>
                  <a:lnTo>
                    <a:pt x="2162" y="1215"/>
                  </a:lnTo>
                  <a:lnTo>
                    <a:pt x="2160" y="1215"/>
                  </a:lnTo>
                  <a:lnTo>
                    <a:pt x="2159" y="1215"/>
                  </a:lnTo>
                  <a:lnTo>
                    <a:pt x="2158" y="1215"/>
                  </a:lnTo>
                  <a:lnTo>
                    <a:pt x="2158" y="1216"/>
                  </a:lnTo>
                  <a:lnTo>
                    <a:pt x="2158" y="1215"/>
                  </a:lnTo>
                  <a:lnTo>
                    <a:pt x="2157" y="1215"/>
                  </a:lnTo>
                  <a:lnTo>
                    <a:pt x="2157" y="1213"/>
                  </a:lnTo>
                  <a:lnTo>
                    <a:pt x="2157" y="1209"/>
                  </a:lnTo>
                  <a:lnTo>
                    <a:pt x="2156" y="1209"/>
                  </a:lnTo>
                  <a:lnTo>
                    <a:pt x="2156" y="1207"/>
                  </a:lnTo>
                  <a:lnTo>
                    <a:pt x="2154" y="1207"/>
                  </a:lnTo>
                  <a:lnTo>
                    <a:pt x="2154" y="1209"/>
                  </a:lnTo>
                  <a:lnTo>
                    <a:pt x="2152" y="1209"/>
                  </a:lnTo>
                  <a:lnTo>
                    <a:pt x="2149" y="1209"/>
                  </a:lnTo>
                  <a:lnTo>
                    <a:pt x="2146" y="1209"/>
                  </a:lnTo>
                  <a:lnTo>
                    <a:pt x="2146" y="1207"/>
                  </a:lnTo>
                  <a:lnTo>
                    <a:pt x="2149" y="1207"/>
                  </a:lnTo>
                  <a:lnTo>
                    <a:pt x="2152" y="1207"/>
                  </a:lnTo>
                  <a:lnTo>
                    <a:pt x="2154" y="1206"/>
                  </a:lnTo>
                  <a:lnTo>
                    <a:pt x="2157" y="1206"/>
                  </a:lnTo>
                  <a:lnTo>
                    <a:pt x="2157" y="1205"/>
                  </a:lnTo>
                  <a:lnTo>
                    <a:pt x="2157" y="1201"/>
                  </a:lnTo>
                  <a:lnTo>
                    <a:pt x="2158" y="1201"/>
                  </a:lnTo>
                  <a:lnTo>
                    <a:pt x="2159" y="1201"/>
                  </a:lnTo>
                  <a:lnTo>
                    <a:pt x="2164" y="1201"/>
                  </a:lnTo>
                  <a:lnTo>
                    <a:pt x="2164" y="1205"/>
                  </a:lnTo>
                  <a:lnTo>
                    <a:pt x="2168" y="1205"/>
                  </a:lnTo>
                  <a:lnTo>
                    <a:pt x="2172" y="1205"/>
                  </a:lnTo>
                  <a:lnTo>
                    <a:pt x="2173" y="1205"/>
                  </a:lnTo>
                  <a:lnTo>
                    <a:pt x="2175" y="1197"/>
                  </a:lnTo>
                  <a:lnTo>
                    <a:pt x="2177" y="1190"/>
                  </a:lnTo>
                  <a:lnTo>
                    <a:pt x="2180" y="1184"/>
                  </a:lnTo>
                  <a:lnTo>
                    <a:pt x="2182" y="1177"/>
                  </a:lnTo>
                  <a:lnTo>
                    <a:pt x="2184" y="1169"/>
                  </a:lnTo>
                  <a:lnTo>
                    <a:pt x="2185" y="1165"/>
                  </a:lnTo>
                  <a:lnTo>
                    <a:pt x="2185" y="1164"/>
                  </a:lnTo>
                  <a:lnTo>
                    <a:pt x="2188" y="1158"/>
                  </a:lnTo>
                  <a:lnTo>
                    <a:pt x="2190" y="1150"/>
                  </a:lnTo>
                  <a:lnTo>
                    <a:pt x="2191" y="1148"/>
                  </a:lnTo>
                  <a:lnTo>
                    <a:pt x="2195" y="1134"/>
                  </a:lnTo>
                  <a:lnTo>
                    <a:pt x="2197" y="1131"/>
                  </a:lnTo>
                  <a:lnTo>
                    <a:pt x="2197" y="1130"/>
                  </a:lnTo>
                  <a:lnTo>
                    <a:pt x="2198" y="1129"/>
                  </a:lnTo>
                  <a:lnTo>
                    <a:pt x="2204" y="1106"/>
                  </a:lnTo>
                  <a:lnTo>
                    <a:pt x="2206" y="1104"/>
                  </a:lnTo>
                  <a:lnTo>
                    <a:pt x="2206" y="1102"/>
                  </a:lnTo>
                  <a:lnTo>
                    <a:pt x="2207" y="1100"/>
                  </a:lnTo>
                  <a:lnTo>
                    <a:pt x="2207" y="1099"/>
                  </a:lnTo>
                  <a:lnTo>
                    <a:pt x="2207" y="1098"/>
                  </a:lnTo>
                  <a:lnTo>
                    <a:pt x="2208" y="1098"/>
                  </a:lnTo>
                  <a:lnTo>
                    <a:pt x="2208" y="1097"/>
                  </a:lnTo>
                  <a:lnTo>
                    <a:pt x="2208" y="1096"/>
                  </a:lnTo>
                  <a:lnTo>
                    <a:pt x="2208" y="1094"/>
                  </a:lnTo>
                  <a:lnTo>
                    <a:pt x="2209" y="1093"/>
                  </a:lnTo>
                  <a:lnTo>
                    <a:pt x="2209" y="1092"/>
                  </a:lnTo>
                  <a:lnTo>
                    <a:pt x="2209" y="1091"/>
                  </a:lnTo>
                  <a:lnTo>
                    <a:pt x="2209" y="1090"/>
                  </a:lnTo>
                  <a:lnTo>
                    <a:pt x="2209" y="1089"/>
                  </a:lnTo>
                  <a:lnTo>
                    <a:pt x="2209" y="1088"/>
                  </a:lnTo>
                  <a:lnTo>
                    <a:pt x="2209" y="1087"/>
                  </a:lnTo>
                  <a:lnTo>
                    <a:pt x="2209" y="1085"/>
                  </a:lnTo>
                  <a:lnTo>
                    <a:pt x="2209" y="1084"/>
                  </a:lnTo>
                  <a:lnTo>
                    <a:pt x="2209" y="1083"/>
                  </a:lnTo>
                  <a:lnTo>
                    <a:pt x="2209" y="1082"/>
                  </a:lnTo>
                  <a:lnTo>
                    <a:pt x="2209" y="1079"/>
                  </a:lnTo>
                  <a:lnTo>
                    <a:pt x="2209" y="1076"/>
                  </a:lnTo>
                  <a:lnTo>
                    <a:pt x="2209" y="1069"/>
                  </a:lnTo>
                  <a:lnTo>
                    <a:pt x="2209" y="1067"/>
                  </a:lnTo>
                  <a:lnTo>
                    <a:pt x="2209" y="1066"/>
                  </a:lnTo>
                  <a:lnTo>
                    <a:pt x="2209" y="1065"/>
                  </a:lnTo>
                  <a:lnTo>
                    <a:pt x="2209" y="1064"/>
                  </a:lnTo>
                  <a:lnTo>
                    <a:pt x="2209" y="1063"/>
                  </a:lnTo>
                  <a:lnTo>
                    <a:pt x="2209" y="1060"/>
                  </a:lnTo>
                  <a:lnTo>
                    <a:pt x="2209" y="1059"/>
                  </a:lnTo>
                  <a:lnTo>
                    <a:pt x="2209" y="1057"/>
                  </a:lnTo>
                  <a:lnTo>
                    <a:pt x="2210" y="1050"/>
                  </a:lnTo>
                  <a:lnTo>
                    <a:pt x="2210" y="1049"/>
                  </a:lnTo>
                  <a:lnTo>
                    <a:pt x="2210" y="1047"/>
                  </a:lnTo>
                  <a:lnTo>
                    <a:pt x="2210" y="1046"/>
                  </a:lnTo>
                  <a:lnTo>
                    <a:pt x="2211" y="1039"/>
                  </a:lnTo>
                  <a:lnTo>
                    <a:pt x="2215" y="1023"/>
                  </a:lnTo>
                  <a:lnTo>
                    <a:pt x="2223" y="980"/>
                  </a:lnTo>
                  <a:lnTo>
                    <a:pt x="2224" y="975"/>
                  </a:lnTo>
                  <a:lnTo>
                    <a:pt x="2224" y="971"/>
                  </a:lnTo>
                  <a:lnTo>
                    <a:pt x="2225" y="966"/>
                  </a:lnTo>
                  <a:lnTo>
                    <a:pt x="2226" y="963"/>
                  </a:lnTo>
                  <a:lnTo>
                    <a:pt x="2226" y="962"/>
                  </a:lnTo>
                  <a:lnTo>
                    <a:pt x="2226" y="960"/>
                  </a:lnTo>
                  <a:lnTo>
                    <a:pt x="2226" y="959"/>
                  </a:lnTo>
                  <a:lnTo>
                    <a:pt x="2226" y="958"/>
                  </a:lnTo>
                  <a:lnTo>
                    <a:pt x="2226" y="956"/>
                  </a:lnTo>
                  <a:lnTo>
                    <a:pt x="2226" y="949"/>
                  </a:lnTo>
                  <a:lnTo>
                    <a:pt x="2226" y="945"/>
                  </a:lnTo>
                  <a:lnTo>
                    <a:pt x="2226" y="941"/>
                  </a:lnTo>
                  <a:lnTo>
                    <a:pt x="2226" y="940"/>
                  </a:lnTo>
                  <a:lnTo>
                    <a:pt x="2226" y="939"/>
                  </a:lnTo>
                  <a:lnTo>
                    <a:pt x="2226" y="937"/>
                  </a:lnTo>
                  <a:lnTo>
                    <a:pt x="2226" y="935"/>
                  </a:lnTo>
                  <a:lnTo>
                    <a:pt x="2227" y="935"/>
                  </a:lnTo>
                  <a:lnTo>
                    <a:pt x="2227" y="934"/>
                  </a:lnTo>
                  <a:lnTo>
                    <a:pt x="2227" y="933"/>
                  </a:lnTo>
                  <a:lnTo>
                    <a:pt x="2228" y="933"/>
                  </a:lnTo>
                  <a:lnTo>
                    <a:pt x="2229" y="932"/>
                  </a:lnTo>
                  <a:lnTo>
                    <a:pt x="2231" y="932"/>
                  </a:lnTo>
                  <a:lnTo>
                    <a:pt x="2231" y="931"/>
                  </a:lnTo>
                  <a:lnTo>
                    <a:pt x="2232" y="931"/>
                  </a:lnTo>
                  <a:lnTo>
                    <a:pt x="2232" y="930"/>
                  </a:lnTo>
                  <a:lnTo>
                    <a:pt x="2234" y="923"/>
                  </a:lnTo>
                  <a:lnTo>
                    <a:pt x="2235" y="922"/>
                  </a:lnTo>
                  <a:lnTo>
                    <a:pt x="2238" y="913"/>
                  </a:lnTo>
                  <a:lnTo>
                    <a:pt x="2240" y="910"/>
                  </a:lnTo>
                  <a:lnTo>
                    <a:pt x="2240" y="908"/>
                  </a:lnTo>
                  <a:lnTo>
                    <a:pt x="2251" y="881"/>
                  </a:lnTo>
                  <a:lnTo>
                    <a:pt x="2251" y="879"/>
                  </a:lnTo>
                  <a:lnTo>
                    <a:pt x="2252" y="878"/>
                  </a:lnTo>
                  <a:lnTo>
                    <a:pt x="2251" y="878"/>
                  </a:lnTo>
                  <a:lnTo>
                    <a:pt x="2249" y="879"/>
                  </a:lnTo>
                  <a:lnTo>
                    <a:pt x="2245" y="879"/>
                  </a:lnTo>
                  <a:lnTo>
                    <a:pt x="2244" y="878"/>
                  </a:lnTo>
                  <a:lnTo>
                    <a:pt x="2243" y="876"/>
                  </a:lnTo>
                  <a:lnTo>
                    <a:pt x="2242" y="875"/>
                  </a:lnTo>
                  <a:lnTo>
                    <a:pt x="2242" y="874"/>
                  </a:lnTo>
                  <a:lnTo>
                    <a:pt x="2242" y="873"/>
                  </a:lnTo>
                  <a:lnTo>
                    <a:pt x="2242" y="870"/>
                  </a:lnTo>
                  <a:lnTo>
                    <a:pt x="2243" y="868"/>
                  </a:lnTo>
                  <a:lnTo>
                    <a:pt x="2243" y="866"/>
                  </a:lnTo>
                  <a:lnTo>
                    <a:pt x="2243" y="865"/>
                  </a:lnTo>
                  <a:lnTo>
                    <a:pt x="2243" y="864"/>
                  </a:lnTo>
                  <a:lnTo>
                    <a:pt x="2244" y="860"/>
                  </a:lnTo>
                  <a:lnTo>
                    <a:pt x="2243" y="856"/>
                  </a:lnTo>
                  <a:lnTo>
                    <a:pt x="2242" y="854"/>
                  </a:lnTo>
                  <a:lnTo>
                    <a:pt x="2242" y="851"/>
                  </a:lnTo>
                  <a:lnTo>
                    <a:pt x="2240" y="847"/>
                  </a:lnTo>
                  <a:lnTo>
                    <a:pt x="2237" y="845"/>
                  </a:lnTo>
                  <a:lnTo>
                    <a:pt x="2235" y="842"/>
                  </a:lnTo>
                  <a:lnTo>
                    <a:pt x="2234" y="840"/>
                  </a:lnTo>
                  <a:lnTo>
                    <a:pt x="2233" y="839"/>
                  </a:lnTo>
                  <a:lnTo>
                    <a:pt x="2229" y="836"/>
                  </a:lnTo>
                  <a:lnTo>
                    <a:pt x="2224" y="829"/>
                  </a:lnTo>
                  <a:lnTo>
                    <a:pt x="2224" y="828"/>
                  </a:lnTo>
                  <a:lnTo>
                    <a:pt x="2220" y="822"/>
                  </a:lnTo>
                  <a:lnTo>
                    <a:pt x="2218" y="822"/>
                  </a:lnTo>
                  <a:lnTo>
                    <a:pt x="2217" y="822"/>
                  </a:lnTo>
                  <a:lnTo>
                    <a:pt x="2216" y="822"/>
                  </a:lnTo>
                  <a:lnTo>
                    <a:pt x="2215" y="822"/>
                  </a:lnTo>
                  <a:lnTo>
                    <a:pt x="2212" y="822"/>
                  </a:lnTo>
                  <a:lnTo>
                    <a:pt x="2171" y="822"/>
                  </a:lnTo>
                  <a:lnTo>
                    <a:pt x="2169" y="822"/>
                  </a:lnTo>
                  <a:lnTo>
                    <a:pt x="2168" y="822"/>
                  </a:lnTo>
                  <a:lnTo>
                    <a:pt x="2150" y="822"/>
                  </a:lnTo>
                  <a:lnTo>
                    <a:pt x="2130" y="822"/>
                  </a:lnTo>
                  <a:lnTo>
                    <a:pt x="2125" y="822"/>
                  </a:lnTo>
                  <a:lnTo>
                    <a:pt x="2124" y="822"/>
                  </a:lnTo>
                  <a:lnTo>
                    <a:pt x="2123" y="822"/>
                  </a:lnTo>
                  <a:lnTo>
                    <a:pt x="2121" y="822"/>
                  </a:lnTo>
                  <a:lnTo>
                    <a:pt x="2112" y="822"/>
                  </a:lnTo>
                  <a:lnTo>
                    <a:pt x="2111" y="822"/>
                  </a:lnTo>
                  <a:lnTo>
                    <a:pt x="2112" y="820"/>
                  </a:lnTo>
                  <a:lnTo>
                    <a:pt x="2112" y="816"/>
                  </a:lnTo>
                  <a:lnTo>
                    <a:pt x="2112" y="815"/>
                  </a:lnTo>
                  <a:lnTo>
                    <a:pt x="2112" y="814"/>
                  </a:lnTo>
                  <a:lnTo>
                    <a:pt x="2113" y="811"/>
                  </a:lnTo>
                  <a:lnTo>
                    <a:pt x="2113" y="805"/>
                  </a:lnTo>
                  <a:lnTo>
                    <a:pt x="2113" y="804"/>
                  </a:lnTo>
                  <a:lnTo>
                    <a:pt x="2113" y="800"/>
                  </a:lnTo>
                  <a:lnTo>
                    <a:pt x="2113" y="799"/>
                  </a:lnTo>
                  <a:lnTo>
                    <a:pt x="2113" y="798"/>
                  </a:lnTo>
                  <a:lnTo>
                    <a:pt x="2113" y="797"/>
                  </a:lnTo>
                  <a:lnTo>
                    <a:pt x="2113" y="796"/>
                  </a:lnTo>
                  <a:lnTo>
                    <a:pt x="2113" y="793"/>
                  </a:lnTo>
                  <a:lnTo>
                    <a:pt x="2112" y="792"/>
                  </a:lnTo>
                  <a:lnTo>
                    <a:pt x="2112" y="791"/>
                  </a:lnTo>
                  <a:lnTo>
                    <a:pt x="2111" y="790"/>
                  </a:lnTo>
                  <a:lnTo>
                    <a:pt x="2111" y="789"/>
                  </a:lnTo>
                  <a:lnTo>
                    <a:pt x="2108" y="787"/>
                  </a:lnTo>
                  <a:lnTo>
                    <a:pt x="2108" y="784"/>
                  </a:lnTo>
                  <a:lnTo>
                    <a:pt x="2107" y="783"/>
                  </a:lnTo>
                  <a:lnTo>
                    <a:pt x="2106" y="782"/>
                  </a:lnTo>
                  <a:lnTo>
                    <a:pt x="2105" y="781"/>
                  </a:lnTo>
                  <a:lnTo>
                    <a:pt x="2104" y="780"/>
                  </a:lnTo>
                  <a:lnTo>
                    <a:pt x="2097" y="774"/>
                  </a:lnTo>
                  <a:lnTo>
                    <a:pt x="2096" y="772"/>
                  </a:lnTo>
                  <a:lnTo>
                    <a:pt x="2094" y="771"/>
                  </a:lnTo>
                  <a:lnTo>
                    <a:pt x="2099" y="765"/>
                  </a:lnTo>
                  <a:lnTo>
                    <a:pt x="2100" y="763"/>
                  </a:lnTo>
                  <a:lnTo>
                    <a:pt x="2102" y="764"/>
                  </a:lnTo>
                  <a:lnTo>
                    <a:pt x="2114" y="763"/>
                  </a:lnTo>
                  <a:lnTo>
                    <a:pt x="2120" y="763"/>
                  </a:lnTo>
                  <a:lnTo>
                    <a:pt x="2126" y="763"/>
                  </a:lnTo>
                  <a:lnTo>
                    <a:pt x="2154" y="763"/>
                  </a:lnTo>
                  <a:lnTo>
                    <a:pt x="2176" y="762"/>
                  </a:lnTo>
                  <a:lnTo>
                    <a:pt x="2178" y="762"/>
                  </a:lnTo>
                  <a:lnTo>
                    <a:pt x="2181" y="762"/>
                  </a:lnTo>
                  <a:lnTo>
                    <a:pt x="2181" y="761"/>
                  </a:lnTo>
                  <a:lnTo>
                    <a:pt x="2181" y="757"/>
                  </a:lnTo>
                  <a:lnTo>
                    <a:pt x="2181" y="754"/>
                  </a:lnTo>
                  <a:lnTo>
                    <a:pt x="2181" y="751"/>
                  </a:lnTo>
                  <a:lnTo>
                    <a:pt x="2181" y="750"/>
                  </a:lnTo>
                  <a:lnTo>
                    <a:pt x="2180" y="744"/>
                  </a:lnTo>
                  <a:lnTo>
                    <a:pt x="2180" y="742"/>
                  </a:lnTo>
                  <a:lnTo>
                    <a:pt x="2180" y="741"/>
                  </a:lnTo>
                  <a:lnTo>
                    <a:pt x="2180" y="740"/>
                  </a:lnTo>
                  <a:lnTo>
                    <a:pt x="2180" y="739"/>
                  </a:lnTo>
                  <a:lnTo>
                    <a:pt x="2180" y="737"/>
                  </a:lnTo>
                  <a:lnTo>
                    <a:pt x="2180" y="729"/>
                  </a:lnTo>
                  <a:lnTo>
                    <a:pt x="2180" y="726"/>
                  </a:lnTo>
                  <a:lnTo>
                    <a:pt x="2180" y="723"/>
                  </a:lnTo>
                  <a:lnTo>
                    <a:pt x="2180" y="717"/>
                  </a:lnTo>
                  <a:lnTo>
                    <a:pt x="2180" y="714"/>
                  </a:lnTo>
                  <a:lnTo>
                    <a:pt x="2180" y="699"/>
                  </a:lnTo>
                  <a:lnTo>
                    <a:pt x="2178" y="696"/>
                  </a:lnTo>
                  <a:lnTo>
                    <a:pt x="2169" y="696"/>
                  </a:lnTo>
                  <a:lnTo>
                    <a:pt x="2168" y="696"/>
                  </a:lnTo>
                  <a:lnTo>
                    <a:pt x="2167" y="696"/>
                  </a:lnTo>
                  <a:lnTo>
                    <a:pt x="2163" y="696"/>
                  </a:lnTo>
                  <a:lnTo>
                    <a:pt x="2162" y="696"/>
                  </a:lnTo>
                  <a:lnTo>
                    <a:pt x="2160" y="696"/>
                  </a:lnTo>
                  <a:lnTo>
                    <a:pt x="2165" y="691"/>
                  </a:lnTo>
                  <a:lnTo>
                    <a:pt x="2176" y="679"/>
                  </a:lnTo>
                  <a:lnTo>
                    <a:pt x="2178" y="677"/>
                  </a:lnTo>
                  <a:lnTo>
                    <a:pt x="2180" y="675"/>
                  </a:lnTo>
                  <a:lnTo>
                    <a:pt x="2185" y="669"/>
                  </a:lnTo>
                  <a:lnTo>
                    <a:pt x="2191" y="663"/>
                  </a:lnTo>
                  <a:lnTo>
                    <a:pt x="2201" y="652"/>
                  </a:lnTo>
                  <a:lnTo>
                    <a:pt x="2201" y="650"/>
                  </a:lnTo>
                  <a:lnTo>
                    <a:pt x="2207" y="644"/>
                  </a:lnTo>
                  <a:lnTo>
                    <a:pt x="2214" y="637"/>
                  </a:lnTo>
                  <a:lnTo>
                    <a:pt x="2217" y="633"/>
                  </a:lnTo>
                  <a:lnTo>
                    <a:pt x="2225" y="624"/>
                  </a:lnTo>
                  <a:lnTo>
                    <a:pt x="2227" y="621"/>
                  </a:lnTo>
                  <a:lnTo>
                    <a:pt x="2229" y="621"/>
                  </a:lnTo>
                  <a:lnTo>
                    <a:pt x="2231" y="619"/>
                  </a:lnTo>
                  <a:lnTo>
                    <a:pt x="2232" y="617"/>
                  </a:lnTo>
                  <a:lnTo>
                    <a:pt x="2233" y="617"/>
                  </a:lnTo>
                  <a:lnTo>
                    <a:pt x="2232" y="616"/>
                  </a:lnTo>
                  <a:lnTo>
                    <a:pt x="2237" y="611"/>
                  </a:lnTo>
                  <a:lnTo>
                    <a:pt x="2240" y="607"/>
                  </a:lnTo>
                  <a:lnTo>
                    <a:pt x="2243" y="607"/>
                  </a:lnTo>
                  <a:lnTo>
                    <a:pt x="2246" y="607"/>
                  </a:lnTo>
                  <a:lnTo>
                    <a:pt x="2250" y="607"/>
                  </a:lnTo>
                  <a:lnTo>
                    <a:pt x="2253" y="607"/>
                  </a:lnTo>
                  <a:lnTo>
                    <a:pt x="2257" y="607"/>
                  </a:lnTo>
                  <a:lnTo>
                    <a:pt x="2260" y="607"/>
                  </a:lnTo>
                  <a:lnTo>
                    <a:pt x="2263" y="607"/>
                  </a:lnTo>
                  <a:lnTo>
                    <a:pt x="2266" y="607"/>
                  </a:lnTo>
                  <a:lnTo>
                    <a:pt x="2268" y="607"/>
                  </a:lnTo>
                  <a:lnTo>
                    <a:pt x="2270" y="607"/>
                  </a:lnTo>
                  <a:lnTo>
                    <a:pt x="2272" y="607"/>
                  </a:lnTo>
                  <a:lnTo>
                    <a:pt x="2276" y="607"/>
                  </a:lnTo>
                  <a:lnTo>
                    <a:pt x="2281" y="607"/>
                  </a:lnTo>
                  <a:lnTo>
                    <a:pt x="2284" y="607"/>
                  </a:lnTo>
                  <a:lnTo>
                    <a:pt x="2284" y="604"/>
                  </a:lnTo>
                  <a:lnTo>
                    <a:pt x="2284" y="603"/>
                  </a:lnTo>
                  <a:lnTo>
                    <a:pt x="2288" y="603"/>
                  </a:lnTo>
                  <a:lnTo>
                    <a:pt x="2293" y="602"/>
                  </a:lnTo>
                  <a:lnTo>
                    <a:pt x="2296" y="598"/>
                  </a:lnTo>
                  <a:lnTo>
                    <a:pt x="2301" y="595"/>
                  </a:lnTo>
                  <a:lnTo>
                    <a:pt x="2301" y="594"/>
                  </a:lnTo>
                  <a:lnTo>
                    <a:pt x="2303" y="594"/>
                  </a:lnTo>
                  <a:lnTo>
                    <a:pt x="2304" y="592"/>
                  </a:lnTo>
                  <a:lnTo>
                    <a:pt x="2304" y="591"/>
                  </a:lnTo>
                  <a:lnTo>
                    <a:pt x="2304" y="590"/>
                  </a:lnTo>
                  <a:lnTo>
                    <a:pt x="2303" y="589"/>
                  </a:lnTo>
                  <a:lnTo>
                    <a:pt x="2302" y="588"/>
                  </a:lnTo>
                  <a:lnTo>
                    <a:pt x="2302" y="587"/>
                  </a:lnTo>
                  <a:lnTo>
                    <a:pt x="2301" y="586"/>
                  </a:lnTo>
                  <a:lnTo>
                    <a:pt x="2301" y="585"/>
                  </a:lnTo>
                  <a:lnTo>
                    <a:pt x="2298" y="582"/>
                  </a:lnTo>
                  <a:lnTo>
                    <a:pt x="2292" y="580"/>
                  </a:lnTo>
                  <a:lnTo>
                    <a:pt x="2290" y="580"/>
                  </a:lnTo>
                  <a:lnTo>
                    <a:pt x="2289" y="579"/>
                  </a:lnTo>
                  <a:lnTo>
                    <a:pt x="2288" y="579"/>
                  </a:lnTo>
                  <a:lnTo>
                    <a:pt x="2286" y="577"/>
                  </a:lnTo>
                  <a:lnTo>
                    <a:pt x="2285" y="575"/>
                  </a:lnTo>
                  <a:lnTo>
                    <a:pt x="2285" y="574"/>
                  </a:lnTo>
                  <a:lnTo>
                    <a:pt x="2284" y="573"/>
                  </a:lnTo>
                  <a:lnTo>
                    <a:pt x="2283" y="572"/>
                  </a:lnTo>
                  <a:lnTo>
                    <a:pt x="2280" y="572"/>
                  </a:lnTo>
                  <a:lnTo>
                    <a:pt x="2279" y="572"/>
                  </a:lnTo>
                  <a:lnTo>
                    <a:pt x="2278" y="573"/>
                  </a:lnTo>
                  <a:lnTo>
                    <a:pt x="2277" y="573"/>
                  </a:lnTo>
                  <a:lnTo>
                    <a:pt x="2276" y="573"/>
                  </a:lnTo>
                  <a:lnTo>
                    <a:pt x="2275" y="573"/>
                  </a:lnTo>
                  <a:lnTo>
                    <a:pt x="2273" y="573"/>
                  </a:lnTo>
                  <a:lnTo>
                    <a:pt x="2272" y="571"/>
                  </a:lnTo>
                  <a:lnTo>
                    <a:pt x="2272" y="570"/>
                  </a:lnTo>
                  <a:lnTo>
                    <a:pt x="2271" y="567"/>
                  </a:lnTo>
                  <a:lnTo>
                    <a:pt x="2276" y="566"/>
                  </a:lnTo>
                  <a:lnTo>
                    <a:pt x="2277" y="565"/>
                  </a:lnTo>
                  <a:lnTo>
                    <a:pt x="2278" y="565"/>
                  </a:lnTo>
                  <a:lnTo>
                    <a:pt x="2279" y="565"/>
                  </a:lnTo>
                  <a:lnTo>
                    <a:pt x="2280" y="564"/>
                  </a:lnTo>
                  <a:lnTo>
                    <a:pt x="2281" y="564"/>
                  </a:lnTo>
                  <a:lnTo>
                    <a:pt x="2283" y="563"/>
                  </a:lnTo>
                  <a:lnTo>
                    <a:pt x="2284" y="563"/>
                  </a:lnTo>
                  <a:lnTo>
                    <a:pt x="2285" y="563"/>
                  </a:lnTo>
                  <a:lnTo>
                    <a:pt x="2286" y="562"/>
                  </a:lnTo>
                  <a:lnTo>
                    <a:pt x="2287" y="562"/>
                  </a:lnTo>
                  <a:lnTo>
                    <a:pt x="2288" y="561"/>
                  </a:lnTo>
                  <a:lnTo>
                    <a:pt x="2288" y="560"/>
                  </a:lnTo>
                  <a:lnTo>
                    <a:pt x="2288" y="558"/>
                  </a:lnTo>
                  <a:lnTo>
                    <a:pt x="2288" y="557"/>
                  </a:lnTo>
                  <a:lnTo>
                    <a:pt x="2288" y="555"/>
                  </a:lnTo>
                  <a:lnTo>
                    <a:pt x="2287" y="553"/>
                  </a:lnTo>
                  <a:lnTo>
                    <a:pt x="2287" y="552"/>
                  </a:lnTo>
                  <a:lnTo>
                    <a:pt x="2287" y="550"/>
                  </a:lnTo>
                  <a:lnTo>
                    <a:pt x="2286" y="549"/>
                  </a:lnTo>
                  <a:lnTo>
                    <a:pt x="2286" y="548"/>
                  </a:lnTo>
                  <a:lnTo>
                    <a:pt x="2285" y="547"/>
                  </a:lnTo>
                  <a:lnTo>
                    <a:pt x="2284" y="547"/>
                  </a:lnTo>
                  <a:lnTo>
                    <a:pt x="2284" y="546"/>
                  </a:lnTo>
                  <a:lnTo>
                    <a:pt x="2283" y="546"/>
                  </a:lnTo>
                  <a:lnTo>
                    <a:pt x="2283" y="547"/>
                  </a:lnTo>
                  <a:lnTo>
                    <a:pt x="2283" y="546"/>
                  </a:lnTo>
                  <a:lnTo>
                    <a:pt x="2281" y="546"/>
                  </a:lnTo>
                  <a:lnTo>
                    <a:pt x="2280" y="546"/>
                  </a:lnTo>
                  <a:lnTo>
                    <a:pt x="2280" y="545"/>
                  </a:lnTo>
                  <a:lnTo>
                    <a:pt x="2280" y="544"/>
                  </a:lnTo>
                  <a:lnTo>
                    <a:pt x="2281" y="544"/>
                  </a:lnTo>
                  <a:lnTo>
                    <a:pt x="2281" y="542"/>
                  </a:lnTo>
                  <a:lnTo>
                    <a:pt x="2283" y="542"/>
                  </a:lnTo>
                  <a:lnTo>
                    <a:pt x="2284" y="541"/>
                  </a:lnTo>
                  <a:lnTo>
                    <a:pt x="2285" y="541"/>
                  </a:lnTo>
                  <a:lnTo>
                    <a:pt x="2285" y="540"/>
                  </a:lnTo>
                  <a:lnTo>
                    <a:pt x="2284" y="539"/>
                  </a:lnTo>
                  <a:lnTo>
                    <a:pt x="2284" y="538"/>
                  </a:lnTo>
                  <a:lnTo>
                    <a:pt x="2272" y="538"/>
                  </a:lnTo>
                  <a:lnTo>
                    <a:pt x="2272" y="537"/>
                  </a:lnTo>
                  <a:lnTo>
                    <a:pt x="2272" y="535"/>
                  </a:lnTo>
                  <a:lnTo>
                    <a:pt x="2272" y="531"/>
                  </a:lnTo>
                  <a:lnTo>
                    <a:pt x="2272" y="530"/>
                  </a:lnTo>
                  <a:lnTo>
                    <a:pt x="2273" y="530"/>
                  </a:lnTo>
                  <a:lnTo>
                    <a:pt x="2275" y="530"/>
                  </a:lnTo>
                  <a:lnTo>
                    <a:pt x="2276" y="530"/>
                  </a:lnTo>
                  <a:lnTo>
                    <a:pt x="2277" y="530"/>
                  </a:lnTo>
                  <a:lnTo>
                    <a:pt x="2278" y="530"/>
                  </a:lnTo>
                  <a:lnTo>
                    <a:pt x="2279" y="530"/>
                  </a:lnTo>
                  <a:lnTo>
                    <a:pt x="2280" y="530"/>
                  </a:lnTo>
                  <a:lnTo>
                    <a:pt x="2284" y="530"/>
                  </a:lnTo>
                  <a:lnTo>
                    <a:pt x="2285" y="530"/>
                  </a:lnTo>
                  <a:lnTo>
                    <a:pt x="2286" y="530"/>
                  </a:lnTo>
                  <a:lnTo>
                    <a:pt x="2287" y="529"/>
                  </a:lnTo>
                  <a:lnTo>
                    <a:pt x="2285" y="524"/>
                  </a:lnTo>
                  <a:lnTo>
                    <a:pt x="2284" y="523"/>
                  </a:lnTo>
                  <a:lnTo>
                    <a:pt x="2285" y="522"/>
                  </a:lnTo>
                  <a:lnTo>
                    <a:pt x="2285" y="521"/>
                  </a:lnTo>
                  <a:lnTo>
                    <a:pt x="2285" y="520"/>
                  </a:lnTo>
                  <a:lnTo>
                    <a:pt x="2286" y="520"/>
                  </a:lnTo>
                  <a:lnTo>
                    <a:pt x="2286" y="522"/>
                  </a:lnTo>
                  <a:lnTo>
                    <a:pt x="2287" y="523"/>
                  </a:lnTo>
                  <a:lnTo>
                    <a:pt x="2289" y="527"/>
                  </a:lnTo>
                  <a:lnTo>
                    <a:pt x="2290" y="527"/>
                  </a:lnTo>
                  <a:lnTo>
                    <a:pt x="2290" y="525"/>
                  </a:lnTo>
                  <a:lnTo>
                    <a:pt x="2292" y="525"/>
                  </a:lnTo>
                  <a:lnTo>
                    <a:pt x="2292" y="524"/>
                  </a:lnTo>
                  <a:lnTo>
                    <a:pt x="2292" y="523"/>
                  </a:lnTo>
                  <a:lnTo>
                    <a:pt x="2293" y="522"/>
                  </a:lnTo>
                  <a:lnTo>
                    <a:pt x="2294" y="522"/>
                  </a:lnTo>
                  <a:lnTo>
                    <a:pt x="2294" y="521"/>
                  </a:lnTo>
                  <a:lnTo>
                    <a:pt x="2295" y="521"/>
                  </a:lnTo>
                  <a:lnTo>
                    <a:pt x="2295" y="520"/>
                  </a:lnTo>
                  <a:lnTo>
                    <a:pt x="2295" y="519"/>
                  </a:lnTo>
                  <a:lnTo>
                    <a:pt x="2295" y="518"/>
                  </a:lnTo>
                  <a:lnTo>
                    <a:pt x="2294" y="518"/>
                  </a:lnTo>
                  <a:lnTo>
                    <a:pt x="2294" y="516"/>
                  </a:lnTo>
                  <a:lnTo>
                    <a:pt x="2293" y="515"/>
                  </a:lnTo>
                  <a:lnTo>
                    <a:pt x="2290" y="514"/>
                  </a:lnTo>
                  <a:lnTo>
                    <a:pt x="2288" y="512"/>
                  </a:lnTo>
                  <a:lnTo>
                    <a:pt x="2284" y="506"/>
                  </a:lnTo>
                  <a:lnTo>
                    <a:pt x="2283" y="505"/>
                  </a:lnTo>
                  <a:lnTo>
                    <a:pt x="2283" y="506"/>
                  </a:lnTo>
                  <a:lnTo>
                    <a:pt x="2281" y="506"/>
                  </a:lnTo>
                  <a:lnTo>
                    <a:pt x="2280" y="507"/>
                  </a:lnTo>
                  <a:lnTo>
                    <a:pt x="2279" y="507"/>
                  </a:lnTo>
                  <a:lnTo>
                    <a:pt x="2278" y="507"/>
                  </a:lnTo>
                  <a:lnTo>
                    <a:pt x="2278" y="508"/>
                  </a:lnTo>
                  <a:lnTo>
                    <a:pt x="2279" y="510"/>
                  </a:lnTo>
                  <a:lnTo>
                    <a:pt x="2279" y="511"/>
                  </a:lnTo>
                  <a:lnTo>
                    <a:pt x="2280" y="511"/>
                  </a:lnTo>
                  <a:lnTo>
                    <a:pt x="2280" y="512"/>
                  </a:lnTo>
                  <a:lnTo>
                    <a:pt x="2280" y="513"/>
                  </a:lnTo>
                  <a:lnTo>
                    <a:pt x="2280" y="514"/>
                  </a:lnTo>
                  <a:lnTo>
                    <a:pt x="2279" y="515"/>
                  </a:lnTo>
                  <a:lnTo>
                    <a:pt x="2278" y="515"/>
                  </a:lnTo>
                  <a:lnTo>
                    <a:pt x="2277" y="515"/>
                  </a:lnTo>
                  <a:lnTo>
                    <a:pt x="2271" y="518"/>
                  </a:lnTo>
                  <a:lnTo>
                    <a:pt x="2268" y="519"/>
                  </a:lnTo>
                  <a:lnTo>
                    <a:pt x="2267" y="520"/>
                  </a:lnTo>
                  <a:lnTo>
                    <a:pt x="2267" y="519"/>
                  </a:lnTo>
                  <a:lnTo>
                    <a:pt x="2266" y="519"/>
                  </a:lnTo>
                  <a:lnTo>
                    <a:pt x="2266" y="518"/>
                  </a:lnTo>
                  <a:lnTo>
                    <a:pt x="2266" y="516"/>
                  </a:lnTo>
                  <a:lnTo>
                    <a:pt x="2264" y="516"/>
                  </a:lnTo>
                  <a:lnTo>
                    <a:pt x="2262" y="519"/>
                  </a:lnTo>
                  <a:lnTo>
                    <a:pt x="2261" y="520"/>
                  </a:lnTo>
                  <a:lnTo>
                    <a:pt x="2259" y="521"/>
                  </a:lnTo>
                  <a:lnTo>
                    <a:pt x="2257" y="522"/>
                  </a:lnTo>
                  <a:lnTo>
                    <a:pt x="2255" y="523"/>
                  </a:lnTo>
                  <a:lnTo>
                    <a:pt x="2257" y="524"/>
                  </a:lnTo>
                  <a:lnTo>
                    <a:pt x="2257" y="525"/>
                  </a:lnTo>
                  <a:lnTo>
                    <a:pt x="2258" y="527"/>
                  </a:lnTo>
                  <a:lnTo>
                    <a:pt x="2259" y="528"/>
                  </a:lnTo>
                  <a:lnTo>
                    <a:pt x="2258" y="529"/>
                  </a:lnTo>
                  <a:lnTo>
                    <a:pt x="2253" y="530"/>
                  </a:lnTo>
                  <a:lnTo>
                    <a:pt x="2251" y="530"/>
                  </a:lnTo>
                  <a:lnTo>
                    <a:pt x="2251" y="531"/>
                  </a:lnTo>
                  <a:lnTo>
                    <a:pt x="2252" y="531"/>
                  </a:lnTo>
                  <a:lnTo>
                    <a:pt x="2252" y="532"/>
                  </a:lnTo>
                  <a:lnTo>
                    <a:pt x="2252" y="533"/>
                  </a:lnTo>
                  <a:lnTo>
                    <a:pt x="2253" y="533"/>
                  </a:lnTo>
                  <a:lnTo>
                    <a:pt x="2253" y="535"/>
                  </a:lnTo>
                  <a:lnTo>
                    <a:pt x="2255" y="535"/>
                  </a:lnTo>
                  <a:lnTo>
                    <a:pt x="2257" y="536"/>
                  </a:lnTo>
                  <a:lnTo>
                    <a:pt x="2259" y="537"/>
                  </a:lnTo>
                  <a:lnTo>
                    <a:pt x="2260" y="538"/>
                  </a:lnTo>
                  <a:lnTo>
                    <a:pt x="2260" y="539"/>
                  </a:lnTo>
                  <a:lnTo>
                    <a:pt x="2261" y="540"/>
                  </a:lnTo>
                  <a:lnTo>
                    <a:pt x="2261" y="541"/>
                  </a:lnTo>
                  <a:lnTo>
                    <a:pt x="2261" y="542"/>
                  </a:lnTo>
                  <a:lnTo>
                    <a:pt x="2261" y="544"/>
                  </a:lnTo>
                  <a:lnTo>
                    <a:pt x="2261" y="545"/>
                  </a:lnTo>
                  <a:lnTo>
                    <a:pt x="2260" y="545"/>
                  </a:lnTo>
                  <a:lnTo>
                    <a:pt x="2260" y="546"/>
                  </a:lnTo>
                  <a:lnTo>
                    <a:pt x="2258" y="546"/>
                  </a:lnTo>
                  <a:lnTo>
                    <a:pt x="2254" y="545"/>
                  </a:lnTo>
                  <a:lnTo>
                    <a:pt x="2252" y="545"/>
                  </a:lnTo>
                  <a:lnTo>
                    <a:pt x="2251" y="545"/>
                  </a:lnTo>
                  <a:lnTo>
                    <a:pt x="2250" y="545"/>
                  </a:lnTo>
                  <a:lnTo>
                    <a:pt x="2249" y="545"/>
                  </a:lnTo>
                  <a:lnTo>
                    <a:pt x="2247" y="545"/>
                  </a:lnTo>
                  <a:lnTo>
                    <a:pt x="2246" y="545"/>
                  </a:lnTo>
                  <a:lnTo>
                    <a:pt x="2245" y="545"/>
                  </a:lnTo>
                  <a:lnTo>
                    <a:pt x="2244" y="545"/>
                  </a:lnTo>
                  <a:lnTo>
                    <a:pt x="2243" y="545"/>
                  </a:lnTo>
                  <a:lnTo>
                    <a:pt x="2242" y="545"/>
                  </a:lnTo>
                  <a:lnTo>
                    <a:pt x="2234" y="545"/>
                  </a:lnTo>
                  <a:lnTo>
                    <a:pt x="2233" y="545"/>
                  </a:lnTo>
                  <a:lnTo>
                    <a:pt x="2232" y="545"/>
                  </a:lnTo>
                  <a:lnTo>
                    <a:pt x="2233" y="546"/>
                  </a:lnTo>
                  <a:lnTo>
                    <a:pt x="2233" y="547"/>
                  </a:lnTo>
                  <a:lnTo>
                    <a:pt x="2233" y="548"/>
                  </a:lnTo>
                  <a:lnTo>
                    <a:pt x="2232" y="548"/>
                  </a:lnTo>
                  <a:lnTo>
                    <a:pt x="2231" y="548"/>
                  </a:lnTo>
                  <a:lnTo>
                    <a:pt x="2231" y="549"/>
                  </a:lnTo>
                  <a:lnTo>
                    <a:pt x="2231" y="550"/>
                  </a:lnTo>
                  <a:lnTo>
                    <a:pt x="2231" y="552"/>
                  </a:lnTo>
                  <a:lnTo>
                    <a:pt x="2231" y="553"/>
                  </a:lnTo>
                  <a:lnTo>
                    <a:pt x="2231" y="554"/>
                  </a:lnTo>
                  <a:lnTo>
                    <a:pt x="2231" y="555"/>
                  </a:lnTo>
                  <a:lnTo>
                    <a:pt x="2231" y="556"/>
                  </a:lnTo>
                  <a:lnTo>
                    <a:pt x="2232" y="556"/>
                  </a:lnTo>
                  <a:lnTo>
                    <a:pt x="2232" y="557"/>
                  </a:lnTo>
                  <a:lnTo>
                    <a:pt x="2233" y="558"/>
                  </a:lnTo>
                  <a:lnTo>
                    <a:pt x="2234" y="560"/>
                  </a:lnTo>
                  <a:lnTo>
                    <a:pt x="2234" y="561"/>
                  </a:lnTo>
                  <a:lnTo>
                    <a:pt x="2233" y="561"/>
                  </a:lnTo>
                  <a:lnTo>
                    <a:pt x="2233" y="562"/>
                  </a:lnTo>
                  <a:lnTo>
                    <a:pt x="2233" y="563"/>
                  </a:lnTo>
                  <a:lnTo>
                    <a:pt x="2231" y="565"/>
                  </a:lnTo>
                  <a:lnTo>
                    <a:pt x="2231" y="566"/>
                  </a:lnTo>
                  <a:lnTo>
                    <a:pt x="2231" y="567"/>
                  </a:lnTo>
                  <a:lnTo>
                    <a:pt x="2231" y="569"/>
                  </a:lnTo>
                  <a:lnTo>
                    <a:pt x="2231" y="570"/>
                  </a:lnTo>
                  <a:lnTo>
                    <a:pt x="2231" y="571"/>
                  </a:lnTo>
                  <a:lnTo>
                    <a:pt x="2229" y="571"/>
                  </a:lnTo>
                  <a:lnTo>
                    <a:pt x="2229" y="572"/>
                  </a:lnTo>
                  <a:lnTo>
                    <a:pt x="2228" y="572"/>
                  </a:lnTo>
                  <a:lnTo>
                    <a:pt x="2228" y="573"/>
                  </a:lnTo>
                  <a:lnTo>
                    <a:pt x="2227" y="573"/>
                  </a:lnTo>
                  <a:lnTo>
                    <a:pt x="2227" y="574"/>
                  </a:lnTo>
                  <a:lnTo>
                    <a:pt x="2226" y="574"/>
                  </a:lnTo>
                  <a:lnTo>
                    <a:pt x="2226" y="575"/>
                  </a:lnTo>
                  <a:lnTo>
                    <a:pt x="2226" y="580"/>
                  </a:lnTo>
                  <a:lnTo>
                    <a:pt x="2226" y="581"/>
                  </a:lnTo>
                  <a:lnTo>
                    <a:pt x="2226" y="588"/>
                  </a:lnTo>
                  <a:lnTo>
                    <a:pt x="2226" y="589"/>
                  </a:lnTo>
                  <a:lnTo>
                    <a:pt x="2226" y="590"/>
                  </a:lnTo>
                  <a:lnTo>
                    <a:pt x="2226" y="591"/>
                  </a:lnTo>
                  <a:lnTo>
                    <a:pt x="2226" y="592"/>
                  </a:lnTo>
                  <a:lnTo>
                    <a:pt x="2225" y="594"/>
                  </a:lnTo>
                  <a:lnTo>
                    <a:pt x="2225" y="596"/>
                  </a:lnTo>
                  <a:lnTo>
                    <a:pt x="2224" y="597"/>
                  </a:lnTo>
                  <a:lnTo>
                    <a:pt x="2224" y="598"/>
                  </a:lnTo>
                  <a:lnTo>
                    <a:pt x="2223" y="599"/>
                  </a:lnTo>
                  <a:lnTo>
                    <a:pt x="2221" y="602"/>
                  </a:lnTo>
                  <a:lnTo>
                    <a:pt x="2220" y="603"/>
                  </a:lnTo>
                  <a:lnTo>
                    <a:pt x="2219" y="603"/>
                  </a:lnTo>
                  <a:lnTo>
                    <a:pt x="2219" y="604"/>
                  </a:lnTo>
                  <a:lnTo>
                    <a:pt x="2219" y="607"/>
                  </a:lnTo>
                  <a:lnTo>
                    <a:pt x="2220" y="607"/>
                  </a:lnTo>
                  <a:lnTo>
                    <a:pt x="2233" y="607"/>
                  </a:lnTo>
                  <a:lnTo>
                    <a:pt x="2234" y="607"/>
                  </a:lnTo>
                  <a:lnTo>
                    <a:pt x="2235" y="607"/>
                  </a:lnTo>
                  <a:lnTo>
                    <a:pt x="2236" y="607"/>
                  </a:lnTo>
                  <a:lnTo>
                    <a:pt x="2237" y="607"/>
                  </a:lnTo>
                  <a:lnTo>
                    <a:pt x="2238" y="607"/>
                  </a:lnTo>
                  <a:lnTo>
                    <a:pt x="2236" y="609"/>
                  </a:lnTo>
                  <a:lnTo>
                    <a:pt x="2236" y="611"/>
                  </a:lnTo>
                  <a:lnTo>
                    <a:pt x="2235" y="611"/>
                  </a:lnTo>
                  <a:lnTo>
                    <a:pt x="2232" y="615"/>
                  </a:lnTo>
                  <a:lnTo>
                    <a:pt x="2231" y="615"/>
                  </a:lnTo>
                  <a:lnTo>
                    <a:pt x="2227" y="615"/>
                  </a:lnTo>
                  <a:lnTo>
                    <a:pt x="2225" y="615"/>
                  </a:lnTo>
                  <a:lnTo>
                    <a:pt x="2220" y="615"/>
                  </a:lnTo>
                  <a:lnTo>
                    <a:pt x="2204" y="615"/>
                  </a:lnTo>
                  <a:lnTo>
                    <a:pt x="2203" y="615"/>
                  </a:lnTo>
                  <a:lnTo>
                    <a:pt x="2202" y="615"/>
                  </a:lnTo>
                  <a:lnTo>
                    <a:pt x="2203" y="615"/>
                  </a:lnTo>
                  <a:lnTo>
                    <a:pt x="2203" y="614"/>
                  </a:lnTo>
                  <a:lnTo>
                    <a:pt x="2204" y="614"/>
                  </a:lnTo>
                  <a:lnTo>
                    <a:pt x="2211" y="609"/>
                  </a:lnTo>
                  <a:lnTo>
                    <a:pt x="2212" y="608"/>
                  </a:lnTo>
                  <a:lnTo>
                    <a:pt x="2215" y="607"/>
                  </a:lnTo>
                  <a:lnTo>
                    <a:pt x="2214" y="607"/>
                  </a:lnTo>
                  <a:lnTo>
                    <a:pt x="2212" y="607"/>
                  </a:lnTo>
                  <a:lnTo>
                    <a:pt x="2211" y="607"/>
                  </a:lnTo>
                  <a:lnTo>
                    <a:pt x="2210" y="607"/>
                  </a:lnTo>
                  <a:lnTo>
                    <a:pt x="2208" y="607"/>
                  </a:lnTo>
                  <a:lnTo>
                    <a:pt x="2204" y="607"/>
                  </a:lnTo>
                  <a:lnTo>
                    <a:pt x="2203" y="607"/>
                  </a:lnTo>
                  <a:lnTo>
                    <a:pt x="2203" y="600"/>
                  </a:lnTo>
                  <a:lnTo>
                    <a:pt x="2203" y="599"/>
                  </a:lnTo>
                  <a:lnTo>
                    <a:pt x="2202" y="599"/>
                  </a:lnTo>
                  <a:lnTo>
                    <a:pt x="2201" y="600"/>
                  </a:lnTo>
                  <a:lnTo>
                    <a:pt x="2200" y="600"/>
                  </a:lnTo>
                  <a:lnTo>
                    <a:pt x="2199" y="600"/>
                  </a:lnTo>
                  <a:lnTo>
                    <a:pt x="2198" y="600"/>
                  </a:lnTo>
                  <a:lnTo>
                    <a:pt x="2197" y="600"/>
                  </a:lnTo>
                  <a:lnTo>
                    <a:pt x="2184" y="604"/>
                  </a:lnTo>
                  <a:lnTo>
                    <a:pt x="2183" y="604"/>
                  </a:lnTo>
                  <a:lnTo>
                    <a:pt x="2182" y="604"/>
                  </a:lnTo>
                  <a:lnTo>
                    <a:pt x="2181" y="604"/>
                  </a:lnTo>
                  <a:lnTo>
                    <a:pt x="2180" y="604"/>
                  </a:lnTo>
                  <a:lnTo>
                    <a:pt x="2177" y="604"/>
                  </a:lnTo>
                  <a:lnTo>
                    <a:pt x="2176" y="604"/>
                  </a:lnTo>
                  <a:lnTo>
                    <a:pt x="2175" y="604"/>
                  </a:lnTo>
                  <a:lnTo>
                    <a:pt x="2174" y="604"/>
                  </a:lnTo>
                  <a:lnTo>
                    <a:pt x="2173" y="604"/>
                  </a:lnTo>
                  <a:lnTo>
                    <a:pt x="2172" y="605"/>
                  </a:lnTo>
                  <a:lnTo>
                    <a:pt x="2171" y="605"/>
                  </a:lnTo>
                  <a:lnTo>
                    <a:pt x="2169" y="605"/>
                  </a:lnTo>
                  <a:lnTo>
                    <a:pt x="2168" y="606"/>
                  </a:lnTo>
                  <a:lnTo>
                    <a:pt x="2167" y="606"/>
                  </a:lnTo>
                  <a:lnTo>
                    <a:pt x="2166" y="607"/>
                  </a:lnTo>
                  <a:lnTo>
                    <a:pt x="2165" y="608"/>
                  </a:lnTo>
                  <a:lnTo>
                    <a:pt x="2164" y="608"/>
                  </a:lnTo>
                  <a:lnTo>
                    <a:pt x="2163" y="609"/>
                  </a:lnTo>
                  <a:lnTo>
                    <a:pt x="2162" y="609"/>
                  </a:lnTo>
                  <a:lnTo>
                    <a:pt x="2160" y="611"/>
                  </a:lnTo>
                  <a:lnTo>
                    <a:pt x="2159" y="611"/>
                  </a:lnTo>
                  <a:lnTo>
                    <a:pt x="2158" y="611"/>
                  </a:lnTo>
                  <a:lnTo>
                    <a:pt x="2157" y="611"/>
                  </a:lnTo>
                  <a:lnTo>
                    <a:pt x="2157" y="612"/>
                  </a:lnTo>
                  <a:lnTo>
                    <a:pt x="2156" y="612"/>
                  </a:lnTo>
                  <a:lnTo>
                    <a:pt x="2155" y="612"/>
                  </a:lnTo>
                  <a:lnTo>
                    <a:pt x="2154" y="612"/>
                  </a:lnTo>
                  <a:lnTo>
                    <a:pt x="2152" y="612"/>
                  </a:lnTo>
                  <a:lnTo>
                    <a:pt x="2151" y="612"/>
                  </a:lnTo>
                  <a:lnTo>
                    <a:pt x="2150" y="612"/>
                  </a:lnTo>
                  <a:lnTo>
                    <a:pt x="2150" y="613"/>
                  </a:lnTo>
                  <a:lnTo>
                    <a:pt x="2149" y="617"/>
                  </a:lnTo>
                  <a:lnTo>
                    <a:pt x="2150" y="617"/>
                  </a:lnTo>
                  <a:lnTo>
                    <a:pt x="2149" y="617"/>
                  </a:lnTo>
                  <a:lnTo>
                    <a:pt x="2147" y="617"/>
                  </a:lnTo>
                  <a:lnTo>
                    <a:pt x="2145" y="616"/>
                  </a:lnTo>
                  <a:lnTo>
                    <a:pt x="2143" y="615"/>
                  </a:lnTo>
                  <a:lnTo>
                    <a:pt x="2141" y="613"/>
                  </a:lnTo>
                  <a:lnTo>
                    <a:pt x="2140" y="613"/>
                  </a:lnTo>
                  <a:lnTo>
                    <a:pt x="2138" y="613"/>
                  </a:lnTo>
                  <a:lnTo>
                    <a:pt x="2137" y="612"/>
                  </a:lnTo>
                  <a:lnTo>
                    <a:pt x="2137" y="614"/>
                  </a:lnTo>
                  <a:lnTo>
                    <a:pt x="2135" y="615"/>
                  </a:lnTo>
                  <a:lnTo>
                    <a:pt x="2133" y="614"/>
                  </a:lnTo>
                  <a:lnTo>
                    <a:pt x="2133" y="615"/>
                  </a:lnTo>
                  <a:lnTo>
                    <a:pt x="2132" y="615"/>
                  </a:lnTo>
                  <a:lnTo>
                    <a:pt x="2130" y="615"/>
                  </a:lnTo>
                  <a:lnTo>
                    <a:pt x="2129" y="614"/>
                  </a:lnTo>
                  <a:lnTo>
                    <a:pt x="2131" y="612"/>
                  </a:lnTo>
                  <a:lnTo>
                    <a:pt x="2131" y="611"/>
                  </a:lnTo>
                  <a:lnTo>
                    <a:pt x="2131" y="609"/>
                  </a:lnTo>
                  <a:lnTo>
                    <a:pt x="2130" y="609"/>
                  </a:lnTo>
                  <a:lnTo>
                    <a:pt x="2128" y="609"/>
                  </a:lnTo>
                  <a:lnTo>
                    <a:pt x="2126" y="609"/>
                  </a:lnTo>
                  <a:lnTo>
                    <a:pt x="2125" y="609"/>
                  </a:lnTo>
                  <a:lnTo>
                    <a:pt x="2124" y="609"/>
                  </a:lnTo>
                  <a:lnTo>
                    <a:pt x="2123" y="609"/>
                  </a:lnTo>
                  <a:lnTo>
                    <a:pt x="2122" y="609"/>
                  </a:lnTo>
                  <a:lnTo>
                    <a:pt x="2121" y="609"/>
                  </a:lnTo>
                  <a:lnTo>
                    <a:pt x="2120" y="609"/>
                  </a:lnTo>
                  <a:lnTo>
                    <a:pt x="2117" y="611"/>
                  </a:lnTo>
                  <a:lnTo>
                    <a:pt x="2116" y="611"/>
                  </a:lnTo>
                  <a:lnTo>
                    <a:pt x="2114" y="612"/>
                  </a:lnTo>
                  <a:lnTo>
                    <a:pt x="2109" y="613"/>
                  </a:lnTo>
                  <a:lnTo>
                    <a:pt x="2108" y="613"/>
                  </a:lnTo>
                  <a:lnTo>
                    <a:pt x="2106" y="614"/>
                  </a:lnTo>
                  <a:lnTo>
                    <a:pt x="2105" y="614"/>
                  </a:lnTo>
                  <a:lnTo>
                    <a:pt x="2104" y="614"/>
                  </a:lnTo>
                  <a:lnTo>
                    <a:pt x="2103" y="614"/>
                  </a:lnTo>
                  <a:lnTo>
                    <a:pt x="2094" y="614"/>
                  </a:lnTo>
                  <a:lnTo>
                    <a:pt x="2092" y="614"/>
                  </a:lnTo>
                  <a:lnTo>
                    <a:pt x="2089" y="614"/>
                  </a:lnTo>
                  <a:lnTo>
                    <a:pt x="2088" y="614"/>
                  </a:lnTo>
                  <a:lnTo>
                    <a:pt x="2085" y="614"/>
                  </a:lnTo>
                  <a:lnTo>
                    <a:pt x="2080" y="614"/>
                  </a:lnTo>
                  <a:lnTo>
                    <a:pt x="2079" y="614"/>
                  </a:lnTo>
                  <a:lnTo>
                    <a:pt x="2078" y="614"/>
                  </a:lnTo>
                  <a:lnTo>
                    <a:pt x="2077" y="614"/>
                  </a:lnTo>
                  <a:lnTo>
                    <a:pt x="2074" y="614"/>
                  </a:lnTo>
                  <a:lnTo>
                    <a:pt x="2072" y="614"/>
                  </a:lnTo>
                  <a:lnTo>
                    <a:pt x="2070" y="614"/>
                  </a:lnTo>
                  <a:lnTo>
                    <a:pt x="2069" y="614"/>
                  </a:lnTo>
                  <a:lnTo>
                    <a:pt x="2068" y="614"/>
                  </a:lnTo>
                  <a:lnTo>
                    <a:pt x="2065" y="613"/>
                  </a:lnTo>
                  <a:lnTo>
                    <a:pt x="2063" y="612"/>
                  </a:lnTo>
                  <a:lnTo>
                    <a:pt x="2062" y="611"/>
                  </a:lnTo>
                  <a:lnTo>
                    <a:pt x="2062" y="612"/>
                  </a:lnTo>
                  <a:lnTo>
                    <a:pt x="2061" y="612"/>
                  </a:lnTo>
                  <a:lnTo>
                    <a:pt x="2061" y="613"/>
                  </a:lnTo>
                  <a:lnTo>
                    <a:pt x="2060" y="613"/>
                  </a:lnTo>
                  <a:lnTo>
                    <a:pt x="2059" y="614"/>
                  </a:lnTo>
                  <a:lnTo>
                    <a:pt x="2057" y="615"/>
                  </a:lnTo>
                  <a:lnTo>
                    <a:pt x="2056" y="616"/>
                  </a:lnTo>
                  <a:lnTo>
                    <a:pt x="2055" y="616"/>
                  </a:lnTo>
                  <a:lnTo>
                    <a:pt x="2055" y="612"/>
                  </a:lnTo>
                  <a:lnTo>
                    <a:pt x="2052" y="614"/>
                  </a:lnTo>
                  <a:lnTo>
                    <a:pt x="2050" y="615"/>
                  </a:lnTo>
                  <a:lnTo>
                    <a:pt x="2047" y="617"/>
                  </a:lnTo>
                  <a:lnTo>
                    <a:pt x="2042" y="621"/>
                  </a:lnTo>
                  <a:lnTo>
                    <a:pt x="2040" y="621"/>
                  </a:lnTo>
                  <a:lnTo>
                    <a:pt x="2039" y="622"/>
                  </a:lnTo>
                  <a:lnTo>
                    <a:pt x="2038" y="623"/>
                  </a:lnTo>
                  <a:lnTo>
                    <a:pt x="2036" y="624"/>
                  </a:lnTo>
                  <a:lnTo>
                    <a:pt x="2036" y="625"/>
                  </a:lnTo>
                  <a:lnTo>
                    <a:pt x="2036" y="627"/>
                  </a:lnTo>
                  <a:lnTo>
                    <a:pt x="2037" y="629"/>
                  </a:lnTo>
                  <a:lnTo>
                    <a:pt x="2035" y="634"/>
                  </a:lnTo>
                  <a:lnTo>
                    <a:pt x="2034" y="637"/>
                  </a:lnTo>
                  <a:lnTo>
                    <a:pt x="2034" y="636"/>
                  </a:lnTo>
                  <a:lnTo>
                    <a:pt x="2034" y="625"/>
                  </a:lnTo>
                  <a:lnTo>
                    <a:pt x="2033" y="625"/>
                  </a:lnTo>
                  <a:lnTo>
                    <a:pt x="2033" y="627"/>
                  </a:lnTo>
                  <a:lnTo>
                    <a:pt x="2031" y="627"/>
                  </a:lnTo>
                  <a:lnTo>
                    <a:pt x="2031" y="629"/>
                  </a:lnTo>
                  <a:lnTo>
                    <a:pt x="2030" y="629"/>
                  </a:lnTo>
                  <a:lnTo>
                    <a:pt x="2030" y="628"/>
                  </a:lnTo>
                  <a:lnTo>
                    <a:pt x="2028" y="629"/>
                  </a:lnTo>
                  <a:lnTo>
                    <a:pt x="2025" y="631"/>
                  </a:lnTo>
                  <a:lnTo>
                    <a:pt x="2023" y="632"/>
                  </a:lnTo>
                  <a:lnTo>
                    <a:pt x="2020" y="634"/>
                  </a:lnTo>
                  <a:lnTo>
                    <a:pt x="2018" y="637"/>
                  </a:lnTo>
                  <a:lnTo>
                    <a:pt x="2017" y="637"/>
                  </a:lnTo>
                  <a:lnTo>
                    <a:pt x="2018" y="639"/>
                  </a:lnTo>
                  <a:lnTo>
                    <a:pt x="2016" y="641"/>
                  </a:lnTo>
                  <a:lnTo>
                    <a:pt x="2014" y="642"/>
                  </a:lnTo>
                  <a:lnTo>
                    <a:pt x="2013" y="640"/>
                  </a:lnTo>
                  <a:lnTo>
                    <a:pt x="2013" y="639"/>
                  </a:lnTo>
                  <a:lnTo>
                    <a:pt x="2017" y="637"/>
                  </a:lnTo>
                  <a:lnTo>
                    <a:pt x="2018" y="636"/>
                  </a:lnTo>
                  <a:lnTo>
                    <a:pt x="2019" y="634"/>
                  </a:lnTo>
                  <a:lnTo>
                    <a:pt x="2022" y="632"/>
                  </a:lnTo>
                  <a:lnTo>
                    <a:pt x="2023" y="631"/>
                  </a:lnTo>
                  <a:lnTo>
                    <a:pt x="2025" y="630"/>
                  </a:lnTo>
                  <a:lnTo>
                    <a:pt x="2028" y="628"/>
                  </a:lnTo>
                  <a:lnTo>
                    <a:pt x="2030" y="627"/>
                  </a:lnTo>
                  <a:lnTo>
                    <a:pt x="2031" y="625"/>
                  </a:lnTo>
                  <a:lnTo>
                    <a:pt x="2033" y="625"/>
                  </a:lnTo>
                  <a:lnTo>
                    <a:pt x="2034" y="624"/>
                  </a:lnTo>
                  <a:lnTo>
                    <a:pt x="2036" y="623"/>
                  </a:lnTo>
                  <a:lnTo>
                    <a:pt x="2037" y="622"/>
                  </a:lnTo>
                  <a:lnTo>
                    <a:pt x="2040" y="620"/>
                  </a:lnTo>
                  <a:lnTo>
                    <a:pt x="2042" y="620"/>
                  </a:lnTo>
                  <a:lnTo>
                    <a:pt x="2046" y="617"/>
                  </a:lnTo>
                  <a:lnTo>
                    <a:pt x="2046" y="616"/>
                  </a:lnTo>
                  <a:lnTo>
                    <a:pt x="2048" y="615"/>
                  </a:lnTo>
                  <a:lnTo>
                    <a:pt x="2052" y="613"/>
                  </a:lnTo>
                  <a:lnTo>
                    <a:pt x="2054" y="612"/>
                  </a:lnTo>
                  <a:lnTo>
                    <a:pt x="2055" y="611"/>
                  </a:lnTo>
                  <a:lnTo>
                    <a:pt x="2059" y="608"/>
                  </a:lnTo>
                  <a:lnTo>
                    <a:pt x="2059" y="609"/>
                  </a:lnTo>
                  <a:lnTo>
                    <a:pt x="2060" y="608"/>
                  </a:lnTo>
                  <a:lnTo>
                    <a:pt x="2063" y="606"/>
                  </a:lnTo>
                  <a:lnTo>
                    <a:pt x="2064" y="606"/>
                  </a:lnTo>
                  <a:lnTo>
                    <a:pt x="2064" y="605"/>
                  </a:lnTo>
                  <a:lnTo>
                    <a:pt x="2066" y="605"/>
                  </a:lnTo>
                  <a:lnTo>
                    <a:pt x="2066" y="604"/>
                  </a:lnTo>
                  <a:lnTo>
                    <a:pt x="2068" y="604"/>
                  </a:lnTo>
                  <a:lnTo>
                    <a:pt x="2069" y="603"/>
                  </a:lnTo>
                  <a:lnTo>
                    <a:pt x="2072" y="607"/>
                  </a:lnTo>
                  <a:lnTo>
                    <a:pt x="2069" y="608"/>
                  </a:lnTo>
                  <a:lnTo>
                    <a:pt x="2070" y="609"/>
                  </a:lnTo>
                  <a:lnTo>
                    <a:pt x="2070" y="613"/>
                  </a:lnTo>
                  <a:lnTo>
                    <a:pt x="2070" y="614"/>
                  </a:lnTo>
                  <a:lnTo>
                    <a:pt x="2071" y="614"/>
                  </a:lnTo>
                  <a:lnTo>
                    <a:pt x="2073" y="614"/>
                  </a:lnTo>
                  <a:lnTo>
                    <a:pt x="2074" y="614"/>
                  </a:lnTo>
                  <a:lnTo>
                    <a:pt x="2079" y="614"/>
                  </a:lnTo>
                  <a:lnTo>
                    <a:pt x="2088" y="614"/>
                  </a:lnTo>
                  <a:lnTo>
                    <a:pt x="2092" y="614"/>
                  </a:lnTo>
                  <a:lnTo>
                    <a:pt x="2092" y="613"/>
                  </a:lnTo>
                  <a:lnTo>
                    <a:pt x="2092" y="612"/>
                  </a:lnTo>
                  <a:lnTo>
                    <a:pt x="2094" y="612"/>
                  </a:lnTo>
                  <a:lnTo>
                    <a:pt x="2094" y="611"/>
                  </a:lnTo>
                  <a:lnTo>
                    <a:pt x="2094" y="609"/>
                  </a:lnTo>
                  <a:lnTo>
                    <a:pt x="2094" y="608"/>
                  </a:lnTo>
                  <a:lnTo>
                    <a:pt x="2094" y="607"/>
                  </a:lnTo>
                  <a:lnTo>
                    <a:pt x="2094" y="606"/>
                  </a:lnTo>
                  <a:lnTo>
                    <a:pt x="2094" y="605"/>
                  </a:lnTo>
                  <a:lnTo>
                    <a:pt x="2092" y="605"/>
                  </a:lnTo>
                  <a:lnTo>
                    <a:pt x="2091" y="604"/>
                  </a:lnTo>
                  <a:lnTo>
                    <a:pt x="2090" y="604"/>
                  </a:lnTo>
                  <a:lnTo>
                    <a:pt x="2090" y="603"/>
                  </a:lnTo>
                  <a:lnTo>
                    <a:pt x="2090" y="602"/>
                  </a:lnTo>
                  <a:lnTo>
                    <a:pt x="2090" y="600"/>
                  </a:lnTo>
                  <a:lnTo>
                    <a:pt x="2091" y="600"/>
                  </a:lnTo>
                  <a:lnTo>
                    <a:pt x="2092" y="600"/>
                  </a:lnTo>
                  <a:lnTo>
                    <a:pt x="2092" y="599"/>
                  </a:lnTo>
                  <a:lnTo>
                    <a:pt x="2092" y="598"/>
                  </a:lnTo>
                  <a:lnTo>
                    <a:pt x="2095" y="598"/>
                  </a:lnTo>
                  <a:lnTo>
                    <a:pt x="2096" y="598"/>
                  </a:lnTo>
                  <a:lnTo>
                    <a:pt x="2097" y="598"/>
                  </a:lnTo>
                  <a:lnTo>
                    <a:pt x="2098" y="598"/>
                  </a:lnTo>
                  <a:lnTo>
                    <a:pt x="2099" y="598"/>
                  </a:lnTo>
                  <a:lnTo>
                    <a:pt x="2100" y="598"/>
                  </a:lnTo>
                  <a:lnTo>
                    <a:pt x="2100" y="599"/>
                  </a:lnTo>
                  <a:lnTo>
                    <a:pt x="2100" y="600"/>
                  </a:lnTo>
                  <a:lnTo>
                    <a:pt x="2100" y="602"/>
                  </a:lnTo>
                  <a:lnTo>
                    <a:pt x="2100" y="603"/>
                  </a:lnTo>
                  <a:lnTo>
                    <a:pt x="2099" y="603"/>
                  </a:lnTo>
                  <a:lnTo>
                    <a:pt x="2098" y="603"/>
                  </a:lnTo>
                  <a:lnTo>
                    <a:pt x="2097" y="603"/>
                  </a:lnTo>
                  <a:lnTo>
                    <a:pt x="2096" y="603"/>
                  </a:lnTo>
                  <a:lnTo>
                    <a:pt x="2095" y="603"/>
                  </a:lnTo>
                  <a:lnTo>
                    <a:pt x="2094" y="603"/>
                  </a:lnTo>
                  <a:lnTo>
                    <a:pt x="2092" y="603"/>
                  </a:lnTo>
                  <a:lnTo>
                    <a:pt x="2092" y="602"/>
                  </a:lnTo>
                  <a:lnTo>
                    <a:pt x="2091" y="602"/>
                  </a:lnTo>
                  <a:lnTo>
                    <a:pt x="2091" y="603"/>
                  </a:lnTo>
                  <a:lnTo>
                    <a:pt x="2091" y="604"/>
                  </a:lnTo>
                  <a:lnTo>
                    <a:pt x="2092" y="604"/>
                  </a:lnTo>
                  <a:lnTo>
                    <a:pt x="2094" y="604"/>
                  </a:lnTo>
                  <a:lnTo>
                    <a:pt x="2095" y="604"/>
                  </a:lnTo>
                  <a:lnTo>
                    <a:pt x="2095" y="605"/>
                  </a:lnTo>
                  <a:lnTo>
                    <a:pt x="2094" y="605"/>
                  </a:lnTo>
                  <a:lnTo>
                    <a:pt x="2094" y="606"/>
                  </a:lnTo>
                  <a:lnTo>
                    <a:pt x="2094" y="607"/>
                  </a:lnTo>
                  <a:lnTo>
                    <a:pt x="2094" y="608"/>
                  </a:lnTo>
                  <a:lnTo>
                    <a:pt x="2094" y="609"/>
                  </a:lnTo>
                  <a:lnTo>
                    <a:pt x="2094" y="611"/>
                  </a:lnTo>
                  <a:lnTo>
                    <a:pt x="2094" y="612"/>
                  </a:lnTo>
                  <a:lnTo>
                    <a:pt x="2095" y="612"/>
                  </a:lnTo>
                  <a:lnTo>
                    <a:pt x="2094" y="612"/>
                  </a:lnTo>
                  <a:lnTo>
                    <a:pt x="2092" y="613"/>
                  </a:lnTo>
                  <a:lnTo>
                    <a:pt x="2094" y="613"/>
                  </a:lnTo>
                  <a:lnTo>
                    <a:pt x="2094" y="614"/>
                  </a:lnTo>
                  <a:lnTo>
                    <a:pt x="2095" y="614"/>
                  </a:lnTo>
                  <a:lnTo>
                    <a:pt x="2096" y="614"/>
                  </a:lnTo>
                  <a:lnTo>
                    <a:pt x="2096" y="613"/>
                  </a:lnTo>
                  <a:lnTo>
                    <a:pt x="2096" y="609"/>
                  </a:lnTo>
                  <a:lnTo>
                    <a:pt x="2100" y="609"/>
                  </a:lnTo>
                  <a:lnTo>
                    <a:pt x="2102" y="609"/>
                  </a:lnTo>
                  <a:lnTo>
                    <a:pt x="2103" y="609"/>
                  </a:lnTo>
                  <a:lnTo>
                    <a:pt x="2106" y="609"/>
                  </a:lnTo>
                  <a:lnTo>
                    <a:pt x="2108" y="608"/>
                  </a:lnTo>
                  <a:lnTo>
                    <a:pt x="2113" y="607"/>
                  </a:lnTo>
                  <a:lnTo>
                    <a:pt x="2114" y="607"/>
                  </a:lnTo>
                  <a:lnTo>
                    <a:pt x="2115" y="607"/>
                  </a:lnTo>
                  <a:lnTo>
                    <a:pt x="2116" y="606"/>
                  </a:lnTo>
                  <a:lnTo>
                    <a:pt x="2119" y="606"/>
                  </a:lnTo>
                  <a:lnTo>
                    <a:pt x="2119" y="605"/>
                  </a:lnTo>
                  <a:lnTo>
                    <a:pt x="2121" y="605"/>
                  </a:lnTo>
                  <a:lnTo>
                    <a:pt x="2123" y="605"/>
                  </a:lnTo>
                  <a:lnTo>
                    <a:pt x="2123" y="606"/>
                  </a:lnTo>
                  <a:lnTo>
                    <a:pt x="2123" y="607"/>
                  </a:lnTo>
                  <a:lnTo>
                    <a:pt x="2123" y="608"/>
                  </a:lnTo>
                  <a:lnTo>
                    <a:pt x="2124" y="608"/>
                  </a:lnTo>
                  <a:lnTo>
                    <a:pt x="2125" y="608"/>
                  </a:lnTo>
                  <a:lnTo>
                    <a:pt x="2125" y="607"/>
                  </a:lnTo>
                  <a:lnTo>
                    <a:pt x="2125" y="606"/>
                  </a:lnTo>
                  <a:lnTo>
                    <a:pt x="2124" y="606"/>
                  </a:lnTo>
                  <a:lnTo>
                    <a:pt x="2126" y="606"/>
                  </a:lnTo>
                  <a:lnTo>
                    <a:pt x="2128" y="606"/>
                  </a:lnTo>
                  <a:lnTo>
                    <a:pt x="2129" y="606"/>
                  </a:lnTo>
                  <a:lnTo>
                    <a:pt x="2130" y="606"/>
                  </a:lnTo>
                  <a:lnTo>
                    <a:pt x="2131" y="606"/>
                  </a:lnTo>
                  <a:lnTo>
                    <a:pt x="2132" y="606"/>
                  </a:lnTo>
                  <a:lnTo>
                    <a:pt x="2133" y="606"/>
                  </a:lnTo>
                  <a:lnTo>
                    <a:pt x="2134" y="606"/>
                  </a:lnTo>
                  <a:lnTo>
                    <a:pt x="2135" y="606"/>
                  </a:lnTo>
                  <a:lnTo>
                    <a:pt x="2135" y="605"/>
                  </a:lnTo>
                  <a:lnTo>
                    <a:pt x="2135" y="604"/>
                  </a:lnTo>
                  <a:lnTo>
                    <a:pt x="2135" y="603"/>
                  </a:lnTo>
                  <a:lnTo>
                    <a:pt x="2135" y="602"/>
                  </a:lnTo>
                  <a:lnTo>
                    <a:pt x="2135" y="600"/>
                  </a:lnTo>
                  <a:lnTo>
                    <a:pt x="2135" y="599"/>
                  </a:lnTo>
                  <a:lnTo>
                    <a:pt x="2135" y="598"/>
                  </a:lnTo>
                  <a:lnTo>
                    <a:pt x="2135" y="597"/>
                  </a:lnTo>
                  <a:lnTo>
                    <a:pt x="2135" y="596"/>
                  </a:lnTo>
                  <a:lnTo>
                    <a:pt x="2135" y="595"/>
                  </a:lnTo>
                  <a:lnTo>
                    <a:pt x="2135" y="594"/>
                  </a:lnTo>
                  <a:lnTo>
                    <a:pt x="2135" y="592"/>
                  </a:lnTo>
                  <a:lnTo>
                    <a:pt x="2135" y="591"/>
                  </a:lnTo>
                  <a:lnTo>
                    <a:pt x="2134" y="591"/>
                  </a:lnTo>
                  <a:lnTo>
                    <a:pt x="2134" y="590"/>
                  </a:lnTo>
                  <a:lnTo>
                    <a:pt x="2134" y="589"/>
                  </a:lnTo>
                  <a:lnTo>
                    <a:pt x="2134" y="588"/>
                  </a:lnTo>
                  <a:lnTo>
                    <a:pt x="2133" y="588"/>
                  </a:lnTo>
                  <a:lnTo>
                    <a:pt x="2133" y="587"/>
                  </a:lnTo>
                  <a:lnTo>
                    <a:pt x="2133" y="586"/>
                  </a:lnTo>
                  <a:lnTo>
                    <a:pt x="2133" y="585"/>
                  </a:lnTo>
                  <a:lnTo>
                    <a:pt x="2132" y="585"/>
                  </a:lnTo>
                  <a:lnTo>
                    <a:pt x="2132" y="583"/>
                  </a:lnTo>
                  <a:lnTo>
                    <a:pt x="2131" y="583"/>
                  </a:lnTo>
                  <a:lnTo>
                    <a:pt x="2130" y="582"/>
                  </a:lnTo>
                  <a:lnTo>
                    <a:pt x="2129" y="582"/>
                  </a:lnTo>
                  <a:lnTo>
                    <a:pt x="2128" y="583"/>
                  </a:lnTo>
                  <a:lnTo>
                    <a:pt x="2126" y="583"/>
                  </a:lnTo>
                  <a:lnTo>
                    <a:pt x="2125" y="583"/>
                  </a:lnTo>
                  <a:lnTo>
                    <a:pt x="2125" y="585"/>
                  </a:lnTo>
                  <a:lnTo>
                    <a:pt x="2124" y="585"/>
                  </a:lnTo>
                  <a:lnTo>
                    <a:pt x="2123" y="585"/>
                  </a:lnTo>
                  <a:lnTo>
                    <a:pt x="2122" y="586"/>
                  </a:lnTo>
                  <a:lnTo>
                    <a:pt x="2121" y="586"/>
                  </a:lnTo>
                  <a:lnTo>
                    <a:pt x="2120" y="586"/>
                  </a:lnTo>
                  <a:lnTo>
                    <a:pt x="2119" y="587"/>
                  </a:lnTo>
                  <a:lnTo>
                    <a:pt x="2117" y="587"/>
                  </a:lnTo>
                  <a:lnTo>
                    <a:pt x="2115" y="588"/>
                  </a:lnTo>
                  <a:lnTo>
                    <a:pt x="2114" y="588"/>
                  </a:lnTo>
                  <a:lnTo>
                    <a:pt x="2114" y="589"/>
                  </a:lnTo>
                  <a:lnTo>
                    <a:pt x="2113" y="589"/>
                  </a:lnTo>
                  <a:lnTo>
                    <a:pt x="2112" y="589"/>
                  </a:lnTo>
                  <a:lnTo>
                    <a:pt x="2111" y="589"/>
                  </a:lnTo>
                  <a:lnTo>
                    <a:pt x="2111" y="590"/>
                  </a:lnTo>
                  <a:lnTo>
                    <a:pt x="2109" y="590"/>
                  </a:lnTo>
                  <a:lnTo>
                    <a:pt x="2108" y="590"/>
                  </a:lnTo>
                  <a:lnTo>
                    <a:pt x="2107" y="591"/>
                  </a:lnTo>
                  <a:lnTo>
                    <a:pt x="2106" y="591"/>
                  </a:lnTo>
                  <a:lnTo>
                    <a:pt x="2105" y="591"/>
                  </a:lnTo>
                  <a:lnTo>
                    <a:pt x="2105" y="592"/>
                  </a:lnTo>
                  <a:lnTo>
                    <a:pt x="2104" y="592"/>
                  </a:lnTo>
                  <a:lnTo>
                    <a:pt x="2103" y="592"/>
                  </a:lnTo>
                  <a:lnTo>
                    <a:pt x="2102" y="592"/>
                  </a:lnTo>
                  <a:lnTo>
                    <a:pt x="2100" y="592"/>
                  </a:lnTo>
                  <a:lnTo>
                    <a:pt x="2100" y="591"/>
                  </a:lnTo>
                  <a:lnTo>
                    <a:pt x="2100" y="590"/>
                  </a:lnTo>
                  <a:lnTo>
                    <a:pt x="2102" y="589"/>
                  </a:lnTo>
                  <a:lnTo>
                    <a:pt x="2105" y="588"/>
                  </a:lnTo>
                  <a:lnTo>
                    <a:pt x="2107" y="588"/>
                  </a:lnTo>
                  <a:lnTo>
                    <a:pt x="2113" y="586"/>
                  </a:lnTo>
                  <a:lnTo>
                    <a:pt x="2117" y="583"/>
                  </a:lnTo>
                  <a:lnTo>
                    <a:pt x="2119" y="583"/>
                  </a:lnTo>
                  <a:lnTo>
                    <a:pt x="2124" y="581"/>
                  </a:lnTo>
                  <a:lnTo>
                    <a:pt x="2133" y="578"/>
                  </a:lnTo>
                  <a:lnTo>
                    <a:pt x="2140" y="575"/>
                  </a:lnTo>
                  <a:lnTo>
                    <a:pt x="2140" y="574"/>
                  </a:lnTo>
                  <a:lnTo>
                    <a:pt x="2146" y="572"/>
                  </a:lnTo>
                  <a:lnTo>
                    <a:pt x="2147" y="572"/>
                  </a:lnTo>
                  <a:lnTo>
                    <a:pt x="2156" y="569"/>
                  </a:lnTo>
                  <a:lnTo>
                    <a:pt x="2157" y="567"/>
                  </a:lnTo>
                  <a:lnTo>
                    <a:pt x="2159" y="567"/>
                  </a:lnTo>
                  <a:lnTo>
                    <a:pt x="2165" y="565"/>
                  </a:lnTo>
                  <a:lnTo>
                    <a:pt x="2167" y="564"/>
                  </a:lnTo>
                  <a:lnTo>
                    <a:pt x="2176" y="561"/>
                  </a:lnTo>
                  <a:lnTo>
                    <a:pt x="2176" y="560"/>
                  </a:lnTo>
                  <a:lnTo>
                    <a:pt x="2176" y="558"/>
                  </a:lnTo>
                  <a:lnTo>
                    <a:pt x="2176" y="557"/>
                  </a:lnTo>
                  <a:lnTo>
                    <a:pt x="2176" y="556"/>
                  </a:lnTo>
                  <a:lnTo>
                    <a:pt x="2176" y="555"/>
                  </a:lnTo>
                  <a:lnTo>
                    <a:pt x="2176" y="554"/>
                  </a:lnTo>
                  <a:lnTo>
                    <a:pt x="2175" y="553"/>
                  </a:lnTo>
                  <a:lnTo>
                    <a:pt x="2175" y="552"/>
                  </a:lnTo>
                  <a:lnTo>
                    <a:pt x="2175" y="550"/>
                  </a:lnTo>
                  <a:lnTo>
                    <a:pt x="2175" y="549"/>
                  </a:lnTo>
                  <a:lnTo>
                    <a:pt x="2175" y="548"/>
                  </a:lnTo>
                  <a:lnTo>
                    <a:pt x="2175" y="547"/>
                  </a:lnTo>
                  <a:lnTo>
                    <a:pt x="2175" y="546"/>
                  </a:lnTo>
                  <a:lnTo>
                    <a:pt x="2175" y="545"/>
                  </a:lnTo>
                  <a:lnTo>
                    <a:pt x="2175" y="544"/>
                  </a:lnTo>
                  <a:lnTo>
                    <a:pt x="2173" y="544"/>
                  </a:lnTo>
                  <a:lnTo>
                    <a:pt x="2172" y="544"/>
                  </a:lnTo>
                  <a:lnTo>
                    <a:pt x="2160" y="542"/>
                  </a:lnTo>
                  <a:lnTo>
                    <a:pt x="2160" y="544"/>
                  </a:lnTo>
                  <a:lnTo>
                    <a:pt x="2160" y="546"/>
                  </a:lnTo>
                  <a:lnTo>
                    <a:pt x="2159" y="546"/>
                  </a:lnTo>
                  <a:lnTo>
                    <a:pt x="2158" y="546"/>
                  </a:lnTo>
                  <a:lnTo>
                    <a:pt x="2157" y="546"/>
                  </a:lnTo>
                  <a:lnTo>
                    <a:pt x="2156" y="546"/>
                  </a:lnTo>
                  <a:lnTo>
                    <a:pt x="2155" y="546"/>
                  </a:lnTo>
                  <a:lnTo>
                    <a:pt x="2154" y="546"/>
                  </a:lnTo>
                  <a:lnTo>
                    <a:pt x="2152" y="546"/>
                  </a:lnTo>
                  <a:lnTo>
                    <a:pt x="2151" y="546"/>
                  </a:lnTo>
                  <a:lnTo>
                    <a:pt x="2150" y="546"/>
                  </a:lnTo>
                  <a:lnTo>
                    <a:pt x="2149" y="546"/>
                  </a:lnTo>
                  <a:lnTo>
                    <a:pt x="2148" y="546"/>
                  </a:lnTo>
                  <a:lnTo>
                    <a:pt x="2147" y="546"/>
                  </a:lnTo>
                  <a:lnTo>
                    <a:pt x="2146" y="546"/>
                  </a:lnTo>
                  <a:lnTo>
                    <a:pt x="2145" y="546"/>
                  </a:lnTo>
                  <a:lnTo>
                    <a:pt x="2143" y="546"/>
                  </a:lnTo>
                  <a:lnTo>
                    <a:pt x="2142" y="546"/>
                  </a:lnTo>
                  <a:lnTo>
                    <a:pt x="2142" y="547"/>
                  </a:lnTo>
                  <a:lnTo>
                    <a:pt x="2142" y="548"/>
                  </a:lnTo>
                  <a:lnTo>
                    <a:pt x="2141" y="548"/>
                  </a:lnTo>
                  <a:lnTo>
                    <a:pt x="2140" y="548"/>
                  </a:lnTo>
                  <a:lnTo>
                    <a:pt x="2139" y="548"/>
                  </a:lnTo>
                  <a:lnTo>
                    <a:pt x="2138" y="548"/>
                  </a:lnTo>
                  <a:lnTo>
                    <a:pt x="2137" y="548"/>
                  </a:lnTo>
                  <a:lnTo>
                    <a:pt x="2135" y="548"/>
                  </a:lnTo>
                  <a:lnTo>
                    <a:pt x="2134" y="548"/>
                  </a:lnTo>
                  <a:lnTo>
                    <a:pt x="2133" y="548"/>
                  </a:lnTo>
                  <a:lnTo>
                    <a:pt x="2132" y="548"/>
                  </a:lnTo>
                  <a:lnTo>
                    <a:pt x="2131" y="548"/>
                  </a:lnTo>
                  <a:lnTo>
                    <a:pt x="2130" y="548"/>
                  </a:lnTo>
                  <a:lnTo>
                    <a:pt x="2126" y="548"/>
                  </a:lnTo>
                  <a:lnTo>
                    <a:pt x="2123" y="548"/>
                  </a:lnTo>
                  <a:lnTo>
                    <a:pt x="2120" y="548"/>
                  </a:lnTo>
                  <a:lnTo>
                    <a:pt x="2119" y="548"/>
                  </a:lnTo>
                  <a:lnTo>
                    <a:pt x="2120" y="548"/>
                  </a:lnTo>
                  <a:lnTo>
                    <a:pt x="2117" y="548"/>
                  </a:lnTo>
                  <a:lnTo>
                    <a:pt x="2116" y="548"/>
                  </a:lnTo>
                  <a:lnTo>
                    <a:pt x="2113" y="548"/>
                  </a:lnTo>
                  <a:lnTo>
                    <a:pt x="2113" y="541"/>
                  </a:lnTo>
                  <a:lnTo>
                    <a:pt x="2112" y="541"/>
                  </a:lnTo>
                  <a:lnTo>
                    <a:pt x="2111" y="541"/>
                  </a:lnTo>
                  <a:lnTo>
                    <a:pt x="2111" y="542"/>
                  </a:lnTo>
                  <a:lnTo>
                    <a:pt x="2111" y="544"/>
                  </a:lnTo>
                  <a:lnTo>
                    <a:pt x="2111" y="545"/>
                  </a:lnTo>
                  <a:lnTo>
                    <a:pt x="2109" y="545"/>
                  </a:lnTo>
                  <a:lnTo>
                    <a:pt x="2108" y="545"/>
                  </a:lnTo>
                  <a:lnTo>
                    <a:pt x="2107" y="545"/>
                  </a:lnTo>
                  <a:lnTo>
                    <a:pt x="2106" y="545"/>
                  </a:lnTo>
                  <a:lnTo>
                    <a:pt x="2106" y="541"/>
                  </a:lnTo>
                  <a:lnTo>
                    <a:pt x="2104" y="541"/>
                  </a:lnTo>
                  <a:lnTo>
                    <a:pt x="2104" y="542"/>
                  </a:lnTo>
                  <a:lnTo>
                    <a:pt x="2104" y="545"/>
                  </a:lnTo>
                  <a:lnTo>
                    <a:pt x="2103" y="545"/>
                  </a:lnTo>
                  <a:lnTo>
                    <a:pt x="2103" y="542"/>
                  </a:lnTo>
                  <a:lnTo>
                    <a:pt x="2103" y="541"/>
                  </a:lnTo>
                  <a:lnTo>
                    <a:pt x="2102" y="541"/>
                  </a:lnTo>
                  <a:lnTo>
                    <a:pt x="2100" y="541"/>
                  </a:lnTo>
                  <a:lnTo>
                    <a:pt x="2100" y="542"/>
                  </a:lnTo>
                  <a:lnTo>
                    <a:pt x="2099" y="542"/>
                  </a:lnTo>
                  <a:lnTo>
                    <a:pt x="2096" y="542"/>
                  </a:lnTo>
                  <a:lnTo>
                    <a:pt x="2094" y="542"/>
                  </a:lnTo>
                  <a:lnTo>
                    <a:pt x="2094" y="541"/>
                  </a:lnTo>
                  <a:lnTo>
                    <a:pt x="2092" y="541"/>
                  </a:lnTo>
                  <a:lnTo>
                    <a:pt x="2092" y="542"/>
                  </a:lnTo>
                  <a:lnTo>
                    <a:pt x="2091" y="542"/>
                  </a:lnTo>
                  <a:lnTo>
                    <a:pt x="2090" y="542"/>
                  </a:lnTo>
                  <a:lnTo>
                    <a:pt x="2090" y="540"/>
                  </a:lnTo>
                  <a:lnTo>
                    <a:pt x="2089" y="540"/>
                  </a:lnTo>
                  <a:lnTo>
                    <a:pt x="2086" y="540"/>
                  </a:lnTo>
                  <a:lnTo>
                    <a:pt x="2085" y="540"/>
                  </a:lnTo>
                  <a:lnTo>
                    <a:pt x="2081" y="540"/>
                  </a:lnTo>
                  <a:lnTo>
                    <a:pt x="2074" y="540"/>
                  </a:lnTo>
                  <a:lnTo>
                    <a:pt x="2060" y="540"/>
                  </a:lnTo>
                  <a:lnTo>
                    <a:pt x="2055" y="540"/>
                  </a:lnTo>
                  <a:lnTo>
                    <a:pt x="2054" y="540"/>
                  </a:lnTo>
                  <a:lnTo>
                    <a:pt x="2045" y="540"/>
                  </a:lnTo>
                  <a:lnTo>
                    <a:pt x="2033" y="540"/>
                  </a:lnTo>
                  <a:lnTo>
                    <a:pt x="2028" y="540"/>
                  </a:lnTo>
                  <a:lnTo>
                    <a:pt x="2020" y="540"/>
                  </a:lnTo>
                  <a:lnTo>
                    <a:pt x="2019" y="540"/>
                  </a:lnTo>
                  <a:lnTo>
                    <a:pt x="2017" y="540"/>
                  </a:lnTo>
                  <a:lnTo>
                    <a:pt x="2017" y="541"/>
                  </a:lnTo>
                  <a:lnTo>
                    <a:pt x="2017" y="542"/>
                  </a:lnTo>
                  <a:lnTo>
                    <a:pt x="2017" y="544"/>
                  </a:lnTo>
                  <a:lnTo>
                    <a:pt x="2017" y="545"/>
                  </a:lnTo>
                  <a:lnTo>
                    <a:pt x="2017" y="546"/>
                  </a:lnTo>
                  <a:lnTo>
                    <a:pt x="2017" y="547"/>
                  </a:lnTo>
                  <a:lnTo>
                    <a:pt x="2017" y="548"/>
                  </a:lnTo>
                  <a:lnTo>
                    <a:pt x="2017" y="549"/>
                  </a:lnTo>
                  <a:lnTo>
                    <a:pt x="2017" y="550"/>
                  </a:lnTo>
                  <a:lnTo>
                    <a:pt x="2017" y="552"/>
                  </a:lnTo>
                  <a:lnTo>
                    <a:pt x="2017" y="553"/>
                  </a:lnTo>
                  <a:lnTo>
                    <a:pt x="2017" y="555"/>
                  </a:lnTo>
                  <a:lnTo>
                    <a:pt x="2017" y="556"/>
                  </a:lnTo>
                  <a:lnTo>
                    <a:pt x="2017" y="557"/>
                  </a:lnTo>
                  <a:lnTo>
                    <a:pt x="2017" y="561"/>
                  </a:lnTo>
                  <a:lnTo>
                    <a:pt x="2017" y="565"/>
                  </a:lnTo>
                  <a:lnTo>
                    <a:pt x="2017" y="566"/>
                  </a:lnTo>
                  <a:lnTo>
                    <a:pt x="2017" y="569"/>
                  </a:lnTo>
                  <a:lnTo>
                    <a:pt x="2017" y="570"/>
                  </a:lnTo>
                  <a:lnTo>
                    <a:pt x="2017" y="571"/>
                  </a:lnTo>
                  <a:lnTo>
                    <a:pt x="2017" y="572"/>
                  </a:lnTo>
                  <a:lnTo>
                    <a:pt x="2017" y="573"/>
                  </a:lnTo>
                  <a:lnTo>
                    <a:pt x="2017" y="575"/>
                  </a:lnTo>
                  <a:lnTo>
                    <a:pt x="2017" y="577"/>
                  </a:lnTo>
                  <a:lnTo>
                    <a:pt x="2017" y="578"/>
                  </a:lnTo>
                  <a:lnTo>
                    <a:pt x="2017" y="579"/>
                  </a:lnTo>
                  <a:lnTo>
                    <a:pt x="2017" y="580"/>
                  </a:lnTo>
                  <a:lnTo>
                    <a:pt x="2017" y="581"/>
                  </a:lnTo>
                  <a:lnTo>
                    <a:pt x="2017" y="582"/>
                  </a:lnTo>
                  <a:lnTo>
                    <a:pt x="2017" y="583"/>
                  </a:lnTo>
                  <a:lnTo>
                    <a:pt x="2017" y="591"/>
                  </a:lnTo>
                  <a:lnTo>
                    <a:pt x="2017" y="592"/>
                  </a:lnTo>
                  <a:lnTo>
                    <a:pt x="2017" y="594"/>
                  </a:lnTo>
                  <a:lnTo>
                    <a:pt x="2017" y="596"/>
                  </a:lnTo>
                  <a:lnTo>
                    <a:pt x="2017" y="597"/>
                  </a:lnTo>
                  <a:lnTo>
                    <a:pt x="2017" y="599"/>
                  </a:lnTo>
                  <a:lnTo>
                    <a:pt x="2017" y="602"/>
                  </a:lnTo>
                  <a:lnTo>
                    <a:pt x="2017" y="603"/>
                  </a:lnTo>
                  <a:lnTo>
                    <a:pt x="2017" y="604"/>
                  </a:lnTo>
                  <a:lnTo>
                    <a:pt x="2017" y="608"/>
                  </a:lnTo>
                  <a:lnTo>
                    <a:pt x="2017" y="611"/>
                  </a:lnTo>
                  <a:lnTo>
                    <a:pt x="2017" y="615"/>
                  </a:lnTo>
                  <a:lnTo>
                    <a:pt x="2017" y="622"/>
                  </a:lnTo>
                  <a:lnTo>
                    <a:pt x="2016" y="622"/>
                  </a:lnTo>
                  <a:lnTo>
                    <a:pt x="2007" y="622"/>
                  </a:lnTo>
                  <a:lnTo>
                    <a:pt x="2004" y="622"/>
                  </a:lnTo>
                  <a:lnTo>
                    <a:pt x="2004" y="621"/>
                  </a:lnTo>
                  <a:lnTo>
                    <a:pt x="2004" y="620"/>
                  </a:lnTo>
                  <a:lnTo>
                    <a:pt x="2004" y="619"/>
                  </a:lnTo>
                  <a:lnTo>
                    <a:pt x="2004" y="617"/>
                  </a:lnTo>
                  <a:lnTo>
                    <a:pt x="2004" y="616"/>
                  </a:lnTo>
                  <a:lnTo>
                    <a:pt x="2004" y="615"/>
                  </a:lnTo>
                  <a:lnTo>
                    <a:pt x="2004" y="614"/>
                  </a:lnTo>
                  <a:lnTo>
                    <a:pt x="2004" y="613"/>
                  </a:lnTo>
                  <a:lnTo>
                    <a:pt x="2002" y="613"/>
                  </a:lnTo>
                  <a:lnTo>
                    <a:pt x="2002" y="611"/>
                  </a:lnTo>
                  <a:lnTo>
                    <a:pt x="2002" y="589"/>
                  </a:lnTo>
                  <a:lnTo>
                    <a:pt x="2002" y="580"/>
                  </a:lnTo>
                  <a:lnTo>
                    <a:pt x="2002" y="579"/>
                  </a:lnTo>
                  <a:lnTo>
                    <a:pt x="2002" y="560"/>
                  </a:lnTo>
                  <a:lnTo>
                    <a:pt x="2002" y="552"/>
                  </a:lnTo>
                  <a:lnTo>
                    <a:pt x="2002" y="545"/>
                  </a:lnTo>
                  <a:lnTo>
                    <a:pt x="2002" y="544"/>
                  </a:lnTo>
                  <a:lnTo>
                    <a:pt x="2002" y="542"/>
                  </a:lnTo>
                  <a:lnTo>
                    <a:pt x="2002" y="541"/>
                  </a:lnTo>
                  <a:lnTo>
                    <a:pt x="2002" y="540"/>
                  </a:lnTo>
                  <a:lnTo>
                    <a:pt x="2002" y="539"/>
                  </a:lnTo>
                  <a:lnTo>
                    <a:pt x="2002" y="538"/>
                  </a:lnTo>
                  <a:lnTo>
                    <a:pt x="2002" y="537"/>
                  </a:lnTo>
                  <a:lnTo>
                    <a:pt x="2002" y="536"/>
                  </a:lnTo>
                  <a:lnTo>
                    <a:pt x="2001" y="533"/>
                  </a:lnTo>
                  <a:lnTo>
                    <a:pt x="2001" y="532"/>
                  </a:lnTo>
                  <a:lnTo>
                    <a:pt x="2001" y="531"/>
                  </a:lnTo>
                  <a:lnTo>
                    <a:pt x="2000" y="530"/>
                  </a:lnTo>
                  <a:lnTo>
                    <a:pt x="1999" y="528"/>
                  </a:lnTo>
                  <a:lnTo>
                    <a:pt x="1999" y="527"/>
                  </a:lnTo>
                  <a:lnTo>
                    <a:pt x="1997" y="527"/>
                  </a:lnTo>
                  <a:lnTo>
                    <a:pt x="1997" y="525"/>
                  </a:lnTo>
                  <a:lnTo>
                    <a:pt x="1996" y="524"/>
                  </a:lnTo>
                  <a:lnTo>
                    <a:pt x="1995" y="523"/>
                  </a:lnTo>
                  <a:lnTo>
                    <a:pt x="1994" y="522"/>
                  </a:lnTo>
                  <a:lnTo>
                    <a:pt x="1993" y="521"/>
                  </a:lnTo>
                  <a:lnTo>
                    <a:pt x="1992" y="520"/>
                  </a:lnTo>
                  <a:lnTo>
                    <a:pt x="1991" y="520"/>
                  </a:lnTo>
                  <a:lnTo>
                    <a:pt x="1991" y="519"/>
                  </a:lnTo>
                  <a:lnTo>
                    <a:pt x="1990" y="519"/>
                  </a:lnTo>
                  <a:lnTo>
                    <a:pt x="1988" y="519"/>
                  </a:lnTo>
                  <a:lnTo>
                    <a:pt x="1988" y="518"/>
                  </a:lnTo>
                  <a:lnTo>
                    <a:pt x="1987" y="518"/>
                  </a:lnTo>
                  <a:lnTo>
                    <a:pt x="1986" y="518"/>
                  </a:lnTo>
                  <a:lnTo>
                    <a:pt x="1986" y="516"/>
                  </a:lnTo>
                  <a:lnTo>
                    <a:pt x="1985" y="516"/>
                  </a:lnTo>
                  <a:lnTo>
                    <a:pt x="1984" y="516"/>
                  </a:lnTo>
                  <a:lnTo>
                    <a:pt x="1984" y="515"/>
                  </a:lnTo>
                  <a:lnTo>
                    <a:pt x="1984" y="514"/>
                  </a:lnTo>
                  <a:lnTo>
                    <a:pt x="1984" y="512"/>
                  </a:lnTo>
                  <a:lnTo>
                    <a:pt x="1984" y="511"/>
                  </a:lnTo>
                  <a:lnTo>
                    <a:pt x="1984" y="510"/>
                  </a:lnTo>
                  <a:lnTo>
                    <a:pt x="1984" y="508"/>
                  </a:lnTo>
                  <a:lnTo>
                    <a:pt x="1984" y="507"/>
                  </a:lnTo>
                  <a:lnTo>
                    <a:pt x="1984" y="506"/>
                  </a:lnTo>
                  <a:lnTo>
                    <a:pt x="1984" y="505"/>
                  </a:lnTo>
                  <a:lnTo>
                    <a:pt x="1984" y="499"/>
                  </a:lnTo>
                  <a:lnTo>
                    <a:pt x="1984" y="496"/>
                  </a:lnTo>
                  <a:lnTo>
                    <a:pt x="1984" y="495"/>
                  </a:lnTo>
                  <a:lnTo>
                    <a:pt x="1984" y="493"/>
                  </a:lnTo>
                  <a:lnTo>
                    <a:pt x="1984" y="486"/>
                  </a:lnTo>
                  <a:lnTo>
                    <a:pt x="1984" y="482"/>
                  </a:lnTo>
                  <a:lnTo>
                    <a:pt x="1984" y="481"/>
                  </a:lnTo>
                  <a:lnTo>
                    <a:pt x="1984" y="480"/>
                  </a:lnTo>
                  <a:lnTo>
                    <a:pt x="1984" y="479"/>
                  </a:lnTo>
                  <a:lnTo>
                    <a:pt x="1984" y="478"/>
                  </a:lnTo>
                  <a:lnTo>
                    <a:pt x="1984" y="477"/>
                  </a:lnTo>
                  <a:lnTo>
                    <a:pt x="1984" y="475"/>
                  </a:lnTo>
                  <a:lnTo>
                    <a:pt x="1984" y="474"/>
                  </a:lnTo>
                  <a:lnTo>
                    <a:pt x="1983" y="473"/>
                  </a:lnTo>
                  <a:lnTo>
                    <a:pt x="1983" y="472"/>
                  </a:lnTo>
                  <a:lnTo>
                    <a:pt x="1983" y="471"/>
                  </a:lnTo>
                  <a:lnTo>
                    <a:pt x="1982" y="471"/>
                  </a:lnTo>
                  <a:lnTo>
                    <a:pt x="1982" y="470"/>
                  </a:lnTo>
                  <a:lnTo>
                    <a:pt x="1981" y="469"/>
                  </a:lnTo>
                  <a:lnTo>
                    <a:pt x="1981" y="468"/>
                  </a:lnTo>
                  <a:lnTo>
                    <a:pt x="1979" y="466"/>
                  </a:lnTo>
                  <a:lnTo>
                    <a:pt x="1978" y="465"/>
                  </a:lnTo>
                  <a:lnTo>
                    <a:pt x="1978" y="464"/>
                  </a:lnTo>
                  <a:lnTo>
                    <a:pt x="1977" y="464"/>
                  </a:lnTo>
                  <a:lnTo>
                    <a:pt x="1977" y="463"/>
                  </a:lnTo>
                  <a:lnTo>
                    <a:pt x="1976" y="463"/>
                  </a:lnTo>
                  <a:lnTo>
                    <a:pt x="1975" y="462"/>
                  </a:lnTo>
                  <a:lnTo>
                    <a:pt x="1974" y="461"/>
                  </a:lnTo>
                  <a:lnTo>
                    <a:pt x="1973" y="461"/>
                  </a:lnTo>
                  <a:lnTo>
                    <a:pt x="1973" y="460"/>
                  </a:lnTo>
                  <a:lnTo>
                    <a:pt x="1971" y="460"/>
                  </a:lnTo>
                  <a:lnTo>
                    <a:pt x="1970" y="458"/>
                  </a:lnTo>
                  <a:lnTo>
                    <a:pt x="1969" y="458"/>
                  </a:lnTo>
                  <a:lnTo>
                    <a:pt x="1968" y="457"/>
                  </a:lnTo>
                  <a:lnTo>
                    <a:pt x="1966" y="457"/>
                  </a:lnTo>
                  <a:lnTo>
                    <a:pt x="1965" y="457"/>
                  </a:lnTo>
                  <a:lnTo>
                    <a:pt x="1964" y="457"/>
                  </a:lnTo>
                  <a:lnTo>
                    <a:pt x="1962" y="457"/>
                  </a:lnTo>
                  <a:lnTo>
                    <a:pt x="1962" y="453"/>
                  </a:lnTo>
                  <a:lnTo>
                    <a:pt x="1962" y="452"/>
                  </a:lnTo>
                  <a:lnTo>
                    <a:pt x="1962" y="450"/>
                  </a:lnTo>
                  <a:lnTo>
                    <a:pt x="1962" y="448"/>
                  </a:lnTo>
                  <a:lnTo>
                    <a:pt x="1962" y="447"/>
                  </a:lnTo>
                  <a:lnTo>
                    <a:pt x="1962" y="446"/>
                  </a:lnTo>
                  <a:lnTo>
                    <a:pt x="1962" y="445"/>
                  </a:lnTo>
                  <a:lnTo>
                    <a:pt x="1962" y="444"/>
                  </a:lnTo>
                  <a:lnTo>
                    <a:pt x="1961" y="444"/>
                  </a:lnTo>
                  <a:lnTo>
                    <a:pt x="1961" y="445"/>
                  </a:lnTo>
                  <a:lnTo>
                    <a:pt x="1960" y="445"/>
                  </a:lnTo>
                  <a:lnTo>
                    <a:pt x="1959" y="446"/>
                  </a:lnTo>
                  <a:lnTo>
                    <a:pt x="1958" y="446"/>
                  </a:lnTo>
                  <a:lnTo>
                    <a:pt x="1957" y="446"/>
                  </a:lnTo>
                  <a:lnTo>
                    <a:pt x="1956" y="446"/>
                  </a:lnTo>
                  <a:lnTo>
                    <a:pt x="1954" y="446"/>
                  </a:lnTo>
                  <a:lnTo>
                    <a:pt x="1953" y="446"/>
                  </a:lnTo>
                  <a:lnTo>
                    <a:pt x="1952" y="446"/>
                  </a:lnTo>
                  <a:lnTo>
                    <a:pt x="1951" y="447"/>
                  </a:lnTo>
                  <a:lnTo>
                    <a:pt x="1950" y="447"/>
                  </a:lnTo>
                  <a:lnTo>
                    <a:pt x="1949" y="447"/>
                  </a:lnTo>
                  <a:lnTo>
                    <a:pt x="1948" y="447"/>
                  </a:lnTo>
                  <a:lnTo>
                    <a:pt x="1947" y="450"/>
                  </a:lnTo>
                  <a:lnTo>
                    <a:pt x="1945" y="454"/>
                  </a:lnTo>
                  <a:lnTo>
                    <a:pt x="1944" y="457"/>
                  </a:lnTo>
                  <a:lnTo>
                    <a:pt x="1944" y="456"/>
                  </a:lnTo>
                  <a:lnTo>
                    <a:pt x="1944" y="455"/>
                  </a:lnTo>
                  <a:lnTo>
                    <a:pt x="1944" y="454"/>
                  </a:lnTo>
                  <a:lnTo>
                    <a:pt x="1944" y="453"/>
                  </a:lnTo>
                  <a:lnTo>
                    <a:pt x="1942" y="453"/>
                  </a:lnTo>
                  <a:lnTo>
                    <a:pt x="1942" y="452"/>
                  </a:lnTo>
                  <a:lnTo>
                    <a:pt x="1939" y="452"/>
                  </a:lnTo>
                  <a:lnTo>
                    <a:pt x="1939" y="454"/>
                  </a:lnTo>
                  <a:lnTo>
                    <a:pt x="1939" y="455"/>
                  </a:lnTo>
                  <a:lnTo>
                    <a:pt x="1939" y="454"/>
                  </a:lnTo>
                  <a:lnTo>
                    <a:pt x="1939" y="448"/>
                  </a:lnTo>
                  <a:lnTo>
                    <a:pt x="1938" y="448"/>
                  </a:lnTo>
                  <a:lnTo>
                    <a:pt x="1936" y="447"/>
                  </a:lnTo>
                  <a:lnTo>
                    <a:pt x="1935" y="447"/>
                  </a:lnTo>
                  <a:lnTo>
                    <a:pt x="1934" y="447"/>
                  </a:lnTo>
                  <a:lnTo>
                    <a:pt x="1933" y="447"/>
                  </a:lnTo>
                  <a:lnTo>
                    <a:pt x="1932" y="447"/>
                  </a:lnTo>
                  <a:lnTo>
                    <a:pt x="1931" y="446"/>
                  </a:lnTo>
                  <a:lnTo>
                    <a:pt x="1928" y="445"/>
                  </a:lnTo>
                  <a:lnTo>
                    <a:pt x="1928" y="444"/>
                  </a:lnTo>
                  <a:lnTo>
                    <a:pt x="1927" y="443"/>
                  </a:lnTo>
                  <a:lnTo>
                    <a:pt x="1927" y="441"/>
                  </a:lnTo>
                  <a:lnTo>
                    <a:pt x="1926" y="440"/>
                  </a:lnTo>
                  <a:lnTo>
                    <a:pt x="1926" y="438"/>
                  </a:lnTo>
                  <a:lnTo>
                    <a:pt x="1925" y="437"/>
                  </a:lnTo>
                  <a:lnTo>
                    <a:pt x="1925" y="436"/>
                  </a:lnTo>
                  <a:lnTo>
                    <a:pt x="1925" y="433"/>
                  </a:lnTo>
                  <a:lnTo>
                    <a:pt x="1924" y="432"/>
                  </a:lnTo>
                  <a:lnTo>
                    <a:pt x="1924" y="431"/>
                  </a:lnTo>
                  <a:lnTo>
                    <a:pt x="1923" y="429"/>
                  </a:lnTo>
                  <a:lnTo>
                    <a:pt x="1922" y="428"/>
                  </a:lnTo>
                  <a:lnTo>
                    <a:pt x="1922" y="427"/>
                  </a:lnTo>
                  <a:lnTo>
                    <a:pt x="1921" y="427"/>
                  </a:lnTo>
                  <a:lnTo>
                    <a:pt x="1917" y="427"/>
                  </a:lnTo>
                  <a:lnTo>
                    <a:pt x="1915" y="427"/>
                  </a:lnTo>
                  <a:lnTo>
                    <a:pt x="1914" y="427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9" y="428"/>
                  </a:lnTo>
                  <a:lnTo>
                    <a:pt x="1908" y="428"/>
                  </a:lnTo>
                  <a:lnTo>
                    <a:pt x="1907" y="428"/>
                  </a:lnTo>
                  <a:lnTo>
                    <a:pt x="1906" y="428"/>
                  </a:lnTo>
                  <a:lnTo>
                    <a:pt x="1905" y="428"/>
                  </a:lnTo>
                  <a:lnTo>
                    <a:pt x="1902" y="427"/>
                  </a:lnTo>
                  <a:lnTo>
                    <a:pt x="1900" y="426"/>
                  </a:lnTo>
                  <a:lnTo>
                    <a:pt x="1899" y="426"/>
                  </a:lnTo>
                  <a:lnTo>
                    <a:pt x="1897" y="426"/>
                  </a:lnTo>
                  <a:lnTo>
                    <a:pt x="1896" y="426"/>
                  </a:lnTo>
                  <a:lnTo>
                    <a:pt x="1893" y="427"/>
                  </a:lnTo>
                  <a:lnTo>
                    <a:pt x="1892" y="427"/>
                  </a:lnTo>
                  <a:lnTo>
                    <a:pt x="1891" y="427"/>
                  </a:lnTo>
                  <a:lnTo>
                    <a:pt x="1890" y="428"/>
                  </a:lnTo>
                  <a:lnTo>
                    <a:pt x="1889" y="428"/>
                  </a:lnTo>
                  <a:lnTo>
                    <a:pt x="1887" y="429"/>
                  </a:lnTo>
                  <a:lnTo>
                    <a:pt x="1885" y="429"/>
                  </a:lnTo>
                  <a:lnTo>
                    <a:pt x="1883" y="430"/>
                  </a:lnTo>
                  <a:lnTo>
                    <a:pt x="1882" y="430"/>
                  </a:lnTo>
                  <a:lnTo>
                    <a:pt x="1882" y="429"/>
                  </a:lnTo>
                  <a:lnTo>
                    <a:pt x="1882" y="430"/>
                  </a:lnTo>
                  <a:lnTo>
                    <a:pt x="1881" y="430"/>
                  </a:lnTo>
                  <a:lnTo>
                    <a:pt x="1880" y="430"/>
                  </a:lnTo>
                  <a:lnTo>
                    <a:pt x="1879" y="430"/>
                  </a:lnTo>
                  <a:lnTo>
                    <a:pt x="1879" y="431"/>
                  </a:lnTo>
                  <a:lnTo>
                    <a:pt x="1879" y="430"/>
                  </a:lnTo>
                  <a:lnTo>
                    <a:pt x="1878" y="430"/>
                  </a:lnTo>
                  <a:lnTo>
                    <a:pt x="1878" y="431"/>
                  </a:lnTo>
                  <a:lnTo>
                    <a:pt x="1876" y="431"/>
                  </a:lnTo>
                  <a:lnTo>
                    <a:pt x="1875" y="431"/>
                  </a:lnTo>
                  <a:lnTo>
                    <a:pt x="1874" y="431"/>
                  </a:lnTo>
                  <a:lnTo>
                    <a:pt x="1873" y="431"/>
                  </a:lnTo>
                  <a:lnTo>
                    <a:pt x="1872" y="431"/>
                  </a:lnTo>
                  <a:lnTo>
                    <a:pt x="1871" y="431"/>
                  </a:lnTo>
                  <a:lnTo>
                    <a:pt x="1870" y="431"/>
                  </a:lnTo>
                  <a:lnTo>
                    <a:pt x="1869" y="431"/>
                  </a:lnTo>
                  <a:lnTo>
                    <a:pt x="1867" y="431"/>
                  </a:lnTo>
                  <a:lnTo>
                    <a:pt x="1866" y="431"/>
                  </a:lnTo>
                  <a:lnTo>
                    <a:pt x="1865" y="431"/>
                  </a:lnTo>
                  <a:lnTo>
                    <a:pt x="1864" y="432"/>
                  </a:lnTo>
                  <a:lnTo>
                    <a:pt x="1863" y="432"/>
                  </a:lnTo>
                  <a:lnTo>
                    <a:pt x="1862" y="433"/>
                  </a:lnTo>
                  <a:lnTo>
                    <a:pt x="1861" y="433"/>
                  </a:lnTo>
                  <a:lnTo>
                    <a:pt x="1859" y="435"/>
                  </a:lnTo>
                  <a:lnTo>
                    <a:pt x="1859" y="439"/>
                  </a:lnTo>
                  <a:lnTo>
                    <a:pt x="1859" y="440"/>
                  </a:lnTo>
                  <a:lnTo>
                    <a:pt x="1859" y="441"/>
                  </a:lnTo>
                  <a:lnTo>
                    <a:pt x="1859" y="454"/>
                  </a:lnTo>
                  <a:lnTo>
                    <a:pt x="1859" y="458"/>
                  </a:lnTo>
                  <a:lnTo>
                    <a:pt x="1859" y="464"/>
                  </a:lnTo>
                  <a:lnTo>
                    <a:pt x="1849" y="464"/>
                  </a:lnTo>
                  <a:lnTo>
                    <a:pt x="1838" y="464"/>
                  </a:lnTo>
                  <a:lnTo>
                    <a:pt x="1836" y="464"/>
                  </a:lnTo>
                  <a:lnTo>
                    <a:pt x="1835" y="464"/>
                  </a:lnTo>
                  <a:lnTo>
                    <a:pt x="1833" y="464"/>
                  </a:lnTo>
                  <a:lnTo>
                    <a:pt x="1833" y="465"/>
                  </a:lnTo>
                  <a:lnTo>
                    <a:pt x="1833" y="469"/>
                  </a:lnTo>
                  <a:lnTo>
                    <a:pt x="1835" y="469"/>
                  </a:lnTo>
                  <a:lnTo>
                    <a:pt x="1835" y="470"/>
                  </a:lnTo>
                  <a:lnTo>
                    <a:pt x="1833" y="470"/>
                  </a:lnTo>
                  <a:lnTo>
                    <a:pt x="1833" y="471"/>
                  </a:lnTo>
                  <a:lnTo>
                    <a:pt x="1833" y="472"/>
                  </a:lnTo>
                  <a:lnTo>
                    <a:pt x="1833" y="473"/>
                  </a:lnTo>
                  <a:lnTo>
                    <a:pt x="1833" y="474"/>
                  </a:lnTo>
                  <a:lnTo>
                    <a:pt x="1833" y="475"/>
                  </a:lnTo>
                  <a:lnTo>
                    <a:pt x="1833" y="477"/>
                  </a:lnTo>
                  <a:lnTo>
                    <a:pt x="1833" y="478"/>
                  </a:lnTo>
                  <a:lnTo>
                    <a:pt x="1833" y="479"/>
                  </a:lnTo>
                  <a:lnTo>
                    <a:pt x="1833" y="480"/>
                  </a:lnTo>
                  <a:lnTo>
                    <a:pt x="1833" y="481"/>
                  </a:lnTo>
                  <a:lnTo>
                    <a:pt x="1835" y="481"/>
                  </a:lnTo>
                  <a:lnTo>
                    <a:pt x="1836" y="481"/>
                  </a:lnTo>
                  <a:lnTo>
                    <a:pt x="1837" y="481"/>
                  </a:lnTo>
                  <a:lnTo>
                    <a:pt x="1838" y="481"/>
                  </a:lnTo>
                  <a:lnTo>
                    <a:pt x="1840" y="481"/>
                  </a:lnTo>
                  <a:lnTo>
                    <a:pt x="1840" y="482"/>
                  </a:lnTo>
                  <a:lnTo>
                    <a:pt x="1840" y="483"/>
                  </a:lnTo>
                  <a:lnTo>
                    <a:pt x="1840" y="485"/>
                  </a:lnTo>
                  <a:lnTo>
                    <a:pt x="1840" y="486"/>
                  </a:lnTo>
                  <a:lnTo>
                    <a:pt x="1840" y="487"/>
                  </a:lnTo>
                  <a:lnTo>
                    <a:pt x="1838" y="488"/>
                  </a:lnTo>
                  <a:lnTo>
                    <a:pt x="1837" y="488"/>
                  </a:lnTo>
                  <a:lnTo>
                    <a:pt x="1836" y="488"/>
                  </a:lnTo>
                  <a:lnTo>
                    <a:pt x="1835" y="488"/>
                  </a:lnTo>
                  <a:lnTo>
                    <a:pt x="1833" y="488"/>
                  </a:lnTo>
                  <a:lnTo>
                    <a:pt x="1833" y="487"/>
                  </a:lnTo>
                  <a:lnTo>
                    <a:pt x="1833" y="486"/>
                  </a:lnTo>
                  <a:lnTo>
                    <a:pt x="1833" y="485"/>
                  </a:lnTo>
                  <a:lnTo>
                    <a:pt x="1833" y="483"/>
                  </a:lnTo>
                  <a:lnTo>
                    <a:pt x="1833" y="482"/>
                  </a:lnTo>
                  <a:lnTo>
                    <a:pt x="1833" y="481"/>
                  </a:lnTo>
                  <a:lnTo>
                    <a:pt x="1833" y="480"/>
                  </a:lnTo>
                  <a:lnTo>
                    <a:pt x="1833" y="479"/>
                  </a:lnTo>
                  <a:lnTo>
                    <a:pt x="1833" y="478"/>
                  </a:lnTo>
                  <a:lnTo>
                    <a:pt x="1833" y="477"/>
                  </a:lnTo>
                  <a:lnTo>
                    <a:pt x="1833" y="475"/>
                  </a:lnTo>
                  <a:lnTo>
                    <a:pt x="1833" y="474"/>
                  </a:lnTo>
                  <a:lnTo>
                    <a:pt x="1833" y="473"/>
                  </a:lnTo>
                  <a:lnTo>
                    <a:pt x="1833" y="472"/>
                  </a:lnTo>
                  <a:lnTo>
                    <a:pt x="1833" y="471"/>
                  </a:lnTo>
                  <a:lnTo>
                    <a:pt x="1833" y="470"/>
                  </a:lnTo>
                  <a:lnTo>
                    <a:pt x="1833" y="469"/>
                  </a:lnTo>
                  <a:lnTo>
                    <a:pt x="1833" y="468"/>
                  </a:lnTo>
                  <a:lnTo>
                    <a:pt x="1833" y="466"/>
                  </a:lnTo>
                  <a:lnTo>
                    <a:pt x="1833" y="465"/>
                  </a:lnTo>
                  <a:lnTo>
                    <a:pt x="1833" y="464"/>
                  </a:lnTo>
                  <a:lnTo>
                    <a:pt x="1833" y="461"/>
                  </a:lnTo>
                  <a:lnTo>
                    <a:pt x="1833" y="448"/>
                  </a:lnTo>
                  <a:lnTo>
                    <a:pt x="1833" y="446"/>
                  </a:lnTo>
                  <a:lnTo>
                    <a:pt x="1833" y="443"/>
                  </a:lnTo>
                  <a:lnTo>
                    <a:pt x="1833" y="439"/>
                  </a:lnTo>
                  <a:lnTo>
                    <a:pt x="1833" y="438"/>
                  </a:lnTo>
                  <a:lnTo>
                    <a:pt x="1833" y="437"/>
                  </a:lnTo>
                  <a:lnTo>
                    <a:pt x="1833" y="436"/>
                  </a:lnTo>
                  <a:lnTo>
                    <a:pt x="1833" y="433"/>
                  </a:lnTo>
                  <a:lnTo>
                    <a:pt x="1833" y="427"/>
                  </a:lnTo>
                  <a:lnTo>
                    <a:pt x="1832" y="389"/>
                  </a:lnTo>
                  <a:lnTo>
                    <a:pt x="1899" y="389"/>
                  </a:lnTo>
                  <a:lnTo>
                    <a:pt x="1900" y="389"/>
                  </a:lnTo>
                  <a:lnTo>
                    <a:pt x="1901" y="389"/>
                  </a:lnTo>
                  <a:lnTo>
                    <a:pt x="1908" y="389"/>
                  </a:lnTo>
                  <a:lnTo>
                    <a:pt x="1926" y="389"/>
                  </a:lnTo>
                  <a:lnTo>
                    <a:pt x="1925" y="389"/>
                  </a:lnTo>
                  <a:lnTo>
                    <a:pt x="1925" y="388"/>
                  </a:lnTo>
                  <a:lnTo>
                    <a:pt x="1925" y="387"/>
                  </a:lnTo>
                  <a:lnTo>
                    <a:pt x="1925" y="382"/>
                  </a:lnTo>
                  <a:lnTo>
                    <a:pt x="1925" y="381"/>
                  </a:lnTo>
                  <a:lnTo>
                    <a:pt x="1925" y="379"/>
                  </a:lnTo>
                  <a:lnTo>
                    <a:pt x="1925" y="368"/>
                  </a:lnTo>
                  <a:lnTo>
                    <a:pt x="1925" y="364"/>
                  </a:lnTo>
                  <a:lnTo>
                    <a:pt x="1925" y="360"/>
                  </a:lnTo>
                  <a:lnTo>
                    <a:pt x="1925" y="359"/>
                  </a:lnTo>
                  <a:lnTo>
                    <a:pt x="1921" y="360"/>
                  </a:lnTo>
                  <a:lnTo>
                    <a:pt x="1921" y="359"/>
                  </a:lnTo>
                  <a:lnTo>
                    <a:pt x="1921" y="354"/>
                  </a:lnTo>
                  <a:lnTo>
                    <a:pt x="1921" y="339"/>
                  </a:lnTo>
                  <a:lnTo>
                    <a:pt x="1921" y="335"/>
                  </a:lnTo>
                  <a:lnTo>
                    <a:pt x="1917" y="331"/>
                  </a:lnTo>
                  <a:lnTo>
                    <a:pt x="1925" y="329"/>
                  </a:lnTo>
                  <a:lnTo>
                    <a:pt x="1925" y="328"/>
                  </a:lnTo>
                  <a:lnTo>
                    <a:pt x="1925" y="326"/>
                  </a:lnTo>
                  <a:lnTo>
                    <a:pt x="1925" y="319"/>
                  </a:lnTo>
                  <a:lnTo>
                    <a:pt x="1925" y="316"/>
                  </a:lnTo>
                  <a:lnTo>
                    <a:pt x="1925" y="304"/>
                  </a:lnTo>
                  <a:lnTo>
                    <a:pt x="1925" y="303"/>
                  </a:lnTo>
                  <a:lnTo>
                    <a:pt x="1925" y="302"/>
                  </a:lnTo>
                  <a:lnTo>
                    <a:pt x="1924" y="299"/>
                  </a:lnTo>
                  <a:lnTo>
                    <a:pt x="1924" y="291"/>
                  </a:lnTo>
                  <a:lnTo>
                    <a:pt x="1938" y="291"/>
                  </a:lnTo>
                  <a:lnTo>
                    <a:pt x="1947" y="291"/>
                  </a:lnTo>
                  <a:lnTo>
                    <a:pt x="1962" y="290"/>
                  </a:lnTo>
                  <a:lnTo>
                    <a:pt x="1970" y="290"/>
                  </a:lnTo>
                  <a:lnTo>
                    <a:pt x="1971" y="290"/>
                  </a:lnTo>
                  <a:lnTo>
                    <a:pt x="1973" y="290"/>
                  </a:lnTo>
                  <a:lnTo>
                    <a:pt x="1974" y="290"/>
                  </a:lnTo>
                  <a:lnTo>
                    <a:pt x="1975" y="290"/>
                  </a:lnTo>
                  <a:lnTo>
                    <a:pt x="1976" y="290"/>
                  </a:lnTo>
                  <a:lnTo>
                    <a:pt x="1976" y="291"/>
                  </a:lnTo>
                  <a:lnTo>
                    <a:pt x="1978" y="295"/>
                  </a:lnTo>
                  <a:lnTo>
                    <a:pt x="1990" y="295"/>
                  </a:lnTo>
                  <a:lnTo>
                    <a:pt x="1987" y="302"/>
                  </a:lnTo>
                  <a:lnTo>
                    <a:pt x="1988" y="302"/>
                  </a:lnTo>
                  <a:lnTo>
                    <a:pt x="1990" y="302"/>
                  </a:lnTo>
                  <a:lnTo>
                    <a:pt x="1990" y="301"/>
                  </a:lnTo>
                  <a:lnTo>
                    <a:pt x="1992" y="301"/>
                  </a:lnTo>
                  <a:lnTo>
                    <a:pt x="1993" y="301"/>
                  </a:lnTo>
                  <a:lnTo>
                    <a:pt x="1995" y="301"/>
                  </a:lnTo>
                  <a:lnTo>
                    <a:pt x="1996" y="301"/>
                  </a:lnTo>
                  <a:lnTo>
                    <a:pt x="2002" y="301"/>
                  </a:lnTo>
                  <a:lnTo>
                    <a:pt x="2003" y="301"/>
                  </a:lnTo>
                  <a:lnTo>
                    <a:pt x="2007" y="301"/>
                  </a:lnTo>
                  <a:lnTo>
                    <a:pt x="2008" y="301"/>
                  </a:lnTo>
                  <a:lnTo>
                    <a:pt x="2010" y="301"/>
                  </a:lnTo>
                  <a:lnTo>
                    <a:pt x="2011" y="301"/>
                  </a:lnTo>
                  <a:lnTo>
                    <a:pt x="2013" y="301"/>
                  </a:lnTo>
                  <a:lnTo>
                    <a:pt x="2014" y="301"/>
                  </a:lnTo>
                  <a:lnTo>
                    <a:pt x="2019" y="301"/>
                  </a:lnTo>
                  <a:lnTo>
                    <a:pt x="2022" y="301"/>
                  </a:lnTo>
                  <a:lnTo>
                    <a:pt x="2023" y="301"/>
                  </a:lnTo>
                  <a:lnTo>
                    <a:pt x="2025" y="301"/>
                  </a:lnTo>
                  <a:lnTo>
                    <a:pt x="2027" y="301"/>
                  </a:lnTo>
                  <a:lnTo>
                    <a:pt x="2028" y="301"/>
                  </a:lnTo>
                  <a:lnTo>
                    <a:pt x="2029" y="301"/>
                  </a:lnTo>
                  <a:lnTo>
                    <a:pt x="2030" y="301"/>
                  </a:lnTo>
                  <a:lnTo>
                    <a:pt x="2031" y="301"/>
                  </a:lnTo>
                  <a:lnTo>
                    <a:pt x="2034" y="301"/>
                  </a:lnTo>
                  <a:lnTo>
                    <a:pt x="2035" y="301"/>
                  </a:lnTo>
                  <a:lnTo>
                    <a:pt x="2039" y="301"/>
                  </a:lnTo>
                  <a:lnTo>
                    <a:pt x="2042" y="301"/>
                  </a:lnTo>
                  <a:lnTo>
                    <a:pt x="2044" y="301"/>
                  </a:lnTo>
                  <a:lnTo>
                    <a:pt x="2046" y="301"/>
                  </a:lnTo>
                  <a:lnTo>
                    <a:pt x="2047" y="301"/>
                  </a:lnTo>
                  <a:lnTo>
                    <a:pt x="2050" y="301"/>
                  </a:lnTo>
                  <a:lnTo>
                    <a:pt x="2051" y="301"/>
                  </a:lnTo>
                  <a:lnTo>
                    <a:pt x="2052" y="299"/>
                  </a:lnTo>
                  <a:lnTo>
                    <a:pt x="2054" y="299"/>
                  </a:lnTo>
                  <a:lnTo>
                    <a:pt x="2055" y="299"/>
                  </a:lnTo>
                  <a:lnTo>
                    <a:pt x="2056" y="299"/>
                  </a:lnTo>
                  <a:lnTo>
                    <a:pt x="2057" y="299"/>
                  </a:lnTo>
                  <a:lnTo>
                    <a:pt x="2066" y="290"/>
                  </a:lnTo>
                  <a:lnTo>
                    <a:pt x="2068" y="290"/>
                  </a:lnTo>
                  <a:lnTo>
                    <a:pt x="2066" y="289"/>
                  </a:lnTo>
                  <a:lnTo>
                    <a:pt x="2066" y="288"/>
                  </a:lnTo>
                  <a:lnTo>
                    <a:pt x="2065" y="288"/>
                  </a:lnTo>
                  <a:lnTo>
                    <a:pt x="2064" y="288"/>
                  </a:lnTo>
                  <a:lnTo>
                    <a:pt x="2063" y="287"/>
                  </a:lnTo>
                  <a:lnTo>
                    <a:pt x="2062" y="287"/>
                  </a:lnTo>
                  <a:lnTo>
                    <a:pt x="2060" y="288"/>
                  </a:lnTo>
                  <a:lnTo>
                    <a:pt x="2059" y="288"/>
                  </a:lnTo>
                  <a:lnTo>
                    <a:pt x="2059" y="287"/>
                  </a:lnTo>
                  <a:lnTo>
                    <a:pt x="2059" y="286"/>
                  </a:lnTo>
                  <a:lnTo>
                    <a:pt x="2059" y="285"/>
                  </a:lnTo>
                  <a:lnTo>
                    <a:pt x="2059" y="284"/>
                  </a:lnTo>
                  <a:lnTo>
                    <a:pt x="2057" y="281"/>
                  </a:lnTo>
                  <a:lnTo>
                    <a:pt x="2056" y="280"/>
                  </a:lnTo>
                  <a:lnTo>
                    <a:pt x="2056" y="278"/>
                  </a:lnTo>
                  <a:lnTo>
                    <a:pt x="2056" y="274"/>
                  </a:lnTo>
                  <a:lnTo>
                    <a:pt x="2057" y="274"/>
                  </a:lnTo>
                  <a:lnTo>
                    <a:pt x="2059" y="273"/>
                  </a:lnTo>
                  <a:lnTo>
                    <a:pt x="2062" y="272"/>
                  </a:lnTo>
                  <a:lnTo>
                    <a:pt x="2063" y="272"/>
                  </a:lnTo>
                  <a:lnTo>
                    <a:pt x="2069" y="272"/>
                  </a:lnTo>
                  <a:lnTo>
                    <a:pt x="2069" y="274"/>
                  </a:lnTo>
                  <a:lnTo>
                    <a:pt x="2070" y="278"/>
                  </a:lnTo>
                  <a:lnTo>
                    <a:pt x="2073" y="278"/>
                  </a:lnTo>
                  <a:lnTo>
                    <a:pt x="2074" y="278"/>
                  </a:lnTo>
                  <a:lnTo>
                    <a:pt x="2076" y="280"/>
                  </a:lnTo>
                  <a:lnTo>
                    <a:pt x="2076" y="281"/>
                  </a:lnTo>
                  <a:lnTo>
                    <a:pt x="2076" y="282"/>
                  </a:lnTo>
                  <a:lnTo>
                    <a:pt x="2078" y="280"/>
                  </a:lnTo>
                  <a:lnTo>
                    <a:pt x="2085" y="274"/>
                  </a:lnTo>
                  <a:lnTo>
                    <a:pt x="2089" y="270"/>
                  </a:lnTo>
                  <a:lnTo>
                    <a:pt x="2099" y="261"/>
                  </a:lnTo>
                  <a:lnTo>
                    <a:pt x="2100" y="260"/>
                  </a:lnTo>
                  <a:lnTo>
                    <a:pt x="2103" y="257"/>
                  </a:lnTo>
                  <a:lnTo>
                    <a:pt x="2108" y="252"/>
                  </a:lnTo>
                  <a:lnTo>
                    <a:pt x="2111" y="249"/>
                  </a:lnTo>
                  <a:lnTo>
                    <a:pt x="2124" y="237"/>
                  </a:lnTo>
                  <a:lnTo>
                    <a:pt x="2124" y="236"/>
                  </a:lnTo>
                  <a:lnTo>
                    <a:pt x="2135" y="226"/>
                  </a:lnTo>
                  <a:lnTo>
                    <a:pt x="2139" y="222"/>
                  </a:lnTo>
                  <a:lnTo>
                    <a:pt x="2168" y="195"/>
                  </a:lnTo>
                  <a:lnTo>
                    <a:pt x="2169" y="195"/>
                  </a:lnTo>
                  <a:lnTo>
                    <a:pt x="2169" y="194"/>
                  </a:lnTo>
                  <a:lnTo>
                    <a:pt x="2178" y="186"/>
                  </a:lnTo>
                  <a:lnTo>
                    <a:pt x="2185" y="179"/>
                  </a:lnTo>
                  <a:lnTo>
                    <a:pt x="2191" y="173"/>
                  </a:lnTo>
                  <a:lnTo>
                    <a:pt x="2192" y="173"/>
                  </a:lnTo>
                  <a:lnTo>
                    <a:pt x="2192" y="172"/>
                  </a:lnTo>
                  <a:lnTo>
                    <a:pt x="2193" y="172"/>
                  </a:lnTo>
                  <a:lnTo>
                    <a:pt x="2211" y="155"/>
                  </a:lnTo>
                  <a:lnTo>
                    <a:pt x="2211" y="161"/>
                  </a:lnTo>
                  <a:lnTo>
                    <a:pt x="2214" y="169"/>
                  </a:lnTo>
                  <a:lnTo>
                    <a:pt x="2221" y="189"/>
                  </a:lnTo>
                  <a:lnTo>
                    <a:pt x="2233" y="206"/>
                  </a:lnTo>
                  <a:lnTo>
                    <a:pt x="2235" y="210"/>
                  </a:lnTo>
                  <a:lnTo>
                    <a:pt x="2235" y="211"/>
                  </a:lnTo>
                  <a:lnTo>
                    <a:pt x="2240" y="218"/>
                  </a:lnTo>
                  <a:lnTo>
                    <a:pt x="2250" y="231"/>
                  </a:lnTo>
                  <a:lnTo>
                    <a:pt x="2255" y="239"/>
                  </a:lnTo>
                  <a:lnTo>
                    <a:pt x="2257" y="240"/>
                  </a:lnTo>
                  <a:lnTo>
                    <a:pt x="2257" y="242"/>
                  </a:lnTo>
                  <a:lnTo>
                    <a:pt x="2257" y="243"/>
                  </a:lnTo>
                  <a:lnTo>
                    <a:pt x="2258" y="244"/>
                  </a:lnTo>
                  <a:lnTo>
                    <a:pt x="2260" y="246"/>
                  </a:lnTo>
                  <a:lnTo>
                    <a:pt x="2260" y="247"/>
                  </a:lnTo>
                  <a:lnTo>
                    <a:pt x="2262" y="246"/>
                  </a:lnTo>
                  <a:lnTo>
                    <a:pt x="2263" y="245"/>
                  </a:lnTo>
                  <a:lnTo>
                    <a:pt x="2263" y="246"/>
                  </a:lnTo>
                  <a:lnTo>
                    <a:pt x="2263" y="245"/>
                  </a:lnTo>
                  <a:lnTo>
                    <a:pt x="2264" y="246"/>
                  </a:lnTo>
                  <a:lnTo>
                    <a:pt x="2266" y="245"/>
                  </a:lnTo>
                  <a:lnTo>
                    <a:pt x="2266" y="247"/>
                  </a:lnTo>
                  <a:lnTo>
                    <a:pt x="2268" y="247"/>
                  </a:lnTo>
                  <a:lnTo>
                    <a:pt x="2268" y="248"/>
                  </a:lnTo>
                  <a:lnTo>
                    <a:pt x="2269" y="249"/>
                  </a:lnTo>
                  <a:lnTo>
                    <a:pt x="2270" y="251"/>
                  </a:lnTo>
                  <a:lnTo>
                    <a:pt x="2269" y="252"/>
                  </a:lnTo>
                  <a:lnTo>
                    <a:pt x="2268" y="252"/>
                  </a:lnTo>
                  <a:lnTo>
                    <a:pt x="2269" y="253"/>
                  </a:lnTo>
                  <a:lnTo>
                    <a:pt x="2272" y="252"/>
                  </a:lnTo>
                  <a:lnTo>
                    <a:pt x="2272" y="251"/>
                  </a:lnTo>
                  <a:lnTo>
                    <a:pt x="2276" y="249"/>
                  </a:lnTo>
                  <a:lnTo>
                    <a:pt x="2277" y="248"/>
                  </a:lnTo>
                  <a:lnTo>
                    <a:pt x="2277" y="249"/>
                  </a:lnTo>
                  <a:lnTo>
                    <a:pt x="2281" y="255"/>
                  </a:lnTo>
                  <a:lnTo>
                    <a:pt x="2281" y="257"/>
                  </a:lnTo>
                  <a:lnTo>
                    <a:pt x="2284" y="259"/>
                  </a:lnTo>
                  <a:lnTo>
                    <a:pt x="2285" y="262"/>
                  </a:lnTo>
                  <a:lnTo>
                    <a:pt x="2285" y="263"/>
                  </a:lnTo>
                  <a:lnTo>
                    <a:pt x="2284" y="263"/>
                  </a:lnTo>
                  <a:lnTo>
                    <a:pt x="2284" y="264"/>
                  </a:lnTo>
                  <a:lnTo>
                    <a:pt x="2283" y="264"/>
                  </a:lnTo>
                  <a:lnTo>
                    <a:pt x="2280" y="267"/>
                  </a:lnTo>
                  <a:lnTo>
                    <a:pt x="2280" y="268"/>
                  </a:lnTo>
                  <a:lnTo>
                    <a:pt x="2281" y="269"/>
                  </a:lnTo>
                  <a:lnTo>
                    <a:pt x="2283" y="270"/>
                  </a:lnTo>
                  <a:lnTo>
                    <a:pt x="2284" y="270"/>
                  </a:lnTo>
                  <a:lnTo>
                    <a:pt x="2284" y="271"/>
                  </a:lnTo>
                  <a:lnTo>
                    <a:pt x="2285" y="272"/>
                  </a:lnTo>
                  <a:lnTo>
                    <a:pt x="2286" y="273"/>
                  </a:lnTo>
                  <a:lnTo>
                    <a:pt x="2286" y="274"/>
                  </a:lnTo>
                  <a:lnTo>
                    <a:pt x="2287" y="276"/>
                  </a:lnTo>
                  <a:lnTo>
                    <a:pt x="2288" y="277"/>
                  </a:lnTo>
                  <a:lnTo>
                    <a:pt x="2289" y="278"/>
                  </a:lnTo>
                  <a:lnTo>
                    <a:pt x="2288" y="279"/>
                  </a:lnTo>
                  <a:lnTo>
                    <a:pt x="2288" y="280"/>
                  </a:lnTo>
                  <a:lnTo>
                    <a:pt x="2288" y="282"/>
                  </a:lnTo>
                  <a:lnTo>
                    <a:pt x="2290" y="282"/>
                  </a:lnTo>
                  <a:lnTo>
                    <a:pt x="2292" y="282"/>
                  </a:lnTo>
                  <a:lnTo>
                    <a:pt x="2293" y="282"/>
                  </a:lnTo>
                  <a:lnTo>
                    <a:pt x="2294" y="282"/>
                  </a:lnTo>
                  <a:lnTo>
                    <a:pt x="2295" y="282"/>
                  </a:lnTo>
                  <a:lnTo>
                    <a:pt x="2296" y="281"/>
                  </a:lnTo>
                  <a:lnTo>
                    <a:pt x="2297" y="281"/>
                  </a:lnTo>
                  <a:lnTo>
                    <a:pt x="2300" y="281"/>
                  </a:lnTo>
                  <a:lnTo>
                    <a:pt x="2302" y="281"/>
                  </a:lnTo>
                  <a:lnTo>
                    <a:pt x="2304" y="281"/>
                  </a:lnTo>
                  <a:lnTo>
                    <a:pt x="2305" y="282"/>
                  </a:lnTo>
                  <a:lnTo>
                    <a:pt x="2304" y="284"/>
                  </a:lnTo>
                  <a:lnTo>
                    <a:pt x="2303" y="284"/>
                  </a:lnTo>
                  <a:lnTo>
                    <a:pt x="2302" y="285"/>
                  </a:lnTo>
                  <a:lnTo>
                    <a:pt x="2301" y="285"/>
                  </a:lnTo>
                  <a:lnTo>
                    <a:pt x="2301" y="286"/>
                  </a:lnTo>
                  <a:lnTo>
                    <a:pt x="2300" y="286"/>
                  </a:lnTo>
                  <a:lnTo>
                    <a:pt x="2298" y="286"/>
                  </a:lnTo>
                  <a:lnTo>
                    <a:pt x="2298" y="287"/>
                  </a:lnTo>
                  <a:lnTo>
                    <a:pt x="2297" y="287"/>
                  </a:lnTo>
                  <a:lnTo>
                    <a:pt x="2297" y="289"/>
                  </a:lnTo>
                  <a:lnTo>
                    <a:pt x="2296" y="290"/>
                  </a:lnTo>
                  <a:lnTo>
                    <a:pt x="2294" y="291"/>
                  </a:lnTo>
                  <a:lnTo>
                    <a:pt x="2294" y="293"/>
                  </a:lnTo>
                  <a:lnTo>
                    <a:pt x="2293" y="291"/>
                  </a:lnTo>
                  <a:lnTo>
                    <a:pt x="2293" y="293"/>
                  </a:lnTo>
                  <a:lnTo>
                    <a:pt x="2293" y="294"/>
                  </a:lnTo>
                  <a:lnTo>
                    <a:pt x="2294" y="295"/>
                  </a:lnTo>
                  <a:lnTo>
                    <a:pt x="2294" y="296"/>
                  </a:lnTo>
                  <a:lnTo>
                    <a:pt x="2295" y="296"/>
                  </a:lnTo>
                  <a:lnTo>
                    <a:pt x="2301" y="298"/>
                  </a:lnTo>
                  <a:lnTo>
                    <a:pt x="2310" y="302"/>
                  </a:lnTo>
                  <a:lnTo>
                    <a:pt x="2313" y="303"/>
                  </a:lnTo>
                  <a:lnTo>
                    <a:pt x="2314" y="304"/>
                  </a:lnTo>
                  <a:lnTo>
                    <a:pt x="2318" y="305"/>
                  </a:lnTo>
                  <a:lnTo>
                    <a:pt x="2320" y="306"/>
                  </a:lnTo>
                  <a:lnTo>
                    <a:pt x="2327" y="307"/>
                  </a:lnTo>
                  <a:lnTo>
                    <a:pt x="2327" y="305"/>
                  </a:lnTo>
                  <a:lnTo>
                    <a:pt x="2328" y="305"/>
                  </a:lnTo>
                  <a:lnTo>
                    <a:pt x="2330" y="305"/>
                  </a:lnTo>
                  <a:lnTo>
                    <a:pt x="2331" y="305"/>
                  </a:lnTo>
                  <a:lnTo>
                    <a:pt x="2333" y="305"/>
                  </a:lnTo>
                  <a:lnTo>
                    <a:pt x="2335" y="305"/>
                  </a:lnTo>
                  <a:lnTo>
                    <a:pt x="2336" y="305"/>
                  </a:lnTo>
                  <a:lnTo>
                    <a:pt x="2337" y="306"/>
                  </a:lnTo>
                  <a:lnTo>
                    <a:pt x="2338" y="306"/>
                  </a:lnTo>
                  <a:lnTo>
                    <a:pt x="2339" y="306"/>
                  </a:lnTo>
                  <a:lnTo>
                    <a:pt x="2340" y="306"/>
                  </a:lnTo>
                  <a:lnTo>
                    <a:pt x="2343" y="306"/>
                  </a:lnTo>
                  <a:lnTo>
                    <a:pt x="2344" y="306"/>
                  </a:lnTo>
                  <a:lnTo>
                    <a:pt x="2345" y="306"/>
                  </a:lnTo>
                  <a:lnTo>
                    <a:pt x="2346" y="306"/>
                  </a:lnTo>
                  <a:lnTo>
                    <a:pt x="2345" y="311"/>
                  </a:lnTo>
                  <a:lnTo>
                    <a:pt x="2345" y="312"/>
                  </a:lnTo>
                  <a:lnTo>
                    <a:pt x="2345" y="314"/>
                  </a:lnTo>
                  <a:lnTo>
                    <a:pt x="2347" y="314"/>
                  </a:lnTo>
                  <a:lnTo>
                    <a:pt x="2348" y="315"/>
                  </a:lnTo>
                  <a:lnTo>
                    <a:pt x="2350" y="315"/>
                  </a:lnTo>
                  <a:lnTo>
                    <a:pt x="2355" y="318"/>
                  </a:lnTo>
                  <a:lnTo>
                    <a:pt x="2361" y="320"/>
                  </a:lnTo>
                  <a:lnTo>
                    <a:pt x="2364" y="320"/>
                  </a:lnTo>
                  <a:lnTo>
                    <a:pt x="2365" y="321"/>
                  </a:lnTo>
                  <a:lnTo>
                    <a:pt x="2367" y="321"/>
                  </a:lnTo>
                  <a:lnTo>
                    <a:pt x="2370" y="322"/>
                  </a:lnTo>
                  <a:lnTo>
                    <a:pt x="2371" y="322"/>
                  </a:lnTo>
                  <a:lnTo>
                    <a:pt x="2378" y="324"/>
                  </a:lnTo>
                  <a:lnTo>
                    <a:pt x="2378" y="327"/>
                  </a:lnTo>
                  <a:lnTo>
                    <a:pt x="2378" y="330"/>
                  </a:lnTo>
                  <a:lnTo>
                    <a:pt x="2381" y="330"/>
                  </a:lnTo>
                  <a:lnTo>
                    <a:pt x="2387" y="330"/>
                  </a:lnTo>
                  <a:lnTo>
                    <a:pt x="2385" y="326"/>
                  </a:lnTo>
                  <a:lnTo>
                    <a:pt x="2384" y="323"/>
                  </a:lnTo>
                  <a:lnTo>
                    <a:pt x="2383" y="321"/>
                  </a:lnTo>
                  <a:lnTo>
                    <a:pt x="2382" y="315"/>
                  </a:lnTo>
                  <a:lnTo>
                    <a:pt x="2380" y="312"/>
                  </a:lnTo>
                  <a:lnTo>
                    <a:pt x="2380" y="311"/>
                  </a:lnTo>
                  <a:lnTo>
                    <a:pt x="2379" y="307"/>
                  </a:lnTo>
                  <a:lnTo>
                    <a:pt x="2385" y="307"/>
                  </a:lnTo>
                  <a:lnTo>
                    <a:pt x="2396" y="307"/>
                  </a:lnTo>
                  <a:lnTo>
                    <a:pt x="2401" y="307"/>
                  </a:lnTo>
                  <a:lnTo>
                    <a:pt x="2404" y="307"/>
                  </a:lnTo>
                  <a:lnTo>
                    <a:pt x="2404" y="310"/>
                  </a:lnTo>
                  <a:lnTo>
                    <a:pt x="2404" y="316"/>
                  </a:lnTo>
                  <a:lnTo>
                    <a:pt x="2404" y="322"/>
                  </a:lnTo>
                  <a:lnTo>
                    <a:pt x="2404" y="327"/>
                  </a:lnTo>
                  <a:lnTo>
                    <a:pt x="2404" y="329"/>
                  </a:lnTo>
                  <a:lnTo>
                    <a:pt x="2405" y="329"/>
                  </a:lnTo>
                  <a:lnTo>
                    <a:pt x="2408" y="329"/>
                  </a:lnTo>
                  <a:lnTo>
                    <a:pt x="2417" y="329"/>
                  </a:lnTo>
                  <a:lnTo>
                    <a:pt x="2419" y="329"/>
                  </a:lnTo>
                  <a:lnTo>
                    <a:pt x="2421" y="332"/>
                  </a:lnTo>
                  <a:lnTo>
                    <a:pt x="2421" y="335"/>
                  </a:lnTo>
                  <a:lnTo>
                    <a:pt x="2422" y="338"/>
                  </a:lnTo>
                  <a:lnTo>
                    <a:pt x="2422" y="340"/>
                  </a:lnTo>
                  <a:lnTo>
                    <a:pt x="2423" y="345"/>
                  </a:lnTo>
                  <a:lnTo>
                    <a:pt x="2425" y="356"/>
                  </a:lnTo>
                  <a:lnTo>
                    <a:pt x="2428" y="370"/>
                  </a:lnTo>
                  <a:lnTo>
                    <a:pt x="2428" y="372"/>
                  </a:lnTo>
                  <a:lnTo>
                    <a:pt x="2418" y="372"/>
                  </a:lnTo>
                  <a:lnTo>
                    <a:pt x="2415" y="372"/>
                  </a:lnTo>
                  <a:lnTo>
                    <a:pt x="2415" y="378"/>
                  </a:lnTo>
                  <a:lnTo>
                    <a:pt x="2415" y="379"/>
                  </a:lnTo>
                  <a:lnTo>
                    <a:pt x="2412" y="379"/>
                  </a:lnTo>
                  <a:lnTo>
                    <a:pt x="2408" y="379"/>
                  </a:lnTo>
                  <a:lnTo>
                    <a:pt x="2399" y="379"/>
                  </a:lnTo>
                  <a:lnTo>
                    <a:pt x="2392" y="379"/>
                  </a:lnTo>
                  <a:lnTo>
                    <a:pt x="2391" y="379"/>
                  </a:lnTo>
                  <a:lnTo>
                    <a:pt x="2390" y="379"/>
                  </a:lnTo>
                  <a:lnTo>
                    <a:pt x="2389" y="379"/>
                  </a:lnTo>
                  <a:lnTo>
                    <a:pt x="2388" y="379"/>
                  </a:lnTo>
                  <a:lnTo>
                    <a:pt x="2385" y="379"/>
                  </a:lnTo>
                  <a:lnTo>
                    <a:pt x="2382" y="379"/>
                  </a:lnTo>
                  <a:lnTo>
                    <a:pt x="2381" y="379"/>
                  </a:lnTo>
                  <a:lnTo>
                    <a:pt x="2381" y="380"/>
                  </a:lnTo>
                  <a:lnTo>
                    <a:pt x="2380" y="379"/>
                  </a:lnTo>
                  <a:lnTo>
                    <a:pt x="2379" y="379"/>
                  </a:lnTo>
                  <a:lnTo>
                    <a:pt x="2378" y="379"/>
                  </a:lnTo>
                  <a:lnTo>
                    <a:pt x="2376" y="379"/>
                  </a:lnTo>
                  <a:lnTo>
                    <a:pt x="2375" y="379"/>
                  </a:lnTo>
                  <a:lnTo>
                    <a:pt x="2374" y="379"/>
                  </a:lnTo>
                  <a:lnTo>
                    <a:pt x="2373" y="379"/>
                  </a:lnTo>
                  <a:lnTo>
                    <a:pt x="2372" y="379"/>
                  </a:lnTo>
                  <a:lnTo>
                    <a:pt x="2359" y="379"/>
                  </a:lnTo>
                  <a:lnTo>
                    <a:pt x="2358" y="379"/>
                  </a:lnTo>
                  <a:lnTo>
                    <a:pt x="2357" y="381"/>
                  </a:lnTo>
                  <a:lnTo>
                    <a:pt x="2358" y="383"/>
                  </a:lnTo>
                  <a:lnTo>
                    <a:pt x="2357" y="385"/>
                  </a:lnTo>
                  <a:lnTo>
                    <a:pt x="2357" y="387"/>
                  </a:lnTo>
                  <a:lnTo>
                    <a:pt x="2358" y="388"/>
                  </a:lnTo>
                  <a:lnTo>
                    <a:pt x="2358" y="389"/>
                  </a:lnTo>
                  <a:lnTo>
                    <a:pt x="2359" y="389"/>
                  </a:lnTo>
                  <a:lnTo>
                    <a:pt x="2359" y="388"/>
                  </a:lnTo>
                  <a:lnTo>
                    <a:pt x="2361" y="388"/>
                  </a:lnTo>
                  <a:lnTo>
                    <a:pt x="2362" y="388"/>
                  </a:lnTo>
                  <a:lnTo>
                    <a:pt x="2363" y="388"/>
                  </a:lnTo>
                  <a:lnTo>
                    <a:pt x="2364" y="388"/>
                  </a:lnTo>
                  <a:lnTo>
                    <a:pt x="2365" y="388"/>
                  </a:lnTo>
                  <a:lnTo>
                    <a:pt x="2366" y="388"/>
                  </a:lnTo>
                  <a:lnTo>
                    <a:pt x="2366" y="389"/>
                  </a:lnTo>
                  <a:lnTo>
                    <a:pt x="2367" y="390"/>
                  </a:lnTo>
                  <a:lnTo>
                    <a:pt x="2369" y="391"/>
                  </a:lnTo>
                  <a:lnTo>
                    <a:pt x="2369" y="393"/>
                  </a:lnTo>
                  <a:lnTo>
                    <a:pt x="2370" y="393"/>
                  </a:lnTo>
                  <a:lnTo>
                    <a:pt x="2370" y="394"/>
                  </a:lnTo>
                  <a:lnTo>
                    <a:pt x="2371" y="394"/>
                  </a:lnTo>
                  <a:lnTo>
                    <a:pt x="2371" y="395"/>
                  </a:lnTo>
                  <a:lnTo>
                    <a:pt x="2372" y="395"/>
                  </a:lnTo>
                  <a:lnTo>
                    <a:pt x="2373" y="396"/>
                  </a:lnTo>
                  <a:lnTo>
                    <a:pt x="2385" y="396"/>
                  </a:lnTo>
                  <a:lnTo>
                    <a:pt x="2385" y="387"/>
                  </a:lnTo>
                  <a:lnTo>
                    <a:pt x="2387" y="387"/>
                  </a:lnTo>
                  <a:lnTo>
                    <a:pt x="2388" y="387"/>
                  </a:lnTo>
                  <a:lnTo>
                    <a:pt x="2390" y="387"/>
                  </a:lnTo>
                  <a:lnTo>
                    <a:pt x="2392" y="387"/>
                  </a:lnTo>
                  <a:lnTo>
                    <a:pt x="2393" y="387"/>
                  </a:lnTo>
                  <a:lnTo>
                    <a:pt x="2398" y="387"/>
                  </a:lnTo>
                  <a:lnTo>
                    <a:pt x="2399" y="387"/>
                  </a:lnTo>
                  <a:lnTo>
                    <a:pt x="2401" y="387"/>
                  </a:lnTo>
                  <a:lnTo>
                    <a:pt x="2401" y="389"/>
                  </a:lnTo>
                  <a:lnTo>
                    <a:pt x="2404" y="389"/>
                  </a:lnTo>
                  <a:lnTo>
                    <a:pt x="2404" y="387"/>
                  </a:lnTo>
                  <a:lnTo>
                    <a:pt x="2405" y="387"/>
                  </a:lnTo>
                  <a:lnTo>
                    <a:pt x="2406" y="387"/>
                  </a:lnTo>
                  <a:lnTo>
                    <a:pt x="2407" y="387"/>
                  </a:lnTo>
                  <a:lnTo>
                    <a:pt x="2408" y="387"/>
                  </a:lnTo>
                  <a:lnTo>
                    <a:pt x="2409" y="387"/>
                  </a:lnTo>
                  <a:lnTo>
                    <a:pt x="2412" y="387"/>
                  </a:lnTo>
                  <a:lnTo>
                    <a:pt x="2414" y="387"/>
                  </a:lnTo>
                  <a:lnTo>
                    <a:pt x="2416" y="387"/>
                  </a:lnTo>
                  <a:lnTo>
                    <a:pt x="2416" y="389"/>
                  </a:lnTo>
                  <a:lnTo>
                    <a:pt x="2413" y="405"/>
                  </a:lnTo>
                  <a:lnTo>
                    <a:pt x="2409" y="428"/>
                  </a:lnTo>
                  <a:lnTo>
                    <a:pt x="2408" y="428"/>
                  </a:lnTo>
                  <a:lnTo>
                    <a:pt x="2408" y="430"/>
                  </a:lnTo>
                  <a:lnTo>
                    <a:pt x="2407" y="433"/>
                  </a:lnTo>
                  <a:lnTo>
                    <a:pt x="2407" y="436"/>
                  </a:lnTo>
                  <a:lnTo>
                    <a:pt x="2406" y="440"/>
                  </a:lnTo>
                  <a:lnTo>
                    <a:pt x="2404" y="440"/>
                  </a:lnTo>
                  <a:lnTo>
                    <a:pt x="2404" y="443"/>
                  </a:lnTo>
                  <a:lnTo>
                    <a:pt x="2404" y="446"/>
                  </a:lnTo>
                  <a:lnTo>
                    <a:pt x="2404" y="448"/>
                  </a:lnTo>
                  <a:lnTo>
                    <a:pt x="2404" y="449"/>
                  </a:lnTo>
                  <a:lnTo>
                    <a:pt x="2404" y="450"/>
                  </a:lnTo>
                  <a:lnTo>
                    <a:pt x="2404" y="454"/>
                  </a:lnTo>
                  <a:lnTo>
                    <a:pt x="2408" y="454"/>
                  </a:lnTo>
                  <a:lnTo>
                    <a:pt x="2410" y="454"/>
                  </a:lnTo>
                  <a:lnTo>
                    <a:pt x="2410" y="455"/>
                  </a:lnTo>
                  <a:lnTo>
                    <a:pt x="2410" y="456"/>
                  </a:lnTo>
                  <a:lnTo>
                    <a:pt x="2410" y="457"/>
                  </a:lnTo>
                  <a:lnTo>
                    <a:pt x="2410" y="458"/>
                  </a:lnTo>
                  <a:lnTo>
                    <a:pt x="2410" y="460"/>
                  </a:lnTo>
                  <a:lnTo>
                    <a:pt x="2410" y="461"/>
                  </a:lnTo>
                  <a:lnTo>
                    <a:pt x="2410" y="462"/>
                  </a:lnTo>
                  <a:lnTo>
                    <a:pt x="2410" y="463"/>
                  </a:lnTo>
                  <a:lnTo>
                    <a:pt x="2410" y="465"/>
                  </a:lnTo>
                  <a:lnTo>
                    <a:pt x="2410" y="466"/>
                  </a:lnTo>
                  <a:lnTo>
                    <a:pt x="2410" y="468"/>
                  </a:lnTo>
                  <a:lnTo>
                    <a:pt x="2410" y="470"/>
                  </a:lnTo>
                  <a:lnTo>
                    <a:pt x="2410" y="471"/>
                  </a:lnTo>
                  <a:lnTo>
                    <a:pt x="2409" y="471"/>
                  </a:lnTo>
                  <a:lnTo>
                    <a:pt x="2400" y="471"/>
                  </a:lnTo>
                  <a:lnTo>
                    <a:pt x="2398" y="482"/>
                  </a:lnTo>
                  <a:lnTo>
                    <a:pt x="2396" y="490"/>
                  </a:lnTo>
                  <a:lnTo>
                    <a:pt x="2396" y="493"/>
                  </a:lnTo>
                  <a:lnTo>
                    <a:pt x="2390" y="522"/>
                  </a:lnTo>
                  <a:lnTo>
                    <a:pt x="2390" y="523"/>
                  </a:lnTo>
                  <a:lnTo>
                    <a:pt x="2387" y="538"/>
                  </a:lnTo>
                  <a:lnTo>
                    <a:pt x="2384" y="554"/>
                  </a:lnTo>
                  <a:lnTo>
                    <a:pt x="2383" y="561"/>
                  </a:lnTo>
                  <a:lnTo>
                    <a:pt x="2382" y="565"/>
                  </a:lnTo>
                  <a:lnTo>
                    <a:pt x="2380" y="573"/>
                  </a:lnTo>
                  <a:lnTo>
                    <a:pt x="2380" y="578"/>
                  </a:lnTo>
                  <a:lnTo>
                    <a:pt x="2380" y="579"/>
                  </a:lnTo>
                  <a:lnTo>
                    <a:pt x="2379" y="580"/>
                  </a:lnTo>
                  <a:lnTo>
                    <a:pt x="2379" y="583"/>
                  </a:lnTo>
                  <a:lnTo>
                    <a:pt x="2378" y="583"/>
                  </a:lnTo>
                  <a:lnTo>
                    <a:pt x="2379" y="585"/>
                  </a:lnTo>
                  <a:lnTo>
                    <a:pt x="2378" y="585"/>
                  </a:lnTo>
                  <a:lnTo>
                    <a:pt x="2378" y="586"/>
                  </a:lnTo>
                  <a:lnTo>
                    <a:pt x="2367" y="587"/>
                  </a:lnTo>
                  <a:lnTo>
                    <a:pt x="2365" y="587"/>
                  </a:lnTo>
                  <a:lnTo>
                    <a:pt x="2359" y="587"/>
                  </a:lnTo>
                  <a:lnTo>
                    <a:pt x="2355" y="587"/>
                  </a:lnTo>
                  <a:lnTo>
                    <a:pt x="2354" y="587"/>
                  </a:lnTo>
                  <a:lnTo>
                    <a:pt x="2352" y="587"/>
                  </a:lnTo>
                  <a:lnTo>
                    <a:pt x="2349" y="587"/>
                  </a:lnTo>
                  <a:lnTo>
                    <a:pt x="2346" y="587"/>
                  </a:lnTo>
                  <a:lnTo>
                    <a:pt x="2345" y="587"/>
                  </a:lnTo>
                  <a:lnTo>
                    <a:pt x="2343" y="587"/>
                  </a:lnTo>
                  <a:lnTo>
                    <a:pt x="2343" y="588"/>
                  </a:lnTo>
                  <a:lnTo>
                    <a:pt x="2343" y="589"/>
                  </a:lnTo>
                  <a:lnTo>
                    <a:pt x="2343" y="592"/>
                  </a:lnTo>
                  <a:lnTo>
                    <a:pt x="2343" y="594"/>
                  </a:lnTo>
                  <a:lnTo>
                    <a:pt x="2343" y="595"/>
                  </a:lnTo>
                  <a:lnTo>
                    <a:pt x="2343" y="596"/>
                  </a:lnTo>
                  <a:lnTo>
                    <a:pt x="2343" y="597"/>
                  </a:lnTo>
                  <a:lnTo>
                    <a:pt x="2344" y="598"/>
                  </a:lnTo>
                  <a:lnTo>
                    <a:pt x="2344" y="599"/>
                  </a:lnTo>
                  <a:lnTo>
                    <a:pt x="2346" y="600"/>
                  </a:lnTo>
                  <a:lnTo>
                    <a:pt x="2347" y="602"/>
                  </a:lnTo>
                  <a:lnTo>
                    <a:pt x="2348" y="602"/>
                  </a:lnTo>
                  <a:lnTo>
                    <a:pt x="2349" y="602"/>
                  </a:lnTo>
                  <a:lnTo>
                    <a:pt x="2352" y="600"/>
                  </a:lnTo>
                  <a:lnTo>
                    <a:pt x="2354" y="598"/>
                  </a:lnTo>
                  <a:lnTo>
                    <a:pt x="2354" y="602"/>
                  </a:lnTo>
                  <a:lnTo>
                    <a:pt x="2356" y="603"/>
                  </a:lnTo>
                  <a:lnTo>
                    <a:pt x="2357" y="605"/>
                  </a:lnTo>
                  <a:lnTo>
                    <a:pt x="2359" y="604"/>
                  </a:lnTo>
                  <a:lnTo>
                    <a:pt x="2358" y="606"/>
                  </a:lnTo>
                  <a:lnTo>
                    <a:pt x="2356" y="606"/>
                  </a:lnTo>
                  <a:lnTo>
                    <a:pt x="2355" y="604"/>
                  </a:lnTo>
                  <a:lnTo>
                    <a:pt x="2353" y="604"/>
                  </a:lnTo>
                  <a:lnTo>
                    <a:pt x="2352" y="604"/>
                  </a:lnTo>
                  <a:lnTo>
                    <a:pt x="2350" y="604"/>
                  </a:lnTo>
                  <a:lnTo>
                    <a:pt x="2350" y="605"/>
                  </a:lnTo>
                  <a:lnTo>
                    <a:pt x="2350" y="606"/>
                  </a:lnTo>
                  <a:lnTo>
                    <a:pt x="2350" y="607"/>
                  </a:lnTo>
                  <a:lnTo>
                    <a:pt x="2352" y="607"/>
                  </a:lnTo>
                  <a:lnTo>
                    <a:pt x="2350" y="608"/>
                  </a:lnTo>
                  <a:lnTo>
                    <a:pt x="2349" y="608"/>
                  </a:lnTo>
                  <a:lnTo>
                    <a:pt x="2349" y="607"/>
                  </a:lnTo>
                  <a:lnTo>
                    <a:pt x="2349" y="608"/>
                  </a:lnTo>
                  <a:lnTo>
                    <a:pt x="2349" y="611"/>
                  </a:lnTo>
                  <a:lnTo>
                    <a:pt x="2348" y="614"/>
                  </a:lnTo>
                  <a:lnTo>
                    <a:pt x="2348" y="617"/>
                  </a:lnTo>
                  <a:lnTo>
                    <a:pt x="2348" y="619"/>
                  </a:lnTo>
                  <a:lnTo>
                    <a:pt x="2347" y="621"/>
                  </a:lnTo>
                  <a:lnTo>
                    <a:pt x="2345" y="624"/>
                  </a:lnTo>
                  <a:lnTo>
                    <a:pt x="2346" y="625"/>
                  </a:lnTo>
                  <a:lnTo>
                    <a:pt x="2347" y="627"/>
                  </a:lnTo>
                  <a:lnTo>
                    <a:pt x="2348" y="627"/>
                  </a:lnTo>
                  <a:lnTo>
                    <a:pt x="2349" y="627"/>
                  </a:lnTo>
                  <a:lnTo>
                    <a:pt x="2350" y="627"/>
                  </a:lnTo>
                  <a:lnTo>
                    <a:pt x="2355" y="625"/>
                  </a:lnTo>
                  <a:lnTo>
                    <a:pt x="2355" y="627"/>
                  </a:lnTo>
                  <a:lnTo>
                    <a:pt x="2353" y="627"/>
                  </a:lnTo>
                  <a:lnTo>
                    <a:pt x="2350" y="628"/>
                  </a:lnTo>
                  <a:lnTo>
                    <a:pt x="2349" y="628"/>
                  </a:lnTo>
                  <a:lnTo>
                    <a:pt x="2348" y="628"/>
                  </a:lnTo>
                  <a:lnTo>
                    <a:pt x="2348" y="627"/>
                  </a:lnTo>
                  <a:lnTo>
                    <a:pt x="2347" y="627"/>
                  </a:lnTo>
                  <a:lnTo>
                    <a:pt x="2346" y="627"/>
                  </a:lnTo>
                  <a:lnTo>
                    <a:pt x="2345" y="627"/>
                  </a:lnTo>
                  <a:lnTo>
                    <a:pt x="2345" y="628"/>
                  </a:lnTo>
                  <a:lnTo>
                    <a:pt x="2344" y="628"/>
                  </a:lnTo>
                  <a:lnTo>
                    <a:pt x="2344" y="629"/>
                  </a:lnTo>
                  <a:lnTo>
                    <a:pt x="2344" y="630"/>
                  </a:lnTo>
                  <a:lnTo>
                    <a:pt x="2343" y="632"/>
                  </a:lnTo>
                  <a:lnTo>
                    <a:pt x="2343" y="634"/>
                  </a:lnTo>
                  <a:lnTo>
                    <a:pt x="2341" y="638"/>
                  </a:lnTo>
                  <a:lnTo>
                    <a:pt x="2343" y="638"/>
                  </a:lnTo>
                  <a:lnTo>
                    <a:pt x="2346" y="639"/>
                  </a:lnTo>
                  <a:lnTo>
                    <a:pt x="2343" y="639"/>
                  </a:lnTo>
                  <a:lnTo>
                    <a:pt x="2341" y="638"/>
                  </a:lnTo>
                  <a:lnTo>
                    <a:pt x="2341" y="640"/>
                  </a:lnTo>
                  <a:lnTo>
                    <a:pt x="2340" y="642"/>
                  </a:lnTo>
                  <a:lnTo>
                    <a:pt x="2339" y="644"/>
                  </a:lnTo>
                  <a:lnTo>
                    <a:pt x="2339" y="645"/>
                  </a:lnTo>
                  <a:lnTo>
                    <a:pt x="2339" y="646"/>
                  </a:lnTo>
                  <a:lnTo>
                    <a:pt x="2339" y="647"/>
                  </a:lnTo>
                  <a:lnTo>
                    <a:pt x="2339" y="648"/>
                  </a:lnTo>
                  <a:lnTo>
                    <a:pt x="2340" y="650"/>
                  </a:lnTo>
                  <a:lnTo>
                    <a:pt x="2339" y="650"/>
                  </a:lnTo>
                  <a:lnTo>
                    <a:pt x="2338" y="650"/>
                  </a:lnTo>
                  <a:lnTo>
                    <a:pt x="2337" y="652"/>
                  </a:lnTo>
                  <a:lnTo>
                    <a:pt x="2336" y="653"/>
                  </a:lnTo>
                  <a:lnTo>
                    <a:pt x="2336" y="654"/>
                  </a:lnTo>
                  <a:lnTo>
                    <a:pt x="2335" y="655"/>
                  </a:lnTo>
                  <a:lnTo>
                    <a:pt x="2333" y="656"/>
                  </a:lnTo>
                  <a:lnTo>
                    <a:pt x="2335" y="656"/>
                  </a:lnTo>
                  <a:lnTo>
                    <a:pt x="2366" y="655"/>
                  </a:lnTo>
                  <a:lnTo>
                    <a:pt x="2359" y="677"/>
                  </a:lnTo>
                  <a:lnTo>
                    <a:pt x="2355" y="688"/>
                  </a:lnTo>
                  <a:lnTo>
                    <a:pt x="2311" y="689"/>
                  </a:lnTo>
                  <a:lnTo>
                    <a:pt x="2301" y="690"/>
                  </a:lnTo>
                  <a:lnTo>
                    <a:pt x="2302" y="690"/>
                  </a:lnTo>
                  <a:lnTo>
                    <a:pt x="2303" y="691"/>
                  </a:lnTo>
                  <a:lnTo>
                    <a:pt x="2304" y="691"/>
                  </a:lnTo>
                  <a:lnTo>
                    <a:pt x="2305" y="691"/>
                  </a:lnTo>
                  <a:lnTo>
                    <a:pt x="2307" y="692"/>
                  </a:lnTo>
                  <a:lnTo>
                    <a:pt x="2309" y="695"/>
                  </a:lnTo>
                  <a:lnTo>
                    <a:pt x="2309" y="696"/>
                  </a:lnTo>
                  <a:lnTo>
                    <a:pt x="2307" y="694"/>
                  </a:lnTo>
                  <a:lnTo>
                    <a:pt x="2305" y="692"/>
                  </a:lnTo>
                  <a:lnTo>
                    <a:pt x="2304" y="692"/>
                  </a:lnTo>
                  <a:lnTo>
                    <a:pt x="2302" y="691"/>
                  </a:lnTo>
                  <a:lnTo>
                    <a:pt x="2301" y="692"/>
                  </a:lnTo>
                  <a:lnTo>
                    <a:pt x="2300" y="692"/>
                  </a:lnTo>
                  <a:lnTo>
                    <a:pt x="2300" y="694"/>
                  </a:lnTo>
                  <a:lnTo>
                    <a:pt x="2298" y="697"/>
                  </a:lnTo>
                  <a:lnTo>
                    <a:pt x="2298" y="703"/>
                  </a:lnTo>
                  <a:lnTo>
                    <a:pt x="2297" y="704"/>
                  </a:lnTo>
                  <a:lnTo>
                    <a:pt x="2295" y="707"/>
                  </a:lnTo>
                  <a:lnTo>
                    <a:pt x="2292" y="709"/>
                  </a:lnTo>
                  <a:lnTo>
                    <a:pt x="2288" y="709"/>
                  </a:lnTo>
                  <a:lnTo>
                    <a:pt x="2285" y="711"/>
                  </a:lnTo>
                  <a:lnTo>
                    <a:pt x="2284" y="715"/>
                  </a:lnTo>
                  <a:lnTo>
                    <a:pt x="2283" y="716"/>
                  </a:lnTo>
                  <a:lnTo>
                    <a:pt x="2284" y="716"/>
                  </a:lnTo>
                  <a:lnTo>
                    <a:pt x="2288" y="716"/>
                  </a:lnTo>
                  <a:lnTo>
                    <a:pt x="2288" y="714"/>
                  </a:lnTo>
                  <a:lnTo>
                    <a:pt x="2290" y="714"/>
                  </a:lnTo>
                  <a:lnTo>
                    <a:pt x="2292" y="713"/>
                  </a:lnTo>
                  <a:lnTo>
                    <a:pt x="2293" y="713"/>
                  </a:lnTo>
                  <a:lnTo>
                    <a:pt x="2293" y="716"/>
                  </a:lnTo>
                  <a:lnTo>
                    <a:pt x="2293" y="717"/>
                  </a:lnTo>
                  <a:lnTo>
                    <a:pt x="2289" y="717"/>
                  </a:lnTo>
                  <a:lnTo>
                    <a:pt x="2288" y="717"/>
                  </a:lnTo>
                  <a:lnTo>
                    <a:pt x="2285" y="717"/>
                  </a:lnTo>
                  <a:lnTo>
                    <a:pt x="2284" y="717"/>
                  </a:lnTo>
                  <a:lnTo>
                    <a:pt x="2284" y="716"/>
                  </a:lnTo>
                  <a:lnTo>
                    <a:pt x="2283" y="716"/>
                  </a:lnTo>
                  <a:lnTo>
                    <a:pt x="2281" y="716"/>
                  </a:lnTo>
                  <a:lnTo>
                    <a:pt x="2281" y="714"/>
                  </a:lnTo>
                  <a:lnTo>
                    <a:pt x="2281" y="713"/>
                  </a:lnTo>
                  <a:lnTo>
                    <a:pt x="2275" y="714"/>
                  </a:lnTo>
                  <a:lnTo>
                    <a:pt x="2269" y="714"/>
                  </a:lnTo>
                  <a:lnTo>
                    <a:pt x="2269" y="717"/>
                  </a:lnTo>
                  <a:lnTo>
                    <a:pt x="2269" y="722"/>
                  </a:lnTo>
                  <a:lnTo>
                    <a:pt x="2271" y="725"/>
                  </a:lnTo>
                  <a:lnTo>
                    <a:pt x="2273" y="728"/>
                  </a:lnTo>
                  <a:lnTo>
                    <a:pt x="2276" y="729"/>
                  </a:lnTo>
                  <a:lnTo>
                    <a:pt x="2278" y="729"/>
                  </a:lnTo>
                  <a:lnTo>
                    <a:pt x="2279" y="730"/>
                  </a:lnTo>
                  <a:lnTo>
                    <a:pt x="2281" y="731"/>
                  </a:lnTo>
                  <a:lnTo>
                    <a:pt x="2285" y="730"/>
                  </a:lnTo>
                  <a:lnTo>
                    <a:pt x="2288" y="729"/>
                  </a:lnTo>
                  <a:lnTo>
                    <a:pt x="2292" y="728"/>
                  </a:lnTo>
                  <a:lnTo>
                    <a:pt x="2287" y="733"/>
                  </a:lnTo>
                  <a:lnTo>
                    <a:pt x="2286" y="734"/>
                  </a:lnTo>
                  <a:lnTo>
                    <a:pt x="2287" y="736"/>
                  </a:lnTo>
                  <a:lnTo>
                    <a:pt x="2287" y="737"/>
                  </a:lnTo>
                  <a:lnTo>
                    <a:pt x="2288" y="738"/>
                  </a:lnTo>
                  <a:lnTo>
                    <a:pt x="2288" y="739"/>
                  </a:lnTo>
                  <a:lnTo>
                    <a:pt x="2289" y="739"/>
                  </a:lnTo>
                  <a:lnTo>
                    <a:pt x="2290" y="740"/>
                  </a:lnTo>
                  <a:lnTo>
                    <a:pt x="2292" y="740"/>
                  </a:lnTo>
                  <a:lnTo>
                    <a:pt x="2293" y="740"/>
                  </a:lnTo>
                  <a:lnTo>
                    <a:pt x="2301" y="740"/>
                  </a:lnTo>
                  <a:lnTo>
                    <a:pt x="2371" y="738"/>
                  </a:lnTo>
                  <a:lnTo>
                    <a:pt x="2372" y="813"/>
                  </a:lnTo>
                  <a:lnTo>
                    <a:pt x="2356" y="813"/>
                  </a:lnTo>
                  <a:lnTo>
                    <a:pt x="2353" y="813"/>
                  </a:lnTo>
                  <a:lnTo>
                    <a:pt x="2350" y="816"/>
                  </a:lnTo>
                  <a:lnTo>
                    <a:pt x="2345" y="828"/>
                  </a:lnTo>
                  <a:lnTo>
                    <a:pt x="2338" y="831"/>
                  </a:lnTo>
                  <a:lnTo>
                    <a:pt x="2338" y="832"/>
                  </a:lnTo>
                  <a:lnTo>
                    <a:pt x="2339" y="840"/>
                  </a:lnTo>
                  <a:lnTo>
                    <a:pt x="2339" y="841"/>
                  </a:lnTo>
                  <a:lnTo>
                    <a:pt x="2339" y="843"/>
                  </a:lnTo>
                  <a:lnTo>
                    <a:pt x="2338" y="847"/>
                  </a:lnTo>
                  <a:lnTo>
                    <a:pt x="2337" y="849"/>
                  </a:lnTo>
                  <a:lnTo>
                    <a:pt x="2336" y="855"/>
                  </a:lnTo>
                  <a:lnTo>
                    <a:pt x="2336" y="857"/>
                  </a:lnTo>
                  <a:lnTo>
                    <a:pt x="2336" y="859"/>
                  </a:lnTo>
                  <a:lnTo>
                    <a:pt x="2338" y="864"/>
                  </a:lnTo>
                  <a:lnTo>
                    <a:pt x="2340" y="866"/>
                  </a:lnTo>
                  <a:lnTo>
                    <a:pt x="2343" y="868"/>
                  </a:lnTo>
                  <a:lnTo>
                    <a:pt x="2344" y="870"/>
                  </a:lnTo>
                  <a:lnTo>
                    <a:pt x="2345" y="872"/>
                  </a:lnTo>
                  <a:lnTo>
                    <a:pt x="2346" y="872"/>
                  </a:lnTo>
                  <a:lnTo>
                    <a:pt x="2346" y="873"/>
                  </a:lnTo>
                  <a:lnTo>
                    <a:pt x="2348" y="875"/>
                  </a:lnTo>
                  <a:lnTo>
                    <a:pt x="2345" y="875"/>
                  </a:lnTo>
                  <a:lnTo>
                    <a:pt x="2344" y="875"/>
                  </a:lnTo>
                  <a:lnTo>
                    <a:pt x="2343" y="875"/>
                  </a:lnTo>
                  <a:lnTo>
                    <a:pt x="2337" y="875"/>
                  </a:lnTo>
                  <a:lnTo>
                    <a:pt x="2314" y="875"/>
                  </a:lnTo>
                  <a:lnTo>
                    <a:pt x="2307" y="872"/>
                  </a:lnTo>
                  <a:lnTo>
                    <a:pt x="2259" y="873"/>
                  </a:lnTo>
                  <a:lnTo>
                    <a:pt x="2258" y="873"/>
                  </a:lnTo>
                  <a:lnTo>
                    <a:pt x="2264" y="854"/>
                  </a:lnTo>
                  <a:lnTo>
                    <a:pt x="2288" y="840"/>
                  </a:lnTo>
                  <a:lnTo>
                    <a:pt x="2288" y="839"/>
                  </a:lnTo>
                  <a:lnTo>
                    <a:pt x="2263" y="853"/>
                  </a:lnTo>
                  <a:lnTo>
                    <a:pt x="2262" y="853"/>
                  </a:lnTo>
                  <a:lnTo>
                    <a:pt x="2255" y="873"/>
                  </a:lnTo>
                  <a:lnTo>
                    <a:pt x="2254" y="875"/>
                  </a:lnTo>
                  <a:lnTo>
                    <a:pt x="2254" y="876"/>
                  </a:lnTo>
                  <a:lnTo>
                    <a:pt x="2254" y="880"/>
                  </a:lnTo>
                  <a:lnTo>
                    <a:pt x="2253" y="881"/>
                  </a:lnTo>
                  <a:lnTo>
                    <a:pt x="2252" y="882"/>
                  </a:lnTo>
                  <a:lnTo>
                    <a:pt x="2251" y="883"/>
                  </a:lnTo>
                  <a:lnTo>
                    <a:pt x="2250" y="884"/>
                  </a:lnTo>
                  <a:lnTo>
                    <a:pt x="2246" y="896"/>
                  </a:lnTo>
                  <a:lnTo>
                    <a:pt x="2244" y="900"/>
                  </a:lnTo>
                  <a:lnTo>
                    <a:pt x="2240" y="912"/>
                  </a:lnTo>
                  <a:lnTo>
                    <a:pt x="2237" y="920"/>
                  </a:lnTo>
                  <a:lnTo>
                    <a:pt x="2234" y="928"/>
                  </a:lnTo>
                  <a:lnTo>
                    <a:pt x="2233" y="931"/>
                  </a:lnTo>
                  <a:lnTo>
                    <a:pt x="2232" y="932"/>
                  </a:lnTo>
                  <a:lnTo>
                    <a:pt x="2228" y="934"/>
                  </a:lnTo>
                  <a:lnTo>
                    <a:pt x="2228" y="935"/>
                  </a:lnTo>
                  <a:lnTo>
                    <a:pt x="2227" y="937"/>
                  </a:lnTo>
                  <a:lnTo>
                    <a:pt x="2227" y="939"/>
                  </a:lnTo>
                  <a:lnTo>
                    <a:pt x="2228" y="959"/>
                  </a:lnTo>
                  <a:lnTo>
                    <a:pt x="2227" y="960"/>
                  </a:lnTo>
                  <a:lnTo>
                    <a:pt x="2211" y="1047"/>
                  </a:lnTo>
                  <a:lnTo>
                    <a:pt x="2211" y="1048"/>
                  </a:lnTo>
                  <a:lnTo>
                    <a:pt x="2211" y="1049"/>
                  </a:lnTo>
                  <a:lnTo>
                    <a:pt x="2211" y="1050"/>
                  </a:lnTo>
                  <a:lnTo>
                    <a:pt x="2210" y="1059"/>
                  </a:lnTo>
                  <a:lnTo>
                    <a:pt x="2210" y="1060"/>
                  </a:lnTo>
                  <a:lnTo>
                    <a:pt x="2210" y="1062"/>
                  </a:lnTo>
                  <a:lnTo>
                    <a:pt x="2210" y="1071"/>
                  </a:lnTo>
                  <a:lnTo>
                    <a:pt x="2210" y="1081"/>
                  </a:lnTo>
                  <a:lnTo>
                    <a:pt x="2210" y="1093"/>
                  </a:lnTo>
                  <a:lnTo>
                    <a:pt x="2210" y="1094"/>
                  </a:lnTo>
                  <a:lnTo>
                    <a:pt x="2209" y="1099"/>
                  </a:lnTo>
                  <a:lnTo>
                    <a:pt x="2209" y="1100"/>
                  </a:lnTo>
                  <a:lnTo>
                    <a:pt x="2208" y="1101"/>
                  </a:lnTo>
                  <a:lnTo>
                    <a:pt x="2208" y="1104"/>
                  </a:lnTo>
                  <a:lnTo>
                    <a:pt x="2207" y="1105"/>
                  </a:lnTo>
                  <a:lnTo>
                    <a:pt x="2207" y="1106"/>
                  </a:lnTo>
                  <a:lnTo>
                    <a:pt x="2206" y="1109"/>
                  </a:lnTo>
                  <a:lnTo>
                    <a:pt x="2199" y="1130"/>
                  </a:lnTo>
                  <a:lnTo>
                    <a:pt x="2202" y="1134"/>
                  </a:lnTo>
                  <a:lnTo>
                    <a:pt x="2203" y="1136"/>
                  </a:lnTo>
                  <a:lnTo>
                    <a:pt x="2204" y="1138"/>
                  </a:lnTo>
                  <a:lnTo>
                    <a:pt x="2204" y="1139"/>
                  </a:lnTo>
                  <a:lnTo>
                    <a:pt x="2207" y="1141"/>
                  </a:lnTo>
                  <a:lnTo>
                    <a:pt x="2207" y="1142"/>
                  </a:lnTo>
                  <a:lnTo>
                    <a:pt x="2207" y="1143"/>
                  </a:lnTo>
                  <a:lnTo>
                    <a:pt x="2208" y="1144"/>
                  </a:lnTo>
                  <a:lnTo>
                    <a:pt x="2209" y="1147"/>
                  </a:lnTo>
                  <a:lnTo>
                    <a:pt x="2210" y="1150"/>
                  </a:lnTo>
                  <a:lnTo>
                    <a:pt x="2211" y="1151"/>
                  </a:lnTo>
                  <a:lnTo>
                    <a:pt x="2211" y="1154"/>
                  </a:lnTo>
                  <a:lnTo>
                    <a:pt x="2215" y="1160"/>
                  </a:lnTo>
                  <a:lnTo>
                    <a:pt x="2216" y="1163"/>
                  </a:lnTo>
                  <a:lnTo>
                    <a:pt x="2216" y="1165"/>
                  </a:lnTo>
                  <a:lnTo>
                    <a:pt x="2217" y="1166"/>
                  </a:lnTo>
                  <a:lnTo>
                    <a:pt x="2218" y="1169"/>
                  </a:lnTo>
                  <a:lnTo>
                    <a:pt x="2218" y="1174"/>
                  </a:lnTo>
                  <a:lnTo>
                    <a:pt x="2219" y="1176"/>
                  </a:lnTo>
                  <a:lnTo>
                    <a:pt x="2219" y="1177"/>
                  </a:lnTo>
                  <a:lnTo>
                    <a:pt x="2220" y="1184"/>
                  </a:lnTo>
                  <a:lnTo>
                    <a:pt x="2220" y="1185"/>
                  </a:lnTo>
                  <a:lnTo>
                    <a:pt x="2221" y="1185"/>
                  </a:lnTo>
                  <a:lnTo>
                    <a:pt x="2225" y="1182"/>
                  </a:lnTo>
                  <a:lnTo>
                    <a:pt x="2226" y="1181"/>
                  </a:lnTo>
                  <a:lnTo>
                    <a:pt x="2227" y="1181"/>
                  </a:lnTo>
                  <a:lnTo>
                    <a:pt x="2228" y="1181"/>
                  </a:lnTo>
                  <a:lnTo>
                    <a:pt x="2229" y="1184"/>
                  </a:lnTo>
                  <a:lnTo>
                    <a:pt x="2234" y="1189"/>
                  </a:lnTo>
                  <a:lnTo>
                    <a:pt x="2235" y="1188"/>
                  </a:lnTo>
                  <a:lnTo>
                    <a:pt x="2236" y="1188"/>
                  </a:lnTo>
                  <a:lnTo>
                    <a:pt x="2237" y="1188"/>
                  </a:lnTo>
                  <a:lnTo>
                    <a:pt x="2237" y="1186"/>
                  </a:lnTo>
                  <a:lnTo>
                    <a:pt x="2237" y="1189"/>
                  </a:lnTo>
                  <a:lnTo>
                    <a:pt x="2237" y="1190"/>
                  </a:lnTo>
                  <a:lnTo>
                    <a:pt x="2238" y="1191"/>
                  </a:lnTo>
                  <a:lnTo>
                    <a:pt x="2242" y="1190"/>
                  </a:lnTo>
                  <a:lnTo>
                    <a:pt x="2241" y="1188"/>
                  </a:lnTo>
                  <a:lnTo>
                    <a:pt x="2242" y="1186"/>
                  </a:lnTo>
                  <a:lnTo>
                    <a:pt x="2243" y="1186"/>
                  </a:lnTo>
                  <a:lnTo>
                    <a:pt x="2244" y="1186"/>
                  </a:lnTo>
                  <a:lnTo>
                    <a:pt x="2244" y="1185"/>
                  </a:lnTo>
                  <a:lnTo>
                    <a:pt x="2245" y="1185"/>
                  </a:lnTo>
                  <a:lnTo>
                    <a:pt x="2246" y="1185"/>
                  </a:lnTo>
                  <a:lnTo>
                    <a:pt x="2246" y="1186"/>
                  </a:lnTo>
                  <a:lnTo>
                    <a:pt x="2246" y="1188"/>
                  </a:lnTo>
                  <a:lnTo>
                    <a:pt x="2247" y="1188"/>
                  </a:lnTo>
                  <a:lnTo>
                    <a:pt x="2247" y="1184"/>
                  </a:lnTo>
                  <a:lnTo>
                    <a:pt x="2247" y="1183"/>
                  </a:lnTo>
                  <a:lnTo>
                    <a:pt x="2247" y="1182"/>
                  </a:lnTo>
                  <a:lnTo>
                    <a:pt x="2247" y="1181"/>
                  </a:lnTo>
                  <a:lnTo>
                    <a:pt x="2249" y="1181"/>
                  </a:lnTo>
                  <a:lnTo>
                    <a:pt x="2258" y="1181"/>
                  </a:lnTo>
                  <a:lnTo>
                    <a:pt x="2261" y="1181"/>
                  </a:lnTo>
                  <a:lnTo>
                    <a:pt x="2262" y="1181"/>
                  </a:lnTo>
                  <a:lnTo>
                    <a:pt x="2264" y="1180"/>
                  </a:lnTo>
                  <a:lnTo>
                    <a:pt x="2266" y="1180"/>
                  </a:lnTo>
                  <a:lnTo>
                    <a:pt x="2267" y="1179"/>
                  </a:lnTo>
                  <a:lnTo>
                    <a:pt x="2268" y="1179"/>
                  </a:lnTo>
                  <a:lnTo>
                    <a:pt x="2269" y="1179"/>
                  </a:lnTo>
                  <a:lnTo>
                    <a:pt x="2270" y="1177"/>
                  </a:lnTo>
                  <a:lnTo>
                    <a:pt x="2271" y="1177"/>
                  </a:lnTo>
                  <a:lnTo>
                    <a:pt x="2272" y="1177"/>
                  </a:lnTo>
                  <a:lnTo>
                    <a:pt x="2272" y="1176"/>
                  </a:lnTo>
                  <a:lnTo>
                    <a:pt x="2273" y="1176"/>
                  </a:lnTo>
                  <a:lnTo>
                    <a:pt x="2275" y="1176"/>
                  </a:lnTo>
                  <a:lnTo>
                    <a:pt x="2275" y="1175"/>
                  </a:lnTo>
                  <a:lnTo>
                    <a:pt x="2276" y="1175"/>
                  </a:lnTo>
                  <a:lnTo>
                    <a:pt x="2277" y="1175"/>
                  </a:lnTo>
                  <a:lnTo>
                    <a:pt x="2278" y="1174"/>
                  </a:lnTo>
                  <a:lnTo>
                    <a:pt x="2280" y="1173"/>
                  </a:lnTo>
                  <a:lnTo>
                    <a:pt x="2281" y="1173"/>
                  </a:lnTo>
                  <a:lnTo>
                    <a:pt x="2281" y="1174"/>
                  </a:lnTo>
                  <a:lnTo>
                    <a:pt x="2283" y="1173"/>
                  </a:lnTo>
                  <a:lnTo>
                    <a:pt x="2286" y="1172"/>
                  </a:lnTo>
                  <a:lnTo>
                    <a:pt x="2287" y="1171"/>
                  </a:lnTo>
                  <a:lnTo>
                    <a:pt x="2290" y="1169"/>
                  </a:lnTo>
                  <a:lnTo>
                    <a:pt x="2290" y="1171"/>
                  </a:lnTo>
                  <a:lnTo>
                    <a:pt x="2290" y="1173"/>
                  </a:lnTo>
                  <a:lnTo>
                    <a:pt x="2290" y="1177"/>
                  </a:lnTo>
                  <a:lnTo>
                    <a:pt x="2290" y="1179"/>
                  </a:lnTo>
                  <a:lnTo>
                    <a:pt x="2290" y="1181"/>
                  </a:lnTo>
                  <a:lnTo>
                    <a:pt x="2290" y="1182"/>
                  </a:lnTo>
                  <a:lnTo>
                    <a:pt x="2288" y="1181"/>
                  </a:lnTo>
                  <a:lnTo>
                    <a:pt x="2285" y="1180"/>
                  </a:lnTo>
                  <a:lnTo>
                    <a:pt x="2283" y="1179"/>
                  </a:lnTo>
                  <a:lnTo>
                    <a:pt x="2283" y="1180"/>
                  </a:lnTo>
                  <a:lnTo>
                    <a:pt x="2283" y="1181"/>
                  </a:lnTo>
                  <a:lnTo>
                    <a:pt x="2283" y="1182"/>
                  </a:lnTo>
                  <a:lnTo>
                    <a:pt x="2283" y="1186"/>
                  </a:lnTo>
                  <a:lnTo>
                    <a:pt x="2283" y="1188"/>
                  </a:lnTo>
                  <a:lnTo>
                    <a:pt x="2284" y="1189"/>
                  </a:lnTo>
                  <a:lnTo>
                    <a:pt x="2284" y="1193"/>
                  </a:lnTo>
                  <a:lnTo>
                    <a:pt x="2284" y="1194"/>
                  </a:lnTo>
                  <a:lnTo>
                    <a:pt x="2284" y="1199"/>
                  </a:lnTo>
                  <a:lnTo>
                    <a:pt x="2284" y="1200"/>
                  </a:lnTo>
                  <a:lnTo>
                    <a:pt x="2284" y="1205"/>
                  </a:lnTo>
                  <a:lnTo>
                    <a:pt x="2284" y="1207"/>
                  </a:lnTo>
                  <a:lnTo>
                    <a:pt x="2284" y="1208"/>
                  </a:lnTo>
                  <a:lnTo>
                    <a:pt x="2284" y="1209"/>
                  </a:lnTo>
                  <a:lnTo>
                    <a:pt x="2284" y="1210"/>
                  </a:lnTo>
                  <a:lnTo>
                    <a:pt x="2284" y="1211"/>
                  </a:lnTo>
                  <a:lnTo>
                    <a:pt x="2284" y="1213"/>
                  </a:lnTo>
                  <a:lnTo>
                    <a:pt x="2284" y="1214"/>
                  </a:lnTo>
                  <a:lnTo>
                    <a:pt x="2284" y="1215"/>
                  </a:lnTo>
                  <a:lnTo>
                    <a:pt x="2284" y="1216"/>
                  </a:lnTo>
                  <a:lnTo>
                    <a:pt x="2284" y="1217"/>
                  </a:lnTo>
                  <a:lnTo>
                    <a:pt x="2284" y="1218"/>
                  </a:lnTo>
                  <a:lnTo>
                    <a:pt x="2284" y="1219"/>
                  </a:lnTo>
                  <a:lnTo>
                    <a:pt x="2284" y="1221"/>
                  </a:lnTo>
                  <a:lnTo>
                    <a:pt x="2284" y="1222"/>
                  </a:lnTo>
                  <a:lnTo>
                    <a:pt x="2284" y="1223"/>
                  </a:lnTo>
                  <a:lnTo>
                    <a:pt x="2284" y="1224"/>
                  </a:lnTo>
                  <a:lnTo>
                    <a:pt x="2284" y="1225"/>
                  </a:lnTo>
                  <a:lnTo>
                    <a:pt x="2284" y="1226"/>
                  </a:lnTo>
                  <a:lnTo>
                    <a:pt x="2284" y="1227"/>
                  </a:lnTo>
                  <a:lnTo>
                    <a:pt x="2284" y="1228"/>
                  </a:lnTo>
                  <a:lnTo>
                    <a:pt x="2284" y="1230"/>
                  </a:lnTo>
                  <a:lnTo>
                    <a:pt x="2284" y="1231"/>
                  </a:lnTo>
                  <a:lnTo>
                    <a:pt x="2285" y="1231"/>
                  </a:lnTo>
                  <a:lnTo>
                    <a:pt x="2285" y="1232"/>
                  </a:lnTo>
                  <a:lnTo>
                    <a:pt x="2285" y="1233"/>
                  </a:lnTo>
                  <a:lnTo>
                    <a:pt x="2285" y="1234"/>
                  </a:lnTo>
                  <a:lnTo>
                    <a:pt x="2285" y="1236"/>
                  </a:lnTo>
                  <a:lnTo>
                    <a:pt x="2285" y="1238"/>
                  </a:lnTo>
                  <a:lnTo>
                    <a:pt x="2285" y="1239"/>
                  </a:lnTo>
                  <a:lnTo>
                    <a:pt x="2285" y="1240"/>
                  </a:lnTo>
                  <a:lnTo>
                    <a:pt x="2287" y="1240"/>
                  </a:lnTo>
                  <a:lnTo>
                    <a:pt x="2287" y="1241"/>
                  </a:lnTo>
                  <a:lnTo>
                    <a:pt x="2285" y="1241"/>
                  </a:lnTo>
                  <a:lnTo>
                    <a:pt x="2286" y="1242"/>
                  </a:lnTo>
                  <a:lnTo>
                    <a:pt x="2286" y="1243"/>
                  </a:lnTo>
                  <a:lnTo>
                    <a:pt x="2286" y="1244"/>
                  </a:lnTo>
                  <a:lnTo>
                    <a:pt x="2287" y="1244"/>
                  </a:lnTo>
                  <a:lnTo>
                    <a:pt x="2292" y="1244"/>
                  </a:lnTo>
                  <a:lnTo>
                    <a:pt x="2293" y="1248"/>
                  </a:lnTo>
                  <a:lnTo>
                    <a:pt x="2293" y="1250"/>
                  </a:lnTo>
                  <a:lnTo>
                    <a:pt x="2293" y="1252"/>
                  </a:lnTo>
                  <a:lnTo>
                    <a:pt x="2288" y="1252"/>
                  </a:lnTo>
                  <a:lnTo>
                    <a:pt x="2288" y="1251"/>
                  </a:lnTo>
                  <a:lnTo>
                    <a:pt x="2287" y="1250"/>
                  </a:lnTo>
                  <a:lnTo>
                    <a:pt x="2287" y="1249"/>
                  </a:lnTo>
                  <a:lnTo>
                    <a:pt x="2287" y="1248"/>
                  </a:lnTo>
                  <a:lnTo>
                    <a:pt x="2286" y="1248"/>
                  </a:lnTo>
                  <a:lnTo>
                    <a:pt x="2286" y="1247"/>
                  </a:lnTo>
                  <a:lnTo>
                    <a:pt x="2285" y="1244"/>
                  </a:lnTo>
                  <a:lnTo>
                    <a:pt x="2285" y="1243"/>
                  </a:lnTo>
                  <a:lnTo>
                    <a:pt x="2285" y="1242"/>
                  </a:lnTo>
                  <a:lnTo>
                    <a:pt x="2285" y="1241"/>
                  </a:lnTo>
                  <a:lnTo>
                    <a:pt x="2284" y="1241"/>
                  </a:lnTo>
                  <a:lnTo>
                    <a:pt x="2284" y="1240"/>
                  </a:lnTo>
                  <a:lnTo>
                    <a:pt x="2284" y="1239"/>
                  </a:lnTo>
                  <a:lnTo>
                    <a:pt x="2284" y="1238"/>
                  </a:lnTo>
                  <a:lnTo>
                    <a:pt x="2284" y="1236"/>
                  </a:lnTo>
                  <a:lnTo>
                    <a:pt x="2284" y="1235"/>
                  </a:lnTo>
                  <a:lnTo>
                    <a:pt x="2284" y="1234"/>
                  </a:lnTo>
                  <a:lnTo>
                    <a:pt x="2284" y="1233"/>
                  </a:lnTo>
                  <a:lnTo>
                    <a:pt x="2283" y="1233"/>
                  </a:lnTo>
                  <a:lnTo>
                    <a:pt x="2283" y="1232"/>
                  </a:lnTo>
                  <a:lnTo>
                    <a:pt x="2283" y="1231"/>
                  </a:lnTo>
                  <a:lnTo>
                    <a:pt x="2284" y="1231"/>
                  </a:lnTo>
                  <a:lnTo>
                    <a:pt x="2284" y="1230"/>
                  </a:lnTo>
                  <a:lnTo>
                    <a:pt x="2284" y="1228"/>
                  </a:lnTo>
                  <a:lnTo>
                    <a:pt x="2284" y="1227"/>
                  </a:lnTo>
                  <a:lnTo>
                    <a:pt x="2284" y="1226"/>
                  </a:lnTo>
                  <a:lnTo>
                    <a:pt x="2284" y="1225"/>
                  </a:lnTo>
                  <a:lnTo>
                    <a:pt x="2283" y="1224"/>
                  </a:lnTo>
                  <a:lnTo>
                    <a:pt x="2283" y="1223"/>
                  </a:lnTo>
                  <a:lnTo>
                    <a:pt x="2283" y="1222"/>
                  </a:lnTo>
                  <a:lnTo>
                    <a:pt x="2283" y="1221"/>
                  </a:lnTo>
                  <a:lnTo>
                    <a:pt x="2283" y="1219"/>
                  </a:lnTo>
                  <a:lnTo>
                    <a:pt x="2283" y="1218"/>
                  </a:lnTo>
                  <a:lnTo>
                    <a:pt x="2283" y="1217"/>
                  </a:lnTo>
                  <a:lnTo>
                    <a:pt x="2283" y="1216"/>
                  </a:lnTo>
                  <a:lnTo>
                    <a:pt x="2283" y="1215"/>
                  </a:lnTo>
                  <a:lnTo>
                    <a:pt x="2283" y="1214"/>
                  </a:lnTo>
                  <a:lnTo>
                    <a:pt x="2283" y="1213"/>
                  </a:lnTo>
                  <a:lnTo>
                    <a:pt x="2283" y="1211"/>
                  </a:lnTo>
                  <a:lnTo>
                    <a:pt x="2283" y="1210"/>
                  </a:lnTo>
                  <a:lnTo>
                    <a:pt x="2283" y="1209"/>
                  </a:lnTo>
                  <a:lnTo>
                    <a:pt x="2283" y="1208"/>
                  </a:lnTo>
                  <a:lnTo>
                    <a:pt x="2283" y="1207"/>
                  </a:lnTo>
                  <a:lnTo>
                    <a:pt x="2283" y="1205"/>
                  </a:lnTo>
                  <a:lnTo>
                    <a:pt x="2283" y="1199"/>
                  </a:lnTo>
                  <a:lnTo>
                    <a:pt x="2283" y="1194"/>
                  </a:lnTo>
                  <a:lnTo>
                    <a:pt x="2283" y="1193"/>
                  </a:lnTo>
                  <a:lnTo>
                    <a:pt x="2283" y="1189"/>
                  </a:lnTo>
                  <a:lnTo>
                    <a:pt x="2283" y="1188"/>
                  </a:lnTo>
                  <a:lnTo>
                    <a:pt x="2281" y="1182"/>
                  </a:lnTo>
                  <a:lnTo>
                    <a:pt x="2281" y="1181"/>
                  </a:lnTo>
                  <a:lnTo>
                    <a:pt x="2281" y="1180"/>
                  </a:lnTo>
                  <a:lnTo>
                    <a:pt x="2281" y="1179"/>
                  </a:lnTo>
                  <a:lnTo>
                    <a:pt x="2277" y="1177"/>
                  </a:lnTo>
                  <a:lnTo>
                    <a:pt x="2277" y="1176"/>
                  </a:lnTo>
                  <a:lnTo>
                    <a:pt x="2276" y="1176"/>
                  </a:lnTo>
                  <a:lnTo>
                    <a:pt x="2275" y="1176"/>
                  </a:lnTo>
                  <a:lnTo>
                    <a:pt x="2272" y="1177"/>
                  </a:lnTo>
                  <a:lnTo>
                    <a:pt x="2272" y="1179"/>
                  </a:lnTo>
                  <a:lnTo>
                    <a:pt x="2269" y="1179"/>
                  </a:lnTo>
                  <a:lnTo>
                    <a:pt x="2269" y="1180"/>
                  </a:lnTo>
                  <a:lnTo>
                    <a:pt x="2267" y="1180"/>
                  </a:lnTo>
                  <a:lnTo>
                    <a:pt x="2266" y="1181"/>
                  </a:lnTo>
                  <a:lnTo>
                    <a:pt x="2263" y="1182"/>
                  </a:lnTo>
                  <a:lnTo>
                    <a:pt x="2262" y="1182"/>
                  </a:lnTo>
                  <a:lnTo>
                    <a:pt x="2261" y="1182"/>
                  </a:lnTo>
                  <a:lnTo>
                    <a:pt x="2261" y="1183"/>
                  </a:lnTo>
                  <a:lnTo>
                    <a:pt x="2260" y="1183"/>
                  </a:lnTo>
                  <a:lnTo>
                    <a:pt x="2259" y="1183"/>
                  </a:lnTo>
                  <a:lnTo>
                    <a:pt x="2259" y="1184"/>
                  </a:lnTo>
                  <a:lnTo>
                    <a:pt x="2258" y="1184"/>
                  </a:lnTo>
                  <a:lnTo>
                    <a:pt x="2259" y="1188"/>
                  </a:lnTo>
                  <a:lnTo>
                    <a:pt x="2258" y="1188"/>
                  </a:lnTo>
                  <a:lnTo>
                    <a:pt x="2257" y="1188"/>
                  </a:lnTo>
                  <a:lnTo>
                    <a:pt x="2255" y="1188"/>
                  </a:lnTo>
                  <a:lnTo>
                    <a:pt x="2255" y="1189"/>
                  </a:lnTo>
                  <a:lnTo>
                    <a:pt x="2254" y="1189"/>
                  </a:lnTo>
                  <a:lnTo>
                    <a:pt x="2253" y="1189"/>
                  </a:lnTo>
                  <a:lnTo>
                    <a:pt x="2253" y="1190"/>
                  </a:lnTo>
                  <a:lnTo>
                    <a:pt x="2253" y="1191"/>
                  </a:lnTo>
                  <a:lnTo>
                    <a:pt x="2252" y="1191"/>
                  </a:lnTo>
                  <a:lnTo>
                    <a:pt x="2251" y="1191"/>
                  </a:lnTo>
                  <a:lnTo>
                    <a:pt x="2250" y="1191"/>
                  </a:lnTo>
                  <a:lnTo>
                    <a:pt x="2250" y="1188"/>
                  </a:lnTo>
                  <a:lnTo>
                    <a:pt x="2247" y="1189"/>
                  </a:lnTo>
                  <a:lnTo>
                    <a:pt x="2246" y="1189"/>
                  </a:lnTo>
                  <a:lnTo>
                    <a:pt x="2243" y="1190"/>
                  </a:lnTo>
                  <a:lnTo>
                    <a:pt x="2242" y="1191"/>
                  </a:lnTo>
                  <a:lnTo>
                    <a:pt x="2240" y="1191"/>
                  </a:lnTo>
                  <a:lnTo>
                    <a:pt x="2238" y="1192"/>
                  </a:lnTo>
                  <a:lnTo>
                    <a:pt x="2235" y="1192"/>
                  </a:lnTo>
                  <a:lnTo>
                    <a:pt x="2235" y="1193"/>
                  </a:lnTo>
                  <a:lnTo>
                    <a:pt x="2234" y="1193"/>
                  </a:lnTo>
                  <a:lnTo>
                    <a:pt x="2234" y="1194"/>
                  </a:lnTo>
                  <a:lnTo>
                    <a:pt x="2231" y="1196"/>
                  </a:lnTo>
                  <a:lnTo>
                    <a:pt x="2231" y="1194"/>
                  </a:lnTo>
                  <a:lnTo>
                    <a:pt x="2231" y="1193"/>
                  </a:lnTo>
                  <a:lnTo>
                    <a:pt x="2227" y="1194"/>
                  </a:lnTo>
                  <a:lnTo>
                    <a:pt x="2226" y="1194"/>
                  </a:lnTo>
                  <a:lnTo>
                    <a:pt x="2227" y="1196"/>
                  </a:lnTo>
                  <a:lnTo>
                    <a:pt x="2227" y="1197"/>
                  </a:lnTo>
                  <a:lnTo>
                    <a:pt x="2227" y="1198"/>
                  </a:lnTo>
                  <a:lnTo>
                    <a:pt x="2228" y="1198"/>
                  </a:lnTo>
                  <a:lnTo>
                    <a:pt x="2227" y="1199"/>
                  </a:lnTo>
                  <a:lnTo>
                    <a:pt x="2227" y="1200"/>
                  </a:lnTo>
                  <a:lnTo>
                    <a:pt x="2226" y="1200"/>
                  </a:lnTo>
                  <a:lnTo>
                    <a:pt x="2225" y="1200"/>
                  </a:lnTo>
                  <a:lnTo>
                    <a:pt x="2225" y="1201"/>
                  </a:lnTo>
                  <a:lnTo>
                    <a:pt x="2225" y="1202"/>
                  </a:lnTo>
                  <a:lnTo>
                    <a:pt x="2225" y="1203"/>
                  </a:lnTo>
                  <a:lnTo>
                    <a:pt x="2225" y="1205"/>
                  </a:lnTo>
                  <a:lnTo>
                    <a:pt x="2225" y="1206"/>
                  </a:lnTo>
                  <a:lnTo>
                    <a:pt x="2225" y="1207"/>
                  </a:lnTo>
                  <a:lnTo>
                    <a:pt x="2225" y="1208"/>
                  </a:lnTo>
                  <a:lnTo>
                    <a:pt x="2225" y="1209"/>
                  </a:lnTo>
                  <a:lnTo>
                    <a:pt x="2225" y="1210"/>
                  </a:lnTo>
                  <a:lnTo>
                    <a:pt x="2226" y="1210"/>
                  </a:lnTo>
                  <a:lnTo>
                    <a:pt x="2226" y="1211"/>
                  </a:lnTo>
                  <a:lnTo>
                    <a:pt x="2226" y="1213"/>
                  </a:lnTo>
                  <a:lnTo>
                    <a:pt x="2227" y="1214"/>
                  </a:lnTo>
                  <a:lnTo>
                    <a:pt x="2227" y="1215"/>
                  </a:lnTo>
                  <a:lnTo>
                    <a:pt x="2228" y="1217"/>
                  </a:lnTo>
                  <a:lnTo>
                    <a:pt x="2227" y="1217"/>
                  </a:lnTo>
                  <a:lnTo>
                    <a:pt x="2226" y="1217"/>
                  </a:lnTo>
                  <a:lnTo>
                    <a:pt x="2225" y="1217"/>
                  </a:lnTo>
                  <a:lnTo>
                    <a:pt x="2225" y="1218"/>
                  </a:lnTo>
                  <a:lnTo>
                    <a:pt x="2225" y="1219"/>
                  </a:lnTo>
                  <a:lnTo>
                    <a:pt x="2225" y="1221"/>
                  </a:lnTo>
                  <a:lnTo>
                    <a:pt x="2225" y="1222"/>
                  </a:lnTo>
                  <a:lnTo>
                    <a:pt x="2225" y="1223"/>
                  </a:lnTo>
                  <a:lnTo>
                    <a:pt x="2225" y="1224"/>
                  </a:lnTo>
                  <a:lnTo>
                    <a:pt x="2225" y="1225"/>
                  </a:lnTo>
                  <a:lnTo>
                    <a:pt x="2225" y="1226"/>
                  </a:lnTo>
                  <a:lnTo>
                    <a:pt x="2225" y="1227"/>
                  </a:lnTo>
                  <a:lnTo>
                    <a:pt x="2225" y="1228"/>
                  </a:lnTo>
                  <a:lnTo>
                    <a:pt x="2225" y="1230"/>
                  </a:lnTo>
                  <a:lnTo>
                    <a:pt x="2225" y="1231"/>
                  </a:lnTo>
                  <a:lnTo>
                    <a:pt x="2225" y="1232"/>
                  </a:lnTo>
                  <a:lnTo>
                    <a:pt x="2225" y="1233"/>
                  </a:lnTo>
                  <a:lnTo>
                    <a:pt x="2225" y="1234"/>
                  </a:lnTo>
                  <a:lnTo>
                    <a:pt x="2225" y="1235"/>
                  </a:lnTo>
                  <a:lnTo>
                    <a:pt x="2225" y="1236"/>
                  </a:lnTo>
                  <a:lnTo>
                    <a:pt x="2225" y="1238"/>
                  </a:lnTo>
                  <a:lnTo>
                    <a:pt x="2225" y="1239"/>
                  </a:lnTo>
                  <a:lnTo>
                    <a:pt x="2223" y="1239"/>
                  </a:lnTo>
                  <a:lnTo>
                    <a:pt x="2223" y="1240"/>
                  </a:lnTo>
                  <a:lnTo>
                    <a:pt x="2223" y="1243"/>
                  </a:lnTo>
                  <a:lnTo>
                    <a:pt x="2224" y="1247"/>
                  </a:lnTo>
                  <a:lnTo>
                    <a:pt x="2226" y="1247"/>
                  </a:lnTo>
                  <a:lnTo>
                    <a:pt x="2227" y="1246"/>
                  </a:lnTo>
                  <a:lnTo>
                    <a:pt x="2231" y="1246"/>
                  </a:lnTo>
                  <a:lnTo>
                    <a:pt x="2228" y="1248"/>
                  </a:lnTo>
                  <a:lnTo>
                    <a:pt x="2228" y="1249"/>
                  </a:lnTo>
                  <a:lnTo>
                    <a:pt x="2231" y="1255"/>
                  </a:lnTo>
                  <a:lnTo>
                    <a:pt x="2233" y="1258"/>
                  </a:lnTo>
                  <a:lnTo>
                    <a:pt x="2233" y="1259"/>
                  </a:lnTo>
                  <a:lnTo>
                    <a:pt x="2234" y="1259"/>
                  </a:lnTo>
                  <a:lnTo>
                    <a:pt x="2235" y="1259"/>
                  </a:lnTo>
                  <a:lnTo>
                    <a:pt x="2236" y="1259"/>
                  </a:lnTo>
                  <a:lnTo>
                    <a:pt x="2235" y="1258"/>
                  </a:lnTo>
                  <a:lnTo>
                    <a:pt x="2236" y="1258"/>
                  </a:lnTo>
                  <a:lnTo>
                    <a:pt x="2237" y="1258"/>
                  </a:lnTo>
                  <a:lnTo>
                    <a:pt x="2238" y="1258"/>
                  </a:lnTo>
                  <a:lnTo>
                    <a:pt x="2240" y="1258"/>
                  </a:lnTo>
                  <a:lnTo>
                    <a:pt x="2241" y="1258"/>
                  </a:lnTo>
                  <a:lnTo>
                    <a:pt x="2240" y="1258"/>
                  </a:lnTo>
                  <a:lnTo>
                    <a:pt x="2240" y="1259"/>
                  </a:lnTo>
                  <a:lnTo>
                    <a:pt x="2240" y="1260"/>
                  </a:lnTo>
                  <a:lnTo>
                    <a:pt x="2238" y="1260"/>
                  </a:lnTo>
                  <a:lnTo>
                    <a:pt x="2241" y="1261"/>
                  </a:lnTo>
                  <a:lnTo>
                    <a:pt x="2242" y="1261"/>
                  </a:lnTo>
                  <a:lnTo>
                    <a:pt x="2243" y="1263"/>
                  </a:lnTo>
                  <a:lnTo>
                    <a:pt x="2244" y="1264"/>
                  </a:lnTo>
                  <a:lnTo>
                    <a:pt x="2245" y="1264"/>
                  </a:lnTo>
                  <a:lnTo>
                    <a:pt x="2246" y="1264"/>
                  </a:lnTo>
                  <a:lnTo>
                    <a:pt x="2247" y="1264"/>
                  </a:lnTo>
                  <a:lnTo>
                    <a:pt x="2249" y="1264"/>
                  </a:lnTo>
                  <a:lnTo>
                    <a:pt x="2250" y="1264"/>
                  </a:lnTo>
                  <a:lnTo>
                    <a:pt x="2251" y="1264"/>
                  </a:lnTo>
                  <a:lnTo>
                    <a:pt x="2252" y="1264"/>
                  </a:lnTo>
                  <a:lnTo>
                    <a:pt x="2252" y="1265"/>
                  </a:lnTo>
                  <a:lnTo>
                    <a:pt x="2253" y="1265"/>
                  </a:lnTo>
                  <a:lnTo>
                    <a:pt x="2254" y="1265"/>
                  </a:lnTo>
                  <a:lnTo>
                    <a:pt x="2254" y="1264"/>
                  </a:lnTo>
                  <a:lnTo>
                    <a:pt x="2255" y="1264"/>
                  </a:lnTo>
                  <a:lnTo>
                    <a:pt x="2255" y="1265"/>
                  </a:lnTo>
                  <a:lnTo>
                    <a:pt x="2255" y="1264"/>
                  </a:lnTo>
                  <a:lnTo>
                    <a:pt x="2257" y="1264"/>
                  </a:lnTo>
                  <a:lnTo>
                    <a:pt x="2257" y="1265"/>
                  </a:lnTo>
                  <a:lnTo>
                    <a:pt x="2259" y="1265"/>
                  </a:lnTo>
                  <a:lnTo>
                    <a:pt x="2262" y="1265"/>
                  </a:lnTo>
                  <a:lnTo>
                    <a:pt x="2263" y="1265"/>
                  </a:lnTo>
                  <a:lnTo>
                    <a:pt x="2264" y="1265"/>
                  </a:lnTo>
                  <a:lnTo>
                    <a:pt x="2266" y="1265"/>
                  </a:lnTo>
                  <a:lnTo>
                    <a:pt x="2267" y="1265"/>
                  </a:lnTo>
                  <a:lnTo>
                    <a:pt x="2269" y="1265"/>
                  </a:lnTo>
                  <a:lnTo>
                    <a:pt x="2271" y="1265"/>
                  </a:lnTo>
                  <a:lnTo>
                    <a:pt x="2272" y="1265"/>
                  </a:lnTo>
                  <a:lnTo>
                    <a:pt x="2273" y="1265"/>
                  </a:lnTo>
                  <a:lnTo>
                    <a:pt x="2276" y="1265"/>
                  </a:lnTo>
                  <a:lnTo>
                    <a:pt x="2277" y="1265"/>
                  </a:lnTo>
                  <a:lnTo>
                    <a:pt x="2278" y="1265"/>
                  </a:lnTo>
                  <a:lnTo>
                    <a:pt x="2279" y="1265"/>
                  </a:lnTo>
                  <a:lnTo>
                    <a:pt x="2280" y="1265"/>
                  </a:lnTo>
                  <a:lnTo>
                    <a:pt x="2280" y="1264"/>
                  </a:lnTo>
                  <a:lnTo>
                    <a:pt x="2283" y="1264"/>
                  </a:lnTo>
                  <a:lnTo>
                    <a:pt x="2283" y="1265"/>
                  </a:lnTo>
                  <a:lnTo>
                    <a:pt x="2284" y="1265"/>
                  </a:lnTo>
                  <a:lnTo>
                    <a:pt x="2286" y="1265"/>
                  </a:lnTo>
                  <a:lnTo>
                    <a:pt x="2286" y="1264"/>
                  </a:lnTo>
                  <a:lnTo>
                    <a:pt x="2286" y="1265"/>
                  </a:lnTo>
                  <a:lnTo>
                    <a:pt x="2287" y="1265"/>
                  </a:lnTo>
                  <a:lnTo>
                    <a:pt x="2287" y="1264"/>
                  </a:lnTo>
                  <a:lnTo>
                    <a:pt x="2288" y="1264"/>
                  </a:lnTo>
                  <a:lnTo>
                    <a:pt x="2289" y="1264"/>
                  </a:lnTo>
                  <a:lnTo>
                    <a:pt x="2290" y="1264"/>
                  </a:lnTo>
                  <a:lnTo>
                    <a:pt x="2290" y="1265"/>
                  </a:lnTo>
                  <a:lnTo>
                    <a:pt x="2292" y="1265"/>
                  </a:lnTo>
                  <a:lnTo>
                    <a:pt x="2293" y="1265"/>
                  </a:lnTo>
                  <a:lnTo>
                    <a:pt x="2295" y="1265"/>
                  </a:lnTo>
                  <a:lnTo>
                    <a:pt x="2296" y="1265"/>
                  </a:lnTo>
                  <a:lnTo>
                    <a:pt x="2297" y="1265"/>
                  </a:lnTo>
                  <a:lnTo>
                    <a:pt x="2300" y="1265"/>
                  </a:lnTo>
                  <a:lnTo>
                    <a:pt x="2302" y="1265"/>
                  </a:lnTo>
                  <a:lnTo>
                    <a:pt x="2303" y="1265"/>
                  </a:lnTo>
                  <a:lnTo>
                    <a:pt x="2304" y="1265"/>
                  </a:lnTo>
                  <a:lnTo>
                    <a:pt x="2306" y="1265"/>
                  </a:lnTo>
                  <a:lnTo>
                    <a:pt x="2309" y="1265"/>
                  </a:lnTo>
                  <a:lnTo>
                    <a:pt x="2309" y="1264"/>
                  </a:lnTo>
                  <a:lnTo>
                    <a:pt x="2309" y="1265"/>
                  </a:lnTo>
                  <a:lnTo>
                    <a:pt x="2310" y="1265"/>
                  </a:lnTo>
                  <a:lnTo>
                    <a:pt x="2312" y="1265"/>
                  </a:lnTo>
                  <a:lnTo>
                    <a:pt x="2312" y="1264"/>
                  </a:lnTo>
                  <a:lnTo>
                    <a:pt x="2312" y="1263"/>
                  </a:lnTo>
                  <a:lnTo>
                    <a:pt x="2312" y="1264"/>
                  </a:lnTo>
                  <a:lnTo>
                    <a:pt x="2312" y="1265"/>
                  </a:lnTo>
                  <a:lnTo>
                    <a:pt x="2311" y="1266"/>
                  </a:lnTo>
                  <a:lnTo>
                    <a:pt x="2310" y="1266"/>
                  </a:lnTo>
                  <a:lnTo>
                    <a:pt x="2310" y="1265"/>
                  </a:lnTo>
                  <a:lnTo>
                    <a:pt x="2307" y="1265"/>
                  </a:lnTo>
                  <a:lnTo>
                    <a:pt x="2307" y="1266"/>
                  </a:lnTo>
                  <a:lnTo>
                    <a:pt x="2309" y="1267"/>
                  </a:lnTo>
                  <a:lnTo>
                    <a:pt x="2307" y="1268"/>
                  </a:lnTo>
                  <a:lnTo>
                    <a:pt x="2306" y="1268"/>
                  </a:lnTo>
                  <a:lnTo>
                    <a:pt x="2306" y="1267"/>
                  </a:lnTo>
                  <a:lnTo>
                    <a:pt x="2306" y="1266"/>
                  </a:lnTo>
                  <a:lnTo>
                    <a:pt x="2306" y="1265"/>
                  </a:lnTo>
                  <a:lnTo>
                    <a:pt x="2304" y="1265"/>
                  </a:lnTo>
                  <a:lnTo>
                    <a:pt x="2304" y="1266"/>
                  </a:lnTo>
                  <a:lnTo>
                    <a:pt x="2303" y="1266"/>
                  </a:lnTo>
                  <a:lnTo>
                    <a:pt x="2303" y="1265"/>
                  </a:lnTo>
                  <a:lnTo>
                    <a:pt x="2302" y="1265"/>
                  </a:lnTo>
                  <a:lnTo>
                    <a:pt x="2302" y="1266"/>
                  </a:lnTo>
                  <a:lnTo>
                    <a:pt x="2301" y="1266"/>
                  </a:lnTo>
                  <a:lnTo>
                    <a:pt x="2302" y="1266"/>
                  </a:lnTo>
                  <a:lnTo>
                    <a:pt x="2302" y="1265"/>
                  </a:lnTo>
                  <a:lnTo>
                    <a:pt x="2300" y="1265"/>
                  </a:lnTo>
                  <a:lnTo>
                    <a:pt x="2297" y="1265"/>
                  </a:lnTo>
                  <a:lnTo>
                    <a:pt x="2296" y="1265"/>
                  </a:lnTo>
                  <a:lnTo>
                    <a:pt x="2296" y="1266"/>
                  </a:lnTo>
                  <a:lnTo>
                    <a:pt x="2296" y="1265"/>
                  </a:lnTo>
                  <a:lnTo>
                    <a:pt x="2295" y="1265"/>
                  </a:lnTo>
                  <a:lnTo>
                    <a:pt x="2295" y="1266"/>
                  </a:lnTo>
                  <a:lnTo>
                    <a:pt x="2294" y="1266"/>
                  </a:lnTo>
                  <a:lnTo>
                    <a:pt x="2293" y="1266"/>
                  </a:lnTo>
                  <a:lnTo>
                    <a:pt x="2293" y="1265"/>
                  </a:lnTo>
                  <a:lnTo>
                    <a:pt x="2292" y="1265"/>
                  </a:lnTo>
                  <a:lnTo>
                    <a:pt x="2290" y="1265"/>
                  </a:lnTo>
                  <a:lnTo>
                    <a:pt x="2289" y="1265"/>
                  </a:lnTo>
                  <a:lnTo>
                    <a:pt x="2287" y="1265"/>
                  </a:lnTo>
                  <a:lnTo>
                    <a:pt x="2286" y="1265"/>
                  </a:lnTo>
                  <a:lnTo>
                    <a:pt x="2284" y="1265"/>
                  </a:lnTo>
                  <a:lnTo>
                    <a:pt x="2283" y="1265"/>
                  </a:lnTo>
                  <a:lnTo>
                    <a:pt x="2281" y="1265"/>
                  </a:lnTo>
                  <a:lnTo>
                    <a:pt x="2279" y="1265"/>
                  </a:lnTo>
                  <a:lnTo>
                    <a:pt x="2279" y="1266"/>
                  </a:lnTo>
                  <a:lnTo>
                    <a:pt x="2279" y="1267"/>
                  </a:lnTo>
                  <a:lnTo>
                    <a:pt x="2279" y="1268"/>
                  </a:lnTo>
                  <a:lnTo>
                    <a:pt x="2279" y="1269"/>
                  </a:lnTo>
                  <a:lnTo>
                    <a:pt x="2278" y="1269"/>
                  </a:lnTo>
                  <a:lnTo>
                    <a:pt x="2278" y="1268"/>
                  </a:lnTo>
                  <a:lnTo>
                    <a:pt x="2278" y="1267"/>
                  </a:lnTo>
                  <a:lnTo>
                    <a:pt x="2278" y="1266"/>
                  </a:lnTo>
                  <a:lnTo>
                    <a:pt x="2278" y="1265"/>
                  </a:lnTo>
                  <a:lnTo>
                    <a:pt x="2277" y="1265"/>
                  </a:lnTo>
                  <a:lnTo>
                    <a:pt x="2273" y="1265"/>
                  </a:lnTo>
                  <a:lnTo>
                    <a:pt x="2272" y="1265"/>
                  </a:lnTo>
                  <a:lnTo>
                    <a:pt x="2272" y="1266"/>
                  </a:lnTo>
                  <a:lnTo>
                    <a:pt x="2271" y="1266"/>
                  </a:lnTo>
                  <a:lnTo>
                    <a:pt x="2271" y="1265"/>
                  </a:lnTo>
                  <a:lnTo>
                    <a:pt x="2269" y="1265"/>
                  </a:lnTo>
                  <a:lnTo>
                    <a:pt x="2267" y="1266"/>
                  </a:lnTo>
                  <a:lnTo>
                    <a:pt x="2266" y="1266"/>
                  </a:lnTo>
                  <a:lnTo>
                    <a:pt x="2264" y="1266"/>
                  </a:lnTo>
                  <a:lnTo>
                    <a:pt x="2262" y="1266"/>
                  </a:lnTo>
                  <a:lnTo>
                    <a:pt x="2262" y="1267"/>
                  </a:lnTo>
                  <a:lnTo>
                    <a:pt x="2262" y="1268"/>
                  </a:lnTo>
                  <a:lnTo>
                    <a:pt x="2262" y="1269"/>
                  </a:lnTo>
                  <a:lnTo>
                    <a:pt x="2262" y="1270"/>
                  </a:lnTo>
                  <a:lnTo>
                    <a:pt x="2262" y="1272"/>
                  </a:lnTo>
                  <a:lnTo>
                    <a:pt x="2262" y="1273"/>
                  </a:lnTo>
                  <a:lnTo>
                    <a:pt x="2262" y="1274"/>
                  </a:lnTo>
                  <a:lnTo>
                    <a:pt x="2261" y="1274"/>
                  </a:lnTo>
                  <a:lnTo>
                    <a:pt x="2261" y="1273"/>
                  </a:lnTo>
                  <a:lnTo>
                    <a:pt x="2261" y="1272"/>
                  </a:lnTo>
                  <a:lnTo>
                    <a:pt x="2261" y="1270"/>
                  </a:lnTo>
                  <a:lnTo>
                    <a:pt x="2261" y="1269"/>
                  </a:lnTo>
                  <a:lnTo>
                    <a:pt x="2261" y="1268"/>
                  </a:lnTo>
                  <a:lnTo>
                    <a:pt x="2261" y="1267"/>
                  </a:lnTo>
                  <a:lnTo>
                    <a:pt x="2261" y="1266"/>
                  </a:lnTo>
                  <a:lnTo>
                    <a:pt x="2259" y="1266"/>
                  </a:lnTo>
                  <a:lnTo>
                    <a:pt x="2257" y="1266"/>
                  </a:lnTo>
                  <a:lnTo>
                    <a:pt x="2253" y="1266"/>
                  </a:lnTo>
                  <a:lnTo>
                    <a:pt x="2251" y="1266"/>
                  </a:lnTo>
                  <a:lnTo>
                    <a:pt x="2250" y="1266"/>
                  </a:lnTo>
                  <a:lnTo>
                    <a:pt x="2249" y="1265"/>
                  </a:lnTo>
                  <a:lnTo>
                    <a:pt x="2247" y="1265"/>
                  </a:lnTo>
                  <a:lnTo>
                    <a:pt x="2246" y="1265"/>
                  </a:lnTo>
                  <a:lnTo>
                    <a:pt x="2245" y="1265"/>
                  </a:lnTo>
                  <a:lnTo>
                    <a:pt x="2245" y="1264"/>
                  </a:lnTo>
                  <a:lnTo>
                    <a:pt x="2244" y="1264"/>
                  </a:lnTo>
                  <a:lnTo>
                    <a:pt x="2243" y="1264"/>
                  </a:lnTo>
                  <a:lnTo>
                    <a:pt x="2242" y="1264"/>
                  </a:lnTo>
                  <a:lnTo>
                    <a:pt x="2241" y="1264"/>
                  </a:lnTo>
                  <a:lnTo>
                    <a:pt x="2240" y="1264"/>
                  </a:lnTo>
                  <a:lnTo>
                    <a:pt x="2238" y="1264"/>
                  </a:lnTo>
                  <a:lnTo>
                    <a:pt x="2236" y="1264"/>
                  </a:lnTo>
                  <a:lnTo>
                    <a:pt x="2236" y="1265"/>
                  </a:lnTo>
                  <a:lnTo>
                    <a:pt x="2235" y="1265"/>
                  </a:lnTo>
                  <a:lnTo>
                    <a:pt x="2234" y="1265"/>
                  </a:lnTo>
                  <a:lnTo>
                    <a:pt x="2233" y="1265"/>
                  </a:lnTo>
                  <a:lnTo>
                    <a:pt x="2231" y="1265"/>
                  </a:lnTo>
                  <a:lnTo>
                    <a:pt x="2229" y="1265"/>
                  </a:lnTo>
                  <a:lnTo>
                    <a:pt x="2232" y="1269"/>
                  </a:lnTo>
                  <a:lnTo>
                    <a:pt x="2233" y="1273"/>
                  </a:lnTo>
                  <a:lnTo>
                    <a:pt x="2235" y="1277"/>
                  </a:lnTo>
                  <a:lnTo>
                    <a:pt x="2235" y="1281"/>
                  </a:lnTo>
                  <a:lnTo>
                    <a:pt x="2235" y="1282"/>
                  </a:lnTo>
                  <a:lnTo>
                    <a:pt x="2236" y="1284"/>
                  </a:lnTo>
                  <a:lnTo>
                    <a:pt x="2236" y="1285"/>
                  </a:lnTo>
                  <a:lnTo>
                    <a:pt x="2237" y="1285"/>
                  </a:lnTo>
                  <a:lnTo>
                    <a:pt x="2237" y="1286"/>
                  </a:lnTo>
                  <a:lnTo>
                    <a:pt x="2237" y="1288"/>
                  </a:lnTo>
                  <a:lnTo>
                    <a:pt x="2238" y="1288"/>
                  </a:lnTo>
                  <a:lnTo>
                    <a:pt x="2240" y="1288"/>
                  </a:lnTo>
                  <a:lnTo>
                    <a:pt x="2241" y="1288"/>
                  </a:lnTo>
                  <a:lnTo>
                    <a:pt x="2242" y="1289"/>
                  </a:lnTo>
                  <a:lnTo>
                    <a:pt x="2243" y="1289"/>
                  </a:lnTo>
                  <a:lnTo>
                    <a:pt x="2243" y="1290"/>
                  </a:lnTo>
                  <a:lnTo>
                    <a:pt x="2244" y="1290"/>
                  </a:lnTo>
                  <a:lnTo>
                    <a:pt x="2245" y="1291"/>
                  </a:lnTo>
                  <a:lnTo>
                    <a:pt x="2246" y="1291"/>
                  </a:lnTo>
                  <a:lnTo>
                    <a:pt x="2247" y="1291"/>
                  </a:lnTo>
                  <a:lnTo>
                    <a:pt x="2250" y="1291"/>
                  </a:lnTo>
                  <a:lnTo>
                    <a:pt x="2250" y="1292"/>
                  </a:lnTo>
                  <a:lnTo>
                    <a:pt x="2251" y="1292"/>
                  </a:lnTo>
                  <a:lnTo>
                    <a:pt x="2252" y="1292"/>
                  </a:lnTo>
                  <a:lnTo>
                    <a:pt x="2253" y="1292"/>
                  </a:lnTo>
                  <a:lnTo>
                    <a:pt x="2254" y="1292"/>
                  </a:lnTo>
                  <a:lnTo>
                    <a:pt x="2253" y="1294"/>
                  </a:lnTo>
                  <a:lnTo>
                    <a:pt x="2253" y="1292"/>
                  </a:lnTo>
                  <a:lnTo>
                    <a:pt x="2252" y="1292"/>
                  </a:lnTo>
                  <a:lnTo>
                    <a:pt x="2251" y="1292"/>
                  </a:lnTo>
                  <a:lnTo>
                    <a:pt x="2250" y="1292"/>
                  </a:lnTo>
                  <a:lnTo>
                    <a:pt x="2249" y="1292"/>
                  </a:lnTo>
                  <a:lnTo>
                    <a:pt x="2247" y="1292"/>
                  </a:lnTo>
                  <a:lnTo>
                    <a:pt x="2247" y="1291"/>
                  </a:lnTo>
                  <a:lnTo>
                    <a:pt x="2246" y="1291"/>
                  </a:lnTo>
                  <a:lnTo>
                    <a:pt x="2245" y="1291"/>
                  </a:lnTo>
                  <a:lnTo>
                    <a:pt x="2244" y="1291"/>
                  </a:lnTo>
                  <a:lnTo>
                    <a:pt x="2243" y="1290"/>
                  </a:lnTo>
                  <a:lnTo>
                    <a:pt x="2242" y="1290"/>
                  </a:lnTo>
                  <a:lnTo>
                    <a:pt x="2241" y="1289"/>
                  </a:lnTo>
                  <a:lnTo>
                    <a:pt x="2240" y="1289"/>
                  </a:lnTo>
                  <a:lnTo>
                    <a:pt x="2240" y="1288"/>
                  </a:lnTo>
                  <a:lnTo>
                    <a:pt x="2238" y="1288"/>
                  </a:lnTo>
                  <a:lnTo>
                    <a:pt x="2237" y="1288"/>
                  </a:lnTo>
                  <a:lnTo>
                    <a:pt x="2236" y="1288"/>
                  </a:lnTo>
                  <a:lnTo>
                    <a:pt x="2236" y="1292"/>
                  </a:lnTo>
                  <a:lnTo>
                    <a:pt x="2237" y="1292"/>
                  </a:lnTo>
                  <a:lnTo>
                    <a:pt x="2241" y="1292"/>
                  </a:lnTo>
                  <a:lnTo>
                    <a:pt x="2241" y="1293"/>
                  </a:lnTo>
                  <a:lnTo>
                    <a:pt x="2242" y="1293"/>
                  </a:lnTo>
                  <a:lnTo>
                    <a:pt x="2243" y="1293"/>
                  </a:lnTo>
                  <a:lnTo>
                    <a:pt x="2243" y="1294"/>
                  </a:lnTo>
                  <a:lnTo>
                    <a:pt x="2244" y="1294"/>
                  </a:lnTo>
                  <a:lnTo>
                    <a:pt x="2244" y="1295"/>
                  </a:lnTo>
                  <a:lnTo>
                    <a:pt x="2243" y="1298"/>
                  </a:lnTo>
                  <a:lnTo>
                    <a:pt x="2242" y="1300"/>
                  </a:lnTo>
                  <a:lnTo>
                    <a:pt x="2242" y="1301"/>
                  </a:lnTo>
                  <a:lnTo>
                    <a:pt x="2241" y="1302"/>
                  </a:lnTo>
                  <a:lnTo>
                    <a:pt x="2240" y="1303"/>
                  </a:lnTo>
                  <a:lnTo>
                    <a:pt x="2238" y="1302"/>
                  </a:lnTo>
                  <a:lnTo>
                    <a:pt x="2237" y="1302"/>
                  </a:lnTo>
                  <a:lnTo>
                    <a:pt x="2237" y="1303"/>
                  </a:lnTo>
                  <a:lnTo>
                    <a:pt x="2238" y="1306"/>
                  </a:lnTo>
                  <a:lnTo>
                    <a:pt x="2240" y="1309"/>
                  </a:lnTo>
                  <a:lnTo>
                    <a:pt x="2241" y="1311"/>
                  </a:lnTo>
                  <a:lnTo>
                    <a:pt x="2242" y="1313"/>
                  </a:lnTo>
                  <a:lnTo>
                    <a:pt x="2243" y="1315"/>
                  </a:lnTo>
                  <a:lnTo>
                    <a:pt x="2244" y="1316"/>
                  </a:lnTo>
                  <a:lnTo>
                    <a:pt x="2245" y="1317"/>
                  </a:lnTo>
                  <a:lnTo>
                    <a:pt x="2246" y="1318"/>
                  </a:lnTo>
                  <a:lnTo>
                    <a:pt x="2247" y="1320"/>
                  </a:lnTo>
                  <a:lnTo>
                    <a:pt x="2250" y="1322"/>
                  </a:lnTo>
                  <a:lnTo>
                    <a:pt x="2250" y="1323"/>
                  </a:lnTo>
                  <a:lnTo>
                    <a:pt x="2252" y="1323"/>
                  </a:lnTo>
                  <a:lnTo>
                    <a:pt x="2253" y="1323"/>
                  </a:lnTo>
                  <a:lnTo>
                    <a:pt x="2253" y="1322"/>
                  </a:lnTo>
                  <a:lnTo>
                    <a:pt x="2254" y="1322"/>
                  </a:lnTo>
                  <a:lnTo>
                    <a:pt x="2257" y="1322"/>
                  </a:lnTo>
                  <a:lnTo>
                    <a:pt x="2260" y="1320"/>
                  </a:lnTo>
                  <a:lnTo>
                    <a:pt x="2261" y="1320"/>
                  </a:lnTo>
                  <a:lnTo>
                    <a:pt x="2267" y="1319"/>
                  </a:lnTo>
                  <a:lnTo>
                    <a:pt x="2268" y="1319"/>
                  </a:lnTo>
                  <a:lnTo>
                    <a:pt x="2269" y="1319"/>
                  </a:lnTo>
                  <a:lnTo>
                    <a:pt x="2270" y="1319"/>
                  </a:lnTo>
                  <a:lnTo>
                    <a:pt x="2271" y="1318"/>
                  </a:lnTo>
                  <a:lnTo>
                    <a:pt x="2272" y="1318"/>
                  </a:lnTo>
                  <a:lnTo>
                    <a:pt x="2273" y="1318"/>
                  </a:lnTo>
                  <a:lnTo>
                    <a:pt x="2276" y="1317"/>
                  </a:lnTo>
                  <a:lnTo>
                    <a:pt x="2277" y="1317"/>
                  </a:lnTo>
                  <a:lnTo>
                    <a:pt x="2280" y="1316"/>
                  </a:lnTo>
                  <a:lnTo>
                    <a:pt x="2281" y="1316"/>
                  </a:lnTo>
                  <a:lnTo>
                    <a:pt x="2283" y="1315"/>
                  </a:lnTo>
                  <a:lnTo>
                    <a:pt x="2284" y="1315"/>
                  </a:lnTo>
                  <a:lnTo>
                    <a:pt x="2285" y="1315"/>
                  </a:lnTo>
                  <a:lnTo>
                    <a:pt x="2288" y="1314"/>
                  </a:lnTo>
                  <a:lnTo>
                    <a:pt x="2289" y="1314"/>
                  </a:lnTo>
                  <a:lnTo>
                    <a:pt x="2290" y="1314"/>
                  </a:lnTo>
                  <a:lnTo>
                    <a:pt x="2292" y="1313"/>
                  </a:lnTo>
                  <a:lnTo>
                    <a:pt x="2293" y="1313"/>
                  </a:lnTo>
                  <a:lnTo>
                    <a:pt x="2294" y="1313"/>
                  </a:lnTo>
                  <a:lnTo>
                    <a:pt x="2295" y="1311"/>
                  </a:lnTo>
                  <a:lnTo>
                    <a:pt x="2297" y="1311"/>
                  </a:lnTo>
                  <a:lnTo>
                    <a:pt x="2300" y="1311"/>
                  </a:lnTo>
                  <a:lnTo>
                    <a:pt x="2301" y="1310"/>
                  </a:lnTo>
                  <a:lnTo>
                    <a:pt x="2303" y="1310"/>
                  </a:lnTo>
                  <a:lnTo>
                    <a:pt x="2305" y="1309"/>
                  </a:lnTo>
                  <a:lnTo>
                    <a:pt x="2307" y="1309"/>
                  </a:lnTo>
                  <a:lnTo>
                    <a:pt x="2311" y="1308"/>
                  </a:lnTo>
                  <a:lnTo>
                    <a:pt x="2312" y="1307"/>
                  </a:lnTo>
                  <a:lnTo>
                    <a:pt x="2313" y="1307"/>
                  </a:lnTo>
                  <a:lnTo>
                    <a:pt x="2314" y="1307"/>
                  </a:lnTo>
                  <a:lnTo>
                    <a:pt x="2315" y="1307"/>
                  </a:lnTo>
                  <a:lnTo>
                    <a:pt x="2316" y="1306"/>
                  </a:lnTo>
                  <a:lnTo>
                    <a:pt x="2318" y="1306"/>
                  </a:lnTo>
                  <a:lnTo>
                    <a:pt x="2320" y="1306"/>
                  </a:lnTo>
                  <a:lnTo>
                    <a:pt x="2320" y="1305"/>
                  </a:lnTo>
                  <a:lnTo>
                    <a:pt x="2321" y="1305"/>
                  </a:lnTo>
                  <a:lnTo>
                    <a:pt x="2322" y="1305"/>
                  </a:lnTo>
                  <a:lnTo>
                    <a:pt x="2324" y="1303"/>
                  </a:lnTo>
                  <a:lnTo>
                    <a:pt x="2327" y="1303"/>
                  </a:lnTo>
                  <a:lnTo>
                    <a:pt x="2329" y="1302"/>
                  </a:lnTo>
                  <a:lnTo>
                    <a:pt x="2330" y="1302"/>
                  </a:lnTo>
                  <a:lnTo>
                    <a:pt x="2331" y="1302"/>
                  </a:lnTo>
                  <a:lnTo>
                    <a:pt x="2333" y="1301"/>
                  </a:lnTo>
                  <a:lnTo>
                    <a:pt x="2335" y="1301"/>
                  </a:lnTo>
                  <a:lnTo>
                    <a:pt x="2336" y="1301"/>
                  </a:lnTo>
                  <a:lnTo>
                    <a:pt x="2337" y="1300"/>
                  </a:lnTo>
                  <a:lnTo>
                    <a:pt x="2338" y="1300"/>
                  </a:lnTo>
                  <a:lnTo>
                    <a:pt x="2339" y="1300"/>
                  </a:lnTo>
                  <a:lnTo>
                    <a:pt x="2340" y="1299"/>
                  </a:lnTo>
                  <a:lnTo>
                    <a:pt x="2341" y="1299"/>
                  </a:lnTo>
                  <a:lnTo>
                    <a:pt x="2343" y="1299"/>
                  </a:lnTo>
                  <a:lnTo>
                    <a:pt x="2344" y="1298"/>
                  </a:lnTo>
                  <a:lnTo>
                    <a:pt x="2345" y="1298"/>
                  </a:lnTo>
                  <a:lnTo>
                    <a:pt x="2346" y="1297"/>
                  </a:lnTo>
                  <a:lnTo>
                    <a:pt x="2347" y="1297"/>
                  </a:lnTo>
                  <a:lnTo>
                    <a:pt x="2348" y="1295"/>
                  </a:lnTo>
                  <a:lnTo>
                    <a:pt x="2352" y="1294"/>
                  </a:lnTo>
                  <a:lnTo>
                    <a:pt x="2353" y="1294"/>
                  </a:lnTo>
                  <a:lnTo>
                    <a:pt x="2354" y="1293"/>
                  </a:lnTo>
                  <a:lnTo>
                    <a:pt x="2355" y="1293"/>
                  </a:lnTo>
                  <a:lnTo>
                    <a:pt x="2357" y="1292"/>
                  </a:lnTo>
                  <a:lnTo>
                    <a:pt x="2358" y="1291"/>
                  </a:lnTo>
                  <a:lnTo>
                    <a:pt x="2359" y="1291"/>
                  </a:lnTo>
                  <a:lnTo>
                    <a:pt x="2359" y="1290"/>
                  </a:lnTo>
                  <a:lnTo>
                    <a:pt x="2361" y="1290"/>
                  </a:lnTo>
                  <a:lnTo>
                    <a:pt x="2363" y="1289"/>
                  </a:lnTo>
                  <a:lnTo>
                    <a:pt x="2364" y="1288"/>
                  </a:lnTo>
                  <a:lnTo>
                    <a:pt x="2366" y="1288"/>
                  </a:lnTo>
                  <a:lnTo>
                    <a:pt x="2370" y="1285"/>
                  </a:lnTo>
                  <a:lnTo>
                    <a:pt x="2371" y="1285"/>
                  </a:lnTo>
                  <a:lnTo>
                    <a:pt x="2372" y="1284"/>
                  </a:lnTo>
                  <a:lnTo>
                    <a:pt x="2374" y="1283"/>
                  </a:lnTo>
                  <a:lnTo>
                    <a:pt x="2376" y="1282"/>
                  </a:lnTo>
                  <a:lnTo>
                    <a:pt x="2384" y="1278"/>
                  </a:lnTo>
                  <a:lnTo>
                    <a:pt x="2385" y="1278"/>
                  </a:lnTo>
                  <a:lnTo>
                    <a:pt x="2387" y="1277"/>
                  </a:lnTo>
                  <a:lnTo>
                    <a:pt x="2389" y="1276"/>
                  </a:lnTo>
                  <a:lnTo>
                    <a:pt x="2390" y="1276"/>
                  </a:lnTo>
                  <a:lnTo>
                    <a:pt x="2392" y="1275"/>
                  </a:lnTo>
                  <a:lnTo>
                    <a:pt x="2395" y="1275"/>
                  </a:lnTo>
                  <a:lnTo>
                    <a:pt x="2395" y="1274"/>
                  </a:lnTo>
                  <a:lnTo>
                    <a:pt x="2397" y="1273"/>
                  </a:lnTo>
                  <a:lnTo>
                    <a:pt x="2398" y="1273"/>
                  </a:lnTo>
                  <a:lnTo>
                    <a:pt x="2399" y="1273"/>
                  </a:lnTo>
                  <a:lnTo>
                    <a:pt x="2404" y="1270"/>
                  </a:lnTo>
                  <a:lnTo>
                    <a:pt x="2405" y="1270"/>
                  </a:lnTo>
                  <a:lnTo>
                    <a:pt x="2406" y="1270"/>
                  </a:lnTo>
                  <a:lnTo>
                    <a:pt x="2407" y="1269"/>
                  </a:lnTo>
                  <a:lnTo>
                    <a:pt x="2408" y="1269"/>
                  </a:lnTo>
                  <a:lnTo>
                    <a:pt x="2409" y="1269"/>
                  </a:lnTo>
                  <a:lnTo>
                    <a:pt x="2409" y="1268"/>
                  </a:lnTo>
                  <a:lnTo>
                    <a:pt x="2410" y="1268"/>
                  </a:lnTo>
                  <a:lnTo>
                    <a:pt x="2412" y="1268"/>
                  </a:lnTo>
                  <a:lnTo>
                    <a:pt x="2413" y="1267"/>
                  </a:lnTo>
                  <a:lnTo>
                    <a:pt x="2415" y="1267"/>
                  </a:lnTo>
                  <a:lnTo>
                    <a:pt x="2416" y="1266"/>
                  </a:lnTo>
                  <a:lnTo>
                    <a:pt x="2419" y="1265"/>
                  </a:lnTo>
                  <a:lnTo>
                    <a:pt x="2421" y="1265"/>
                  </a:lnTo>
                  <a:lnTo>
                    <a:pt x="2423" y="1264"/>
                  </a:lnTo>
                  <a:lnTo>
                    <a:pt x="2427" y="1261"/>
                  </a:lnTo>
                  <a:lnTo>
                    <a:pt x="2428" y="1261"/>
                  </a:lnTo>
                  <a:lnTo>
                    <a:pt x="2430" y="1261"/>
                  </a:lnTo>
                  <a:lnTo>
                    <a:pt x="2432" y="1260"/>
                  </a:lnTo>
                  <a:lnTo>
                    <a:pt x="2433" y="1260"/>
                  </a:lnTo>
                  <a:lnTo>
                    <a:pt x="2434" y="1259"/>
                  </a:lnTo>
                  <a:lnTo>
                    <a:pt x="2435" y="1259"/>
                  </a:lnTo>
                  <a:lnTo>
                    <a:pt x="2436" y="1259"/>
                  </a:lnTo>
                  <a:lnTo>
                    <a:pt x="2439" y="1258"/>
                  </a:lnTo>
                  <a:lnTo>
                    <a:pt x="2440" y="1258"/>
                  </a:lnTo>
                  <a:lnTo>
                    <a:pt x="2442" y="1257"/>
                  </a:lnTo>
                  <a:lnTo>
                    <a:pt x="2444" y="1257"/>
                  </a:lnTo>
                  <a:lnTo>
                    <a:pt x="2445" y="1257"/>
                  </a:lnTo>
                  <a:lnTo>
                    <a:pt x="2447" y="1257"/>
                  </a:lnTo>
                  <a:lnTo>
                    <a:pt x="2448" y="1257"/>
                  </a:lnTo>
                  <a:lnTo>
                    <a:pt x="2449" y="1257"/>
                  </a:lnTo>
                  <a:lnTo>
                    <a:pt x="2450" y="1257"/>
                  </a:lnTo>
                  <a:lnTo>
                    <a:pt x="2451" y="1257"/>
                  </a:lnTo>
                  <a:lnTo>
                    <a:pt x="2452" y="1256"/>
                  </a:lnTo>
                  <a:lnTo>
                    <a:pt x="2453" y="1256"/>
                  </a:lnTo>
                  <a:lnTo>
                    <a:pt x="2454" y="1256"/>
                  </a:lnTo>
                  <a:lnTo>
                    <a:pt x="2456" y="1256"/>
                  </a:lnTo>
                  <a:lnTo>
                    <a:pt x="2457" y="1256"/>
                  </a:lnTo>
                  <a:lnTo>
                    <a:pt x="2458" y="1256"/>
                  </a:lnTo>
                  <a:lnTo>
                    <a:pt x="2458" y="1255"/>
                  </a:lnTo>
                  <a:lnTo>
                    <a:pt x="2459" y="1255"/>
                  </a:lnTo>
                  <a:lnTo>
                    <a:pt x="2460" y="1255"/>
                  </a:lnTo>
                  <a:lnTo>
                    <a:pt x="2462" y="1255"/>
                  </a:lnTo>
                  <a:lnTo>
                    <a:pt x="2464" y="1253"/>
                  </a:lnTo>
                  <a:lnTo>
                    <a:pt x="2466" y="1252"/>
                  </a:lnTo>
                  <a:lnTo>
                    <a:pt x="2467" y="1252"/>
                  </a:lnTo>
                  <a:lnTo>
                    <a:pt x="2468" y="1252"/>
                  </a:lnTo>
                  <a:lnTo>
                    <a:pt x="2469" y="1251"/>
                  </a:lnTo>
                  <a:lnTo>
                    <a:pt x="2470" y="1251"/>
                  </a:lnTo>
                  <a:lnTo>
                    <a:pt x="2471" y="1250"/>
                  </a:lnTo>
                  <a:lnTo>
                    <a:pt x="2473" y="1250"/>
                  </a:lnTo>
                  <a:lnTo>
                    <a:pt x="2475" y="1249"/>
                  </a:lnTo>
                  <a:lnTo>
                    <a:pt x="2476" y="1249"/>
                  </a:lnTo>
                  <a:lnTo>
                    <a:pt x="2477" y="1248"/>
                  </a:lnTo>
                  <a:lnTo>
                    <a:pt x="2481" y="1247"/>
                  </a:lnTo>
                  <a:lnTo>
                    <a:pt x="2482" y="1247"/>
                  </a:lnTo>
                  <a:lnTo>
                    <a:pt x="2483" y="1246"/>
                  </a:lnTo>
                  <a:lnTo>
                    <a:pt x="2486" y="1244"/>
                  </a:lnTo>
                  <a:lnTo>
                    <a:pt x="2487" y="1244"/>
                  </a:lnTo>
                  <a:lnTo>
                    <a:pt x="2488" y="1243"/>
                  </a:lnTo>
                  <a:lnTo>
                    <a:pt x="2490" y="1243"/>
                  </a:lnTo>
                  <a:lnTo>
                    <a:pt x="2493" y="1242"/>
                  </a:lnTo>
                  <a:lnTo>
                    <a:pt x="2494" y="1242"/>
                  </a:lnTo>
                  <a:lnTo>
                    <a:pt x="2494" y="1241"/>
                  </a:lnTo>
                  <a:lnTo>
                    <a:pt x="2495" y="1241"/>
                  </a:lnTo>
                  <a:lnTo>
                    <a:pt x="2496" y="1241"/>
                  </a:lnTo>
                  <a:lnTo>
                    <a:pt x="2497" y="1241"/>
                  </a:lnTo>
                  <a:lnTo>
                    <a:pt x="2499" y="1241"/>
                  </a:lnTo>
                  <a:lnTo>
                    <a:pt x="2500" y="1241"/>
                  </a:lnTo>
                  <a:lnTo>
                    <a:pt x="2501" y="1241"/>
                  </a:lnTo>
                  <a:lnTo>
                    <a:pt x="2502" y="1241"/>
                  </a:lnTo>
                  <a:lnTo>
                    <a:pt x="2503" y="1241"/>
                  </a:lnTo>
                  <a:lnTo>
                    <a:pt x="2504" y="1241"/>
                  </a:lnTo>
                  <a:lnTo>
                    <a:pt x="2505" y="1241"/>
                  </a:lnTo>
                  <a:lnTo>
                    <a:pt x="2505" y="1242"/>
                  </a:lnTo>
                  <a:lnTo>
                    <a:pt x="2507" y="1242"/>
                  </a:lnTo>
                  <a:lnTo>
                    <a:pt x="2508" y="1242"/>
                  </a:lnTo>
                  <a:lnTo>
                    <a:pt x="2509" y="1243"/>
                  </a:lnTo>
                  <a:lnTo>
                    <a:pt x="2516" y="1246"/>
                  </a:lnTo>
                  <a:lnTo>
                    <a:pt x="2517" y="1247"/>
                  </a:lnTo>
                  <a:lnTo>
                    <a:pt x="2522" y="1250"/>
                  </a:lnTo>
                  <a:lnTo>
                    <a:pt x="2525" y="1251"/>
                  </a:lnTo>
                  <a:lnTo>
                    <a:pt x="2522" y="1250"/>
                  </a:lnTo>
                  <a:lnTo>
                    <a:pt x="2517" y="1247"/>
                  </a:lnTo>
                  <a:lnTo>
                    <a:pt x="2516" y="1247"/>
                  </a:lnTo>
                  <a:lnTo>
                    <a:pt x="2509" y="1243"/>
                  </a:lnTo>
                  <a:lnTo>
                    <a:pt x="2508" y="1243"/>
                  </a:lnTo>
                  <a:lnTo>
                    <a:pt x="2508" y="1242"/>
                  </a:lnTo>
                  <a:lnTo>
                    <a:pt x="2507" y="1242"/>
                  </a:lnTo>
                  <a:lnTo>
                    <a:pt x="2505" y="1242"/>
                  </a:lnTo>
                  <a:lnTo>
                    <a:pt x="2504" y="1241"/>
                  </a:lnTo>
                  <a:lnTo>
                    <a:pt x="2503" y="1241"/>
                  </a:lnTo>
                  <a:lnTo>
                    <a:pt x="2502" y="1241"/>
                  </a:lnTo>
                  <a:lnTo>
                    <a:pt x="2501" y="1241"/>
                  </a:lnTo>
                  <a:lnTo>
                    <a:pt x="2500" y="1241"/>
                  </a:lnTo>
                  <a:lnTo>
                    <a:pt x="2499" y="1241"/>
                  </a:lnTo>
                  <a:lnTo>
                    <a:pt x="2497" y="1241"/>
                  </a:lnTo>
                  <a:lnTo>
                    <a:pt x="2496" y="1241"/>
                  </a:lnTo>
                  <a:lnTo>
                    <a:pt x="2495" y="1241"/>
                  </a:lnTo>
                  <a:lnTo>
                    <a:pt x="2494" y="1241"/>
                  </a:lnTo>
                  <a:lnTo>
                    <a:pt x="2494" y="1242"/>
                  </a:lnTo>
                  <a:lnTo>
                    <a:pt x="2493" y="1242"/>
                  </a:lnTo>
                  <a:lnTo>
                    <a:pt x="2490" y="1243"/>
                  </a:lnTo>
                  <a:lnTo>
                    <a:pt x="2488" y="1243"/>
                  </a:lnTo>
                  <a:lnTo>
                    <a:pt x="2487" y="1244"/>
                  </a:lnTo>
                  <a:lnTo>
                    <a:pt x="2486" y="1244"/>
                  </a:lnTo>
                  <a:lnTo>
                    <a:pt x="2483" y="1246"/>
                  </a:lnTo>
                  <a:lnTo>
                    <a:pt x="2482" y="1247"/>
                  </a:lnTo>
                  <a:lnTo>
                    <a:pt x="2481" y="1247"/>
                  </a:lnTo>
                  <a:lnTo>
                    <a:pt x="2477" y="1249"/>
                  </a:lnTo>
                  <a:lnTo>
                    <a:pt x="2476" y="1249"/>
                  </a:lnTo>
                  <a:lnTo>
                    <a:pt x="2475" y="1249"/>
                  </a:lnTo>
                  <a:lnTo>
                    <a:pt x="2473" y="1250"/>
                  </a:lnTo>
                  <a:lnTo>
                    <a:pt x="2471" y="1250"/>
                  </a:lnTo>
                  <a:lnTo>
                    <a:pt x="2471" y="1251"/>
                  </a:lnTo>
                  <a:lnTo>
                    <a:pt x="2470" y="1251"/>
                  </a:lnTo>
                  <a:lnTo>
                    <a:pt x="2469" y="1251"/>
                  </a:lnTo>
                  <a:lnTo>
                    <a:pt x="2468" y="1252"/>
                  </a:lnTo>
                  <a:lnTo>
                    <a:pt x="2467" y="1252"/>
                  </a:lnTo>
                  <a:lnTo>
                    <a:pt x="2466" y="1252"/>
                  </a:lnTo>
                  <a:lnTo>
                    <a:pt x="2464" y="1253"/>
                  </a:lnTo>
                  <a:lnTo>
                    <a:pt x="2462" y="1255"/>
                  </a:lnTo>
                  <a:lnTo>
                    <a:pt x="2460" y="1255"/>
                  </a:lnTo>
                  <a:lnTo>
                    <a:pt x="2459" y="1255"/>
                  </a:lnTo>
                  <a:lnTo>
                    <a:pt x="2458" y="1256"/>
                  </a:lnTo>
                  <a:lnTo>
                    <a:pt x="2457" y="1256"/>
                  </a:lnTo>
                  <a:lnTo>
                    <a:pt x="2456" y="1256"/>
                  </a:lnTo>
                  <a:lnTo>
                    <a:pt x="2454" y="1256"/>
                  </a:lnTo>
                  <a:lnTo>
                    <a:pt x="2453" y="1256"/>
                  </a:lnTo>
                  <a:lnTo>
                    <a:pt x="2451" y="1257"/>
                  </a:lnTo>
                  <a:lnTo>
                    <a:pt x="2450" y="1257"/>
                  </a:lnTo>
                  <a:lnTo>
                    <a:pt x="2449" y="1257"/>
                  </a:lnTo>
                  <a:lnTo>
                    <a:pt x="2448" y="1257"/>
                  </a:lnTo>
                  <a:lnTo>
                    <a:pt x="2447" y="1257"/>
                  </a:lnTo>
                  <a:lnTo>
                    <a:pt x="2445" y="1257"/>
                  </a:lnTo>
                  <a:lnTo>
                    <a:pt x="2444" y="1257"/>
                  </a:lnTo>
                  <a:lnTo>
                    <a:pt x="2444" y="1258"/>
                  </a:lnTo>
                  <a:lnTo>
                    <a:pt x="2444" y="1257"/>
                  </a:lnTo>
                  <a:lnTo>
                    <a:pt x="2442" y="1257"/>
                  </a:lnTo>
                  <a:lnTo>
                    <a:pt x="2440" y="1258"/>
                  </a:lnTo>
                  <a:lnTo>
                    <a:pt x="2439" y="1258"/>
                  </a:lnTo>
                  <a:lnTo>
                    <a:pt x="2436" y="1259"/>
                  </a:lnTo>
                  <a:lnTo>
                    <a:pt x="2435" y="1259"/>
                  </a:lnTo>
                  <a:lnTo>
                    <a:pt x="2433" y="1260"/>
                  </a:lnTo>
                  <a:lnTo>
                    <a:pt x="2432" y="1260"/>
                  </a:lnTo>
                  <a:lnTo>
                    <a:pt x="2428" y="1261"/>
                  </a:lnTo>
                  <a:lnTo>
                    <a:pt x="2427" y="1263"/>
                  </a:lnTo>
                  <a:lnTo>
                    <a:pt x="2423" y="1264"/>
                  </a:lnTo>
                  <a:lnTo>
                    <a:pt x="2421" y="1265"/>
                  </a:lnTo>
                  <a:lnTo>
                    <a:pt x="2419" y="1265"/>
                  </a:lnTo>
                  <a:lnTo>
                    <a:pt x="2416" y="1266"/>
                  </a:lnTo>
                  <a:lnTo>
                    <a:pt x="2415" y="1267"/>
                  </a:lnTo>
                  <a:lnTo>
                    <a:pt x="2414" y="1267"/>
                  </a:lnTo>
                  <a:lnTo>
                    <a:pt x="2413" y="1268"/>
                  </a:lnTo>
                  <a:lnTo>
                    <a:pt x="2412" y="1268"/>
                  </a:lnTo>
                  <a:lnTo>
                    <a:pt x="2410" y="1268"/>
                  </a:lnTo>
                  <a:lnTo>
                    <a:pt x="2409" y="1268"/>
                  </a:lnTo>
                  <a:lnTo>
                    <a:pt x="2409" y="1269"/>
                  </a:lnTo>
                  <a:lnTo>
                    <a:pt x="2408" y="1269"/>
                  </a:lnTo>
                  <a:lnTo>
                    <a:pt x="2407" y="1269"/>
                  </a:lnTo>
                  <a:lnTo>
                    <a:pt x="2406" y="1270"/>
                  </a:lnTo>
                  <a:lnTo>
                    <a:pt x="2405" y="1270"/>
                  </a:lnTo>
                  <a:lnTo>
                    <a:pt x="2404" y="1270"/>
                  </a:lnTo>
                  <a:lnTo>
                    <a:pt x="2400" y="1273"/>
                  </a:lnTo>
                  <a:lnTo>
                    <a:pt x="2399" y="1273"/>
                  </a:lnTo>
                  <a:lnTo>
                    <a:pt x="2398" y="1273"/>
                  </a:lnTo>
                  <a:lnTo>
                    <a:pt x="2397" y="1274"/>
                  </a:lnTo>
                  <a:lnTo>
                    <a:pt x="2396" y="1274"/>
                  </a:lnTo>
                  <a:lnTo>
                    <a:pt x="2395" y="1275"/>
                  </a:lnTo>
                  <a:lnTo>
                    <a:pt x="2392" y="1275"/>
                  </a:lnTo>
                  <a:lnTo>
                    <a:pt x="2390" y="1276"/>
                  </a:lnTo>
                  <a:lnTo>
                    <a:pt x="2389" y="1276"/>
                  </a:lnTo>
                  <a:lnTo>
                    <a:pt x="2387" y="1277"/>
                  </a:lnTo>
                  <a:lnTo>
                    <a:pt x="2385" y="1278"/>
                  </a:lnTo>
                  <a:lnTo>
                    <a:pt x="2384" y="1278"/>
                  </a:lnTo>
                  <a:lnTo>
                    <a:pt x="2376" y="1282"/>
                  </a:lnTo>
                  <a:lnTo>
                    <a:pt x="2376" y="1283"/>
                  </a:lnTo>
                  <a:lnTo>
                    <a:pt x="2374" y="1284"/>
                  </a:lnTo>
                  <a:lnTo>
                    <a:pt x="2372" y="1284"/>
                  </a:lnTo>
                  <a:lnTo>
                    <a:pt x="2371" y="1285"/>
                  </a:lnTo>
                  <a:lnTo>
                    <a:pt x="2370" y="1285"/>
                  </a:lnTo>
                  <a:lnTo>
                    <a:pt x="2365" y="1289"/>
                  </a:lnTo>
                  <a:lnTo>
                    <a:pt x="2363" y="1289"/>
                  </a:lnTo>
                  <a:lnTo>
                    <a:pt x="2361" y="1290"/>
                  </a:lnTo>
                  <a:lnTo>
                    <a:pt x="2359" y="1290"/>
                  </a:lnTo>
                  <a:lnTo>
                    <a:pt x="2359" y="1291"/>
                  </a:lnTo>
                  <a:lnTo>
                    <a:pt x="2358" y="1291"/>
                  </a:lnTo>
                  <a:lnTo>
                    <a:pt x="2358" y="1292"/>
                  </a:lnTo>
                  <a:lnTo>
                    <a:pt x="2357" y="1292"/>
                  </a:lnTo>
                  <a:lnTo>
                    <a:pt x="2356" y="1292"/>
                  </a:lnTo>
                  <a:lnTo>
                    <a:pt x="2355" y="1293"/>
                  </a:lnTo>
                  <a:lnTo>
                    <a:pt x="2354" y="1293"/>
                  </a:lnTo>
                  <a:lnTo>
                    <a:pt x="2353" y="1294"/>
                  </a:lnTo>
                  <a:lnTo>
                    <a:pt x="2352" y="1294"/>
                  </a:lnTo>
                  <a:lnTo>
                    <a:pt x="2350" y="1295"/>
                  </a:lnTo>
                  <a:lnTo>
                    <a:pt x="2348" y="1295"/>
                  </a:lnTo>
                  <a:lnTo>
                    <a:pt x="2347" y="1297"/>
                  </a:lnTo>
                  <a:lnTo>
                    <a:pt x="2346" y="1297"/>
                  </a:lnTo>
                  <a:lnTo>
                    <a:pt x="2345" y="1298"/>
                  </a:lnTo>
                  <a:lnTo>
                    <a:pt x="2344" y="1298"/>
                  </a:lnTo>
                  <a:lnTo>
                    <a:pt x="2343" y="1299"/>
                  </a:lnTo>
                  <a:lnTo>
                    <a:pt x="2341" y="1299"/>
                  </a:lnTo>
                  <a:lnTo>
                    <a:pt x="2340" y="1299"/>
                  </a:lnTo>
                  <a:lnTo>
                    <a:pt x="2339" y="1300"/>
                  </a:lnTo>
                  <a:lnTo>
                    <a:pt x="2338" y="1300"/>
                  </a:lnTo>
                  <a:lnTo>
                    <a:pt x="2337" y="1300"/>
                  </a:lnTo>
                  <a:lnTo>
                    <a:pt x="2336" y="1301"/>
                  </a:lnTo>
                  <a:lnTo>
                    <a:pt x="2335" y="1301"/>
                  </a:lnTo>
                  <a:lnTo>
                    <a:pt x="2331" y="1302"/>
                  </a:lnTo>
                  <a:lnTo>
                    <a:pt x="2330" y="1302"/>
                  </a:lnTo>
                  <a:lnTo>
                    <a:pt x="2329" y="1302"/>
                  </a:lnTo>
                  <a:lnTo>
                    <a:pt x="2327" y="1303"/>
                  </a:lnTo>
                  <a:lnTo>
                    <a:pt x="2324" y="1305"/>
                  </a:lnTo>
                  <a:lnTo>
                    <a:pt x="2322" y="1305"/>
                  </a:lnTo>
                  <a:lnTo>
                    <a:pt x="2321" y="1305"/>
                  </a:lnTo>
                  <a:lnTo>
                    <a:pt x="2320" y="1306"/>
                  </a:lnTo>
                  <a:lnTo>
                    <a:pt x="2318" y="1306"/>
                  </a:lnTo>
                  <a:lnTo>
                    <a:pt x="2315" y="1307"/>
                  </a:lnTo>
                  <a:lnTo>
                    <a:pt x="2314" y="1307"/>
                  </a:lnTo>
                  <a:lnTo>
                    <a:pt x="2313" y="1307"/>
                  </a:lnTo>
                  <a:lnTo>
                    <a:pt x="2312" y="1307"/>
                  </a:lnTo>
                  <a:lnTo>
                    <a:pt x="2307" y="1309"/>
                  </a:lnTo>
                  <a:lnTo>
                    <a:pt x="2305" y="1309"/>
                  </a:lnTo>
                  <a:lnTo>
                    <a:pt x="2303" y="1310"/>
                  </a:lnTo>
                  <a:lnTo>
                    <a:pt x="2301" y="1310"/>
                  </a:lnTo>
                  <a:lnTo>
                    <a:pt x="2300" y="1311"/>
                  </a:lnTo>
                  <a:lnTo>
                    <a:pt x="2297" y="1311"/>
                  </a:lnTo>
                  <a:lnTo>
                    <a:pt x="2295" y="1313"/>
                  </a:lnTo>
                  <a:lnTo>
                    <a:pt x="2294" y="1313"/>
                  </a:lnTo>
                  <a:lnTo>
                    <a:pt x="2292" y="1313"/>
                  </a:lnTo>
                  <a:lnTo>
                    <a:pt x="2290" y="1314"/>
                  </a:lnTo>
                  <a:lnTo>
                    <a:pt x="2289" y="1314"/>
                  </a:lnTo>
                  <a:lnTo>
                    <a:pt x="2288" y="1314"/>
                  </a:lnTo>
                  <a:lnTo>
                    <a:pt x="2285" y="1315"/>
                  </a:lnTo>
                  <a:lnTo>
                    <a:pt x="2284" y="1315"/>
                  </a:lnTo>
                  <a:lnTo>
                    <a:pt x="2280" y="1316"/>
                  </a:lnTo>
                  <a:lnTo>
                    <a:pt x="2277" y="1317"/>
                  </a:lnTo>
                  <a:lnTo>
                    <a:pt x="2276" y="1317"/>
                  </a:lnTo>
                  <a:lnTo>
                    <a:pt x="2273" y="1318"/>
                  </a:lnTo>
                  <a:lnTo>
                    <a:pt x="2272" y="1318"/>
                  </a:lnTo>
                  <a:lnTo>
                    <a:pt x="2271" y="1318"/>
                  </a:lnTo>
                  <a:lnTo>
                    <a:pt x="2270" y="1319"/>
                  </a:lnTo>
                  <a:lnTo>
                    <a:pt x="2269" y="1319"/>
                  </a:lnTo>
                  <a:lnTo>
                    <a:pt x="2268" y="1319"/>
                  </a:lnTo>
                  <a:lnTo>
                    <a:pt x="2267" y="1319"/>
                  </a:lnTo>
                  <a:lnTo>
                    <a:pt x="2264" y="1319"/>
                  </a:lnTo>
                  <a:lnTo>
                    <a:pt x="2261" y="1320"/>
                  </a:lnTo>
                  <a:lnTo>
                    <a:pt x="2260" y="1320"/>
                  </a:lnTo>
                  <a:lnTo>
                    <a:pt x="2257" y="1322"/>
                  </a:lnTo>
                  <a:lnTo>
                    <a:pt x="2254" y="1322"/>
                  </a:lnTo>
                  <a:lnTo>
                    <a:pt x="2253" y="1322"/>
                  </a:lnTo>
                  <a:lnTo>
                    <a:pt x="2253" y="1323"/>
                  </a:lnTo>
                  <a:lnTo>
                    <a:pt x="2252" y="1323"/>
                  </a:lnTo>
                  <a:lnTo>
                    <a:pt x="2250" y="1323"/>
                  </a:lnTo>
                  <a:lnTo>
                    <a:pt x="2247" y="1323"/>
                  </a:lnTo>
                  <a:lnTo>
                    <a:pt x="2246" y="1323"/>
                  </a:lnTo>
                  <a:lnTo>
                    <a:pt x="2244" y="1324"/>
                  </a:lnTo>
                  <a:lnTo>
                    <a:pt x="2241" y="1324"/>
                  </a:lnTo>
                  <a:lnTo>
                    <a:pt x="2240" y="1324"/>
                  </a:lnTo>
                  <a:lnTo>
                    <a:pt x="2238" y="1324"/>
                  </a:lnTo>
                  <a:lnTo>
                    <a:pt x="2237" y="1324"/>
                  </a:lnTo>
                  <a:lnTo>
                    <a:pt x="2236" y="1324"/>
                  </a:lnTo>
                  <a:lnTo>
                    <a:pt x="2234" y="1324"/>
                  </a:lnTo>
                  <a:lnTo>
                    <a:pt x="2234" y="1325"/>
                  </a:lnTo>
                  <a:lnTo>
                    <a:pt x="2233" y="1325"/>
                  </a:lnTo>
                  <a:lnTo>
                    <a:pt x="2232" y="1325"/>
                  </a:lnTo>
                  <a:lnTo>
                    <a:pt x="2231" y="1325"/>
                  </a:lnTo>
                  <a:lnTo>
                    <a:pt x="2231" y="1326"/>
                  </a:lnTo>
                  <a:lnTo>
                    <a:pt x="2229" y="1326"/>
                  </a:lnTo>
                  <a:lnTo>
                    <a:pt x="2227" y="1327"/>
                  </a:lnTo>
                  <a:lnTo>
                    <a:pt x="2226" y="1328"/>
                  </a:lnTo>
                  <a:lnTo>
                    <a:pt x="2224" y="1330"/>
                  </a:lnTo>
                  <a:lnTo>
                    <a:pt x="2221" y="1331"/>
                  </a:lnTo>
                  <a:lnTo>
                    <a:pt x="2212" y="1338"/>
                  </a:lnTo>
                  <a:lnTo>
                    <a:pt x="2210" y="1339"/>
                  </a:lnTo>
                  <a:lnTo>
                    <a:pt x="2208" y="1339"/>
                  </a:lnTo>
                  <a:lnTo>
                    <a:pt x="2202" y="1339"/>
                  </a:lnTo>
                  <a:lnTo>
                    <a:pt x="2199" y="1339"/>
                  </a:lnTo>
                  <a:lnTo>
                    <a:pt x="2193" y="1339"/>
                  </a:lnTo>
                  <a:lnTo>
                    <a:pt x="2167" y="1340"/>
                  </a:lnTo>
                  <a:lnTo>
                    <a:pt x="2167" y="1339"/>
                  </a:lnTo>
                  <a:lnTo>
                    <a:pt x="2166" y="1332"/>
                  </a:lnTo>
                  <a:lnTo>
                    <a:pt x="2166" y="1330"/>
                  </a:lnTo>
                  <a:lnTo>
                    <a:pt x="2164" y="1330"/>
                  </a:lnTo>
                  <a:lnTo>
                    <a:pt x="2164" y="1336"/>
                  </a:lnTo>
                  <a:lnTo>
                    <a:pt x="2164" y="1338"/>
                  </a:lnTo>
                  <a:lnTo>
                    <a:pt x="2164" y="1339"/>
                  </a:lnTo>
                  <a:lnTo>
                    <a:pt x="2164" y="1340"/>
                  </a:lnTo>
                  <a:lnTo>
                    <a:pt x="2163" y="1340"/>
                  </a:lnTo>
                  <a:lnTo>
                    <a:pt x="2162" y="1340"/>
                  </a:lnTo>
                  <a:lnTo>
                    <a:pt x="2159" y="1340"/>
                  </a:lnTo>
                  <a:lnTo>
                    <a:pt x="2154" y="1340"/>
                  </a:lnTo>
                  <a:lnTo>
                    <a:pt x="2150" y="1340"/>
                  </a:lnTo>
                  <a:lnTo>
                    <a:pt x="2146" y="1340"/>
                  </a:lnTo>
                  <a:lnTo>
                    <a:pt x="2145" y="1340"/>
                  </a:lnTo>
                  <a:lnTo>
                    <a:pt x="2143" y="1340"/>
                  </a:lnTo>
                  <a:lnTo>
                    <a:pt x="2145" y="1341"/>
                  </a:lnTo>
                  <a:lnTo>
                    <a:pt x="2145" y="1343"/>
                  </a:lnTo>
                  <a:lnTo>
                    <a:pt x="2145" y="1344"/>
                  </a:lnTo>
                  <a:lnTo>
                    <a:pt x="2146" y="1344"/>
                  </a:lnTo>
                  <a:lnTo>
                    <a:pt x="2146" y="1345"/>
                  </a:lnTo>
                  <a:lnTo>
                    <a:pt x="2146" y="1347"/>
                  </a:lnTo>
                  <a:lnTo>
                    <a:pt x="2146" y="1348"/>
                  </a:lnTo>
                  <a:lnTo>
                    <a:pt x="2145" y="1351"/>
                  </a:lnTo>
                  <a:lnTo>
                    <a:pt x="2143" y="1352"/>
                  </a:lnTo>
                  <a:lnTo>
                    <a:pt x="2143" y="1353"/>
                  </a:lnTo>
                  <a:lnTo>
                    <a:pt x="2142" y="1355"/>
                  </a:lnTo>
                  <a:lnTo>
                    <a:pt x="2141" y="1355"/>
                  </a:lnTo>
                  <a:lnTo>
                    <a:pt x="2141" y="1356"/>
                  </a:lnTo>
                  <a:lnTo>
                    <a:pt x="2140" y="1356"/>
                  </a:lnTo>
                  <a:lnTo>
                    <a:pt x="2139" y="1357"/>
                  </a:lnTo>
                  <a:lnTo>
                    <a:pt x="2138" y="1358"/>
                  </a:lnTo>
                  <a:lnTo>
                    <a:pt x="2137" y="1361"/>
                  </a:lnTo>
                  <a:lnTo>
                    <a:pt x="2135" y="1364"/>
                  </a:lnTo>
                  <a:lnTo>
                    <a:pt x="2134" y="1366"/>
                  </a:lnTo>
                  <a:lnTo>
                    <a:pt x="2134" y="1368"/>
                  </a:lnTo>
                  <a:lnTo>
                    <a:pt x="2135" y="1369"/>
                  </a:lnTo>
                  <a:lnTo>
                    <a:pt x="2135" y="1370"/>
                  </a:lnTo>
                  <a:lnTo>
                    <a:pt x="2137" y="1372"/>
                  </a:lnTo>
                  <a:lnTo>
                    <a:pt x="2137" y="1373"/>
                  </a:lnTo>
                  <a:lnTo>
                    <a:pt x="2137" y="1374"/>
                  </a:lnTo>
                  <a:lnTo>
                    <a:pt x="2137" y="1373"/>
                  </a:lnTo>
                  <a:lnTo>
                    <a:pt x="2133" y="1373"/>
                  </a:lnTo>
                  <a:lnTo>
                    <a:pt x="2130" y="1372"/>
                  </a:lnTo>
                  <a:lnTo>
                    <a:pt x="2128" y="1372"/>
                  </a:lnTo>
                  <a:lnTo>
                    <a:pt x="2122" y="1372"/>
                  </a:lnTo>
                  <a:lnTo>
                    <a:pt x="2121" y="1372"/>
                  </a:lnTo>
                  <a:lnTo>
                    <a:pt x="2114" y="1372"/>
                  </a:lnTo>
                  <a:lnTo>
                    <a:pt x="2111" y="1372"/>
                  </a:lnTo>
                  <a:lnTo>
                    <a:pt x="2107" y="1372"/>
                  </a:lnTo>
                  <a:lnTo>
                    <a:pt x="2103" y="1372"/>
                  </a:lnTo>
                  <a:lnTo>
                    <a:pt x="2102" y="1372"/>
                  </a:lnTo>
                  <a:lnTo>
                    <a:pt x="2100" y="1372"/>
                  </a:lnTo>
                  <a:lnTo>
                    <a:pt x="2094" y="1372"/>
                  </a:lnTo>
                  <a:lnTo>
                    <a:pt x="2089" y="1372"/>
                  </a:lnTo>
                  <a:lnTo>
                    <a:pt x="2098" y="1362"/>
                  </a:lnTo>
                  <a:lnTo>
                    <a:pt x="2099" y="1364"/>
                  </a:lnTo>
                  <a:lnTo>
                    <a:pt x="2100" y="1364"/>
                  </a:lnTo>
                  <a:lnTo>
                    <a:pt x="2100" y="1362"/>
                  </a:lnTo>
                  <a:lnTo>
                    <a:pt x="2102" y="1362"/>
                  </a:lnTo>
                  <a:lnTo>
                    <a:pt x="2103" y="1362"/>
                  </a:lnTo>
                  <a:lnTo>
                    <a:pt x="2104" y="1364"/>
                  </a:lnTo>
                  <a:lnTo>
                    <a:pt x="2105" y="1364"/>
                  </a:lnTo>
                  <a:lnTo>
                    <a:pt x="2105" y="1365"/>
                  </a:lnTo>
                  <a:lnTo>
                    <a:pt x="2106" y="1365"/>
                  </a:lnTo>
                  <a:lnTo>
                    <a:pt x="2106" y="1366"/>
                  </a:lnTo>
                  <a:lnTo>
                    <a:pt x="2106" y="1367"/>
                  </a:lnTo>
                  <a:lnTo>
                    <a:pt x="2106" y="1368"/>
                  </a:lnTo>
                  <a:lnTo>
                    <a:pt x="2106" y="1369"/>
                  </a:lnTo>
                  <a:lnTo>
                    <a:pt x="2106" y="1370"/>
                  </a:lnTo>
                  <a:lnTo>
                    <a:pt x="2106" y="1372"/>
                  </a:lnTo>
                  <a:lnTo>
                    <a:pt x="2108" y="1368"/>
                  </a:lnTo>
                  <a:lnTo>
                    <a:pt x="2109" y="1367"/>
                  </a:lnTo>
                  <a:lnTo>
                    <a:pt x="2107" y="1365"/>
                  </a:lnTo>
                  <a:lnTo>
                    <a:pt x="2104" y="1361"/>
                  </a:lnTo>
                  <a:lnTo>
                    <a:pt x="2102" y="1359"/>
                  </a:lnTo>
                  <a:lnTo>
                    <a:pt x="2100" y="1359"/>
                  </a:lnTo>
                  <a:lnTo>
                    <a:pt x="2099" y="1358"/>
                  </a:lnTo>
                  <a:lnTo>
                    <a:pt x="2098" y="1357"/>
                  </a:lnTo>
                  <a:lnTo>
                    <a:pt x="2096" y="1357"/>
                  </a:lnTo>
                  <a:lnTo>
                    <a:pt x="2095" y="1357"/>
                  </a:lnTo>
                  <a:lnTo>
                    <a:pt x="2091" y="1359"/>
                  </a:lnTo>
                  <a:lnTo>
                    <a:pt x="2081" y="1369"/>
                  </a:lnTo>
                  <a:lnTo>
                    <a:pt x="2081" y="1370"/>
                  </a:lnTo>
                  <a:lnTo>
                    <a:pt x="2081" y="1372"/>
                  </a:lnTo>
                  <a:lnTo>
                    <a:pt x="2081" y="1373"/>
                  </a:lnTo>
                  <a:lnTo>
                    <a:pt x="2081" y="1374"/>
                  </a:lnTo>
                  <a:lnTo>
                    <a:pt x="2081" y="1382"/>
                  </a:lnTo>
                  <a:lnTo>
                    <a:pt x="2081" y="1395"/>
                  </a:lnTo>
                  <a:lnTo>
                    <a:pt x="2082" y="1397"/>
                  </a:lnTo>
                  <a:lnTo>
                    <a:pt x="2082" y="1398"/>
                  </a:lnTo>
                  <a:lnTo>
                    <a:pt x="2082" y="1399"/>
                  </a:lnTo>
                  <a:lnTo>
                    <a:pt x="2082" y="1425"/>
                  </a:lnTo>
                  <a:lnTo>
                    <a:pt x="2082" y="1427"/>
                  </a:lnTo>
                  <a:lnTo>
                    <a:pt x="2082" y="1425"/>
                  </a:lnTo>
                  <a:lnTo>
                    <a:pt x="2083" y="1425"/>
                  </a:lnTo>
                  <a:lnTo>
                    <a:pt x="2085" y="1424"/>
                  </a:lnTo>
                  <a:lnTo>
                    <a:pt x="2086" y="1423"/>
                  </a:lnTo>
                  <a:lnTo>
                    <a:pt x="2086" y="1422"/>
                  </a:lnTo>
                  <a:lnTo>
                    <a:pt x="2087" y="1422"/>
                  </a:lnTo>
                  <a:lnTo>
                    <a:pt x="2088" y="1420"/>
                  </a:lnTo>
                  <a:lnTo>
                    <a:pt x="2089" y="1419"/>
                  </a:lnTo>
                  <a:lnTo>
                    <a:pt x="2090" y="1418"/>
                  </a:lnTo>
                  <a:lnTo>
                    <a:pt x="2090" y="1417"/>
                  </a:lnTo>
                  <a:lnTo>
                    <a:pt x="2091" y="1417"/>
                  </a:lnTo>
                  <a:lnTo>
                    <a:pt x="2096" y="1412"/>
                  </a:lnTo>
                  <a:lnTo>
                    <a:pt x="2097" y="1411"/>
                  </a:lnTo>
                  <a:lnTo>
                    <a:pt x="2098" y="1410"/>
                  </a:lnTo>
                  <a:lnTo>
                    <a:pt x="2099" y="1409"/>
                  </a:lnTo>
                  <a:lnTo>
                    <a:pt x="2100" y="1409"/>
                  </a:lnTo>
                  <a:lnTo>
                    <a:pt x="2102" y="1409"/>
                  </a:lnTo>
                  <a:lnTo>
                    <a:pt x="2102" y="1408"/>
                  </a:lnTo>
                  <a:lnTo>
                    <a:pt x="2103" y="1408"/>
                  </a:lnTo>
                  <a:lnTo>
                    <a:pt x="2104" y="1407"/>
                  </a:lnTo>
                  <a:lnTo>
                    <a:pt x="2105" y="1407"/>
                  </a:lnTo>
                  <a:lnTo>
                    <a:pt x="2106" y="1406"/>
                  </a:lnTo>
                  <a:lnTo>
                    <a:pt x="2107" y="1406"/>
                  </a:lnTo>
                  <a:lnTo>
                    <a:pt x="2108" y="1405"/>
                  </a:lnTo>
                  <a:lnTo>
                    <a:pt x="2109" y="1405"/>
                  </a:lnTo>
                  <a:lnTo>
                    <a:pt x="2111" y="1405"/>
                  </a:lnTo>
                  <a:lnTo>
                    <a:pt x="2112" y="1405"/>
                  </a:lnTo>
                  <a:lnTo>
                    <a:pt x="2112" y="1403"/>
                  </a:lnTo>
                  <a:lnTo>
                    <a:pt x="2113" y="1403"/>
                  </a:lnTo>
                  <a:lnTo>
                    <a:pt x="2114" y="1403"/>
                  </a:lnTo>
                  <a:lnTo>
                    <a:pt x="2115" y="1403"/>
                  </a:lnTo>
                  <a:lnTo>
                    <a:pt x="2116" y="1402"/>
                  </a:lnTo>
                  <a:lnTo>
                    <a:pt x="2117" y="1402"/>
                  </a:lnTo>
                  <a:lnTo>
                    <a:pt x="2119" y="1402"/>
                  </a:lnTo>
                  <a:lnTo>
                    <a:pt x="2121" y="1401"/>
                  </a:lnTo>
                  <a:lnTo>
                    <a:pt x="2122" y="1401"/>
                  </a:lnTo>
                  <a:lnTo>
                    <a:pt x="2123" y="1400"/>
                  </a:lnTo>
                  <a:lnTo>
                    <a:pt x="2124" y="1400"/>
                  </a:lnTo>
                  <a:lnTo>
                    <a:pt x="2125" y="1399"/>
                  </a:lnTo>
                  <a:lnTo>
                    <a:pt x="2126" y="1399"/>
                  </a:lnTo>
                  <a:lnTo>
                    <a:pt x="2126" y="1398"/>
                  </a:lnTo>
                  <a:lnTo>
                    <a:pt x="2129" y="1398"/>
                  </a:lnTo>
                  <a:lnTo>
                    <a:pt x="2130" y="1395"/>
                  </a:lnTo>
                  <a:lnTo>
                    <a:pt x="2131" y="1395"/>
                  </a:lnTo>
                  <a:lnTo>
                    <a:pt x="2132" y="1395"/>
                  </a:lnTo>
                  <a:lnTo>
                    <a:pt x="2132" y="1394"/>
                  </a:lnTo>
                  <a:lnTo>
                    <a:pt x="2133" y="1394"/>
                  </a:lnTo>
                  <a:lnTo>
                    <a:pt x="2134" y="1394"/>
                  </a:lnTo>
                  <a:lnTo>
                    <a:pt x="2135" y="1393"/>
                  </a:lnTo>
                  <a:lnTo>
                    <a:pt x="2137" y="1393"/>
                  </a:lnTo>
                  <a:lnTo>
                    <a:pt x="2138" y="1393"/>
                  </a:lnTo>
                  <a:lnTo>
                    <a:pt x="2140" y="1393"/>
                  </a:lnTo>
                  <a:lnTo>
                    <a:pt x="2145" y="1391"/>
                  </a:lnTo>
                  <a:lnTo>
                    <a:pt x="2147" y="1391"/>
                  </a:lnTo>
                  <a:lnTo>
                    <a:pt x="2148" y="1391"/>
                  </a:lnTo>
                  <a:lnTo>
                    <a:pt x="2149" y="1390"/>
                  </a:lnTo>
                  <a:lnTo>
                    <a:pt x="2150" y="1390"/>
                  </a:lnTo>
                  <a:lnTo>
                    <a:pt x="2151" y="1390"/>
                  </a:lnTo>
                  <a:lnTo>
                    <a:pt x="2152" y="1390"/>
                  </a:lnTo>
                  <a:lnTo>
                    <a:pt x="2155" y="1391"/>
                  </a:lnTo>
                  <a:lnTo>
                    <a:pt x="2156" y="1390"/>
                  </a:lnTo>
                  <a:lnTo>
                    <a:pt x="2159" y="1394"/>
                  </a:lnTo>
                  <a:lnTo>
                    <a:pt x="2162" y="1395"/>
                  </a:lnTo>
                  <a:lnTo>
                    <a:pt x="2163" y="1398"/>
                  </a:lnTo>
                  <a:lnTo>
                    <a:pt x="2165" y="1399"/>
                  </a:lnTo>
                  <a:lnTo>
                    <a:pt x="2166" y="1400"/>
                  </a:lnTo>
                  <a:lnTo>
                    <a:pt x="2166" y="1401"/>
                  </a:lnTo>
                  <a:lnTo>
                    <a:pt x="2167" y="1402"/>
                  </a:lnTo>
                  <a:lnTo>
                    <a:pt x="2168" y="1401"/>
                  </a:lnTo>
                  <a:lnTo>
                    <a:pt x="2167" y="1400"/>
                  </a:lnTo>
                  <a:lnTo>
                    <a:pt x="2166" y="1399"/>
                  </a:lnTo>
                  <a:lnTo>
                    <a:pt x="2166" y="1398"/>
                  </a:lnTo>
                  <a:lnTo>
                    <a:pt x="2164" y="1395"/>
                  </a:lnTo>
                  <a:lnTo>
                    <a:pt x="2163" y="1395"/>
                  </a:lnTo>
                  <a:lnTo>
                    <a:pt x="2164" y="1394"/>
                  </a:lnTo>
                  <a:lnTo>
                    <a:pt x="2166" y="1392"/>
                  </a:lnTo>
                  <a:lnTo>
                    <a:pt x="2167" y="1391"/>
                  </a:lnTo>
                  <a:lnTo>
                    <a:pt x="2167" y="1390"/>
                  </a:lnTo>
                  <a:lnTo>
                    <a:pt x="2168" y="1390"/>
                  </a:lnTo>
                  <a:lnTo>
                    <a:pt x="2168" y="1389"/>
                  </a:lnTo>
                  <a:lnTo>
                    <a:pt x="2169" y="1389"/>
                  </a:lnTo>
                  <a:lnTo>
                    <a:pt x="2171" y="1389"/>
                  </a:lnTo>
                  <a:lnTo>
                    <a:pt x="2172" y="1389"/>
                  </a:lnTo>
                  <a:lnTo>
                    <a:pt x="2173" y="1389"/>
                  </a:lnTo>
                  <a:lnTo>
                    <a:pt x="2175" y="1387"/>
                  </a:lnTo>
                  <a:lnTo>
                    <a:pt x="2177" y="1387"/>
                  </a:lnTo>
                  <a:lnTo>
                    <a:pt x="2178" y="1387"/>
                  </a:lnTo>
                  <a:lnTo>
                    <a:pt x="2180" y="1387"/>
                  </a:lnTo>
                  <a:lnTo>
                    <a:pt x="2181" y="1386"/>
                  </a:lnTo>
                  <a:lnTo>
                    <a:pt x="2181" y="1387"/>
                  </a:lnTo>
                  <a:lnTo>
                    <a:pt x="2182" y="1386"/>
                  </a:lnTo>
                  <a:lnTo>
                    <a:pt x="2183" y="1386"/>
                  </a:lnTo>
                  <a:lnTo>
                    <a:pt x="2185" y="1386"/>
                  </a:lnTo>
                  <a:lnTo>
                    <a:pt x="2186" y="1386"/>
                  </a:lnTo>
                  <a:lnTo>
                    <a:pt x="2188" y="1386"/>
                  </a:lnTo>
                  <a:lnTo>
                    <a:pt x="2189" y="1385"/>
                  </a:lnTo>
                  <a:lnTo>
                    <a:pt x="2190" y="1385"/>
                  </a:lnTo>
                  <a:lnTo>
                    <a:pt x="2191" y="1385"/>
                  </a:lnTo>
                  <a:lnTo>
                    <a:pt x="2192" y="1385"/>
                  </a:lnTo>
                  <a:lnTo>
                    <a:pt x="2193" y="1385"/>
                  </a:lnTo>
                  <a:lnTo>
                    <a:pt x="2194" y="1385"/>
                  </a:lnTo>
                  <a:lnTo>
                    <a:pt x="2194" y="1386"/>
                  </a:lnTo>
                  <a:lnTo>
                    <a:pt x="2195" y="1386"/>
                  </a:lnTo>
                  <a:lnTo>
                    <a:pt x="2197" y="1386"/>
                  </a:lnTo>
                  <a:lnTo>
                    <a:pt x="2198" y="1386"/>
                  </a:lnTo>
                  <a:lnTo>
                    <a:pt x="2200" y="1386"/>
                  </a:lnTo>
                  <a:lnTo>
                    <a:pt x="2201" y="1386"/>
                  </a:lnTo>
                  <a:lnTo>
                    <a:pt x="2202" y="1386"/>
                  </a:lnTo>
                  <a:lnTo>
                    <a:pt x="2203" y="1386"/>
                  </a:lnTo>
                  <a:lnTo>
                    <a:pt x="2204" y="1387"/>
                  </a:lnTo>
                  <a:lnTo>
                    <a:pt x="2206" y="1387"/>
                  </a:lnTo>
                  <a:lnTo>
                    <a:pt x="2207" y="1387"/>
                  </a:lnTo>
                  <a:lnTo>
                    <a:pt x="2208" y="1387"/>
                  </a:lnTo>
                  <a:lnTo>
                    <a:pt x="2210" y="1389"/>
                  </a:lnTo>
                  <a:lnTo>
                    <a:pt x="2211" y="1389"/>
                  </a:lnTo>
                  <a:lnTo>
                    <a:pt x="2212" y="1389"/>
                  </a:lnTo>
                  <a:lnTo>
                    <a:pt x="2214" y="1389"/>
                  </a:lnTo>
                  <a:lnTo>
                    <a:pt x="2215" y="1390"/>
                  </a:lnTo>
                  <a:lnTo>
                    <a:pt x="2216" y="1390"/>
                  </a:lnTo>
                  <a:lnTo>
                    <a:pt x="2217" y="1391"/>
                  </a:lnTo>
                  <a:lnTo>
                    <a:pt x="2218" y="1391"/>
                  </a:lnTo>
                  <a:lnTo>
                    <a:pt x="2219" y="1391"/>
                  </a:lnTo>
                  <a:lnTo>
                    <a:pt x="2220" y="1392"/>
                  </a:lnTo>
                  <a:lnTo>
                    <a:pt x="2223" y="1393"/>
                  </a:lnTo>
                  <a:lnTo>
                    <a:pt x="2224" y="1393"/>
                  </a:lnTo>
                  <a:lnTo>
                    <a:pt x="2226" y="1394"/>
                  </a:lnTo>
                  <a:lnTo>
                    <a:pt x="2227" y="1394"/>
                  </a:lnTo>
                  <a:lnTo>
                    <a:pt x="2229" y="1397"/>
                  </a:lnTo>
                  <a:lnTo>
                    <a:pt x="2233" y="1399"/>
                  </a:lnTo>
                  <a:lnTo>
                    <a:pt x="2245" y="1408"/>
                  </a:lnTo>
                  <a:lnTo>
                    <a:pt x="2245" y="1409"/>
                  </a:lnTo>
                  <a:lnTo>
                    <a:pt x="2250" y="1412"/>
                  </a:lnTo>
                  <a:lnTo>
                    <a:pt x="2253" y="1415"/>
                  </a:lnTo>
                  <a:lnTo>
                    <a:pt x="2258" y="1419"/>
                  </a:lnTo>
                  <a:lnTo>
                    <a:pt x="2259" y="1422"/>
                  </a:lnTo>
                  <a:lnTo>
                    <a:pt x="2259" y="1423"/>
                  </a:lnTo>
                  <a:lnTo>
                    <a:pt x="2260" y="1422"/>
                  </a:lnTo>
                  <a:lnTo>
                    <a:pt x="2262" y="1422"/>
                  </a:lnTo>
                  <a:lnTo>
                    <a:pt x="2264" y="1422"/>
                  </a:lnTo>
                  <a:lnTo>
                    <a:pt x="2266" y="1422"/>
                  </a:lnTo>
                  <a:lnTo>
                    <a:pt x="2267" y="1422"/>
                  </a:lnTo>
                  <a:lnTo>
                    <a:pt x="2268" y="1422"/>
                  </a:lnTo>
                  <a:lnTo>
                    <a:pt x="2269" y="1422"/>
                  </a:lnTo>
                  <a:lnTo>
                    <a:pt x="2270" y="1422"/>
                  </a:lnTo>
                  <a:lnTo>
                    <a:pt x="2271" y="1422"/>
                  </a:lnTo>
                  <a:lnTo>
                    <a:pt x="2272" y="1422"/>
                  </a:lnTo>
                  <a:lnTo>
                    <a:pt x="2273" y="1422"/>
                  </a:lnTo>
                  <a:lnTo>
                    <a:pt x="2275" y="1423"/>
                  </a:lnTo>
                  <a:lnTo>
                    <a:pt x="2276" y="1423"/>
                  </a:lnTo>
                  <a:lnTo>
                    <a:pt x="2278" y="1423"/>
                  </a:lnTo>
                  <a:lnTo>
                    <a:pt x="2279" y="1423"/>
                  </a:lnTo>
                  <a:lnTo>
                    <a:pt x="2280" y="1423"/>
                  </a:lnTo>
                  <a:lnTo>
                    <a:pt x="2281" y="1423"/>
                  </a:lnTo>
                  <a:lnTo>
                    <a:pt x="2284" y="1423"/>
                  </a:lnTo>
                  <a:lnTo>
                    <a:pt x="2285" y="1423"/>
                  </a:lnTo>
                  <a:lnTo>
                    <a:pt x="2286" y="1423"/>
                  </a:lnTo>
                  <a:lnTo>
                    <a:pt x="2287" y="1424"/>
                  </a:lnTo>
                  <a:lnTo>
                    <a:pt x="2290" y="1424"/>
                  </a:lnTo>
                  <a:lnTo>
                    <a:pt x="2293" y="1425"/>
                  </a:lnTo>
                  <a:lnTo>
                    <a:pt x="2295" y="1425"/>
                  </a:lnTo>
                  <a:lnTo>
                    <a:pt x="2296" y="1425"/>
                  </a:lnTo>
                  <a:lnTo>
                    <a:pt x="2297" y="1426"/>
                  </a:lnTo>
                  <a:lnTo>
                    <a:pt x="2298" y="1426"/>
                  </a:lnTo>
                  <a:lnTo>
                    <a:pt x="2300" y="1426"/>
                  </a:lnTo>
                  <a:lnTo>
                    <a:pt x="2301" y="1427"/>
                  </a:lnTo>
                  <a:lnTo>
                    <a:pt x="2302" y="1427"/>
                  </a:lnTo>
                  <a:lnTo>
                    <a:pt x="2303" y="1427"/>
                  </a:lnTo>
                  <a:lnTo>
                    <a:pt x="2305" y="1428"/>
                  </a:lnTo>
                  <a:lnTo>
                    <a:pt x="2306" y="1428"/>
                  </a:lnTo>
                  <a:lnTo>
                    <a:pt x="2307" y="1428"/>
                  </a:lnTo>
                  <a:lnTo>
                    <a:pt x="2309" y="1428"/>
                  </a:lnTo>
                  <a:lnTo>
                    <a:pt x="2311" y="1429"/>
                  </a:lnTo>
                  <a:lnTo>
                    <a:pt x="2313" y="1429"/>
                  </a:lnTo>
                  <a:lnTo>
                    <a:pt x="2314" y="1429"/>
                  </a:lnTo>
                  <a:lnTo>
                    <a:pt x="2315" y="1429"/>
                  </a:lnTo>
                  <a:lnTo>
                    <a:pt x="2316" y="1431"/>
                  </a:lnTo>
                  <a:lnTo>
                    <a:pt x="2318" y="1431"/>
                  </a:lnTo>
                  <a:lnTo>
                    <a:pt x="2319" y="1431"/>
                  </a:lnTo>
                  <a:lnTo>
                    <a:pt x="2320" y="1431"/>
                  </a:lnTo>
                  <a:lnTo>
                    <a:pt x="2321" y="1431"/>
                  </a:lnTo>
                  <a:lnTo>
                    <a:pt x="2322" y="1431"/>
                  </a:lnTo>
                  <a:lnTo>
                    <a:pt x="2323" y="1429"/>
                  </a:lnTo>
                  <a:lnTo>
                    <a:pt x="2324" y="1429"/>
                  </a:lnTo>
                  <a:lnTo>
                    <a:pt x="2326" y="1429"/>
                  </a:lnTo>
                  <a:lnTo>
                    <a:pt x="2327" y="1429"/>
                  </a:lnTo>
                  <a:lnTo>
                    <a:pt x="2328" y="1428"/>
                  </a:lnTo>
                  <a:lnTo>
                    <a:pt x="2329" y="1428"/>
                  </a:lnTo>
                  <a:lnTo>
                    <a:pt x="2330" y="1428"/>
                  </a:lnTo>
                  <a:lnTo>
                    <a:pt x="2331" y="1427"/>
                  </a:lnTo>
                  <a:lnTo>
                    <a:pt x="2332" y="1426"/>
                  </a:lnTo>
                  <a:lnTo>
                    <a:pt x="2333" y="1426"/>
                  </a:lnTo>
                  <a:lnTo>
                    <a:pt x="2335" y="1425"/>
                  </a:lnTo>
                  <a:lnTo>
                    <a:pt x="2336" y="1425"/>
                  </a:lnTo>
                  <a:lnTo>
                    <a:pt x="2339" y="1423"/>
                  </a:lnTo>
                  <a:lnTo>
                    <a:pt x="2340" y="1422"/>
                  </a:lnTo>
                  <a:lnTo>
                    <a:pt x="2345" y="1419"/>
                  </a:lnTo>
                  <a:lnTo>
                    <a:pt x="2348" y="1418"/>
                  </a:lnTo>
                  <a:lnTo>
                    <a:pt x="2350" y="1417"/>
                  </a:lnTo>
                  <a:lnTo>
                    <a:pt x="2353" y="1416"/>
                  </a:lnTo>
                  <a:lnTo>
                    <a:pt x="2355" y="1415"/>
                  </a:lnTo>
                  <a:lnTo>
                    <a:pt x="2356" y="1414"/>
                  </a:lnTo>
                  <a:lnTo>
                    <a:pt x="2357" y="1414"/>
                  </a:lnTo>
                  <a:lnTo>
                    <a:pt x="2359" y="1414"/>
                  </a:lnTo>
                  <a:lnTo>
                    <a:pt x="2361" y="1412"/>
                  </a:lnTo>
                  <a:lnTo>
                    <a:pt x="2362" y="1412"/>
                  </a:lnTo>
                  <a:lnTo>
                    <a:pt x="2363" y="1412"/>
                  </a:lnTo>
                  <a:lnTo>
                    <a:pt x="2364" y="1411"/>
                  </a:lnTo>
                  <a:lnTo>
                    <a:pt x="2366" y="1411"/>
                  </a:lnTo>
                  <a:lnTo>
                    <a:pt x="2367" y="1411"/>
                  </a:lnTo>
                  <a:lnTo>
                    <a:pt x="2369" y="1411"/>
                  </a:lnTo>
                  <a:lnTo>
                    <a:pt x="2370" y="1410"/>
                  </a:lnTo>
                  <a:lnTo>
                    <a:pt x="2371" y="1410"/>
                  </a:lnTo>
                  <a:lnTo>
                    <a:pt x="2372" y="1410"/>
                  </a:lnTo>
                  <a:lnTo>
                    <a:pt x="2373" y="1410"/>
                  </a:lnTo>
                  <a:lnTo>
                    <a:pt x="2374" y="1410"/>
                  </a:lnTo>
                  <a:lnTo>
                    <a:pt x="2375" y="1410"/>
                  </a:lnTo>
                  <a:lnTo>
                    <a:pt x="2375" y="1409"/>
                  </a:lnTo>
                  <a:lnTo>
                    <a:pt x="2376" y="1409"/>
                  </a:lnTo>
                  <a:lnTo>
                    <a:pt x="2378" y="1409"/>
                  </a:lnTo>
                  <a:lnTo>
                    <a:pt x="2378" y="1408"/>
                  </a:lnTo>
                  <a:lnTo>
                    <a:pt x="2379" y="1408"/>
                  </a:lnTo>
                  <a:lnTo>
                    <a:pt x="2379" y="1407"/>
                  </a:lnTo>
                  <a:lnTo>
                    <a:pt x="2380" y="1406"/>
                  </a:lnTo>
                  <a:lnTo>
                    <a:pt x="2380" y="1405"/>
                  </a:lnTo>
                  <a:lnTo>
                    <a:pt x="2381" y="1403"/>
                  </a:lnTo>
                  <a:lnTo>
                    <a:pt x="2381" y="1402"/>
                  </a:lnTo>
                  <a:lnTo>
                    <a:pt x="2382" y="1401"/>
                  </a:lnTo>
                  <a:lnTo>
                    <a:pt x="2382" y="1400"/>
                  </a:lnTo>
                  <a:lnTo>
                    <a:pt x="2383" y="1400"/>
                  </a:lnTo>
                  <a:lnTo>
                    <a:pt x="2383" y="1399"/>
                  </a:lnTo>
                  <a:lnTo>
                    <a:pt x="2383" y="1398"/>
                  </a:lnTo>
                  <a:lnTo>
                    <a:pt x="2384" y="1397"/>
                  </a:lnTo>
                  <a:lnTo>
                    <a:pt x="2385" y="1397"/>
                  </a:lnTo>
                  <a:lnTo>
                    <a:pt x="2385" y="1394"/>
                  </a:lnTo>
                  <a:lnTo>
                    <a:pt x="2387" y="1394"/>
                  </a:lnTo>
                  <a:lnTo>
                    <a:pt x="2387" y="1393"/>
                  </a:lnTo>
                  <a:lnTo>
                    <a:pt x="2389" y="1392"/>
                  </a:lnTo>
                  <a:lnTo>
                    <a:pt x="2389" y="1390"/>
                  </a:lnTo>
                  <a:lnTo>
                    <a:pt x="2390" y="1390"/>
                  </a:lnTo>
                  <a:lnTo>
                    <a:pt x="2391" y="1389"/>
                  </a:lnTo>
                  <a:lnTo>
                    <a:pt x="2391" y="1387"/>
                  </a:lnTo>
                  <a:lnTo>
                    <a:pt x="2392" y="1386"/>
                  </a:lnTo>
                  <a:lnTo>
                    <a:pt x="2393" y="1386"/>
                  </a:lnTo>
                  <a:lnTo>
                    <a:pt x="2393" y="1385"/>
                  </a:lnTo>
                  <a:lnTo>
                    <a:pt x="2395" y="1384"/>
                  </a:lnTo>
                  <a:lnTo>
                    <a:pt x="2396" y="1383"/>
                  </a:lnTo>
                  <a:lnTo>
                    <a:pt x="2397" y="1383"/>
                  </a:lnTo>
                  <a:lnTo>
                    <a:pt x="2397" y="1382"/>
                  </a:lnTo>
                  <a:lnTo>
                    <a:pt x="2398" y="1382"/>
                  </a:lnTo>
                  <a:lnTo>
                    <a:pt x="2399" y="1381"/>
                  </a:lnTo>
                  <a:lnTo>
                    <a:pt x="2400" y="1380"/>
                  </a:lnTo>
                  <a:lnTo>
                    <a:pt x="2401" y="1380"/>
                  </a:lnTo>
                  <a:lnTo>
                    <a:pt x="2402" y="1378"/>
                  </a:lnTo>
                  <a:lnTo>
                    <a:pt x="2404" y="1377"/>
                  </a:lnTo>
                  <a:lnTo>
                    <a:pt x="2405" y="1377"/>
                  </a:lnTo>
                  <a:lnTo>
                    <a:pt x="2406" y="1376"/>
                  </a:lnTo>
                  <a:lnTo>
                    <a:pt x="2407" y="1376"/>
                  </a:lnTo>
                  <a:lnTo>
                    <a:pt x="2409" y="1375"/>
                  </a:lnTo>
                  <a:lnTo>
                    <a:pt x="2410" y="1374"/>
                  </a:lnTo>
                  <a:lnTo>
                    <a:pt x="2410" y="1372"/>
                  </a:lnTo>
                  <a:lnTo>
                    <a:pt x="2412" y="1370"/>
                  </a:lnTo>
                  <a:lnTo>
                    <a:pt x="2412" y="1369"/>
                  </a:lnTo>
                  <a:lnTo>
                    <a:pt x="2412" y="1368"/>
                  </a:lnTo>
                  <a:lnTo>
                    <a:pt x="2412" y="1367"/>
                  </a:lnTo>
                  <a:lnTo>
                    <a:pt x="2413" y="1367"/>
                  </a:lnTo>
                  <a:lnTo>
                    <a:pt x="2413" y="1366"/>
                  </a:lnTo>
                  <a:lnTo>
                    <a:pt x="2413" y="1365"/>
                  </a:lnTo>
                  <a:lnTo>
                    <a:pt x="2414" y="1364"/>
                  </a:lnTo>
                  <a:lnTo>
                    <a:pt x="2414" y="1362"/>
                  </a:lnTo>
                  <a:lnTo>
                    <a:pt x="2415" y="1361"/>
                  </a:lnTo>
                  <a:lnTo>
                    <a:pt x="2415" y="1359"/>
                  </a:lnTo>
                  <a:lnTo>
                    <a:pt x="2416" y="1358"/>
                  </a:lnTo>
                  <a:lnTo>
                    <a:pt x="2416" y="1357"/>
                  </a:lnTo>
                  <a:lnTo>
                    <a:pt x="2417" y="1357"/>
                  </a:lnTo>
                  <a:lnTo>
                    <a:pt x="2417" y="1356"/>
                  </a:lnTo>
                  <a:lnTo>
                    <a:pt x="2417" y="1355"/>
                  </a:lnTo>
                  <a:lnTo>
                    <a:pt x="2418" y="1353"/>
                  </a:lnTo>
                  <a:lnTo>
                    <a:pt x="2419" y="1351"/>
                  </a:lnTo>
                  <a:lnTo>
                    <a:pt x="2421" y="1350"/>
                  </a:lnTo>
                  <a:lnTo>
                    <a:pt x="2421" y="1349"/>
                  </a:lnTo>
                  <a:lnTo>
                    <a:pt x="2422" y="1348"/>
                  </a:lnTo>
                  <a:lnTo>
                    <a:pt x="2423" y="1347"/>
                  </a:lnTo>
                  <a:lnTo>
                    <a:pt x="2424" y="1345"/>
                  </a:lnTo>
                  <a:lnTo>
                    <a:pt x="2425" y="1344"/>
                  </a:lnTo>
                  <a:lnTo>
                    <a:pt x="2426" y="1343"/>
                  </a:lnTo>
                  <a:lnTo>
                    <a:pt x="2428" y="1342"/>
                  </a:lnTo>
                  <a:lnTo>
                    <a:pt x="2430" y="1341"/>
                  </a:lnTo>
                  <a:lnTo>
                    <a:pt x="2435" y="1336"/>
                  </a:lnTo>
                  <a:lnTo>
                    <a:pt x="2436" y="1336"/>
                  </a:lnTo>
                  <a:lnTo>
                    <a:pt x="2440" y="1334"/>
                  </a:lnTo>
                  <a:lnTo>
                    <a:pt x="2442" y="1333"/>
                  </a:lnTo>
                  <a:lnTo>
                    <a:pt x="2444" y="1333"/>
                  </a:lnTo>
                  <a:lnTo>
                    <a:pt x="2448" y="1332"/>
                  </a:lnTo>
                  <a:lnTo>
                    <a:pt x="2449" y="1331"/>
                  </a:lnTo>
                  <a:lnTo>
                    <a:pt x="2450" y="1331"/>
                  </a:lnTo>
                  <a:lnTo>
                    <a:pt x="2452" y="1331"/>
                  </a:lnTo>
                  <a:lnTo>
                    <a:pt x="2454" y="1330"/>
                  </a:lnTo>
                  <a:lnTo>
                    <a:pt x="2458" y="1330"/>
                  </a:lnTo>
                  <a:lnTo>
                    <a:pt x="2460" y="1330"/>
                  </a:lnTo>
                  <a:lnTo>
                    <a:pt x="2462" y="1330"/>
                  </a:lnTo>
                  <a:lnTo>
                    <a:pt x="2465" y="1330"/>
                  </a:lnTo>
                  <a:lnTo>
                    <a:pt x="2467" y="1330"/>
                  </a:lnTo>
                  <a:lnTo>
                    <a:pt x="2469" y="1330"/>
                  </a:lnTo>
                  <a:lnTo>
                    <a:pt x="2471" y="1330"/>
                  </a:lnTo>
                  <a:lnTo>
                    <a:pt x="2471" y="1331"/>
                  </a:lnTo>
                  <a:lnTo>
                    <a:pt x="2473" y="1331"/>
                  </a:lnTo>
                  <a:lnTo>
                    <a:pt x="2475" y="1331"/>
                  </a:lnTo>
                  <a:lnTo>
                    <a:pt x="2477" y="1332"/>
                  </a:lnTo>
                  <a:lnTo>
                    <a:pt x="2479" y="1332"/>
                  </a:lnTo>
                  <a:lnTo>
                    <a:pt x="2481" y="1332"/>
                  </a:lnTo>
                  <a:lnTo>
                    <a:pt x="2481" y="1333"/>
                  </a:lnTo>
                  <a:lnTo>
                    <a:pt x="2482" y="1333"/>
                  </a:lnTo>
                  <a:lnTo>
                    <a:pt x="2483" y="1333"/>
                  </a:lnTo>
                  <a:lnTo>
                    <a:pt x="2484" y="1334"/>
                  </a:lnTo>
                  <a:lnTo>
                    <a:pt x="2486" y="1335"/>
                  </a:lnTo>
                  <a:lnTo>
                    <a:pt x="2487" y="1335"/>
                  </a:lnTo>
                  <a:lnTo>
                    <a:pt x="2488" y="1336"/>
                  </a:lnTo>
                  <a:lnTo>
                    <a:pt x="2491" y="1338"/>
                  </a:lnTo>
                  <a:lnTo>
                    <a:pt x="2492" y="1339"/>
                  </a:lnTo>
                  <a:lnTo>
                    <a:pt x="2493" y="1339"/>
                  </a:lnTo>
                  <a:lnTo>
                    <a:pt x="2495" y="1340"/>
                  </a:lnTo>
                  <a:lnTo>
                    <a:pt x="2495" y="1341"/>
                  </a:lnTo>
                  <a:lnTo>
                    <a:pt x="2497" y="1342"/>
                  </a:lnTo>
                  <a:lnTo>
                    <a:pt x="2499" y="1343"/>
                  </a:lnTo>
                  <a:lnTo>
                    <a:pt x="2501" y="1344"/>
                  </a:lnTo>
                  <a:lnTo>
                    <a:pt x="2502" y="1344"/>
                  </a:lnTo>
                  <a:lnTo>
                    <a:pt x="2503" y="1345"/>
                  </a:lnTo>
                  <a:lnTo>
                    <a:pt x="2504" y="1347"/>
                  </a:lnTo>
                  <a:lnTo>
                    <a:pt x="2509" y="1349"/>
                  </a:lnTo>
                  <a:lnTo>
                    <a:pt x="2510" y="1350"/>
                  </a:lnTo>
                  <a:lnTo>
                    <a:pt x="2511" y="1351"/>
                  </a:lnTo>
                  <a:lnTo>
                    <a:pt x="2513" y="1352"/>
                  </a:lnTo>
                  <a:lnTo>
                    <a:pt x="2514" y="1353"/>
                  </a:lnTo>
                  <a:lnTo>
                    <a:pt x="2516" y="1355"/>
                  </a:lnTo>
                  <a:lnTo>
                    <a:pt x="2517" y="1356"/>
                  </a:lnTo>
                  <a:lnTo>
                    <a:pt x="2518" y="1357"/>
                  </a:lnTo>
                  <a:lnTo>
                    <a:pt x="2518" y="1358"/>
                  </a:lnTo>
                  <a:lnTo>
                    <a:pt x="2519" y="1359"/>
                  </a:lnTo>
                  <a:lnTo>
                    <a:pt x="2520" y="1360"/>
                  </a:lnTo>
                  <a:lnTo>
                    <a:pt x="2521" y="1362"/>
                  </a:lnTo>
                  <a:lnTo>
                    <a:pt x="2522" y="1364"/>
                  </a:lnTo>
                  <a:lnTo>
                    <a:pt x="2524" y="1365"/>
                  </a:lnTo>
                  <a:lnTo>
                    <a:pt x="2525" y="1366"/>
                  </a:lnTo>
                  <a:lnTo>
                    <a:pt x="2526" y="1367"/>
                  </a:lnTo>
                  <a:lnTo>
                    <a:pt x="2527" y="1368"/>
                  </a:lnTo>
                  <a:lnTo>
                    <a:pt x="2527" y="1369"/>
                  </a:lnTo>
                  <a:lnTo>
                    <a:pt x="2528" y="1370"/>
                  </a:lnTo>
                  <a:lnTo>
                    <a:pt x="2529" y="1373"/>
                  </a:lnTo>
                  <a:lnTo>
                    <a:pt x="2530" y="1374"/>
                  </a:lnTo>
                  <a:lnTo>
                    <a:pt x="2530" y="1375"/>
                  </a:lnTo>
                  <a:lnTo>
                    <a:pt x="2531" y="1376"/>
                  </a:lnTo>
                  <a:lnTo>
                    <a:pt x="2533" y="1377"/>
                  </a:lnTo>
                  <a:lnTo>
                    <a:pt x="2533" y="1378"/>
                  </a:lnTo>
                  <a:lnTo>
                    <a:pt x="2534" y="1380"/>
                  </a:lnTo>
                  <a:lnTo>
                    <a:pt x="2534" y="1381"/>
                  </a:lnTo>
                  <a:lnTo>
                    <a:pt x="2535" y="1382"/>
                  </a:lnTo>
                  <a:lnTo>
                    <a:pt x="2535" y="1383"/>
                  </a:lnTo>
                  <a:lnTo>
                    <a:pt x="2536" y="1384"/>
                  </a:lnTo>
                  <a:lnTo>
                    <a:pt x="2536" y="1385"/>
                  </a:lnTo>
                  <a:lnTo>
                    <a:pt x="2536" y="1386"/>
                  </a:lnTo>
                  <a:lnTo>
                    <a:pt x="2536" y="1387"/>
                  </a:lnTo>
                  <a:lnTo>
                    <a:pt x="2537" y="1389"/>
                  </a:lnTo>
                  <a:lnTo>
                    <a:pt x="2537" y="1390"/>
                  </a:lnTo>
                  <a:lnTo>
                    <a:pt x="2537" y="1391"/>
                  </a:lnTo>
                  <a:lnTo>
                    <a:pt x="2537" y="1392"/>
                  </a:lnTo>
                  <a:lnTo>
                    <a:pt x="2538" y="1393"/>
                  </a:lnTo>
                  <a:lnTo>
                    <a:pt x="2538" y="1394"/>
                  </a:lnTo>
                  <a:lnTo>
                    <a:pt x="2538" y="1397"/>
                  </a:lnTo>
                  <a:lnTo>
                    <a:pt x="2538" y="1398"/>
                  </a:lnTo>
                  <a:lnTo>
                    <a:pt x="2539" y="1399"/>
                  </a:lnTo>
                  <a:lnTo>
                    <a:pt x="2539" y="1400"/>
                  </a:lnTo>
                  <a:lnTo>
                    <a:pt x="2539" y="1401"/>
                  </a:lnTo>
                  <a:lnTo>
                    <a:pt x="2540" y="1402"/>
                  </a:lnTo>
                  <a:lnTo>
                    <a:pt x="2540" y="1403"/>
                  </a:lnTo>
                  <a:lnTo>
                    <a:pt x="2540" y="1405"/>
                  </a:lnTo>
                  <a:lnTo>
                    <a:pt x="2542" y="1406"/>
                  </a:lnTo>
                  <a:lnTo>
                    <a:pt x="2542" y="1407"/>
                  </a:lnTo>
                  <a:lnTo>
                    <a:pt x="2543" y="1408"/>
                  </a:lnTo>
                  <a:lnTo>
                    <a:pt x="2543" y="1409"/>
                  </a:lnTo>
                  <a:lnTo>
                    <a:pt x="2543" y="1410"/>
                  </a:lnTo>
                  <a:lnTo>
                    <a:pt x="2544" y="1410"/>
                  </a:lnTo>
                  <a:lnTo>
                    <a:pt x="2544" y="1411"/>
                  </a:lnTo>
                  <a:lnTo>
                    <a:pt x="2545" y="1412"/>
                  </a:lnTo>
                  <a:lnTo>
                    <a:pt x="2545" y="1414"/>
                  </a:lnTo>
                  <a:lnTo>
                    <a:pt x="2546" y="1415"/>
                  </a:lnTo>
                  <a:lnTo>
                    <a:pt x="2546" y="1416"/>
                  </a:lnTo>
                  <a:lnTo>
                    <a:pt x="2547" y="1417"/>
                  </a:lnTo>
                  <a:lnTo>
                    <a:pt x="2548" y="1418"/>
                  </a:lnTo>
                  <a:lnTo>
                    <a:pt x="2548" y="1419"/>
                  </a:lnTo>
                  <a:lnTo>
                    <a:pt x="2550" y="1420"/>
                  </a:lnTo>
                  <a:lnTo>
                    <a:pt x="2551" y="1422"/>
                  </a:lnTo>
                  <a:lnTo>
                    <a:pt x="2552" y="1423"/>
                  </a:lnTo>
                  <a:lnTo>
                    <a:pt x="2553" y="1424"/>
                  </a:lnTo>
                  <a:lnTo>
                    <a:pt x="2553" y="1425"/>
                  </a:lnTo>
                  <a:lnTo>
                    <a:pt x="2554" y="1425"/>
                  </a:lnTo>
                  <a:lnTo>
                    <a:pt x="2555" y="1426"/>
                  </a:lnTo>
                  <a:lnTo>
                    <a:pt x="2556" y="1427"/>
                  </a:lnTo>
                  <a:lnTo>
                    <a:pt x="2557" y="1428"/>
                  </a:lnTo>
                  <a:lnTo>
                    <a:pt x="2559" y="1429"/>
                  </a:lnTo>
                  <a:lnTo>
                    <a:pt x="2560" y="1429"/>
                  </a:lnTo>
                  <a:lnTo>
                    <a:pt x="2561" y="1431"/>
                  </a:lnTo>
                  <a:lnTo>
                    <a:pt x="2562" y="1432"/>
                  </a:lnTo>
                  <a:lnTo>
                    <a:pt x="2563" y="1433"/>
                  </a:lnTo>
                  <a:lnTo>
                    <a:pt x="2564" y="1433"/>
                  </a:lnTo>
                  <a:lnTo>
                    <a:pt x="2565" y="1434"/>
                  </a:lnTo>
                  <a:lnTo>
                    <a:pt x="2566" y="1434"/>
                  </a:lnTo>
                  <a:lnTo>
                    <a:pt x="2568" y="1435"/>
                  </a:lnTo>
                  <a:lnTo>
                    <a:pt x="2569" y="1435"/>
                  </a:lnTo>
                  <a:lnTo>
                    <a:pt x="2570" y="1436"/>
                  </a:lnTo>
                  <a:lnTo>
                    <a:pt x="2571" y="1436"/>
                  </a:lnTo>
                  <a:lnTo>
                    <a:pt x="2572" y="1437"/>
                  </a:lnTo>
                  <a:lnTo>
                    <a:pt x="2573" y="1437"/>
                  </a:lnTo>
                  <a:lnTo>
                    <a:pt x="2574" y="1437"/>
                  </a:lnTo>
                  <a:lnTo>
                    <a:pt x="2576" y="1439"/>
                  </a:lnTo>
                  <a:lnTo>
                    <a:pt x="2577" y="1439"/>
                  </a:lnTo>
                  <a:lnTo>
                    <a:pt x="2578" y="1439"/>
                  </a:lnTo>
                  <a:lnTo>
                    <a:pt x="2579" y="1440"/>
                  </a:lnTo>
                  <a:lnTo>
                    <a:pt x="2580" y="1440"/>
                  </a:lnTo>
                  <a:lnTo>
                    <a:pt x="2581" y="1440"/>
                  </a:lnTo>
                  <a:lnTo>
                    <a:pt x="2582" y="1440"/>
                  </a:lnTo>
                  <a:lnTo>
                    <a:pt x="2583" y="1441"/>
                  </a:lnTo>
                  <a:lnTo>
                    <a:pt x="2585" y="1441"/>
                  </a:lnTo>
                  <a:lnTo>
                    <a:pt x="2586" y="1441"/>
                  </a:lnTo>
                  <a:lnTo>
                    <a:pt x="2587" y="1441"/>
                  </a:lnTo>
                  <a:lnTo>
                    <a:pt x="2588" y="1441"/>
                  </a:lnTo>
                  <a:lnTo>
                    <a:pt x="2590" y="1441"/>
                  </a:lnTo>
                  <a:lnTo>
                    <a:pt x="2593" y="1442"/>
                  </a:lnTo>
                  <a:lnTo>
                    <a:pt x="2595" y="1442"/>
                  </a:lnTo>
                  <a:lnTo>
                    <a:pt x="2598" y="1442"/>
                  </a:lnTo>
                  <a:lnTo>
                    <a:pt x="2600" y="1442"/>
                  </a:lnTo>
                  <a:lnTo>
                    <a:pt x="2603" y="1442"/>
                  </a:lnTo>
                  <a:lnTo>
                    <a:pt x="2604" y="1442"/>
                  </a:lnTo>
                  <a:lnTo>
                    <a:pt x="2608" y="1443"/>
                  </a:lnTo>
                  <a:lnTo>
                    <a:pt x="2611" y="1443"/>
                  </a:lnTo>
                  <a:lnTo>
                    <a:pt x="2613" y="1443"/>
                  </a:lnTo>
                  <a:lnTo>
                    <a:pt x="2615" y="1443"/>
                  </a:lnTo>
                  <a:lnTo>
                    <a:pt x="2616" y="1444"/>
                  </a:lnTo>
                  <a:lnTo>
                    <a:pt x="2619" y="1444"/>
                  </a:lnTo>
                  <a:lnTo>
                    <a:pt x="2620" y="1444"/>
                  </a:lnTo>
                  <a:lnTo>
                    <a:pt x="2623" y="1445"/>
                  </a:lnTo>
                  <a:lnTo>
                    <a:pt x="2624" y="1445"/>
                  </a:lnTo>
                  <a:lnTo>
                    <a:pt x="2630" y="1448"/>
                  </a:lnTo>
                  <a:lnTo>
                    <a:pt x="2633" y="1449"/>
                  </a:lnTo>
                  <a:lnTo>
                    <a:pt x="2637" y="1450"/>
                  </a:lnTo>
                  <a:lnTo>
                    <a:pt x="2638" y="1450"/>
                  </a:lnTo>
                  <a:lnTo>
                    <a:pt x="2641" y="1452"/>
                  </a:lnTo>
                  <a:lnTo>
                    <a:pt x="2642" y="1453"/>
                  </a:lnTo>
                  <a:lnTo>
                    <a:pt x="2646" y="1456"/>
                  </a:lnTo>
                  <a:lnTo>
                    <a:pt x="2646" y="1457"/>
                  </a:lnTo>
                  <a:lnTo>
                    <a:pt x="2647" y="1457"/>
                  </a:lnTo>
                  <a:lnTo>
                    <a:pt x="2648" y="1459"/>
                  </a:lnTo>
                  <a:lnTo>
                    <a:pt x="2650" y="1460"/>
                  </a:lnTo>
                  <a:lnTo>
                    <a:pt x="2658" y="1467"/>
                  </a:lnTo>
                  <a:lnTo>
                    <a:pt x="2660" y="1469"/>
                  </a:lnTo>
                  <a:lnTo>
                    <a:pt x="2660" y="1470"/>
                  </a:lnTo>
                  <a:lnTo>
                    <a:pt x="2662" y="1472"/>
                  </a:lnTo>
                  <a:lnTo>
                    <a:pt x="2663" y="1473"/>
                  </a:lnTo>
                  <a:lnTo>
                    <a:pt x="2664" y="1475"/>
                  </a:lnTo>
                  <a:lnTo>
                    <a:pt x="2665" y="1477"/>
                  </a:lnTo>
                  <a:lnTo>
                    <a:pt x="2666" y="1479"/>
                  </a:lnTo>
                  <a:lnTo>
                    <a:pt x="2666" y="1482"/>
                  </a:lnTo>
                  <a:lnTo>
                    <a:pt x="2666" y="1484"/>
                  </a:lnTo>
                  <a:lnTo>
                    <a:pt x="2666" y="1485"/>
                  </a:lnTo>
                  <a:lnTo>
                    <a:pt x="2666" y="1490"/>
                  </a:lnTo>
                  <a:lnTo>
                    <a:pt x="2666" y="1491"/>
                  </a:lnTo>
                  <a:lnTo>
                    <a:pt x="2666" y="1493"/>
                  </a:lnTo>
                  <a:lnTo>
                    <a:pt x="2667" y="1498"/>
                  </a:lnTo>
                  <a:lnTo>
                    <a:pt x="2666" y="1500"/>
                  </a:lnTo>
                  <a:lnTo>
                    <a:pt x="2666" y="1506"/>
                  </a:lnTo>
                  <a:lnTo>
                    <a:pt x="2666" y="1510"/>
                  </a:lnTo>
                  <a:lnTo>
                    <a:pt x="2666" y="1511"/>
                  </a:lnTo>
                  <a:lnTo>
                    <a:pt x="2666" y="1526"/>
                  </a:lnTo>
                  <a:lnTo>
                    <a:pt x="2666" y="1529"/>
                  </a:lnTo>
                  <a:lnTo>
                    <a:pt x="2666" y="1534"/>
                  </a:lnTo>
                  <a:lnTo>
                    <a:pt x="2667" y="1535"/>
                  </a:lnTo>
                  <a:lnTo>
                    <a:pt x="2667" y="1536"/>
                  </a:lnTo>
                  <a:lnTo>
                    <a:pt x="2668" y="1537"/>
                  </a:lnTo>
                  <a:lnTo>
                    <a:pt x="2658" y="1548"/>
                  </a:lnTo>
                  <a:lnTo>
                    <a:pt x="2657" y="1549"/>
                  </a:lnTo>
                  <a:lnTo>
                    <a:pt x="2656" y="1550"/>
                  </a:lnTo>
                  <a:lnTo>
                    <a:pt x="2655" y="1551"/>
                  </a:lnTo>
                  <a:lnTo>
                    <a:pt x="2651" y="1553"/>
                  </a:lnTo>
                  <a:lnTo>
                    <a:pt x="2647" y="1558"/>
                  </a:lnTo>
                  <a:lnTo>
                    <a:pt x="2646" y="1559"/>
                  </a:lnTo>
                  <a:lnTo>
                    <a:pt x="2645" y="1560"/>
                  </a:lnTo>
                  <a:lnTo>
                    <a:pt x="2641" y="1564"/>
                  </a:lnTo>
                  <a:lnTo>
                    <a:pt x="2640" y="1565"/>
                  </a:lnTo>
                  <a:lnTo>
                    <a:pt x="2639" y="1566"/>
                  </a:lnTo>
                  <a:lnTo>
                    <a:pt x="2634" y="1569"/>
                  </a:lnTo>
                  <a:lnTo>
                    <a:pt x="2633" y="1569"/>
                  </a:lnTo>
                  <a:lnTo>
                    <a:pt x="2633" y="1568"/>
                  </a:lnTo>
                  <a:lnTo>
                    <a:pt x="2632" y="1567"/>
                  </a:lnTo>
                  <a:lnTo>
                    <a:pt x="2631" y="1566"/>
                  </a:lnTo>
                  <a:lnTo>
                    <a:pt x="2631" y="1565"/>
                  </a:lnTo>
                  <a:lnTo>
                    <a:pt x="2630" y="1564"/>
                  </a:lnTo>
                  <a:lnTo>
                    <a:pt x="2630" y="1562"/>
                  </a:lnTo>
                  <a:lnTo>
                    <a:pt x="2629" y="1561"/>
                  </a:lnTo>
                  <a:lnTo>
                    <a:pt x="2628" y="1560"/>
                  </a:lnTo>
                  <a:lnTo>
                    <a:pt x="2626" y="1559"/>
                  </a:lnTo>
                  <a:lnTo>
                    <a:pt x="2626" y="1557"/>
                  </a:lnTo>
                  <a:lnTo>
                    <a:pt x="2625" y="1557"/>
                  </a:lnTo>
                  <a:lnTo>
                    <a:pt x="2625" y="1556"/>
                  </a:lnTo>
                  <a:lnTo>
                    <a:pt x="2624" y="1554"/>
                  </a:lnTo>
                  <a:lnTo>
                    <a:pt x="2624" y="1553"/>
                  </a:lnTo>
                  <a:lnTo>
                    <a:pt x="2624" y="1552"/>
                  </a:lnTo>
                  <a:lnTo>
                    <a:pt x="2623" y="1551"/>
                  </a:lnTo>
                  <a:lnTo>
                    <a:pt x="2623" y="1550"/>
                  </a:lnTo>
                  <a:lnTo>
                    <a:pt x="2622" y="1549"/>
                  </a:lnTo>
                  <a:lnTo>
                    <a:pt x="2622" y="1548"/>
                  </a:lnTo>
                  <a:lnTo>
                    <a:pt x="2622" y="1546"/>
                  </a:lnTo>
                  <a:lnTo>
                    <a:pt x="2621" y="1545"/>
                  </a:lnTo>
                  <a:lnTo>
                    <a:pt x="2621" y="1543"/>
                  </a:lnTo>
                  <a:lnTo>
                    <a:pt x="2621" y="1542"/>
                  </a:lnTo>
                  <a:lnTo>
                    <a:pt x="2621" y="1541"/>
                  </a:lnTo>
                  <a:lnTo>
                    <a:pt x="2621" y="1540"/>
                  </a:lnTo>
                  <a:lnTo>
                    <a:pt x="2620" y="1539"/>
                  </a:lnTo>
                  <a:lnTo>
                    <a:pt x="2620" y="1537"/>
                  </a:lnTo>
                  <a:lnTo>
                    <a:pt x="2620" y="1536"/>
                  </a:lnTo>
                  <a:lnTo>
                    <a:pt x="2620" y="1535"/>
                  </a:lnTo>
                  <a:lnTo>
                    <a:pt x="2620" y="1534"/>
                  </a:lnTo>
                  <a:lnTo>
                    <a:pt x="2620" y="1533"/>
                  </a:lnTo>
                  <a:lnTo>
                    <a:pt x="2619" y="1532"/>
                  </a:lnTo>
                  <a:lnTo>
                    <a:pt x="2619" y="1531"/>
                  </a:lnTo>
                  <a:lnTo>
                    <a:pt x="2619" y="1528"/>
                  </a:lnTo>
                  <a:lnTo>
                    <a:pt x="2619" y="1527"/>
                  </a:lnTo>
                  <a:lnTo>
                    <a:pt x="2619" y="1526"/>
                  </a:lnTo>
                  <a:lnTo>
                    <a:pt x="2619" y="1525"/>
                  </a:lnTo>
                  <a:lnTo>
                    <a:pt x="2619" y="1523"/>
                  </a:lnTo>
                  <a:lnTo>
                    <a:pt x="2619" y="1521"/>
                  </a:lnTo>
                  <a:lnTo>
                    <a:pt x="2619" y="1520"/>
                  </a:lnTo>
                  <a:lnTo>
                    <a:pt x="2619" y="1519"/>
                  </a:lnTo>
                  <a:lnTo>
                    <a:pt x="2619" y="1517"/>
                  </a:lnTo>
                  <a:lnTo>
                    <a:pt x="2619" y="1516"/>
                  </a:lnTo>
                  <a:lnTo>
                    <a:pt x="2619" y="1515"/>
                  </a:lnTo>
                  <a:lnTo>
                    <a:pt x="2619" y="1514"/>
                  </a:lnTo>
                  <a:lnTo>
                    <a:pt x="2619" y="1511"/>
                  </a:lnTo>
                  <a:lnTo>
                    <a:pt x="2620" y="1510"/>
                  </a:lnTo>
                  <a:lnTo>
                    <a:pt x="2620" y="1509"/>
                  </a:lnTo>
                  <a:lnTo>
                    <a:pt x="2620" y="1508"/>
                  </a:lnTo>
                  <a:lnTo>
                    <a:pt x="2620" y="1507"/>
                  </a:lnTo>
                  <a:lnTo>
                    <a:pt x="2620" y="1506"/>
                  </a:lnTo>
                  <a:lnTo>
                    <a:pt x="2620" y="1504"/>
                  </a:lnTo>
                  <a:lnTo>
                    <a:pt x="2620" y="1503"/>
                  </a:lnTo>
                  <a:lnTo>
                    <a:pt x="2620" y="1502"/>
                  </a:lnTo>
                  <a:lnTo>
                    <a:pt x="2620" y="1501"/>
                  </a:lnTo>
                  <a:lnTo>
                    <a:pt x="2620" y="1500"/>
                  </a:lnTo>
                  <a:lnTo>
                    <a:pt x="2619" y="1499"/>
                  </a:lnTo>
                  <a:lnTo>
                    <a:pt x="2619" y="1498"/>
                  </a:lnTo>
                  <a:lnTo>
                    <a:pt x="2617" y="1497"/>
                  </a:lnTo>
                  <a:lnTo>
                    <a:pt x="2616" y="1495"/>
                  </a:lnTo>
                  <a:lnTo>
                    <a:pt x="2616" y="1494"/>
                  </a:lnTo>
                  <a:lnTo>
                    <a:pt x="2615" y="1494"/>
                  </a:lnTo>
                  <a:lnTo>
                    <a:pt x="2615" y="1493"/>
                  </a:lnTo>
                  <a:lnTo>
                    <a:pt x="2614" y="1493"/>
                  </a:lnTo>
                  <a:lnTo>
                    <a:pt x="2613" y="1493"/>
                  </a:lnTo>
                  <a:lnTo>
                    <a:pt x="2613" y="1492"/>
                  </a:lnTo>
                  <a:lnTo>
                    <a:pt x="2612" y="1492"/>
                  </a:lnTo>
                  <a:lnTo>
                    <a:pt x="2611" y="1492"/>
                  </a:lnTo>
                  <a:lnTo>
                    <a:pt x="2609" y="1491"/>
                  </a:lnTo>
                  <a:lnTo>
                    <a:pt x="2608" y="1491"/>
                  </a:lnTo>
                  <a:lnTo>
                    <a:pt x="2607" y="1491"/>
                  </a:lnTo>
                  <a:lnTo>
                    <a:pt x="2606" y="1491"/>
                  </a:lnTo>
                  <a:lnTo>
                    <a:pt x="2604" y="1491"/>
                  </a:lnTo>
                  <a:lnTo>
                    <a:pt x="2602" y="1491"/>
                  </a:lnTo>
                  <a:lnTo>
                    <a:pt x="2599" y="1490"/>
                  </a:lnTo>
                  <a:lnTo>
                    <a:pt x="2597" y="1490"/>
                  </a:lnTo>
                  <a:lnTo>
                    <a:pt x="2595" y="1490"/>
                  </a:lnTo>
                  <a:lnTo>
                    <a:pt x="2593" y="1490"/>
                  </a:lnTo>
                  <a:lnTo>
                    <a:pt x="2590" y="1489"/>
                  </a:lnTo>
                  <a:lnTo>
                    <a:pt x="2588" y="1489"/>
                  </a:lnTo>
                  <a:lnTo>
                    <a:pt x="2586" y="1489"/>
                  </a:lnTo>
                  <a:lnTo>
                    <a:pt x="2585" y="1489"/>
                  </a:lnTo>
                  <a:lnTo>
                    <a:pt x="2583" y="1489"/>
                  </a:lnTo>
                  <a:lnTo>
                    <a:pt x="2582" y="1489"/>
                  </a:lnTo>
                  <a:lnTo>
                    <a:pt x="2581" y="1487"/>
                  </a:lnTo>
                  <a:lnTo>
                    <a:pt x="2580" y="1487"/>
                  </a:lnTo>
                  <a:lnTo>
                    <a:pt x="2578" y="1487"/>
                  </a:lnTo>
                  <a:lnTo>
                    <a:pt x="2577" y="1487"/>
                  </a:lnTo>
                  <a:lnTo>
                    <a:pt x="2576" y="1487"/>
                  </a:lnTo>
                  <a:lnTo>
                    <a:pt x="2574" y="1486"/>
                  </a:lnTo>
                  <a:lnTo>
                    <a:pt x="2573" y="1486"/>
                  </a:lnTo>
                  <a:lnTo>
                    <a:pt x="2572" y="1486"/>
                  </a:lnTo>
                  <a:lnTo>
                    <a:pt x="2570" y="1486"/>
                  </a:lnTo>
                  <a:lnTo>
                    <a:pt x="2569" y="1485"/>
                  </a:lnTo>
                  <a:lnTo>
                    <a:pt x="2568" y="1485"/>
                  </a:lnTo>
                  <a:lnTo>
                    <a:pt x="2566" y="1485"/>
                  </a:lnTo>
                  <a:lnTo>
                    <a:pt x="2565" y="1484"/>
                  </a:lnTo>
                  <a:lnTo>
                    <a:pt x="2564" y="1484"/>
                  </a:lnTo>
                  <a:lnTo>
                    <a:pt x="2563" y="1484"/>
                  </a:lnTo>
                  <a:lnTo>
                    <a:pt x="2562" y="1483"/>
                  </a:lnTo>
                  <a:lnTo>
                    <a:pt x="2561" y="1483"/>
                  </a:lnTo>
                  <a:lnTo>
                    <a:pt x="2559" y="1482"/>
                  </a:lnTo>
                  <a:lnTo>
                    <a:pt x="2557" y="1482"/>
                  </a:lnTo>
                  <a:lnTo>
                    <a:pt x="2556" y="1481"/>
                  </a:lnTo>
                  <a:lnTo>
                    <a:pt x="2555" y="1481"/>
                  </a:lnTo>
                  <a:lnTo>
                    <a:pt x="2554" y="1479"/>
                  </a:lnTo>
                  <a:lnTo>
                    <a:pt x="2552" y="1479"/>
                  </a:lnTo>
                  <a:lnTo>
                    <a:pt x="2552" y="1478"/>
                  </a:lnTo>
                  <a:lnTo>
                    <a:pt x="2551" y="1478"/>
                  </a:lnTo>
                  <a:lnTo>
                    <a:pt x="2550" y="1478"/>
                  </a:lnTo>
                  <a:lnTo>
                    <a:pt x="2550" y="1477"/>
                  </a:lnTo>
                  <a:lnTo>
                    <a:pt x="2548" y="1477"/>
                  </a:lnTo>
                  <a:lnTo>
                    <a:pt x="2546" y="1476"/>
                  </a:lnTo>
                  <a:lnTo>
                    <a:pt x="2545" y="1476"/>
                  </a:lnTo>
                  <a:lnTo>
                    <a:pt x="2544" y="1475"/>
                  </a:lnTo>
                  <a:lnTo>
                    <a:pt x="2543" y="1475"/>
                  </a:lnTo>
                  <a:lnTo>
                    <a:pt x="2543" y="1474"/>
                  </a:lnTo>
                  <a:lnTo>
                    <a:pt x="2542" y="1474"/>
                  </a:lnTo>
                  <a:lnTo>
                    <a:pt x="2540" y="1473"/>
                  </a:lnTo>
                  <a:lnTo>
                    <a:pt x="2538" y="1472"/>
                  </a:lnTo>
                  <a:lnTo>
                    <a:pt x="2537" y="1472"/>
                  </a:lnTo>
                  <a:lnTo>
                    <a:pt x="2536" y="1470"/>
                  </a:lnTo>
                  <a:lnTo>
                    <a:pt x="2535" y="1469"/>
                  </a:lnTo>
                  <a:lnTo>
                    <a:pt x="2534" y="1468"/>
                  </a:lnTo>
                  <a:lnTo>
                    <a:pt x="2533" y="1468"/>
                  </a:lnTo>
                  <a:lnTo>
                    <a:pt x="2531" y="1467"/>
                  </a:lnTo>
                  <a:lnTo>
                    <a:pt x="2530" y="1466"/>
                  </a:lnTo>
                  <a:lnTo>
                    <a:pt x="2529" y="1465"/>
                  </a:lnTo>
                  <a:lnTo>
                    <a:pt x="2528" y="1464"/>
                  </a:lnTo>
                  <a:lnTo>
                    <a:pt x="2527" y="1462"/>
                  </a:lnTo>
                  <a:lnTo>
                    <a:pt x="2526" y="1461"/>
                  </a:lnTo>
                  <a:lnTo>
                    <a:pt x="2525" y="1460"/>
                  </a:lnTo>
                  <a:lnTo>
                    <a:pt x="2524" y="1460"/>
                  </a:lnTo>
                  <a:lnTo>
                    <a:pt x="2522" y="1459"/>
                  </a:lnTo>
                  <a:lnTo>
                    <a:pt x="2521" y="1458"/>
                  </a:lnTo>
                  <a:lnTo>
                    <a:pt x="2520" y="1457"/>
                  </a:lnTo>
                  <a:lnTo>
                    <a:pt x="2519" y="1456"/>
                  </a:lnTo>
                  <a:lnTo>
                    <a:pt x="2518" y="1454"/>
                  </a:lnTo>
                  <a:lnTo>
                    <a:pt x="2517" y="1453"/>
                  </a:lnTo>
                  <a:lnTo>
                    <a:pt x="2516" y="1452"/>
                  </a:lnTo>
                  <a:lnTo>
                    <a:pt x="2514" y="1450"/>
                  </a:lnTo>
                  <a:lnTo>
                    <a:pt x="2513" y="1449"/>
                  </a:lnTo>
                  <a:lnTo>
                    <a:pt x="2513" y="1448"/>
                  </a:lnTo>
                  <a:lnTo>
                    <a:pt x="2512" y="1447"/>
                  </a:lnTo>
                  <a:lnTo>
                    <a:pt x="2511" y="1445"/>
                  </a:lnTo>
                  <a:lnTo>
                    <a:pt x="2510" y="1444"/>
                  </a:lnTo>
                  <a:lnTo>
                    <a:pt x="2509" y="1443"/>
                  </a:lnTo>
                  <a:lnTo>
                    <a:pt x="2509" y="1442"/>
                  </a:lnTo>
                  <a:lnTo>
                    <a:pt x="2508" y="1441"/>
                  </a:lnTo>
                  <a:lnTo>
                    <a:pt x="2507" y="1439"/>
                  </a:lnTo>
                  <a:lnTo>
                    <a:pt x="2507" y="1437"/>
                  </a:lnTo>
                  <a:lnTo>
                    <a:pt x="2505" y="1437"/>
                  </a:lnTo>
                  <a:lnTo>
                    <a:pt x="2505" y="1436"/>
                  </a:lnTo>
                  <a:lnTo>
                    <a:pt x="2504" y="1435"/>
                  </a:lnTo>
                  <a:lnTo>
                    <a:pt x="2504" y="1434"/>
                  </a:lnTo>
                  <a:lnTo>
                    <a:pt x="2503" y="1432"/>
                  </a:lnTo>
                  <a:lnTo>
                    <a:pt x="2502" y="1431"/>
                  </a:lnTo>
                  <a:lnTo>
                    <a:pt x="2502" y="1428"/>
                  </a:lnTo>
                  <a:lnTo>
                    <a:pt x="2501" y="1428"/>
                  </a:lnTo>
                  <a:lnTo>
                    <a:pt x="2501" y="1426"/>
                  </a:lnTo>
                  <a:lnTo>
                    <a:pt x="2500" y="1424"/>
                  </a:lnTo>
                  <a:lnTo>
                    <a:pt x="2499" y="1420"/>
                  </a:lnTo>
                  <a:lnTo>
                    <a:pt x="2497" y="1419"/>
                  </a:lnTo>
                  <a:lnTo>
                    <a:pt x="2496" y="1417"/>
                  </a:lnTo>
                  <a:lnTo>
                    <a:pt x="2496" y="1416"/>
                  </a:lnTo>
                  <a:lnTo>
                    <a:pt x="2494" y="1408"/>
                  </a:lnTo>
                  <a:lnTo>
                    <a:pt x="2492" y="1402"/>
                  </a:lnTo>
                  <a:lnTo>
                    <a:pt x="2490" y="1399"/>
                  </a:lnTo>
                  <a:lnTo>
                    <a:pt x="2487" y="1394"/>
                  </a:lnTo>
                  <a:lnTo>
                    <a:pt x="2486" y="1392"/>
                  </a:lnTo>
                  <a:lnTo>
                    <a:pt x="2485" y="1391"/>
                  </a:lnTo>
                  <a:lnTo>
                    <a:pt x="2483" y="1389"/>
                  </a:lnTo>
                  <a:lnTo>
                    <a:pt x="2482" y="1387"/>
                  </a:lnTo>
                  <a:lnTo>
                    <a:pt x="2481" y="1387"/>
                  </a:lnTo>
                  <a:lnTo>
                    <a:pt x="2478" y="1386"/>
                  </a:lnTo>
                  <a:lnTo>
                    <a:pt x="2476" y="1384"/>
                  </a:lnTo>
                  <a:lnTo>
                    <a:pt x="2470" y="1381"/>
                  </a:lnTo>
                  <a:lnTo>
                    <a:pt x="2469" y="1380"/>
                  </a:lnTo>
                  <a:lnTo>
                    <a:pt x="2465" y="1377"/>
                  </a:lnTo>
                  <a:lnTo>
                    <a:pt x="2464" y="1376"/>
                  </a:lnTo>
                  <a:lnTo>
                    <a:pt x="2462" y="1376"/>
                  </a:lnTo>
                  <a:lnTo>
                    <a:pt x="2461" y="1376"/>
                  </a:lnTo>
                  <a:lnTo>
                    <a:pt x="2460" y="1376"/>
                  </a:lnTo>
                  <a:lnTo>
                    <a:pt x="2459" y="1377"/>
                  </a:lnTo>
                  <a:lnTo>
                    <a:pt x="2458" y="1377"/>
                  </a:lnTo>
                  <a:lnTo>
                    <a:pt x="2458" y="1378"/>
                  </a:lnTo>
                  <a:lnTo>
                    <a:pt x="2457" y="1378"/>
                  </a:lnTo>
                  <a:lnTo>
                    <a:pt x="2457" y="1380"/>
                  </a:lnTo>
                  <a:lnTo>
                    <a:pt x="2457" y="1381"/>
                  </a:lnTo>
                  <a:lnTo>
                    <a:pt x="2457" y="1382"/>
                  </a:lnTo>
                  <a:lnTo>
                    <a:pt x="2456" y="1383"/>
                  </a:lnTo>
                  <a:lnTo>
                    <a:pt x="2456" y="1384"/>
                  </a:lnTo>
                  <a:lnTo>
                    <a:pt x="2456" y="1385"/>
                  </a:lnTo>
                  <a:lnTo>
                    <a:pt x="2456" y="1386"/>
                  </a:lnTo>
                  <a:lnTo>
                    <a:pt x="2454" y="1387"/>
                  </a:lnTo>
                  <a:lnTo>
                    <a:pt x="2454" y="1389"/>
                  </a:lnTo>
                  <a:lnTo>
                    <a:pt x="2453" y="1390"/>
                  </a:lnTo>
                  <a:lnTo>
                    <a:pt x="2453" y="1391"/>
                  </a:lnTo>
                  <a:lnTo>
                    <a:pt x="2453" y="1392"/>
                  </a:lnTo>
                  <a:lnTo>
                    <a:pt x="2452" y="1394"/>
                  </a:lnTo>
                  <a:lnTo>
                    <a:pt x="2450" y="1398"/>
                  </a:lnTo>
                  <a:lnTo>
                    <a:pt x="2449" y="1399"/>
                  </a:lnTo>
                  <a:lnTo>
                    <a:pt x="2449" y="1400"/>
                  </a:lnTo>
                  <a:lnTo>
                    <a:pt x="2448" y="1401"/>
                  </a:lnTo>
                  <a:lnTo>
                    <a:pt x="2447" y="1402"/>
                  </a:lnTo>
                  <a:lnTo>
                    <a:pt x="2447" y="1403"/>
                  </a:lnTo>
                  <a:lnTo>
                    <a:pt x="2445" y="1403"/>
                  </a:lnTo>
                  <a:lnTo>
                    <a:pt x="2445" y="1405"/>
                  </a:lnTo>
                  <a:lnTo>
                    <a:pt x="2442" y="1408"/>
                  </a:lnTo>
                  <a:lnTo>
                    <a:pt x="2441" y="1408"/>
                  </a:lnTo>
                  <a:lnTo>
                    <a:pt x="2441" y="1409"/>
                  </a:lnTo>
                  <a:lnTo>
                    <a:pt x="2440" y="1409"/>
                  </a:lnTo>
                  <a:lnTo>
                    <a:pt x="2439" y="1411"/>
                  </a:lnTo>
                  <a:lnTo>
                    <a:pt x="2438" y="1412"/>
                  </a:lnTo>
                  <a:lnTo>
                    <a:pt x="2435" y="1414"/>
                  </a:lnTo>
                  <a:lnTo>
                    <a:pt x="2433" y="1416"/>
                  </a:lnTo>
                  <a:lnTo>
                    <a:pt x="2432" y="1416"/>
                  </a:lnTo>
                  <a:lnTo>
                    <a:pt x="2431" y="1417"/>
                  </a:lnTo>
                  <a:lnTo>
                    <a:pt x="2428" y="1418"/>
                  </a:lnTo>
                  <a:lnTo>
                    <a:pt x="2427" y="1419"/>
                  </a:lnTo>
                  <a:lnTo>
                    <a:pt x="2425" y="1420"/>
                  </a:lnTo>
                  <a:lnTo>
                    <a:pt x="2424" y="1422"/>
                  </a:lnTo>
                  <a:lnTo>
                    <a:pt x="2424" y="1423"/>
                  </a:lnTo>
                  <a:lnTo>
                    <a:pt x="2423" y="1424"/>
                  </a:lnTo>
                  <a:lnTo>
                    <a:pt x="2423" y="1426"/>
                  </a:lnTo>
                  <a:lnTo>
                    <a:pt x="2422" y="1427"/>
                  </a:lnTo>
                  <a:lnTo>
                    <a:pt x="2421" y="1429"/>
                  </a:lnTo>
                  <a:lnTo>
                    <a:pt x="2419" y="1431"/>
                  </a:lnTo>
                  <a:lnTo>
                    <a:pt x="2419" y="1432"/>
                  </a:lnTo>
                  <a:lnTo>
                    <a:pt x="2418" y="1433"/>
                  </a:lnTo>
                  <a:lnTo>
                    <a:pt x="2417" y="1435"/>
                  </a:lnTo>
                  <a:lnTo>
                    <a:pt x="2416" y="1436"/>
                  </a:lnTo>
                  <a:lnTo>
                    <a:pt x="2414" y="1439"/>
                  </a:lnTo>
                  <a:lnTo>
                    <a:pt x="2413" y="1439"/>
                  </a:lnTo>
                  <a:lnTo>
                    <a:pt x="2409" y="1442"/>
                  </a:lnTo>
                  <a:lnTo>
                    <a:pt x="2408" y="1443"/>
                  </a:lnTo>
                  <a:lnTo>
                    <a:pt x="2405" y="1445"/>
                  </a:lnTo>
                  <a:lnTo>
                    <a:pt x="2404" y="1445"/>
                  </a:lnTo>
                  <a:lnTo>
                    <a:pt x="2399" y="1448"/>
                  </a:lnTo>
                  <a:lnTo>
                    <a:pt x="2390" y="1452"/>
                  </a:lnTo>
                  <a:lnTo>
                    <a:pt x="2389" y="1452"/>
                  </a:lnTo>
                  <a:lnTo>
                    <a:pt x="2387" y="1453"/>
                  </a:lnTo>
                  <a:lnTo>
                    <a:pt x="2384" y="1454"/>
                  </a:lnTo>
                  <a:lnTo>
                    <a:pt x="2374" y="1458"/>
                  </a:lnTo>
                  <a:lnTo>
                    <a:pt x="2370" y="1459"/>
                  </a:lnTo>
                  <a:lnTo>
                    <a:pt x="2370" y="1460"/>
                  </a:lnTo>
                  <a:lnTo>
                    <a:pt x="2369" y="1460"/>
                  </a:lnTo>
                  <a:lnTo>
                    <a:pt x="2366" y="1462"/>
                  </a:lnTo>
                  <a:lnTo>
                    <a:pt x="2365" y="1462"/>
                  </a:lnTo>
                  <a:lnTo>
                    <a:pt x="2363" y="1464"/>
                  </a:lnTo>
                  <a:lnTo>
                    <a:pt x="2361" y="1466"/>
                  </a:lnTo>
                  <a:lnTo>
                    <a:pt x="2354" y="1469"/>
                  </a:lnTo>
                  <a:lnTo>
                    <a:pt x="2348" y="1473"/>
                  </a:lnTo>
                  <a:lnTo>
                    <a:pt x="2346" y="1474"/>
                  </a:lnTo>
                  <a:lnTo>
                    <a:pt x="2343" y="1475"/>
                  </a:lnTo>
                  <a:lnTo>
                    <a:pt x="2340" y="1476"/>
                  </a:lnTo>
                  <a:lnTo>
                    <a:pt x="2337" y="1476"/>
                  </a:lnTo>
                  <a:lnTo>
                    <a:pt x="2335" y="1477"/>
                  </a:lnTo>
                  <a:lnTo>
                    <a:pt x="2331" y="1477"/>
                  </a:lnTo>
                  <a:lnTo>
                    <a:pt x="2327" y="1478"/>
                  </a:lnTo>
                  <a:lnTo>
                    <a:pt x="2323" y="1478"/>
                  </a:lnTo>
                  <a:lnTo>
                    <a:pt x="2321" y="1478"/>
                  </a:lnTo>
                  <a:lnTo>
                    <a:pt x="2320" y="1478"/>
                  </a:lnTo>
                  <a:lnTo>
                    <a:pt x="2318" y="1478"/>
                  </a:lnTo>
                  <a:lnTo>
                    <a:pt x="2316" y="1478"/>
                  </a:lnTo>
                  <a:lnTo>
                    <a:pt x="2315" y="1478"/>
                  </a:lnTo>
                  <a:lnTo>
                    <a:pt x="2315" y="1477"/>
                  </a:lnTo>
                  <a:lnTo>
                    <a:pt x="2314" y="1477"/>
                  </a:lnTo>
                  <a:lnTo>
                    <a:pt x="2312" y="1477"/>
                  </a:lnTo>
                  <a:lnTo>
                    <a:pt x="2311" y="1477"/>
                  </a:lnTo>
                  <a:lnTo>
                    <a:pt x="2310" y="1477"/>
                  </a:lnTo>
                  <a:lnTo>
                    <a:pt x="2309" y="1477"/>
                  </a:lnTo>
                  <a:lnTo>
                    <a:pt x="2307" y="1476"/>
                  </a:lnTo>
                  <a:lnTo>
                    <a:pt x="2305" y="1476"/>
                  </a:lnTo>
                  <a:lnTo>
                    <a:pt x="2304" y="1476"/>
                  </a:lnTo>
                  <a:lnTo>
                    <a:pt x="2303" y="1475"/>
                  </a:lnTo>
                  <a:lnTo>
                    <a:pt x="2302" y="1475"/>
                  </a:lnTo>
                  <a:lnTo>
                    <a:pt x="2300" y="1475"/>
                  </a:lnTo>
                  <a:lnTo>
                    <a:pt x="2300" y="1474"/>
                  </a:lnTo>
                  <a:lnTo>
                    <a:pt x="2298" y="1474"/>
                  </a:lnTo>
                  <a:lnTo>
                    <a:pt x="2296" y="1473"/>
                  </a:lnTo>
                  <a:lnTo>
                    <a:pt x="2295" y="1473"/>
                  </a:lnTo>
                  <a:lnTo>
                    <a:pt x="2294" y="1473"/>
                  </a:lnTo>
                  <a:lnTo>
                    <a:pt x="2293" y="1472"/>
                  </a:lnTo>
                  <a:lnTo>
                    <a:pt x="2292" y="1472"/>
                  </a:lnTo>
                  <a:lnTo>
                    <a:pt x="2290" y="1470"/>
                  </a:lnTo>
                  <a:lnTo>
                    <a:pt x="2289" y="1470"/>
                  </a:lnTo>
                  <a:lnTo>
                    <a:pt x="2289" y="1469"/>
                  </a:lnTo>
                  <a:lnTo>
                    <a:pt x="2288" y="1469"/>
                  </a:lnTo>
                  <a:lnTo>
                    <a:pt x="2286" y="1470"/>
                  </a:lnTo>
                  <a:lnTo>
                    <a:pt x="2285" y="1470"/>
                  </a:lnTo>
                  <a:lnTo>
                    <a:pt x="2281" y="1470"/>
                  </a:lnTo>
                  <a:lnTo>
                    <a:pt x="2280" y="1470"/>
                  </a:lnTo>
                  <a:lnTo>
                    <a:pt x="2278" y="1469"/>
                  </a:lnTo>
                  <a:lnTo>
                    <a:pt x="2277" y="1470"/>
                  </a:lnTo>
                  <a:lnTo>
                    <a:pt x="2276" y="1470"/>
                  </a:lnTo>
                  <a:lnTo>
                    <a:pt x="2271" y="1470"/>
                  </a:lnTo>
                  <a:lnTo>
                    <a:pt x="2270" y="1470"/>
                  </a:lnTo>
                  <a:lnTo>
                    <a:pt x="2269" y="1470"/>
                  </a:lnTo>
                  <a:lnTo>
                    <a:pt x="2268" y="1470"/>
                  </a:lnTo>
                  <a:lnTo>
                    <a:pt x="2266" y="1472"/>
                  </a:lnTo>
                  <a:lnTo>
                    <a:pt x="2264" y="1472"/>
                  </a:lnTo>
                  <a:lnTo>
                    <a:pt x="2263" y="1472"/>
                  </a:lnTo>
                  <a:lnTo>
                    <a:pt x="2262" y="1472"/>
                  </a:lnTo>
                  <a:lnTo>
                    <a:pt x="2261" y="1472"/>
                  </a:lnTo>
                  <a:lnTo>
                    <a:pt x="2260" y="1472"/>
                  </a:lnTo>
                  <a:lnTo>
                    <a:pt x="2259" y="1472"/>
                  </a:lnTo>
                  <a:lnTo>
                    <a:pt x="2257" y="1472"/>
                  </a:lnTo>
                  <a:lnTo>
                    <a:pt x="2255" y="1470"/>
                  </a:lnTo>
                  <a:lnTo>
                    <a:pt x="2254" y="1470"/>
                  </a:lnTo>
                  <a:lnTo>
                    <a:pt x="2253" y="1470"/>
                  </a:lnTo>
                  <a:lnTo>
                    <a:pt x="2252" y="1470"/>
                  </a:lnTo>
                  <a:lnTo>
                    <a:pt x="2251" y="1470"/>
                  </a:lnTo>
                  <a:lnTo>
                    <a:pt x="2250" y="1470"/>
                  </a:lnTo>
                  <a:lnTo>
                    <a:pt x="2250" y="1469"/>
                  </a:lnTo>
                  <a:lnTo>
                    <a:pt x="2249" y="1469"/>
                  </a:lnTo>
                  <a:lnTo>
                    <a:pt x="2247" y="1469"/>
                  </a:lnTo>
                  <a:lnTo>
                    <a:pt x="2246" y="1469"/>
                  </a:lnTo>
                  <a:lnTo>
                    <a:pt x="2245" y="1468"/>
                  </a:lnTo>
                  <a:lnTo>
                    <a:pt x="2244" y="1468"/>
                  </a:lnTo>
                  <a:lnTo>
                    <a:pt x="2243" y="1468"/>
                  </a:lnTo>
                  <a:lnTo>
                    <a:pt x="2240" y="1467"/>
                  </a:lnTo>
                  <a:lnTo>
                    <a:pt x="2237" y="1466"/>
                  </a:lnTo>
                  <a:lnTo>
                    <a:pt x="2237" y="1465"/>
                  </a:lnTo>
                  <a:lnTo>
                    <a:pt x="2235" y="1464"/>
                  </a:lnTo>
                  <a:lnTo>
                    <a:pt x="2234" y="1464"/>
                  </a:lnTo>
                  <a:lnTo>
                    <a:pt x="2234" y="1462"/>
                  </a:lnTo>
                  <a:lnTo>
                    <a:pt x="2233" y="1462"/>
                  </a:lnTo>
                  <a:lnTo>
                    <a:pt x="2232" y="1461"/>
                  </a:lnTo>
                  <a:lnTo>
                    <a:pt x="2231" y="1461"/>
                  </a:lnTo>
                  <a:lnTo>
                    <a:pt x="2228" y="1459"/>
                  </a:lnTo>
                  <a:lnTo>
                    <a:pt x="2227" y="1458"/>
                  </a:lnTo>
                  <a:lnTo>
                    <a:pt x="2226" y="1457"/>
                  </a:lnTo>
                  <a:lnTo>
                    <a:pt x="2225" y="1456"/>
                  </a:lnTo>
                  <a:lnTo>
                    <a:pt x="2224" y="1453"/>
                  </a:lnTo>
                  <a:lnTo>
                    <a:pt x="2223" y="1452"/>
                  </a:lnTo>
                  <a:lnTo>
                    <a:pt x="2220" y="1451"/>
                  </a:lnTo>
                  <a:lnTo>
                    <a:pt x="2220" y="1450"/>
                  </a:lnTo>
                  <a:lnTo>
                    <a:pt x="2217" y="1448"/>
                  </a:lnTo>
                  <a:lnTo>
                    <a:pt x="2216" y="1445"/>
                  </a:lnTo>
                  <a:lnTo>
                    <a:pt x="2207" y="1441"/>
                  </a:lnTo>
                  <a:lnTo>
                    <a:pt x="2206" y="1440"/>
                  </a:lnTo>
                  <a:lnTo>
                    <a:pt x="2202" y="1437"/>
                  </a:lnTo>
                  <a:lnTo>
                    <a:pt x="2198" y="1435"/>
                  </a:lnTo>
                  <a:lnTo>
                    <a:pt x="2195" y="1434"/>
                  </a:lnTo>
                  <a:lnTo>
                    <a:pt x="2194" y="1434"/>
                  </a:lnTo>
                  <a:lnTo>
                    <a:pt x="2194" y="1433"/>
                  </a:lnTo>
                  <a:lnTo>
                    <a:pt x="2193" y="1433"/>
                  </a:lnTo>
                  <a:lnTo>
                    <a:pt x="2192" y="1433"/>
                  </a:lnTo>
                  <a:lnTo>
                    <a:pt x="2192" y="1432"/>
                  </a:lnTo>
                  <a:lnTo>
                    <a:pt x="2191" y="1432"/>
                  </a:lnTo>
                  <a:lnTo>
                    <a:pt x="2190" y="1433"/>
                  </a:lnTo>
                  <a:lnTo>
                    <a:pt x="2189" y="1433"/>
                  </a:lnTo>
                  <a:lnTo>
                    <a:pt x="2188" y="1433"/>
                  </a:lnTo>
                  <a:lnTo>
                    <a:pt x="2186" y="1434"/>
                  </a:lnTo>
                  <a:lnTo>
                    <a:pt x="2185" y="1434"/>
                  </a:lnTo>
                  <a:lnTo>
                    <a:pt x="2184" y="1434"/>
                  </a:lnTo>
                  <a:lnTo>
                    <a:pt x="2183" y="1434"/>
                  </a:lnTo>
                  <a:lnTo>
                    <a:pt x="2182" y="1435"/>
                  </a:lnTo>
                  <a:lnTo>
                    <a:pt x="2181" y="1435"/>
                  </a:lnTo>
                  <a:lnTo>
                    <a:pt x="2180" y="1435"/>
                  </a:lnTo>
                  <a:lnTo>
                    <a:pt x="2177" y="1436"/>
                  </a:lnTo>
                  <a:lnTo>
                    <a:pt x="2175" y="1436"/>
                  </a:lnTo>
                  <a:lnTo>
                    <a:pt x="2174" y="1436"/>
                  </a:lnTo>
                  <a:lnTo>
                    <a:pt x="2173" y="1436"/>
                  </a:lnTo>
                  <a:lnTo>
                    <a:pt x="2172" y="1436"/>
                  </a:lnTo>
                  <a:lnTo>
                    <a:pt x="2171" y="1436"/>
                  </a:lnTo>
                  <a:lnTo>
                    <a:pt x="2169" y="1436"/>
                  </a:lnTo>
                  <a:lnTo>
                    <a:pt x="2168" y="1436"/>
                  </a:lnTo>
                  <a:lnTo>
                    <a:pt x="2166" y="1436"/>
                  </a:lnTo>
                  <a:lnTo>
                    <a:pt x="2163" y="1436"/>
                  </a:lnTo>
                  <a:lnTo>
                    <a:pt x="2160" y="1436"/>
                  </a:lnTo>
                  <a:lnTo>
                    <a:pt x="2159" y="1437"/>
                  </a:lnTo>
                  <a:lnTo>
                    <a:pt x="2156" y="1437"/>
                  </a:lnTo>
                  <a:lnTo>
                    <a:pt x="2155" y="1437"/>
                  </a:lnTo>
                  <a:lnTo>
                    <a:pt x="2149" y="1440"/>
                  </a:lnTo>
                  <a:lnTo>
                    <a:pt x="2145" y="1442"/>
                  </a:lnTo>
                  <a:lnTo>
                    <a:pt x="2143" y="1442"/>
                  </a:lnTo>
                  <a:lnTo>
                    <a:pt x="2142" y="1442"/>
                  </a:lnTo>
                  <a:lnTo>
                    <a:pt x="2138" y="1444"/>
                  </a:lnTo>
                  <a:lnTo>
                    <a:pt x="2137" y="1444"/>
                  </a:lnTo>
                  <a:lnTo>
                    <a:pt x="2135" y="1445"/>
                  </a:lnTo>
                  <a:lnTo>
                    <a:pt x="2134" y="1445"/>
                  </a:lnTo>
                  <a:lnTo>
                    <a:pt x="2131" y="1447"/>
                  </a:lnTo>
                  <a:lnTo>
                    <a:pt x="2130" y="1447"/>
                  </a:lnTo>
                  <a:lnTo>
                    <a:pt x="2129" y="1448"/>
                  </a:lnTo>
                  <a:lnTo>
                    <a:pt x="2128" y="1448"/>
                  </a:lnTo>
                  <a:lnTo>
                    <a:pt x="2126" y="1448"/>
                  </a:lnTo>
                  <a:lnTo>
                    <a:pt x="2125" y="1449"/>
                  </a:lnTo>
                  <a:lnTo>
                    <a:pt x="2124" y="1449"/>
                  </a:lnTo>
                  <a:lnTo>
                    <a:pt x="2123" y="1450"/>
                  </a:lnTo>
                  <a:lnTo>
                    <a:pt x="2122" y="1450"/>
                  </a:lnTo>
                  <a:lnTo>
                    <a:pt x="2121" y="1451"/>
                  </a:lnTo>
                  <a:lnTo>
                    <a:pt x="2120" y="1452"/>
                  </a:lnTo>
                  <a:lnTo>
                    <a:pt x="2119" y="1452"/>
                  </a:lnTo>
                  <a:lnTo>
                    <a:pt x="2119" y="1453"/>
                  </a:lnTo>
                  <a:lnTo>
                    <a:pt x="2117" y="1454"/>
                  </a:lnTo>
                  <a:lnTo>
                    <a:pt x="2116" y="1456"/>
                  </a:lnTo>
                  <a:lnTo>
                    <a:pt x="2116" y="1457"/>
                  </a:lnTo>
                  <a:lnTo>
                    <a:pt x="2115" y="1458"/>
                  </a:lnTo>
                  <a:lnTo>
                    <a:pt x="2114" y="1459"/>
                  </a:lnTo>
                  <a:lnTo>
                    <a:pt x="2114" y="1460"/>
                  </a:lnTo>
                  <a:lnTo>
                    <a:pt x="2113" y="1461"/>
                  </a:lnTo>
                  <a:lnTo>
                    <a:pt x="2112" y="1464"/>
                  </a:lnTo>
                  <a:lnTo>
                    <a:pt x="2112" y="1465"/>
                  </a:lnTo>
                  <a:lnTo>
                    <a:pt x="2111" y="1466"/>
                  </a:lnTo>
                  <a:lnTo>
                    <a:pt x="2111" y="1467"/>
                  </a:lnTo>
                  <a:lnTo>
                    <a:pt x="2111" y="1468"/>
                  </a:lnTo>
                  <a:lnTo>
                    <a:pt x="2109" y="1469"/>
                  </a:lnTo>
                  <a:lnTo>
                    <a:pt x="2109" y="1470"/>
                  </a:lnTo>
                  <a:lnTo>
                    <a:pt x="2109" y="1473"/>
                  </a:lnTo>
                  <a:lnTo>
                    <a:pt x="2107" y="1478"/>
                  </a:lnTo>
                  <a:lnTo>
                    <a:pt x="2106" y="1481"/>
                  </a:lnTo>
                  <a:lnTo>
                    <a:pt x="2105" y="1483"/>
                  </a:lnTo>
                  <a:lnTo>
                    <a:pt x="2104" y="1484"/>
                  </a:lnTo>
                  <a:lnTo>
                    <a:pt x="2103" y="1486"/>
                  </a:lnTo>
                  <a:lnTo>
                    <a:pt x="2102" y="1489"/>
                  </a:lnTo>
                  <a:lnTo>
                    <a:pt x="2100" y="1490"/>
                  </a:lnTo>
                  <a:lnTo>
                    <a:pt x="2098" y="1492"/>
                  </a:lnTo>
                  <a:lnTo>
                    <a:pt x="2094" y="1497"/>
                  </a:lnTo>
                  <a:lnTo>
                    <a:pt x="2090" y="1499"/>
                  </a:lnTo>
                  <a:lnTo>
                    <a:pt x="2088" y="1500"/>
                  </a:lnTo>
                  <a:lnTo>
                    <a:pt x="2087" y="1501"/>
                  </a:lnTo>
                  <a:lnTo>
                    <a:pt x="2086" y="1502"/>
                  </a:lnTo>
                  <a:lnTo>
                    <a:pt x="2085" y="1503"/>
                  </a:lnTo>
                  <a:lnTo>
                    <a:pt x="2082" y="1504"/>
                  </a:lnTo>
                  <a:lnTo>
                    <a:pt x="2079" y="1506"/>
                  </a:lnTo>
                  <a:lnTo>
                    <a:pt x="2078" y="1507"/>
                  </a:lnTo>
                  <a:lnTo>
                    <a:pt x="2077" y="1507"/>
                  </a:lnTo>
                  <a:lnTo>
                    <a:pt x="2076" y="1507"/>
                  </a:lnTo>
                  <a:lnTo>
                    <a:pt x="2074" y="1508"/>
                  </a:lnTo>
                  <a:lnTo>
                    <a:pt x="2073" y="1508"/>
                  </a:lnTo>
                  <a:lnTo>
                    <a:pt x="2072" y="1508"/>
                  </a:lnTo>
                  <a:lnTo>
                    <a:pt x="2070" y="1509"/>
                  </a:lnTo>
                  <a:lnTo>
                    <a:pt x="2069" y="1509"/>
                  </a:lnTo>
                  <a:lnTo>
                    <a:pt x="2068" y="1509"/>
                  </a:lnTo>
                  <a:lnTo>
                    <a:pt x="2066" y="1510"/>
                  </a:lnTo>
                  <a:lnTo>
                    <a:pt x="2064" y="1510"/>
                  </a:lnTo>
                  <a:lnTo>
                    <a:pt x="2063" y="1510"/>
                  </a:lnTo>
                  <a:lnTo>
                    <a:pt x="2062" y="1510"/>
                  </a:lnTo>
                  <a:lnTo>
                    <a:pt x="2059" y="1510"/>
                  </a:lnTo>
                  <a:lnTo>
                    <a:pt x="2057" y="1510"/>
                  </a:lnTo>
                  <a:lnTo>
                    <a:pt x="2056" y="1510"/>
                  </a:lnTo>
                  <a:lnTo>
                    <a:pt x="2055" y="1510"/>
                  </a:lnTo>
                  <a:lnTo>
                    <a:pt x="2054" y="1510"/>
                  </a:lnTo>
                  <a:lnTo>
                    <a:pt x="2053" y="1510"/>
                  </a:lnTo>
                  <a:lnTo>
                    <a:pt x="2052" y="1510"/>
                  </a:lnTo>
                  <a:lnTo>
                    <a:pt x="2052" y="1511"/>
                  </a:lnTo>
                  <a:lnTo>
                    <a:pt x="2051" y="1511"/>
                  </a:lnTo>
                  <a:lnTo>
                    <a:pt x="2050" y="1510"/>
                  </a:lnTo>
                  <a:lnTo>
                    <a:pt x="2048" y="1510"/>
                  </a:lnTo>
                  <a:lnTo>
                    <a:pt x="2046" y="1510"/>
                  </a:lnTo>
                  <a:lnTo>
                    <a:pt x="2044" y="1510"/>
                  </a:lnTo>
                  <a:lnTo>
                    <a:pt x="2043" y="1509"/>
                  </a:lnTo>
                  <a:lnTo>
                    <a:pt x="2040" y="1509"/>
                  </a:lnTo>
                  <a:lnTo>
                    <a:pt x="2038" y="1508"/>
                  </a:lnTo>
                  <a:lnTo>
                    <a:pt x="2037" y="1508"/>
                  </a:lnTo>
                  <a:lnTo>
                    <a:pt x="2036" y="1508"/>
                  </a:lnTo>
                  <a:lnTo>
                    <a:pt x="2035" y="1508"/>
                  </a:lnTo>
                  <a:lnTo>
                    <a:pt x="2034" y="1508"/>
                  </a:lnTo>
                  <a:lnTo>
                    <a:pt x="2034" y="1509"/>
                  </a:lnTo>
                  <a:lnTo>
                    <a:pt x="2034" y="1510"/>
                  </a:lnTo>
                  <a:lnTo>
                    <a:pt x="2034" y="1511"/>
                  </a:lnTo>
                  <a:lnTo>
                    <a:pt x="2034" y="1514"/>
                  </a:lnTo>
                  <a:lnTo>
                    <a:pt x="2034" y="1516"/>
                  </a:lnTo>
                  <a:lnTo>
                    <a:pt x="2034" y="1517"/>
                  </a:lnTo>
                  <a:lnTo>
                    <a:pt x="2034" y="1519"/>
                  </a:lnTo>
                  <a:lnTo>
                    <a:pt x="2034" y="1521"/>
                  </a:lnTo>
                  <a:lnTo>
                    <a:pt x="2034" y="1523"/>
                  </a:lnTo>
                  <a:lnTo>
                    <a:pt x="2034" y="1524"/>
                  </a:lnTo>
                  <a:lnTo>
                    <a:pt x="2034" y="1525"/>
                  </a:lnTo>
                  <a:lnTo>
                    <a:pt x="2034" y="1526"/>
                  </a:lnTo>
                  <a:lnTo>
                    <a:pt x="2034" y="1528"/>
                  </a:lnTo>
                  <a:lnTo>
                    <a:pt x="2034" y="1533"/>
                  </a:lnTo>
                  <a:lnTo>
                    <a:pt x="2034" y="1535"/>
                  </a:lnTo>
                  <a:lnTo>
                    <a:pt x="2034" y="1536"/>
                  </a:lnTo>
                  <a:lnTo>
                    <a:pt x="2033" y="1536"/>
                  </a:lnTo>
                  <a:lnTo>
                    <a:pt x="2027" y="1537"/>
                  </a:lnTo>
                  <a:lnTo>
                    <a:pt x="2027" y="1540"/>
                  </a:lnTo>
                  <a:lnTo>
                    <a:pt x="2028" y="1543"/>
                  </a:lnTo>
                  <a:lnTo>
                    <a:pt x="2028" y="1544"/>
                  </a:lnTo>
                  <a:lnTo>
                    <a:pt x="2028" y="1545"/>
                  </a:lnTo>
                  <a:lnTo>
                    <a:pt x="2028" y="1546"/>
                  </a:lnTo>
                  <a:lnTo>
                    <a:pt x="2028" y="1549"/>
                  </a:lnTo>
                  <a:lnTo>
                    <a:pt x="2028" y="1553"/>
                  </a:lnTo>
                  <a:lnTo>
                    <a:pt x="2028" y="1566"/>
                  </a:lnTo>
                  <a:lnTo>
                    <a:pt x="2028" y="1568"/>
                  </a:lnTo>
                  <a:lnTo>
                    <a:pt x="2028" y="1571"/>
                  </a:lnTo>
                  <a:lnTo>
                    <a:pt x="2028" y="1575"/>
                  </a:lnTo>
                  <a:lnTo>
                    <a:pt x="2028" y="1578"/>
                  </a:lnTo>
                  <a:lnTo>
                    <a:pt x="2028" y="1581"/>
                  </a:lnTo>
                  <a:lnTo>
                    <a:pt x="2028" y="1583"/>
                  </a:lnTo>
                  <a:lnTo>
                    <a:pt x="2028" y="1585"/>
                  </a:lnTo>
                  <a:lnTo>
                    <a:pt x="2028" y="1587"/>
                  </a:lnTo>
                  <a:lnTo>
                    <a:pt x="2028" y="1590"/>
                  </a:lnTo>
                  <a:lnTo>
                    <a:pt x="2028" y="1591"/>
                  </a:lnTo>
                  <a:lnTo>
                    <a:pt x="2028" y="1593"/>
                  </a:lnTo>
                  <a:lnTo>
                    <a:pt x="2028" y="1595"/>
                  </a:lnTo>
                  <a:lnTo>
                    <a:pt x="2028" y="1596"/>
                  </a:lnTo>
                  <a:lnTo>
                    <a:pt x="2028" y="1599"/>
                  </a:lnTo>
                  <a:lnTo>
                    <a:pt x="2028" y="1601"/>
                  </a:lnTo>
                  <a:lnTo>
                    <a:pt x="2028" y="1603"/>
                  </a:lnTo>
                  <a:lnTo>
                    <a:pt x="2025" y="1603"/>
                  </a:lnTo>
                  <a:lnTo>
                    <a:pt x="2022" y="1603"/>
                  </a:lnTo>
                  <a:lnTo>
                    <a:pt x="2020" y="1603"/>
                  </a:lnTo>
                  <a:lnTo>
                    <a:pt x="2017" y="1603"/>
                  </a:lnTo>
                  <a:lnTo>
                    <a:pt x="2014" y="1603"/>
                  </a:lnTo>
                  <a:lnTo>
                    <a:pt x="2012" y="1603"/>
                  </a:lnTo>
                  <a:lnTo>
                    <a:pt x="2009" y="1603"/>
                  </a:lnTo>
                  <a:lnTo>
                    <a:pt x="2009" y="1604"/>
                  </a:lnTo>
                  <a:lnTo>
                    <a:pt x="2011" y="1607"/>
                  </a:lnTo>
                  <a:lnTo>
                    <a:pt x="2013" y="1611"/>
                  </a:lnTo>
                  <a:lnTo>
                    <a:pt x="2014" y="1613"/>
                  </a:lnTo>
                  <a:lnTo>
                    <a:pt x="2017" y="1616"/>
                  </a:lnTo>
                  <a:lnTo>
                    <a:pt x="2017" y="1617"/>
                  </a:lnTo>
                  <a:lnTo>
                    <a:pt x="2018" y="1618"/>
                  </a:lnTo>
                  <a:lnTo>
                    <a:pt x="2019" y="1620"/>
                  </a:lnTo>
                  <a:lnTo>
                    <a:pt x="2023" y="1628"/>
                  </a:lnTo>
                  <a:lnTo>
                    <a:pt x="2025" y="1631"/>
                  </a:lnTo>
                  <a:lnTo>
                    <a:pt x="2027" y="1633"/>
                  </a:lnTo>
                  <a:lnTo>
                    <a:pt x="2027" y="1634"/>
                  </a:lnTo>
                  <a:lnTo>
                    <a:pt x="2029" y="1637"/>
                  </a:lnTo>
                  <a:lnTo>
                    <a:pt x="2030" y="1638"/>
                  </a:lnTo>
                  <a:lnTo>
                    <a:pt x="2030" y="1640"/>
                  </a:lnTo>
                  <a:lnTo>
                    <a:pt x="2031" y="1642"/>
                  </a:lnTo>
                  <a:lnTo>
                    <a:pt x="2033" y="1642"/>
                  </a:lnTo>
                  <a:lnTo>
                    <a:pt x="2035" y="1648"/>
                  </a:lnTo>
                  <a:lnTo>
                    <a:pt x="2038" y="1651"/>
                  </a:lnTo>
                  <a:lnTo>
                    <a:pt x="2039" y="1653"/>
                  </a:lnTo>
                  <a:lnTo>
                    <a:pt x="2038" y="1653"/>
                  </a:lnTo>
                  <a:lnTo>
                    <a:pt x="2037" y="1653"/>
                  </a:lnTo>
                  <a:lnTo>
                    <a:pt x="2035" y="1653"/>
                  </a:lnTo>
                  <a:lnTo>
                    <a:pt x="2034" y="1653"/>
                  </a:lnTo>
                  <a:lnTo>
                    <a:pt x="2033" y="1654"/>
                  </a:lnTo>
                  <a:lnTo>
                    <a:pt x="2030" y="1654"/>
                  </a:lnTo>
                  <a:lnTo>
                    <a:pt x="2028" y="1654"/>
                  </a:lnTo>
                  <a:lnTo>
                    <a:pt x="2027" y="1654"/>
                  </a:lnTo>
                  <a:lnTo>
                    <a:pt x="2027" y="1659"/>
                  </a:lnTo>
                  <a:lnTo>
                    <a:pt x="2027" y="1662"/>
                  </a:lnTo>
                  <a:lnTo>
                    <a:pt x="2027" y="1671"/>
                  </a:lnTo>
                  <a:lnTo>
                    <a:pt x="2027" y="1675"/>
                  </a:lnTo>
                  <a:lnTo>
                    <a:pt x="2025" y="1675"/>
                  </a:lnTo>
                  <a:lnTo>
                    <a:pt x="2020" y="1675"/>
                  </a:lnTo>
                  <a:lnTo>
                    <a:pt x="2014" y="1675"/>
                  </a:lnTo>
                  <a:lnTo>
                    <a:pt x="2013" y="1675"/>
                  </a:lnTo>
                  <a:lnTo>
                    <a:pt x="2012" y="1674"/>
                  </a:lnTo>
                  <a:lnTo>
                    <a:pt x="2012" y="1675"/>
                  </a:lnTo>
                  <a:lnTo>
                    <a:pt x="2011" y="1675"/>
                  </a:lnTo>
                  <a:lnTo>
                    <a:pt x="2010" y="1675"/>
                  </a:lnTo>
                  <a:lnTo>
                    <a:pt x="2005" y="1673"/>
                  </a:lnTo>
                  <a:lnTo>
                    <a:pt x="2004" y="1673"/>
                  </a:lnTo>
                  <a:lnTo>
                    <a:pt x="2003" y="1673"/>
                  </a:lnTo>
                  <a:lnTo>
                    <a:pt x="1999" y="1673"/>
                  </a:lnTo>
                  <a:lnTo>
                    <a:pt x="1995" y="1673"/>
                  </a:lnTo>
                  <a:lnTo>
                    <a:pt x="1994" y="1673"/>
                  </a:lnTo>
                  <a:lnTo>
                    <a:pt x="1993" y="1673"/>
                  </a:lnTo>
                  <a:lnTo>
                    <a:pt x="1992" y="1673"/>
                  </a:lnTo>
                  <a:lnTo>
                    <a:pt x="1991" y="1673"/>
                  </a:lnTo>
                  <a:lnTo>
                    <a:pt x="1988" y="1673"/>
                  </a:lnTo>
                  <a:lnTo>
                    <a:pt x="1987" y="1673"/>
                  </a:lnTo>
                  <a:lnTo>
                    <a:pt x="1986" y="1674"/>
                  </a:lnTo>
                  <a:lnTo>
                    <a:pt x="1983" y="1674"/>
                  </a:lnTo>
                  <a:lnTo>
                    <a:pt x="1979" y="1674"/>
                  </a:lnTo>
                  <a:lnTo>
                    <a:pt x="1976" y="1674"/>
                  </a:lnTo>
                  <a:lnTo>
                    <a:pt x="1975" y="1674"/>
                  </a:lnTo>
                  <a:lnTo>
                    <a:pt x="1973" y="1674"/>
                  </a:lnTo>
                  <a:lnTo>
                    <a:pt x="1970" y="1674"/>
                  </a:lnTo>
                  <a:lnTo>
                    <a:pt x="1969" y="1674"/>
                  </a:lnTo>
                  <a:lnTo>
                    <a:pt x="1968" y="1674"/>
                  </a:lnTo>
                  <a:lnTo>
                    <a:pt x="1967" y="1674"/>
                  </a:lnTo>
                  <a:lnTo>
                    <a:pt x="1965" y="1673"/>
                  </a:lnTo>
                  <a:lnTo>
                    <a:pt x="1965" y="1675"/>
                  </a:lnTo>
                  <a:lnTo>
                    <a:pt x="1964" y="1675"/>
                  </a:lnTo>
                  <a:lnTo>
                    <a:pt x="1964" y="1679"/>
                  </a:lnTo>
                  <a:lnTo>
                    <a:pt x="1964" y="1683"/>
                  </a:lnTo>
                  <a:lnTo>
                    <a:pt x="1964" y="1687"/>
                  </a:lnTo>
                  <a:lnTo>
                    <a:pt x="1964" y="1688"/>
                  </a:lnTo>
                  <a:lnTo>
                    <a:pt x="1964" y="1692"/>
                  </a:lnTo>
                  <a:lnTo>
                    <a:pt x="1965" y="1695"/>
                  </a:lnTo>
                  <a:lnTo>
                    <a:pt x="1965" y="1701"/>
                  </a:lnTo>
                  <a:lnTo>
                    <a:pt x="1965" y="1703"/>
                  </a:lnTo>
                  <a:lnTo>
                    <a:pt x="1965" y="1709"/>
                  </a:lnTo>
                  <a:lnTo>
                    <a:pt x="1965" y="1710"/>
                  </a:lnTo>
                  <a:lnTo>
                    <a:pt x="1965" y="1713"/>
                  </a:lnTo>
                  <a:lnTo>
                    <a:pt x="1965" y="1718"/>
                  </a:lnTo>
                  <a:lnTo>
                    <a:pt x="1965" y="1720"/>
                  </a:lnTo>
                  <a:lnTo>
                    <a:pt x="1965" y="1721"/>
                  </a:lnTo>
                  <a:lnTo>
                    <a:pt x="1965" y="1723"/>
                  </a:lnTo>
                  <a:lnTo>
                    <a:pt x="1965" y="1730"/>
                  </a:lnTo>
                  <a:lnTo>
                    <a:pt x="1965" y="1732"/>
                  </a:lnTo>
                  <a:lnTo>
                    <a:pt x="1965" y="1735"/>
                  </a:lnTo>
                  <a:lnTo>
                    <a:pt x="1973" y="1735"/>
                  </a:lnTo>
                  <a:lnTo>
                    <a:pt x="1975" y="1735"/>
                  </a:lnTo>
                  <a:lnTo>
                    <a:pt x="1978" y="1734"/>
                  </a:lnTo>
                  <a:lnTo>
                    <a:pt x="1984" y="1734"/>
                  </a:lnTo>
                  <a:lnTo>
                    <a:pt x="1988" y="1734"/>
                  </a:lnTo>
                  <a:lnTo>
                    <a:pt x="1990" y="1734"/>
                  </a:lnTo>
                  <a:lnTo>
                    <a:pt x="1994" y="1734"/>
                  </a:lnTo>
                  <a:lnTo>
                    <a:pt x="1995" y="1734"/>
                  </a:lnTo>
                  <a:lnTo>
                    <a:pt x="2000" y="1734"/>
                  </a:lnTo>
                  <a:lnTo>
                    <a:pt x="2001" y="1734"/>
                  </a:lnTo>
                  <a:lnTo>
                    <a:pt x="2005" y="1734"/>
                  </a:lnTo>
                  <a:lnTo>
                    <a:pt x="2007" y="1734"/>
                  </a:lnTo>
                  <a:lnTo>
                    <a:pt x="2011" y="1734"/>
                  </a:lnTo>
                  <a:lnTo>
                    <a:pt x="2012" y="1734"/>
                  </a:lnTo>
                  <a:lnTo>
                    <a:pt x="2016" y="1734"/>
                  </a:lnTo>
                  <a:lnTo>
                    <a:pt x="2021" y="1734"/>
                  </a:lnTo>
                  <a:lnTo>
                    <a:pt x="2023" y="1734"/>
                  </a:lnTo>
                  <a:lnTo>
                    <a:pt x="2025" y="1734"/>
                  </a:lnTo>
                  <a:lnTo>
                    <a:pt x="2034" y="1734"/>
                  </a:lnTo>
                  <a:lnTo>
                    <a:pt x="2035" y="1734"/>
                  </a:lnTo>
                  <a:lnTo>
                    <a:pt x="2036" y="1734"/>
                  </a:lnTo>
                  <a:lnTo>
                    <a:pt x="2037" y="1734"/>
                  </a:lnTo>
                  <a:lnTo>
                    <a:pt x="2043" y="1733"/>
                  </a:lnTo>
                  <a:lnTo>
                    <a:pt x="2045" y="1733"/>
                  </a:lnTo>
                  <a:lnTo>
                    <a:pt x="2054" y="1733"/>
                  </a:lnTo>
                  <a:lnTo>
                    <a:pt x="2055" y="1733"/>
                  </a:lnTo>
                  <a:lnTo>
                    <a:pt x="2056" y="1733"/>
                  </a:lnTo>
                  <a:lnTo>
                    <a:pt x="2060" y="1733"/>
                  </a:lnTo>
                  <a:lnTo>
                    <a:pt x="2062" y="1733"/>
                  </a:lnTo>
                  <a:lnTo>
                    <a:pt x="2062" y="1734"/>
                  </a:lnTo>
                  <a:lnTo>
                    <a:pt x="2062" y="1735"/>
                  </a:lnTo>
                  <a:lnTo>
                    <a:pt x="2062" y="1737"/>
                  </a:lnTo>
                  <a:lnTo>
                    <a:pt x="2062" y="1740"/>
                  </a:lnTo>
                  <a:lnTo>
                    <a:pt x="2066" y="1740"/>
                  </a:lnTo>
                  <a:lnTo>
                    <a:pt x="2071" y="1740"/>
                  </a:lnTo>
                  <a:lnTo>
                    <a:pt x="2078" y="1740"/>
                  </a:lnTo>
                  <a:lnTo>
                    <a:pt x="2083" y="1740"/>
                  </a:lnTo>
                  <a:lnTo>
                    <a:pt x="2086" y="1740"/>
                  </a:lnTo>
                  <a:lnTo>
                    <a:pt x="2088" y="1740"/>
                  </a:lnTo>
                  <a:lnTo>
                    <a:pt x="2088" y="1741"/>
                  </a:lnTo>
                  <a:lnTo>
                    <a:pt x="2088" y="1742"/>
                  </a:lnTo>
                  <a:lnTo>
                    <a:pt x="2088" y="1743"/>
                  </a:lnTo>
                  <a:lnTo>
                    <a:pt x="2088" y="1744"/>
                  </a:lnTo>
                  <a:lnTo>
                    <a:pt x="2088" y="1745"/>
                  </a:lnTo>
                  <a:lnTo>
                    <a:pt x="2088" y="1746"/>
                  </a:lnTo>
                  <a:lnTo>
                    <a:pt x="2088" y="1748"/>
                  </a:lnTo>
                  <a:lnTo>
                    <a:pt x="2088" y="1751"/>
                  </a:lnTo>
                  <a:lnTo>
                    <a:pt x="2088" y="1752"/>
                  </a:lnTo>
                  <a:lnTo>
                    <a:pt x="2088" y="1754"/>
                  </a:lnTo>
                  <a:lnTo>
                    <a:pt x="2088" y="1755"/>
                  </a:lnTo>
                  <a:lnTo>
                    <a:pt x="2088" y="1757"/>
                  </a:lnTo>
                  <a:lnTo>
                    <a:pt x="2088" y="1759"/>
                  </a:lnTo>
                  <a:lnTo>
                    <a:pt x="2088" y="1760"/>
                  </a:lnTo>
                  <a:lnTo>
                    <a:pt x="2088" y="1763"/>
                  </a:lnTo>
                  <a:lnTo>
                    <a:pt x="2100" y="1763"/>
                  </a:lnTo>
                  <a:lnTo>
                    <a:pt x="2112" y="1763"/>
                  </a:lnTo>
                  <a:lnTo>
                    <a:pt x="2116" y="1769"/>
                  </a:lnTo>
                  <a:lnTo>
                    <a:pt x="2116" y="1770"/>
                  </a:lnTo>
                  <a:lnTo>
                    <a:pt x="2120" y="1774"/>
                  </a:lnTo>
                  <a:lnTo>
                    <a:pt x="2121" y="1777"/>
                  </a:lnTo>
                  <a:lnTo>
                    <a:pt x="2124" y="1782"/>
                  </a:lnTo>
                  <a:lnTo>
                    <a:pt x="2128" y="1786"/>
                  </a:lnTo>
                  <a:lnTo>
                    <a:pt x="2131" y="1792"/>
                  </a:lnTo>
                  <a:lnTo>
                    <a:pt x="2131" y="1793"/>
                  </a:lnTo>
                  <a:lnTo>
                    <a:pt x="2132" y="1794"/>
                  </a:lnTo>
                  <a:lnTo>
                    <a:pt x="2133" y="1795"/>
                  </a:lnTo>
                  <a:lnTo>
                    <a:pt x="2133" y="1796"/>
                  </a:lnTo>
                  <a:lnTo>
                    <a:pt x="2133" y="1797"/>
                  </a:lnTo>
                  <a:lnTo>
                    <a:pt x="2133" y="1800"/>
                  </a:lnTo>
                  <a:lnTo>
                    <a:pt x="2133" y="1804"/>
                  </a:lnTo>
                  <a:lnTo>
                    <a:pt x="2133" y="1807"/>
                  </a:lnTo>
                  <a:lnTo>
                    <a:pt x="2138" y="1807"/>
                  </a:lnTo>
                  <a:lnTo>
                    <a:pt x="2139" y="1807"/>
                  </a:lnTo>
                  <a:lnTo>
                    <a:pt x="2139" y="1810"/>
                  </a:lnTo>
                  <a:lnTo>
                    <a:pt x="2140" y="1810"/>
                  </a:lnTo>
                  <a:lnTo>
                    <a:pt x="2141" y="1810"/>
                  </a:lnTo>
                  <a:lnTo>
                    <a:pt x="2142" y="1810"/>
                  </a:lnTo>
                  <a:lnTo>
                    <a:pt x="2143" y="1810"/>
                  </a:lnTo>
                  <a:lnTo>
                    <a:pt x="2145" y="1810"/>
                  </a:lnTo>
                  <a:lnTo>
                    <a:pt x="2146" y="1810"/>
                  </a:lnTo>
                  <a:lnTo>
                    <a:pt x="2148" y="1810"/>
                  </a:lnTo>
                  <a:lnTo>
                    <a:pt x="2150" y="1810"/>
                  </a:lnTo>
                  <a:lnTo>
                    <a:pt x="2151" y="1810"/>
                  </a:lnTo>
                  <a:lnTo>
                    <a:pt x="2152" y="1810"/>
                  </a:lnTo>
                  <a:lnTo>
                    <a:pt x="2154" y="1810"/>
                  </a:lnTo>
                  <a:lnTo>
                    <a:pt x="2156" y="1810"/>
                  </a:lnTo>
                  <a:lnTo>
                    <a:pt x="2158" y="1810"/>
                  </a:lnTo>
                  <a:lnTo>
                    <a:pt x="2162" y="1810"/>
                  </a:lnTo>
                  <a:lnTo>
                    <a:pt x="2165" y="1810"/>
                  </a:lnTo>
                  <a:lnTo>
                    <a:pt x="2166" y="1810"/>
                  </a:lnTo>
                  <a:lnTo>
                    <a:pt x="2167" y="1810"/>
                  </a:lnTo>
                  <a:lnTo>
                    <a:pt x="2168" y="1810"/>
                  </a:lnTo>
                  <a:lnTo>
                    <a:pt x="2173" y="1810"/>
                  </a:lnTo>
                  <a:lnTo>
                    <a:pt x="2174" y="1810"/>
                  </a:lnTo>
                  <a:lnTo>
                    <a:pt x="2178" y="1810"/>
                  </a:lnTo>
                  <a:lnTo>
                    <a:pt x="2180" y="1810"/>
                  </a:lnTo>
                  <a:lnTo>
                    <a:pt x="2182" y="1810"/>
                  </a:lnTo>
                  <a:lnTo>
                    <a:pt x="2183" y="1810"/>
                  </a:lnTo>
                  <a:lnTo>
                    <a:pt x="2191" y="1810"/>
                  </a:lnTo>
                  <a:lnTo>
                    <a:pt x="2194" y="1809"/>
                  </a:lnTo>
                  <a:lnTo>
                    <a:pt x="2195" y="1809"/>
                  </a:lnTo>
                  <a:lnTo>
                    <a:pt x="2198" y="1809"/>
                  </a:lnTo>
                  <a:lnTo>
                    <a:pt x="2199" y="1809"/>
                  </a:lnTo>
                  <a:lnTo>
                    <a:pt x="2200" y="1809"/>
                  </a:lnTo>
                  <a:lnTo>
                    <a:pt x="2202" y="1809"/>
                  </a:lnTo>
                  <a:lnTo>
                    <a:pt x="2204" y="1809"/>
                  </a:lnTo>
                  <a:lnTo>
                    <a:pt x="2209" y="1809"/>
                  </a:lnTo>
                  <a:lnTo>
                    <a:pt x="2214" y="1809"/>
                  </a:lnTo>
                  <a:lnTo>
                    <a:pt x="2216" y="1809"/>
                  </a:lnTo>
                  <a:lnTo>
                    <a:pt x="2223" y="1809"/>
                  </a:lnTo>
                  <a:lnTo>
                    <a:pt x="2225" y="1809"/>
                  </a:lnTo>
                  <a:lnTo>
                    <a:pt x="2228" y="1809"/>
                  </a:lnTo>
                  <a:lnTo>
                    <a:pt x="2231" y="1809"/>
                  </a:lnTo>
                  <a:lnTo>
                    <a:pt x="2234" y="1809"/>
                  </a:lnTo>
                  <a:lnTo>
                    <a:pt x="2237" y="1808"/>
                  </a:lnTo>
                  <a:lnTo>
                    <a:pt x="2242" y="1808"/>
                  </a:lnTo>
                  <a:lnTo>
                    <a:pt x="2246" y="1808"/>
                  </a:lnTo>
                  <a:lnTo>
                    <a:pt x="2249" y="1808"/>
                  </a:lnTo>
                  <a:lnTo>
                    <a:pt x="2255" y="1808"/>
                  </a:lnTo>
                  <a:lnTo>
                    <a:pt x="2258" y="1808"/>
                  </a:lnTo>
                  <a:lnTo>
                    <a:pt x="2260" y="1808"/>
                  </a:lnTo>
                  <a:lnTo>
                    <a:pt x="2267" y="1808"/>
                  </a:lnTo>
                  <a:lnTo>
                    <a:pt x="2269" y="1808"/>
                  </a:lnTo>
                  <a:lnTo>
                    <a:pt x="2270" y="1808"/>
                  </a:lnTo>
                  <a:lnTo>
                    <a:pt x="2272" y="1808"/>
                  </a:lnTo>
                  <a:lnTo>
                    <a:pt x="2275" y="1808"/>
                  </a:lnTo>
                  <a:lnTo>
                    <a:pt x="2280" y="1808"/>
                  </a:lnTo>
                  <a:lnTo>
                    <a:pt x="2281" y="1807"/>
                  </a:lnTo>
                  <a:lnTo>
                    <a:pt x="2283" y="1807"/>
                  </a:lnTo>
                  <a:lnTo>
                    <a:pt x="2284" y="1807"/>
                  </a:lnTo>
                  <a:lnTo>
                    <a:pt x="2286" y="1805"/>
                  </a:lnTo>
                  <a:lnTo>
                    <a:pt x="2287" y="1805"/>
                  </a:lnTo>
                  <a:lnTo>
                    <a:pt x="2288" y="1803"/>
                  </a:lnTo>
                  <a:lnTo>
                    <a:pt x="2289" y="1802"/>
                  </a:lnTo>
                  <a:lnTo>
                    <a:pt x="2290" y="1801"/>
                  </a:lnTo>
                  <a:lnTo>
                    <a:pt x="2292" y="1801"/>
                  </a:lnTo>
                  <a:lnTo>
                    <a:pt x="2293" y="1800"/>
                  </a:lnTo>
                  <a:lnTo>
                    <a:pt x="2294" y="1800"/>
                  </a:lnTo>
                  <a:lnTo>
                    <a:pt x="2298" y="1800"/>
                  </a:lnTo>
                  <a:lnTo>
                    <a:pt x="2304" y="1800"/>
                  </a:lnTo>
                  <a:lnTo>
                    <a:pt x="2312" y="1800"/>
                  </a:lnTo>
                  <a:lnTo>
                    <a:pt x="2318" y="1800"/>
                  </a:lnTo>
                  <a:lnTo>
                    <a:pt x="2324" y="1800"/>
                  </a:lnTo>
                  <a:lnTo>
                    <a:pt x="2336" y="1800"/>
                  </a:lnTo>
                  <a:lnTo>
                    <a:pt x="2340" y="1800"/>
                  </a:lnTo>
                  <a:lnTo>
                    <a:pt x="2343" y="1800"/>
                  </a:lnTo>
                  <a:lnTo>
                    <a:pt x="2343" y="1801"/>
                  </a:lnTo>
                  <a:lnTo>
                    <a:pt x="2343" y="1804"/>
                  </a:lnTo>
                  <a:lnTo>
                    <a:pt x="2341" y="1808"/>
                  </a:lnTo>
                  <a:lnTo>
                    <a:pt x="2341" y="1809"/>
                  </a:lnTo>
                  <a:lnTo>
                    <a:pt x="2341" y="1810"/>
                  </a:lnTo>
                  <a:lnTo>
                    <a:pt x="2343" y="1810"/>
                  </a:lnTo>
                  <a:lnTo>
                    <a:pt x="2343" y="1812"/>
                  </a:lnTo>
                  <a:lnTo>
                    <a:pt x="2343" y="1813"/>
                  </a:lnTo>
                  <a:lnTo>
                    <a:pt x="2344" y="1816"/>
                  </a:lnTo>
                  <a:lnTo>
                    <a:pt x="2344" y="1817"/>
                  </a:lnTo>
                  <a:lnTo>
                    <a:pt x="2344" y="1818"/>
                  </a:lnTo>
                  <a:lnTo>
                    <a:pt x="2345" y="1819"/>
                  </a:lnTo>
                  <a:lnTo>
                    <a:pt x="2345" y="1820"/>
                  </a:lnTo>
                  <a:lnTo>
                    <a:pt x="2346" y="1821"/>
                  </a:lnTo>
                  <a:lnTo>
                    <a:pt x="2346" y="1822"/>
                  </a:lnTo>
                  <a:lnTo>
                    <a:pt x="2347" y="1824"/>
                  </a:lnTo>
                  <a:lnTo>
                    <a:pt x="2348" y="1825"/>
                  </a:lnTo>
                  <a:lnTo>
                    <a:pt x="2348" y="1826"/>
                  </a:lnTo>
                  <a:lnTo>
                    <a:pt x="2349" y="1827"/>
                  </a:lnTo>
                  <a:lnTo>
                    <a:pt x="2350" y="1827"/>
                  </a:lnTo>
                  <a:lnTo>
                    <a:pt x="2350" y="1828"/>
                  </a:lnTo>
                  <a:lnTo>
                    <a:pt x="2352" y="1829"/>
                  </a:lnTo>
                  <a:lnTo>
                    <a:pt x="2353" y="1830"/>
                  </a:lnTo>
                  <a:lnTo>
                    <a:pt x="2355" y="1832"/>
                  </a:lnTo>
                  <a:lnTo>
                    <a:pt x="2356" y="1833"/>
                  </a:lnTo>
                  <a:lnTo>
                    <a:pt x="2357" y="1834"/>
                  </a:lnTo>
                  <a:lnTo>
                    <a:pt x="2359" y="1835"/>
                  </a:lnTo>
                  <a:lnTo>
                    <a:pt x="2363" y="1836"/>
                  </a:lnTo>
                  <a:lnTo>
                    <a:pt x="2364" y="1836"/>
                  </a:lnTo>
                  <a:lnTo>
                    <a:pt x="2365" y="1837"/>
                  </a:lnTo>
                  <a:lnTo>
                    <a:pt x="2366" y="1837"/>
                  </a:lnTo>
                  <a:lnTo>
                    <a:pt x="2367" y="1842"/>
                  </a:lnTo>
                  <a:lnTo>
                    <a:pt x="2367" y="1846"/>
                  </a:lnTo>
                  <a:lnTo>
                    <a:pt x="2367" y="1850"/>
                  </a:lnTo>
                  <a:lnTo>
                    <a:pt x="2367" y="1854"/>
                  </a:lnTo>
                  <a:lnTo>
                    <a:pt x="2367" y="1858"/>
                  </a:lnTo>
                  <a:lnTo>
                    <a:pt x="2367" y="1862"/>
                  </a:lnTo>
                  <a:lnTo>
                    <a:pt x="2369" y="1866"/>
                  </a:lnTo>
                  <a:lnTo>
                    <a:pt x="2369" y="1868"/>
                  </a:lnTo>
                  <a:lnTo>
                    <a:pt x="2369" y="1870"/>
                  </a:lnTo>
                  <a:lnTo>
                    <a:pt x="2369" y="1872"/>
                  </a:lnTo>
                  <a:lnTo>
                    <a:pt x="2369" y="1875"/>
                  </a:lnTo>
                  <a:lnTo>
                    <a:pt x="2369" y="1876"/>
                  </a:lnTo>
                  <a:lnTo>
                    <a:pt x="2369" y="1879"/>
                  </a:lnTo>
                  <a:lnTo>
                    <a:pt x="2369" y="1880"/>
                  </a:lnTo>
                  <a:lnTo>
                    <a:pt x="2369" y="1883"/>
                  </a:lnTo>
                  <a:lnTo>
                    <a:pt x="2369" y="1884"/>
                  </a:lnTo>
                  <a:lnTo>
                    <a:pt x="2370" y="1885"/>
                  </a:lnTo>
                  <a:lnTo>
                    <a:pt x="2370" y="1886"/>
                  </a:lnTo>
                  <a:lnTo>
                    <a:pt x="2370" y="1888"/>
                  </a:lnTo>
                  <a:lnTo>
                    <a:pt x="2371" y="1888"/>
                  </a:lnTo>
                  <a:lnTo>
                    <a:pt x="2380" y="1888"/>
                  </a:lnTo>
                  <a:lnTo>
                    <a:pt x="2384" y="1887"/>
                  </a:lnTo>
                  <a:lnTo>
                    <a:pt x="2384" y="1889"/>
                  </a:lnTo>
                  <a:lnTo>
                    <a:pt x="2385" y="1893"/>
                  </a:lnTo>
                  <a:lnTo>
                    <a:pt x="2385" y="1899"/>
                  </a:lnTo>
                  <a:lnTo>
                    <a:pt x="2385" y="1900"/>
                  </a:lnTo>
                  <a:lnTo>
                    <a:pt x="2387" y="1916"/>
                  </a:lnTo>
                  <a:lnTo>
                    <a:pt x="2387" y="1919"/>
                  </a:lnTo>
                  <a:lnTo>
                    <a:pt x="2388" y="1924"/>
                  </a:lnTo>
                  <a:lnTo>
                    <a:pt x="2389" y="1927"/>
                  </a:lnTo>
                  <a:lnTo>
                    <a:pt x="2390" y="1930"/>
                  </a:lnTo>
                  <a:lnTo>
                    <a:pt x="2391" y="1934"/>
                  </a:lnTo>
                  <a:lnTo>
                    <a:pt x="2393" y="1938"/>
                  </a:lnTo>
                  <a:lnTo>
                    <a:pt x="2395" y="1941"/>
                  </a:lnTo>
                  <a:lnTo>
                    <a:pt x="2397" y="1944"/>
                  </a:lnTo>
                  <a:lnTo>
                    <a:pt x="2400" y="1949"/>
                  </a:lnTo>
                  <a:lnTo>
                    <a:pt x="2401" y="1950"/>
                  </a:lnTo>
                  <a:lnTo>
                    <a:pt x="2401" y="1953"/>
                  </a:lnTo>
                  <a:lnTo>
                    <a:pt x="2401" y="1958"/>
                  </a:lnTo>
                  <a:lnTo>
                    <a:pt x="2401" y="1959"/>
                  </a:lnTo>
                  <a:lnTo>
                    <a:pt x="2401" y="1963"/>
                  </a:lnTo>
                  <a:lnTo>
                    <a:pt x="2401" y="1964"/>
                  </a:lnTo>
                  <a:lnTo>
                    <a:pt x="2400" y="1967"/>
                  </a:lnTo>
                  <a:lnTo>
                    <a:pt x="2400" y="1968"/>
                  </a:lnTo>
                  <a:lnTo>
                    <a:pt x="2399" y="1969"/>
                  </a:lnTo>
                  <a:lnTo>
                    <a:pt x="2399" y="1970"/>
                  </a:lnTo>
                  <a:lnTo>
                    <a:pt x="2399" y="1971"/>
                  </a:lnTo>
                  <a:lnTo>
                    <a:pt x="2398" y="1971"/>
                  </a:lnTo>
                  <a:lnTo>
                    <a:pt x="2399" y="1972"/>
                  </a:lnTo>
                  <a:lnTo>
                    <a:pt x="2400" y="1974"/>
                  </a:lnTo>
                  <a:lnTo>
                    <a:pt x="2401" y="1975"/>
                  </a:lnTo>
                  <a:lnTo>
                    <a:pt x="2402" y="1975"/>
                  </a:lnTo>
                  <a:lnTo>
                    <a:pt x="2402" y="1976"/>
                  </a:lnTo>
                  <a:lnTo>
                    <a:pt x="2404" y="1977"/>
                  </a:lnTo>
                  <a:lnTo>
                    <a:pt x="2404" y="1978"/>
                  </a:lnTo>
                  <a:lnTo>
                    <a:pt x="2404" y="1979"/>
                  </a:lnTo>
                  <a:lnTo>
                    <a:pt x="2404" y="1980"/>
                  </a:lnTo>
                  <a:lnTo>
                    <a:pt x="2404" y="1981"/>
                  </a:lnTo>
                  <a:lnTo>
                    <a:pt x="2405" y="1983"/>
                  </a:lnTo>
                  <a:lnTo>
                    <a:pt x="2406" y="1984"/>
                  </a:lnTo>
                  <a:lnTo>
                    <a:pt x="2408" y="1984"/>
                  </a:lnTo>
                  <a:lnTo>
                    <a:pt x="2415" y="1984"/>
                  </a:lnTo>
                  <a:lnTo>
                    <a:pt x="2416" y="1985"/>
                  </a:lnTo>
                  <a:lnTo>
                    <a:pt x="2417" y="1985"/>
                  </a:lnTo>
                  <a:lnTo>
                    <a:pt x="2418" y="1986"/>
                  </a:lnTo>
                  <a:lnTo>
                    <a:pt x="2419" y="1986"/>
                  </a:lnTo>
                  <a:lnTo>
                    <a:pt x="2419" y="1985"/>
                  </a:lnTo>
                  <a:lnTo>
                    <a:pt x="2419" y="1986"/>
                  </a:lnTo>
                  <a:lnTo>
                    <a:pt x="2421" y="1986"/>
                  </a:lnTo>
                  <a:lnTo>
                    <a:pt x="2422" y="1986"/>
                  </a:lnTo>
                  <a:lnTo>
                    <a:pt x="2423" y="1986"/>
                  </a:lnTo>
                  <a:lnTo>
                    <a:pt x="2424" y="1987"/>
                  </a:lnTo>
                  <a:lnTo>
                    <a:pt x="2425" y="1987"/>
                  </a:lnTo>
                  <a:lnTo>
                    <a:pt x="2426" y="1988"/>
                  </a:lnTo>
                  <a:lnTo>
                    <a:pt x="2428" y="1989"/>
                  </a:lnTo>
                  <a:lnTo>
                    <a:pt x="2427" y="1993"/>
                  </a:lnTo>
                  <a:lnTo>
                    <a:pt x="2426" y="1994"/>
                  </a:lnTo>
                  <a:lnTo>
                    <a:pt x="2433" y="1997"/>
                  </a:lnTo>
                  <a:lnTo>
                    <a:pt x="2435" y="1999"/>
                  </a:lnTo>
                  <a:lnTo>
                    <a:pt x="2448" y="2004"/>
                  </a:lnTo>
                  <a:lnTo>
                    <a:pt x="2464" y="2012"/>
                  </a:lnTo>
                  <a:lnTo>
                    <a:pt x="2465" y="2012"/>
                  </a:lnTo>
                  <a:lnTo>
                    <a:pt x="2468" y="2027"/>
                  </a:lnTo>
                  <a:lnTo>
                    <a:pt x="2469" y="2031"/>
                  </a:lnTo>
                  <a:lnTo>
                    <a:pt x="2470" y="2037"/>
                  </a:lnTo>
                  <a:lnTo>
                    <a:pt x="2471" y="2039"/>
                  </a:lnTo>
                  <a:lnTo>
                    <a:pt x="2471" y="2043"/>
                  </a:lnTo>
                  <a:lnTo>
                    <a:pt x="2473" y="2048"/>
                  </a:lnTo>
                  <a:lnTo>
                    <a:pt x="2474" y="2048"/>
                  </a:lnTo>
                  <a:lnTo>
                    <a:pt x="2474" y="2050"/>
                  </a:lnTo>
                  <a:lnTo>
                    <a:pt x="2474" y="2051"/>
                  </a:lnTo>
                  <a:lnTo>
                    <a:pt x="2475" y="2051"/>
                  </a:lnTo>
                  <a:lnTo>
                    <a:pt x="2476" y="2053"/>
                  </a:lnTo>
                  <a:lnTo>
                    <a:pt x="2477" y="2053"/>
                  </a:lnTo>
                  <a:lnTo>
                    <a:pt x="2478" y="2054"/>
                  </a:lnTo>
                  <a:lnTo>
                    <a:pt x="2479" y="2054"/>
                  </a:lnTo>
                  <a:lnTo>
                    <a:pt x="2481" y="2055"/>
                  </a:lnTo>
                  <a:lnTo>
                    <a:pt x="2482" y="2056"/>
                  </a:lnTo>
                  <a:lnTo>
                    <a:pt x="2483" y="2056"/>
                  </a:lnTo>
                  <a:lnTo>
                    <a:pt x="2483" y="2058"/>
                  </a:lnTo>
                  <a:lnTo>
                    <a:pt x="2482" y="2060"/>
                  </a:lnTo>
                  <a:lnTo>
                    <a:pt x="2482" y="2061"/>
                  </a:lnTo>
                  <a:lnTo>
                    <a:pt x="2481" y="2062"/>
                  </a:lnTo>
                  <a:lnTo>
                    <a:pt x="2479" y="2063"/>
                  </a:lnTo>
                  <a:lnTo>
                    <a:pt x="2479" y="2064"/>
                  </a:lnTo>
                  <a:lnTo>
                    <a:pt x="2478" y="2064"/>
                  </a:lnTo>
                  <a:lnTo>
                    <a:pt x="2478" y="2066"/>
                  </a:lnTo>
                  <a:lnTo>
                    <a:pt x="2477" y="2067"/>
                  </a:lnTo>
                  <a:lnTo>
                    <a:pt x="2476" y="2067"/>
                  </a:lnTo>
                  <a:lnTo>
                    <a:pt x="2476" y="2068"/>
                  </a:lnTo>
                  <a:lnTo>
                    <a:pt x="2475" y="2068"/>
                  </a:lnTo>
                  <a:lnTo>
                    <a:pt x="2474" y="2068"/>
                  </a:lnTo>
                  <a:lnTo>
                    <a:pt x="2468" y="2070"/>
                  </a:lnTo>
                  <a:lnTo>
                    <a:pt x="2460" y="2073"/>
                  </a:lnTo>
                  <a:lnTo>
                    <a:pt x="2453" y="2076"/>
                  </a:lnTo>
                  <a:lnTo>
                    <a:pt x="2449" y="2077"/>
                  </a:lnTo>
                  <a:lnTo>
                    <a:pt x="2444" y="2079"/>
                  </a:lnTo>
                  <a:lnTo>
                    <a:pt x="2443" y="2079"/>
                  </a:lnTo>
                  <a:lnTo>
                    <a:pt x="2439" y="2081"/>
                  </a:lnTo>
                  <a:lnTo>
                    <a:pt x="2438" y="2081"/>
                  </a:lnTo>
                  <a:lnTo>
                    <a:pt x="2431" y="2085"/>
                  </a:lnTo>
                  <a:lnTo>
                    <a:pt x="2423" y="2087"/>
                  </a:lnTo>
                  <a:lnTo>
                    <a:pt x="2419" y="2088"/>
                  </a:lnTo>
                  <a:lnTo>
                    <a:pt x="2416" y="2090"/>
                  </a:lnTo>
                  <a:lnTo>
                    <a:pt x="2414" y="2090"/>
                  </a:lnTo>
                  <a:lnTo>
                    <a:pt x="2413" y="2092"/>
                  </a:lnTo>
                  <a:lnTo>
                    <a:pt x="2410" y="2092"/>
                  </a:lnTo>
                  <a:lnTo>
                    <a:pt x="2408" y="2093"/>
                  </a:lnTo>
                  <a:lnTo>
                    <a:pt x="2405" y="2094"/>
                  </a:lnTo>
                  <a:lnTo>
                    <a:pt x="2404" y="2095"/>
                  </a:lnTo>
                  <a:lnTo>
                    <a:pt x="2402" y="2095"/>
                  </a:lnTo>
                  <a:lnTo>
                    <a:pt x="2401" y="2096"/>
                  </a:lnTo>
                  <a:lnTo>
                    <a:pt x="2401" y="2095"/>
                  </a:lnTo>
                  <a:lnTo>
                    <a:pt x="2400" y="2094"/>
                  </a:lnTo>
                  <a:lnTo>
                    <a:pt x="2399" y="2093"/>
                  </a:lnTo>
                  <a:lnTo>
                    <a:pt x="2399" y="2092"/>
                  </a:lnTo>
                  <a:lnTo>
                    <a:pt x="2398" y="2092"/>
                  </a:lnTo>
                  <a:lnTo>
                    <a:pt x="2398" y="2090"/>
                  </a:lnTo>
                  <a:lnTo>
                    <a:pt x="2397" y="2090"/>
                  </a:lnTo>
                  <a:lnTo>
                    <a:pt x="2397" y="2089"/>
                  </a:lnTo>
                  <a:lnTo>
                    <a:pt x="2397" y="2088"/>
                  </a:lnTo>
                  <a:lnTo>
                    <a:pt x="2395" y="2088"/>
                  </a:lnTo>
                  <a:lnTo>
                    <a:pt x="2392" y="2088"/>
                  </a:lnTo>
                  <a:lnTo>
                    <a:pt x="2392" y="2087"/>
                  </a:lnTo>
                  <a:lnTo>
                    <a:pt x="2392" y="2086"/>
                  </a:lnTo>
                  <a:lnTo>
                    <a:pt x="2391" y="2086"/>
                  </a:lnTo>
                  <a:lnTo>
                    <a:pt x="2391" y="2085"/>
                  </a:lnTo>
                  <a:lnTo>
                    <a:pt x="2391" y="2084"/>
                  </a:lnTo>
                  <a:lnTo>
                    <a:pt x="2390" y="2084"/>
                  </a:lnTo>
                  <a:lnTo>
                    <a:pt x="2389" y="2084"/>
                  </a:lnTo>
                  <a:lnTo>
                    <a:pt x="2388" y="2084"/>
                  </a:lnTo>
                  <a:lnTo>
                    <a:pt x="2388" y="2083"/>
                  </a:lnTo>
                  <a:lnTo>
                    <a:pt x="2388" y="2084"/>
                  </a:lnTo>
                  <a:lnTo>
                    <a:pt x="2387" y="2084"/>
                  </a:lnTo>
                  <a:lnTo>
                    <a:pt x="2383" y="2085"/>
                  </a:lnTo>
                  <a:lnTo>
                    <a:pt x="2382" y="2085"/>
                  </a:lnTo>
                  <a:lnTo>
                    <a:pt x="2381" y="2084"/>
                  </a:lnTo>
                  <a:lnTo>
                    <a:pt x="2381" y="2083"/>
                  </a:lnTo>
                  <a:lnTo>
                    <a:pt x="2383" y="2080"/>
                  </a:lnTo>
                  <a:lnTo>
                    <a:pt x="2382" y="2080"/>
                  </a:lnTo>
                  <a:lnTo>
                    <a:pt x="2382" y="2079"/>
                  </a:lnTo>
                  <a:lnTo>
                    <a:pt x="2381" y="2079"/>
                  </a:lnTo>
                  <a:lnTo>
                    <a:pt x="2380" y="2079"/>
                  </a:lnTo>
                  <a:lnTo>
                    <a:pt x="2380" y="2078"/>
                  </a:lnTo>
                  <a:lnTo>
                    <a:pt x="2379" y="2078"/>
                  </a:lnTo>
                  <a:lnTo>
                    <a:pt x="2378" y="2078"/>
                  </a:lnTo>
                  <a:lnTo>
                    <a:pt x="2376" y="2077"/>
                  </a:lnTo>
                  <a:lnTo>
                    <a:pt x="2375" y="2077"/>
                  </a:lnTo>
                  <a:lnTo>
                    <a:pt x="2374" y="2077"/>
                  </a:lnTo>
                  <a:lnTo>
                    <a:pt x="2372" y="2077"/>
                  </a:lnTo>
                  <a:lnTo>
                    <a:pt x="2371" y="2077"/>
                  </a:lnTo>
                  <a:lnTo>
                    <a:pt x="2370" y="2077"/>
                  </a:lnTo>
                  <a:lnTo>
                    <a:pt x="2369" y="2077"/>
                  </a:lnTo>
                  <a:lnTo>
                    <a:pt x="2367" y="2077"/>
                  </a:lnTo>
                  <a:lnTo>
                    <a:pt x="2366" y="2077"/>
                  </a:lnTo>
                  <a:lnTo>
                    <a:pt x="2365" y="2077"/>
                  </a:lnTo>
                  <a:lnTo>
                    <a:pt x="2364" y="2077"/>
                  </a:lnTo>
                  <a:lnTo>
                    <a:pt x="2363" y="2077"/>
                  </a:lnTo>
                  <a:lnTo>
                    <a:pt x="2362" y="2077"/>
                  </a:lnTo>
                  <a:lnTo>
                    <a:pt x="2362" y="2078"/>
                  </a:lnTo>
                  <a:lnTo>
                    <a:pt x="2361" y="2078"/>
                  </a:lnTo>
                  <a:lnTo>
                    <a:pt x="2359" y="2078"/>
                  </a:lnTo>
                  <a:lnTo>
                    <a:pt x="2359" y="2079"/>
                  </a:lnTo>
                  <a:lnTo>
                    <a:pt x="2358" y="2079"/>
                  </a:lnTo>
                  <a:lnTo>
                    <a:pt x="2357" y="2079"/>
                  </a:lnTo>
                  <a:lnTo>
                    <a:pt x="2356" y="2080"/>
                  </a:lnTo>
                  <a:lnTo>
                    <a:pt x="2355" y="2080"/>
                  </a:lnTo>
                  <a:lnTo>
                    <a:pt x="2354" y="2080"/>
                  </a:lnTo>
                  <a:lnTo>
                    <a:pt x="2353" y="2080"/>
                  </a:lnTo>
                  <a:lnTo>
                    <a:pt x="2353" y="2081"/>
                  </a:lnTo>
                  <a:lnTo>
                    <a:pt x="2352" y="2081"/>
                  </a:lnTo>
                  <a:lnTo>
                    <a:pt x="2350" y="2081"/>
                  </a:lnTo>
                  <a:lnTo>
                    <a:pt x="2349" y="2081"/>
                  </a:lnTo>
                  <a:lnTo>
                    <a:pt x="2348" y="2081"/>
                  </a:lnTo>
                  <a:lnTo>
                    <a:pt x="2347" y="2083"/>
                  </a:lnTo>
                  <a:lnTo>
                    <a:pt x="2346" y="2083"/>
                  </a:lnTo>
                  <a:lnTo>
                    <a:pt x="2345" y="2083"/>
                  </a:lnTo>
                  <a:lnTo>
                    <a:pt x="2345" y="2084"/>
                  </a:lnTo>
                  <a:lnTo>
                    <a:pt x="2344" y="2084"/>
                  </a:lnTo>
                  <a:lnTo>
                    <a:pt x="2343" y="2084"/>
                  </a:lnTo>
                  <a:lnTo>
                    <a:pt x="2341" y="2084"/>
                  </a:lnTo>
                  <a:lnTo>
                    <a:pt x="2340" y="2084"/>
                  </a:lnTo>
                  <a:lnTo>
                    <a:pt x="2339" y="2084"/>
                  </a:lnTo>
                  <a:lnTo>
                    <a:pt x="2338" y="2084"/>
                  </a:lnTo>
                  <a:lnTo>
                    <a:pt x="2337" y="2084"/>
                  </a:lnTo>
                  <a:lnTo>
                    <a:pt x="2336" y="2084"/>
                  </a:lnTo>
                  <a:lnTo>
                    <a:pt x="2335" y="2084"/>
                  </a:lnTo>
                  <a:lnTo>
                    <a:pt x="2333" y="2084"/>
                  </a:lnTo>
                  <a:lnTo>
                    <a:pt x="2333" y="2085"/>
                  </a:lnTo>
                  <a:lnTo>
                    <a:pt x="2332" y="2085"/>
                  </a:lnTo>
                  <a:lnTo>
                    <a:pt x="2331" y="2085"/>
                  </a:lnTo>
                  <a:lnTo>
                    <a:pt x="2330" y="2086"/>
                  </a:lnTo>
                  <a:lnTo>
                    <a:pt x="2327" y="2088"/>
                  </a:lnTo>
                  <a:lnTo>
                    <a:pt x="2326" y="2089"/>
                  </a:lnTo>
                  <a:lnTo>
                    <a:pt x="2324" y="2088"/>
                  </a:lnTo>
                  <a:lnTo>
                    <a:pt x="2310" y="2070"/>
                  </a:lnTo>
                  <a:lnTo>
                    <a:pt x="2309" y="2070"/>
                  </a:lnTo>
                  <a:lnTo>
                    <a:pt x="2309" y="2071"/>
                  </a:lnTo>
                  <a:lnTo>
                    <a:pt x="2307" y="2073"/>
                  </a:lnTo>
                  <a:lnTo>
                    <a:pt x="2306" y="2077"/>
                  </a:lnTo>
                  <a:lnTo>
                    <a:pt x="2305" y="2077"/>
                  </a:lnTo>
                  <a:lnTo>
                    <a:pt x="2305" y="2079"/>
                  </a:lnTo>
                  <a:lnTo>
                    <a:pt x="2303" y="2083"/>
                  </a:lnTo>
                  <a:lnTo>
                    <a:pt x="2302" y="2087"/>
                  </a:lnTo>
                  <a:lnTo>
                    <a:pt x="2298" y="2092"/>
                  </a:lnTo>
                  <a:lnTo>
                    <a:pt x="2298" y="2093"/>
                  </a:lnTo>
                  <a:lnTo>
                    <a:pt x="2297" y="2095"/>
                  </a:lnTo>
                  <a:lnTo>
                    <a:pt x="2297" y="2096"/>
                  </a:lnTo>
                  <a:lnTo>
                    <a:pt x="2296" y="2097"/>
                  </a:lnTo>
                  <a:lnTo>
                    <a:pt x="2296" y="2098"/>
                  </a:lnTo>
                  <a:lnTo>
                    <a:pt x="2296" y="2100"/>
                  </a:lnTo>
                  <a:lnTo>
                    <a:pt x="2294" y="2103"/>
                  </a:lnTo>
                  <a:lnTo>
                    <a:pt x="2294" y="2104"/>
                  </a:lnTo>
                  <a:lnTo>
                    <a:pt x="2293" y="2105"/>
                  </a:lnTo>
                  <a:lnTo>
                    <a:pt x="2293" y="2106"/>
                  </a:lnTo>
                  <a:lnTo>
                    <a:pt x="2292" y="2108"/>
                  </a:lnTo>
                  <a:lnTo>
                    <a:pt x="2292" y="2109"/>
                  </a:lnTo>
                  <a:lnTo>
                    <a:pt x="2289" y="2113"/>
                  </a:lnTo>
                  <a:lnTo>
                    <a:pt x="2288" y="2113"/>
                  </a:lnTo>
                  <a:lnTo>
                    <a:pt x="2287" y="2113"/>
                  </a:lnTo>
                  <a:lnTo>
                    <a:pt x="2286" y="2113"/>
                  </a:lnTo>
                  <a:lnTo>
                    <a:pt x="2285" y="2113"/>
                  </a:lnTo>
                  <a:lnTo>
                    <a:pt x="2284" y="2113"/>
                  </a:lnTo>
                  <a:lnTo>
                    <a:pt x="2283" y="2113"/>
                  </a:lnTo>
                  <a:lnTo>
                    <a:pt x="2281" y="2113"/>
                  </a:lnTo>
                  <a:lnTo>
                    <a:pt x="2281" y="2112"/>
                  </a:lnTo>
                  <a:lnTo>
                    <a:pt x="2273" y="2103"/>
                  </a:lnTo>
                  <a:lnTo>
                    <a:pt x="2273" y="2104"/>
                  </a:lnTo>
                  <a:lnTo>
                    <a:pt x="2272" y="2104"/>
                  </a:lnTo>
                  <a:lnTo>
                    <a:pt x="2272" y="2105"/>
                  </a:lnTo>
                  <a:lnTo>
                    <a:pt x="2271" y="2105"/>
                  </a:lnTo>
                  <a:lnTo>
                    <a:pt x="2272" y="2105"/>
                  </a:lnTo>
                  <a:lnTo>
                    <a:pt x="2272" y="2106"/>
                  </a:lnTo>
                  <a:lnTo>
                    <a:pt x="2273" y="2108"/>
                  </a:lnTo>
                  <a:lnTo>
                    <a:pt x="2275" y="2108"/>
                  </a:lnTo>
                  <a:lnTo>
                    <a:pt x="2275" y="2109"/>
                  </a:lnTo>
                  <a:lnTo>
                    <a:pt x="2276" y="2110"/>
                  </a:lnTo>
                  <a:lnTo>
                    <a:pt x="2277" y="2111"/>
                  </a:lnTo>
                  <a:lnTo>
                    <a:pt x="2278" y="2112"/>
                  </a:lnTo>
                  <a:lnTo>
                    <a:pt x="2278" y="2113"/>
                  </a:lnTo>
                  <a:lnTo>
                    <a:pt x="2278" y="2114"/>
                  </a:lnTo>
                  <a:lnTo>
                    <a:pt x="2278" y="2115"/>
                  </a:lnTo>
                  <a:lnTo>
                    <a:pt x="2278" y="2117"/>
                  </a:lnTo>
                  <a:lnTo>
                    <a:pt x="2278" y="2118"/>
                  </a:lnTo>
                  <a:lnTo>
                    <a:pt x="2277" y="2118"/>
                  </a:lnTo>
                  <a:lnTo>
                    <a:pt x="2277" y="2119"/>
                  </a:lnTo>
                  <a:lnTo>
                    <a:pt x="2277" y="2120"/>
                  </a:lnTo>
                  <a:lnTo>
                    <a:pt x="2277" y="2121"/>
                  </a:lnTo>
                  <a:lnTo>
                    <a:pt x="2278" y="2121"/>
                  </a:lnTo>
                  <a:lnTo>
                    <a:pt x="2278" y="2122"/>
                  </a:lnTo>
                  <a:lnTo>
                    <a:pt x="2277" y="2122"/>
                  </a:lnTo>
                  <a:lnTo>
                    <a:pt x="2276" y="2122"/>
                  </a:lnTo>
                  <a:lnTo>
                    <a:pt x="2275" y="2123"/>
                  </a:lnTo>
                  <a:lnTo>
                    <a:pt x="2275" y="2125"/>
                  </a:lnTo>
                  <a:lnTo>
                    <a:pt x="2276" y="2125"/>
                  </a:lnTo>
                  <a:lnTo>
                    <a:pt x="2277" y="2125"/>
                  </a:lnTo>
                  <a:lnTo>
                    <a:pt x="2277" y="2123"/>
                  </a:lnTo>
                  <a:lnTo>
                    <a:pt x="2278" y="2123"/>
                  </a:lnTo>
                  <a:lnTo>
                    <a:pt x="2279" y="2123"/>
                  </a:lnTo>
                  <a:lnTo>
                    <a:pt x="2280" y="2125"/>
                  </a:lnTo>
                  <a:lnTo>
                    <a:pt x="2281" y="2125"/>
                  </a:lnTo>
                  <a:lnTo>
                    <a:pt x="2283" y="2125"/>
                  </a:lnTo>
                  <a:lnTo>
                    <a:pt x="2283" y="2126"/>
                  </a:lnTo>
                  <a:lnTo>
                    <a:pt x="2281" y="2127"/>
                  </a:lnTo>
                  <a:lnTo>
                    <a:pt x="2281" y="2128"/>
                  </a:lnTo>
                  <a:lnTo>
                    <a:pt x="2280" y="2128"/>
                  </a:lnTo>
                  <a:lnTo>
                    <a:pt x="2280" y="2129"/>
                  </a:lnTo>
                  <a:lnTo>
                    <a:pt x="2279" y="2129"/>
                  </a:lnTo>
                  <a:lnTo>
                    <a:pt x="2279" y="2130"/>
                  </a:lnTo>
                  <a:lnTo>
                    <a:pt x="2279" y="2131"/>
                  </a:lnTo>
                  <a:lnTo>
                    <a:pt x="2279" y="2133"/>
                  </a:lnTo>
                  <a:lnTo>
                    <a:pt x="2278" y="2133"/>
                  </a:lnTo>
                  <a:lnTo>
                    <a:pt x="2278" y="2134"/>
                  </a:lnTo>
                  <a:lnTo>
                    <a:pt x="2278" y="2135"/>
                  </a:lnTo>
                  <a:lnTo>
                    <a:pt x="2278" y="2136"/>
                  </a:lnTo>
                  <a:lnTo>
                    <a:pt x="2278" y="2137"/>
                  </a:lnTo>
                  <a:lnTo>
                    <a:pt x="2278" y="2138"/>
                  </a:lnTo>
                  <a:lnTo>
                    <a:pt x="2278" y="2139"/>
                  </a:lnTo>
                  <a:lnTo>
                    <a:pt x="2278" y="2140"/>
                  </a:lnTo>
                  <a:lnTo>
                    <a:pt x="2278" y="2142"/>
                  </a:lnTo>
                  <a:lnTo>
                    <a:pt x="2278" y="2143"/>
                  </a:lnTo>
                  <a:lnTo>
                    <a:pt x="2278" y="2144"/>
                  </a:lnTo>
                  <a:lnTo>
                    <a:pt x="2278" y="2145"/>
                  </a:lnTo>
                  <a:lnTo>
                    <a:pt x="2279" y="2145"/>
                  </a:lnTo>
                  <a:lnTo>
                    <a:pt x="2279" y="2146"/>
                  </a:lnTo>
                  <a:lnTo>
                    <a:pt x="2279" y="2147"/>
                  </a:lnTo>
                  <a:lnTo>
                    <a:pt x="2279" y="2148"/>
                  </a:lnTo>
                  <a:lnTo>
                    <a:pt x="2280" y="2150"/>
                  </a:lnTo>
                  <a:lnTo>
                    <a:pt x="2280" y="2151"/>
                  </a:lnTo>
                  <a:lnTo>
                    <a:pt x="2280" y="2152"/>
                  </a:lnTo>
                  <a:lnTo>
                    <a:pt x="2281" y="2152"/>
                  </a:lnTo>
                  <a:lnTo>
                    <a:pt x="2281" y="2153"/>
                  </a:lnTo>
                  <a:lnTo>
                    <a:pt x="2283" y="2154"/>
                  </a:lnTo>
                  <a:lnTo>
                    <a:pt x="2283" y="2155"/>
                  </a:lnTo>
                  <a:lnTo>
                    <a:pt x="2284" y="2156"/>
                  </a:lnTo>
                  <a:lnTo>
                    <a:pt x="2287" y="2161"/>
                  </a:lnTo>
                  <a:lnTo>
                    <a:pt x="2286" y="2161"/>
                  </a:lnTo>
                  <a:lnTo>
                    <a:pt x="2281" y="2165"/>
                  </a:lnTo>
                  <a:lnTo>
                    <a:pt x="2279" y="2167"/>
                  </a:lnTo>
                  <a:lnTo>
                    <a:pt x="2277" y="2169"/>
                  </a:lnTo>
                  <a:lnTo>
                    <a:pt x="2278" y="2169"/>
                  </a:lnTo>
                  <a:lnTo>
                    <a:pt x="2278" y="2170"/>
                  </a:lnTo>
                  <a:lnTo>
                    <a:pt x="2279" y="2170"/>
                  </a:lnTo>
                  <a:lnTo>
                    <a:pt x="2281" y="2173"/>
                  </a:lnTo>
                  <a:lnTo>
                    <a:pt x="2263" y="2176"/>
                  </a:lnTo>
                  <a:lnTo>
                    <a:pt x="2260" y="2177"/>
                  </a:lnTo>
                  <a:lnTo>
                    <a:pt x="2258" y="2177"/>
                  </a:lnTo>
                  <a:lnTo>
                    <a:pt x="2255" y="2177"/>
                  </a:lnTo>
                  <a:lnTo>
                    <a:pt x="2252" y="2177"/>
                  </a:lnTo>
                  <a:lnTo>
                    <a:pt x="2249" y="2178"/>
                  </a:lnTo>
                  <a:lnTo>
                    <a:pt x="2249" y="2177"/>
                  </a:lnTo>
                  <a:lnTo>
                    <a:pt x="2249" y="2171"/>
                  </a:lnTo>
                  <a:lnTo>
                    <a:pt x="2249" y="2168"/>
                  </a:lnTo>
                  <a:lnTo>
                    <a:pt x="2249" y="2165"/>
                  </a:lnTo>
                  <a:lnTo>
                    <a:pt x="2249" y="2164"/>
                  </a:lnTo>
                  <a:lnTo>
                    <a:pt x="2247" y="2163"/>
                  </a:lnTo>
                  <a:lnTo>
                    <a:pt x="2247" y="2162"/>
                  </a:lnTo>
                  <a:lnTo>
                    <a:pt x="2247" y="2161"/>
                  </a:lnTo>
                  <a:lnTo>
                    <a:pt x="2247" y="2160"/>
                  </a:lnTo>
                  <a:lnTo>
                    <a:pt x="2247" y="2159"/>
                  </a:lnTo>
                  <a:lnTo>
                    <a:pt x="2247" y="2158"/>
                  </a:lnTo>
                  <a:lnTo>
                    <a:pt x="2247" y="2156"/>
                  </a:lnTo>
                  <a:lnTo>
                    <a:pt x="2247" y="2155"/>
                  </a:lnTo>
                  <a:lnTo>
                    <a:pt x="2247" y="2154"/>
                  </a:lnTo>
                  <a:lnTo>
                    <a:pt x="2247" y="2153"/>
                  </a:lnTo>
                  <a:lnTo>
                    <a:pt x="2247" y="2152"/>
                  </a:lnTo>
                  <a:lnTo>
                    <a:pt x="2246" y="2152"/>
                  </a:lnTo>
                  <a:lnTo>
                    <a:pt x="2246" y="2151"/>
                  </a:lnTo>
                  <a:lnTo>
                    <a:pt x="2245" y="2151"/>
                  </a:lnTo>
                  <a:lnTo>
                    <a:pt x="2245" y="2150"/>
                  </a:lnTo>
                  <a:lnTo>
                    <a:pt x="2244" y="2150"/>
                  </a:lnTo>
                  <a:lnTo>
                    <a:pt x="2244" y="2148"/>
                  </a:lnTo>
                  <a:lnTo>
                    <a:pt x="2243" y="2148"/>
                  </a:lnTo>
                  <a:lnTo>
                    <a:pt x="2243" y="2147"/>
                  </a:lnTo>
                  <a:lnTo>
                    <a:pt x="2242" y="2147"/>
                  </a:lnTo>
                  <a:lnTo>
                    <a:pt x="2242" y="2146"/>
                  </a:lnTo>
                  <a:lnTo>
                    <a:pt x="2241" y="2146"/>
                  </a:lnTo>
                  <a:lnTo>
                    <a:pt x="2240" y="2145"/>
                  </a:lnTo>
                  <a:lnTo>
                    <a:pt x="2240" y="2144"/>
                  </a:lnTo>
                  <a:lnTo>
                    <a:pt x="2238" y="2144"/>
                  </a:lnTo>
                  <a:lnTo>
                    <a:pt x="2237" y="2143"/>
                  </a:lnTo>
                  <a:lnTo>
                    <a:pt x="2236" y="2142"/>
                  </a:lnTo>
                  <a:lnTo>
                    <a:pt x="2234" y="2139"/>
                  </a:lnTo>
                  <a:lnTo>
                    <a:pt x="2232" y="2142"/>
                  </a:lnTo>
                  <a:lnTo>
                    <a:pt x="2226" y="2147"/>
                  </a:lnTo>
                  <a:lnTo>
                    <a:pt x="2227" y="2148"/>
                  </a:lnTo>
                  <a:lnTo>
                    <a:pt x="2226" y="2150"/>
                  </a:lnTo>
                  <a:lnTo>
                    <a:pt x="2226" y="2148"/>
                  </a:lnTo>
                  <a:lnTo>
                    <a:pt x="2224" y="2151"/>
                  </a:lnTo>
                  <a:lnTo>
                    <a:pt x="2224" y="2154"/>
                  </a:lnTo>
                  <a:lnTo>
                    <a:pt x="2223" y="2154"/>
                  </a:lnTo>
                  <a:lnTo>
                    <a:pt x="2223" y="2156"/>
                  </a:lnTo>
                  <a:lnTo>
                    <a:pt x="2223" y="2160"/>
                  </a:lnTo>
                  <a:lnTo>
                    <a:pt x="2223" y="2161"/>
                  </a:lnTo>
                  <a:lnTo>
                    <a:pt x="2224" y="2167"/>
                  </a:lnTo>
                  <a:lnTo>
                    <a:pt x="2224" y="2169"/>
                  </a:lnTo>
                  <a:lnTo>
                    <a:pt x="2224" y="2170"/>
                  </a:lnTo>
                  <a:lnTo>
                    <a:pt x="2225" y="2176"/>
                  </a:lnTo>
                  <a:lnTo>
                    <a:pt x="2227" y="2176"/>
                  </a:lnTo>
                  <a:lnTo>
                    <a:pt x="2228" y="2176"/>
                  </a:lnTo>
                  <a:lnTo>
                    <a:pt x="2229" y="2176"/>
                  </a:lnTo>
                  <a:lnTo>
                    <a:pt x="2231" y="2176"/>
                  </a:lnTo>
                  <a:lnTo>
                    <a:pt x="2232" y="2175"/>
                  </a:lnTo>
                  <a:lnTo>
                    <a:pt x="2233" y="2175"/>
                  </a:lnTo>
                  <a:lnTo>
                    <a:pt x="2234" y="2175"/>
                  </a:lnTo>
                  <a:lnTo>
                    <a:pt x="2235" y="2175"/>
                  </a:lnTo>
                  <a:lnTo>
                    <a:pt x="2236" y="2175"/>
                  </a:lnTo>
                  <a:lnTo>
                    <a:pt x="2237" y="2175"/>
                  </a:lnTo>
                  <a:lnTo>
                    <a:pt x="2238" y="2175"/>
                  </a:lnTo>
                  <a:lnTo>
                    <a:pt x="2240" y="2175"/>
                  </a:lnTo>
                  <a:lnTo>
                    <a:pt x="2240" y="2177"/>
                  </a:lnTo>
                  <a:lnTo>
                    <a:pt x="2240" y="2178"/>
                  </a:lnTo>
                  <a:lnTo>
                    <a:pt x="2241" y="2179"/>
                  </a:lnTo>
                  <a:lnTo>
                    <a:pt x="2237" y="2179"/>
                  </a:lnTo>
                  <a:lnTo>
                    <a:pt x="2231" y="2180"/>
                  </a:lnTo>
                  <a:lnTo>
                    <a:pt x="2228" y="2180"/>
                  </a:lnTo>
                  <a:lnTo>
                    <a:pt x="2225" y="2180"/>
                  </a:lnTo>
                  <a:lnTo>
                    <a:pt x="2223" y="2181"/>
                  </a:lnTo>
                  <a:lnTo>
                    <a:pt x="2221" y="2181"/>
                  </a:lnTo>
                  <a:lnTo>
                    <a:pt x="2219" y="2181"/>
                  </a:lnTo>
                  <a:lnTo>
                    <a:pt x="2217" y="2181"/>
                  </a:lnTo>
                  <a:lnTo>
                    <a:pt x="2216" y="2180"/>
                  </a:lnTo>
                  <a:lnTo>
                    <a:pt x="2215" y="2179"/>
                  </a:lnTo>
                  <a:lnTo>
                    <a:pt x="2212" y="2177"/>
                  </a:lnTo>
                  <a:lnTo>
                    <a:pt x="2215" y="2177"/>
                  </a:lnTo>
                  <a:lnTo>
                    <a:pt x="2216" y="2177"/>
                  </a:lnTo>
                  <a:lnTo>
                    <a:pt x="2217" y="2177"/>
                  </a:lnTo>
                  <a:lnTo>
                    <a:pt x="2218" y="2177"/>
                  </a:lnTo>
                  <a:lnTo>
                    <a:pt x="2219" y="2177"/>
                  </a:lnTo>
                  <a:lnTo>
                    <a:pt x="2220" y="2176"/>
                  </a:lnTo>
                  <a:lnTo>
                    <a:pt x="2221" y="2176"/>
                  </a:lnTo>
                  <a:lnTo>
                    <a:pt x="2220" y="2175"/>
                  </a:lnTo>
                  <a:lnTo>
                    <a:pt x="2221" y="2175"/>
                  </a:lnTo>
                  <a:lnTo>
                    <a:pt x="2223" y="2175"/>
                  </a:lnTo>
                  <a:lnTo>
                    <a:pt x="2224" y="2175"/>
                  </a:lnTo>
                  <a:lnTo>
                    <a:pt x="2224" y="2171"/>
                  </a:lnTo>
                  <a:lnTo>
                    <a:pt x="2224" y="2170"/>
                  </a:lnTo>
                  <a:lnTo>
                    <a:pt x="2224" y="2169"/>
                  </a:lnTo>
                  <a:lnTo>
                    <a:pt x="2223" y="2167"/>
                  </a:lnTo>
                  <a:lnTo>
                    <a:pt x="2221" y="2167"/>
                  </a:lnTo>
                  <a:lnTo>
                    <a:pt x="2221" y="2165"/>
                  </a:lnTo>
                  <a:lnTo>
                    <a:pt x="2223" y="2165"/>
                  </a:lnTo>
                  <a:lnTo>
                    <a:pt x="2223" y="2161"/>
                  </a:lnTo>
                  <a:lnTo>
                    <a:pt x="2221" y="2161"/>
                  </a:lnTo>
                  <a:lnTo>
                    <a:pt x="2221" y="2160"/>
                  </a:lnTo>
                  <a:lnTo>
                    <a:pt x="2221" y="2159"/>
                  </a:lnTo>
                  <a:lnTo>
                    <a:pt x="2221" y="2158"/>
                  </a:lnTo>
                  <a:lnTo>
                    <a:pt x="2219" y="2158"/>
                  </a:lnTo>
                  <a:lnTo>
                    <a:pt x="2218" y="2158"/>
                  </a:lnTo>
                  <a:lnTo>
                    <a:pt x="2217" y="2156"/>
                  </a:lnTo>
                  <a:lnTo>
                    <a:pt x="2218" y="2155"/>
                  </a:lnTo>
                  <a:lnTo>
                    <a:pt x="2220" y="2152"/>
                  </a:lnTo>
                  <a:lnTo>
                    <a:pt x="2226" y="2146"/>
                  </a:lnTo>
                  <a:lnTo>
                    <a:pt x="2231" y="2142"/>
                  </a:lnTo>
                  <a:lnTo>
                    <a:pt x="2227" y="2138"/>
                  </a:lnTo>
                  <a:lnTo>
                    <a:pt x="2226" y="2140"/>
                  </a:lnTo>
                  <a:lnTo>
                    <a:pt x="2220" y="2135"/>
                  </a:lnTo>
                  <a:lnTo>
                    <a:pt x="2221" y="2134"/>
                  </a:lnTo>
                  <a:lnTo>
                    <a:pt x="2221" y="2133"/>
                  </a:lnTo>
                  <a:lnTo>
                    <a:pt x="2223" y="2133"/>
                  </a:lnTo>
                  <a:lnTo>
                    <a:pt x="2229" y="2139"/>
                  </a:lnTo>
                  <a:lnTo>
                    <a:pt x="2232" y="2142"/>
                  </a:lnTo>
                  <a:lnTo>
                    <a:pt x="2232" y="2140"/>
                  </a:lnTo>
                  <a:lnTo>
                    <a:pt x="2233" y="2139"/>
                  </a:lnTo>
                  <a:lnTo>
                    <a:pt x="2231" y="2137"/>
                  </a:lnTo>
                  <a:lnTo>
                    <a:pt x="2232" y="2137"/>
                  </a:lnTo>
                  <a:lnTo>
                    <a:pt x="2225" y="2130"/>
                  </a:lnTo>
                  <a:lnTo>
                    <a:pt x="2224" y="2130"/>
                  </a:lnTo>
                  <a:lnTo>
                    <a:pt x="2224" y="2129"/>
                  </a:lnTo>
                  <a:lnTo>
                    <a:pt x="2223" y="2129"/>
                  </a:lnTo>
                  <a:lnTo>
                    <a:pt x="2223" y="2128"/>
                  </a:lnTo>
                  <a:lnTo>
                    <a:pt x="2221" y="2128"/>
                  </a:lnTo>
                  <a:lnTo>
                    <a:pt x="2220" y="2127"/>
                  </a:lnTo>
                  <a:lnTo>
                    <a:pt x="2220" y="2126"/>
                  </a:lnTo>
                  <a:lnTo>
                    <a:pt x="2219" y="2125"/>
                  </a:lnTo>
                  <a:lnTo>
                    <a:pt x="2218" y="2123"/>
                  </a:lnTo>
                  <a:lnTo>
                    <a:pt x="2217" y="2122"/>
                  </a:lnTo>
                  <a:lnTo>
                    <a:pt x="2216" y="2122"/>
                  </a:lnTo>
                  <a:lnTo>
                    <a:pt x="2216" y="2121"/>
                  </a:lnTo>
                  <a:lnTo>
                    <a:pt x="2224" y="2113"/>
                  </a:lnTo>
                  <a:lnTo>
                    <a:pt x="2225" y="2112"/>
                  </a:lnTo>
                  <a:lnTo>
                    <a:pt x="2224" y="2112"/>
                  </a:lnTo>
                  <a:lnTo>
                    <a:pt x="2223" y="2111"/>
                  </a:lnTo>
                  <a:lnTo>
                    <a:pt x="2219" y="2108"/>
                  </a:lnTo>
                  <a:lnTo>
                    <a:pt x="2212" y="2101"/>
                  </a:lnTo>
                  <a:lnTo>
                    <a:pt x="2209" y="2098"/>
                  </a:lnTo>
                  <a:lnTo>
                    <a:pt x="2208" y="2097"/>
                  </a:lnTo>
                  <a:lnTo>
                    <a:pt x="2207" y="2096"/>
                  </a:lnTo>
                  <a:lnTo>
                    <a:pt x="2192" y="2081"/>
                  </a:lnTo>
                  <a:lnTo>
                    <a:pt x="2190" y="2079"/>
                  </a:lnTo>
                  <a:lnTo>
                    <a:pt x="2189" y="2078"/>
                  </a:lnTo>
                  <a:lnTo>
                    <a:pt x="2186" y="2076"/>
                  </a:lnTo>
                  <a:lnTo>
                    <a:pt x="2182" y="2072"/>
                  </a:lnTo>
                  <a:lnTo>
                    <a:pt x="2175" y="2066"/>
                  </a:lnTo>
                  <a:lnTo>
                    <a:pt x="2174" y="2066"/>
                  </a:lnTo>
                  <a:lnTo>
                    <a:pt x="2171" y="2062"/>
                  </a:lnTo>
                  <a:lnTo>
                    <a:pt x="2171" y="2061"/>
                  </a:lnTo>
                  <a:lnTo>
                    <a:pt x="2163" y="2053"/>
                  </a:lnTo>
                  <a:lnTo>
                    <a:pt x="2158" y="2048"/>
                  </a:lnTo>
                  <a:lnTo>
                    <a:pt x="2152" y="2044"/>
                  </a:lnTo>
                  <a:lnTo>
                    <a:pt x="2149" y="2042"/>
                  </a:lnTo>
                  <a:lnTo>
                    <a:pt x="2147" y="2038"/>
                  </a:lnTo>
                  <a:lnTo>
                    <a:pt x="2146" y="2037"/>
                  </a:lnTo>
                  <a:lnTo>
                    <a:pt x="2133" y="2026"/>
                  </a:lnTo>
                  <a:lnTo>
                    <a:pt x="2132" y="2025"/>
                  </a:lnTo>
                  <a:lnTo>
                    <a:pt x="2116" y="2010"/>
                  </a:lnTo>
                  <a:lnTo>
                    <a:pt x="2114" y="2008"/>
                  </a:lnTo>
                  <a:lnTo>
                    <a:pt x="2114" y="2006"/>
                  </a:lnTo>
                  <a:lnTo>
                    <a:pt x="2109" y="2003"/>
                  </a:lnTo>
                  <a:lnTo>
                    <a:pt x="2108" y="2002"/>
                  </a:lnTo>
                  <a:lnTo>
                    <a:pt x="2104" y="1997"/>
                  </a:lnTo>
                  <a:lnTo>
                    <a:pt x="2099" y="1993"/>
                  </a:lnTo>
                  <a:lnTo>
                    <a:pt x="2096" y="1991"/>
                  </a:lnTo>
                  <a:lnTo>
                    <a:pt x="2094" y="1987"/>
                  </a:lnTo>
                  <a:lnTo>
                    <a:pt x="2090" y="1985"/>
                  </a:lnTo>
                  <a:lnTo>
                    <a:pt x="2087" y="1981"/>
                  </a:lnTo>
                  <a:lnTo>
                    <a:pt x="2085" y="1978"/>
                  </a:lnTo>
                  <a:lnTo>
                    <a:pt x="2081" y="1976"/>
                  </a:lnTo>
                  <a:lnTo>
                    <a:pt x="2080" y="1976"/>
                  </a:lnTo>
                  <a:lnTo>
                    <a:pt x="2080" y="1977"/>
                  </a:lnTo>
                  <a:lnTo>
                    <a:pt x="2078" y="1979"/>
                  </a:lnTo>
                  <a:lnTo>
                    <a:pt x="2077" y="1979"/>
                  </a:lnTo>
                  <a:lnTo>
                    <a:pt x="2074" y="1977"/>
                  </a:lnTo>
                  <a:lnTo>
                    <a:pt x="2077" y="1975"/>
                  </a:lnTo>
                  <a:lnTo>
                    <a:pt x="2076" y="1974"/>
                  </a:lnTo>
                  <a:lnTo>
                    <a:pt x="2074" y="1974"/>
                  </a:lnTo>
                  <a:lnTo>
                    <a:pt x="2074" y="1975"/>
                  </a:lnTo>
                  <a:lnTo>
                    <a:pt x="2073" y="1975"/>
                  </a:lnTo>
                  <a:lnTo>
                    <a:pt x="2072" y="1974"/>
                  </a:lnTo>
                  <a:lnTo>
                    <a:pt x="2071" y="1972"/>
                  </a:lnTo>
                  <a:lnTo>
                    <a:pt x="2071" y="1971"/>
                  </a:lnTo>
                  <a:lnTo>
                    <a:pt x="2070" y="1971"/>
                  </a:lnTo>
                  <a:lnTo>
                    <a:pt x="2069" y="1972"/>
                  </a:lnTo>
                  <a:lnTo>
                    <a:pt x="2069" y="1974"/>
                  </a:lnTo>
                  <a:lnTo>
                    <a:pt x="2068" y="1975"/>
                  </a:lnTo>
                  <a:lnTo>
                    <a:pt x="2066" y="1975"/>
                  </a:lnTo>
                  <a:lnTo>
                    <a:pt x="2065" y="1974"/>
                  </a:lnTo>
                  <a:lnTo>
                    <a:pt x="2064" y="1975"/>
                  </a:lnTo>
                  <a:lnTo>
                    <a:pt x="2063" y="1976"/>
                  </a:lnTo>
                  <a:lnTo>
                    <a:pt x="2063" y="1977"/>
                  </a:lnTo>
                  <a:lnTo>
                    <a:pt x="2064" y="1978"/>
                  </a:lnTo>
                  <a:lnTo>
                    <a:pt x="2063" y="1978"/>
                  </a:lnTo>
                  <a:lnTo>
                    <a:pt x="2063" y="1979"/>
                  </a:lnTo>
                  <a:lnTo>
                    <a:pt x="2062" y="1979"/>
                  </a:lnTo>
                  <a:lnTo>
                    <a:pt x="2061" y="1978"/>
                  </a:lnTo>
                  <a:lnTo>
                    <a:pt x="2061" y="1979"/>
                  </a:lnTo>
                  <a:lnTo>
                    <a:pt x="2062" y="1980"/>
                  </a:lnTo>
                  <a:lnTo>
                    <a:pt x="2061" y="1981"/>
                  </a:lnTo>
                  <a:lnTo>
                    <a:pt x="2060" y="1983"/>
                  </a:lnTo>
                  <a:lnTo>
                    <a:pt x="2059" y="1981"/>
                  </a:lnTo>
                  <a:lnTo>
                    <a:pt x="2057" y="1980"/>
                  </a:lnTo>
                  <a:lnTo>
                    <a:pt x="2059" y="1979"/>
                  </a:lnTo>
                  <a:lnTo>
                    <a:pt x="2060" y="1978"/>
                  </a:lnTo>
                  <a:lnTo>
                    <a:pt x="2061" y="1976"/>
                  </a:lnTo>
                  <a:lnTo>
                    <a:pt x="2062" y="1976"/>
                  </a:lnTo>
                  <a:lnTo>
                    <a:pt x="2063" y="1975"/>
                  </a:lnTo>
                  <a:lnTo>
                    <a:pt x="2064" y="1974"/>
                  </a:lnTo>
                  <a:lnTo>
                    <a:pt x="2065" y="1972"/>
                  </a:lnTo>
                  <a:lnTo>
                    <a:pt x="2066" y="1971"/>
                  </a:lnTo>
                  <a:lnTo>
                    <a:pt x="2066" y="1970"/>
                  </a:lnTo>
                  <a:lnTo>
                    <a:pt x="2065" y="1970"/>
                  </a:lnTo>
                  <a:lnTo>
                    <a:pt x="2064" y="1969"/>
                  </a:lnTo>
                  <a:lnTo>
                    <a:pt x="2064" y="1968"/>
                  </a:lnTo>
                  <a:lnTo>
                    <a:pt x="2063" y="1968"/>
                  </a:lnTo>
                  <a:lnTo>
                    <a:pt x="2062" y="1967"/>
                  </a:lnTo>
                  <a:lnTo>
                    <a:pt x="2061" y="1966"/>
                  </a:lnTo>
                  <a:lnTo>
                    <a:pt x="2060" y="1964"/>
                  </a:lnTo>
                  <a:lnTo>
                    <a:pt x="2059" y="1964"/>
                  </a:lnTo>
                  <a:lnTo>
                    <a:pt x="2059" y="1963"/>
                  </a:lnTo>
                  <a:lnTo>
                    <a:pt x="2060" y="1963"/>
                  </a:lnTo>
                  <a:lnTo>
                    <a:pt x="2060" y="1962"/>
                  </a:lnTo>
                  <a:lnTo>
                    <a:pt x="2061" y="1961"/>
                  </a:lnTo>
                  <a:lnTo>
                    <a:pt x="2062" y="1960"/>
                  </a:lnTo>
                  <a:lnTo>
                    <a:pt x="2066" y="1963"/>
                  </a:lnTo>
                  <a:lnTo>
                    <a:pt x="2068" y="1966"/>
                  </a:lnTo>
                  <a:lnTo>
                    <a:pt x="2070" y="1968"/>
                  </a:lnTo>
                  <a:lnTo>
                    <a:pt x="2071" y="1967"/>
                  </a:lnTo>
                  <a:lnTo>
                    <a:pt x="2071" y="1966"/>
                  </a:lnTo>
                  <a:lnTo>
                    <a:pt x="2070" y="1964"/>
                  </a:lnTo>
                  <a:lnTo>
                    <a:pt x="2069" y="1963"/>
                  </a:lnTo>
                  <a:lnTo>
                    <a:pt x="2069" y="1962"/>
                  </a:lnTo>
                  <a:lnTo>
                    <a:pt x="2070" y="1962"/>
                  </a:lnTo>
                  <a:lnTo>
                    <a:pt x="2070" y="1961"/>
                  </a:lnTo>
                  <a:lnTo>
                    <a:pt x="2072" y="1959"/>
                  </a:lnTo>
                  <a:lnTo>
                    <a:pt x="2073" y="1958"/>
                  </a:lnTo>
                  <a:lnTo>
                    <a:pt x="2074" y="1956"/>
                  </a:lnTo>
                  <a:lnTo>
                    <a:pt x="2074" y="1958"/>
                  </a:lnTo>
                  <a:lnTo>
                    <a:pt x="2076" y="1958"/>
                  </a:lnTo>
                  <a:lnTo>
                    <a:pt x="2076" y="1959"/>
                  </a:lnTo>
                  <a:lnTo>
                    <a:pt x="2077" y="1959"/>
                  </a:lnTo>
                  <a:lnTo>
                    <a:pt x="2077" y="1960"/>
                  </a:lnTo>
                  <a:lnTo>
                    <a:pt x="2078" y="1960"/>
                  </a:lnTo>
                  <a:lnTo>
                    <a:pt x="2078" y="1959"/>
                  </a:lnTo>
                  <a:lnTo>
                    <a:pt x="2079" y="1959"/>
                  </a:lnTo>
                  <a:lnTo>
                    <a:pt x="2079" y="1958"/>
                  </a:lnTo>
                  <a:lnTo>
                    <a:pt x="2080" y="1958"/>
                  </a:lnTo>
                  <a:lnTo>
                    <a:pt x="2081" y="1956"/>
                  </a:lnTo>
                  <a:lnTo>
                    <a:pt x="2082" y="1955"/>
                  </a:lnTo>
                  <a:lnTo>
                    <a:pt x="2083" y="1955"/>
                  </a:lnTo>
                  <a:lnTo>
                    <a:pt x="2083" y="1954"/>
                  </a:lnTo>
                  <a:lnTo>
                    <a:pt x="2085" y="1953"/>
                  </a:lnTo>
                  <a:lnTo>
                    <a:pt x="2086" y="1952"/>
                  </a:lnTo>
                  <a:lnTo>
                    <a:pt x="2087" y="1951"/>
                  </a:lnTo>
                  <a:lnTo>
                    <a:pt x="2088" y="1950"/>
                  </a:lnTo>
                  <a:lnTo>
                    <a:pt x="2088" y="1949"/>
                  </a:lnTo>
                  <a:lnTo>
                    <a:pt x="2089" y="1949"/>
                  </a:lnTo>
                  <a:lnTo>
                    <a:pt x="2090" y="1947"/>
                  </a:lnTo>
                  <a:lnTo>
                    <a:pt x="2090" y="1946"/>
                  </a:lnTo>
                  <a:lnTo>
                    <a:pt x="2091" y="1946"/>
                  </a:lnTo>
                  <a:lnTo>
                    <a:pt x="2092" y="1944"/>
                  </a:lnTo>
                  <a:lnTo>
                    <a:pt x="2094" y="1944"/>
                  </a:lnTo>
                  <a:lnTo>
                    <a:pt x="2092" y="1944"/>
                  </a:lnTo>
                  <a:lnTo>
                    <a:pt x="2092" y="1943"/>
                  </a:lnTo>
                  <a:lnTo>
                    <a:pt x="2094" y="1942"/>
                  </a:lnTo>
                  <a:lnTo>
                    <a:pt x="2095" y="1942"/>
                  </a:lnTo>
                  <a:lnTo>
                    <a:pt x="2095" y="1941"/>
                  </a:lnTo>
                  <a:lnTo>
                    <a:pt x="2096" y="1939"/>
                  </a:lnTo>
                  <a:lnTo>
                    <a:pt x="2097" y="1938"/>
                  </a:lnTo>
                  <a:lnTo>
                    <a:pt x="2097" y="1939"/>
                  </a:lnTo>
                  <a:lnTo>
                    <a:pt x="2098" y="1939"/>
                  </a:lnTo>
                  <a:lnTo>
                    <a:pt x="2097" y="1938"/>
                  </a:lnTo>
                  <a:lnTo>
                    <a:pt x="2098" y="1937"/>
                  </a:lnTo>
                  <a:lnTo>
                    <a:pt x="2098" y="1936"/>
                  </a:lnTo>
                  <a:lnTo>
                    <a:pt x="2098" y="1935"/>
                  </a:lnTo>
                  <a:lnTo>
                    <a:pt x="2099" y="1934"/>
                  </a:lnTo>
                  <a:lnTo>
                    <a:pt x="2099" y="1933"/>
                  </a:lnTo>
                  <a:lnTo>
                    <a:pt x="2099" y="1931"/>
                  </a:lnTo>
                  <a:lnTo>
                    <a:pt x="2100" y="1931"/>
                  </a:lnTo>
                  <a:lnTo>
                    <a:pt x="2100" y="1930"/>
                  </a:lnTo>
                  <a:lnTo>
                    <a:pt x="2100" y="1928"/>
                  </a:lnTo>
                  <a:lnTo>
                    <a:pt x="2100" y="1926"/>
                  </a:lnTo>
                  <a:lnTo>
                    <a:pt x="2100" y="1925"/>
                  </a:lnTo>
                  <a:lnTo>
                    <a:pt x="2099" y="1925"/>
                  </a:lnTo>
                  <a:lnTo>
                    <a:pt x="2098" y="1924"/>
                  </a:lnTo>
                  <a:lnTo>
                    <a:pt x="2097" y="1922"/>
                  </a:lnTo>
                  <a:lnTo>
                    <a:pt x="2096" y="1921"/>
                  </a:lnTo>
                  <a:lnTo>
                    <a:pt x="2096" y="1920"/>
                  </a:lnTo>
                  <a:lnTo>
                    <a:pt x="2095" y="1920"/>
                  </a:lnTo>
                  <a:lnTo>
                    <a:pt x="2094" y="1919"/>
                  </a:lnTo>
                  <a:lnTo>
                    <a:pt x="2094" y="1920"/>
                  </a:lnTo>
                  <a:lnTo>
                    <a:pt x="2092" y="1921"/>
                  </a:lnTo>
                  <a:lnTo>
                    <a:pt x="2091" y="1921"/>
                  </a:lnTo>
                  <a:lnTo>
                    <a:pt x="2090" y="1922"/>
                  </a:lnTo>
                  <a:lnTo>
                    <a:pt x="2090" y="1924"/>
                  </a:lnTo>
                  <a:lnTo>
                    <a:pt x="2089" y="1925"/>
                  </a:lnTo>
                  <a:lnTo>
                    <a:pt x="2088" y="1926"/>
                  </a:lnTo>
                  <a:lnTo>
                    <a:pt x="2086" y="1926"/>
                  </a:lnTo>
                  <a:lnTo>
                    <a:pt x="2083" y="1925"/>
                  </a:lnTo>
                  <a:lnTo>
                    <a:pt x="2082" y="1925"/>
                  </a:lnTo>
                  <a:lnTo>
                    <a:pt x="2081" y="1924"/>
                  </a:lnTo>
                  <a:lnTo>
                    <a:pt x="2080" y="1924"/>
                  </a:lnTo>
                  <a:lnTo>
                    <a:pt x="2079" y="1924"/>
                  </a:lnTo>
                  <a:lnTo>
                    <a:pt x="2079" y="1925"/>
                  </a:lnTo>
                  <a:lnTo>
                    <a:pt x="2078" y="1926"/>
                  </a:lnTo>
                  <a:lnTo>
                    <a:pt x="2077" y="1926"/>
                  </a:lnTo>
                  <a:lnTo>
                    <a:pt x="2077" y="1927"/>
                  </a:lnTo>
                  <a:lnTo>
                    <a:pt x="2076" y="1928"/>
                  </a:lnTo>
                  <a:lnTo>
                    <a:pt x="2074" y="1929"/>
                  </a:lnTo>
                  <a:lnTo>
                    <a:pt x="2074" y="1930"/>
                  </a:lnTo>
                  <a:lnTo>
                    <a:pt x="2073" y="1930"/>
                  </a:lnTo>
                  <a:lnTo>
                    <a:pt x="2072" y="1931"/>
                  </a:lnTo>
                  <a:lnTo>
                    <a:pt x="2072" y="1933"/>
                  </a:lnTo>
                  <a:lnTo>
                    <a:pt x="2071" y="1931"/>
                  </a:lnTo>
                  <a:lnTo>
                    <a:pt x="2070" y="1933"/>
                  </a:lnTo>
                  <a:lnTo>
                    <a:pt x="2069" y="1933"/>
                  </a:lnTo>
                  <a:lnTo>
                    <a:pt x="2068" y="1934"/>
                  </a:lnTo>
                  <a:lnTo>
                    <a:pt x="2068" y="1935"/>
                  </a:lnTo>
                  <a:lnTo>
                    <a:pt x="2066" y="1936"/>
                  </a:lnTo>
                  <a:lnTo>
                    <a:pt x="2065" y="1937"/>
                  </a:lnTo>
                  <a:lnTo>
                    <a:pt x="2064" y="1938"/>
                  </a:lnTo>
                  <a:lnTo>
                    <a:pt x="2062" y="1941"/>
                  </a:lnTo>
                  <a:lnTo>
                    <a:pt x="2054" y="1950"/>
                  </a:lnTo>
                  <a:lnTo>
                    <a:pt x="2053" y="1950"/>
                  </a:lnTo>
                  <a:lnTo>
                    <a:pt x="2052" y="1951"/>
                  </a:lnTo>
                  <a:lnTo>
                    <a:pt x="2052" y="1952"/>
                  </a:lnTo>
                  <a:lnTo>
                    <a:pt x="2051" y="1952"/>
                  </a:lnTo>
                  <a:lnTo>
                    <a:pt x="2051" y="1953"/>
                  </a:lnTo>
                  <a:lnTo>
                    <a:pt x="2050" y="1953"/>
                  </a:lnTo>
                  <a:lnTo>
                    <a:pt x="2050" y="1954"/>
                  </a:lnTo>
                  <a:lnTo>
                    <a:pt x="2048" y="1954"/>
                  </a:lnTo>
                  <a:lnTo>
                    <a:pt x="2048" y="1955"/>
                  </a:lnTo>
                  <a:lnTo>
                    <a:pt x="2047" y="1956"/>
                  </a:lnTo>
                  <a:lnTo>
                    <a:pt x="2046" y="1956"/>
                  </a:lnTo>
                  <a:lnTo>
                    <a:pt x="2046" y="1958"/>
                  </a:lnTo>
                  <a:lnTo>
                    <a:pt x="2045" y="1958"/>
                  </a:lnTo>
                  <a:lnTo>
                    <a:pt x="2045" y="1959"/>
                  </a:lnTo>
                  <a:lnTo>
                    <a:pt x="2044" y="1960"/>
                  </a:lnTo>
                  <a:lnTo>
                    <a:pt x="2043" y="1961"/>
                  </a:lnTo>
                  <a:lnTo>
                    <a:pt x="2042" y="1962"/>
                  </a:lnTo>
                  <a:lnTo>
                    <a:pt x="2040" y="1963"/>
                  </a:lnTo>
                  <a:lnTo>
                    <a:pt x="2039" y="1964"/>
                  </a:lnTo>
                  <a:lnTo>
                    <a:pt x="2038" y="1966"/>
                  </a:lnTo>
                  <a:lnTo>
                    <a:pt x="2039" y="1967"/>
                  </a:lnTo>
                  <a:lnTo>
                    <a:pt x="2040" y="1968"/>
                  </a:lnTo>
                  <a:lnTo>
                    <a:pt x="2042" y="1969"/>
                  </a:lnTo>
                  <a:lnTo>
                    <a:pt x="2040" y="1970"/>
                  </a:lnTo>
                  <a:lnTo>
                    <a:pt x="2040" y="1971"/>
                  </a:lnTo>
                  <a:lnTo>
                    <a:pt x="2039" y="1971"/>
                  </a:lnTo>
                  <a:lnTo>
                    <a:pt x="2039" y="1972"/>
                  </a:lnTo>
                  <a:lnTo>
                    <a:pt x="2038" y="1972"/>
                  </a:lnTo>
                  <a:lnTo>
                    <a:pt x="2038" y="1974"/>
                  </a:lnTo>
                  <a:lnTo>
                    <a:pt x="2037" y="1974"/>
                  </a:lnTo>
                  <a:lnTo>
                    <a:pt x="2037" y="1975"/>
                  </a:lnTo>
                  <a:lnTo>
                    <a:pt x="2036" y="1975"/>
                  </a:lnTo>
                  <a:lnTo>
                    <a:pt x="2036" y="1976"/>
                  </a:lnTo>
                  <a:lnTo>
                    <a:pt x="2035" y="1975"/>
                  </a:lnTo>
                  <a:lnTo>
                    <a:pt x="2033" y="1972"/>
                  </a:lnTo>
                  <a:lnTo>
                    <a:pt x="2031" y="1971"/>
                  </a:lnTo>
                  <a:lnTo>
                    <a:pt x="2030" y="1971"/>
                  </a:lnTo>
                  <a:lnTo>
                    <a:pt x="2030" y="1970"/>
                  </a:lnTo>
                  <a:lnTo>
                    <a:pt x="2029" y="1970"/>
                  </a:lnTo>
                  <a:lnTo>
                    <a:pt x="2029" y="1969"/>
                  </a:lnTo>
                  <a:lnTo>
                    <a:pt x="2028" y="1969"/>
                  </a:lnTo>
                  <a:lnTo>
                    <a:pt x="2028" y="1968"/>
                  </a:lnTo>
                  <a:lnTo>
                    <a:pt x="2027" y="1968"/>
                  </a:lnTo>
                  <a:lnTo>
                    <a:pt x="2027" y="1967"/>
                  </a:lnTo>
                  <a:lnTo>
                    <a:pt x="2026" y="1967"/>
                  </a:lnTo>
                  <a:lnTo>
                    <a:pt x="2026" y="1966"/>
                  </a:lnTo>
                  <a:lnTo>
                    <a:pt x="2025" y="1966"/>
                  </a:lnTo>
                  <a:lnTo>
                    <a:pt x="2023" y="1964"/>
                  </a:lnTo>
                  <a:lnTo>
                    <a:pt x="2023" y="1963"/>
                  </a:lnTo>
                  <a:lnTo>
                    <a:pt x="2022" y="1963"/>
                  </a:lnTo>
                  <a:lnTo>
                    <a:pt x="2021" y="1962"/>
                  </a:lnTo>
                  <a:lnTo>
                    <a:pt x="2021" y="1961"/>
                  </a:lnTo>
                  <a:lnTo>
                    <a:pt x="2020" y="1961"/>
                  </a:lnTo>
                  <a:lnTo>
                    <a:pt x="2020" y="1960"/>
                  </a:lnTo>
                  <a:lnTo>
                    <a:pt x="2019" y="1960"/>
                  </a:lnTo>
                  <a:lnTo>
                    <a:pt x="2018" y="1959"/>
                  </a:lnTo>
                  <a:lnTo>
                    <a:pt x="2017" y="1958"/>
                  </a:lnTo>
                  <a:lnTo>
                    <a:pt x="2016" y="1956"/>
                  </a:lnTo>
                  <a:lnTo>
                    <a:pt x="2014" y="1955"/>
                  </a:lnTo>
                  <a:lnTo>
                    <a:pt x="2013" y="1954"/>
                  </a:lnTo>
                  <a:lnTo>
                    <a:pt x="2012" y="1953"/>
                  </a:lnTo>
                  <a:lnTo>
                    <a:pt x="2011" y="1952"/>
                  </a:lnTo>
                  <a:lnTo>
                    <a:pt x="2010" y="1952"/>
                  </a:lnTo>
                  <a:lnTo>
                    <a:pt x="2010" y="1951"/>
                  </a:lnTo>
                  <a:lnTo>
                    <a:pt x="2009" y="1951"/>
                  </a:lnTo>
                  <a:lnTo>
                    <a:pt x="2009" y="1950"/>
                  </a:lnTo>
                  <a:lnTo>
                    <a:pt x="2008" y="1950"/>
                  </a:lnTo>
                  <a:lnTo>
                    <a:pt x="2008" y="1949"/>
                  </a:lnTo>
                  <a:lnTo>
                    <a:pt x="2008" y="1947"/>
                  </a:lnTo>
                  <a:lnTo>
                    <a:pt x="2010" y="1945"/>
                  </a:lnTo>
                  <a:lnTo>
                    <a:pt x="2012" y="1944"/>
                  </a:lnTo>
                  <a:lnTo>
                    <a:pt x="2010" y="1942"/>
                  </a:lnTo>
                  <a:lnTo>
                    <a:pt x="2009" y="1942"/>
                  </a:lnTo>
                  <a:lnTo>
                    <a:pt x="2010" y="1941"/>
                  </a:lnTo>
                  <a:lnTo>
                    <a:pt x="2012" y="1938"/>
                  </a:lnTo>
                  <a:lnTo>
                    <a:pt x="2013" y="1937"/>
                  </a:lnTo>
                  <a:lnTo>
                    <a:pt x="2016" y="1939"/>
                  </a:lnTo>
                  <a:lnTo>
                    <a:pt x="2018" y="1937"/>
                  </a:lnTo>
                  <a:lnTo>
                    <a:pt x="2020" y="1935"/>
                  </a:lnTo>
                  <a:lnTo>
                    <a:pt x="2021" y="1934"/>
                  </a:lnTo>
                  <a:lnTo>
                    <a:pt x="2023" y="1931"/>
                  </a:lnTo>
                  <a:lnTo>
                    <a:pt x="2025" y="1929"/>
                  </a:lnTo>
                  <a:lnTo>
                    <a:pt x="2023" y="1928"/>
                  </a:lnTo>
                  <a:lnTo>
                    <a:pt x="2025" y="1928"/>
                  </a:lnTo>
                  <a:lnTo>
                    <a:pt x="2025" y="1927"/>
                  </a:lnTo>
                  <a:lnTo>
                    <a:pt x="2026" y="1927"/>
                  </a:lnTo>
                  <a:lnTo>
                    <a:pt x="2027" y="1926"/>
                  </a:lnTo>
                  <a:lnTo>
                    <a:pt x="2028" y="1927"/>
                  </a:lnTo>
                  <a:lnTo>
                    <a:pt x="2028" y="1926"/>
                  </a:lnTo>
                  <a:lnTo>
                    <a:pt x="2027" y="1925"/>
                  </a:lnTo>
                  <a:lnTo>
                    <a:pt x="2026" y="1925"/>
                  </a:lnTo>
                  <a:lnTo>
                    <a:pt x="2025" y="1922"/>
                  </a:lnTo>
                  <a:lnTo>
                    <a:pt x="2023" y="1922"/>
                  </a:lnTo>
                  <a:lnTo>
                    <a:pt x="2023" y="1921"/>
                  </a:lnTo>
                  <a:lnTo>
                    <a:pt x="2022" y="1920"/>
                  </a:lnTo>
                  <a:lnTo>
                    <a:pt x="2020" y="1918"/>
                  </a:lnTo>
                  <a:lnTo>
                    <a:pt x="2020" y="1917"/>
                  </a:lnTo>
                  <a:lnTo>
                    <a:pt x="2019" y="1917"/>
                  </a:lnTo>
                  <a:lnTo>
                    <a:pt x="2018" y="1916"/>
                  </a:lnTo>
                  <a:lnTo>
                    <a:pt x="2018" y="1914"/>
                  </a:lnTo>
                  <a:lnTo>
                    <a:pt x="2017" y="1914"/>
                  </a:lnTo>
                  <a:lnTo>
                    <a:pt x="2016" y="1913"/>
                  </a:lnTo>
                  <a:lnTo>
                    <a:pt x="2014" y="1912"/>
                  </a:lnTo>
                  <a:lnTo>
                    <a:pt x="2013" y="1911"/>
                  </a:lnTo>
                  <a:lnTo>
                    <a:pt x="2012" y="1911"/>
                  </a:lnTo>
                  <a:lnTo>
                    <a:pt x="2012" y="1910"/>
                  </a:lnTo>
                  <a:lnTo>
                    <a:pt x="2010" y="1908"/>
                  </a:lnTo>
                  <a:lnTo>
                    <a:pt x="2009" y="1908"/>
                  </a:lnTo>
                  <a:lnTo>
                    <a:pt x="2008" y="1905"/>
                  </a:lnTo>
                  <a:lnTo>
                    <a:pt x="2007" y="1905"/>
                  </a:lnTo>
                  <a:lnTo>
                    <a:pt x="2007" y="1907"/>
                  </a:lnTo>
                  <a:lnTo>
                    <a:pt x="2005" y="1908"/>
                  </a:lnTo>
                  <a:lnTo>
                    <a:pt x="2005" y="1909"/>
                  </a:lnTo>
                  <a:lnTo>
                    <a:pt x="2004" y="1909"/>
                  </a:lnTo>
                  <a:lnTo>
                    <a:pt x="2003" y="1910"/>
                  </a:lnTo>
                  <a:lnTo>
                    <a:pt x="2003" y="1911"/>
                  </a:lnTo>
                  <a:lnTo>
                    <a:pt x="2002" y="1911"/>
                  </a:lnTo>
                  <a:lnTo>
                    <a:pt x="2002" y="1912"/>
                  </a:lnTo>
                  <a:lnTo>
                    <a:pt x="2001" y="1912"/>
                  </a:lnTo>
                  <a:lnTo>
                    <a:pt x="2001" y="1913"/>
                  </a:lnTo>
                  <a:lnTo>
                    <a:pt x="2000" y="1913"/>
                  </a:lnTo>
                  <a:lnTo>
                    <a:pt x="1999" y="1914"/>
                  </a:lnTo>
                  <a:lnTo>
                    <a:pt x="1997" y="1914"/>
                  </a:lnTo>
                  <a:lnTo>
                    <a:pt x="1996" y="1914"/>
                  </a:lnTo>
                  <a:lnTo>
                    <a:pt x="1995" y="1914"/>
                  </a:lnTo>
                  <a:lnTo>
                    <a:pt x="1994" y="1914"/>
                  </a:lnTo>
                  <a:lnTo>
                    <a:pt x="1993" y="1914"/>
                  </a:lnTo>
                  <a:lnTo>
                    <a:pt x="1992" y="1914"/>
                  </a:lnTo>
                  <a:lnTo>
                    <a:pt x="1991" y="1914"/>
                  </a:lnTo>
                  <a:lnTo>
                    <a:pt x="1990" y="1914"/>
                  </a:lnTo>
                  <a:lnTo>
                    <a:pt x="1988" y="1914"/>
                  </a:lnTo>
                  <a:lnTo>
                    <a:pt x="1987" y="1916"/>
                  </a:lnTo>
                  <a:lnTo>
                    <a:pt x="1986" y="1916"/>
                  </a:lnTo>
                  <a:lnTo>
                    <a:pt x="1985" y="1916"/>
                  </a:lnTo>
                  <a:lnTo>
                    <a:pt x="1984" y="1916"/>
                  </a:lnTo>
                  <a:lnTo>
                    <a:pt x="1983" y="1916"/>
                  </a:lnTo>
                  <a:lnTo>
                    <a:pt x="1982" y="1916"/>
                  </a:lnTo>
                  <a:lnTo>
                    <a:pt x="1979" y="1913"/>
                  </a:lnTo>
                  <a:lnTo>
                    <a:pt x="1978" y="1912"/>
                  </a:lnTo>
                  <a:lnTo>
                    <a:pt x="1977" y="1910"/>
                  </a:lnTo>
                  <a:lnTo>
                    <a:pt x="1976" y="1910"/>
                  </a:lnTo>
                  <a:lnTo>
                    <a:pt x="1975" y="1908"/>
                  </a:lnTo>
                  <a:lnTo>
                    <a:pt x="1974" y="1908"/>
                  </a:lnTo>
                  <a:lnTo>
                    <a:pt x="1971" y="1909"/>
                  </a:lnTo>
                  <a:lnTo>
                    <a:pt x="1970" y="1910"/>
                  </a:lnTo>
                  <a:lnTo>
                    <a:pt x="1970" y="1911"/>
                  </a:lnTo>
                  <a:lnTo>
                    <a:pt x="1969" y="1911"/>
                  </a:lnTo>
                  <a:lnTo>
                    <a:pt x="1969" y="1912"/>
                  </a:lnTo>
                  <a:lnTo>
                    <a:pt x="1968" y="1913"/>
                  </a:lnTo>
                  <a:lnTo>
                    <a:pt x="1967" y="1914"/>
                  </a:lnTo>
                  <a:lnTo>
                    <a:pt x="1965" y="1917"/>
                  </a:lnTo>
                  <a:lnTo>
                    <a:pt x="1968" y="1919"/>
                  </a:lnTo>
                  <a:lnTo>
                    <a:pt x="1965" y="1922"/>
                  </a:lnTo>
                  <a:lnTo>
                    <a:pt x="1965" y="1924"/>
                  </a:lnTo>
                  <a:lnTo>
                    <a:pt x="1973" y="1930"/>
                  </a:lnTo>
                  <a:lnTo>
                    <a:pt x="1973" y="1931"/>
                  </a:lnTo>
                  <a:lnTo>
                    <a:pt x="1974" y="1931"/>
                  </a:lnTo>
                  <a:lnTo>
                    <a:pt x="1977" y="1935"/>
                  </a:lnTo>
                  <a:lnTo>
                    <a:pt x="1977" y="1936"/>
                  </a:lnTo>
                  <a:lnTo>
                    <a:pt x="1978" y="1936"/>
                  </a:lnTo>
                  <a:lnTo>
                    <a:pt x="1979" y="1937"/>
                  </a:lnTo>
                  <a:lnTo>
                    <a:pt x="1982" y="1939"/>
                  </a:lnTo>
                  <a:lnTo>
                    <a:pt x="1983" y="1939"/>
                  </a:lnTo>
                  <a:lnTo>
                    <a:pt x="1983" y="1941"/>
                  </a:lnTo>
                  <a:lnTo>
                    <a:pt x="1985" y="1942"/>
                  </a:lnTo>
                  <a:lnTo>
                    <a:pt x="1987" y="1945"/>
                  </a:lnTo>
                  <a:lnTo>
                    <a:pt x="1988" y="1945"/>
                  </a:lnTo>
                  <a:lnTo>
                    <a:pt x="1990" y="1946"/>
                  </a:lnTo>
                  <a:lnTo>
                    <a:pt x="1990" y="1947"/>
                  </a:lnTo>
                  <a:lnTo>
                    <a:pt x="1991" y="1947"/>
                  </a:lnTo>
                  <a:lnTo>
                    <a:pt x="1991" y="1949"/>
                  </a:lnTo>
                  <a:lnTo>
                    <a:pt x="1992" y="1947"/>
                  </a:lnTo>
                  <a:lnTo>
                    <a:pt x="1993" y="1946"/>
                  </a:lnTo>
                  <a:lnTo>
                    <a:pt x="1994" y="1946"/>
                  </a:lnTo>
                  <a:lnTo>
                    <a:pt x="1995" y="1947"/>
                  </a:lnTo>
                  <a:lnTo>
                    <a:pt x="1995" y="1949"/>
                  </a:lnTo>
                  <a:lnTo>
                    <a:pt x="1996" y="1949"/>
                  </a:lnTo>
                  <a:lnTo>
                    <a:pt x="1997" y="1950"/>
                  </a:lnTo>
                  <a:lnTo>
                    <a:pt x="1997" y="1951"/>
                  </a:lnTo>
                  <a:lnTo>
                    <a:pt x="1996" y="1952"/>
                  </a:lnTo>
                  <a:lnTo>
                    <a:pt x="1995" y="1952"/>
                  </a:lnTo>
                  <a:lnTo>
                    <a:pt x="1996" y="1953"/>
                  </a:lnTo>
                  <a:lnTo>
                    <a:pt x="1997" y="1954"/>
                  </a:lnTo>
                  <a:lnTo>
                    <a:pt x="2000" y="1956"/>
                  </a:lnTo>
                  <a:lnTo>
                    <a:pt x="1999" y="1958"/>
                  </a:lnTo>
                  <a:lnTo>
                    <a:pt x="1994" y="1962"/>
                  </a:lnTo>
                  <a:lnTo>
                    <a:pt x="1988" y="1968"/>
                  </a:lnTo>
                  <a:lnTo>
                    <a:pt x="1987" y="1969"/>
                  </a:lnTo>
                  <a:lnTo>
                    <a:pt x="1987" y="1970"/>
                  </a:lnTo>
                  <a:lnTo>
                    <a:pt x="1986" y="1970"/>
                  </a:lnTo>
                  <a:lnTo>
                    <a:pt x="1986" y="1971"/>
                  </a:lnTo>
                  <a:lnTo>
                    <a:pt x="1985" y="1972"/>
                  </a:lnTo>
                  <a:lnTo>
                    <a:pt x="1984" y="1974"/>
                  </a:lnTo>
                  <a:lnTo>
                    <a:pt x="1983" y="1974"/>
                  </a:lnTo>
                  <a:lnTo>
                    <a:pt x="1979" y="1978"/>
                  </a:lnTo>
                  <a:lnTo>
                    <a:pt x="1979" y="1977"/>
                  </a:lnTo>
                  <a:lnTo>
                    <a:pt x="1979" y="1976"/>
                  </a:lnTo>
                  <a:lnTo>
                    <a:pt x="1979" y="1975"/>
                  </a:lnTo>
                  <a:lnTo>
                    <a:pt x="1979" y="1974"/>
                  </a:lnTo>
                  <a:lnTo>
                    <a:pt x="1979" y="1972"/>
                  </a:lnTo>
                  <a:lnTo>
                    <a:pt x="1981" y="1971"/>
                  </a:lnTo>
                  <a:lnTo>
                    <a:pt x="1979" y="1971"/>
                  </a:lnTo>
                  <a:lnTo>
                    <a:pt x="1978" y="1971"/>
                  </a:lnTo>
                  <a:lnTo>
                    <a:pt x="1977" y="1970"/>
                  </a:lnTo>
                  <a:lnTo>
                    <a:pt x="1976" y="1970"/>
                  </a:lnTo>
                  <a:lnTo>
                    <a:pt x="1977" y="1969"/>
                  </a:lnTo>
                  <a:lnTo>
                    <a:pt x="1979" y="1967"/>
                  </a:lnTo>
                  <a:lnTo>
                    <a:pt x="1982" y="1964"/>
                  </a:lnTo>
                  <a:lnTo>
                    <a:pt x="1981" y="1964"/>
                  </a:lnTo>
                  <a:lnTo>
                    <a:pt x="1982" y="1964"/>
                  </a:lnTo>
                  <a:lnTo>
                    <a:pt x="1983" y="1966"/>
                  </a:lnTo>
                  <a:lnTo>
                    <a:pt x="1984" y="1966"/>
                  </a:lnTo>
                  <a:lnTo>
                    <a:pt x="1984" y="1964"/>
                  </a:lnTo>
                  <a:lnTo>
                    <a:pt x="1985" y="1964"/>
                  </a:lnTo>
                  <a:lnTo>
                    <a:pt x="1986" y="1964"/>
                  </a:lnTo>
                  <a:lnTo>
                    <a:pt x="1986" y="1963"/>
                  </a:lnTo>
                  <a:lnTo>
                    <a:pt x="1987" y="1963"/>
                  </a:lnTo>
                  <a:lnTo>
                    <a:pt x="1988" y="1963"/>
                  </a:lnTo>
                  <a:lnTo>
                    <a:pt x="1990" y="1963"/>
                  </a:lnTo>
                  <a:lnTo>
                    <a:pt x="1990" y="1962"/>
                  </a:lnTo>
                  <a:lnTo>
                    <a:pt x="1991" y="1962"/>
                  </a:lnTo>
                  <a:lnTo>
                    <a:pt x="1991" y="1961"/>
                  </a:lnTo>
                  <a:lnTo>
                    <a:pt x="1992" y="1960"/>
                  </a:lnTo>
                  <a:lnTo>
                    <a:pt x="1992" y="1959"/>
                  </a:lnTo>
                  <a:lnTo>
                    <a:pt x="1993" y="1959"/>
                  </a:lnTo>
                  <a:lnTo>
                    <a:pt x="1993" y="1958"/>
                  </a:lnTo>
                  <a:lnTo>
                    <a:pt x="1994" y="1956"/>
                  </a:lnTo>
                  <a:lnTo>
                    <a:pt x="1995" y="1956"/>
                  </a:lnTo>
                  <a:lnTo>
                    <a:pt x="1995" y="1955"/>
                  </a:lnTo>
                  <a:lnTo>
                    <a:pt x="1994" y="1955"/>
                  </a:lnTo>
                  <a:lnTo>
                    <a:pt x="1992" y="1954"/>
                  </a:lnTo>
                  <a:lnTo>
                    <a:pt x="1991" y="1954"/>
                  </a:lnTo>
                  <a:lnTo>
                    <a:pt x="1992" y="1953"/>
                  </a:lnTo>
                  <a:lnTo>
                    <a:pt x="1993" y="1952"/>
                  </a:lnTo>
                  <a:lnTo>
                    <a:pt x="1994" y="1951"/>
                  </a:lnTo>
                  <a:lnTo>
                    <a:pt x="1993" y="1951"/>
                  </a:lnTo>
                  <a:lnTo>
                    <a:pt x="1992" y="1949"/>
                  </a:lnTo>
                  <a:lnTo>
                    <a:pt x="1991" y="1947"/>
                  </a:lnTo>
                  <a:lnTo>
                    <a:pt x="1990" y="1947"/>
                  </a:lnTo>
                  <a:lnTo>
                    <a:pt x="1988" y="1949"/>
                  </a:lnTo>
                  <a:lnTo>
                    <a:pt x="1987" y="1950"/>
                  </a:lnTo>
                  <a:lnTo>
                    <a:pt x="1986" y="1947"/>
                  </a:lnTo>
                  <a:lnTo>
                    <a:pt x="1986" y="1946"/>
                  </a:lnTo>
                  <a:lnTo>
                    <a:pt x="1985" y="1946"/>
                  </a:lnTo>
                  <a:lnTo>
                    <a:pt x="1984" y="1946"/>
                  </a:lnTo>
                  <a:lnTo>
                    <a:pt x="1984" y="1945"/>
                  </a:lnTo>
                  <a:lnTo>
                    <a:pt x="1983" y="1945"/>
                  </a:lnTo>
                  <a:lnTo>
                    <a:pt x="1982" y="1945"/>
                  </a:lnTo>
                  <a:lnTo>
                    <a:pt x="1983" y="1944"/>
                  </a:lnTo>
                  <a:lnTo>
                    <a:pt x="1984" y="1943"/>
                  </a:lnTo>
                  <a:lnTo>
                    <a:pt x="1984" y="1942"/>
                  </a:lnTo>
                  <a:lnTo>
                    <a:pt x="1983" y="1941"/>
                  </a:lnTo>
                  <a:lnTo>
                    <a:pt x="1982" y="1941"/>
                  </a:lnTo>
                  <a:lnTo>
                    <a:pt x="1981" y="1942"/>
                  </a:lnTo>
                  <a:lnTo>
                    <a:pt x="1979" y="1941"/>
                  </a:lnTo>
                  <a:lnTo>
                    <a:pt x="1978" y="1941"/>
                  </a:lnTo>
                  <a:lnTo>
                    <a:pt x="1977" y="1939"/>
                  </a:lnTo>
                  <a:lnTo>
                    <a:pt x="1976" y="1938"/>
                  </a:lnTo>
                  <a:lnTo>
                    <a:pt x="1976" y="1939"/>
                  </a:lnTo>
                  <a:lnTo>
                    <a:pt x="1975" y="1939"/>
                  </a:lnTo>
                  <a:lnTo>
                    <a:pt x="1975" y="1941"/>
                  </a:lnTo>
                  <a:lnTo>
                    <a:pt x="1974" y="1941"/>
                  </a:lnTo>
                  <a:lnTo>
                    <a:pt x="1973" y="1942"/>
                  </a:lnTo>
                  <a:lnTo>
                    <a:pt x="1973" y="1943"/>
                  </a:lnTo>
                  <a:lnTo>
                    <a:pt x="1971" y="1943"/>
                  </a:lnTo>
                  <a:lnTo>
                    <a:pt x="1971" y="1944"/>
                  </a:lnTo>
                  <a:lnTo>
                    <a:pt x="1970" y="1944"/>
                  </a:lnTo>
                  <a:lnTo>
                    <a:pt x="1970" y="1945"/>
                  </a:lnTo>
                  <a:lnTo>
                    <a:pt x="1969" y="1945"/>
                  </a:lnTo>
                  <a:lnTo>
                    <a:pt x="1969" y="1946"/>
                  </a:lnTo>
                  <a:lnTo>
                    <a:pt x="1968" y="1946"/>
                  </a:lnTo>
                  <a:lnTo>
                    <a:pt x="1968" y="1947"/>
                  </a:lnTo>
                  <a:lnTo>
                    <a:pt x="1967" y="1947"/>
                  </a:lnTo>
                  <a:lnTo>
                    <a:pt x="1967" y="1949"/>
                  </a:lnTo>
                  <a:lnTo>
                    <a:pt x="1966" y="1949"/>
                  </a:lnTo>
                  <a:lnTo>
                    <a:pt x="1966" y="1950"/>
                  </a:lnTo>
                  <a:lnTo>
                    <a:pt x="1965" y="1951"/>
                  </a:lnTo>
                  <a:lnTo>
                    <a:pt x="1961" y="1954"/>
                  </a:lnTo>
                  <a:lnTo>
                    <a:pt x="1959" y="1956"/>
                  </a:lnTo>
                  <a:lnTo>
                    <a:pt x="1958" y="1958"/>
                  </a:lnTo>
                  <a:lnTo>
                    <a:pt x="1953" y="1962"/>
                  </a:lnTo>
                  <a:lnTo>
                    <a:pt x="1950" y="1966"/>
                  </a:lnTo>
                  <a:lnTo>
                    <a:pt x="1949" y="1964"/>
                  </a:lnTo>
                  <a:lnTo>
                    <a:pt x="1945" y="1962"/>
                  </a:lnTo>
                  <a:lnTo>
                    <a:pt x="1941" y="1958"/>
                  </a:lnTo>
                  <a:lnTo>
                    <a:pt x="1933" y="1950"/>
                  </a:lnTo>
                  <a:lnTo>
                    <a:pt x="1932" y="1950"/>
                  </a:lnTo>
                  <a:lnTo>
                    <a:pt x="1932" y="1949"/>
                  </a:lnTo>
                  <a:lnTo>
                    <a:pt x="1932" y="1947"/>
                  </a:lnTo>
                  <a:lnTo>
                    <a:pt x="1931" y="1947"/>
                  </a:lnTo>
                  <a:lnTo>
                    <a:pt x="1930" y="1946"/>
                  </a:lnTo>
                  <a:lnTo>
                    <a:pt x="1930" y="1945"/>
                  </a:lnTo>
                  <a:lnTo>
                    <a:pt x="1930" y="1944"/>
                  </a:lnTo>
                  <a:lnTo>
                    <a:pt x="1931" y="1943"/>
                  </a:lnTo>
                  <a:lnTo>
                    <a:pt x="1930" y="1942"/>
                  </a:lnTo>
                  <a:lnTo>
                    <a:pt x="1930" y="1939"/>
                  </a:lnTo>
                  <a:lnTo>
                    <a:pt x="1928" y="1939"/>
                  </a:lnTo>
                  <a:lnTo>
                    <a:pt x="1928" y="1938"/>
                  </a:lnTo>
                  <a:lnTo>
                    <a:pt x="1927" y="1937"/>
                  </a:lnTo>
                  <a:lnTo>
                    <a:pt x="1926" y="1937"/>
                  </a:lnTo>
                  <a:lnTo>
                    <a:pt x="1925" y="1936"/>
                  </a:lnTo>
                  <a:lnTo>
                    <a:pt x="1924" y="1936"/>
                  </a:lnTo>
                  <a:lnTo>
                    <a:pt x="1922" y="1935"/>
                  </a:lnTo>
                  <a:lnTo>
                    <a:pt x="1919" y="1935"/>
                  </a:lnTo>
                  <a:lnTo>
                    <a:pt x="1918" y="1935"/>
                  </a:lnTo>
                  <a:lnTo>
                    <a:pt x="1917" y="1935"/>
                  </a:lnTo>
                  <a:lnTo>
                    <a:pt x="1916" y="1934"/>
                  </a:lnTo>
                  <a:lnTo>
                    <a:pt x="1915" y="1933"/>
                  </a:lnTo>
                  <a:lnTo>
                    <a:pt x="1914" y="1933"/>
                  </a:lnTo>
                  <a:lnTo>
                    <a:pt x="1913" y="1933"/>
                  </a:lnTo>
                  <a:lnTo>
                    <a:pt x="1911" y="1934"/>
                  </a:lnTo>
                  <a:lnTo>
                    <a:pt x="1911" y="1935"/>
                  </a:lnTo>
                  <a:lnTo>
                    <a:pt x="1910" y="1935"/>
                  </a:lnTo>
                  <a:lnTo>
                    <a:pt x="1910" y="1936"/>
                  </a:lnTo>
                  <a:lnTo>
                    <a:pt x="1909" y="1936"/>
                  </a:lnTo>
                  <a:lnTo>
                    <a:pt x="1908" y="1936"/>
                  </a:lnTo>
                  <a:lnTo>
                    <a:pt x="1908" y="1935"/>
                  </a:lnTo>
                  <a:lnTo>
                    <a:pt x="1907" y="1935"/>
                  </a:lnTo>
                  <a:lnTo>
                    <a:pt x="1906" y="1935"/>
                  </a:lnTo>
                  <a:lnTo>
                    <a:pt x="1906" y="1934"/>
                  </a:lnTo>
                  <a:lnTo>
                    <a:pt x="1905" y="1934"/>
                  </a:lnTo>
                  <a:lnTo>
                    <a:pt x="1905" y="1933"/>
                  </a:lnTo>
                  <a:lnTo>
                    <a:pt x="1904" y="1933"/>
                  </a:lnTo>
                  <a:lnTo>
                    <a:pt x="1902" y="1933"/>
                  </a:lnTo>
                  <a:lnTo>
                    <a:pt x="1901" y="1933"/>
                  </a:lnTo>
                  <a:lnTo>
                    <a:pt x="1900" y="1933"/>
                  </a:lnTo>
                  <a:lnTo>
                    <a:pt x="1900" y="1934"/>
                  </a:lnTo>
                  <a:lnTo>
                    <a:pt x="1899" y="1934"/>
                  </a:lnTo>
                  <a:lnTo>
                    <a:pt x="1898" y="1934"/>
                  </a:lnTo>
                  <a:lnTo>
                    <a:pt x="1897" y="1934"/>
                  </a:lnTo>
                  <a:lnTo>
                    <a:pt x="1897" y="1933"/>
                  </a:lnTo>
                  <a:lnTo>
                    <a:pt x="1896" y="1931"/>
                  </a:lnTo>
                  <a:lnTo>
                    <a:pt x="1895" y="1931"/>
                  </a:lnTo>
                  <a:lnTo>
                    <a:pt x="1893" y="1931"/>
                  </a:lnTo>
                  <a:lnTo>
                    <a:pt x="1893" y="1933"/>
                  </a:lnTo>
                  <a:lnTo>
                    <a:pt x="1892" y="1934"/>
                  </a:lnTo>
                  <a:lnTo>
                    <a:pt x="1891" y="1933"/>
                  </a:lnTo>
                  <a:lnTo>
                    <a:pt x="1890" y="1931"/>
                  </a:lnTo>
                  <a:lnTo>
                    <a:pt x="1889" y="1931"/>
                  </a:lnTo>
                  <a:lnTo>
                    <a:pt x="1889" y="1930"/>
                  </a:lnTo>
                  <a:lnTo>
                    <a:pt x="1888" y="1931"/>
                  </a:lnTo>
                  <a:lnTo>
                    <a:pt x="1887" y="1931"/>
                  </a:lnTo>
                  <a:lnTo>
                    <a:pt x="1885" y="1931"/>
                  </a:lnTo>
                  <a:lnTo>
                    <a:pt x="1884" y="1931"/>
                  </a:lnTo>
                  <a:lnTo>
                    <a:pt x="1883" y="1931"/>
                  </a:lnTo>
                  <a:lnTo>
                    <a:pt x="1882" y="1930"/>
                  </a:lnTo>
                  <a:lnTo>
                    <a:pt x="1882" y="1929"/>
                  </a:lnTo>
                  <a:lnTo>
                    <a:pt x="1882" y="1928"/>
                  </a:lnTo>
                  <a:lnTo>
                    <a:pt x="1881" y="1928"/>
                  </a:lnTo>
                  <a:lnTo>
                    <a:pt x="1880" y="1928"/>
                  </a:lnTo>
                  <a:lnTo>
                    <a:pt x="1878" y="1929"/>
                  </a:lnTo>
                  <a:lnTo>
                    <a:pt x="1878" y="1930"/>
                  </a:lnTo>
                  <a:lnTo>
                    <a:pt x="1876" y="1930"/>
                  </a:lnTo>
                  <a:lnTo>
                    <a:pt x="1875" y="1930"/>
                  </a:lnTo>
                  <a:lnTo>
                    <a:pt x="1874" y="1930"/>
                  </a:lnTo>
                  <a:lnTo>
                    <a:pt x="1873" y="1930"/>
                  </a:lnTo>
                  <a:lnTo>
                    <a:pt x="1873" y="1929"/>
                  </a:lnTo>
                  <a:lnTo>
                    <a:pt x="1872" y="1929"/>
                  </a:lnTo>
                  <a:lnTo>
                    <a:pt x="1872" y="1928"/>
                  </a:lnTo>
                  <a:lnTo>
                    <a:pt x="1871" y="1927"/>
                  </a:lnTo>
                  <a:lnTo>
                    <a:pt x="1870" y="1926"/>
                  </a:lnTo>
                  <a:lnTo>
                    <a:pt x="1869" y="1926"/>
                  </a:lnTo>
                  <a:lnTo>
                    <a:pt x="1869" y="1925"/>
                  </a:lnTo>
                  <a:lnTo>
                    <a:pt x="1869" y="1924"/>
                  </a:lnTo>
                  <a:lnTo>
                    <a:pt x="1867" y="1924"/>
                  </a:lnTo>
                  <a:lnTo>
                    <a:pt x="1866" y="1922"/>
                  </a:lnTo>
                  <a:lnTo>
                    <a:pt x="1865" y="1922"/>
                  </a:lnTo>
                  <a:lnTo>
                    <a:pt x="1864" y="1922"/>
                  </a:lnTo>
                  <a:lnTo>
                    <a:pt x="1863" y="1922"/>
                  </a:lnTo>
                  <a:lnTo>
                    <a:pt x="1862" y="1922"/>
                  </a:lnTo>
                  <a:lnTo>
                    <a:pt x="1861" y="1922"/>
                  </a:lnTo>
                  <a:lnTo>
                    <a:pt x="1859" y="1922"/>
                  </a:lnTo>
                  <a:lnTo>
                    <a:pt x="1859" y="1921"/>
                  </a:lnTo>
                  <a:lnTo>
                    <a:pt x="1858" y="1921"/>
                  </a:lnTo>
                  <a:lnTo>
                    <a:pt x="1857" y="1921"/>
                  </a:lnTo>
                  <a:lnTo>
                    <a:pt x="1857" y="1922"/>
                  </a:lnTo>
                  <a:lnTo>
                    <a:pt x="1856" y="1922"/>
                  </a:lnTo>
                  <a:lnTo>
                    <a:pt x="1855" y="1921"/>
                  </a:lnTo>
                  <a:lnTo>
                    <a:pt x="1854" y="1921"/>
                  </a:lnTo>
                  <a:lnTo>
                    <a:pt x="1853" y="1921"/>
                  </a:lnTo>
                  <a:lnTo>
                    <a:pt x="1850" y="1920"/>
                  </a:lnTo>
                  <a:lnTo>
                    <a:pt x="1849" y="1920"/>
                  </a:lnTo>
                  <a:lnTo>
                    <a:pt x="1847" y="1921"/>
                  </a:lnTo>
                  <a:lnTo>
                    <a:pt x="1845" y="1921"/>
                  </a:lnTo>
                  <a:lnTo>
                    <a:pt x="1844" y="1921"/>
                  </a:lnTo>
                  <a:lnTo>
                    <a:pt x="1844" y="1922"/>
                  </a:lnTo>
                  <a:lnTo>
                    <a:pt x="1842" y="1922"/>
                  </a:lnTo>
                  <a:lnTo>
                    <a:pt x="1841" y="1922"/>
                  </a:lnTo>
                  <a:lnTo>
                    <a:pt x="1840" y="1922"/>
                  </a:lnTo>
                  <a:lnTo>
                    <a:pt x="1839" y="1922"/>
                  </a:lnTo>
                  <a:lnTo>
                    <a:pt x="1838" y="1922"/>
                  </a:lnTo>
                  <a:lnTo>
                    <a:pt x="1837" y="1922"/>
                  </a:lnTo>
                  <a:lnTo>
                    <a:pt x="1836" y="1922"/>
                  </a:lnTo>
                  <a:lnTo>
                    <a:pt x="1835" y="1924"/>
                  </a:lnTo>
                  <a:lnTo>
                    <a:pt x="1835" y="1925"/>
                  </a:lnTo>
                  <a:lnTo>
                    <a:pt x="1833" y="1925"/>
                  </a:lnTo>
                  <a:lnTo>
                    <a:pt x="1833" y="1926"/>
                  </a:lnTo>
                  <a:lnTo>
                    <a:pt x="1832" y="1927"/>
                  </a:lnTo>
                  <a:lnTo>
                    <a:pt x="1831" y="1926"/>
                  </a:lnTo>
                  <a:lnTo>
                    <a:pt x="1830" y="1926"/>
                  </a:lnTo>
                  <a:lnTo>
                    <a:pt x="1829" y="1926"/>
                  </a:lnTo>
                  <a:lnTo>
                    <a:pt x="1829" y="1927"/>
                  </a:lnTo>
                  <a:lnTo>
                    <a:pt x="1828" y="1927"/>
                  </a:lnTo>
                  <a:lnTo>
                    <a:pt x="1827" y="1927"/>
                  </a:lnTo>
                  <a:lnTo>
                    <a:pt x="1826" y="1927"/>
                  </a:lnTo>
                  <a:lnTo>
                    <a:pt x="1824" y="1927"/>
                  </a:lnTo>
                  <a:lnTo>
                    <a:pt x="1823" y="1926"/>
                  </a:lnTo>
                  <a:lnTo>
                    <a:pt x="1822" y="1926"/>
                  </a:lnTo>
                  <a:lnTo>
                    <a:pt x="1821" y="1926"/>
                  </a:lnTo>
                  <a:lnTo>
                    <a:pt x="1820" y="1926"/>
                  </a:lnTo>
                  <a:lnTo>
                    <a:pt x="1819" y="1925"/>
                  </a:lnTo>
                  <a:lnTo>
                    <a:pt x="1818" y="1925"/>
                  </a:lnTo>
                  <a:lnTo>
                    <a:pt x="1816" y="1925"/>
                  </a:lnTo>
                  <a:lnTo>
                    <a:pt x="1814" y="1928"/>
                  </a:lnTo>
                  <a:lnTo>
                    <a:pt x="1813" y="1928"/>
                  </a:lnTo>
                  <a:lnTo>
                    <a:pt x="1811" y="1928"/>
                  </a:lnTo>
                  <a:lnTo>
                    <a:pt x="1810" y="1929"/>
                  </a:lnTo>
                  <a:lnTo>
                    <a:pt x="1809" y="1929"/>
                  </a:lnTo>
                  <a:lnTo>
                    <a:pt x="1807" y="1930"/>
                  </a:lnTo>
                  <a:lnTo>
                    <a:pt x="1806" y="1930"/>
                  </a:lnTo>
                  <a:lnTo>
                    <a:pt x="1805" y="1930"/>
                  </a:lnTo>
                  <a:lnTo>
                    <a:pt x="1802" y="1931"/>
                  </a:lnTo>
                  <a:lnTo>
                    <a:pt x="1797" y="1930"/>
                  </a:lnTo>
                  <a:lnTo>
                    <a:pt x="1795" y="1930"/>
                  </a:lnTo>
                  <a:lnTo>
                    <a:pt x="1790" y="1931"/>
                  </a:lnTo>
                  <a:lnTo>
                    <a:pt x="1788" y="1931"/>
                  </a:lnTo>
                  <a:lnTo>
                    <a:pt x="1785" y="1931"/>
                  </a:lnTo>
                  <a:lnTo>
                    <a:pt x="1780" y="1929"/>
                  </a:lnTo>
                  <a:lnTo>
                    <a:pt x="1780" y="1928"/>
                  </a:lnTo>
                  <a:lnTo>
                    <a:pt x="1779" y="1928"/>
                  </a:lnTo>
                  <a:lnTo>
                    <a:pt x="1778" y="1927"/>
                  </a:lnTo>
                  <a:lnTo>
                    <a:pt x="1777" y="1927"/>
                  </a:lnTo>
                  <a:lnTo>
                    <a:pt x="1776" y="1925"/>
                  </a:lnTo>
                  <a:lnTo>
                    <a:pt x="1773" y="1924"/>
                  </a:lnTo>
                  <a:lnTo>
                    <a:pt x="1770" y="1921"/>
                  </a:lnTo>
                  <a:lnTo>
                    <a:pt x="1769" y="1921"/>
                  </a:lnTo>
                  <a:lnTo>
                    <a:pt x="1766" y="1920"/>
                  </a:lnTo>
                  <a:lnTo>
                    <a:pt x="1762" y="1921"/>
                  </a:lnTo>
                  <a:lnTo>
                    <a:pt x="1761" y="1921"/>
                  </a:lnTo>
                  <a:lnTo>
                    <a:pt x="1760" y="1921"/>
                  </a:lnTo>
                  <a:lnTo>
                    <a:pt x="1759" y="1921"/>
                  </a:lnTo>
                  <a:lnTo>
                    <a:pt x="1759" y="1920"/>
                  </a:lnTo>
                  <a:lnTo>
                    <a:pt x="1758" y="1920"/>
                  </a:lnTo>
                  <a:lnTo>
                    <a:pt x="1757" y="1920"/>
                  </a:lnTo>
                  <a:lnTo>
                    <a:pt x="1755" y="1920"/>
                  </a:lnTo>
                  <a:lnTo>
                    <a:pt x="1751" y="1924"/>
                  </a:lnTo>
                  <a:lnTo>
                    <a:pt x="1750" y="1925"/>
                  </a:lnTo>
                  <a:lnTo>
                    <a:pt x="1749" y="1926"/>
                  </a:lnTo>
                  <a:lnTo>
                    <a:pt x="1747" y="1926"/>
                  </a:lnTo>
                  <a:lnTo>
                    <a:pt x="1745" y="1925"/>
                  </a:lnTo>
                  <a:lnTo>
                    <a:pt x="1744" y="1924"/>
                  </a:lnTo>
                  <a:lnTo>
                    <a:pt x="1743" y="1922"/>
                  </a:lnTo>
                  <a:lnTo>
                    <a:pt x="1742" y="1922"/>
                  </a:lnTo>
                  <a:lnTo>
                    <a:pt x="1741" y="1922"/>
                  </a:lnTo>
                  <a:lnTo>
                    <a:pt x="1740" y="1921"/>
                  </a:lnTo>
                  <a:lnTo>
                    <a:pt x="1738" y="1921"/>
                  </a:lnTo>
                  <a:lnTo>
                    <a:pt x="1737" y="1921"/>
                  </a:lnTo>
                  <a:lnTo>
                    <a:pt x="1736" y="1921"/>
                  </a:lnTo>
                  <a:lnTo>
                    <a:pt x="1735" y="1921"/>
                  </a:lnTo>
                  <a:lnTo>
                    <a:pt x="1734" y="1921"/>
                  </a:lnTo>
                  <a:lnTo>
                    <a:pt x="1732" y="1921"/>
                  </a:lnTo>
                  <a:lnTo>
                    <a:pt x="1730" y="1921"/>
                  </a:lnTo>
                  <a:lnTo>
                    <a:pt x="1729" y="1921"/>
                  </a:lnTo>
                  <a:lnTo>
                    <a:pt x="1729" y="1920"/>
                  </a:lnTo>
                  <a:lnTo>
                    <a:pt x="1728" y="1920"/>
                  </a:lnTo>
                  <a:lnTo>
                    <a:pt x="1727" y="1920"/>
                  </a:lnTo>
                  <a:lnTo>
                    <a:pt x="1727" y="1919"/>
                  </a:lnTo>
                  <a:lnTo>
                    <a:pt x="1726" y="1919"/>
                  </a:lnTo>
                  <a:lnTo>
                    <a:pt x="1725" y="1918"/>
                  </a:lnTo>
                  <a:lnTo>
                    <a:pt x="1724" y="1918"/>
                  </a:lnTo>
                  <a:lnTo>
                    <a:pt x="1723" y="1918"/>
                  </a:lnTo>
                  <a:lnTo>
                    <a:pt x="1721" y="1918"/>
                  </a:lnTo>
                  <a:lnTo>
                    <a:pt x="1720" y="1918"/>
                  </a:lnTo>
                  <a:lnTo>
                    <a:pt x="1719" y="1918"/>
                  </a:lnTo>
                  <a:lnTo>
                    <a:pt x="1718" y="1918"/>
                  </a:lnTo>
                  <a:lnTo>
                    <a:pt x="1717" y="1918"/>
                  </a:lnTo>
                  <a:lnTo>
                    <a:pt x="1717" y="1919"/>
                  </a:lnTo>
                  <a:lnTo>
                    <a:pt x="1717" y="1920"/>
                  </a:lnTo>
                  <a:lnTo>
                    <a:pt x="1716" y="1920"/>
                  </a:lnTo>
                  <a:lnTo>
                    <a:pt x="1715" y="1920"/>
                  </a:lnTo>
                  <a:lnTo>
                    <a:pt x="1715" y="1921"/>
                  </a:lnTo>
                  <a:lnTo>
                    <a:pt x="1714" y="1921"/>
                  </a:lnTo>
                  <a:lnTo>
                    <a:pt x="1712" y="1921"/>
                  </a:lnTo>
                  <a:lnTo>
                    <a:pt x="1712" y="1922"/>
                  </a:lnTo>
                  <a:lnTo>
                    <a:pt x="1712" y="1924"/>
                  </a:lnTo>
                  <a:lnTo>
                    <a:pt x="1711" y="1924"/>
                  </a:lnTo>
                  <a:lnTo>
                    <a:pt x="1711" y="1925"/>
                  </a:lnTo>
                  <a:lnTo>
                    <a:pt x="1710" y="1926"/>
                  </a:lnTo>
                  <a:lnTo>
                    <a:pt x="1710" y="1927"/>
                  </a:lnTo>
                  <a:lnTo>
                    <a:pt x="1709" y="1927"/>
                  </a:lnTo>
                  <a:lnTo>
                    <a:pt x="1709" y="1928"/>
                  </a:lnTo>
                  <a:lnTo>
                    <a:pt x="1708" y="1928"/>
                  </a:lnTo>
                  <a:lnTo>
                    <a:pt x="1707" y="1929"/>
                  </a:lnTo>
                  <a:lnTo>
                    <a:pt x="1706" y="1929"/>
                  </a:lnTo>
                  <a:lnTo>
                    <a:pt x="1704" y="1929"/>
                  </a:lnTo>
                  <a:lnTo>
                    <a:pt x="1704" y="1930"/>
                  </a:lnTo>
                  <a:lnTo>
                    <a:pt x="1703" y="1930"/>
                  </a:lnTo>
                  <a:lnTo>
                    <a:pt x="1703" y="1931"/>
                  </a:lnTo>
                  <a:lnTo>
                    <a:pt x="1702" y="1931"/>
                  </a:lnTo>
                  <a:lnTo>
                    <a:pt x="1702" y="1933"/>
                  </a:lnTo>
                  <a:lnTo>
                    <a:pt x="1703" y="1933"/>
                  </a:lnTo>
                  <a:lnTo>
                    <a:pt x="1703" y="1934"/>
                  </a:lnTo>
                  <a:lnTo>
                    <a:pt x="1703" y="1935"/>
                  </a:lnTo>
                  <a:lnTo>
                    <a:pt x="1702" y="1935"/>
                  </a:lnTo>
                  <a:lnTo>
                    <a:pt x="1702" y="1936"/>
                  </a:lnTo>
                  <a:lnTo>
                    <a:pt x="1701" y="1936"/>
                  </a:lnTo>
                  <a:lnTo>
                    <a:pt x="1701" y="1937"/>
                  </a:lnTo>
                  <a:lnTo>
                    <a:pt x="1700" y="1937"/>
                  </a:lnTo>
                  <a:lnTo>
                    <a:pt x="1699" y="1937"/>
                  </a:lnTo>
                  <a:lnTo>
                    <a:pt x="1698" y="1937"/>
                  </a:lnTo>
                  <a:lnTo>
                    <a:pt x="1697" y="1937"/>
                  </a:lnTo>
                  <a:lnTo>
                    <a:pt x="1697" y="1936"/>
                  </a:lnTo>
                  <a:lnTo>
                    <a:pt x="1695" y="1936"/>
                  </a:lnTo>
                  <a:lnTo>
                    <a:pt x="1694" y="1936"/>
                  </a:lnTo>
                  <a:lnTo>
                    <a:pt x="1693" y="1936"/>
                  </a:lnTo>
                  <a:lnTo>
                    <a:pt x="1693" y="1937"/>
                  </a:lnTo>
                  <a:lnTo>
                    <a:pt x="1693" y="1939"/>
                  </a:lnTo>
                  <a:lnTo>
                    <a:pt x="1693" y="1941"/>
                  </a:lnTo>
                  <a:lnTo>
                    <a:pt x="1692" y="1941"/>
                  </a:lnTo>
                  <a:lnTo>
                    <a:pt x="1690" y="1942"/>
                  </a:lnTo>
                  <a:lnTo>
                    <a:pt x="1689" y="1944"/>
                  </a:lnTo>
                  <a:lnTo>
                    <a:pt x="1688" y="1945"/>
                  </a:lnTo>
                  <a:lnTo>
                    <a:pt x="1686" y="1946"/>
                  </a:lnTo>
                  <a:lnTo>
                    <a:pt x="1685" y="1947"/>
                  </a:lnTo>
                  <a:lnTo>
                    <a:pt x="1684" y="1947"/>
                  </a:lnTo>
                  <a:lnTo>
                    <a:pt x="1684" y="1949"/>
                  </a:lnTo>
                  <a:lnTo>
                    <a:pt x="1683" y="1950"/>
                  </a:lnTo>
                  <a:lnTo>
                    <a:pt x="1683" y="1951"/>
                  </a:lnTo>
                  <a:lnTo>
                    <a:pt x="1682" y="1951"/>
                  </a:lnTo>
                  <a:lnTo>
                    <a:pt x="1682" y="1952"/>
                  </a:lnTo>
                  <a:lnTo>
                    <a:pt x="1682" y="1953"/>
                  </a:lnTo>
                  <a:lnTo>
                    <a:pt x="1681" y="1953"/>
                  </a:lnTo>
                  <a:lnTo>
                    <a:pt x="1681" y="1954"/>
                  </a:lnTo>
                  <a:lnTo>
                    <a:pt x="1682" y="1954"/>
                  </a:lnTo>
                  <a:lnTo>
                    <a:pt x="1682" y="1955"/>
                  </a:lnTo>
                  <a:lnTo>
                    <a:pt x="1682" y="1956"/>
                  </a:lnTo>
                  <a:lnTo>
                    <a:pt x="1682" y="1958"/>
                  </a:lnTo>
                  <a:lnTo>
                    <a:pt x="1682" y="1959"/>
                  </a:lnTo>
                  <a:lnTo>
                    <a:pt x="1681" y="1959"/>
                  </a:lnTo>
                  <a:lnTo>
                    <a:pt x="1681" y="1960"/>
                  </a:lnTo>
                  <a:lnTo>
                    <a:pt x="1680" y="1960"/>
                  </a:lnTo>
                  <a:lnTo>
                    <a:pt x="1680" y="1961"/>
                  </a:lnTo>
                  <a:lnTo>
                    <a:pt x="1678" y="1961"/>
                  </a:lnTo>
                  <a:lnTo>
                    <a:pt x="1677" y="1961"/>
                  </a:lnTo>
                  <a:lnTo>
                    <a:pt x="1677" y="1962"/>
                  </a:lnTo>
                  <a:lnTo>
                    <a:pt x="1676" y="1962"/>
                  </a:lnTo>
                  <a:lnTo>
                    <a:pt x="1676" y="1963"/>
                  </a:lnTo>
                  <a:lnTo>
                    <a:pt x="1676" y="1964"/>
                  </a:lnTo>
                  <a:lnTo>
                    <a:pt x="1675" y="1964"/>
                  </a:lnTo>
                  <a:lnTo>
                    <a:pt x="1675" y="1963"/>
                  </a:lnTo>
                  <a:lnTo>
                    <a:pt x="1674" y="1963"/>
                  </a:lnTo>
                  <a:lnTo>
                    <a:pt x="1673" y="1963"/>
                  </a:lnTo>
                  <a:lnTo>
                    <a:pt x="1672" y="1963"/>
                  </a:lnTo>
                  <a:lnTo>
                    <a:pt x="1671" y="1963"/>
                  </a:lnTo>
                  <a:lnTo>
                    <a:pt x="1669" y="1962"/>
                  </a:lnTo>
                  <a:lnTo>
                    <a:pt x="1669" y="1961"/>
                  </a:lnTo>
                  <a:lnTo>
                    <a:pt x="1668" y="1961"/>
                  </a:lnTo>
                  <a:lnTo>
                    <a:pt x="1667" y="1961"/>
                  </a:lnTo>
                  <a:lnTo>
                    <a:pt x="1666" y="1961"/>
                  </a:lnTo>
                  <a:lnTo>
                    <a:pt x="1665" y="1961"/>
                  </a:lnTo>
                  <a:lnTo>
                    <a:pt x="1664" y="1961"/>
                  </a:lnTo>
                  <a:lnTo>
                    <a:pt x="1664" y="1962"/>
                  </a:lnTo>
                  <a:lnTo>
                    <a:pt x="1663" y="1962"/>
                  </a:lnTo>
                  <a:lnTo>
                    <a:pt x="1661" y="1963"/>
                  </a:lnTo>
                  <a:lnTo>
                    <a:pt x="1660" y="1963"/>
                  </a:lnTo>
                  <a:lnTo>
                    <a:pt x="1660" y="1964"/>
                  </a:lnTo>
                  <a:lnTo>
                    <a:pt x="1659" y="1964"/>
                  </a:lnTo>
                  <a:lnTo>
                    <a:pt x="1659" y="1963"/>
                  </a:lnTo>
                  <a:lnTo>
                    <a:pt x="1659" y="1949"/>
                  </a:lnTo>
                  <a:lnTo>
                    <a:pt x="1659" y="1944"/>
                  </a:lnTo>
                  <a:lnTo>
                    <a:pt x="1659" y="1938"/>
                  </a:lnTo>
                  <a:lnTo>
                    <a:pt x="1659" y="1937"/>
                  </a:lnTo>
                  <a:lnTo>
                    <a:pt x="1659" y="1936"/>
                  </a:lnTo>
                  <a:lnTo>
                    <a:pt x="1659" y="1934"/>
                  </a:lnTo>
                  <a:lnTo>
                    <a:pt x="1658" y="1933"/>
                  </a:lnTo>
                  <a:lnTo>
                    <a:pt x="1658" y="1931"/>
                  </a:lnTo>
                  <a:lnTo>
                    <a:pt x="1658" y="1930"/>
                  </a:lnTo>
                  <a:lnTo>
                    <a:pt x="1658" y="1928"/>
                  </a:lnTo>
                  <a:lnTo>
                    <a:pt x="1657" y="1925"/>
                  </a:lnTo>
                  <a:lnTo>
                    <a:pt x="1657" y="1924"/>
                  </a:lnTo>
                  <a:lnTo>
                    <a:pt x="1656" y="1921"/>
                  </a:lnTo>
                  <a:lnTo>
                    <a:pt x="1656" y="1920"/>
                  </a:lnTo>
                  <a:lnTo>
                    <a:pt x="1656" y="1919"/>
                  </a:lnTo>
                  <a:lnTo>
                    <a:pt x="1656" y="1918"/>
                  </a:lnTo>
                  <a:lnTo>
                    <a:pt x="1655" y="1917"/>
                  </a:lnTo>
                  <a:lnTo>
                    <a:pt x="1655" y="1914"/>
                  </a:lnTo>
                  <a:lnTo>
                    <a:pt x="1654" y="1913"/>
                  </a:lnTo>
                  <a:lnTo>
                    <a:pt x="1654" y="1912"/>
                  </a:lnTo>
                  <a:lnTo>
                    <a:pt x="1654" y="1910"/>
                  </a:lnTo>
                  <a:lnTo>
                    <a:pt x="1651" y="1903"/>
                  </a:lnTo>
                  <a:lnTo>
                    <a:pt x="1650" y="1899"/>
                  </a:lnTo>
                  <a:lnTo>
                    <a:pt x="1649" y="1896"/>
                  </a:lnTo>
                  <a:lnTo>
                    <a:pt x="1649" y="1895"/>
                  </a:lnTo>
                  <a:lnTo>
                    <a:pt x="1649" y="1892"/>
                  </a:lnTo>
                  <a:lnTo>
                    <a:pt x="1649" y="1887"/>
                  </a:lnTo>
                  <a:lnTo>
                    <a:pt x="1649" y="1879"/>
                  </a:lnTo>
                  <a:lnTo>
                    <a:pt x="1649" y="1875"/>
                  </a:lnTo>
                  <a:lnTo>
                    <a:pt x="1649" y="1872"/>
                  </a:lnTo>
                  <a:lnTo>
                    <a:pt x="1648" y="1872"/>
                  </a:lnTo>
                  <a:lnTo>
                    <a:pt x="1646" y="1872"/>
                  </a:lnTo>
                  <a:lnTo>
                    <a:pt x="1643" y="1872"/>
                  </a:lnTo>
                  <a:lnTo>
                    <a:pt x="1642" y="1872"/>
                  </a:lnTo>
                  <a:lnTo>
                    <a:pt x="1641" y="1872"/>
                  </a:lnTo>
                  <a:lnTo>
                    <a:pt x="1640" y="1872"/>
                  </a:lnTo>
                  <a:lnTo>
                    <a:pt x="1637" y="1872"/>
                  </a:lnTo>
                  <a:lnTo>
                    <a:pt x="1634" y="1872"/>
                  </a:lnTo>
                  <a:lnTo>
                    <a:pt x="1633" y="1872"/>
                  </a:lnTo>
                  <a:lnTo>
                    <a:pt x="1631" y="1872"/>
                  </a:lnTo>
                  <a:lnTo>
                    <a:pt x="1630" y="1872"/>
                  </a:lnTo>
                  <a:lnTo>
                    <a:pt x="1629" y="1872"/>
                  </a:lnTo>
                  <a:lnTo>
                    <a:pt x="1628" y="1872"/>
                  </a:lnTo>
                  <a:lnTo>
                    <a:pt x="1624" y="1872"/>
                  </a:lnTo>
                  <a:lnTo>
                    <a:pt x="1623" y="1872"/>
                  </a:lnTo>
                  <a:lnTo>
                    <a:pt x="1620" y="1872"/>
                  </a:lnTo>
                  <a:lnTo>
                    <a:pt x="1619" y="1872"/>
                  </a:lnTo>
                  <a:lnTo>
                    <a:pt x="1615" y="1872"/>
                  </a:lnTo>
                  <a:lnTo>
                    <a:pt x="1614" y="1872"/>
                  </a:lnTo>
                  <a:lnTo>
                    <a:pt x="1612" y="1872"/>
                  </a:lnTo>
                  <a:lnTo>
                    <a:pt x="1611" y="1872"/>
                  </a:lnTo>
                  <a:lnTo>
                    <a:pt x="1609" y="1872"/>
                  </a:lnTo>
                  <a:lnTo>
                    <a:pt x="1608" y="1872"/>
                  </a:lnTo>
                  <a:lnTo>
                    <a:pt x="1607" y="1872"/>
                  </a:lnTo>
                  <a:lnTo>
                    <a:pt x="1599" y="1872"/>
                  </a:lnTo>
                  <a:lnTo>
                    <a:pt x="1598" y="1872"/>
                  </a:lnTo>
                  <a:lnTo>
                    <a:pt x="1597" y="1872"/>
                  </a:lnTo>
                  <a:lnTo>
                    <a:pt x="1596" y="1872"/>
                  </a:lnTo>
                  <a:lnTo>
                    <a:pt x="1594" y="1872"/>
                  </a:lnTo>
                  <a:lnTo>
                    <a:pt x="1590" y="1872"/>
                  </a:lnTo>
                  <a:lnTo>
                    <a:pt x="1587" y="1872"/>
                  </a:lnTo>
                  <a:lnTo>
                    <a:pt x="1583" y="1872"/>
                  </a:lnTo>
                  <a:lnTo>
                    <a:pt x="1581" y="1872"/>
                  </a:lnTo>
                  <a:lnTo>
                    <a:pt x="1576" y="1872"/>
                  </a:lnTo>
                  <a:lnTo>
                    <a:pt x="1576" y="1877"/>
                  </a:lnTo>
                  <a:lnTo>
                    <a:pt x="1576" y="1882"/>
                  </a:lnTo>
                  <a:lnTo>
                    <a:pt x="1576" y="1883"/>
                  </a:lnTo>
                  <a:lnTo>
                    <a:pt x="1576" y="1891"/>
                  </a:lnTo>
                  <a:lnTo>
                    <a:pt x="1576" y="1892"/>
                  </a:lnTo>
                  <a:lnTo>
                    <a:pt x="1576" y="1904"/>
                  </a:lnTo>
                  <a:lnTo>
                    <a:pt x="1576" y="1916"/>
                  </a:lnTo>
                  <a:lnTo>
                    <a:pt x="1564" y="1916"/>
                  </a:lnTo>
                  <a:lnTo>
                    <a:pt x="1563" y="1916"/>
                  </a:lnTo>
                  <a:lnTo>
                    <a:pt x="1560" y="1916"/>
                  </a:lnTo>
                  <a:lnTo>
                    <a:pt x="1557" y="1916"/>
                  </a:lnTo>
                  <a:lnTo>
                    <a:pt x="1557" y="1917"/>
                  </a:lnTo>
                  <a:lnTo>
                    <a:pt x="1556" y="1917"/>
                  </a:lnTo>
                  <a:lnTo>
                    <a:pt x="1555" y="1917"/>
                  </a:lnTo>
                  <a:lnTo>
                    <a:pt x="1554" y="1917"/>
                  </a:lnTo>
                  <a:lnTo>
                    <a:pt x="1553" y="1916"/>
                  </a:lnTo>
                  <a:lnTo>
                    <a:pt x="1552" y="1916"/>
                  </a:lnTo>
                  <a:lnTo>
                    <a:pt x="1551" y="1916"/>
                  </a:lnTo>
                  <a:lnTo>
                    <a:pt x="1539" y="1916"/>
                  </a:lnTo>
                  <a:lnTo>
                    <a:pt x="1530" y="1917"/>
                  </a:lnTo>
                  <a:lnTo>
                    <a:pt x="1528" y="1917"/>
                  </a:lnTo>
                  <a:lnTo>
                    <a:pt x="1527" y="1917"/>
                  </a:lnTo>
                  <a:lnTo>
                    <a:pt x="1525" y="1917"/>
                  </a:lnTo>
                  <a:lnTo>
                    <a:pt x="1514" y="1917"/>
                  </a:lnTo>
                  <a:lnTo>
                    <a:pt x="1502" y="1917"/>
                  </a:lnTo>
                  <a:lnTo>
                    <a:pt x="1490" y="1917"/>
                  </a:lnTo>
                  <a:lnTo>
                    <a:pt x="1483" y="1917"/>
                  </a:lnTo>
                  <a:lnTo>
                    <a:pt x="1482" y="1917"/>
                  </a:lnTo>
                  <a:lnTo>
                    <a:pt x="1479" y="1917"/>
                  </a:lnTo>
                  <a:lnTo>
                    <a:pt x="1477" y="1917"/>
                  </a:lnTo>
                  <a:lnTo>
                    <a:pt x="1471" y="1917"/>
                  </a:lnTo>
                  <a:lnTo>
                    <a:pt x="1469" y="1917"/>
                  </a:lnTo>
                  <a:lnTo>
                    <a:pt x="1468" y="1917"/>
                  </a:lnTo>
                  <a:lnTo>
                    <a:pt x="1466" y="1917"/>
                  </a:lnTo>
                  <a:lnTo>
                    <a:pt x="1465" y="1917"/>
                  </a:lnTo>
                  <a:lnTo>
                    <a:pt x="1462" y="1917"/>
                  </a:lnTo>
                  <a:lnTo>
                    <a:pt x="1460" y="1917"/>
                  </a:lnTo>
                  <a:lnTo>
                    <a:pt x="1459" y="1917"/>
                  </a:lnTo>
                  <a:lnTo>
                    <a:pt x="1456" y="1918"/>
                  </a:lnTo>
                  <a:lnTo>
                    <a:pt x="1453" y="1918"/>
                  </a:lnTo>
                  <a:lnTo>
                    <a:pt x="1452" y="1918"/>
                  </a:lnTo>
                  <a:lnTo>
                    <a:pt x="1444" y="1918"/>
                  </a:lnTo>
                  <a:lnTo>
                    <a:pt x="1442" y="1918"/>
                  </a:lnTo>
                  <a:lnTo>
                    <a:pt x="1440" y="1917"/>
                  </a:lnTo>
                  <a:lnTo>
                    <a:pt x="1441" y="1914"/>
                  </a:lnTo>
                  <a:lnTo>
                    <a:pt x="1442" y="1912"/>
                  </a:lnTo>
                  <a:lnTo>
                    <a:pt x="1444" y="1908"/>
                  </a:lnTo>
                  <a:lnTo>
                    <a:pt x="1445" y="1905"/>
                  </a:lnTo>
                  <a:lnTo>
                    <a:pt x="1447" y="1900"/>
                  </a:lnTo>
                  <a:lnTo>
                    <a:pt x="1448" y="1897"/>
                  </a:lnTo>
                  <a:lnTo>
                    <a:pt x="1449" y="1895"/>
                  </a:lnTo>
                  <a:lnTo>
                    <a:pt x="1450" y="1893"/>
                  </a:lnTo>
                  <a:lnTo>
                    <a:pt x="1449" y="1893"/>
                  </a:lnTo>
                  <a:lnTo>
                    <a:pt x="1445" y="1893"/>
                  </a:lnTo>
                  <a:lnTo>
                    <a:pt x="1443" y="1893"/>
                  </a:lnTo>
                  <a:lnTo>
                    <a:pt x="1442" y="1893"/>
                  </a:lnTo>
                  <a:lnTo>
                    <a:pt x="1439" y="1893"/>
                  </a:lnTo>
                  <a:lnTo>
                    <a:pt x="1435" y="1893"/>
                  </a:lnTo>
                  <a:lnTo>
                    <a:pt x="1433" y="1893"/>
                  </a:lnTo>
                  <a:lnTo>
                    <a:pt x="1433" y="1899"/>
                  </a:lnTo>
                  <a:lnTo>
                    <a:pt x="1432" y="1899"/>
                  </a:lnTo>
                  <a:lnTo>
                    <a:pt x="1431" y="1899"/>
                  </a:lnTo>
                  <a:lnTo>
                    <a:pt x="1430" y="1899"/>
                  </a:lnTo>
                  <a:lnTo>
                    <a:pt x="1427" y="1899"/>
                  </a:lnTo>
                  <a:lnTo>
                    <a:pt x="1427" y="1895"/>
                  </a:lnTo>
                  <a:lnTo>
                    <a:pt x="1428" y="1893"/>
                  </a:lnTo>
                  <a:lnTo>
                    <a:pt x="1427" y="1893"/>
                  </a:lnTo>
                  <a:lnTo>
                    <a:pt x="1417" y="1893"/>
                  </a:lnTo>
                  <a:lnTo>
                    <a:pt x="1416" y="1893"/>
                  </a:lnTo>
                  <a:lnTo>
                    <a:pt x="1413" y="1893"/>
                  </a:lnTo>
                  <a:lnTo>
                    <a:pt x="1411" y="1893"/>
                  </a:lnTo>
                  <a:lnTo>
                    <a:pt x="1409" y="1893"/>
                  </a:lnTo>
                  <a:lnTo>
                    <a:pt x="1406" y="1893"/>
                  </a:lnTo>
                  <a:lnTo>
                    <a:pt x="1402" y="1893"/>
                  </a:lnTo>
                  <a:lnTo>
                    <a:pt x="1401" y="1893"/>
                  </a:lnTo>
                  <a:lnTo>
                    <a:pt x="1400" y="1893"/>
                  </a:lnTo>
                  <a:lnTo>
                    <a:pt x="1399" y="1893"/>
                  </a:lnTo>
                  <a:lnTo>
                    <a:pt x="1398" y="1893"/>
                  </a:lnTo>
                  <a:lnTo>
                    <a:pt x="1397" y="1893"/>
                  </a:lnTo>
                  <a:lnTo>
                    <a:pt x="1396" y="1893"/>
                  </a:lnTo>
                  <a:lnTo>
                    <a:pt x="1395" y="1893"/>
                  </a:lnTo>
                  <a:lnTo>
                    <a:pt x="1392" y="1893"/>
                  </a:lnTo>
                  <a:lnTo>
                    <a:pt x="1389" y="1893"/>
                  </a:lnTo>
                  <a:lnTo>
                    <a:pt x="1384" y="1893"/>
                  </a:lnTo>
                  <a:lnTo>
                    <a:pt x="1382" y="1893"/>
                  </a:lnTo>
                  <a:lnTo>
                    <a:pt x="1380" y="1893"/>
                  </a:lnTo>
                  <a:lnTo>
                    <a:pt x="1378" y="1893"/>
                  </a:lnTo>
                  <a:lnTo>
                    <a:pt x="1378" y="1899"/>
                  </a:lnTo>
                  <a:lnTo>
                    <a:pt x="1378" y="1900"/>
                  </a:lnTo>
                  <a:lnTo>
                    <a:pt x="1378" y="1901"/>
                  </a:lnTo>
                  <a:lnTo>
                    <a:pt x="1378" y="1902"/>
                  </a:lnTo>
                  <a:lnTo>
                    <a:pt x="1378" y="1903"/>
                  </a:lnTo>
                  <a:lnTo>
                    <a:pt x="1378" y="1905"/>
                  </a:lnTo>
                  <a:lnTo>
                    <a:pt x="1379" y="1914"/>
                  </a:lnTo>
                  <a:lnTo>
                    <a:pt x="1379" y="1918"/>
                  </a:lnTo>
                  <a:lnTo>
                    <a:pt x="1379" y="1922"/>
                  </a:lnTo>
                  <a:lnTo>
                    <a:pt x="1379" y="1925"/>
                  </a:lnTo>
                  <a:lnTo>
                    <a:pt x="1379" y="1926"/>
                  </a:lnTo>
                  <a:lnTo>
                    <a:pt x="1379" y="1927"/>
                  </a:lnTo>
                  <a:lnTo>
                    <a:pt x="1379" y="1928"/>
                  </a:lnTo>
                  <a:lnTo>
                    <a:pt x="1379" y="1935"/>
                  </a:lnTo>
                  <a:lnTo>
                    <a:pt x="1379" y="1946"/>
                  </a:lnTo>
                  <a:lnTo>
                    <a:pt x="1379" y="1958"/>
                  </a:lnTo>
                  <a:lnTo>
                    <a:pt x="1379" y="1971"/>
                  </a:lnTo>
                  <a:lnTo>
                    <a:pt x="1379" y="1976"/>
                  </a:lnTo>
                  <a:lnTo>
                    <a:pt x="1379" y="1978"/>
                  </a:lnTo>
                  <a:lnTo>
                    <a:pt x="1378" y="1978"/>
                  </a:lnTo>
                  <a:lnTo>
                    <a:pt x="1375" y="1978"/>
                  </a:lnTo>
                  <a:lnTo>
                    <a:pt x="1372" y="1979"/>
                  </a:lnTo>
                  <a:lnTo>
                    <a:pt x="1363" y="1979"/>
                  </a:lnTo>
                  <a:lnTo>
                    <a:pt x="1355" y="1979"/>
                  </a:lnTo>
                  <a:lnTo>
                    <a:pt x="1345" y="1979"/>
                  </a:lnTo>
                  <a:lnTo>
                    <a:pt x="1344" y="1979"/>
                  </a:lnTo>
                  <a:lnTo>
                    <a:pt x="1340" y="1979"/>
                  </a:lnTo>
                  <a:lnTo>
                    <a:pt x="1333" y="1979"/>
                  </a:lnTo>
                  <a:lnTo>
                    <a:pt x="1331" y="1979"/>
                  </a:lnTo>
                  <a:lnTo>
                    <a:pt x="1328" y="1979"/>
                  </a:lnTo>
                  <a:lnTo>
                    <a:pt x="1322" y="1980"/>
                  </a:lnTo>
                  <a:lnTo>
                    <a:pt x="1321" y="1980"/>
                  </a:lnTo>
                  <a:lnTo>
                    <a:pt x="1315" y="1980"/>
                  </a:lnTo>
                  <a:lnTo>
                    <a:pt x="1305" y="1980"/>
                  </a:lnTo>
                  <a:lnTo>
                    <a:pt x="1299" y="1980"/>
                  </a:lnTo>
                  <a:lnTo>
                    <a:pt x="1295" y="1980"/>
                  </a:lnTo>
                  <a:lnTo>
                    <a:pt x="1284" y="1980"/>
                  </a:lnTo>
                  <a:lnTo>
                    <a:pt x="1278" y="1980"/>
                  </a:lnTo>
                  <a:lnTo>
                    <a:pt x="1271" y="1980"/>
                  </a:lnTo>
                  <a:lnTo>
                    <a:pt x="1264" y="1981"/>
                  </a:lnTo>
                  <a:lnTo>
                    <a:pt x="1263" y="1981"/>
                  </a:lnTo>
                  <a:lnTo>
                    <a:pt x="1259" y="1981"/>
                  </a:lnTo>
                  <a:lnTo>
                    <a:pt x="1252" y="1981"/>
                  </a:lnTo>
                  <a:lnTo>
                    <a:pt x="1249" y="1981"/>
                  </a:lnTo>
                  <a:lnTo>
                    <a:pt x="1246" y="1981"/>
                  </a:lnTo>
                  <a:lnTo>
                    <a:pt x="1243" y="1981"/>
                  </a:lnTo>
                  <a:lnTo>
                    <a:pt x="1242" y="1983"/>
                  </a:lnTo>
                  <a:lnTo>
                    <a:pt x="1240" y="1983"/>
                  </a:lnTo>
                  <a:lnTo>
                    <a:pt x="1237" y="1983"/>
                  </a:lnTo>
                  <a:lnTo>
                    <a:pt x="1234" y="1983"/>
                  </a:lnTo>
                  <a:lnTo>
                    <a:pt x="1233" y="1983"/>
                  </a:lnTo>
                  <a:lnTo>
                    <a:pt x="1230" y="1983"/>
                  </a:lnTo>
                  <a:lnTo>
                    <a:pt x="1228" y="1981"/>
                  </a:lnTo>
                  <a:lnTo>
                    <a:pt x="1221" y="1981"/>
                  </a:lnTo>
                  <a:lnTo>
                    <a:pt x="1218" y="1983"/>
                  </a:lnTo>
                  <a:lnTo>
                    <a:pt x="1217" y="1983"/>
                  </a:lnTo>
                  <a:lnTo>
                    <a:pt x="1209" y="1983"/>
                  </a:lnTo>
                  <a:lnTo>
                    <a:pt x="1208" y="1981"/>
                  </a:lnTo>
                  <a:lnTo>
                    <a:pt x="1204" y="1981"/>
                  </a:lnTo>
                  <a:lnTo>
                    <a:pt x="1202" y="1981"/>
                  </a:lnTo>
                  <a:lnTo>
                    <a:pt x="1201" y="1983"/>
                  </a:lnTo>
                  <a:lnTo>
                    <a:pt x="1199" y="1981"/>
                  </a:lnTo>
                  <a:lnTo>
                    <a:pt x="1199" y="1983"/>
                  </a:lnTo>
                  <a:lnTo>
                    <a:pt x="1199" y="1984"/>
                  </a:lnTo>
                  <a:lnTo>
                    <a:pt x="1199" y="1986"/>
                  </a:lnTo>
                  <a:lnTo>
                    <a:pt x="1198" y="1986"/>
                  </a:lnTo>
                  <a:lnTo>
                    <a:pt x="1194" y="1986"/>
                  </a:lnTo>
                  <a:lnTo>
                    <a:pt x="1192" y="1986"/>
                  </a:lnTo>
                  <a:lnTo>
                    <a:pt x="1190" y="1986"/>
                  </a:lnTo>
                  <a:lnTo>
                    <a:pt x="1190" y="1987"/>
                  </a:lnTo>
                  <a:lnTo>
                    <a:pt x="1187" y="1987"/>
                  </a:lnTo>
                  <a:lnTo>
                    <a:pt x="1185" y="1987"/>
                  </a:lnTo>
                  <a:lnTo>
                    <a:pt x="1184" y="1987"/>
                  </a:lnTo>
                  <a:lnTo>
                    <a:pt x="1181" y="1987"/>
                  </a:lnTo>
                  <a:lnTo>
                    <a:pt x="1180" y="1987"/>
                  </a:lnTo>
                  <a:lnTo>
                    <a:pt x="1180" y="1993"/>
                  </a:lnTo>
                  <a:lnTo>
                    <a:pt x="1180" y="2003"/>
                  </a:lnTo>
                  <a:lnTo>
                    <a:pt x="1197" y="2002"/>
                  </a:lnTo>
                  <a:lnTo>
                    <a:pt x="1198" y="2002"/>
                  </a:lnTo>
                  <a:lnTo>
                    <a:pt x="1200" y="2002"/>
                  </a:lnTo>
                  <a:lnTo>
                    <a:pt x="1201" y="2002"/>
                  </a:lnTo>
                  <a:lnTo>
                    <a:pt x="1202" y="2002"/>
                  </a:lnTo>
                  <a:lnTo>
                    <a:pt x="1202" y="2003"/>
                  </a:lnTo>
                  <a:lnTo>
                    <a:pt x="1202" y="2009"/>
                  </a:lnTo>
                  <a:lnTo>
                    <a:pt x="1202" y="2010"/>
                  </a:lnTo>
                  <a:lnTo>
                    <a:pt x="1199" y="2010"/>
                  </a:lnTo>
                  <a:lnTo>
                    <a:pt x="1192" y="2010"/>
                  </a:lnTo>
                  <a:lnTo>
                    <a:pt x="1182" y="2010"/>
                  </a:lnTo>
                  <a:lnTo>
                    <a:pt x="1181" y="2010"/>
                  </a:lnTo>
                  <a:lnTo>
                    <a:pt x="1178" y="2010"/>
                  </a:lnTo>
                  <a:lnTo>
                    <a:pt x="1173" y="2010"/>
                  </a:lnTo>
                  <a:lnTo>
                    <a:pt x="1169" y="2010"/>
                  </a:lnTo>
                  <a:lnTo>
                    <a:pt x="1167" y="2010"/>
                  </a:lnTo>
                  <a:lnTo>
                    <a:pt x="1166" y="2010"/>
                  </a:lnTo>
                  <a:lnTo>
                    <a:pt x="1164" y="2011"/>
                  </a:lnTo>
                  <a:lnTo>
                    <a:pt x="1161" y="2011"/>
                  </a:lnTo>
                  <a:lnTo>
                    <a:pt x="1159" y="2011"/>
                  </a:lnTo>
                  <a:lnTo>
                    <a:pt x="1159" y="2009"/>
                  </a:lnTo>
                  <a:lnTo>
                    <a:pt x="1159" y="2006"/>
                  </a:lnTo>
                  <a:lnTo>
                    <a:pt x="1159" y="2002"/>
                  </a:lnTo>
                  <a:lnTo>
                    <a:pt x="1159" y="2000"/>
                  </a:lnTo>
                  <a:lnTo>
                    <a:pt x="1159" y="1997"/>
                  </a:lnTo>
                  <a:lnTo>
                    <a:pt x="1159" y="1996"/>
                  </a:lnTo>
                  <a:lnTo>
                    <a:pt x="1159" y="1985"/>
                  </a:lnTo>
                  <a:lnTo>
                    <a:pt x="1158" y="1983"/>
                  </a:lnTo>
                  <a:lnTo>
                    <a:pt x="1158" y="1981"/>
                  </a:lnTo>
                  <a:lnTo>
                    <a:pt x="1158" y="1976"/>
                  </a:lnTo>
                  <a:lnTo>
                    <a:pt x="1158" y="1952"/>
                  </a:lnTo>
                  <a:lnTo>
                    <a:pt x="1158" y="1946"/>
                  </a:lnTo>
                  <a:lnTo>
                    <a:pt x="1158" y="1945"/>
                  </a:lnTo>
                  <a:lnTo>
                    <a:pt x="1158" y="1944"/>
                  </a:lnTo>
                  <a:lnTo>
                    <a:pt x="1160" y="1944"/>
                  </a:lnTo>
                  <a:lnTo>
                    <a:pt x="1164" y="1944"/>
                  </a:lnTo>
                  <a:lnTo>
                    <a:pt x="1166" y="1944"/>
                  </a:lnTo>
                  <a:lnTo>
                    <a:pt x="1167" y="1944"/>
                  </a:lnTo>
                  <a:lnTo>
                    <a:pt x="1168" y="1944"/>
                  </a:lnTo>
                  <a:lnTo>
                    <a:pt x="1169" y="1944"/>
                  </a:lnTo>
                  <a:lnTo>
                    <a:pt x="1171" y="1944"/>
                  </a:lnTo>
                  <a:lnTo>
                    <a:pt x="1172" y="1944"/>
                  </a:lnTo>
                  <a:lnTo>
                    <a:pt x="1173" y="1944"/>
                  </a:lnTo>
                  <a:lnTo>
                    <a:pt x="1174" y="1944"/>
                  </a:lnTo>
                  <a:lnTo>
                    <a:pt x="1175" y="1944"/>
                  </a:lnTo>
                  <a:lnTo>
                    <a:pt x="1176" y="1944"/>
                  </a:lnTo>
                  <a:lnTo>
                    <a:pt x="1177" y="1944"/>
                  </a:lnTo>
                  <a:lnTo>
                    <a:pt x="1178" y="1944"/>
                  </a:lnTo>
                  <a:lnTo>
                    <a:pt x="1180" y="1944"/>
                  </a:lnTo>
                  <a:lnTo>
                    <a:pt x="1182" y="1943"/>
                  </a:lnTo>
                  <a:lnTo>
                    <a:pt x="1183" y="1943"/>
                  </a:lnTo>
                  <a:lnTo>
                    <a:pt x="1184" y="1943"/>
                  </a:lnTo>
                  <a:lnTo>
                    <a:pt x="1185" y="1943"/>
                  </a:lnTo>
                  <a:lnTo>
                    <a:pt x="1186" y="1943"/>
                  </a:lnTo>
                  <a:lnTo>
                    <a:pt x="1189" y="1943"/>
                  </a:lnTo>
                  <a:lnTo>
                    <a:pt x="1190" y="1943"/>
                  </a:lnTo>
                  <a:lnTo>
                    <a:pt x="1191" y="1943"/>
                  </a:lnTo>
                  <a:lnTo>
                    <a:pt x="1192" y="1943"/>
                  </a:lnTo>
                  <a:lnTo>
                    <a:pt x="1193" y="1943"/>
                  </a:lnTo>
                  <a:lnTo>
                    <a:pt x="1193" y="1939"/>
                  </a:lnTo>
                  <a:lnTo>
                    <a:pt x="1193" y="1938"/>
                  </a:lnTo>
                  <a:lnTo>
                    <a:pt x="1193" y="1936"/>
                  </a:lnTo>
                  <a:lnTo>
                    <a:pt x="1192" y="1929"/>
                  </a:lnTo>
                  <a:lnTo>
                    <a:pt x="1192" y="1916"/>
                  </a:lnTo>
                  <a:lnTo>
                    <a:pt x="1192" y="1911"/>
                  </a:lnTo>
                  <a:lnTo>
                    <a:pt x="1192" y="1910"/>
                  </a:lnTo>
                  <a:lnTo>
                    <a:pt x="1192" y="1909"/>
                  </a:lnTo>
                  <a:lnTo>
                    <a:pt x="1192" y="1908"/>
                  </a:lnTo>
                  <a:lnTo>
                    <a:pt x="1192" y="1907"/>
                  </a:lnTo>
                  <a:lnTo>
                    <a:pt x="1192" y="1901"/>
                  </a:lnTo>
                  <a:lnTo>
                    <a:pt x="1192" y="1895"/>
                  </a:lnTo>
                  <a:lnTo>
                    <a:pt x="1192" y="1891"/>
                  </a:lnTo>
                  <a:lnTo>
                    <a:pt x="1192" y="1888"/>
                  </a:lnTo>
                  <a:lnTo>
                    <a:pt x="1192" y="1886"/>
                  </a:lnTo>
                  <a:lnTo>
                    <a:pt x="1192" y="1878"/>
                  </a:lnTo>
                  <a:lnTo>
                    <a:pt x="1192" y="1877"/>
                  </a:lnTo>
                  <a:lnTo>
                    <a:pt x="1192" y="1874"/>
                  </a:lnTo>
                  <a:lnTo>
                    <a:pt x="1192" y="1871"/>
                  </a:lnTo>
                  <a:lnTo>
                    <a:pt x="1192" y="1870"/>
                  </a:lnTo>
                  <a:lnTo>
                    <a:pt x="1192" y="1869"/>
                  </a:lnTo>
                  <a:lnTo>
                    <a:pt x="1191" y="1867"/>
                  </a:lnTo>
                  <a:lnTo>
                    <a:pt x="1192" y="1863"/>
                  </a:lnTo>
                  <a:lnTo>
                    <a:pt x="1190" y="1863"/>
                  </a:lnTo>
                  <a:lnTo>
                    <a:pt x="1190" y="1864"/>
                  </a:lnTo>
                  <a:lnTo>
                    <a:pt x="1190" y="1857"/>
                  </a:lnTo>
                  <a:lnTo>
                    <a:pt x="1190" y="1855"/>
                  </a:lnTo>
                  <a:lnTo>
                    <a:pt x="1189" y="1849"/>
                  </a:lnTo>
                  <a:lnTo>
                    <a:pt x="1189" y="1845"/>
                  </a:lnTo>
                  <a:lnTo>
                    <a:pt x="1189" y="1844"/>
                  </a:lnTo>
                  <a:lnTo>
                    <a:pt x="1187" y="1844"/>
                  </a:lnTo>
                  <a:lnTo>
                    <a:pt x="1180" y="1839"/>
                  </a:lnTo>
                  <a:lnTo>
                    <a:pt x="1178" y="1841"/>
                  </a:lnTo>
                  <a:lnTo>
                    <a:pt x="1173" y="1836"/>
                  </a:lnTo>
                  <a:lnTo>
                    <a:pt x="1173" y="1835"/>
                  </a:lnTo>
                  <a:lnTo>
                    <a:pt x="1166" y="1830"/>
                  </a:lnTo>
                  <a:lnTo>
                    <a:pt x="1163" y="1826"/>
                  </a:lnTo>
                  <a:lnTo>
                    <a:pt x="1161" y="1826"/>
                  </a:lnTo>
                  <a:lnTo>
                    <a:pt x="1161" y="1825"/>
                  </a:lnTo>
                  <a:lnTo>
                    <a:pt x="1160" y="1824"/>
                  </a:lnTo>
                  <a:lnTo>
                    <a:pt x="1161" y="1824"/>
                  </a:lnTo>
                  <a:lnTo>
                    <a:pt x="1163" y="1822"/>
                  </a:lnTo>
                  <a:lnTo>
                    <a:pt x="1164" y="1822"/>
                  </a:lnTo>
                  <a:lnTo>
                    <a:pt x="1165" y="1821"/>
                  </a:lnTo>
                  <a:lnTo>
                    <a:pt x="1166" y="1821"/>
                  </a:lnTo>
                  <a:lnTo>
                    <a:pt x="1169" y="1819"/>
                  </a:lnTo>
                  <a:lnTo>
                    <a:pt x="1176" y="1817"/>
                  </a:lnTo>
                  <a:lnTo>
                    <a:pt x="1177" y="1817"/>
                  </a:lnTo>
                  <a:lnTo>
                    <a:pt x="1182" y="1815"/>
                  </a:lnTo>
                  <a:lnTo>
                    <a:pt x="1190" y="1811"/>
                  </a:lnTo>
                  <a:lnTo>
                    <a:pt x="1194" y="1809"/>
                  </a:lnTo>
                  <a:lnTo>
                    <a:pt x="1194" y="1808"/>
                  </a:lnTo>
                  <a:lnTo>
                    <a:pt x="1194" y="1807"/>
                  </a:lnTo>
                  <a:lnTo>
                    <a:pt x="1194" y="1802"/>
                  </a:lnTo>
                  <a:lnTo>
                    <a:pt x="1194" y="1796"/>
                  </a:lnTo>
                  <a:lnTo>
                    <a:pt x="1194" y="1793"/>
                  </a:lnTo>
                  <a:lnTo>
                    <a:pt x="1194" y="1788"/>
                  </a:lnTo>
                  <a:lnTo>
                    <a:pt x="1194" y="1782"/>
                  </a:lnTo>
                  <a:lnTo>
                    <a:pt x="1194" y="1776"/>
                  </a:lnTo>
                  <a:lnTo>
                    <a:pt x="1194" y="1774"/>
                  </a:lnTo>
                  <a:lnTo>
                    <a:pt x="1194" y="1772"/>
                  </a:lnTo>
                  <a:lnTo>
                    <a:pt x="1194" y="1771"/>
                  </a:lnTo>
                  <a:lnTo>
                    <a:pt x="1193" y="1771"/>
                  </a:lnTo>
                  <a:lnTo>
                    <a:pt x="1191" y="1771"/>
                  </a:lnTo>
                  <a:lnTo>
                    <a:pt x="1190" y="1771"/>
                  </a:lnTo>
                  <a:lnTo>
                    <a:pt x="1189" y="1771"/>
                  </a:lnTo>
                  <a:lnTo>
                    <a:pt x="1187" y="1771"/>
                  </a:lnTo>
                  <a:lnTo>
                    <a:pt x="1186" y="1771"/>
                  </a:lnTo>
                  <a:lnTo>
                    <a:pt x="1185" y="1771"/>
                  </a:lnTo>
                  <a:lnTo>
                    <a:pt x="1184" y="1771"/>
                  </a:lnTo>
                  <a:lnTo>
                    <a:pt x="1183" y="1771"/>
                  </a:lnTo>
                  <a:lnTo>
                    <a:pt x="1182" y="1771"/>
                  </a:lnTo>
                  <a:lnTo>
                    <a:pt x="1181" y="1771"/>
                  </a:lnTo>
                  <a:lnTo>
                    <a:pt x="1180" y="1771"/>
                  </a:lnTo>
                  <a:lnTo>
                    <a:pt x="1178" y="1771"/>
                  </a:lnTo>
                  <a:lnTo>
                    <a:pt x="1177" y="1771"/>
                  </a:lnTo>
                  <a:lnTo>
                    <a:pt x="1175" y="1772"/>
                  </a:lnTo>
                  <a:lnTo>
                    <a:pt x="1174" y="1772"/>
                  </a:lnTo>
                  <a:lnTo>
                    <a:pt x="1173" y="1772"/>
                  </a:lnTo>
                  <a:lnTo>
                    <a:pt x="1172" y="1772"/>
                  </a:lnTo>
                  <a:lnTo>
                    <a:pt x="1171" y="1772"/>
                  </a:lnTo>
                  <a:lnTo>
                    <a:pt x="1169" y="1772"/>
                  </a:lnTo>
                  <a:lnTo>
                    <a:pt x="1168" y="1772"/>
                  </a:lnTo>
                  <a:lnTo>
                    <a:pt x="1167" y="1772"/>
                  </a:lnTo>
                  <a:lnTo>
                    <a:pt x="1166" y="1772"/>
                  </a:lnTo>
                  <a:lnTo>
                    <a:pt x="1165" y="1772"/>
                  </a:lnTo>
                  <a:lnTo>
                    <a:pt x="1164" y="1772"/>
                  </a:lnTo>
                  <a:lnTo>
                    <a:pt x="1163" y="1772"/>
                  </a:lnTo>
                  <a:lnTo>
                    <a:pt x="1161" y="1772"/>
                  </a:lnTo>
                  <a:lnTo>
                    <a:pt x="1160" y="1772"/>
                  </a:lnTo>
                  <a:lnTo>
                    <a:pt x="1159" y="1772"/>
                  </a:lnTo>
                  <a:lnTo>
                    <a:pt x="1158" y="1772"/>
                  </a:lnTo>
                  <a:lnTo>
                    <a:pt x="1157" y="1772"/>
                  </a:lnTo>
                  <a:lnTo>
                    <a:pt x="1156" y="1772"/>
                  </a:lnTo>
                  <a:lnTo>
                    <a:pt x="1156" y="1774"/>
                  </a:lnTo>
                  <a:lnTo>
                    <a:pt x="1156" y="1775"/>
                  </a:lnTo>
                  <a:lnTo>
                    <a:pt x="1156" y="1776"/>
                  </a:lnTo>
                  <a:lnTo>
                    <a:pt x="1156" y="1777"/>
                  </a:lnTo>
                  <a:lnTo>
                    <a:pt x="1156" y="1778"/>
                  </a:lnTo>
                  <a:lnTo>
                    <a:pt x="1156" y="1779"/>
                  </a:lnTo>
                  <a:lnTo>
                    <a:pt x="1156" y="1784"/>
                  </a:lnTo>
                  <a:lnTo>
                    <a:pt x="1152" y="1784"/>
                  </a:lnTo>
                  <a:lnTo>
                    <a:pt x="1143" y="1784"/>
                  </a:lnTo>
                  <a:lnTo>
                    <a:pt x="1140" y="1784"/>
                  </a:lnTo>
                  <a:lnTo>
                    <a:pt x="1133" y="1784"/>
                  </a:lnTo>
                  <a:lnTo>
                    <a:pt x="1133" y="1786"/>
                  </a:lnTo>
                  <a:lnTo>
                    <a:pt x="1133" y="1790"/>
                  </a:lnTo>
                  <a:lnTo>
                    <a:pt x="1133" y="1792"/>
                  </a:lnTo>
                  <a:lnTo>
                    <a:pt x="1132" y="1790"/>
                  </a:lnTo>
                  <a:lnTo>
                    <a:pt x="1129" y="1786"/>
                  </a:lnTo>
                  <a:lnTo>
                    <a:pt x="1128" y="1786"/>
                  </a:lnTo>
                  <a:lnTo>
                    <a:pt x="1126" y="1785"/>
                  </a:lnTo>
                  <a:lnTo>
                    <a:pt x="1123" y="1780"/>
                  </a:lnTo>
                  <a:lnTo>
                    <a:pt x="1120" y="1777"/>
                  </a:lnTo>
                  <a:lnTo>
                    <a:pt x="1118" y="1777"/>
                  </a:lnTo>
                  <a:lnTo>
                    <a:pt x="1116" y="1775"/>
                  </a:lnTo>
                  <a:lnTo>
                    <a:pt x="1113" y="1771"/>
                  </a:lnTo>
                  <a:lnTo>
                    <a:pt x="1109" y="1768"/>
                  </a:lnTo>
                  <a:lnTo>
                    <a:pt x="1109" y="1769"/>
                  </a:lnTo>
                  <a:lnTo>
                    <a:pt x="1108" y="1770"/>
                  </a:lnTo>
                  <a:lnTo>
                    <a:pt x="1107" y="1771"/>
                  </a:lnTo>
                  <a:lnTo>
                    <a:pt x="1105" y="1774"/>
                  </a:lnTo>
                  <a:lnTo>
                    <a:pt x="1104" y="1774"/>
                  </a:lnTo>
                  <a:lnTo>
                    <a:pt x="1100" y="1774"/>
                  </a:lnTo>
                  <a:lnTo>
                    <a:pt x="1096" y="1774"/>
                  </a:lnTo>
                  <a:lnTo>
                    <a:pt x="1095" y="1774"/>
                  </a:lnTo>
                  <a:lnTo>
                    <a:pt x="1088" y="1774"/>
                  </a:lnTo>
                  <a:lnTo>
                    <a:pt x="1083" y="1774"/>
                  </a:lnTo>
                  <a:lnTo>
                    <a:pt x="1077" y="1774"/>
                  </a:lnTo>
                  <a:lnTo>
                    <a:pt x="1076" y="1774"/>
                  </a:lnTo>
                  <a:lnTo>
                    <a:pt x="1072" y="1774"/>
                  </a:lnTo>
                  <a:lnTo>
                    <a:pt x="1068" y="1775"/>
                  </a:lnTo>
                  <a:lnTo>
                    <a:pt x="1062" y="1775"/>
                  </a:lnTo>
                  <a:lnTo>
                    <a:pt x="1062" y="1772"/>
                  </a:lnTo>
                  <a:lnTo>
                    <a:pt x="1062" y="1768"/>
                  </a:lnTo>
                  <a:lnTo>
                    <a:pt x="1062" y="1749"/>
                  </a:lnTo>
                  <a:lnTo>
                    <a:pt x="1059" y="1749"/>
                  </a:lnTo>
                  <a:lnTo>
                    <a:pt x="1054" y="1749"/>
                  </a:lnTo>
                  <a:lnTo>
                    <a:pt x="1045" y="1749"/>
                  </a:lnTo>
                  <a:lnTo>
                    <a:pt x="1038" y="1749"/>
                  </a:lnTo>
                  <a:lnTo>
                    <a:pt x="1023" y="1750"/>
                  </a:lnTo>
                  <a:lnTo>
                    <a:pt x="1013" y="1745"/>
                  </a:lnTo>
                  <a:lnTo>
                    <a:pt x="1012" y="1745"/>
                  </a:lnTo>
                  <a:lnTo>
                    <a:pt x="1011" y="1745"/>
                  </a:lnTo>
                  <a:lnTo>
                    <a:pt x="1011" y="1744"/>
                  </a:lnTo>
                  <a:lnTo>
                    <a:pt x="1010" y="1744"/>
                  </a:lnTo>
                  <a:lnTo>
                    <a:pt x="1009" y="1744"/>
                  </a:lnTo>
                  <a:lnTo>
                    <a:pt x="1008" y="1744"/>
                  </a:lnTo>
                  <a:lnTo>
                    <a:pt x="1004" y="1742"/>
                  </a:lnTo>
                  <a:lnTo>
                    <a:pt x="1000" y="1741"/>
                  </a:lnTo>
                  <a:lnTo>
                    <a:pt x="994" y="1738"/>
                  </a:lnTo>
                  <a:lnTo>
                    <a:pt x="988" y="1736"/>
                  </a:lnTo>
                  <a:lnTo>
                    <a:pt x="985" y="1736"/>
                  </a:lnTo>
                  <a:lnTo>
                    <a:pt x="980" y="1733"/>
                  </a:lnTo>
                  <a:lnTo>
                    <a:pt x="978" y="1732"/>
                  </a:lnTo>
                  <a:lnTo>
                    <a:pt x="976" y="1730"/>
                  </a:lnTo>
                  <a:lnTo>
                    <a:pt x="974" y="1729"/>
                  </a:lnTo>
                  <a:lnTo>
                    <a:pt x="973" y="1729"/>
                  </a:lnTo>
                  <a:lnTo>
                    <a:pt x="973" y="1728"/>
                  </a:lnTo>
                  <a:lnTo>
                    <a:pt x="971" y="1728"/>
                  </a:lnTo>
                  <a:lnTo>
                    <a:pt x="970" y="1727"/>
                  </a:lnTo>
                  <a:lnTo>
                    <a:pt x="967" y="1726"/>
                  </a:lnTo>
                  <a:lnTo>
                    <a:pt x="965" y="1725"/>
                  </a:lnTo>
                  <a:lnTo>
                    <a:pt x="964" y="1724"/>
                  </a:lnTo>
                  <a:lnTo>
                    <a:pt x="962" y="1724"/>
                  </a:lnTo>
                  <a:lnTo>
                    <a:pt x="960" y="1723"/>
                  </a:lnTo>
                  <a:lnTo>
                    <a:pt x="958" y="1721"/>
                  </a:lnTo>
                  <a:lnTo>
                    <a:pt x="957" y="1720"/>
                  </a:lnTo>
                  <a:lnTo>
                    <a:pt x="954" y="1719"/>
                  </a:lnTo>
                  <a:lnTo>
                    <a:pt x="953" y="1719"/>
                  </a:lnTo>
                  <a:lnTo>
                    <a:pt x="951" y="1717"/>
                  </a:lnTo>
                  <a:lnTo>
                    <a:pt x="949" y="1716"/>
                  </a:lnTo>
                  <a:lnTo>
                    <a:pt x="947" y="1715"/>
                  </a:lnTo>
                  <a:lnTo>
                    <a:pt x="945" y="1715"/>
                  </a:lnTo>
                  <a:lnTo>
                    <a:pt x="944" y="1713"/>
                  </a:lnTo>
                  <a:lnTo>
                    <a:pt x="943" y="1713"/>
                  </a:lnTo>
                  <a:lnTo>
                    <a:pt x="942" y="1712"/>
                  </a:lnTo>
                  <a:lnTo>
                    <a:pt x="940" y="1711"/>
                  </a:lnTo>
                  <a:lnTo>
                    <a:pt x="939" y="1711"/>
                  </a:lnTo>
                  <a:lnTo>
                    <a:pt x="935" y="1709"/>
                  </a:lnTo>
                  <a:lnTo>
                    <a:pt x="933" y="1708"/>
                  </a:lnTo>
                  <a:lnTo>
                    <a:pt x="932" y="1707"/>
                  </a:lnTo>
                  <a:lnTo>
                    <a:pt x="930" y="1707"/>
                  </a:lnTo>
                  <a:lnTo>
                    <a:pt x="927" y="1707"/>
                  </a:lnTo>
                  <a:lnTo>
                    <a:pt x="919" y="1705"/>
                  </a:lnTo>
                  <a:lnTo>
                    <a:pt x="917" y="1705"/>
                  </a:lnTo>
                  <a:lnTo>
                    <a:pt x="914" y="1705"/>
                  </a:lnTo>
                  <a:lnTo>
                    <a:pt x="910" y="1705"/>
                  </a:lnTo>
                  <a:lnTo>
                    <a:pt x="909" y="1704"/>
                  </a:lnTo>
                  <a:lnTo>
                    <a:pt x="907" y="1704"/>
                  </a:lnTo>
                  <a:lnTo>
                    <a:pt x="905" y="1704"/>
                  </a:lnTo>
                  <a:lnTo>
                    <a:pt x="901" y="1704"/>
                  </a:lnTo>
                  <a:lnTo>
                    <a:pt x="899" y="1704"/>
                  </a:lnTo>
                  <a:lnTo>
                    <a:pt x="896" y="1704"/>
                  </a:lnTo>
                  <a:lnTo>
                    <a:pt x="895" y="1703"/>
                  </a:lnTo>
                  <a:lnTo>
                    <a:pt x="892" y="1703"/>
                  </a:lnTo>
                  <a:lnTo>
                    <a:pt x="887" y="1703"/>
                  </a:lnTo>
                  <a:lnTo>
                    <a:pt x="883" y="1703"/>
                  </a:lnTo>
                  <a:lnTo>
                    <a:pt x="882" y="1703"/>
                  </a:lnTo>
                  <a:lnTo>
                    <a:pt x="874" y="1702"/>
                  </a:lnTo>
                  <a:lnTo>
                    <a:pt x="864" y="1701"/>
                  </a:lnTo>
                  <a:lnTo>
                    <a:pt x="864" y="1705"/>
                  </a:lnTo>
                  <a:lnTo>
                    <a:pt x="859" y="1705"/>
                  </a:lnTo>
                  <a:lnTo>
                    <a:pt x="853" y="1705"/>
                  </a:lnTo>
                  <a:lnTo>
                    <a:pt x="853" y="1708"/>
                  </a:lnTo>
                  <a:lnTo>
                    <a:pt x="850" y="1708"/>
                  </a:lnTo>
                  <a:lnTo>
                    <a:pt x="850" y="1703"/>
                  </a:lnTo>
                  <a:lnTo>
                    <a:pt x="848" y="1704"/>
                  </a:lnTo>
                  <a:lnTo>
                    <a:pt x="847" y="1704"/>
                  </a:lnTo>
                  <a:lnTo>
                    <a:pt x="845" y="1704"/>
                  </a:lnTo>
                  <a:lnTo>
                    <a:pt x="845" y="1699"/>
                  </a:lnTo>
                  <a:lnTo>
                    <a:pt x="846" y="1700"/>
                  </a:lnTo>
                  <a:lnTo>
                    <a:pt x="847" y="1700"/>
                  </a:lnTo>
                  <a:lnTo>
                    <a:pt x="847" y="1701"/>
                  </a:lnTo>
                  <a:lnTo>
                    <a:pt x="850" y="1701"/>
                  </a:lnTo>
                  <a:lnTo>
                    <a:pt x="850" y="1703"/>
                  </a:lnTo>
                  <a:lnTo>
                    <a:pt x="853" y="1703"/>
                  </a:lnTo>
                  <a:lnTo>
                    <a:pt x="853" y="1701"/>
                  </a:lnTo>
                  <a:lnTo>
                    <a:pt x="853" y="1700"/>
                  </a:lnTo>
                  <a:lnTo>
                    <a:pt x="853" y="1698"/>
                  </a:lnTo>
                  <a:lnTo>
                    <a:pt x="853" y="1693"/>
                  </a:lnTo>
                  <a:lnTo>
                    <a:pt x="853" y="1692"/>
                  </a:lnTo>
                  <a:lnTo>
                    <a:pt x="853" y="1688"/>
                  </a:lnTo>
                  <a:lnTo>
                    <a:pt x="853" y="1685"/>
                  </a:lnTo>
                  <a:lnTo>
                    <a:pt x="853" y="1678"/>
                  </a:lnTo>
                  <a:lnTo>
                    <a:pt x="853" y="1677"/>
                  </a:lnTo>
                  <a:lnTo>
                    <a:pt x="853" y="1676"/>
                  </a:lnTo>
                  <a:lnTo>
                    <a:pt x="852" y="1673"/>
                  </a:lnTo>
                  <a:lnTo>
                    <a:pt x="861" y="1671"/>
                  </a:lnTo>
                  <a:lnTo>
                    <a:pt x="861" y="1667"/>
                  </a:lnTo>
                  <a:lnTo>
                    <a:pt x="864" y="1667"/>
                  </a:lnTo>
                  <a:lnTo>
                    <a:pt x="867" y="1667"/>
                  </a:lnTo>
                  <a:lnTo>
                    <a:pt x="868" y="1667"/>
                  </a:lnTo>
                  <a:lnTo>
                    <a:pt x="870" y="1667"/>
                  </a:lnTo>
                  <a:lnTo>
                    <a:pt x="871" y="1667"/>
                  </a:lnTo>
                  <a:lnTo>
                    <a:pt x="871" y="1668"/>
                  </a:lnTo>
                  <a:lnTo>
                    <a:pt x="872" y="1668"/>
                  </a:lnTo>
                  <a:lnTo>
                    <a:pt x="874" y="1669"/>
                  </a:lnTo>
                  <a:lnTo>
                    <a:pt x="875" y="1666"/>
                  </a:lnTo>
                  <a:lnTo>
                    <a:pt x="876" y="1665"/>
                  </a:lnTo>
                  <a:lnTo>
                    <a:pt x="876" y="1662"/>
                  </a:lnTo>
                  <a:lnTo>
                    <a:pt x="878" y="1660"/>
                  </a:lnTo>
                  <a:lnTo>
                    <a:pt x="878" y="1659"/>
                  </a:lnTo>
                  <a:lnTo>
                    <a:pt x="878" y="1658"/>
                  </a:lnTo>
                  <a:lnTo>
                    <a:pt x="879" y="1656"/>
                  </a:lnTo>
                  <a:lnTo>
                    <a:pt x="878" y="1656"/>
                  </a:lnTo>
                  <a:lnTo>
                    <a:pt x="876" y="1656"/>
                  </a:lnTo>
                  <a:lnTo>
                    <a:pt x="876" y="1657"/>
                  </a:lnTo>
                  <a:lnTo>
                    <a:pt x="874" y="1660"/>
                  </a:lnTo>
                  <a:lnTo>
                    <a:pt x="873" y="1665"/>
                  </a:lnTo>
                  <a:lnTo>
                    <a:pt x="872" y="1665"/>
                  </a:lnTo>
                  <a:lnTo>
                    <a:pt x="871" y="1665"/>
                  </a:lnTo>
                  <a:lnTo>
                    <a:pt x="868" y="1665"/>
                  </a:lnTo>
                  <a:lnTo>
                    <a:pt x="871" y="1656"/>
                  </a:lnTo>
                  <a:lnTo>
                    <a:pt x="872" y="1656"/>
                  </a:lnTo>
                  <a:lnTo>
                    <a:pt x="873" y="1656"/>
                  </a:lnTo>
                  <a:lnTo>
                    <a:pt x="874" y="1656"/>
                  </a:lnTo>
                  <a:lnTo>
                    <a:pt x="875" y="1656"/>
                  </a:lnTo>
                  <a:lnTo>
                    <a:pt x="876" y="1656"/>
                  </a:lnTo>
                  <a:lnTo>
                    <a:pt x="878" y="1656"/>
                  </a:lnTo>
                  <a:lnTo>
                    <a:pt x="879" y="1656"/>
                  </a:lnTo>
                  <a:lnTo>
                    <a:pt x="879" y="1654"/>
                  </a:lnTo>
                  <a:lnTo>
                    <a:pt x="880" y="1654"/>
                  </a:lnTo>
                  <a:lnTo>
                    <a:pt x="881" y="1654"/>
                  </a:lnTo>
                  <a:lnTo>
                    <a:pt x="882" y="1654"/>
                  </a:lnTo>
                  <a:lnTo>
                    <a:pt x="883" y="1654"/>
                  </a:lnTo>
                  <a:lnTo>
                    <a:pt x="884" y="1654"/>
                  </a:lnTo>
                  <a:lnTo>
                    <a:pt x="885" y="1654"/>
                  </a:lnTo>
                  <a:lnTo>
                    <a:pt x="887" y="1654"/>
                  </a:lnTo>
                  <a:lnTo>
                    <a:pt x="888" y="1654"/>
                  </a:lnTo>
                  <a:lnTo>
                    <a:pt x="889" y="1654"/>
                  </a:lnTo>
                  <a:lnTo>
                    <a:pt x="890" y="1654"/>
                  </a:lnTo>
                  <a:lnTo>
                    <a:pt x="891" y="1654"/>
                  </a:lnTo>
                  <a:lnTo>
                    <a:pt x="892" y="1654"/>
                  </a:lnTo>
                  <a:lnTo>
                    <a:pt x="893" y="1652"/>
                  </a:lnTo>
                  <a:lnTo>
                    <a:pt x="893" y="1651"/>
                  </a:lnTo>
                  <a:lnTo>
                    <a:pt x="893" y="1650"/>
                  </a:lnTo>
                  <a:lnTo>
                    <a:pt x="895" y="1649"/>
                  </a:lnTo>
                  <a:lnTo>
                    <a:pt x="895" y="1646"/>
                  </a:lnTo>
                  <a:lnTo>
                    <a:pt x="896" y="1645"/>
                  </a:lnTo>
                  <a:lnTo>
                    <a:pt x="896" y="1644"/>
                  </a:lnTo>
                  <a:lnTo>
                    <a:pt x="896" y="1643"/>
                  </a:lnTo>
                  <a:lnTo>
                    <a:pt x="895" y="1643"/>
                  </a:lnTo>
                  <a:lnTo>
                    <a:pt x="893" y="1643"/>
                  </a:lnTo>
                  <a:lnTo>
                    <a:pt x="892" y="1643"/>
                  </a:lnTo>
                  <a:lnTo>
                    <a:pt x="892" y="1642"/>
                  </a:lnTo>
                  <a:lnTo>
                    <a:pt x="891" y="1642"/>
                  </a:lnTo>
                  <a:lnTo>
                    <a:pt x="890" y="1642"/>
                  </a:lnTo>
                  <a:lnTo>
                    <a:pt x="889" y="1641"/>
                  </a:lnTo>
                  <a:lnTo>
                    <a:pt x="888" y="1641"/>
                  </a:lnTo>
                  <a:lnTo>
                    <a:pt x="887" y="1641"/>
                  </a:lnTo>
                  <a:lnTo>
                    <a:pt x="885" y="1640"/>
                  </a:lnTo>
                  <a:lnTo>
                    <a:pt x="884" y="1640"/>
                  </a:lnTo>
                  <a:lnTo>
                    <a:pt x="883" y="1640"/>
                  </a:lnTo>
                  <a:lnTo>
                    <a:pt x="882" y="1640"/>
                  </a:lnTo>
                  <a:lnTo>
                    <a:pt x="881" y="1640"/>
                  </a:lnTo>
                  <a:lnTo>
                    <a:pt x="880" y="1640"/>
                  </a:lnTo>
                  <a:lnTo>
                    <a:pt x="879" y="1640"/>
                  </a:lnTo>
                  <a:lnTo>
                    <a:pt x="879" y="1641"/>
                  </a:lnTo>
                  <a:lnTo>
                    <a:pt x="878" y="1641"/>
                  </a:lnTo>
                  <a:lnTo>
                    <a:pt x="875" y="1641"/>
                  </a:lnTo>
                  <a:lnTo>
                    <a:pt x="875" y="1640"/>
                  </a:lnTo>
                  <a:lnTo>
                    <a:pt x="875" y="1638"/>
                  </a:lnTo>
                  <a:lnTo>
                    <a:pt x="875" y="1637"/>
                  </a:lnTo>
                  <a:lnTo>
                    <a:pt x="875" y="1636"/>
                  </a:lnTo>
                  <a:lnTo>
                    <a:pt x="876" y="1636"/>
                  </a:lnTo>
                  <a:lnTo>
                    <a:pt x="878" y="1636"/>
                  </a:lnTo>
                  <a:lnTo>
                    <a:pt x="879" y="1636"/>
                  </a:lnTo>
                  <a:lnTo>
                    <a:pt x="880" y="1636"/>
                  </a:lnTo>
                  <a:lnTo>
                    <a:pt x="882" y="1636"/>
                  </a:lnTo>
                  <a:lnTo>
                    <a:pt x="883" y="1637"/>
                  </a:lnTo>
                  <a:lnTo>
                    <a:pt x="885" y="1637"/>
                  </a:lnTo>
                  <a:lnTo>
                    <a:pt x="887" y="1637"/>
                  </a:lnTo>
                  <a:lnTo>
                    <a:pt x="888" y="1638"/>
                  </a:lnTo>
                  <a:lnTo>
                    <a:pt x="889" y="1638"/>
                  </a:lnTo>
                  <a:lnTo>
                    <a:pt x="890" y="1638"/>
                  </a:lnTo>
                  <a:lnTo>
                    <a:pt x="896" y="1641"/>
                  </a:lnTo>
                  <a:lnTo>
                    <a:pt x="897" y="1641"/>
                  </a:lnTo>
                  <a:lnTo>
                    <a:pt x="897" y="1640"/>
                  </a:lnTo>
                  <a:lnTo>
                    <a:pt x="890" y="1637"/>
                  </a:lnTo>
                  <a:lnTo>
                    <a:pt x="889" y="1637"/>
                  </a:lnTo>
                  <a:lnTo>
                    <a:pt x="887" y="1636"/>
                  </a:lnTo>
                  <a:lnTo>
                    <a:pt x="885" y="1636"/>
                  </a:lnTo>
                  <a:lnTo>
                    <a:pt x="885" y="1635"/>
                  </a:lnTo>
                  <a:lnTo>
                    <a:pt x="885" y="1633"/>
                  </a:lnTo>
                  <a:lnTo>
                    <a:pt x="887" y="1633"/>
                  </a:lnTo>
                  <a:lnTo>
                    <a:pt x="888" y="1633"/>
                  </a:lnTo>
                  <a:lnTo>
                    <a:pt x="889" y="1633"/>
                  </a:lnTo>
                  <a:lnTo>
                    <a:pt x="890" y="1633"/>
                  </a:lnTo>
                  <a:lnTo>
                    <a:pt x="890" y="1634"/>
                  </a:lnTo>
                  <a:lnTo>
                    <a:pt x="890" y="1635"/>
                  </a:lnTo>
                  <a:lnTo>
                    <a:pt x="890" y="1636"/>
                  </a:lnTo>
                  <a:lnTo>
                    <a:pt x="891" y="1636"/>
                  </a:lnTo>
                  <a:lnTo>
                    <a:pt x="892" y="1636"/>
                  </a:lnTo>
                  <a:lnTo>
                    <a:pt x="893" y="1637"/>
                  </a:lnTo>
                  <a:lnTo>
                    <a:pt x="895" y="1638"/>
                  </a:lnTo>
                  <a:lnTo>
                    <a:pt x="897" y="1638"/>
                  </a:lnTo>
                  <a:lnTo>
                    <a:pt x="897" y="1637"/>
                  </a:lnTo>
                  <a:lnTo>
                    <a:pt x="897" y="1636"/>
                  </a:lnTo>
                  <a:lnTo>
                    <a:pt x="897" y="1635"/>
                  </a:lnTo>
                  <a:lnTo>
                    <a:pt x="897" y="1634"/>
                  </a:lnTo>
                  <a:lnTo>
                    <a:pt x="897" y="1633"/>
                  </a:lnTo>
                  <a:lnTo>
                    <a:pt x="897" y="1632"/>
                  </a:lnTo>
                  <a:lnTo>
                    <a:pt x="897" y="1631"/>
                  </a:lnTo>
                  <a:lnTo>
                    <a:pt x="897" y="1628"/>
                  </a:lnTo>
                  <a:lnTo>
                    <a:pt x="897" y="1627"/>
                  </a:lnTo>
                  <a:lnTo>
                    <a:pt x="897" y="1626"/>
                  </a:lnTo>
                  <a:lnTo>
                    <a:pt x="897" y="1625"/>
                  </a:lnTo>
                  <a:lnTo>
                    <a:pt x="897" y="1624"/>
                  </a:lnTo>
                  <a:lnTo>
                    <a:pt x="897" y="1623"/>
                  </a:lnTo>
                  <a:lnTo>
                    <a:pt x="897" y="1621"/>
                  </a:lnTo>
                  <a:lnTo>
                    <a:pt x="897" y="1620"/>
                  </a:lnTo>
                  <a:lnTo>
                    <a:pt x="897" y="1619"/>
                  </a:lnTo>
                  <a:lnTo>
                    <a:pt x="897" y="1618"/>
                  </a:lnTo>
                  <a:lnTo>
                    <a:pt x="897" y="1617"/>
                  </a:lnTo>
                  <a:lnTo>
                    <a:pt x="897" y="1616"/>
                  </a:lnTo>
                  <a:lnTo>
                    <a:pt x="897" y="1615"/>
                  </a:lnTo>
                  <a:lnTo>
                    <a:pt x="896" y="1613"/>
                  </a:lnTo>
                  <a:lnTo>
                    <a:pt x="896" y="1612"/>
                  </a:lnTo>
                  <a:lnTo>
                    <a:pt x="896" y="1611"/>
                  </a:lnTo>
                  <a:lnTo>
                    <a:pt x="896" y="1610"/>
                  </a:lnTo>
                  <a:lnTo>
                    <a:pt x="896" y="1609"/>
                  </a:lnTo>
                  <a:lnTo>
                    <a:pt x="893" y="1609"/>
                  </a:lnTo>
                  <a:lnTo>
                    <a:pt x="892" y="1609"/>
                  </a:lnTo>
                  <a:lnTo>
                    <a:pt x="890" y="1609"/>
                  </a:lnTo>
                  <a:lnTo>
                    <a:pt x="889" y="1609"/>
                  </a:lnTo>
                  <a:lnTo>
                    <a:pt x="888" y="1609"/>
                  </a:lnTo>
                  <a:lnTo>
                    <a:pt x="887" y="1609"/>
                  </a:lnTo>
                  <a:lnTo>
                    <a:pt x="887" y="1610"/>
                  </a:lnTo>
                  <a:lnTo>
                    <a:pt x="885" y="1610"/>
                  </a:lnTo>
                  <a:lnTo>
                    <a:pt x="884" y="1610"/>
                  </a:lnTo>
                  <a:lnTo>
                    <a:pt x="883" y="1610"/>
                  </a:lnTo>
                  <a:lnTo>
                    <a:pt x="882" y="1610"/>
                  </a:lnTo>
                  <a:lnTo>
                    <a:pt x="881" y="1610"/>
                  </a:lnTo>
                  <a:lnTo>
                    <a:pt x="880" y="1610"/>
                  </a:lnTo>
                  <a:lnTo>
                    <a:pt x="879" y="1610"/>
                  </a:lnTo>
                  <a:lnTo>
                    <a:pt x="879" y="1618"/>
                  </a:lnTo>
                  <a:lnTo>
                    <a:pt x="879" y="1619"/>
                  </a:lnTo>
                  <a:lnTo>
                    <a:pt x="879" y="1620"/>
                  </a:lnTo>
                  <a:lnTo>
                    <a:pt x="879" y="1621"/>
                  </a:lnTo>
                  <a:lnTo>
                    <a:pt x="879" y="1625"/>
                  </a:lnTo>
                  <a:lnTo>
                    <a:pt x="879" y="1626"/>
                  </a:lnTo>
                  <a:lnTo>
                    <a:pt x="879" y="1629"/>
                  </a:lnTo>
                  <a:lnTo>
                    <a:pt x="880" y="1629"/>
                  </a:lnTo>
                  <a:lnTo>
                    <a:pt x="881" y="1629"/>
                  </a:lnTo>
                  <a:lnTo>
                    <a:pt x="882" y="1629"/>
                  </a:lnTo>
                  <a:lnTo>
                    <a:pt x="883" y="1629"/>
                  </a:lnTo>
                  <a:lnTo>
                    <a:pt x="884" y="1629"/>
                  </a:lnTo>
                  <a:lnTo>
                    <a:pt x="884" y="1633"/>
                  </a:lnTo>
                  <a:lnTo>
                    <a:pt x="880" y="1633"/>
                  </a:lnTo>
                  <a:lnTo>
                    <a:pt x="879" y="1633"/>
                  </a:lnTo>
                  <a:lnTo>
                    <a:pt x="879" y="1634"/>
                  </a:lnTo>
                  <a:lnTo>
                    <a:pt x="881" y="1634"/>
                  </a:lnTo>
                  <a:lnTo>
                    <a:pt x="881" y="1635"/>
                  </a:lnTo>
                  <a:lnTo>
                    <a:pt x="880" y="1635"/>
                  </a:lnTo>
                  <a:lnTo>
                    <a:pt x="879" y="1635"/>
                  </a:lnTo>
                  <a:lnTo>
                    <a:pt x="878" y="1635"/>
                  </a:lnTo>
                  <a:lnTo>
                    <a:pt x="876" y="1635"/>
                  </a:lnTo>
                  <a:lnTo>
                    <a:pt x="876" y="1634"/>
                  </a:lnTo>
                  <a:lnTo>
                    <a:pt x="878" y="1634"/>
                  </a:lnTo>
                  <a:lnTo>
                    <a:pt x="879" y="1634"/>
                  </a:lnTo>
                  <a:lnTo>
                    <a:pt x="879" y="1633"/>
                  </a:lnTo>
                  <a:lnTo>
                    <a:pt x="879" y="1626"/>
                  </a:lnTo>
                  <a:lnTo>
                    <a:pt x="876" y="1626"/>
                  </a:lnTo>
                  <a:lnTo>
                    <a:pt x="876" y="1625"/>
                  </a:lnTo>
                  <a:lnTo>
                    <a:pt x="876" y="1624"/>
                  </a:lnTo>
                  <a:lnTo>
                    <a:pt x="878" y="1624"/>
                  </a:lnTo>
                  <a:lnTo>
                    <a:pt x="879" y="1624"/>
                  </a:lnTo>
                  <a:lnTo>
                    <a:pt x="879" y="1621"/>
                  </a:lnTo>
                  <a:lnTo>
                    <a:pt x="878" y="1620"/>
                  </a:lnTo>
                  <a:lnTo>
                    <a:pt x="878" y="1619"/>
                  </a:lnTo>
                  <a:lnTo>
                    <a:pt x="879" y="1619"/>
                  </a:lnTo>
                  <a:lnTo>
                    <a:pt x="879" y="1618"/>
                  </a:lnTo>
                  <a:lnTo>
                    <a:pt x="879" y="1617"/>
                  </a:lnTo>
                  <a:lnTo>
                    <a:pt x="878" y="1610"/>
                  </a:lnTo>
                  <a:lnTo>
                    <a:pt x="873" y="1610"/>
                  </a:lnTo>
                  <a:lnTo>
                    <a:pt x="870" y="1610"/>
                  </a:lnTo>
                  <a:lnTo>
                    <a:pt x="868" y="1610"/>
                  </a:lnTo>
                  <a:lnTo>
                    <a:pt x="864" y="1610"/>
                  </a:lnTo>
                  <a:lnTo>
                    <a:pt x="863" y="1610"/>
                  </a:lnTo>
                  <a:lnTo>
                    <a:pt x="863" y="1611"/>
                  </a:lnTo>
                  <a:lnTo>
                    <a:pt x="863" y="1613"/>
                  </a:lnTo>
                  <a:lnTo>
                    <a:pt x="862" y="1613"/>
                  </a:lnTo>
                  <a:lnTo>
                    <a:pt x="861" y="1613"/>
                  </a:lnTo>
                  <a:lnTo>
                    <a:pt x="859" y="1613"/>
                  </a:lnTo>
                  <a:lnTo>
                    <a:pt x="857" y="1613"/>
                  </a:lnTo>
                  <a:lnTo>
                    <a:pt x="855" y="1613"/>
                  </a:lnTo>
                  <a:lnTo>
                    <a:pt x="855" y="1612"/>
                  </a:lnTo>
                  <a:lnTo>
                    <a:pt x="855" y="1610"/>
                  </a:lnTo>
                  <a:lnTo>
                    <a:pt x="855" y="1607"/>
                  </a:lnTo>
                  <a:lnTo>
                    <a:pt x="856" y="1607"/>
                  </a:lnTo>
                  <a:lnTo>
                    <a:pt x="857" y="1607"/>
                  </a:lnTo>
                  <a:lnTo>
                    <a:pt x="858" y="1607"/>
                  </a:lnTo>
                  <a:lnTo>
                    <a:pt x="859" y="1607"/>
                  </a:lnTo>
                  <a:lnTo>
                    <a:pt x="861" y="1607"/>
                  </a:lnTo>
                  <a:lnTo>
                    <a:pt x="862" y="1607"/>
                  </a:lnTo>
                  <a:lnTo>
                    <a:pt x="863" y="1607"/>
                  </a:lnTo>
                  <a:lnTo>
                    <a:pt x="863" y="1606"/>
                  </a:lnTo>
                  <a:lnTo>
                    <a:pt x="863" y="1604"/>
                  </a:lnTo>
                  <a:lnTo>
                    <a:pt x="864" y="1604"/>
                  </a:lnTo>
                  <a:lnTo>
                    <a:pt x="865" y="1604"/>
                  </a:lnTo>
                  <a:lnTo>
                    <a:pt x="866" y="1604"/>
                  </a:lnTo>
                  <a:lnTo>
                    <a:pt x="867" y="1604"/>
                  </a:lnTo>
                  <a:lnTo>
                    <a:pt x="868" y="1604"/>
                  </a:lnTo>
                  <a:lnTo>
                    <a:pt x="868" y="1608"/>
                  </a:lnTo>
                  <a:lnTo>
                    <a:pt x="870" y="1608"/>
                  </a:lnTo>
                  <a:lnTo>
                    <a:pt x="871" y="1608"/>
                  </a:lnTo>
                  <a:lnTo>
                    <a:pt x="872" y="1608"/>
                  </a:lnTo>
                  <a:lnTo>
                    <a:pt x="873" y="1608"/>
                  </a:lnTo>
                  <a:lnTo>
                    <a:pt x="874" y="1608"/>
                  </a:lnTo>
                  <a:lnTo>
                    <a:pt x="875" y="1608"/>
                  </a:lnTo>
                  <a:lnTo>
                    <a:pt x="876" y="1608"/>
                  </a:lnTo>
                  <a:lnTo>
                    <a:pt x="879" y="1607"/>
                  </a:lnTo>
                  <a:lnTo>
                    <a:pt x="879" y="1610"/>
                  </a:lnTo>
                  <a:lnTo>
                    <a:pt x="880" y="1610"/>
                  </a:lnTo>
                  <a:lnTo>
                    <a:pt x="881" y="1610"/>
                  </a:lnTo>
                  <a:lnTo>
                    <a:pt x="882" y="1610"/>
                  </a:lnTo>
                  <a:lnTo>
                    <a:pt x="882" y="1609"/>
                  </a:lnTo>
                  <a:lnTo>
                    <a:pt x="883" y="1609"/>
                  </a:lnTo>
                  <a:lnTo>
                    <a:pt x="884" y="1609"/>
                  </a:lnTo>
                  <a:lnTo>
                    <a:pt x="887" y="1609"/>
                  </a:lnTo>
                  <a:lnTo>
                    <a:pt x="888" y="1609"/>
                  </a:lnTo>
                  <a:lnTo>
                    <a:pt x="889" y="1609"/>
                  </a:lnTo>
                  <a:lnTo>
                    <a:pt x="890" y="1609"/>
                  </a:lnTo>
                  <a:lnTo>
                    <a:pt x="893" y="1609"/>
                  </a:lnTo>
                  <a:lnTo>
                    <a:pt x="896" y="1608"/>
                  </a:lnTo>
                  <a:lnTo>
                    <a:pt x="896" y="1598"/>
                  </a:lnTo>
                  <a:lnTo>
                    <a:pt x="889" y="1598"/>
                  </a:lnTo>
                  <a:lnTo>
                    <a:pt x="881" y="1598"/>
                  </a:lnTo>
                  <a:lnTo>
                    <a:pt x="878" y="1598"/>
                  </a:lnTo>
                  <a:lnTo>
                    <a:pt x="863" y="1598"/>
                  </a:lnTo>
                  <a:lnTo>
                    <a:pt x="862" y="1586"/>
                  </a:lnTo>
                  <a:lnTo>
                    <a:pt x="862" y="1583"/>
                  </a:lnTo>
                  <a:lnTo>
                    <a:pt x="862" y="1582"/>
                  </a:lnTo>
                  <a:lnTo>
                    <a:pt x="862" y="1581"/>
                  </a:lnTo>
                  <a:lnTo>
                    <a:pt x="862" y="1579"/>
                  </a:lnTo>
                  <a:lnTo>
                    <a:pt x="862" y="1578"/>
                  </a:lnTo>
                  <a:lnTo>
                    <a:pt x="862" y="1577"/>
                  </a:lnTo>
                  <a:lnTo>
                    <a:pt x="862" y="1576"/>
                  </a:lnTo>
                  <a:lnTo>
                    <a:pt x="862" y="1575"/>
                  </a:lnTo>
                  <a:lnTo>
                    <a:pt x="862" y="1574"/>
                  </a:lnTo>
                  <a:lnTo>
                    <a:pt x="862" y="1573"/>
                  </a:lnTo>
                  <a:lnTo>
                    <a:pt x="862" y="1571"/>
                  </a:lnTo>
                  <a:lnTo>
                    <a:pt x="862" y="1569"/>
                  </a:lnTo>
                  <a:lnTo>
                    <a:pt x="862" y="1568"/>
                  </a:lnTo>
                  <a:lnTo>
                    <a:pt x="862" y="1567"/>
                  </a:lnTo>
                  <a:lnTo>
                    <a:pt x="862" y="1566"/>
                  </a:lnTo>
                  <a:lnTo>
                    <a:pt x="862" y="1565"/>
                  </a:lnTo>
                  <a:lnTo>
                    <a:pt x="862" y="1564"/>
                  </a:lnTo>
                  <a:lnTo>
                    <a:pt x="862" y="1562"/>
                  </a:lnTo>
                  <a:lnTo>
                    <a:pt x="862" y="1561"/>
                  </a:lnTo>
                  <a:lnTo>
                    <a:pt x="862" y="1560"/>
                  </a:lnTo>
                  <a:lnTo>
                    <a:pt x="862" y="1559"/>
                  </a:lnTo>
                  <a:lnTo>
                    <a:pt x="862" y="1558"/>
                  </a:lnTo>
                  <a:lnTo>
                    <a:pt x="862" y="1546"/>
                  </a:lnTo>
                  <a:lnTo>
                    <a:pt x="862" y="1540"/>
                  </a:lnTo>
                  <a:lnTo>
                    <a:pt x="862" y="1527"/>
                  </a:lnTo>
                  <a:lnTo>
                    <a:pt x="854" y="1528"/>
                  </a:lnTo>
                  <a:lnTo>
                    <a:pt x="849" y="1528"/>
                  </a:lnTo>
                  <a:lnTo>
                    <a:pt x="841" y="1529"/>
                  </a:lnTo>
                  <a:lnTo>
                    <a:pt x="839" y="1529"/>
                  </a:lnTo>
                  <a:lnTo>
                    <a:pt x="838" y="1529"/>
                  </a:lnTo>
                  <a:lnTo>
                    <a:pt x="831" y="1531"/>
                  </a:lnTo>
                  <a:lnTo>
                    <a:pt x="828" y="1531"/>
                  </a:lnTo>
                  <a:lnTo>
                    <a:pt x="823" y="1531"/>
                  </a:lnTo>
                  <a:lnTo>
                    <a:pt x="819" y="1532"/>
                  </a:lnTo>
                  <a:lnTo>
                    <a:pt x="815" y="1532"/>
                  </a:lnTo>
                  <a:lnTo>
                    <a:pt x="813" y="1532"/>
                  </a:lnTo>
                  <a:lnTo>
                    <a:pt x="811" y="1532"/>
                  </a:lnTo>
                  <a:lnTo>
                    <a:pt x="806" y="1533"/>
                  </a:lnTo>
                  <a:lnTo>
                    <a:pt x="805" y="1533"/>
                  </a:lnTo>
                  <a:lnTo>
                    <a:pt x="798" y="1533"/>
                  </a:lnTo>
                  <a:lnTo>
                    <a:pt x="797" y="1533"/>
                  </a:lnTo>
                  <a:lnTo>
                    <a:pt x="797" y="1534"/>
                  </a:lnTo>
                  <a:lnTo>
                    <a:pt x="797" y="1535"/>
                  </a:lnTo>
                  <a:lnTo>
                    <a:pt x="797" y="1540"/>
                  </a:lnTo>
                  <a:lnTo>
                    <a:pt x="797" y="1543"/>
                  </a:lnTo>
                  <a:lnTo>
                    <a:pt x="797" y="1544"/>
                  </a:lnTo>
                  <a:lnTo>
                    <a:pt x="798" y="1544"/>
                  </a:lnTo>
                  <a:lnTo>
                    <a:pt x="799" y="1544"/>
                  </a:lnTo>
                  <a:lnTo>
                    <a:pt x="804" y="1546"/>
                  </a:lnTo>
                  <a:lnTo>
                    <a:pt x="803" y="1549"/>
                  </a:lnTo>
                  <a:lnTo>
                    <a:pt x="802" y="1550"/>
                  </a:lnTo>
                  <a:lnTo>
                    <a:pt x="802" y="1551"/>
                  </a:lnTo>
                  <a:lnTo>
                    <a:pt x="802" y="1553"/>
                  </a:lnTo>
                  <a:lnTo>
                    <a:pt x="807" y="1553"/>
                  </a:lnTo>
                  <a:lnTo>
                    <a:pt x="807" y="1554"/>
                  </a:lnTo>
                  <a:lnTo>
                    <a:pt x="807" y="1557"/>
                  </a:lnTo>
                  <a:lnTo>
                    <a:pt x="809" y="1557"/>
                  </a:lnTo>
                  <a:lnTo>
                    <a:pt x="810" y="1557"/>
                  </a:lnTo>
                  <a:lnTo>
                    <a:pt x="810" y="1559"/>
                  </a:lnTo>
                  <a:lnTo>
                    <a:pt x="809" y="1559"/>
                  </a:lnTo>
                  <a:lnTo>
                    <a:pt x="809" y="1560"/>
                  </a:lnTo>
                  <a:lnTo>
                    <a:pt x="809" y="1561"/>
                  </a:lnTo>
                  <a:lnTo>
                    <a:pt x="809" y="1562"/>
                  </a:lnTo>
                  <a:lnTo>
                    <a:pt x="807" y="1562"/>
                  </a:lnTo>
                  <a:lnTo>
                    <a:pt x="804" y="1564"/>
                  </a:lnTo>
                  <a:lnTo>
                    <a:pt x="803" y="1564"/>
                  </a:lnTo>
                  <a:lnTo>
                    <a:pt x="802" y="1564"/>
                  </a:lnTo>
                  <a:lnTo>
                    <a:pt x="797" y="1567"/>
                  </a:lnTo>
                  <a:lnTo>
                    <a:pt x="797" y="1573"/>
                  </a:lnTo>
                  <a:lnTo>
                    <a:pt x="798" y="1573"/>
                  </a:lnTo>
                  <a:lnTo>
                    <a:pt x="799" y="1573"/>
                  </a:lnTo>
                  <a:lnTo>
                    <a:pt x="802" y="1573"/>
                  </a:lnTo>
                  <a:lnTo>
                    <a:pt x="802" y="1574"/>
                  </a:lnTo>
                  <a:lnTo>
                    <a:pt x="799" y="1573"/>
                  </a:lnTo>
                  <a:lnTo>
                    <a:pt x="797" y="1573"/>
                  </a:lnTo>
                  <a:lnTo>
                    <a:pt x="797" y="1581"/>
                  </a:lnTo>
                  <a:lnTo>
                    <a:pt x="797" y="1586"/>
                  </a:lnTo>
                  <a:lnTo>
                    <a:pt x="798" y="1586"/>
                  </a:lnTo>
                  <a:lnTo>
                    <a:pt x="799" y="1586"/>
                  </a:lnTo>
                  <a:lnTo>
                    <a:pt x="801" y="1586"/>
                  </a:lnTo>
                  <a:lnTo>
                    <a:pt x="802" y="1586"/>
                  </a:lnTo>
                  <a:lnTo>
                    <a:pt x="803" y="1586"/>
                  </a:lnTo>
                  <a:lnTo>
                    <a:pt x="804" y="1586"/>
                  </a:lnTo>
                  <a:lnTo>
                    <a:pt x="802" y="1586"/>
                  </a:lnTo>
                  <a:lnTo>
                    <a:pt x="798" y="1587"/>
                  </a:lnTo>
                  <a:lnTo>
                    <a:pt x="797" y="1586"/>
                  </a:lnTo>
                  <a:lnTo>
                    <a:pt x="797" y="1592"/>
                  </a:lnTo>
                  <a:lnTo>
                    <a:pt x="797" y="1594"/>
                  </a:lnTo>
                  <a:lnTo>
                    <a:pt x="798" y="1594"/>
                  </a:lnTo>
                  <a:lnTo>
                    <a:pt x="801" y="1594"/>
                  </a:lnTo>
                  <a:lnTo>
                    <a:pt x="806" y="1594"/>
                  </a:lnTo>
                  <a:lnTo>
                    <a:pt x="807" y="1594"/>
                  </a:lnTo>
                  <a:lnTo>
                    <a:pt x="807" y="1595"/>
                  </a:lnTo>
                  <a:lnTo>
                    <a:pt x="806" y="1595"/>
                  </a:lnTo>
                  <a:lnTo>
                    <a:pt x="801" y="1595"/>
                  </a:lnTo>
                  <a:lnTo>
                    <a:pt x="797" y="1595"/>
                  </a:lnTo>
                  <a:lnTo>
                    <a:pt x="797" y="1596"/>
                  </a:lnTo>
                  <a:lnTo>
                    <a:pt x="797" y="1598"/>
                  </a:lnTo>
                  <a:lnTo>
                    <a:pt x="799" y="1598"/>
                  </a:lnTo>
                  <a:lnTo>
                    <a:pt x="807" y="1598"/>
                  </a:lnTo>
                  <a:lnTo>
                    <a:pt x="809" y="1598"/>
                  </a:lnTo>
                  <a:lnTo>
                    <a:pt x="810" y="1598"/>
                  </a:lnTo>
                  <a:lnTo>
                    <a:pt x="812" y="1598"/>
                  </a:lnTo>
                  <a:lnTo>
                    <a:pt x="813" y="1598"/>
                  </a:lnTo>
                  <a:lnTo>
                    <a:pt x="819" y="1598"/>
                  </a:lnTo>
                  <a:lnTo>
                    <a:pt x="819" y="1599"/>
                  </a:lnTo>
                  <a:lnTo>
                    <a:pt x="819" y="1604"/>
                  </a:lnTo>
                  <a:lnTo>
                    <a:pt x="818" y="1604"/>
                  </a:lnTo>
                  <a:lnTo>
                    <a:pt x="813" y="1604"/>
                  </a:lnTo>
                  <a:lnTo>
                    <a:pt x="810" y="1604"/>
                  </a:lnTo>
                  <a:lnTo>
                    <a:pt x="809" y="1604"/>
                  </a:lnTo>
                  <a:lnTo>
                    <a:pt x="804" y="1604"/>
                  </a:lnTo>
                  <a:lnTo>
                    <a:pt x="803" y="1606"/>
                  </a:lnTo>
                  <a:lnTo>
                    <a:pt x="802" y="1606"/>
                  </a:lnTo>
                  <a:lnTo>
                    <a:pt x="801" y="1606"/>
                  </a:lnTo>
                  <a:lnTo>
                    <a:pt x="799" y="1606"/>
                  </a:lnTo>
                  <a:lnTo>
                    <a:pt x="797" y="1606"/>
                  </a:lnTo>
                  <a:lnTo>
                    <a:pt x="797" y="1608"/>
                  </a:lnTo>
                  <a:lnTo>
                    <a:pt x="797" y="1610"/>
                  </a:lnTo>
                  <a:lnTo>
                    <a:pt x="796" y="1610"/>
                  </a:lnTo>
                  <a:lnTo>
                    <a:pt x="795" y="1610"/>
                  </a:lnTo>
                  <a:lnTo>
                    <a:pt x="792" y="1610"/>
                  </a:lnTo>
                  <a:lnTo>
                    <a:pt x="792" y="1611"/>
                  </a:lnTo>
                  <a:lnTo>
                    <a:pt x="792" y="1612"/>
                  </a:lnTo>
                  <a:lnTo>
                    <a:pt x="793" y="1612"/>
                  </a:lnTo>
                  <a:lnTo>
                    <a:pt x="793" y="1615"/>
                  </a:lnTo>
                  <a:lnTo>
                    <a:pt x="793" y="1616"/>
                  </a:lnTo>
                  <a:lnTo>
                    <a:pt x="793" y="1619"/>
                  </a:lnTo>
                  <a:lnTo>
                    <a:pt x="793" y="1620"/>
                  </a:lnTo>
                  <a:lnTo>
                    <a:pt x="793" y="1623"/>
                  </a:lnTo>
                  <a:lnTo>
                    <a:pt x="796" y="1623"/>
                  </a:lnTo>
                  <a:lnTo>
                    <a:pt x="796" y="1625"/>
                  </a:lnTo>
                  <a:lnTo>
                    <a:pt x="795" y="1625"/>
                  </a:lnTo>
                  <a:lnTo>
                    <a:pt x="793" y="1625"/>
                  </a:lnTo>
                  <a:lnTo>
                    <a:pt x="793" y="1626"/>
                  </a:lnTo>
                  <a:lnTo>
                    <a:pt x="795" y="1626"/>
                  </a:lnTo>
                  <a:lnTo>
                    <a:pt x="796" y="1626"/>
                  </a:lnTo>
                  <a:lnTo>
                    <a:pt x="796" y="1627"/>
                  </a:lnTo>
                  <a:lnTo>
                    <a:pt x="795" y="1628"/>
                  </a:lnTo>
                  <a:lnTo>
                    <a:pt x="795" y="1629"/>
                  </a:lnTo>
                  <a:lnTo>
                    <a:pt x="795" y="1632"/>
                  </a:lnTo>
                  <a:lnTo>
                    <a:pt x="795" y="1633"/>
                  </a:lnTo>
                  <a:lnTo>
                    <a:pt x="795" y="1634"/>
                  </a:lnTo>
                  <a:lnTo>
                    <a:pt x="796" y="1634"/>
                  </a:lnTo>
                  <a:lnTo>
                    <a:pt x="802" y="1634"/>
                  </a:lnTo>
                  <a:lnTo>
                    <a:pt x="803" y="1635"/>
                  </a:lnTo>
                  <a:lnTo>
                    <a:pt x="803" y="1636"/>
                  </a:lnTo>
                  <a:lnTo>
                    <a:pt x="804" y="1637"/>
                  </a:lnTo>
                  <a:lnTo>
                    <a:pt x="806" y="1640"/>
                  </a:lnTo>
                  <a:lnTo>
                    <a:pt x="805" y="1641"/>
                  </a:lnTo>
                  <a:lnTo>
                    <a:pt x="806" y="1642"/>
                  </a:lnTo>
                  <a:lnTo>
                    <a:pt x="804" y="1644"/>
                  </a:lnTo>
                  <a:lnTo>
                    <a:pt x="803" y="1645"/>
                  </a:lnTo>
                  <a:lnTo>
                    <a:pt x="802" y="1646"/>
                  </a:lnTo>
                  <a:lnTo>
                    <a:pt x="801" y="1646"/>
                  </a:lnTo>
                  <a:lnTo>
                    <a:pt x="799" y="1648"/>
                  </a:lnTo>
                  <a:lnTo>
                    <a:pt x="796" y="1649"/>
                  </a:lnTo>
                  <a:lnTo>
                    <a:pt x="796" y="1650"/>
                  </a:lnTo>
                  <a:lnTo>
                    <a:pt x="797" y="1651"/>
                  </a:lnTo>
                  <a:lnTo>
                    <a:pt x="797" y="1656"/>
                  </a:lnTo>
                  <a:lnTo>
                    <a:pt x="795" y="1656"/>
                  </a:lnTo>
                  <a:lnTo>
                    <a:pt x="795" y="1658"/>
                  </a:lnTo>
                  <a:lnTo>
                    <a:pt x="793" y="1658"/>
                  </a:lnTo>
                  <a:lnTo>
                    <a:pt x="793" y="1659"/>
                  </a:lnTo>
                  <a:lnTo>
                    <a:pt x="793" y="1660"/>
                  </a:lnTo>
                  <a:lnTo>
                    <a:pt x="793" y="1661"/>
                  </a:lnTo>
                  <a:lnTo>
                    <a:pt x="797" y="1661"/>
                  </a:lnTo>
                  <a:lnTo>
                    <a:pt x="797" y="1662"/>
                  </a:lnTo>
                  <a:lnTo>
                    <a:pt x="797" y="1666"/>
                  </a:lnTo>
                  <a:lnTo>
                    <a:pt x="798" y="1671"/>
                  </a:lnTo>
                  <a:lnTo>
                    <a:pt x="796" y="1671"/>
                  </a:lnTo>
                  <a:lnTo>
                    <a:pt x="796" y="1679"/>
                  </a:lnTo>
                  <a:lnTo>
                    <a:pt x="796" y="1680"/>
                  </a:lnTo>
                  <a:lnTo>
                    <a:pt x="796" y="1682"/>
                  </a:lnTo>
                  <a:lnTo>
                    <a:pt x="796" y="1683"/>
                  </a:lnTo>
                  <a:lnTo>
                    <a:pt x="796" y="1684"/>
                  </a:lnTo>
                  <a:lnTo>
                    <a:pt x="796" y="1688"/>
                  </a:lnTo>
                  <a:lnTo>
                    <a:pt x="796" y="1690"/>
                  </a:lnTo>
                  <a:lnTo>
                    <a:pt x="796" y="1691"/>
                  </a:lnTo>
                  <a:lnTo>
                    <a:pt x="796" y="1692"/>
                  </a:lnTo>
                  <a:lnTo>
                    <a:pt x="798" y="1692"/>
                  </a:lnTo>
                  <a:lnTo>
                    <a:pt x="798" y="1699"/>
                  </a:lnTo>
                  <a:lnTo>
                    <a:pt x="798" y="1700"/>
                  </a:lnTo>
                  <a:lnTo>
                    <a:pt x="796" y="1700"/>
                  </a:lnTo>
                  <a:lnTo>
                    <a:pt x="793" y="1700"/>
                  </a:lnTo>
                  <a:lnTo>
                    <a:pt x="795" y="1700"/>
                  </a:lnTo>
                  <a:lnTo>
                    <a:pt x="795" y="1701"/>
                  </a:lnTo>
                  <a:lnTo>
                    <a:pt x="794" y="1703"/>
                  </a:lnTo>
                  <a:lnTo>
                    <a:pt x="793" y="1703"/>
                  </a:lnTo>
                  <a:lnTo>
                    <a:pt x="792" y="1702"/>
                  </a:lnTo>
                  <a:lnTo>
                    <a:pt x="792" y="1703"/>
                  </a:lnTo>
                  <a:lnTo>
                    <a:pt x="792" y="1704"/>
                  </a:lnTo>
                  <a:lnTo>
                    <a:pt x="790" y="1705"/>
                  </a:lnTo>
                  <a:lnTo>
                    <a:pt x="790" y="1707"/>
                  </a:lnTo>
                  <a:lnTo>
                    <a:pt x="789" y="1709"/>
                  </a:lnTo>
                  <a:lnTo>
                    <a:pt x="788" y="1712"/>
                  </a:lnTo>
                  <a:lnTo>
                    <a:pt x="788" y="1713"/>
                  </a:lnTo>
                  <a:lnTo>
                    <a:pt x="787" y="1715"/>
                  </a:lnTo>
                  <a:lnTo>
                    <a:pt x="787" y="1716"/>
                  </a:lnTo>
                  <a:lnTo>
                    <a:pt x="786" y="1717"/>
                  </a:lnTo>
                  <a:lnTo>
                    <a:pt x="786" y="1718"/>
                  </a:lnTo>
                  <a:lnTo>
                    <a:pt x="785" y="1718"/>
                  </a:lnTo>
                  <a:lnTo>
                    <a:pt x="785" y="1719"/>
                  </a:lnTo>
                  <a:lnTo>
                    <a:pt x="784" y="1720"/>
                  </a:lnTo>
                  <a:lnTo>
                    <a:pt x="784" y="1721"/>
                  </a:lnTo>
                  <a:lnTo>
                    <a:pt x="783" y="1721"/>
                  </a:lnTo>
                  <a:lnTo>
                    <a:pt x="781" y="1724"/>
                  </a:lnTo>
                  <a:lnTo>
                    <a:pt x="780" y="1725"/>
                  </a:lnTo>
                  <a:lnTo>
                    <a:pt x="779" y="1726"/>
                  </a:lnTo>
                  <a:lnTo>
                    <a:pt x="779" y="1727"/>
                  </a:lnTo>
                  <a:lnTo>
                    <a:pt x="778" y="1728"/>
                  </a:lnTo>
                  <a:lnTo>
                    <a:pt x="778" y="1729"/>
                  </a:lnTo>
                  <a:lnTo>
                    <a:pt x="777" y="1729"/>
                  </a:lnTo>
                  <a:lnTo>
                    <a:pt x="776" y="1732"/>
                  </a:lnTo>
                  <a:lnTo>
                    <a:pt x="778" y="1733"/>
                  </a:lnTo>
                  <a:lnTo>
                    <a:pt x="777" y="1734"/>
                  </a:lnTo>
                  <a:lnTo>
                    <a:pt x="777" y="1735"/>
                  </a:lnTo>
                  <a:lnTo>
                    <a:pt x="777" y="1736"/>
                  </a:lnTo>
                  <a:lnTo>
                    <a:pt x="776" y="1737"/>
                  </a:lnTo>
                  <a:lnTo>
                    <a:pt x="776" y="1738"/>
                  </a:lnTo>
                  <a:lnTo>
                    <a:pt x="776" y="1740"/>
                  </a:lnTo>
                  <a:lnTo>
                    <a:pt x="775" y="1740"/>
                  </a:lnTo>
                  <a:lnTo>
                    <a:pt x="775" y="1741"/>
                  </a:lnTo>
                  <a:lnTo>
                    <a:pt x="775" y="1742"/>
                  </a:lnTo>
                  <a:lnTo>
                    <a:pt x="773" y="1745"/>
                  </a:lnTo>
                  <a:lnTo>
                    <a:pt x="777" y="1746"/>
                  </a:lnTo>
                  <a:lnTo>
                    <a:pt x="777" y="1748"/>
                  </a:lnTo>
                  <a:lnTo>
                    <a:pt x="776" y="1749"/>
                  </a:lnTo>
                  <a:lnTo>
                    <a:pt x="776" y="1751"/>
                  </a:lnTo>
                  <a:lnTo>
                    <a:pt x="776" y="1752"/>
                  </a:lnTo>
                  <a:lnTo>
                    <a:pt x="773" y="1753"/>
                  </a:lnTo>
                  <a:lnTo>
                    <a:pt x="773" y="1759"/>
                  </a:lnTo>
                  <a:lnTo>
                    <a:pt x="773" y="1760"/>
                  </a:lnTo>
                  <a:lnTo>
                    <a:pt x="773" y="1761"/>
                  </a:lnTo>
                  <a:lnTo>
                    <a:pt x="773" y="1762"/>
                  </a:lnTo>
                  <a:lnTo>
                    <a:pt x="772" y="1762"/>
                  </a:lnTo>
                  <a:lnTo>
                    <a:pt x="768" y="1762"/>
                  </a:lnTo>
                  <a:lnTo>
                    <a:pt x="768" y="1755"/>
                  </a:lnTo>
                  <a:lnTo>
                    <a:pt x="768" y="1752"/>
                  </a:lnTo>
                  <a:lnTo>
                    <a:pt x="768" y="1751"/>
                  </a:lnTo>
                  <a:lnTo>
                    <a:pt x="769" y="1746"/>
                  </a:lnTo>
                  <a:lnTo>
                    <a:pt x="770" y="1743"/>
                  </a:lnTo>
                  <a:lnTo>
                    <a:pt x="771" y="1741"/>
                  </a:lnTo>
                  <a:lnTo>
                    <a:pt x="772" y="1737"/>
                  </a:lnTo>
                  <a:lnTo>
                    <a:pt x="772" y="1736"/>
                  </a:lnTo>
                  <a:lnTo>
                    <a:pt x="771" y="1736"/>
                  </a:lnTo>
                  <a:lnTo>
                    <a:pt x="767" y="1736"/>
                  </a:lnTo>
                  <a:lnTo>
                    <a:pt x="767" y="1728"/>
                  </a:lnTo>
                  <a:lnTo>
                    <a:pt x="768" y="1728"/>
                  </a:lnTo>
                  <a:lnTo>
                    <a:pt x="769" y="1728"/>
                  </a:lnTo>
                  <a:lnTo>
                    <a:pt x="770" y="1728"/>
                  </a:lnTo>
                  <a:lnTo>
                    <a:pt x="770" y="1729"/>
                  </a:lnTo>
                  <a:lnTo>
                    <a:pt x="771" y="1729"/>
                  </a:lnTo>
                  <a:lnTo>
                    <a:pt x="772" y="1730"/>
                  </a:lnTo>
                  <a:lnTo>
                    <a:pt x="773" y="1730"/>
                  </a:lnTo>
                  <a:lnTo>
                    <a:pt x="775" y="1730"/>
                  </a:lnTo>
                  <a:lnTo>
                    <a:pt x="776" y="1729"/>
                  </a:lnTo>
                  <a:lnTo>
                    <a:pt x="776" y="1728"/>
                  </a:lnTo>
                  <a:lnTo>
                    <a:pt x="776" y="1727"/>
                  </a:lnTo>
                  <a:lnTo>
                    <a:pt x="777" y="1727"/>
                  </a:lnTo>
                  <a:lnTo>
                    <a:pt x="777" y="1726"/>
                  </a:lnTo>
                  <a:lnTo>
                    <a:pt x="778" y="1726"/>
                  </a:lnTo>
                  <a:lnTo>
                    <a:pt x="778" y="1725"/>
                  </a:lnTo>
                  <a:lnTo>
                    <a:pt x="779" y="1724"/>
                  </a:lnTo>
                  <a:lnTo>
                    <a:pt x="781" y="1721"/>
                  </a:lnTo>
                  <a:lnTo>
                    <a:pt x="781" y="1720"/>
                  </a:lnTo>
                  <a:lnTo>
                    <a:pt x="783" y="1720"/>
                  </a:lnTo>
                  <a:lnTo>
                    <a:pt x="783" y="1719"/>
                  </a:lnTo>
                  <a:lnTo>
                    <a:pt x="784" y="1718"/>
                  </a:lnTo>
                  <a:lnTo>
                    <a:pt x="785" y="1716"/>
                  </a:lnTo>
                  <a:lnTo>
                    <a:pt x="786" y="1715"/>
                  </a:lnTo>
                  <a:lnTo>
                    <a:pt x="786" y="1713"/>
                  </a:lnTo>
                  <a:lnTo>
                    <a:pt x="786" y="1712"/>
                  </a:lnTo>
                  <a:lnTo>
                    <a:pt x="787" y="1712"/>
                  </a:lnTo>
                  <a:lnTo>
                    <a:pt x="787" y="1711"/>
                  </a:lnTo>
                  <a:lnTo>
                    <a:pt x="788" y="1709"/>
                  </a:lnTo>
                  <a:lnTo>
                    <a:pt x="788" y="1708"/>
                  </a:lnTo>
                  <a:lnTo>
                    <a:pt x="789" y="1707"/>
                  </a:lnTo>
                  <a:lnTo>
                    <a:pt x="789" y="1705"/>
                  </a:lnTo>
                  <a:lnTo>
                    <a:pt x="789" y="1704"/>
                  </a:lnTo>
                  <a:lnTo>
                    <a:pt x="789" y="1703"/>
                  </a:lnTo>
                  <a:lnTo>
                    <a:pt x="790" y="1703"/>
                  </a:lnTo>
                  <a:lnTo>
                    <a:pt x="790" y="1702"/>
                  </a:lnTo>
                  <a:lnTo>
                    <a:pt x="789" y="1702"/>
                  </a:lnTo>
                  <a:lnTo>
                    <a:pt x="788" y="1699"/>
                  </a:lnTo>
                  <a:lnTo>
                    <a:pt x="790" y="1700"/>
                  </a:lnTo>
                  <a:lnTo>
                    <a:pt x="790" y="1699"/>
                  </a:lnTo>
                  <a:lnTo>
                    <a:pt x="792" y="1699"/>
                  </a:lnTo>
                  <a:lnTo>
                    <a:pt x="788" y="1698"/>
                  </a:lnTo>
                  <a:lnTo>
                    <a:pt x="788" y="1693"/>
                  </a:lnTo>
                  <a:lnTo>
                    <a:pt x="792" y="1694"/>
                  </a:lnTo>
                  <a:lnTo>
                    <a:pt x="792" y="1691"/>
                  </a:lnTo>
                  <a:lnTo>
                    <a:pt x="792" y="1687"/>
                  </a:lnTo>
                  <a:lnTo>
                    <a:pt x="792" y="1686"/>
                  </a:lnTo>
                  <a:lnTo>
                    <a:pt x="789" y="1686"/>
                  </a:lnTo>
                  <a:lnTo>
                    <a:pt x="789" y="1680"/>
                  </a:lnTo>
                  <a:lnTo>
                    <a:pt x="788" y="1680"/>
                  </a:lnTo>
                  <a:lnTo>
                    <a:pt x="784" y="1680"/>
                  </a:lnTo>
                  <a:lnTo>
                    <a:pt x="778" y="1680"/>
                  </a:lnTo>
                  <a:lnTo>
                    <a:pt x="773" y="1680"/>
                  </a:lnTo>
                  <a:lnTo>
                    <a:pt x="771" y="1680"/>
                  </a:lnTo>
                  <a:lnTo>
                    <a:pt x="770" y="1680"/>
                  </a:lnTo>
                  <a:lnTo>
                    <a:pt x="768" y="1680"/>
                  </a:lnTo>
                  <a:lnTo>
                    <a:pt x="766" y="1680"/>
                  </a:lnTo>
                  <a:lnTo>
                    <a:pt x="766" y="1679"/>
                  </a:lnTo>
                  <a:lnTo>
                    <a:pt x="764" y="1675"/>
                  </a:lnTo>
                  <a:lnTo>
                    <a:pt x="764" y="1670"/>
                  </a:lnTo>
                  <a:lnTo>
                    <a:pt x="770" y="1670"/>
                  </a:lnTo>
                  <a:lnTo>
                    <a:pt x="771" y="1670"/>
                  </a:lnTo>
                  <a:lnTo>
                    <a:pt x="771" y="1679"/>
                  </a:lnTo>
                  <a:lnTo>
                    <a:pt x="789" y="1679"/>
                  </a:lnTo>
                  <a:lnTo>
                    <a:pt x="789" y="1674"/>
                  </a:lnTo>
                  <a:lnTo>
                    <a:pt x="788" y="1673"/>
                  </a:lnTo>
                  <a:lnTo>
                    <a:pt x="788" y="1662"/>
                  </a:lnTo>
                  <a:lnTo>
                    <a:pt x="789" y="1662"/>
                  </a:lnTo>
                  <a:lnTo>
                    <a:pt x="792" y="1662"/>
                  </a:lnTo>
                  <a:lnTo>
                    <a:pt x="792" y="1661"/>
                  </a:lnTo>
                  <a:lnTo>
                    <a:pt x="792" y="1659"/>
                  </a:lnTo>
                  <a:lnTo>
                    <a:pt x="792" y="1658"/>
                  </a:lnTo>
                  <a:lnTo>
                    <a:pt x="787" y="1658"/>
                  </a:lnTo>
                  <a:lnTo>
                    <a:pt x="787" y="1651"/>
                  </a:lnTo>
                  <a:lnTo>
                    <a:pt x="787" y="1650"/>
                  </a:lnTo>
                  <a:lnTo>
                    <a:pt x="786" y="1650"/>
                  </a:lnTo>
                  <a:lnTo>
                    <a:pt x="786" y="1651"/>
                  </a:lnTo>
                  <a:lnTo>
                    <a:pt x="785" y="1651"/>
                  </a:lnTo>
                  <a:lnTo>
                    <a:pt x="783" y="1651"/>
                  </a:lnTo>
                  <a:lnTo>
                    <a:pt x="783" y="1652"/>
                  </a:lnTo>
                  <a:lnTo>
                    <a:pt x="781" y="1652"/>
                  </a:lnTo>
                  <a:lnTo>
                    <a:pt x="780" y="1652"/>
                  </a:lnTo>
                  <a:lnTo>
                    <a:pt x="779" y="1652"/>
                  </a:lnTo>
                  <a:lnTo>
                    <a:pt x="778" y="1652"/>
                  </a:lnTo>
                  <a:lnTo>
                    <a:pt x="778" y="1653"/>
                  </a:lnTo>
                  <a:lnTo>
                    <a:pt x="777" y="1653"/>
                  </a:lnTo>
                  <a:lnTo>
                    <a:pt x="776" y="1653"/>
                  </a:lnTo>
                  <a:lnTo>
                    <a:pt x="775" y="1653"/>
                  </a:lnTo>
                  <a:lnTo>
                    <a:pt x="773" y="1653"/>
                  </a:lnTo>
                  <a:lnTo>
                    <a:pt x="772" y="1652"/>
                  </a:lnTo>
                  <a:lnTo>
                    <a:pt x="771" y="1652"/>
                  </a:lnTo>
                  <a:lnTo>
                    <a:pt x="770" y="1652"/>
                  </a:lnTo>
                  <a:lnTo>
                    <a:pt x="769" y="1651"/>
                  </a:lnTo>
                  <a:lnTo>
                    <a:pt x="768" y="1651"/>
                  </a:lnTo>
                  <a:lnTo>
                    <a:pt x="767" y="1651"/>
                  </a:lnTo>
                  <a:lnTo>
                    <a:pt x="766" y="1651"/>
                  </a:lnTo>
                  <a:lnTo>
                    <a:pt x="766" y="1650"/>
                  </a:lnTo>
                  <a:lnTo>
                    <a:pt x="764" y="1650"/>
                  </a:lnTo>
                  <a:lnTo>
                    <a:pt x="763" y="1650"/>
                  </a:lnTo>
                  <a:lnTo>
                    <a:pt x="762" y="1650"/>
                  </a:lnTo>
                  <a:lnTo>
                    <a:pt x="761" y="1650"/>
                  </a:lnTo>
                  <a:lnTo>
                    <a:pt x="760" y="1650"/>
                  </a:lnTo>
                  <a:lnTo>
                    <a:pt x="759" y="1650"/>
                  </a:lnTo>
                  <a:lnTo>
                    <a:pt x="758" y="1650"/>
                  </a:lnTo>
                  <a:lnTo>
                    <a:pt x="756" y="1650"/>
                  </a:lnTo>
                  <a:lnTo>
                    <a:pt x="755" y="1650"/>
                  </a:lnTo>
                  <a:lnTo>
                    <a:pt x="754" y="1650"/>
                  </a:lnTo>
                  <a:lnTo>
                    <a:pt x="753" y="1650"/>
                  </a:lnTo>
                  <a:lnTo>
                    <a:pt x="753" y="1649"/>
                  </a:lnTo>
                  <a:lnTo>
                    <a:pt x="754" y="1646"/>
                  </a:lnTo>
                  <a:lnTo>
                    <a:pt x="756" y="1646"/>
                  </a:lnTo>
                  <a:lnTo>
                    <a:pt x="755" y="1646"/>
                  </a:lnTo>
                  <a:lnTo>
                    <a:pt x="755" y="1648"/>
                  </a:lnTo>
                  <a:lnTo>
                    <a:pt x="755" y="1649"/>
                  </a:lnTo>
                  <a:lnTo>
                    <a:pt x="756" y="1649"/>
                  </a:lnTo>
                  <a:lnTo>
                    <a:pt x="758" y="1649"/>
                  </a:lnTo>
                  <a:lnTo>
                    <a:pt x="759" y="1649"/>
                  </a:lnTo>
                  <a:lnTo>
                    <a:pt x="760" y="1649"/>
                  </a:lnTo>
                  <a:lnTo>
                    <a:pt x="761" y="1649"/>
                  </a:lnTo>
                  <a:lnTo>
                    <a:pt x="762" y="1649"/>
                  </a:lnTo>
                  <a:lnTo>
                    <a:pt x="763" y="1649"/>
                  </a:lnTo>
                  <a:lnTo>
                    <a:pt x="764" y="1649"/>
                  </a:lnTo>
                  <a:lnTo>
                    <a:pt x="764" y="1650"/>
                  </a:lnTo>
                  <a:lnTo>
                    <a:pt x="766" y="1650"/>
                  </a:lnTo>
                  <a:lnTo>
                    <a:pt x="767" y="1650"/>
                  </a:lnTo>
                  <a:lnTo>
                    <a:pt x="768" y="1650"/>
                  </a:lnTo>
                  <a:lnTo>
                    <a:pt x="769" y="1651"/>
                  </a:lnTo>
                  <a:lnTo>
                    <a:pt x="770" y="1651"/>
                  </a:lnTo>
                  <a:lnTo>
                    <a:pt x="771" y="1651"/>
                  </a:lnTo>
                  <a:lnTo>
                    <a:pt x="772" y="1652"/>
                  </a:lnTo>
                  <a:lnTo>
                    <a:pt x="773" y="1652"/>
                  </a:lnTo>
                  <a:lnTo>
                    <a:pt x="775" y="1652"/>
                  </a:lnTo>
                  <a:lnTo>
                    <a:pt x="776" y="1652"/>
                  </a:lnTo>
                  <a:lnTo>
                    <a:pt x="777" y="1652"/>
                  </a:lnTo>
                  <a:lnTo>
                    <a:pt x="778" y="1652"/>
                  </a:lnTo>
                  <a:lnTo>
                    <a:pt x="779" y="1652"/>
                  </a:lnTo>
                  <a:lnTo>
                    <a:pt x="779" y="1651"/>
                  </a:lnTo>
                  <a:lnTo>
                    <a:pt x="780" y="1651"/>
                  </a:lnTo>
                  <a:lnTo>
                    <a:pt x="781" y="1651"/>
                  </a:lnTo>
                  <a:lnTo>
                    <a:pt x="783" y="1651"/>
                  </a:lnTo>
                  <a:lnTo>
                    <a:pt x="784" y="1650"/>
                  </a:lnTo>
                  <a:lnTo>
                    <a:pt x="785" y="1650"/>
                  </a:lnTo>
                  <a:lnTo>
                    <a:pt x="786" y="1650"/>
                  </a:lnTo>
                  <a:lnTo>
                    <a:pt x="787" y="1649"/>
                  </a:lnTo>
                  <a:lnTo>
                    <a:pt x="788" y="1645"/>
                  </a:lnTo>
                  <a:lnTo>
                    <a:pt x="788" y="1644"/>
                  </a:lnTo>
                  <a:lnTo>
                    <a:pt x="788" y="1643"/>
                  </a:lnTo>
                  <a:lnTo>
                    <a:pt x="788" y="1642"/>
                  </a:lnTo>
                  <a:lnTo>
                    <a:pt x="788" y="1632"/>
                  </a:lnTo>
                  <a:lnTo>
                    <a:pt x="788" y="1623"/>
                  </a:lnTo>
                  <a:lnTo>
                    <a:pt x="789" y="1623"/>
                  </a:lnTo>
                  <a:lnTo>
                    <a:pt x="790" y="1623"/>
                  </a:lnTo>
                  <a:lnTo>
                    <a:pt x="790" y="1618"/>
                  </a:lnTo>
                  <a:lnTo>
                    <a:pt x="789" y="1617"/>
                  </a:lnTo>
                  <a:lnTo>
                    <a:pt x="785" y="1617"/>
                  </a:lnTo>
                  <a:lnTo>
                    <a:pt x="785" y="1623"/>
                  </a:lnTo>
                  <a:lnTo>
                    <a:pt x="780" y="1623"/>
                  </a:lnTo>
                  <a:lnTo>
                    <a:pt x="780" y="1620"/>
                  </a:lnTo>
                  <a:lnTo>
                    <a:pt x="780" y="1616"/>
                  </a:lnTo>
                  <a:lnTo>
                    <a:pt x="786" y="1616"/>
                  </a:lnTo>
                  <a:lnTo>
                    <a:pt x="787" y="1616"/>
                  </a:lnTo>
                  <a:lnTo>
                    <a:pt x="790" y="1616"/>
                  </a:lnTo>
                  <a:lnTo>
                    <a:pt x="790" y="1611"/>
                  </a:lnTo>
                  <a:lnTo>
                    <a:pt x="786" y="1611"/>
                  </a:lnTo>
                  <a:lnTo>
                    <a:pt x="781" y="1611"/>
                  </a:lnTo>
                  <a:lnTo>
                    <a:pt x="780" y="1611"/>
                  </a:lnTo>
                  <a:lnTo>
                    <a:pt x="776" y="1611"/>
                  </a:lnTo>
                  <a:lnTo>
                    <a:pt x="769" y="1611"/>
                  </a:lnTo>
                  <a:lnTo>
                    <a:pt x="769" y="1613"/>
                  </a:lnTo>
                  <a:lnTo>
                    <a:pt x="768" y="1613"/>
                  </a:lnTo>
                  <a:lnTo>
                    <a:pt x="767" y="1613"/>
                  </a:lnTo>
                  <a:lnTo>
                    <a:pt x="767" y="1612"/>
                  </a:lnTo>
                  <a:lnTo>
                    <a:pt x="767" y="1607"/>
                  </a:lnTo>
                  <a:lnTo>
                    <a:pt x="767" y="1604"/>
                  </a:lnTo>
                  <a:lnTo>
                    <a:pt x="767" y="1602"/>
                  </a:lnTo>
                  <a:lnTo>
                    <a:pt x="767" y="1601"/>
                  </a:lnTo>
                  <a:lnTo>
                    <a:pt x="767" y="1600"/>
                  </a:lnTo>
                  <a:lnTo>
                    <a:pt x="767" y="1599"/>
                  </a:lnTo>
                  <a:lnTo>
                    <a:pt x="768" y="1599"/>
                  </a:lnTo>
                  <a:lnTo>
                    <a:pt x="768" y="1601"/>
                  </a:lnTo>
                  <a:lnTo>
                    <a:pt x="768" y="1603"/>
                  </a:lnTo>
                  <a:lnTo>
                    <a:pt x="768" y="1604"/>
                  </a:lnTo>
                  <a:lnTo>
                    <a:pt x="769" y="1604"/>
                  </a:lnTo>
                  <a:lnTo>
                    <a:pt x="770" y="1604"/>
                  </a:lnTo>
                  <a:lnTo>
                    <a:pt x="771" y="1604"/>
                  </a:lnTo>
                  <a:lnTo>
                    <a:pt x="777" y="1604"/>
                  </a:lnTo>
                  <a:lnTo>
                    <a:pt x="779" y="1604"/>
                  </a:lnTo>
                  <a:lnTo>
                    <a:pt x="780" y="1604"/>
                  </a:lnTo>
                  <a:lnTo>
                    <a:pt x="780" y="1601"/>
                  </a:lnTo>
                  <a:lnTo>
                    <a:pt x="781" y="1601"/>
                  </a:lnTo>
                  <a:lnTo>
                    <a:pt x="781" y="1600"/>
                  </a:lnTo>
                  <a:lnTo>
                    <a:pt x="781" y="1599"/>
                  </a:lnTo>
                  <a:lnTo>
                    <a:pt x="783" y="1599"/>
                  </a:lnTo>
                  <a:lnTo>
                    <a:pt x="784" y="1599"/>
                  </a:lnTo>
                  <a:lnTo>
                    <a:pt x="785" y="1599"/>
                  </a:lnTo>
                  <a:lnTo>
                    <a:pt x="786" y="1599"/>
                  </a:lnTo>
                  <a:lnTo>
                    <a:pt x="787" y="1599"/>
                  </a:lnTo>
                  <a:lnTo>
                    <a:pt x="788" y="1598"/>
                  </a:lnTo>
                  <a:lnTo>
                    <a:pt x="788" y="1596"/>
                  </a:lnTo>
                  <a:lnTo>
                    <a:pt x="788" y="1595"/>
                  </a:lnTo>
                  <a:lnTo>
                    <a:pt x="788" y="1594"/>
                  </a:lnTo>
                  <a:lnTo>
                    <a:pt x="788" y="1593"/>
                  </a:lnTo>
                  <a:lnTo>
                    <a:pt x="788" y="1592"/>
                  </a:lnTo>
                  <a:lnTo>
                    <a:pt x="787" y="1592"/>
                  </a:lnTo>
                  <a:lnTo>
                    <a:pt x="786" y="1592"/>
                  </a:lnTo>
                  <a:lnTo>
                    <a:pt x="786" y="1591"/>
                  </a:lnTo>
                  <a:lnTo>
                    <a:pt x="786" y="1590"/>
                  </a:lnTo>
                  <a:lnTo>
                    <a:pt x="786" y="1589"/>
                  </a:lnTo>
                  <a:lnTo>
                    <a:pt x="786" y="1586"/>
                  </a:lnTo>
                  <a:lnTo>
                    <a:pt x="787" y="1586"/>
                  </a:lnTo>
                  <a:lnTo>
                    <a:pt x="788" y="1586"/>
                  </a:lnTo>
                  <a:lnTo>
                    <a:pt x="789" y="1586"/>
                  </a:lnTo>
                  <a:lnTo>
                    <a:pt x="790" y="1586"/>
                  </a:lnTo>
                  <a:lnTo>
                    <a:pt x="790" y="1585"/>
                  </a:lnTo>
                  <a:lnTo>
                    <a:pt x="790" y="1584"/>
                  </a:lnTo>
                  <a:lnTo>
                    <a:pt x="790" y="1583"/>
                  </a:lnTo>
                  <a:lnTo>
                    <a:pt x="790" y="1582"/>
                  </a:lnTo>
                  <a:lnTo>
                    <a:pt x="790" y="1581"/>
                  </a:lnTo>
                  <a:lnTo>
                    <a:pt x="790" y="1579"/>
                  </a:lnTo>
                  <a:lnTo>
                    <a:pt x="790" y="1578"/>
                  </a:lnTo>
                  <a:lnTo>
                    <a:pt x="790" y="1577"/>
                  </a:lnTo>
                  <a:lnTo>
                    <a:pt x="790" y="1576"/>
                  </a:lnTo>
                  <a:lnTo>
                    <a:pt x="790" y="1575"/>
                  </a:lnTo>
                  <a:lnTo>
                    <a:pt x="790" y="1574"/>
                  </a:lnTo>
                  <a:lnTo>
                    <a:pt x="790" y="1573"/>
                  </a:lnTo>
                  <a:lnTo>
                    <a:pt x="790" y="1571"/>
                  </a:lnTo>
                  <a:lnTo>
                    <a:pt x="789" y="1570"/>
                  </a:lnTo>
                  <a:lnTo>
                    <a:pt x="789" y="1569"/>
                  </a:lnTo>
                  <a:lnTo>
                    <a:pt x="787" y="1569"/>
                  </a:lnTo>
                  <a:lnTo>
                    <a:pt x="787" y="1568"/>
                  </a:lnTo>
                  <a:lnTo>
                    <a:pt x="787" y="1567"/>
                  </a:lnTo>
                  <a:lnTo>
                    <a:pt x="786" y="1567"/>
                  </a:lnTo>
                  <a:lnTo>
                    <a:pt x="786" y="1566"/>
                  </a:lnTo>
                  <a:lnTo>
                    <a:pt x="787" y="1565"/>
                  </a:lnTo>
                  <a:lnTo>
                    <a:pt x="786" y="1564"/>
                  </a:lnTo>
                  <a:lnTo>
                    <a:pt x="786" y="1562"/>
                  </a:lnTo>
                  <a:lnTo>
                    <a:pt x="786" y="1561"/>
                  </a:lnTo>
                  <a:lnTo>
                    <a:pt x="786" y="1560"/>
                  </a:lnTo>
                  <a:lnTo>
                    <a:pt x="785" y="1560"/>
                  </a:lnTo>
                  <a:lnTo>
                    <a:pt x="785" y="1561"/>
                  </a:lnTo>
                  <a:lnTo>
                    <a:pt x="784" y="1561"/>
                  </a:lnTo>
                  <a:lnTo>
                    <a:pt x="783" y="1561"/>
                  </a:lnTo>
                  <a:lnTo>
                    <a:pt x="781" y="1561"/>
                  </a:lnTo>
                  <a:lnTo>
                    <a:pt x="780" y="1562"/>
                  </a:lnTo>
                  <a:lnTo>
                    <a:pt x="779" y="1562"/>
                  </a:lnTo>
                  <a:lnTo>
                    <a:pt x="779" y="1564"/>
                  </a:lnTo>
                  <a:lnTo>
                    <a:pt x="778" y="1564"/>
                  </a:lnTo>
                  <a:lnTo>
                    <a:pt x="777" y="1565"/>
                  </a:lnTo>
                  <a:lnTo>
                    <a:pt x="776" y="1565"/>
                  </a:lnTo>
                  <a:lnTo>
                    <a:pt x="776" y="1566"/>
                  </a:lnTo>
                  <a:lnTo>
                    <a:pt x="775" y="1566"/>
                  </a:lnTo>
                  <a:lnTo>
                    <a:pt x="773" y="1566"/>
                  </a:lnTo>
                  <a:lnTo>
                    <a:pt x="773" y="1567"/>
                  </a:lnTo>
                  <a:lnTo>
                    <a:pt x="772" y="1567"/>
                  </a:lnTo>
                  <a:lnTo>
                    <a:pt x="771" y="1568"/>
                  </a:lnTo>
                  <a:lnTo>
                    <a:pt x="770" y="1568"/>
                  </a:lnTo>
                  <a:lnTo>
                    <a:pt x="769" y="1568"/>
                  </a:lnTo>
                  <a:lnTo>
                    <a:pt x="768" y="1569"/>
                  </a:lnTo>
                  <a:lnTo>
                    <a:pt x="767" y="1569"/>
                  </a:lnTo>
                  <a:lnTo>
                    <a:pt x="766" y="1569"/>
                  </a:lnTo>
                  <a:lnTo>
                    <a:pt x="764" y="1569"/>
                  </a:lnTo>
                  <a:lnTo>
                    <a:pt x="763" y="1570"/>
                  </a:lnTo>
                  <a:lnTo>
                    <a:pt x="753" y="1574"/>
                  </a:lnTo>
                  <a:lnTo>
                    <a:pt x="754" y="1575"/>
                  </a:lnTo>
                  <a:lnTo>
                    <a:pt x="754" y="1576"/>
                  </a:lnTo>
                  <a:lnTo>
                    <a:pt x="754" y="1577"/>
                  </a:lnTo>
                  <a:lnTo>
                    <a:pt x="753" y="1577"/>
                  </a:lnTo>
                  <a:lnTo>
                    <a:pt x="752" y="1577"/>
                  </a:lnTo>
                  <a:lnTo>
                    <a:pt x="751" y="1576"/>
                  </a:lnTo>
                  <a:lnTo>
                    <a:pt x="751" y="1575"/>
                  </a:lnTo>
                  <a:lnTo>
                    <a:pt x="750" y="1575"/>
                  </a:lnTo>
                  <a:lnTo>
                    <a:pt x="749" y="1575"/>
                  </a:lnTo>
                  <a:lnTo>
                    <a:pt x="747" y="1576"/>
                  </a:lnTo>
                  <a:lnTo>
                    <a:pt x="746" y="1576"/>
                  </a:lnTo>
                  <a:lnTo>
                    <a:pt x="745" y="1576"/>
                  </a:lnTo>
                  <a:lnTo>
                    <a:pt x="744" y="1576"/>
                  </a:lnTo>
                  <a:lnTo>
                    <a:pt x="743" y="1576"/>
                  </a:lnTo>
                  <a:lnTo>
                    <a:pt x="742" y="1576"/>
                  </a:lnTo>
                  <a:lnTo>
                    <a:pt x="741" y="1576"/>
                  </a:lnTo>
                  <a:lnTo>
                    <a:pt x="740" y="1576"/>
                  </a:lnTo>
                  <a:lnTo>
                    <a:pt x="738" y="1576"/>
                  </a:lnTo>
                  <a:lnTo>
                    <a:pt x="737" y="1576"/>
                  </a:lnTo>
                  <a:lnTo>
                    <a:pt x="736" y="1576"/>
                  </a:lnTo>
                  <a:lnTo>
                    <a:pt x="735" y="1576"/>
                  </a:lnTo>
                  <a:lnTo>
                    <a:pt x="734" y="1576"/>
                  </a:lnTo>
                  <a:lnTo>
                    <a:pt x="733" y="1576"/>
                  </a:lnTo>
                  <a:lnTo>
                    <a:pt x="733" y="1575"/>
                  </a:lnTo>
                  <a:lnTo>
                    <a:pt x="732" y="1575"/>
                  </a:lnTo>
                  <a:lnTo>
                    <a:pt x="730" y="1575"/>
                  </a:lnTo>
                  <a:lnTo>
                    <a:pt x="729" y="1575"/>
                  </a:lnTo>
                  <a:lnTo>
                    <a:pt x="728" y="1574"/>
                  </a:lnTo>
                  <a:lnTo>
                    <a:pt x="727" y="1574"/>
                  </a:lnTo>
                  <a:lnTo>
                    <a:pt x="726" y="1573"/>
                  </a:lnTo>
                  <a:lnTo>
                    <a:pt x="725" y="1573"/>
                  </a:lnTo>
                  <a:lnTo>
                    <a:pt x="724" y="1573"/>
                  </a:lnTo>
                  <a:lnTo>
                    <a:pt x="724" y="1571"/>
                  </a:lnTo>
                  <a:lnTo>
                    <a:pt x="723" y="1571"/>
                  </a:lnTo>
                  <a:lnTo>
                    <a:pt x="721" y="1571"/>
                  </a:lnTo>
                  <a:lnTo>
                    <a:pt x="720" y="1571"/>
                  </a:lnTo>
                  <a:lnTo>
                    <a:pt x="720" y="1570"/>
                  </a:lnTo>
                  <a:lnTo>
                    <a:pt x="719" y="1570"/>
                  </a:lnTo>
                  <a:lnTo>
                    <a:pt x="718" y="1570"/>
                  </a:lnTo>
                  <a:lnTo>
                    <a:pt x="717" y="1570"/>
                  </a:lnTo>
                  <a:lnTo>
                    <a:pt x="716" y="1570"/>
                  </a:lnTo>
                  <a:lnTo>
                    <a:pt x="714" y="1570"/>
                  </a:lnTo>
                  <a:lnTo>
                    <a:pt x="712" y="1570"/>
                  </a:lnTo>
                  <a:lnTo>
                    <a:pt x="712" y="1568"/>
                  </a:lnTo>
                  <a:lnTo>
                    <a:pt x="712" y="1567"/>
                  </a:lnTo>
                  <a:lnTo>
                    <a:pt x="711" y="1567"/>
                  </a:lnTo>
                  <a:lnTo>
                    <a:pt x="710" y="1567"/>
                  </a:lnTo>
                  <a:lnTo>
                    <a:pt x="709" y="1567"/>
                  </a:lnTo>
                  <a:lnTo>
                    <a:pt x="708" y="1568"/>
                  </a:lnTo>
                  <a:lnTo>
                    <a:pt x="707" y="1568"/>
                  </a:lnTo>
                  <a:lnTo>
                    <a:pt x="704" y="1568"/>
                  </a:lnTo>
                  <a:lnTo>
                    <a:pt x="703" y="1568"/>
                  </a:lnTo>
                  <a:lnTo>
                    <a:pt x="703" y="1569"/>
                  </a:lnTo>
                  <a:lnTo>
                    <a:pt x="703" y="1570"/>
                  </a:lnTo>
                  <a:lnTo>
                    <a:pt x="703" y="1571"/>
                  </a:lnTo>
                  <a:lnTo>
                    <a:pt x="701" y="1571"/>
                  </a:lnTo>
                  <a:lnTo>
                    <a:pt x="700" y="1571"/>
                  </a:lnTo>
                  <a:lnTo>
                    <a:pt x="700" y="1570"/>
                  </a:lnTo>
                  <a:lnTo>
                    <a:pt x="700" y="1569"/>
                  </a:lnTo>
                  <a:lnTo>
                    <a:pt x="700" y="1568"/>
                  </a:lnTo>
                  <a:lnTo>
                    <a:pt x="701" y="1568"/>
                  </a:lnTo>
                  <a:lnTo>
                    <a:pt x="702" y="1567"/>
                  </a:lnTo>
                  <a:lnTo>
                    <a:pt x="703" y="1567"/>
                  </a:lnTo>
                  <a:lnTo>
                    <a:pt x="704" y="1567"/>
                  </a:lnTo>
                  <a:lnTo>
                    <a:pt x="706" y="1567"/>
                  </a:lnTo>
                  <a:lnTo>
                    <a:pt x="707" y="1567"/>
                  </a:lnTo>
                  <a:lnTo>
                    <a:pt x="708" y="1567"/>
                  </a:lnTo>
                  <a:lnTo>
                    <a:pt x="709" y="1567"/>
                  </a:lnTo>
                  <a:lnTo>
                    <a:pt x="710" y="1567"/>
                  </a:lnTo>
                  <a:lnTo>
                    <a:pt x="711" y="1567"/>
                  </a:lnTo>
                  <a:lnTo>
                    <a:pt x="712" y="1566"/>
                  </a:lnTo>
                  <a:lnTo>
                    <a:pt x="714" y="1566"/>
                  </a:lnTo>
                  <a:lnTo>
                    <a:pt x="715" y="1567"/>
                  </a:lnTo>
                  <a:lnTo>
                    <a:pt x="716" y="1567"/>
                  </a:lnTo>
                  <a:lnTo>
                    <a:pt x="717" y="1567"/>
                  </a:lnTo>
                  <a:lnTo>
                    <a:pt x="718" y="1567"/>
                  </a:lnTo>
                  <a:lnTo>
                    <a:pt x="719" y="1567"/>
                  </a:lnTo>
                  <a:lnTo>
                    <a:pt x="720" y="1567"/>
                  </a:lnTo>
                  <a:lnTo>
                    <a:pt x="721" y="1567"/>
                  </a:lnTo>
                  <a:lnTo>
                    <a:pt x="723" y="1568"/>
                  </a:lnTo>
                  <a:lnTo>
                    <a:pt x="724" y="1568"/>
                  </a:lnTo>
                  <a:lnTo>
                    <a:pt x="725" y="1568"/>
                  </a:lnTo>
                  <a:lnTo>
                    <a:pt x="726" y="1569"/>
                  </a:lnTo>
                  <a:lnTo>
                    <a:pt x="727" y="1569"/>
                  </a:lnTo>
                  <a:lnTo>
                    <a:pt x="727" y="1568"/>
                  </a:lnTo>
                  <a:lnTo>
                    <a:pt x="728" y="1568"/>
                  </a:lnTo>
                  <a:lnTo>
                    <a:pt x="728" y="1567"/>
                  </a:lnTo>
                  <a:lnTo>
                    <a:pt x="729" y="1566"/>
                  </a:lnTo>
                  <a:lnTo>
                    <a:pt x="730" y="1566"/>
                  </a:lnTo>
                  <a:lnTo>
                    <a:pt x="732" y="1567"/>
                  </a:lnTo>
                  <a:lnTo>
                    <a:pt x="733" y="1567"/>
                  </a:lnTo>
                  <a:lnTo>
                    <a:pt x="733" y="1568"/>
                  </a:lnTo>
                  <a:lnTo>
                    <a:pt x="733" y="1569"/>
                  </a:lnTo>
                  <a:lnTo>
                    <a:pt x="733" y="1570"/>
                  </a:lnTo>
                  <a:lnTo>
                    <a:pt x="732" y="1571"/>
                  </a:lnTo>
                  <a:lnTo>
                    <a:pt x="734" y="1571"/>
                  </a:lnTo>
                  <a:lnTo>
                    <a:pt x="735" y="1571"/>
                  </a:lnTo>
                  <a:lnTo>
                    <a:pt x="735" y="1573"/>
                  </a:lnTo>
                  <a:lnTo>
                    <a:pt x="736" y="1573"/>
                  </a:lnTo>
                  <a:lnTo>
                    <a:pt x="737" y="1573"/>
                  </a:lnTo>
                  <a:lnTo>
                    <a:pt x="738" y="1573"/>
                  </a:lnTo>
                  <a:lnTo>
                    <a:pt x="740" y="1573"/>
                  </a:lnTo>
                  <a:lnTo>
                    <a:pt x="741" y="1573"/>
                  </a:lnTo>
                  <a:lnTo>
                    <a:pt x="742" y="1573"/>
                  </a:lnTo>
                  <a:lnTo>
                    <a:pt x="743" y="1573"/>
                  </a:lnTo>
                  <a:lnTo>
                    <a:pt x="744" y="1573"/>
                  </a:lnTo>
                  <a:lnTo>
                    <a:pt x="746" y="1573"/>
                  </a:lnTo>
                  <a:lnTo>
                    <a:pt x="747" y="1571"/>
                  </a:lnTo>
                  <a:lnTo>
                    <a:pt x="749" y="1571"/>
                  </a:lnTo>
                  <a:lnTo>
                    <a:pt x="750" y="1571"/>
                  </a:lnTo>
                  <a:lnTo>
                    <a:pt x="754" y="1569"/>
                  </a:lnTo>
                  <a:lnTo>
                    <a:pt x="758" y="1568"/>
                  </a:lnTo>
                  <a:lnTo>
                    <a:pt x="755" y="1565"/>
                  </a:lnTo>
                  <a:lnTo>
                    <a:pt x="763" y="1561"/>
                  </a:lnTo>
                  <a:lnTo>
                    <a:pt x="764" y="1566"/>
                  </a:lnTo>
                  <a:lnTo>
                    <a:pt x="767" y="1565"/>
                  </a:lnTo>
                  <a:lnTo>
                    <a:pt x="768" y="1565"/>
                  </a:lnTo>
                  <a:lnTo>
                    <a:pt x="769" y="1565"/>
                  </a:lnTo>
                  <a:lnTo>
                    <a:pt x="769" y="1561"/>
                  </a:lnTo>
                  <a:lnTo>
                    <a:pt x="770" y="1561"/>
                  </a:lnTo>
                  <a:lnTo>
                    <a:pt x="771" y="1560"/>
                  </a:lnTo>
                  <a:lnTo>
                    <a:pt x="772" y="1560"/>
                  </a:lnTo>
                  <a:lnTo>
                    <a:pt x="772" y="1559"/>
                  </a:lnTo>
                  <a:lnTo>
                    <a:pt x="773" y="1559"/>
                  </a:lnTo>
                  <a:lnTo>
                    <a:pt x="775" y="1558"/>
                  </a:lnTo>
                  <a:lnTo>
                    <a:pt x="776" y="1558"/>
                  </a:lnTo>
                  <a:lnTo>
                    <a:pt x="776" y="1557"/>
                  </a:lnTo>
                  <a:lnTo>
                    <a:pt x="777" y="1557"/>
                  </a:lnTo>
                  <a:lnTo>
                    <a:pt x="778" y="1557"/>
                  </a:lnTo>
                  <a:lnTo>
                    <a:pt x="778" y="1556"/>
                  </a:lnTo>
                  <a:lnTo>
                    <a:pt x="779" y="1556"/>
                  </a:lnTo>
                  <a:lnTo>
                    <a:pt x="780" y="1556"/>
                  </a:lnTo>
                  <a:lnTo>
                    <a:pt x="781" y="1554"/>
                  </a:lnTo>
                  <a:lnTo>
                    <a:pt x="783" y="1554"/>
                  </a:lnTo>
                  <a:lnTo>
                    <a:pt x="784" y="1554"/>
                  </a:lnTo>
                  <a:lnTo>
                    <a:pt x="784" y="1553"/>
                  </a:lnTo>
                  <a:lnTo>
                    <a:pt x="784" y="1552"/>
                  </a:lnTo>
                  <a:lnTo>
                    <a:pt x="785" y="1552"/>
                  </a:lnTo>
                  <a:lnTo>
                    <a:pt x="786" y="1552"/>
                  </a:lnTo>
                  <a:lnTo>
                    <a:pt x="786" y="1551"/>
                  </a:lnTo>
                  <a:lnTo>
                    <a:pt x="789" y="1550"/>
                  </a:lnTo>
                  <a:lnTo>
                    <a:pt x="786" y="1550"/>
                  </a:lnTo>
                  <a:lnTo>
                    <a:pt x="786" y="1549"/>
                  </a:lnTo>
                  <a:lnTo>
                    <a:pt x="786" y="1548"/>
                  </a:lnTo>
                  <a:lnTo>
                    <a:pt x="786" y="1546"/>
                  </a:lnTo>
                  <a:lnTo>
                    <a:pt x="786" y="1545"/>
                  </a:lnTo>
                  <a:lnTo>
                    <a:pt x="786" y="1544"/>
                  </a:lnTo>
                  <a:lnTo>
                    <a:pt x="786" y="1543"/>
                  </a:lnTo>
                  <a:lnTo>
                    <a:pt x="786" y="1542"/>
                  </a:lnTo>
                  <a:lnTo>
                    <a:pt x="786" y="1541"/>
                  </a:lnTo>
                  <a:lnTo>
                    <a:pt x="785" y="1541"/>
                  </a:lnTo>
                  <a:lnTo>
                    <a:pt x="785" y="1540"/>
                  </a:lnTo>
                  <a:lnTo>
                    <a:pt x="784" y="1540"/>
                  </a:lnTo>
                  <a:lnTo>
                    <a:pt x="784" y="1539"/>
                  </a:lnTo>
                  <a:lnTo>
                    <a:pt x="783" y="1539"/>
                  </a:lnTo>
                  <a:lnTo>
                    <a:pt x="783" y="1537"/>
                  </a:lnTo>
                  <a:lnTo>
                    <a:pt x="781" y="1536"/>
                  </a:lnTo>
                  <a:lnTo>
                    <a:pt x="780" y="1535"/>
                  </a:lnTo>
                  <a:lnTo>
                    <a:pt x="781" y="1534"/>
                  </a:lnTo>
                  <a:lnTo>
                    <a:pt x="785" y="1534"/>
                  </a:lnTo>
                  <a:lnTo>
                    <a:pt x="786" y="1534"/>
                  </a:lnTo>
                  <a:lnTo>
                    <a:pt x="788" y="1534"/>
                  </a:lnTo>
                  <a:lnTo>
                    <a:pt x="789" y="1534"/>
                  </a:lnTo>
                  <a:lnTo>
                    <a:pt x="789" y="1533"/>
                  </a:lnTo>
                  <a:lnTo>
                    <a:pt x="789" y="1528"/>
                  </a:lnTo>
                  <a:lnTo>
                    <a:pt x="788" y="1528"/>
                  </a:lnTo>
                  <a:lnTo>
                    <a:pt x="787" y="1528"/>
                  </a:lnTo>
                  <a:lnTo>
                    <a:pt x="785" y="1528"/>
                  </a:lnTo>
                  <a:lnTo>
                    <a:pt x="785" y="1527"/>
                  </a:lnTo>
                  <a:lnTo>
                    <a:pt x="785" y="1525"/>
                  </a:lnTo>
                  <a:lnTo>
                    <a:pt x="785" y="1524"/>
                  </a:lnTo>
                  <a:lnTo>
                    <a:pt x="785" y="1523"/>
                  </a:lnTo>
                  <a:lnTo>
                    <a:pt x="785" y="1521"/>
                  </a:lnTo>
                  <a:lnTo>
                    <a:pt x="786" y="1521"/>
                  </a:lnTo>
                  <a:lnTo>
                    <a:pt x="787" y="1521"/>
                  </a:lnTo>
                  <a:lnTo>
                    <a:pt x="789" y="1521"/>
                  </a:lnTo>
                  <a:lnTo>
                    <a:pt x="789" y="1520"/>
                  </a:lnTo>
                  <a:lnTo>
                    <a:pt x="789" y="1519"/>
                  </a:lnTo>
                  <a:lnTo>
                    <a:pt x="775" y="1519"/>
                  </a:lnTo>
                  <a:lnTo>
                    <a:pt x="769" y="1519"/>
                  </a:lnTo>
                  <a:lnTo>
                    <a:pt x="767" y="1519"/>
                  </a:lnTo>
                  <a:lnTo>
                    <a:pt x="766" y="1519"/>
                  </a:lnTo>
                  <a:lnTo>
                    <a:pt x="766" y="1510"/>
                  </a:lnTo>
                  <a:lnTo>
                    <a:pt x="762" y="1510"/>
                  </a:lnTo>
                  <a:lnTo>
                    <a:pt x="761" y="1510"/>
                  </a:lnTo>
                  <a:lnTo>
                    <a:pt x="761" y="1507"/>
                  </a:lnTo>
                  <a:lnTo>
                    <a:pt x="760" y="1507"/>
                  </a:lnTo>
                  <a:lnTo>
                    <a:pt x="759" y="1507"/>
                  </a:lnTo>
                  <a:lnTo>
                    <a:pt x="759" y="1508"/>
                  </a:lnTo>
                  <a:lnTo>
                    <a:pt x="758" y="1508"/>
                  </a:lnTo>
                  <a:lnTo>
                    <a:pt x="756" y="1508"/>
                  </a:lnTo>
                  <a:lnTo>
                    <a:pt x="755" y="1508"/>
                  </a:lnTo>
                  <a:lnTo>
                    <a:pt x="755" y="1509"/>
                  </a:lnTo>
                  <a:lnTo>
                    <a:pt x="754" y="1509"/>
                  </a:lnTo>
                  <a:lnTo>
                    <a:pt x="753" y="1509"/>
                  </a:lnTo>
                  <a:lnTo>
                    <a:pt x="752" y="1510"/>
                  </a:lnTo>
                  <a:lnTo>
                    <a:pt x="750" y="1511"/>
                  </a:lnTo>
                  <a:lnTo>
                    <a:pt x="749" y="1512"/>
                  </a:lnTo>
                  <a:lnTo>
                    <a:pt x="747" y="1512"/>
                  </a:lnTo>
                  <a:lnTo>
                    <a:pt x="747" y="1514"/>
                  </a:lnTo>
                  <a:lnTo>
                    <a:pt x="746" y="1514"/>
                  </a:lnTo>
                  <a:lnTo>
                    <a:pt x="743" y="1515"/>
                  </a:lnTo>
                  <a:lnTo>
                    <a:pt x="742" y="1516"/>
                  </a:lnTo>
                  <a:lnTo>
                    <a:pt x="741" y="1516"/>
                  </a:lnTo>
                  <a:lnTo>
                    <a:pt x="741" y="1517"/>
                  </a:lnTo>
                  <a:lnTo>
                    <a:pt x="741" y="1519"/>
                  </a:lnTo>
                  <a:lnTo>
                    <a:pt x="740" y="1519"/>
                  </a:lnTo>
                  <a:lnTo>
                    <a:pt x="738" y="1518"/>
                  </a:lnTo>
                  <a:lnTo>
                    <a:pt x="738" y="1517"/>
                  </a:lnTo>
                  <a:lnTo>
                    <a:pt x="740" y="1516"/>
                  </a:lnTo>
                  <a:lnTo>
                    <a:pt x="740" y="1515"/>
                  </a:lnTo>
                  <a:lnTo>
                    <a:pt x="740" y="1514"/>
                  </a:lnTo>
                  <a:lnTo>
                    <a:pt x="740" y="1512"/>
                  </a:lnTo>
                  <a:lnTo>
                    <a:pt x="741" y="1512"/>
                  </a:lnTo>
                  <a:lnTo>
                    <a:pt x="741" y="1514"/>
                  </a:lnTo>
                  <a:lnTo>
                    <a:pt x="742" y="1514"/>
                  </a:lnTo>
                  <a:lnTo>
                    <a:pt x="742" y="1512"/>
                  </a:lnTo>
                  <a:lnTo>
                    <a:pt x="742" y="1511"/>
                  </a:lnTo>
                  <a:lnTo>
                    <a:pt x="744" y="1512"/>
                  </a:lnTo>
                  <a:lnTo>
                    <a:pt x="745" y="1512"/>
                  </a:lnTo>
                  <a:lnTo>
                    <a:pt x="746" y="1512"/>
                  </a:lnTo>
                  <a:lnTo>
                    <a:pt x="747" y="1511"/>
                  </a:lnTo>
                  <a:lnTo>
                    <a:pt x="749" y="1511"/>
                  </a:lnTo>
                  <a:lnTo>
                    <a:pt x="752" y="1509"/>
                  </a:lnTo>
                  <a:lnTo>
                    <a:pt x="753" y="1509"/>
                  </a:lnTo>
                  <a:lnTo>
                    <a:pt x="754" y="1508"/>
                  </a:lnTo>
                  <a:lnTo>
                    <a:pt x="755" y="1508"/>
                  </a:lnTo>
                  <a:lnTo>
                    <a:pt x="755" y="1507"/>
                  </a:lnTo>
                  <a:lnTo>
                    <a:pt x="756" y="1507"/>
                  </a:lnTo>
                  <a:lnTo>
                    <a:pt x="758" y="1507"/>
                  </a:lnTo>
                  <a:lnTo>
                    <a:pt x="759" y="1507"/>
                  </a:lnTo>
                  <a:lnTo>
                    <a:pt x="760" y="1507"/>
                  </a:lnTo>
                  <a:lnTo>
                    <a:pt x="761" y="1506"/>
                  </a:lnTo>
                  <a:lnTo>
                    <a:pt x="762" y="1506"/>
                  </a:lnTo>
                  <a:lnTo>
                    <a:pt x="763" y="1506"/>
                  </a:lnTo>
                  <a:lnTo>
                    <a:pt x="764" y="1506"/>
                  </a:lnTo>
                  <a:lnTo>
                    <a:pt x="766" y="1506"/>
                  </a:lnTo>
                  <a:lnTo>
                    <a:pt x="768" y="1506"/>
                  </a:lnTo>
                  <a:lnTo>
                    <a:pt x="769" y="1506"/>
                  </a:lnTo>
                  <a:lnTo>
                    <a:pt x="770" y="1506"/>
                  </a:lnTo>
                  <a:lnTo>
                    <a:pt x="771" y="1506"/>
                  </a:lnTo>
                  <a:lnTo>
                    <a:pt x="772" y="1506"/>
                  </a:lnTo>
                  <a:lnTo>
                    <a:pt x="773" y="1506"/>
                  </a:lnTo>
                  <a:lnTo>
                    <a:pt x="772" y="1503"/>
                  </a:lnTo>
                  <a:lnTo>
                    <a:pt x="772" y="1502"/>
                  </a:lnTo>
                  <a:lnTo>
                    <a:pt x="772" y="1501"/>
                  </a:lnTo>
                  <a:lnTo>
                    <a:pt x="772" y="1499"/>
                  </a:lnTo>
                  <a:lnTo>
                    <a:pt x="772" y="1498"/>
                  </a:lnTo>
                  <a:lnTo>
                    <a:pt x="772" y="1495"/>
                  </a:lnTo>
                  <a:lnTo>
                    <a:pt x="772" y="1494"/>
                  </a:lnTo>
                  <a:lnTo>
                    <a:pt x="772" y="1493"/>
                  </a:lnTo>
                  <a:lnTo>
                    <a:pt x="772" y="1492"/>
                  </a:lnTo>
                  <a:lnTo>
                    <a:pt x="772" y="1490"/>
                  </a:lnTo>
                  <a:lnTo>
                    <a:pt x="772" y="1486"/>
                  </a:lnTo>
                  <a:lnTo>
                    <a:pt x="769" y="1486"/>
                  </a:lnTo>
                  <a:lnTo>
                    <a:pt x="768" y="1486"/>
                  </a:lnTo>
                  <a:lnTo>
                    <a:pt x="766" y="1486"/>
                  </a:lnTo>
                  <a:lnTo>
                    <a:pt x="764" y="1486"/>
                  </a:lnTo>
                  <a:lnTo>
                    <a:pt x="764" y="1485"/>
                  </a:lnTo>
                  <a:lnTo>
                    <a:pt x="764" y="1484"/>
                  </a:lnTo>
                  <a:lnTo>
                    <a:pt x="766" y="1484"/>
                  </a:lnTo>
                  <a:lnTo>
                    <a:pt x="766" y="1478"/>
                  </a:lnTo>
                  <a:lnTo>
                    <a:pt x="766" y="1477"/>
                  </a:lnTo>
                  <a:lnTo>
                    <a:pt x="766" y="1476"/>
                  </a:lnTo>
                  <a:lnTo>
                    <a:pt x="766" y="1475"/>
                  </a:lnTo>
                  <a:lnTo>
                    <a:pt x="766" y="1474"/>
                  </a:lnTo>
                  <a:lnTo>
                    <a:pt x="764" y="1474"/>
                  </a:lnTo>
                  <a:lnTo>
                    <a:pt x="762" y="1474"/>
                  </a:lnTo>
                  <a:lnTo>
                    <a:pt x="760" y="1474"/>
                  </a:lnTo>
                  <a:lnTo>
                    <a:pt x="759" y="1474"/>
                  </a:lnTo>
                  <a:lnTo>
                    <a:pt x="758" y="1474"/>
                  </a:lnTo>
                  <a:lnTo>
                    <a:pt x="756" y="1474"/>
                  </a:lnTo>
                  <a:lnTo>
                    <a:pt x="755" y="1474"/>
                  </a:lnTo>
                  <a:lnTo>
                    <a:pt x="754" y="1474"/>
                  </a:lnTo>
                  <a:lnTo>
                    <a:pt x="753" y="1474"/>
                  </a:lnTo>
                  <a:lnTo>
                    <a:pt x="752" y="1474"/>
                  </a:lnTo>
                  <a:lnTo>
                    <a:pt x="751" y="1474"/>
                  </a:lnTo>
                  <a:lnTo>
                    <a:pt x="750" y="1474"/>
                  </a:lnTo>
                  <a:lnTo>
                    <a:pt x="749" y="1474"/>
                  </a:lnTo>
                  <a:lnTo>
                    <a:pt x="747" y="1474"/>
                  </a:lnTo>
                  <a:lnTo>
                    <a:pt x="746" y="1474"/>
                  </a:lnTo>
                  <a:lnTo>
                    <a:pt x="746" y="1475"/>
                  </a:lnTo>
                  <a:lnTo>
                    <a:pt x="745" y="1475"/>
                  </a:lnTo>
                  <a:lnTo>
                    <a:pt x="741" y="1478"/>
                  </a:lnTo>
                  <a:lnTo>
                    <a:pt x="741" y="1479"/>
                  </a:lnTo>
                  <a:lnTo>
                    <a:pt x="741" y="1483"/>
                  </a:lnTo>
                  <a:lnTo>
                    <a:pt x="740" y="1484"/>
                  </a:lnTo>
                  <a:lnTo>
                    <a:pt x="738" y="1483"/>
                  </a:lnTo>
                  <a:lnTo>
                    <a:pt x="737" y="1483"/>
                  </a:lnTo>
                  <a:lnTo>
                    <a:pt x="737" y="1482"/>
                  </a:lnTo>
                  <a:lnTo>
                    <a:pt x="735" y="1483"/>
                  </a:lnTo>
                  <a:lnTo>
                    <a:pt x="734" y="1484"/>
                  </a:lnTo>
                  <a:lnTo>
                    <a:pt x="732" y="1485"/>
                  </a:lnTo>
                  <a:lnTo>
                    <a:pt x="730" y="1486"/>
                  </a:lnTo>
                  <a:lnTo>
                    <a:pt x="729" y="1487"/>
                  </a:lnTo>
                  <a:lnTo>
                    <a:pt x="727" y="1489"/>
                  </a:lnTo>
                  <a:lnTo>
                    <a:pt x="726" y="1490"/>
                  </a:lnTo>
                  <a:lnTo>
                    <a:pt x="725" y="1491"/>
                  </a:lnTo>
                  <a:lnTo>
                    <a:pt x="724" y="1492"/>
                  </a:lnTo>
                  <a:lnTo>
                    <a:pt x="724" y="1494"/>
                  </a:lnTo>
                  <a:lnTo>
                    <a:pt x="724" y="1495"/>
                  </a:lnTo>
                  <a:lnTo>
                    <a:pt x="723" y="1495"/>
                  </a:lnTo>
                  <a:lnTo>
                    <a:pt x="723" y="1497"/>
                  </a:lnTo>
                  <a:lnTo>
                    <a:pt x="723" y="1498"/>
                  </a:lnTo>
                  <a:lnTo>
                    <a:pt x="723" y="1499"/>
                  </a:lnTo>
                  <a:lnTo>
                    <a:pt x="723" y="1500"/>
                  </a:lnTo>
                  <a:lnTo>
                    <a:pt x="723" y="1502"/>
                  </a:lnTo>
                  <a:lnTo>
                    <a:pt x="723" y="1503"/>
                  </a:lnTo>
                  <a:lnTo>
                    <a:pt x="723" y="1504"/>
                  </a:lnTo>
                  <a:lnTo>
                    <a:pt x="723" y="1507"/>
                  </a:lnTo>
                  <a:lnTo>
                    <a:pt x="723" y="1509"/>
                  </a:lnTo>
                  <a:lnTo>
                    <a:pt x="723" y="1511"/>
                  </a:lnTo>
                  <a:lnTo>
                    <a:pt x="723" y="1512"/>
                  </a:lnTo>
                  <a:lnTo>
                    <a:pt x="723" y="1516"/>
                  </a:lnTo>
                  <a:lnTo>
                    <a:pt x="723" y="1518"/>
                  </a:lnTo>
                  <a:lnTo>
                    <a:pt x="723" y="1519"/>
                  </a:lnTo>
                  <a:lnTo>
                    <a:pt x="723" y="1521"/>
                  </a:lnTo>
                  <a:lnTo>
                    <a:pt x="723" y="1524"/>
                  </a:lnTo>
                  <a:lnTo>
                    <a:pt x="723" y="1525"/>
                  </a:lnTo>
                  <a:lnTo>
                    <a:pt x="723" y="1526"/>
                  </a:lnTo>
                  <a:lnTo>
                    <a:pt x="723" y="1527"/>
                  </a:lnTo>
                  <a:lnTo>
                    <a:pt x="723" y="1528"/>
                  </a:lnTo>
                  <a:lnTo>
                    <a:pt x="724" y="1528"/>
                  </a:lnTo>
                  <a:lnTo>
                    <a:pt x="724" y="1529"/>
                  </a:lnTo>
                  <a:lnTo>
                    <a:pt x="724" y="1531"/>
                  </a:lnTo>
                  <a:lnTo>
                    <a:pt x="725" y="1531"/>
                  </a:lnTo>
                  <a:lnTo>
                    <a:pt x="724" y="1531"/>
                  </a:lnTo>
                  <a:lnTo>
                    <a:pt x="721" y="1532"/>
                  </a:lnTo>
                  <a:lnTo>
                    <a:pt x="723" y="1533"/>
                  </a:lnTo>
                  <a:lnTo>
                    <a:pt x="723" y="1534"/>
                  </a:lnTo>
                  <a:lnTo>
                    <a:pt x="723" y="1537"/>
                  </a:lnTo>
                  <a:lnTo>
                    <a:pt x="723" y="1539"/>
                  </a:lnTo>
                  <a:lnTo>
                    <a:pt x="714" y="1540"/>
                  </a:lnTo>
                  <a:lnTo>
                    <a:pt x="712" y="1540"/>
                  </a:lnTo>
                  <a:lnTo>
                    <a:pt x="712" y="1539"/>
                  </a:lnTo>
                  <a:lnTo>
                    <a:pt x="712" y="1537"/>
                  </a:lnTo>
                  <a:lnTo>
                    <a:pt x="711" y="1537"/>
                  </a:lnTo>
                  <a:lnTo>
                    <a:pt x="710" y="1537"/>
                  </a:lnTo>
                  <a:lnTo>
                    <a:pt x="712" y="1536"/>
                  </a:lnTo>
                  <a:lnTo>
                    <a:pt x="719" y="1533"/>
                  </a:lnTo>
                  <a:lnTo>
                    <a:pt x="720" y="1532"/>
                  </a:lnTo>
                  <a:lnTo>
                    <a:pt x="721" y="1531"/>
                  </a:lnTo>
                  <a:lnTo>
                    <a:pt x="723" y="1529"/>
                  </a:lnTo>
                  <a:lnTo>
                    <a:pt x="723" y="1528"/>
                  </a:lnTo>
                  <a:lnTo>
                    <a:pt x="723" y="1527"/>
                  </a:lnTo>
                  <a:lnTo>
                    <a:pt x="723" y="1526"/>
                  </a:lnTo>
                  <a:lnTo>
                    <a:pt x="723" y="1524"/>
                  </a:lnTo>
                  <a:lnTo>
                    <a:pt x="723" y="1521"/>
                  </a:lnTo>
                  <a:lnTo>
                    <a:pt x="723" y="1519"/>
                  </a:lnTo>
                  <a:lnTo>
                    <a:pt x="723" y="1518"/>
                  </a:lnTo>
                  <a:lnTo>
                    <a:pt x="723" y="1517"/>
                  </a:lnTo>
                  <a:lnTo>
                    <a:pt x="723" y="1516"/>
                  </a:lnTo>
                  <a:lnTo>
                    <a:pt x="723" y="1512"/>
                  </a:lnTo>
                  <a:lnTo>
                    <a:pt x="723" y="1511"/>
                  </a:lnTo>
                  <a:lnTo>
                    <a:pt x="723" y="1509"/>
                  </a:lnTo>
                  <a:lnTo>
                    <a:pt x="723" y="1507"/>
                  </a:lnTo>
                  <a:lnTo>
                    <a:pt x="723" y="1502"/>
                  </a:lnTo>
                  <a:lnTo>
                    <a:pt x="723" y="1500"/>
                  </a:lnTo>
                  <a:lnTo>
                    <a:pt x="723" y="1499"/>
                  </a:lnTo>
                  <a:lnTo>
                    <a:pt x="723" y="1498"/>
                  </a:lnTo>
                  <a:lnTo>
                    <a:pt x="721" y="1498"/>
                  </a:lnTo>
                  <a:lnTo>
                    <a:pt x="721" y="1497"/>
                  </a:lnTo>
                  <a:lnTo>
                    <a:pt x="721" y="1495"/>
                  </a:lnTo>
                  <a:lnTo>
                    <a:pt x="720" y="1494"/>
                  </a:lnTo>
                  <a:lnTo>
                    <a:pt x="712" y="1500"/>
                  </a:lnTo>
                  <a:lnTo>
                    <a:pt x="712" y="1502"/>
                  </a:lnTo>
                  <a:lnTo>
                    <a:pt x="710" y="1504"/>
                  </a:lnTo>
                  <a:lnTo>
                    <a:pt x="709" y="1504"/>
                  </a:lnTo>
                  <a:lnTo>
                    <a:pt x="708" y="1504"/>
                  </a:lnTo>
                  <a:lnTo>
                    <a:pt x="708" y="1503"/>
                  </a:lnTo>
                  <a:lnTo>
                    <a:pt x="708" y="1502"/>
                  </a:lnTo>
                  <a:lnTo>
                    <a:pt x="707" y="1503"/>
                  </a:lnTo>
                  <a:lnTo>
                    <a:pt x="701" y="1507"/>
                  </a:lnTo>
                  <a:lnTo>
                    <a:pt x="692" y="1514"/>
                  </a:lnTo>
                  <a:lnTo>
                    <a:pt x="692" y="1515"/>
                  </a:lnTo>
                  <a:lnTo>
                    <a:pt x="685" y="1519"/>
                  </a:lnTo>
                  <a:lnTo>
                    <a:pt x="678" y="1524"/>
                  </a:lnTo>
                  <a:lnTo>
                    <a:pt x="672" y="1529"/>
                  </a:lnTo>
                  <a:lnTo>
                    <a:pt x="671" y="1529"/>
                  </a:lnTo>
                  <a:lnTo>
                    <a:pt x="664" y="1535"/>
                  </a:lnTo>
                  <a:lnTo>
                    <a:pt x="663" y="1536"/>
                  </a:lnTo>
                  <a:lnTo>
                    <a:pt x="659" y="1539"/>
                  </a:lnTo>
                  <a:lnTo>
                    <a:pt x="656" y="1541"/>
                  </a:lnTo>
                  <a:lnTo>
                    <a:pt x="650" y="1545"/>
                  </a:lnTo>
                  <a:lnTo>
                    <a:pt x="659" y="1544"/>
                  </a:lnTo>
                  <a:lnTo>
                    <a:pt x="659" y="1545"/>
                  </a:lnTo>
                  <a:lnTo>
                    <a:pt x="659" y="1546"/>
                  </a:lnTo>
                  <a:lnTo>
                    <a:pt x="659" y="1548"/>
                  </a:lnTo>
                  <a:lnTo>
                    <a:pt x="659" y="1549"/>
                  </a:lnTo>
                  <a:lnTo>
                    <a:pt x="660" y="1549"/>
                  </a:lnTo>
                  <a:lnTo>
                    <a:pt x="660" y="1548"/>
                  </a:lnTo>
                  <a:lnTo>
                    <a:pt x="660" y="1549"/>
                  </a:lnTo>
                  <a:lnTo>
                    <a:pt x="659" y="1549"/>
                  </a:lnTo>
                  <a:lnTo>
                    <a:pt x="659" y="1551"/>
                  </a:lnTo>
                  <a:lnTo>
                    <a:pt x="659" y="1553"/>
                  </a:lnTo>
                  <a:lnTo>
                    <a:pt x="659" y="1557"/>
                  </a:lnTo>
                  <a:lnTo>
                    <a:pt x="659" y="1558"/>
                  </a:lnTo>
                  <a:lnTo>
                    <a:pt x="659" y="1559"/>
                  </a:lnTo>
                  <a:lnTo>
                    <a:pt x="659" y="1560"/>
                  </a:lnTo>
                  <a:lnTo>
                    <a:pt x="660" y="1560"/>
                  </a:lnTo>
                  <a:lnTo>
                    <a:pt x="661" y="1560"/>
                  </a:lnTo>
                  <a:lnTo>
                    <a:pt x="661" y="1559"/>
                  </a:lnTo>
                  <a:lnTo>
                    <a:pt x="667" y="1559"/>
                  </a:lnTo>
                  <a:lnTo>
                    <a:pt x="667" y="1560"/>
                  </a:lnTo>
                  <a:lnTo>
                    <a:pt x="667" y="1561"/>
                  </a:lnTo>
                  <a:lnTo>
                    <a:pt x="667" y="1560"/>
                  </a:lnTo>
                  <a:lnTo>
                    <a:pt x="668" y="1560"/>
                  </a:lnTo>
                  <a:lnTo>
                    <a:pt x="668" y="1561"/>
                  </a:lnTo>
                  <a:lnTo>
                    <a:pt x="668" y="1562"/>
                  </a:lnTo>
                  <a:lnTo>
                    <a:pt x="668" y="1564"/>
                  </a:lnTo>
                  <a:lnTo>
                    <a:pt x="668" y="1565"/>
                  </a:lnTo>
                  <a:lnTo>
                    <a:pt x="668" y="1566"/>
                  </a:lnTo>
                  <a:lnTo>
                    <a:pt x="668" y="1567"/>
                  </a:lnTo>
                  <a:lnTo>
                    <a:pt x="668" y="1568"/>
                  </a:lnTo>
                  <a:lnTo>
                    <a:pt x="669" y="1568"/>
                  </a:lnTo>
                  <a:lnTo>
                    <a:pt x="671" y="1568"/>
                  </a:lnTo>
                  <a:lnTo>
                    <a:pt x="672" y="1568"/>
                  </a:lnTo>
                  <a:lnTo>
                    <a:pt x="674" y="1568"/>
                  </a:lnTo>
                  <a:lnTo>
                    <a:pt x="674" y="1569"/>
                  </a:lnTo>
                  <a:lnTo>
                    <a:pt x="673" y="1569"/>
                  </a:lnTo>
                  <a:lnTo>
                    <a:pt x="672" y="1569"/>
                  </a:lnTo>
                  <a:lnTo>
                    <a:pt x="671" y="1569"/>
                  </a:lnTo>
                  <a:lnTo>
                    <a:pt x="669" y="1569"/>
                  </a:lnTo>
                  <a:lnTo>
                    <a:pt x="668" y="1570"/>
                  </a:lnTo>
                  <a:lnTo>
                    <a:pt x="667" y="1571"/>
                  </a:lnTo>
                  <a:lnTo>
                    <a:pt x="666" y="1573"/>
                  </a:lnTo>
                  <a:lnTo>
                    <a:pt x="666" y="1574"/>
                  </a:lnTo>
                  <a:lnTo>
                    <a:pt x="665" y="1574"/>
                  </a:lnTo>
                  <a:lnTo>
                    <a:pt x="664" y="1575"/>
                  </a:lnTo>
                  <a:lnTo>
                    <a:pt x="664" y="1576"/>
                  </a:lnTo>
                  <a:lnTo>
                    <a:pt x="663" y="1576"/>
                  </a:lnTo>
                  <a:lnTo>
                    <a:pt x="663" y="1577"/>
                  </a:lnTo>
                  <a:lnTo>
                    <a:pt x="661" y="1577"/>
                  </a:lnTo>
                  <a:lnTo>
                    <a:pt x="660" y="1578"/>
                  </a:lnTo>
                  <a:lnTo>
                    <a:pt x="659" y="1577"/>
                  </a:lnTo>
                  <a:lnTo>
                    <a:pt x="659" y="1578"/>
                  </a:lnTo>
                  <a:lnTo>
                    <a:pt x="659" y="1579"/>
                  </a:lnTo>
                  <a:lnTo>
                    <a:pt x="659" y="1582"/>
                  </a:lnTo>
                  <a:lnTo>
                    <a:pt x="659" y="1584"/>
                  </a:lnTo>
                  <a:lnTo>
                    <a:pt x="660" y="1586"/>
                  </a:lnTo>
                  <a:lnTo>
                    <a:pt x="660" y="1587"/>
                  </a:lnTo>
                  <a:lnTo>
                    <a:pt x="660" y="1589"/>
                  </a:lnTo>
                  <a:lnTo>
                    <a:pt x="660" y="1590"/>
                  </a:lnTo>
                  <a:lnTo>
                    <a:pt x="661" y="1592"/>
                  </a:lnTo>
                  <a:lnTo>
                    <a:pt x="661" y="1593"/>
                  </a:lnTo>
                  <a:lnTo>
                    <a:pt x="663" y="1593"/>
                  </a:lnTo>
                  <a:lnTo>
                    <a:pt x="663" y="1594"/>
                  </a:lnTo>
                  <a:lnTo>
                    <a:pt x="664" y="1595"/>
                  </a:lnTo>
                  <a:lnTo>
                    <a:pt x="665" y="1596"/>
                  </a:lnTo>
                  <a:lnTo>
                    <a:pt x="666" y="1598"/>
                  </a:lnTo>
                  <a:lnTo>
                    <a:pt x="667" y="1599"/>
                  </a:lnTo>
                  <a:lnTo>
                    <a:pt x="668" y="1600"/>
                  </a:lnTo>
                  <a:lnTo>
                    <a:pt x="669" y="1601"/>
                  </a:lnTo>
                  <a:lnTo>
                    <a:pt x="672" y="1602"/>
                  </a:lnTo>
                  <a:lnTo>
                    <a:pt x="673" y="1604"/>
                  </a:lnTo>
                  <a:lnTo>
                    <a:pt x="673" y="1606"/>
                  </a:lnTo>
                  <a:lnTo>
                    <a:pt x="674" y="1606"/>
                  </a:lnTo>
                  <a:lnTo>
                    <a:pt x="675" y="1608"/>
                  </a:lnTo>
                  <a:lnTo>
                    <a:pt x="676" y="1609"/>
                  </a:lnTo>
                  <a:lnTo>
                    <a:pt x="677" y="1609"/>
                  </a:lnTo>
                  <a:lnTo>
                    <a:pt x="678" y="1609"/>
                  </a:lnTo>
                  <a:lnTo>
                    <a:pt x="680" y="1609"/>
                  </a:lnTo>
                  <a:lnTo>
                    <a:pt x="680" y="1608"/>
                  </a:lnTo>
                  <a:lnTo>
                    <a:pt x="681" y="1608"/>
                  </a:lnTo>
                  <a:lnTo>
                    <a:pt x="682" y="1608"/>
                  </a:lnTo>
                  <a:lnTo>
                    <a:pt x="682" y="1607"/>
                  </a:lnTo>
                  <a:lnTo>
                    <a:pt x="683" y="1607"/>
                  </a:lnTo>
                  <a:lnTo>
                    <a:pt x="684" y="1606"/>
                  </a:lnTo>
                  <a:lnTo>
                    <a:pt x="684" y="1608"/>
                  </a:lnTo>
                  <a:lnTo>
                    <a:pt x="684" y="1610"/>
                  </a:lnTo>
                  <a:lnTo>
                    <a:pt x="684" y="1611"/>
                  </a:lnTo>
                  <a:lnTo>
                    <a:pt x="683" y="1611"/>
                  </a:lnTo>
                  <a:lnTo>
                    <a:pt x="682" y="1611"/>
                  </a:lnTo>
                  <a:lnTo>
                    <a:pt x="682" y="1613"/>
                  </a:lnTo>
                  <a:lnTo>
                    <a:pt x="681" y="1615"/>
                  </a:lnTo>
                  <a:lnTo>
                    <a:pt x="680" y="1615"/>
                  </a:lnTo>
                  <a:lnTo>
                    <a:pt x="681" y="1616"/>
                  </a:lnTo>
                  <a:lnTo>
                    <a:pt x="682" y="1618"/>
                  </a:lnTo>
                  <a:lnTo>
                    <a:pt x="682" y="1619"/>
                  </a:lnTo>
                  <a:lnTo>
                    <a:pt x="682" y="1620"/>
                  </a:lnTo>
                  <a:lnTo>
                    <a:pt x="682" y="1621"/>
                  </a:lnTo>
                  <a:lnTo>
                    <a:pt x="683" y="1623"/>
                  </a:lnTo>
                  <a:lnTo>
                    <a:pt x="683" y="1624"/>
                  </a:lnTo>
                  <a:lnTo>
                    <a:pt x="683" y="1626"/>
                  </a:lnTo>
                  <a:lnTo>
                    <a:pt x="683" y="1627"/>
                  </a:lnTo>
                  <a:lnTo>
                    <a:pt x="683" y="1629"/>
                  </a:lnTo>
                  <a:lnTo>
                    <a:pt x="683" y="1631"/>
                  </a:lnTo>
                  <a:lnTo>
                    <a:pt x="683" y="1633"/>
                  </a:lnTo>
                  <a:lnTo>
                    <a:pt x="683" y="1634"/>
                  </a:lnTo>
                  <a:lnTo>
                    <a:pt x="683" y="1635"/>
                  </a:lnTo>
                  <a:lnTo>
                    <a:pt x="683" y="1636"/>
                  </a:lnTo>
                  <a:lnTo>
                    <a:pt x="683" y="1637"/>
                  </a:lnTo>
                  <a:lnTo>
                    <a:pt x="683" y="1638"/>
                  </a:lnTo>
                  <a:lnTo>
                    <a:pt x="683" y="1641"/>
                  </a:lnTo>
                  <a:lnTo>
                    <a:pt x="683" y="1649"/>
                  </a:lnTo>
                  <a:lnTo>
                    <a:pt x="685" y="1649"/>
                  </a:lnTo>
                  <a:lnTo>
                    <a:pt x="686" y="1649"/>
                  </a:lnTo>
                  <a:lnTo>
                    <a:pt x="686" y="1650"/>
                  </a:lnTo>
                  <a:lnTo>
                    <a:pt x="686" y="1651"/>
                  </a:lnTo>
                  <a:lnTo>
                    <a:pt x="683" y="1651"/>
                  </a:lnTo>
                  <a:lnTo>
                    <a:pt x="683" y="1650"/>
                  </a:lnTo>
                  <a:lnTo>
                    <a:pt x="683" y="1649"/>
                  </a:lnTo>
                  <a:lnTo>
                    <a:pt x="683" y="1642"/>
                  </a:lnTo>
                  <a:lnTo>
                    <a:pt x="683" y="1638"/>
                  </a:lnTo>
                  <a:lnTo>
                    <a:pt x="681" y="1640"/>
                  </a:lnTo>
                  <a:lnTo>
                    <a:pt x="681" y="1638"/>
                  </a:lnTo>
                  <a:lnTo>
                    <a:pt x="681" y="1637"/>
                  </a:lnTo>
                  <a:lnTo>
                    <a:pt x="681" y="1636"/>
                  </a:lnTo>
                  <a:lnTo>
                    <a:pt x="681" y="1635"/>
                  </a:lnTo>
                  <a:lnTo>
                    <a:pt x="683" y="1635"/>
                  </a:lnTo>
                  <a:lnTo>
                    <a:pt x="683" y="1633"/>
                  </a:lnTo>
                  <a:lnTo>
                    <a:pt x="683" y="1631"/>
                  </a:lnTo>
                  <a:lnTo>
                    <a:pt x="683" y="1629"/>
                  </a:lnTo>
                  <a:lnTo>
                    <a:pt x="682" y="1627"/>
                  </a:lnTo>
                  <a:lnTo>
                    <a:pt x="682" y="1626"/>
                  </a:lnTo>
                  <a:lnTo>
                    <a:pt x="682" y="1625"/>
                  </a:lnTo>
                  <a:lnTo>
                    <a:pt x="682" y="1624"/>
                  </a:lnTo>
                  <a:lnTo>
                    <a:pt x="682" y="1623"/>
                  </a:lnTo>
                  <a:lnTo>
                    <a:pt x="682" y="1621"/>
                  </a:lnTo>
                  <a:lnTo>
                    <a:pt x="682" y="1620"/>
                  </a:lnTo>
                  <a:lnTo>
                    <a:pt x="681" y="1619"/>
                  </a:lnTo>
                  <a:lnTo>
                    <a:pt x="681" y="1618"/>
                  </a:lnTo>
                  <a:lnTo>
                    <a:pt x="681" y="1617"/>
                  </a:lnTo>
                  <a:lnTo>
                    <a:pt x="680" y="1615"/>
                  </a:lnTo>
                  <a:lnTo>
                    <a:pt x="677" y="1616"/>
                  </a:lnTo>
                  <a:lnTo>
                    <a:pt x="676" y="1613"/>
                  </a:lnTo>
                  <a:lnTo>
                    <a:pt x="677" y="1613"/>
                  </a:lnTo>
                  <a:lnTo>
                    <a:pt x="676" y="1612"/>
                  </a:lnTo>
                  <a:lnTo>
                    <a:pt x="675" y="1611"/>
                  </a:lnTo>
                  <a:lnTo>
                    <a:pt x="675" y="1610"/>
                  </a:lnTo>
                  <a:lnTo>
                    <a:pt x="676" y="1610"/>
                  </a:lnTo>
                  <a:lnTo>
                    <a:pt x="676" y="1609"/>
                  </a:lnTo>
                  <a:lnTo>
                    <a:pt x="675" y="1608"/>
                  </a:lnTo>
                  <a:lnTo>
                    <a:pt x="673" y="1606"/>
                  </a:lnTo>
                  <a:lnTo>
                    <a:pt x="672" y="1604"/>
                  </a:lnTo>
                  <a:lnTo>
                    <a:pt x="672" y="1603"/>
                  </a:lnTo>
                  <a:lnTo>
                    <a:pt x="671" y="1603"/>
                  </a:lnTo>
                  <a:lnTo>
                    <a:pt x="669" y="1602"/>
                  </a:lnTo>
                  <a:lnTo>
                    <a:pt x="668" y="1601"/>
                  </a:lnTo>
                  <a:lnTo>
                    <a:pt x="667" y="1600"/>
                  </a:lnTo>
                  <a:lnTo>
                    <a:pt x="666" y="1600"/>
                  </a:lnTo>
                  <a:lnTo>
                    <a:pt x="666" y="1601"/>
                  </a:lnTo>
                  <a:lnTo>
                    <a:pt x="665" y="1602"/>
                  </a:lnTo>
                  <a:lnTo>
                    <a:pt x="663" y="1602"/>
                  </a:lnTo>
                  <a:lnTo>
                    <a:pt x="663" y="1603"/>
                  </a:lnTo>
                  <a:lnTo>
                    <a:pt x="663" y="1604"/>
                  </a:lnTo>
                  <a:lnTo>
                    <a:pt x="663" y="1606"/>
                  </a:lnTo>
                  <a:lnTo>
                    <a:pt x="663" y="1607"/>
                  </a:lnTo>
                  <a:lnTo>
                    <a:pt x="663" y="1608"/>
                  </a:lnTo>
                  <a:lnTo>
                    <a:pt x="663" y="1609"/>
                  </a:lnTo>
                  <a:lnTo>
                    <a:pt x="664" y="1609"/>
                  </a:lnTo>
                  <a:lnTo>
                    <a:pt x="665" y="1609"/>
                  </a:lnTo>
                  <a:lnTo>
                    <a:pt x="665" y="1610"/>
                  </a:lnTo>
                  <a:lnTo>
                    <a:pt x="665" y="1611"/>
                  </a:lnTo>
                  <a:lnTo>
                    <a:pt x="663" y="1611"/>
                  </a:lnTo>
                  <a:lnTo>
                    <a:pt x="663" y="1613"/>
                  </a:lnTo>
                  <a:lnTo>
                    <a:pt x="661" y="1613"/>
                  </a:lnTo>
                  <a:lnTo>
                    <a:pt x="660" y="1613"/>
                  </a:lnTo>
                  <a:lnTo>
                    <a:pt x="659" y="1613"/>
                  </a:lnTo>
                  <a:lnTo>
                    <a:pt x="659" y="1616"/>
                  </a:lnTo>
                  <a:lnTo>
                    <a:pt x="659" y="1618"/>
                  </a:lnTo>
                  <a:lnTo>
                    <a:pt x="660" y="1618"/>
                  </a:lnTo>
                  <a:lnTo>
                    <a:pt x="661" y="1618"/>
                  </a:lnTo>
                  <a:lnTo>
                    <a:pt x="663" y="1618"/>
                  </a:lnTo>
                  <a:lnTo>
                    <a:pt x="663" y="1619"/>
                  </a:lnTo>
                  <a:lnTo>
                    <a:pt x="663" y="1620"/>
                  </a:lnTo>
                  <a:lnTo>
                    <a:pt x="663" y="1621"/>
                  </a:lnTo>
                  <a:lnTo>
                    <a:pt x="664" y="1621"/>
                  </a:lnTo>
                  <a:lnTo>
                    <a:pt x="664" y="1620"/>
                  </a:lnTo>
                  <a:lnTo>
                    <a:pt x="665" y="1620"/>
                  </a:lnTo>
                  <a:lnTo>
                    <a:pt x="666" y="1620"/>
                  </a:lnTo>
                  <a:lnTo>
                    <a:pt x="667" y="1620"/>
                  </a:lnTo>
                  <a:lnTo>
                    <a:pt x="667" y="1619"/>
                  </a:lnTo>
                  <a:lnTo>
                    <a:pt x="668" y="1619"/>
                  </a:lnTo>
                  <a:lnTo>
                    <a:pt x="669" y="1618"/>
                  </a:lnTo>
                  <a:lnTo>
                    <a:pt x="671" y="1618"/>
                  </a:lnTo>
                  <a:lnTo>
                    <a:pt x="671" y="1617"/>
                  </a:lnTo>
                  <a:lnTo>
                    <a:pt x="671" y="1618"/>
                  </a:lnTo>
                  <a:lnTo>
                    <a:pt x="672" y="1618"/>
                  </a:lnTo>
                  <a:lnTo>
                    <a:pt x="672" y="1619"/>
                  </a:lnTo>
                  <a:lnTo>
                    <a:pt x="671" y="1619"/>
                  </a:lnTo>
                  <a:lnTo>
                    <a:pt x="671" y="1620"/>
                  </a:lnTo>
                  <a:lnTo>
                    <a:pt x="669" y="1620"/>
                  </a:lnTo>
                  <a:lnTo>
                    <a:pt x="669" y="1621"/>
                  </a:lnTo>
                  <a:lnTo>
                    <a:pt x="668" y="1621"/>
                  </a:lnTo>
                  <a:lnTo>
                    <a:pt x="667" y="1621"/>
                  </a:lnTo>
                  <a:lnTo>
                    <a:pt x="667" y="1623"/>
                  </a:lnTo>
                  <a:lnTo>
                    <a:pt x="666" y="1623"/>
                  </a:lnTo>
                  <a:lnTo>
                    <a:pt x="666" y="1624"/>
                  </a:lnTo>
                  <a:lnTo>
                    <a:pt x="665" y="1624"/>
                  </a:lnTo>
                  <a:lnTo>
                    <a:pt x="664" y="1625"/>
                  </a:lnTo>
                  <a:lnTo>
                    <a:pt x="663" y="1625"/>
                  </a:lnTo>
                  <a:lnTo>
                    <a:pt x="663" y="1626"/>
                  </a:lnTo>
                  <a:lnTo>
                    <a:pt x="661" y="1626"/>
                  </a:lnTo>
                  <a:lnTo>
                    <a:pt x="663" y="1626"/>
                  </a:lnTo>
                  <a:lnTo>
                    <a:pt x="663" y="1627"/>
                  </a:lnTo>
                  <a:lnTo>
                    <a:pt x="664" y="1627"/>
                  </a:lnTo>
                  <a:lnTo>
                    <a:pt x="665" y="1627"/>
                  </a:lnTo>
                  <a:lnTo>
                    <a:pt x="666" y="1627"/>
                  </a:lnTo>
                  <a:lnTo>
                    <a:pt x="667" y="1627"/>
                  </a:lnTo>
                  <a:lnTo>
                    <a:pt x="668" y="1627"/>
                  </a:lnTo>
                  <a:lnTo>
                    <a:pt x="668" y="1628"/>
                  </a:lnTo>
                  <a:lnTo>
                    <a:pt x="668" y="1629"/>
                  </a:lnTo>
                  <a:lnTo>
                    <a:pt x="668" y="1631"/>
                  </a:lnTo>
                  <a:lnTo>
                    <a:pt x="667" y="1632"/>
                  </a:lnTo>
                  <a:lnTo>
                    <a:pt x="667" y="1633"/>
                  </a:lnTo>
                  <a:lnTo>
                    <a:pt x="667" y="1634"/>
                  </a:lnTo>
                  <a:lnTo>
                    <a:pt x="667" y="1635"/>
                  </a:lnTo>
                  <a:lnTo>
                    <a:pt x="667" y="1636"/>
                  </a:lnTo>
                  <a:lnTo>
                    <a:pt x="667" y="1637"/>
                  </a:lnTo>
                  <a:lnTo>
                    <a:pt x="667" y="1638"/>
                  </a:lnTo>
                  <a:lnTo>
                    <a:pt x="667" y="1640"/>
                  </a:lnTo>
                  <a:lnTo>
                    <a:pt x="667" y="1641"/>
                  </a:lnTo>
                  <a:lnTo>
                    <a:pt x="666" y="1642"/>
                  </a:lnTo>
                  <a:lnTo>
                    <a:pt x="666" y="1643"/>
                  </a:lnTo>
                  <a:lnTo>
                    <a:pt x="666" y="1644"/>
                  </a:lnTo>
                  <a:lnTo>
                    <a:pt x="666" y="1645"/>
                  </a:lnTo>
                  <a:lnTo>
                    <a:pt x="666" y="1646"/>
                  </a:lnTo>
                  <a:lnTo>
                    <a:pt x="666" y="1648"/>
                  </a:lnTo>
                  <a:lnTo>
                    <a:pt x="666" y="1649"/>
                  </a:lnTo>
                  <a:lnTo>
                    <a:pt x="665" y="1650"/>
                  </a:lnTo>
                  <a:lnTo>
                    <a:pt x="665" y="1651"/>
                  </a:lnTo>
                  <a:lnTo>
                    <a:pt x="665" y="1652"/>
                  </a:lnTo>
                  <a:lnTo>
                    <a:pt x="665" y="1659"/>
                  </a:lnTo>
                  <a:lnTo>
                    <a:pt x="659" y="1659"/>
                  </a:lnTo>
                  <a:lnTo>
                    <a:pt x="659" y="1660"/>
                  </a:lnTo>
                  <a:lnTo>
                    <a:pt x="658" y="1660"/>
                  </a:lnTo>
                  <a:lnTo>
                    <a:pt x="644" y="1660"/>
                  </a:lnTo>
                  <a:lnTo>
                    <a:pt x="644" y="1659"/>
                  </a:lnTo>
                  <a:lnTo>
                    <a:pt x="646" y="1659"/>
                  </a:lnTo>
                  <a:lnTo>
                    <a:pt x="648" y="1657"/>
                  </a:lnTo>
                  <a:lnTo>
                    <a:pt x="648" y="1656"/>
                  </a:lnTo>
                  <a:lnTo>
                    <a:pt x="649" y="1656"/>
                  </a:lnTo>
                  <a:lnTo>
                    <a:pt x="650" y="1654"/>
                  </a:lnTo>
                  <a:lnTo>
                    <a:pt x="651" y="1654"/>
                  </a:lnTo>
                  <a:lnTo>
                    <a:pt x="651" y="1653"/>
                  </a:lnTo>
                  <a:lnTo>
                    <a:pt x="652" y="1653"/>
                  </a:lnTo>
                  <a:lnTo>
                    <a:pt x="654" y="1653"/>
                  </a:lnTo>
                  <a:lnTo>
                    <a:pt x="654" y="1652"/>
                  </a:lnTo>
                  <a:lnTo>
                    <a:pt x="655" y="1652"/>
                  </a:lnTo>
                  <a:lnTo>
                    <a:pt x="656" y="1652"/>
                  </a:lnTo>
                  <a:lnTo>
                    <a:pt x="657" y="1652"/>
                  </a:lnTo>
                  <a:lnTo>
                    <a:pt x="658" y="1652"/>
                  </a:lnTo>
                  <a:lnTo>
                    <a:pt x="660" y="1652"/>
                  </a:lnTo>
                  <a:lnTo>
                    <a:pt x="660" y="1651"/>
                  </a:lnTo>
                  <a:lnTo>
                    <a:pt x="660" y="1649"/>
                  </a:lnTo>
                  <a:lnTo>
                    <a:pt x="660" y="1645"/>
                  </a:lnTo>
                  <a:lnTo>
                    <a:pt x="660" y="1644"/>
                  </a:lnTo>
                  <a:lnTo>
                    <a:pt x="659" y="1644"/>
                  </a:lnTo>
                  <a:lnTo>
                    <a:pt x="656" y="1644"/>
                  </a:lnTo>
                  <a:lnTo>
                    <a:pt x="656" y="1642"/>
                  </a:lnTo>
                  <a:lnTo>
                    <a:pt x="656" y="1641"/>
                  </a:lnTo>
                  <a:lnTo>
                    <a:pt x="655" y="1640"/>
                  </a:lnTo>
                  <a:lnTo>
                    <a:pt x="655" y="1638"/>
                  </a:lnTo>
                  <a:lnTo>
                    <a:pt x="655" y="1637"/>
                  </a:lnTo>
                  <a:lnTo>
                    <a:pt x="655" y="1636"/>
                  </a:lnTo>
                  <a:lnTo>
                    <a:pt x="655" y="1635"/>
                  </a:lnTo>
                  <a:lnTo>
                    <a:pt x="655" y="1634"/>
                  </a:lnTo>
                  <a:lnTo>
                    <a:pt x="655" y="1633"/>
                  </a:lnTo>
                  <a:lnTo>
                    <a:pt x="655" y="1632"/>
                  </a:lnTo>
                  <a:lnTo>
                    <a:pt x="654" y="1632"/>
                  </a:lnTo>
                  <a:lnTo>
                    <a:pt x="654" y="1631"/>
                  </a:lnTo>
                  <a:lnTo>
                    <a:pt x="652" y="1631"/>
                  </a:lnTo>
                  <a:lnTo>
                    <a:pt x="652" y="1629"/>
                  </a:lnTo>
                  <a:lnTo>
                    <a:pt x="651" y="1629"/>
                  </a:lnTo>
                  <a:lnTo>
                    <a:pt x="651" y="1628"/>
                  </a:lnTo>
                  <a:lnTo>
                    <a:pt x="651" y="1627"/>
                  </a:lnTo>
                  <a:lnTo>
                    <a:pt x="651" y="1626"/>
                  </a:lnTo>
                  <a:lnTo>
                    <a:pt x="649" y="1626"/>
                  </a:lnTo>
                  <a:lnTo>
                    <a:pt x="646" y="1626"/>
                  </a:lnTo>
                  <a:lnTo>
                    <a:pt x="644" y="1626"/>
                  </a:lnTo>
                  <a:lnTo>
                    <a:pt x="641" y="1626"/>
                  </a:lnTo>
                  <a:lnTo>
                    <a:pt x="638" y="1626"/>
                  </a:lnTo>
                  <a:lnTo>
                    <a:pt x="631" y="1626"/>
                  </a:lnTo>
                  <a:lnTo>
                    <a:pt x="622" y="1626"/>
                  </a:lnTo>
                  <a:lnTo>
                    <a:pt x="621" y="1626"/>
                  </a:lnTo>
                  <a:lnTo>
                    <a:pt x="614" y="1626"/>
                  </a:lnTo>
                  <a:lnTo>
                    <a:pt x="609" y="1626"/>
                  </a:lnTo>
                  <a:lnTo>
                    <a:pt x="606" y="1626"/>
                  </a:lnTo>
                  <a:lnTo>
                    <a:pt x="603" y="1626"/>
                  </a:lnTo>
                  <a:lnTo>
                    <a:pt x="602" y="1627"/>
                  </a:lnTo>
                  <a:lnTo>
                    <a:pt x="600" y="1627"/>
                  </a:lnTo>
                  <a:lnTo>
                    <a:pt x="598" y="1627"/>
                  </a:lnTo>
                  <a:lnTo>
                    <a:pt x="590" y="1627"/>
                  </a:lnTo>
                  <a:lnTo>
                    <a:pt x="587" y="1627"/>
                  </a:lnTo>
                  <a:lnTo>
                    <a:pt x="587" y="1628"/>
                  </a:lnTo>
                  <a:lnTo>
                    <a:pt x="587" y="1640"/>
                  </a:lnTo>
                  <a:lnTo>
                    <a:pt x="579" y="1640"/>
                  </a:lnTo>
                  <a:lnTo>
                    <a:pt x="579" y="1638"/>
                  </a:lnTo>
                  <a:lnTo>
                    <a:pt x="579" y="1636"/>
                  </a:lnTo>
                  <a:lnTo>
                    <a:pt x="579" y="1632"/>
                  </a:lnTo>
                  <a:lnTo>
                    <a:pt x="579" y="1629"/>
                  </a:lnTo>
                  <a:lnTo>
                    <a:pt x="579" y="1628"/>
                  </a:lnTo>
                  <a:lnTo>
                    <a:pt x="578" y="1628"/>
                  </a:lnTo>
                  <a:lnTo>
                    <a:pt x="578" y="1627"/>
                  </a:lnTo>
                  <a:lnTo>
                    <a:pt x="580" y="1627"/>
                  </a:lnTo>
                  <a:lnTo>
                    <a:pt x="583" y="1627"/>
                  </a:lnTo>
                  <a:lnTo>
                    <a:pt x="587" y="1627"/>
                  </a:lnTo>
                  <a:lnTo>
                    <a:pt x="590" y="1627"/>
                  </a:lnTo>
                  <a:lnTo>
                    <a:pt x="592" y="1627"/>
                  </a:lnTo>
                  <a:lnTo>
                    <a:pt x="594" y="1627"/>
                  </a:lnTo>
                  <a:lnTo>
                    <a:pt x="596" y="1626"/>
                  </a:lnTo>
                  <a:lnTo>
                    <a:pt x="597" y="1626"/>
                  </a:lnTo>
                  <a:lnTo>
                    <a:pt x="598" y="1626"/>
                  </a:lnTo>
                  <a:lnTo>
                    <a:pt x="602" y="1626"/>
                  </a:lnTo>
                  <a:lnTo>
                    <a:pt x="606" y="1626"/>
                  </a:lnTo>
                  <a:lnTo>
                    <a:pt x="609" y="1626"/>
                  </a:lnTo>
                  <a:lnTo>
                    <a:pt x="613" y="1626"/>
                  </a:lnTo>
                  <a:lnTo>
                    <a:pt x="620" y="1626"/>
                  </a:lnTo>
                  <a:lnTo>
                    <a:pt x="622" y="1626"/>
                  </a:lnTo>
                  <a:lnTo>
                    <a:pt x="623" y="1626"/>
                  </a:lnTo>
                  <a:lnTo>
                    <a:pt x="631" y="1626"/>
                  </a:lnTo>
                  <a:lnTo>
                    <a:pt x="641" y="1626"/>
                  </a:lnTo>
                  <a:lnTo>
                    <a:pt x="646" y="1625"/>
                  </a:lnTo>
                  <a:lnTo>
                    <a:pt x="646" y="1620"/>
                  </a:lnTo>
                  <a:lnTo>
                    <a:pt x="646" y="1617"/>
                  </a:lnTo>
                  <a:lnTo>
                    <a:pt x="646" y="1616"/>
                  </a:lnTo>
                  <a:lnTo>
                    <a:pt x="646" y="1615"/>
                  </a:lnTo>
                  <a:lnTo>
                    <a:pt x="646" y="1613"/>
                  </a:lnTo>
                  <a:lnTo>
                    <a:pt x="646" y="1612"/>
                  </a:lnTo>
                  <a:lnTo>
                    <a:pt x="647" y="1612"/>
                  </a:lnTo>
                  <a:lnTo>
                    <a:pt x="650" y="1612"/>
                  </a:lnTo>
                  <a:lnTo>
                    <a:pt x="654" y="1612"/>
                  </a:lnTo>
                  <a:lnTo>
                    <a:pt x="656" y="1612"/>
                  </a:lnTo>
                  <a:lnTo>
                    <a:pt x="659" y="1612"/>
                  </a:lnTo>
                  <a:lnTo>
                    <a:pt x="659" y="1611"/>
                  </a:lnTo>
                  <a:lnTo>
                    <a:pt x="659" y="1609"/>
                  </a:lnTo>
                  <a:lnTo>
                    <a:pt x="659" y="1608"/>
                  </a:lnTo>
                  <a:lnTo>
                    <a:pt x="659" y="1606"/>
                  </a:lnTo>
                  <a:lnTo>
                    <a:pt x="659" y="1598"/>
                  </a:lnTo>
                  <a:lnTo>
                    <a:pt x="659" y="1596"/>
                  </a:lnTo>
                  <a:lnTo>
                    <a:pt x="659" y="1594"/>
                  </a:lnTo>
                  <a:lnTo>
                    <a:pt x="659" y="1593"/>
                  </a:lnTo>
                  <a:lnTo>
                    <a:pt x="659" y="1589"/>
                  </a:lnTo>
                  <a:lnTo>
                    <a:pt x="659" y="1586"/>
                  </a:lnTo>
                  <a:lnTo>
                    <a:pt x="659" y="1582"/>
                  </a:lnTo>
                  <a:lnTo>
                    <a:pt x="659" y="1579"/>
                  </a:lnTo>
                  <a:lnTo>
                    <a:pt x="659" y="1578"/>
                  </a:lnTo>
                  <a:lnTo>
                    <a:pt x="659" y="1577"/>
                  </a:lnTo>
                  <a:lnTo>
                    <a:pt x="659" y="1576"/>
                  </a:lnTo>
                  <a:lnTo>
                    <a:pt x="659" y="1567"/>
                  </a:lnTo>
                  <a:lnTo>
                    <a:pt x="659" y="1566"/>
                  </a:lnTo>
                  <a:lnTo>
                    <a:pt x="659" y="1560"/>
                  </a:lnTo>
                  <a:lnTo>
                    <a:pt x="659" y="1557"/>
                  </a:lnTo>
                  <a:lnTo>
                    <a:pt x="659" y="1554"/>
                  </a:lnTo>
                  <a:lnTo>
                    <a:pt x="659" y="1553"/>
                  </a:lnTo>
                  <a:lnTo>
                    <a:pt x="659" y="1549"/>
                  </a:lnTo>
                  <a:lnTo>
                    <a:pt x="659" y="1548"/>
                  </a:lnTo>
                  <a:lnTo>
                    <a:pt x="659" y="1546"/>
                  </a:lnTo>
                  <a:lnTo>
                    <a:pt x="659" y="1545"/>
                  </a:lnTo>
                  <a:lnTo>
                    <a:pt x="647" y="1546"/>
                  </a:lnTo>
                  <a:lnTo>
                    <a:pt x="632" y="1548"/>
                  </a:lnTo>
                  <a:lnTo>
                    <a:pt x="632" y="1549"/>
                  </a:lnTo>
                  <a:lnTo>
                    <a:pt x="629" y="1549"/>
                  </a:lnTo>
                  <a:lnTo>
                    <a:pt x="628" y="1549"/>
                  </a:lnTo>
                  <a:lnTo>
                    <a:pt x="626" y="1549"/>
                  </a:lnTo>
                  <a:lnTo>
                    <a:pt x="624" y="1549"/>
                  </a:lnTo>
                  <a:lnTo>
                    <a:pt x="617" y="1550"/>
                  </a:lnTo>
                  <a:lnTo>
                    <a:pt x="616" y="1550"/>
                  </a:lnTo>
                  <a:lnTo>
                    <a:pt x="614" y="1550"/>
                  </a:lnTo>
                  <a:lnTo>
                    <a:pt x="611" y="1551"/>
                  </a:lnTo>
                  <a:lnTo>
                    <a:pt x="609" y="1551"/>
                  </a:lnTo>
                  <a:lnTo>
                    <a:pt x="607" y="1551"/>
                  </a:lnTo>
                  <a:lnTo>
                    <a:pt x="606" y="1551"/>
                  </a:lnTo>
                  <a:lnTo>
                    <a:pt x="605" y="1551"/>
                  </a:lnTo>
                  <a:lnTo>
                    <a:pt x="605" y="1552"/>
                  </a:lnTo>
                  <a:lnTo>
                    <a:pt x="597" y="1552"/>
                  </a:lnTo>
                  <a:lnTo>
                    <a:pt x="596" y="1552"/>
                  </a:lnTo>
                  <a:lnTo>
                    <a:pt x="587" y="1553"/>
                  </a:lnTo>
                  <a:lnTo>
                    <a:pt x="578" y="1554"/>
                  </a:lnTo>
                  <a:lnTo>
                    <a:pt x="577" y="1553"/>
                  </a:lnTo>
                  <a:lnTo>
                    <a:pt x="577" y="1552"/>
                  </a:lnTo>
                  <a:lnTo>
                    <a:pt x="577" y="1549"/>
                  </a:lnTo>
                  <a:lnTo>
                    <a:pt x="577" y="1546"/>
                  </a:lnTo>
                  <a:lnTo>
                    <a:pt x="561" y="1546"/>
                  </a:lnTo>
                  <a:lnTo>
                    <a:pt x="543" y="1548"/>
                  </a:lnTo>
                  <a:lnTo>
                    <a:pt x="539" y="1549"/>
                  </a:lnTo>
                  <a:lnTo>
                    <a:pt x="537" y="1549"/>
                  </a:lnTo>
                  <a:lnTo>
                    <a:pt x="531" y="1549"/>
                  </a:lnTo>
                  <a:lnTo>
                    <a:pt x="513" y="1551"/>
                  </a:lnTo>
                  <a:lnTo>
                    <a:pt x="505" y="1551"/>
                  </a:lnTo>
                  <a:lnTo>
                    <a:pt x="495" y="1552"/>
                  </a:lnTo>
                  <a:lnTo>
                    <a:pt x="493" y="1553"/>
                  </a:lnTo>
                  <a:lnTo>
                    <a:pt x="483" y="1553"/>
                  </a:lnTo>
                  <a:lnTo>
                    <a:pt x="479" y="1554"/>
                  </a:lnTo>
                  <a:lnTo>
                    <a:pt x="477" y="1554"/>
                  </a:lnTo>
                  <a:lnTo>
                    <a:pt x="476" y="1554"/>
                  </a:lnTo>
                  <a:lnTo>
                    <a:pt x="474" y="1554"/>
                  </a:lnTo>
                  <a:lnTo>
                    <a:pt x="471" y="1554"/>
                  </a:lnTo>
                  <a:lnTo>
                    <a:pt x="468" y="1559"/>
                  </a:lnTo>
                  <a:lnTo>
                    <a:pt x="466" y="1561"/>
                  </a:lnTo>
                  <a:lnTo>
                    <a:pt x="465" y="1562"/>
                  </a:lnTo>
                  <a:lnTo>
                    <a:pt x="463" y="1562"/>
                  </a:lnTo>
                  <a:lnTo>
                    <a:pt x="463" y="1564"/>
                  </a:lnTo>
                  <a:lnTo>
                    <a:pt x="463" y="1565"/>
                  </a:lnTo>
                  <a:lnTo>
                    <a:pt x="463" y="1568"/>
                  </a:lnTo>
                  <a:lnTo>
                    <a:pt x="460" y="1568"/>
                  </a:lnTo>
                  <a:lnTo>
                    <a:pt x="458" y="1568"/>
                  </a:lnTo>
                  <a:lnTo>
                    <a:pt x="454" y="1569"/>
                  </a:lnTo>
                  <a:lnTo>
                    <a:pt x="454" y="1573"/>
                  </a:lnTo>
                  <a:lnTo>
                    <a:pt x="454" y="1576"/>
                  </a:lnTo>
                  <a:lnTo>
                    <a:pt x="451" y="1577"/>
                  </a:lnTo>
                  <a:lnTo>
                    <a:pt x="445" y="1577"/>
                  </a:lnTo>
                  <a:lnTo>
                    <a:pt x="445" y="1579"/>
                  </a:lnTo>
                  <a:lnTo>
                    <a:pt x="445" y="1582"/>
                  </a:lnTo>
                  <a:lnTo>
                    <a:pt x="445" y="1583"/>
                  </a:lnTo>
                  <a:lnTo>
                    <a:pt x="445" y="1591"/>
                  </a:lnTo>
                  <a:lnTo>
                    <a:pt x="459" y="1590"/>
                  </a:lnTo>
                  <a:lnTo>
                    <a:pt x="459" y="1591"/>
                  </a:lnTo>
                  <a:lnTo>
                    <a:pt x="459" y="1593"/>
                  </a:lnTo>
                  <a:lnTo>
                    <a:pt x="459" y="1594"/>
                  </a:lnTo>
                  <a:lnTo>
                    <a:pt x="459" y="1595"/>
                  </a:lnTo>
                  <a:lnTo>
                    <a:pt x="459" y="1596"/>
                  </a:lnTo>
                  <a:lnTo>
                    <a:pt x="459" y="1598"/>
                  </a:lnTo>
                  <a:lnTo>
                    <a:pt x="459" y="1601"/>
                  </a:lnTo>
                  <a:lnTo>
                    <a:pt x="459" y="1604"/>
                  </a:lnTo>
                  <a:lnTo>
                    <a:pt x="456" y="1606"/>
                  </a:lnTo>
                  <a:lnTo>
                    <a:pt x="454" y="1606"/>
                  </a:lnTo>
                  <a:lnTo>
                    <a:pt x="452" y="1606"/>
                  </a:lnTo>
                  <a:lnTo>
                    <a:pt x="445" y="1607"/>
                  </a:lnTo>
                  <a:lnTo>
                    <a:pt x="444" y="1607"/>
                  </a:lnTo>
                  <a:lnTo>
                    <a:pt x="437" y="1607"/>
                  </a:lnTo>
                  <a:lnTo>
                    <a:pt x="436" y="1598"/>
                  </a:lnTo>
                  <a:lnTo>
                    <a:pt x="434" y="1598"/>
                  </a:lnTo>
                  <a:lnTo>
                    <a:pt x="431" y="1598"/>
                  </a:lnTo>
                  <a:lnTo>
                    <a:pt x="430" y="1598"/>
                  </a:lnTo>
                  <a:lnTo>
                    <a:pt x="430" y="1599"/>
                  </a:lnTo>
                  <a:lnTo>
                    <a:pt x="428" y="1599"/>
                  </a:lnTo>
                  <a:lnTo>
                    <a:pt x="427" y="1599"/>
                  </a:lnTo>
                  <a:lnTo>
                    <a:pt x="426" y="1599"/>
                  </a:lnTo>
                  <a:lnTo>
                    <a:pt x="426" y="1600"/>
                  </a:lnTo>
                  <a:lnTo>
                    <a:pt x="426" y="1602"/>
                  </a:lnTo>
                  <a:lnTo>
                    <a:pt x="426" y="1606"/>
                  </a:lnTo>
                  <a:lnTo>
                    <a:pt x="426" y="1607"/>
                  </a:lnTo>
                  <a:lnTo>
                    <a:pt x="424" y="1607"/>
                  </a:lnTo>
                  <a:lnTo>
                    <a:pt x="421" y="1608"/>
                  </a:lnTo>
                  <a:lnTo>
                    <a:pt x="422" y="1610"/>
                  </a:lnTo>
                  <a:lnTo>
                    <a:pt x="423" y="1613"/>
                  </a:lnTo>
                  <a:lnTo>
                    <a:pt x="423" y="1618"/>
                  </a:lnTo>
                  <a:lnTo>
                    <a:pt x="423" y="1620"/>
                  </a:lnTo>
                  <a:lnTo>
                    <a:pt x="423" y="1621"/>
                  </a:lnTo>
                  <a:lnTo>
                    <a:pt x="424" y="1623"/>
                  </a:lnTo>
                  <a:lnTo>
                    <a:pt x="424" y="1624"/>
                  </a:lnTo>
                  <a:lnTo>
                    <a:pt x="424" y="1625"/>
                  </a:lnTo>
                  <a:lnTo>
                    <a:pt x="425" y="1628"/>
                  </a:lnTo>
                  <a:lnTo>
                    <a:pt x="425" y="1631"/>
                  </a:lnTo>
                  <a:lnTo>
                    <a:pt x="426" y="1632"/>
                  </a:lnTo>
                  <a:lnTo>
                    <a:pt x="427" y="1634"/>
                  </a:lnTo>
                  <a:lnTo>
                    <a:pt x="430" y="1636"/>
                  </a:lnTo>
                  <a:lnTo>
                    <a:pt x="431" y="1637"/>
                  </a:lnTo>
                  <a:lnTo>
                    <a:pt x="432" y="1637"/>
                  </a:lnTo>
                  <a:lnTo>
                    <a:pt x="432" y="1638"/>
                  </a:lnTo>
                  <a:lnTo>
                    <a:pt x="437" y="1642"/>
                  </a:lnTo>
                  <a:lnTo>
                    <a:pt x="437" y="1643"/>
                  </a:lnTo>
                  <a:lnTo>
                    <a:pt x="440" y="1644"/>
                  </a:lnTo>
                  <a:lnTo>
                    <a:pt x="441" y="1645"/>
                  </a:lnTo>
                  <a:lnTo>
                    <a:pt x="452" y="1653"/>
                  </a:lnTo>
                  <a:lnTo>
                    <a:pt x="453" y="1653"/>
                  </a:lnTo>
                  <a:lnTo>
                    <a:pt x="461" y="1653"/>
                  </a:lnTo>
                  <a:lnTo>
                    <a:pt x="466" y="1652"/>
                  </a:lnTo>
                  <a:lnTo>
                    <a:pt x="468" y="1654"/>
                  </a:lnTo>
                  <a:lnTo>
                    <a:pt x="471" y="1657"/>
                  </a:lnTo>
                  <a:lnTo>
                    <a:pt x="473" y="1657"/>
                  </a:lnTo>
                  <a:lnTo>
                    <a:pt x="473" y="1658"/>
                  </a:lnTo>
                  <a:lnTo>
                    <a:pt x="474" y="1658"/>
                  </a:lnTo>
                  <a:lnTo>
                    <a:pt x="474" y="1659"/>
                  </a:lnTo>
                  <a:lnTo>
                    <a:pt x="477" y="1662"/>
                  </a:lnTo>
                  <a:lnTo>
                    <a:pt x="482" y="1667"/>
                  </a:lnTo>
                  <a:lnTo>
                    <a:pt x="483" y="1668"/>
                  </a:lnTo>
                  <a:lnTo>
                    <a:pt x="484" y="1669"/>
                  </a:lnTo>
                  <a:lnTo>
                    <a:pt x="485" y="1670"/>
                  </a:lnTo>
                  <a:lnTo>
                    <a:pt x="486" y="1670"/>
                  </a:lnTo>
                  <a:lnTo>
                    <a:pt x="486" y="1671"/>
                  </a:lnTo>
                  <a:lnTo>
                    <a:pt x="487" y="1671"/>
                  </a:lnTo>
                  <a:lnTo>
                    <a:pt x="488" y="1671"/>
                  </a:lnTo>
                  <a:lnTo>
                    <a:pt x="488" y="1673"/>
                  </a:lnTo>
                  <a:lnTo>
                    <a:pt x="492" y="1674"/>
                  </a:lnTo>
                  <a:lnTo>
                    <a:pt x="493" y="1674"/>
                  </a:lnTo>
                  <a:lnTo>
                    <a:pt x="493" y="1675"/>
                  </a:lnTo>
                  <a:lnTo>
                    <a:pt x="494" y="1675"/>
                  </a:lnTo>
                  <a:lnTo>
                    <a:pt x="495" y="1676"/>
                  </a:lnTo>
                  <a:lnTo>
                    <a:pt x="496" y="1677"/>
                  </a:lnTo>
                  <a:lnTo>
                    <a:pt x="496" y="1678"/>
                  </a:lnTo>
                  <a:lnTo>
                    <a:pt x="497" y="1679"/>
                  </a:lnTo>
                  <a:lnTo>
                    <a:pt x="497" y="1680"/>
                  </a:lnTo>
                  <a:lnTo>
                    <a:pt x="497" y="1682"/>
                  </a:lnTo>
                  <a:lnTo>
                    <a:pt x="497" y="1683"/>
                  </a:lnTo>
                  <a:lnTo>
                    <a:pt x="499" y="1683"/>
                  </a:lnTo>
                  <a:lnTo>
                    <a:pt x="499" y="1691"/>
                  </a:lnTo>
                  <a:lnTo>
                    <a:pt x="499" y="1692"/>
                  </a:lnTo>
                  <a:lnTo>
                    <a:pt x="500" y="1692"/>
                  </a:lnTo>
                  <a:lnTo>
                    <a:pt x="502" y="1692"/>
                  </a:lnTo>
                  <a:lnTo>
                    <a:pt x="509" y="1692"/>
                  </a:lnTo>
                  <a:lnTo>
                    <a:pt x="510" y="1692"/>
                  </a:lnTo>
                  <a:lnTo>
                    <a:pt x="516" y="1692"/>
                  </a:lnTo>
                  <a:lnTo>
                    <a:pt x="516" y="1695"/>
                  </a:lnTo>
                  <a:lnTo>
                    <a:pt x="516" y="1698"/>
                  </a:lnTo>
                  <a:lnTo>
                    <a:pt x="517" y="1698"/>
                  </a:lnTo>
                  <a:lnTo>
                    <a:pt x="518" y="1698"/>
                  </a:lnTo>
                  <a:lnTo>
                    <a:pt x="519" y="1698"/>
                  </a:lnTo>
                  <a:lnTo>
                    <a:pt x="520" y="1698"/>
                  </a:lnTo>
                  <a:lnTo>
                    <a:pt x="521" y="1698"/>
                  </a:lnTo>
                  <a:lnTo>
                    <a:pt x="522" y="1698"/>
                  </a:lnTo>
                  <a:lnTo>
                    <a:pt x="522" y="1699"/>
                  </a:lnTo>
                  <a:lnTo>
                    <a:pt x="523" y="1699"/>
                  </a:lnTo>
                  <a:lnTo>
                    <a:pt x="525" y="1699"/>
                  </a:lnTo>
                  <a:lnTo>
                    <a:pt x="525" y="1700"/>
                  </a:lnTo>
                  <a:lnTo>
                    <a:pt x="525" y="1701"/>
                  </a:lnTo>
                  <a:lnTo>
                    <a:pt x="525" y="1702"/>
                  </a:lnTo>
                  <a:lnTo>
                    <a:pt x="523" y="1704"/>
                  </a:lnTo>
                  <a:lnTo>
                    <a:pt x="527" y="1704"/>
                  </a:lnTo>
                  <a:lnTo>
                    <a:pt x="529" y="1705"/>
                  </a:lnTo>
                  <a:lnTo>
                    <a:pt x="545" y="1707"/>
                  </a:lnTo>
                  <a:lnTo>
                    <a:pt x="546" y="1707"/>
                  </a:lnTo>
                  <a:lnTo>
                    <a:pt x="546" y="1705"/>
                  </a:lnTo>
                  <a:lnTo>
                    <a:pt x="546" y="1704"/>
                  </a:lnTo>
                  <a:lnTo>
                    <a:pt x="546" y="1703"/>
                  </a:lnTo>
                  <a:lnTo>
                    <a:pt x="546" y="1699"/>
                  </a:lnTo>
                  <a:lnTo>
                    <a:pt x="546" y="1695"/>
                  </a:lnTo>
                  <a:lnTo>
                    <a:pt x="546" y="1693"/>
                  </a:lnTo>
                  <a:lnTo>
                    <a:pt x="546" y="1692"/>
                  </a:lnTo>
                  <a:lnTo>
                    <a:pt x="547" y="1692"/>
                  </a:lnTo>
                  <a:lnTo>
                    <a:pt x="549" y="1692"/>
                  </a:lnTo>
                  <a:lnTo>
                    <a:pt x="556" y="1692"/>
                  </a:lnTo>
                  <a:lnTo>
                    <a:pt x="559" y="1692"/>
                  </a:lnTo>
                  <a:lnTo>
                    <a:pt x="563" y="1691"/>
                  </a:lnTo>
                  <a:lnTo>
                    <a:pt x="564" y="1691"/>
                  </a:lnTo>
                  <a:lnTo>
                    <a:pt x="565" y="1691"/>
                  </a:lnTo>
                  <a:lnTo>
                    <a:pt x="569" y="1691"/>
                  </a:lnTo>
                  <a:lnTo>
                    <a:pt x="571" y="1691"/>
                  </a:lnTo>
                  <a:lnTo>
                    <a:pt x="579" y="1691"/>
                  </a:lnTo>
                  <a:lnTo>
                    <a:pt x="579" y="1692"/>
                  </a:lnTo>
                  <a:lnTo>
                    <a:pt x="579" y="1701"/>
                  </a:lnTo>
                  <a:lnTo>
                    <a:pt x="580" y="1705"/>
                  </a:lnTo>
                  <a:lnTo>
                    <a:pt x="580" y="1708"/>
                  </a:lnTo>
                  <a:lnTo>
                    <a:pt x="580" y="1711"/>
                  </a:lnTo>
                  <a:lnTo>
                    <a:pt x="580" y="1713"/>
                  </a:lnTo>
                  <a:lnTo>
                    <a:pt x="580" y="1715"/>
                  </a:lnTo>
                  <a:lnTo>
                    <a:pt x="580" y="1716"/>
                  </a:lnTo>
                  <a:lnTo>
                    <a:pt x="580" y="1717"/>
                  </a:lnTo>
                  <a:lnTo>
                    <a:pt x="579" y="1717"/>
                  </a:lnTo>
                  <a:lnTo>
                    <a:pt x="578" y="1716"/>
                  </a:lnTo>
                  <a:lnTo>
                    <a:pt x="578" y="1715"/>
                  </a:lnTo>
                  <a:lnTo>
                    <a:pt x="577" y="1715"/>
                  </a:lnTo>
                  <a:lnTo>
                    <a:pt x="574" y="1713"/>
                  </a:lnTo>
                  <a:lnTo>
                    <a:pt x="573" y="1712"/>
                  </a:lnTo>
                  <a:lnTo>
                    <a:pt x="571" y="1711"/>
                  </a:lnTo>
                  <a:lnTo>
                    <a:pt x="570" y="1711"/>
                  </a:lnTo>
                  <a:lnTo>
                    <a:pt x="569" y="1711"/>
                  </a:lnTo>
                  <a:lnTo>
                    <a:pt x="568" y="1710"/>
                  </a:lnTo>
                  <a:lnTo>
                    <a:pt x="566" y="1710"/>
                  </a:lnTo>
                  <a:lnTo>
                    <a:pt x="564" y="1710"/>
                  </a:lnTo>
                  <a:lnTo>
                    <a:pt x="562" y="1709"/>
                  </a:lnTo>
                  <a:lnTo>
                    <a:pt x="561" y="1709"/>
                  </a:lnTo>
                  <a:lnTo>
                    <a:pt x="551" y="1708"/>
                  </a:lnTo>
                  <a:lnTo>
                    <a:pt x="546" y="1708"/>
                  </a:lnTo>
                  <a:lnTo>
                    <a:pt x="545" y="1708"/>
                  </a:lnTo>
                  <a:lnTo>
                    <a:pt x="528" y="1707"/>
                  </a:lnTo>
                  <a:lnTo>
                    <a:pt x="527" y="1705"/>
                  </a:lnTo>
                  <a:lnTo>
                    <a:pt x="523" y="1705"/>
                  </a:lnTo>
                  <a:lnTo>
                    <a:pt x="523" y="1707"/>
                  </a:lnTo>
                  <a:lnTo>
                    <a:pt x="523" y="1708"/>
                  </a:lnTo>
                  <a:lnTo>
                    <a:pt x="523" y="1709"/>
                  </a:lnTo>
                  <a:lnTo>
                    <a:pt x="523" y="1710"/>
                  </a:lnTo>
                  <a:lnTo>
                    <a:pt x="523" y="1711"/>
                  </a:lnTo>
                  <a:lnTo>
                    <a:pt x="523" y="1712"/>
                  </a:lnTo>
                  <a:lnTo>
                    <a:pt x="522" y="1713"/>
                  </a:lnTo>
                  <a:lnTo>
                    <a:pt x="521" y="1713"/>
                  </a:lnTo>
                  <a:lnTo>
                    <a:pt x="520" y="1713"/>
                  </a:lnTo>
                  <a:lnTo>
                    <a:pt x="519" y="1713"/>
                  </a:lnTo>
                  <a:lnTo>
                    <a:pt x="519" y="1712"/>
                  </a:lnTo>
                  <a:lnTo>
                    <a:pt x="518" y="1712"/>
                  </a:lnTo>
                  <a:lnTo>
                    <a:pt x="517" y="1712"/>
                  </a:lnTo>
                  <a:lnTo>
                    <a:pt x="516" y="1712"/>
                  </a:lnTo>
                  <a:lnTo>
                    <a:pt x="516" y="1713"/>
                  </a:lnTo>
                  <a:lnTo>
                    <a:pt x="516" y="1716"/>
                  </a:lnTo>
                  <a:lnTo>
                    <a:pt x="514" y="1717"/>
                  </a:lnTo>
                  <a:lnTo>
                    <a:pt x="514" y="1719"/>
                  </a:lnTo>
                  <a:lnTo>
                    <a:pt x="513" y="1720"/>
                  </a:lnTo>
                  <a:lnTo>
                    <a:pt x="512" y="1721"/>
                  </a:lnTo>
                  <a:lnTo>
                    <a:pt x="511" y="1724"/>
                  </a:lnTo>
                  <a:lnTo>
                    <a:pt x="511" y="1725"/>
                  </a:lnTo>
                  <a:lnTo>
                    <a:pt x="510" y="1727"/>
                  </a:lnTo>
                  <a:lnTo>
                    <a:pt x="513" y="1728"/>
                  </a:lnTo>
                  <a:lnTo>
                    <a:pt x="513" y="1729"/>
                  </a:lnTo>
                  <a:lnTo>
                    <a:pt x="512" y="1730"/>
                  </a:lnTo>
                  <a:lnTo>
                    <a:pt x="511" y="1732"/>
                  </a:lnTo>
                  <a:lnTo>
                    <a:pt x="511" y="1733"/>
                  </a:lnTo>
                  <a:lnTo>
                    <a:pt x="509" y="1733"/>
                  </a:lnTo>
                  <a:lnTo>
                    <a:pt x="509" y="1730"/>
                  </a:lnTo>
                  <a:lnTo>
                    <a:pt x="510" y="1729"/>
                  </a:lnTo>
                  <a:lnTo>
                    <a:pt x="510" y="1727"/>
                  </a:lnTo>
                  <a:lnTo>
                    <a:pt x="510" y="1726"/>
                  </a:lnTo>
                  <a:lnTo>
                    <a:pt x="510" y="1725"/>
                  </a:lnTo>
                  <a:lnTo>
                    <a:pt x="511" y="1723"/>
                  </a:lnTo>
                  <a:lnTo>
                    <a:pt x="512" y="1721"/>
                  </a:lnTo>
                  <a:lnTo>
                    <a:pt x="512" y="1720"/>
                  </a:lnTo>
                  <a:lnTo>
                    <a:pt x="513" y="1718"/>
                  </a:lnTo>
                  <a:lnTo>
                    <a:pt x="514" y="1717"/>
                  </a:lnTo>
                  <a:lnTo>
                    <a:pt x="514" y="1716"/>
                  </a:lnTo>
                  <a:lnTo>
                    <a:pt x="509" y="1716"/>
                  </a:lnTo>
                  <a:lnTo>
                    <a:pt x="509" y="1710"/>
                  </a:lnTo>
                  <a:lnTo>
                    <a:pt x="509" y="1705"/>
                  </a:lnTo>
                  <a:lnTo>
                    <a:pt x="509" y="1704"/>
                  </a:lnTo>
                  <a:lnTo>
                    <a:pt x="506" y="1704"/>
                  </a:lnTo>
                  <a:lnTo>
                    <a:pt x="505" y="1703"/>
                  </a:lnTo>
                  <a:lnTo>
                    <a:pt x="504" y="1703"/>
                  </a:lnTo>
                  <a:lnTo>
                    <a:pt x="502" y="1702"/>
                  </a:lnTo>
                  <a:lnTo>
                    <a:pt x="502" y="1703"/>
                  </a:lnTo>
                  <a:lnTo>
                    <a:pt x="502" y="1704"/>
                  </a:lnTo>
                  <a:lnTo>
                    <a:pt x="501" y="1705"/>
                  </a:lnTo>
                  <a:lnTo>
                    <a:pt x="501" y="1710"/>
                  </a:lnTo>
                  <a:lnTo>
                    <a:pt x="500" y="1710"/>
                  </a:lnTo>
                  <a:lnTo>
                    <a:pt x="499" y="1709"/>
                  </a:lnTo>
                  <a:lnTo>
                    <a:pt x="497" y="1709"/>
                  </a:lnTo>
                  <a:lnTo>
                    <a:pt x="496" y="1709"/>
                  </a:lnTo>
                  <a:lnTo>
                    <a:pt x="496" y="1708"/>
                  </a:lnTo>
                  <a:lnTo>
                    <a:pt x="495" y="1708"/>
                  </a:lnTo>
                  <a:lnTo>
                    <a:pt x="494" y="1707"/>
                  </a:lnTo>
                  <a:lnTo>
                    <a:pt x="493" y="1707"/>
                  </a:lnTo>
                  <a:lnTo>
                    <a:pt x="493" y="1705"/>
                  </a:lnTo>
                  <a:lnTo>
                    <a:pt x="492" y="1705"/>
                  </a:lnTo>
                  <a:lnTo>
                    <a:pt x="492" y="1704"/>
                  </a:lnTo>
                  <a:lnTo>
                    <a:pt x="491" y="1703"/>
                  </a:lnTo>
                  <a:lnTo>
                    <a:pt x="490" y="1703"/>
                  </a:lnTo>
                  <a:lnTo>
                    <a:pt x="490" y="1702"/>
                  </a:lnTo>
                  <a:lnTo>
                    <a:pt x="488" y="1702"/>
                  </a:lnTo>
                  <a:lnTo>
                    <a:pt x="488" y="1701"/>
                  </a:lnTo>
                  <a:lnTo>
                    <a:pt x="487" y="1701"/>
                  </a:lnTo>
                  <a:lnTo>
                    <a:pt x="487" y="1700"/>
                  </a:lnTo>
                  <a:lnTo>
                    <a:pt x="486" y="1700"/>
                  </a:lnTo>
                  <a:lnTo>
                    <a:pt x="486" y="1699"/>
                  </a:lnTo>
                  <a:lnTo>
                    <a:pt x="485" y="1698"/>
                  </a:lnTo>
                  <a:lnTo>
                    <a:pt x="485" y="1696"/>
                  </a:lnTo>
                  <a:lnTo>
                    <a:pt x="484" y="1696"/>
                  </a:lnTo>
                  <a:lnTo>
                    <a:pt x="484" y="1695"/>
                  </a:lnTo>
                  <a:lnTo>
                    <a:pt x="483" y="1695"/>
                  </a:lnTo>
                  <a:lnTo>
                    <a:pt x="483" y="1694"/>
                  </a:lnTo>
                  <a:lnTo>
                    <a:pt x="483" y="1693"/>
                  </a:lnTo>
                  <a:lnTo>
                    <a:pt x="482" y="1693"/>
                  </a:lnTo>
                  <a:lnTo>
                    <a:pt x="480" y="1693"/>
                  </a:lnTo>
                  <a:lnTo>
                    <a:pt x="480" y="1692"/>
                  </a:lnTo>
                  <a:lnTo>
                    <a:pt x="480" y="1691"/>
                  </a:lnTo>
                  <a:lnTo>
                    <a:pt x="480" y="1690"/>
                  </a:lnTo>
                  <a:lnTo>
                    <a:pt x="480" y="1687"/>
                  </a:lnTo>
                  <a:lnTo>
                    <a:pt x="480" y="1686"/>
                  </a:lnTo>
                  <a:lnTo>
                    <a:pt x="482" y="1685"/>
                  </a:lnTo>
                  <a:lnTo>
                    <a:pt x="483" y="1684"/>
                  </a:lnTo>
                  <a:lnTo>
                    <a:pt x="482" y="1683"/>
                  </a:lnTo>
                  <a:lnTo>
                    <a:pt x="480" y="1682"/>
                  </a:lnTo>
                  <a:lnTo>
                    <a:pt x="474" y="1674"/>
                  </a:lnTo>
                  <a:lnTo>
                    <a:pt x="469" y="1669"/>
                  </a:lnTo>
                  <a:lnTo>
                    <a:pt x="468" y="1668"/>
                  </a:lnTo>
                  <a:lnTo>
                    <a:pt x="466" y="1666"/>
                  </a:lnTo>
                  <a:lnTo>
                    <a:pt x="463" y="1663"/>
                  </a:lnTo>
                  <a:lnTo>
                    <a:pt x="460" y="1661"/>
                  </a:lnTo>
                  <a:lnTo>
                    <a:pt x="459" y="1660"/>
                  </a:lnTo>
                  <a:lnTo>
                    <a:pt x="458" y="1659"/>
                  </a:lnTo>
                  <a:lnTo>
                    <a:pt x="454" y="1656"/>
                  </a:lnTo>
                  <a:lnTo>
                    <a:pt x="451" y="1654"/>
                  </a:lnTo>
                  <a:lnTo>
                    <a:pt x="447" y="1651"/>
                  </a:lnTo>
                  <a:lnTo>
                    <a:pt x="443" y="1649"/>
                  </a:lnTo>
                  <a:lnTo>
                    <a:pt x="440" y="1646"/>
                  </a:lnTo>
                  <a:lnTo>
                    <a:pt x="437" y="1645"/>
                  </a:lnTo>
                  <a:lnTo>
                    <a:pt x="433" y="1643"/>
                  </a:lnTo>
                  <a:lnTo>
                    <a:pt x="430" y="1641"/>
                  </a:lnTo>
                  <a:lnTo>
                    <a:pt x="428" y="1640"/>
                  </a:lnTo>
                  <a:lnTo>
                    <a:pt x="426" y="1637"/>
                  </a:lnTo>
                  <a:lnTo>
                    <a:pt x="425" y="1636"/>
                  </a:lnTo>
                  <a:lnTo>
                    <a:pt x="424" y="1634"/>
                  </a:lnTo>
                  <a:lnTo>
                    <a:pt x="423" y="1632"/>
                  </a:lnTo>
                  <a:lnTo>
                    <a:pt x="423" y="1629"/>
                  </a:lnTo>
                  <a:lnTo>
                    <a:pt x="423" y="1626"/>
                  </a:lnTo>
                  <a:lnTo>
                    <a:pt x="423" y="1624"/>
                  </a:lnTo>
                  <a:lnTo>
                    <a:pt x="422" y="1619"/>
                  </a:lnTo>
                  <a:lnTo>
                    <a:pt x="421" y="1619"/>
                  </a:lnTo>
                  <a:lnTo>
                    <a:pt x="419" y="1618"/>
                  </a:lnTo>
                  <a:lnTo>
                    <a:pt x="414" y="1616"/>
                  </a:lnTo>
                  <a:lnTo>
                    <a:pt x="408" y="1613"/>
                  </a:lnTo>
                  <a:lnTo>
                    <a:pt x="405" y="1611"/>
                  </a:lnTo>
                  <a:lnTo>
                    <a:pt x="404" y="1611"/>
                  </a:lnTo>
                  <a:lnTo>
                    <a:pt x="399" y="1609"/>
                  </a:lnTo>
                  <a:lnTo>
                    <a:pt x="398" y="1607"/>
                  </a:lnTo>
                  <a:lnTo>
                    <a:pt x="397" y="1602"/>
                  </a:lnTo>
                  <a:lnTo>
                    <a:pt x="396" y="1596"/>
                  </a:lnTo>
                  <a:lnTo>
                    <a:pt x="393" y="1587"/>
                  </a:lnTo>
                  <a:lnTo>
                    <a:pt x="392" y="1583"/>
                  </a:lnTo>
                  <a:lnTo>
                    <a:pt x="391" y="1576"/>
                  </a:lnTo>
                  <a:lnTo>
                    <a:pt x="390" y="1573"/>
                  </a:lnTo>
                  <a:lnTo>
                    <a:pt x="390" y="1571"/>
                  </a:lnTo>
                  <a:lnTo>
                    <a:pt x="389" y="1571"/>
                  </a:lnTo>
                  <a:lnTo>
                    <a:pt x="385" y="1571"/>
                  </a:lnTo>
                  <a:lnTo>
                    <a:pt x="384" y="1571"/>
                  </a:lnTo>
                  <a:lnTo>
                    <a:pt x="380" y="1573"/>
                  </a:lnTo>
                  <a:lnTo>
                    <a:pt x="378" y="1573"/>
                  </a:lnTo>
                  <a:lnTo>
                    <a:pt x="378" y="1574"/>
                  </a:lnTo>
                  <a:lnTo>
                    <a:pt x="379" y="1576"/>
                  </a:lnTo>
                  <a:lnTo>
                    <a:pt x="378" y="1576"/>
                  </a:lnTo>
                  <a:lnTo>
                    <a:pt x="376" y="1576"/>
                  </a:lnTo>
                  <a:lnTo>
                    <a:pt x="375" y="1577"/>
                  </a:lnTo>
                  <a:lnTo>
                    <a:pt x="374" y="1577"/>
                  </a:lnTo>
                  <a:lnTo>
                    <a:pt x="371" y="1577"/>
                  </a:lnTo>
                  <a:lnTo>
                    <a:pt x="367" y="1577"/>
                  </a:lnTo>
                  <a:lnTo>
                    <a:pt x="366" y="1577"/>
                  </a:lnTo>
                  <a:lnTo>
                    <a:pt x="364" y="1578"/>
                  </a:lnTo>
                  <a:lnTo>
                    <a:pt x="358" y="1578"/>
                  </a:lnTo>
                  <a:lnTo>
                    <a:pt x="357" y="1578"/>
                  </a:lnTo>
                  <a:lnTo>
                    <a:pt x="356" y="1578"/>
                  </a:lnTo>
                  <a:lnTo>
                    <a:pt x="355" y="1579"/>
                  </a:lnTo>
                  <a:lnTo>
                    <a:pt x="354" y="1579"/>
                  </a:lnTo>
                  <a:lnTo>
                    <a:pt x="354" y="1581"/>
                  </a:lnTo>
                  <a:lnTo>
                    <a:pt x="353" y="1581"/>
                  </a:lnTo>
                  <a:lnTo>
                    <a:pt x="353" y="1582"/>
                  </a:lnTo>
                  <a:lnTo>
                    <a:pt x="352" y="1582"/>
                  </a:lnTo>
                  <a:lnTo>
                    <a:pt x="350" y="1582"/>
                  </a:lnTo>
                  <a:lnTo>
                    <a:pt x="350" y="1581"/>
                  </a:lnTo>
                  <a:lnTo>
                    <a:pt x="349" y="1579"/>
                  </a:lnTo>
                  <a:lnTo>
                    <a:pt x="349" y="1578"/>
                  </a:lnTo>
                  <a:lnTo>
                    <a:pt x="348" y="1575"/>
                  </a:lnTo>
                  <a:lnTo>
                    <a:pt x="347" y="1575"/>
                  </a:lnTo>
                  <a:lnTo>
                    <a:pt x="348" y="1578"/>
                  </a:lnTo>
                  <a:lnTo>
                    <a:pt x="348" y="1579"/>
                  </a:lnTo>
                  <a:lnTo>
                    <a:pt x="349" y="1581"/>
                  </a:lnTo>
                  <a:lnTo>
                    <a:pt x="349" y="1582"/>
                  </a:lnTo>
                  <a:lnTo>
                    <a:pt x="350" y="1582"/>
                  </a:lnTo>
                  <a:lnTo>
                    <a:pt x="350" y="1583"/>
                  </a:lnTo>
                  <a:lnTo>
                    <a:pt x="352" y="1583"/>
                  </a:lnTo>
                  <a:lnTo>
                    <a:pt x="352" y="1584"/>
                  </a:lnTo>
                  <a:lnTo>
                    <a:pt x="353" y="1584"/>
                  </a:lnTo>
                  <a:lnTo>
                    <a:pt x="348" y="1587"/>
                  </a:lnTo>
                  <a:lnTo>
                    <a:pt x="339" y="1584"/>
                  </a:lnTo>
                  <a:lnTo>
                    <a:pt x="338" y="1583"/>
                  </a:lnTo>
                  <a:lnTo>
                    <a:pt x="335" y="1581"/>
                  </a:lnTo>
                  <a:lnTo>
                    <a:pt x="331" y="1579"/>
                  </a:lnTo>
                  <a:lnTo>
                    <a:pt x="327" y="1577"/>
                  </a:lnTo>
                  <a:lnTo>
                    <a:pt x="313" y="1578"/>
                  </a:lnTo>
                  <a:lnTo>
                    <a:pt x="302" y="1579"/>
                  </a:lnTo>
                  <a:lnTo>
                    <a:pt x="290" y="1581"/>
                  </a:lnTo>
                  <a:lnTo>
                    <a:pt x="288" y="1581"/>
                  </a:lnTo>
                  <a:lnTo>
                    <a:pt x="288" y="1582"/>
                  </a:lnTo>
                  <a:lnTo>
                    <a:pt x="288" y="1583"/>
                  </a:lnTo>
                  <a:lnTo>
                    <a:pt x="288" y="1584"/>
                  </a:lnTo>
                  <a:lnTo>
                    <a:pt x="288" y="1585"/>
                  </a:lnTo>
                  <a:lnTo>
                    <a:pt x="288" y="1590"/>
                  </a:lnTo>
                  <a:lnTo>
                    <a:pt x="288" y="1591"/>
                  </a:lnTo>
                  <a:lnTo>
                    <a:pt x="288" y="1596"/>
                  </a:lnTo>
                  <a:lnTo>
                    <a:pt x="288" y="1598"/>
                  </a:lnTo>
                  <a:lnTo>
                    <a:pt x="288" y="1599"/>
                  </a:lnTo>
                  <a:lnTo>
                    <a:pt x="288" y="1602"/>
                  </a:lnTo>
                  <a:lnTo>
                    <a:pt x="288" y="1611"/>
                  </a:lnTo>
                  <a:lnTo>
                    <a:pt x="288" y="1619"/>
                  </a:lnTo>
                  <a:lnTo>
                    <a:pt x="288" y="1620"/>
                  </a:lnTo>
                  <a:lnTo>
                    <a:pt x="289" y="1631"/>
                  </a:lnTo>
                  <a:lnTo>
                    <a:pt x="288" y="1631"/>
                  </a:lnTo>
                  <a:lnTo>
                    <a:pt x="284" y="1631"/>
                  </a:lnTo>
                  <a:lnTo>
                    <a:pt x="284" y="1623"/>
                  </a:lnTo>
                  <a:lnTo>
                    <a:pt x="284" y="1620"/>
                  </a:lnTo>
                  <a:lnTo>
                    <a:pt x="284" y="1619"/>
                  </a:lnTo>
                  <a:lnTo>
                    <a:pt x="287" y="1619"/>
                  </a:lnTo>
                  <a:lnTo>
                    <a:pt x="287" y="1611"/>
                  </a:lnTo>
                  <a:lnTo>
                    <a:pt x="287" y="1603"/>
                  </a:lnTo>
                  <a:lnTo>
                    <a:pt x="287" y="1598"/>
                  </a:lnTo>
                  <a:lnTo>
                    <a:pt x="286" y="1598"/>
                  </a:lnTo>
                  <a:lnTo>
                    <a:pt x="285" y="1598"/>
                  </a:lnTo>
                  <a:lnTo>
                    <a:pt x="284" y="1598"/>
                  </a:lnTo>
                  <a:lnTo>
                    <a:pt x="282" y="1596"/>
                  </a:lnTo>
                  <a:lnTo>
                    <a:pt x="281" y="1596"/>
                  </a:lnTo>
                  <a:lnTo>
                    <a:pt x="280" y="1596"/>
                  </a:lnTo>
                  <a:lnTo>
                    <a:pt x="279" y="1596"/>
                  </a:lnTo>
                  <a:lnTo>
                    <a:pt x="278" y="1595"/>
                  </a:lnTo>
                  <a:lnTo>
                    <a:pt x="277" y="1595"/>
                  </a:lnTo>
                  <a:lnTo>
                    <a:pt x="278" y="1593"/>
                  </a:lnTo>
                  <a:lnTo>
                    <a:pt x="278" y="1592"/>
                  </a:lnTo>
                  <a:lnTo>
                    <a:pt x="278" y="1591"/>
                  </a:lnTo>
                  <a:lnTo>
                    <a:pt x="279" y="1590"/>
                  </a:lnTo>
                  <a:lnTo>
                    <a:pt x="279" y="1589"/>
                  </a:lnTo>
                  <a:lnTo>
                    <a:pt x="276" y="1587"/>
                  </a:lnTo>
                  <a:lnTo>
                    <a:pt x="276" y="1586"/>
                  </a:lnTo>
                  <a:lnTo>
                    <a:pt x="276" y="1582"/>
                  </a:lnTo>
                  <a:lnTo>
                    <a:pt x="262" y="1584"/>
                  </a:lnTo>
                  <a:lnTo>
                    <a:pt x="261" y="1584"/>
                  </a:lnTo>
                  <a:lnTo>
                    <a:pt x="259" y="1584"/>
                  </a:lnTo>
                  <a:lnTo>
                    <a:pt x="244" y="1585"/>
                  </a:lnTo>
                  <a:lnTo>
                    <a:pt x="243" y="1585"/>
                  </a:lnTo>
                  <a:lnTo>
                    <a:pt x="238" y="1585"/>
                  </a:lnTo>
                  <a:lnTo>
                    <a:pt x="232" y="1586"/>
                  </a:lnTo>
                  <a:lnTo>
                    <a:pt x="230" y="1586"/>
                  </a:lnTo>
                  <a:lnTo>
                    <a:pt x="224" y="1587"/>
                  </a:lnTo>
                  <a:lnTo>
                    <a:pt x="212" y="1589"/>
                  </a:lnTo>
                  <a:lnTo>
                    <a:pt x="210" y="1589"/>
                  </a:lnTo>
                  <a:lnTo>
                    <a:pt x="207" y="1589"/>
                  </a:lnTo>
                  <a:lnTo>
                    <a:pt x="206" y="1589"/>
                  </a:lnTo>
                  <a:lnTo>
                    <a:pt x="204" y="1589"/>
                  </a:lnTo>
                  <a:lnTo>
                    <a:pt x="199" y="1590"/>
                  </a:lnTo>
                  <a:lnTo>
                    <a:pt x="190" y="1591"/>
                  </a:lnTo>
                  <a:lnTo>
                    <a:pt x="190" y="1590"/>
                  </a:lnTo>
                  <a:lnTo>
                    <a:pt x="190" y="1589"/>
                  </a:lnTo>
                  <a:lnTo>
                    <a:pt x="190" y="1584"/>
                  </a:lnTo>
                  <a:lnTo>
                    <a:pt x="190" y="1577"/>
                  </a:lnTo>
                  <a:lnTo>
                    <a:pt x="190" y="1569"/>
                  </a:lnTo>
                  <a:lnTo>
                    <a:pt x="189" y="1569"/>
                  </a:lnTo>
                  <a:lnTo>
                    <a:pt x="189" y="1566"/>
                  </a:lnTo>
                  <a:lnTo>
                    <a:pt x="189" y="1561"/>
                  </a:lnTo>
                  <a:lnTo>
                    <a:pt x="189" y="1557"/>
                  </a:lnTo>
                  <a:lnTo>
                    <a:pt x="189" y="1554"/>
                  </a:lnTo>
                  <a:lnTo>
                    <a:pt x="190" y="1554"/>
                  </a:lnTo>
                  <a:lnTo>
                    <a:pt x="189" y="1549"/>
                  </a:lnTo>
                  <a:lnTo>
                    <a:pt x="190" y="1549"/>
                  </a:lnTo>
                  <a:lnTo>
                    <a:pt x="191" y="1549"/>
                  </a:lnTo>
                  <a:lnTo>
                    <a:pt x="192" y="1549"/>
                  </a:lnTo>
                  <a:lnTo>
                    <a:pt x="193" y="1549"/>
                  </a:lnTo>
                  <a:lnTo>
                    <a:pt x="193" y="1550"/>
                  </a:lnTo>
                  <a:lnTo>
                    <a:pt x="193" y="1551"/>
                  </a:lnTo>
                  <a:lnTo>
                    <a:pt x="193" y="1552"/>
                  </a:lnTo>
                  <a:lnTo>
                    <a:pt x="193" y="1553"/>
                  </a:lnTo>
                  <a:lnTo>
                    <a:pt x="193" y="1554"/>
                  </a:lnTo>
                  <a:lnTo>
                    <a:pt x="193" y="1556"/>
                  </a:lnTo>
                  <a:lnTo>
                    <a:pt x="193" y="1557"/>
                  </a:lnTo>
                  <a:lnTo>
                    <a:pt x="192" y="1557"/>
                  </a:lnTo>
                  <a:lnTo>
                    <a:pt x="191" y="1557"/>
                  </a:lnTo>
                  <a:lnTo>
                    <a:pt x="190" y="1557"/>
                  </a:lnTo>
                  <a:lnTo>
                    <a:pt x="190" y="1558"/>
                  </a:lnTo>
                  <a:lnTo>
                    <a:pt x="190" y="1561"/>
                  </a:lnTo>
                  <a:lnTo>
                    <a:pt x="190" y="1564"/>
                  </a:lnTo>
                  <a:lnTo>
                    <a:pt x="190" y="1565"/>
                  </a:lnTo>
                  <a:lnTo>
                    <a:pt x="190" y="1566"/>
                  </a:lnTo>
                  <a:lnTo>
                    <a:pt x="190" y="1569"/>
                  </a:lnTo>
                  <a:lnTo>
                    <a:pt x="190" y="1570"/>
                  </a:lnTo>
                  <a:lnTo>
                    <a:pt x="190" y="1574"/>
                  </a:lnTo>
                  <a:lnTo>
                    <a:pt x="190" y="1577"/>
                  </a:lnTo>
                  <a:lnTo>
                    <a:pt x="190" y="1578"/>
                  </a:lnTo>
                  <a:lnTo>
                    <a:pt x="190" y="1582"/>
                  </a:lnTo>
                  <a:lnTo>
                    <a:pt x="190" y="1583"/>
                  </a:lnTo>
                  <a:lnTo>
                    <a:pt x="190" y="1584"/>
                  </a:lnTo>
                  <a:lnTo>
                    <a:pt x="190" y="1586"/>
                  </a:lnTo>
                  <a:lnTo>
                    <a:pt x="190" y="1589"/>
                  </a:lnTo>
                  <a:lnTo>
                    <a:pt x="194" y="1589"/>
                  </a:lnTo>
                  <a:lnTo>
                    <a:pt x="198" y="1587"/>
                  </a:lnTo>
                  <a:lnTo>
                    <a:pt x="199" y="1587"/>
                  </a:lnTo>
                  <a:lnTo>
                    <a:pt x="200" y="1587"/>
                  </a:lnTo>
                  <a:lnTo>
                    <a:pt x="203" y="1587"/>
                  </a:lnTo>
                  <a:lnTo>
                    <a:pt x="208" y="1586"/>
                  </a:lnTo>
                  <a:lnTo>
                    <a:pt x="211" y="1586"/>
                  </a:lnTo>
                  <a:lnTo>
                    <a:pt x="212" y="1586"/>
                  </a:lnTo>
                  <a:lnTo>
                    <a:pt x="216" y="1586"/>
                  </a:lnTo>
                  <a:lnTo>
                    <a:pt x="217" y="1586"/>
                  </a:lnTo>
                  <a:lnTo>
                    <a:pt x="217" y="1584"/>
                  </a:lnTo>
                  <a:lnTo>
                    <a:pt x="217" y="1581"/>
                  </a:lnTo>
                  <a:lnTo>
                    <a:pt x="218" y="1581"/>
                  </a:lnTo>
                  <a:lnTo>
                    <a:pt x="220" y="1581"/>
                  </a:lnTo>
                  <a:lnTo>
                    <a:pt x="221" y="1581"/>
                  </a:lnTo>
                  <a:lnTo>
                    <a:pt x="223" y="1581"/>
                  </a:lnTo>
                  <a:lnTo>
                    <a:pt x="224" y="1581"/>
                  </a:lnTo>
                  <a:lnTo>
                    <a:pt x="225" y="1581"/>
                  </a:lnTo>
                  <a:lnTo>
                    <a:pt x="226" y="1581"/>
                  </a:lnTo>
                  <a:lnTo>
                    <a:pt x="227" y="1581"/>
                  </a:lnTo>
                  <a:lnTo>
                    <a:pt x="228" y="1579"/>
                  </a:lnTo>
                  <a:lnTo>
                    <a:pt x="230" y="1579"/>
                  </a:lnTo>
                  <a:lnTo>
                    <a:pt x="232" y="1579"/>
                  </a:lnTo>
                  <a:lnTo>
                    <a:pt x="233" y="1579"/>
                  </a:lnTo>
                  <a:lnTo>
                    <a:pt x="243" y="1583"/>
                  </a:lnTo>
                  <a:lnTo>
                    <a:pt x="243" y="1582"/>
                  </a:lnTo>
                  <a:lnTo>
                    <a:pt x="243" y="1581"/>
                  </a:lnTo>
                  <a:lnTo>
                    <a:pt x="243" y="1579"/>
                  </a:lnTo>
                  <a:lnTo>
                    <a:pt x="243" y="1578"/>
                  </a:lnTo>
                  <a:lnTo>
                    <a:pt x="243" y="1577"/>
                  </a:lnTo>
                  <a:lnTo>
                    <a:pt x="243" y="1576"/>
                  </a:lnTo>
                  <a:lnTo>
                    <a:pt x="243" y="1575"/>
                  </a:lnTo>
                  <a:lnTo>
                    <a:pt x="243" y="1574"/>
                  </a:lnTo>
                  <a:lnTo>
                    <a:pt x="244" y="1574"/>
                  </a:lnTo>
                  <a:lnTo>
                    <a:pt x="244" y="1573"/>
                  </a:lnTo>
                  <a:lnTo>
                    <a:pt x="245" y="1573"/>
                  </a:lnTo>
                  <a:lnTo>
                    <a:pt x="245" y="1574"/>
                  </a:lnTo>
                  <a:lnTo>
                    <a:pt x="246" y="1574"/>
                  </a:lnTo>
                  <a:lnTo>
                    <a:pt x="247" y="1574"/>
                  </a:lnTo>
                  <a:lnTo>
                    <a:pt x="247" y="1576"/>
                  </a:lnTo>
                  <a:lnTo>
                    <a:pt x="249" y="1582"/>
                  </a:lnTo>
                  <a:lnTo>
                    <a:pt x="249" y="1583"/>
                  </a:lnTo>
                  <a:lnTo>
                    <a:pt x="253" y="1583"/>
                  </a:lnTo>
                  <a:lnTo>
                    <a:pt x="258" y="1582"/>
                  </a:lnTo>
                  <a:lnTo>
                    <a:pt x="273" y="1581"/>
                  </a:lnTo>
                  <a:lnTo>
                    <a:pt x="273" y="1577"/>
                  </a:lnTo>
                  <a:lnTo>
                    <a:pt x="275" y="1576"/>
                  </a:lnTo>
                  <a:lnTo>
                    <a:pt x="275" y="1575"/>
                  </a:lnTo>
                  <a:lnTo>
                    <a:pt x="275" y="1574"/>
                  </a:lnTo>
                  <a:lnTo>
                    <a:pt x="275" y="1573"/>
                  </a:lnTo>
                  <a:lnTo>
                    <a:pt x="276" y="1573"/>
                  </a:lnTo>
                  <a:lnTo>
                    <a:pt x="276" y="1571"/>
                  </a:lnTo>
                  <a:lnTo>
                    <a:pt x="277" y="1566"/>
                  </a:lnTo>
                  <a:lnTo>
                    <a:pt x="278" y="1562"/>
                  </a:lnTo>
                  <a:lnTo>
                    <a:pt x="279" y="1556"/>
                  </a:lnTo>
                  <a:lnTo>
                    <a:pt x="279" y="1553"/>
                  </a:lnTo>
                  <a:lnTo>
                    <a:pt x="280" y="1552"/>
                  </a:lnTo>
                  <a:lnTo>
                    <a:pt x="280" y="1551"/>
                  </a:lnTo>
                  <a:lnTo>
                    <a:pt x="280" y="1550"/>
                  </a:lnTo>
                  <a:lnTo>
                    <a:pt x="280" y="1549"/>
                  </a:lnTo>
                  <a:lnTo>
                    <a:pt x="280" y="1548"/>
                  </a:lnTo>
                  <a:lnTo>
                    <a:pt x="281" y="1546"/>
                  </a:lnTo>
                  <a:lnTo>
                    <a:pt x="281" y="1545"/>
                  </a:lnTo>
                  <a:lnTo>
                    <a:pt x="281" y="1544"/>
                  </a:lnTo>
                  <a:lnTo>
                    <a:pt x="281" y="1543"/>
                  </a:lnTo>
                  <a:lnTo>
                    <a:pt x="281" y="1542"/>
                  </a:lnTo>
                  <a:lnTo>
                    <a:pt x="282" y="1542"/>
                  </a:lnTo>
                  <a:lnTo>
                    <a:pt x="282" y="1541"/>
                  </a:lnTo>
                  <a:lnTo>
                    <a:pt x="282" y="1540"/>
                  </a:lnTo>
                  <a:lnTo>
                    <a:pt x="282" y="1539"/>
                  </a:lnTo>
                  <a:lnTo>
                    <a:pt x="282" y="1537"/>
                  </a:lnTo>
                  <a:lnTo>
                    <a:pt x="284" y="1537"/>
                  </a:lnTo>
                  <a:lnTo>
                    <a:pt x="284" y="1536"/>
                  </a:lnTo>
                  <a:lnTo>
                    <a:pt x="284" y="1535"/>
                  </a:lnTo>
                  <a:lnTo>
                    <a:pt x="284" y="1534"/>
                  </a:lnTo>
                  <a:lnTo>
                    <a:pt x="284" y="1533"/>
                  </a:lnTo>
                  <a:lnTo>
                    <a:pt x="285" y="1532"/>
                  </a:lnTo>
                  <a:lnTo>
                    <a:pt x="285" y="1531"/>
                  </a:lnTo>
                  <a:lnTo>
                    <a:pt x="285" y="1529"/>
                  </a:lnTo>
                  <a:lnTo>
                    <a:pt x="285" y="1528"/>
                  </a:lnTo>
                  <a:lnTo>
                    <a:pt x="285" y="1527"/>
                  </a:lnTo>
                  <a:lnTo>
                    <a:pt x="285" y="1526"/>
                  </a:lnTo>
                  <a:lnTo>
                    <a:pt x="285" y="1524"/>
                  </a:lnTo>
                  <a:lnTo>
                    <a:pt x="284" y="1523"/>
                  </a:lnTo>
                  <a:lnTo>
                    <a:pt x="284" y="1520"/>
                  </a:lnTo>
                  <a:lnTo>
                    <a:pt x="281" y="1520"/>
                  </a:lnTo>
                  <a:lnTo>
                    <a:pt x="279" y="1521"/>
                  </a:lnTo>
                  <a:lnTo>
                    <a:pt x="277" y="1521"/>
                  </a:lnTo>
                  <a:lnTo>
                    <a:pt x="276" y="1521"/>
                  </a:lnTo>
                  <a:lnTo>
                    <a:pt x="275" y="1523"/>
                  </a:lnTo>
                  <a:lnTo>
                    <a:pt x="272" y="1523"/>
                  </a:lnTo>
                  <a:lnTo>
                    <a:pt x="271" y="1523"/>
                  </a:lnTo>
                  <a:lnTo>
                    <a:pt x="271" y="1521"/>
                  </a:lnTo>
                  <a:lnTo>
                    <a:pt x="269" y="1521"/>
                  </a:lnTo>
                  <a:lnTo>
                    <a:pt x="268" y="1521"/>
                  </a:lnTo>
                  <a:lnTo>
                    <a:pt x="267" y="1521"/>
                  </a:lnTo>
                  <a:lnTo>
                    <a:pt x="266" y="1520"/>
                  </a:lnTo>
                  <a:lnTo>
                    <a:pt x="264" y="1520"/>
                  </a:lnTo>
                  <a:lnTo>
                    <a:pt x="263" y="1520"/>
                  </a:lnTo>
                  <a:lnTo>
                    <a:pt x="262" y="1519"/>
                  </a:lnTo>
                  <a:lnTo>
                    <a:pt x="261" y="1519"/>
                  </a:lnTo>
                  <a:lnTo>
                    <a:pt x="260" y="1518"/>
                  </a:lnTo>
                  <a:lnTo>
                    <a:pt x="259" y="1517"/>
                  </a:lnTo>
                  <a:lnTo>
                    <a:pt x="258" y="1517"/>
                  </a:lnTo>
                  <a:lnTo>
                    <a:pt x="256" y="1516"/>
                  </a:lnTo>
                  <a:lnTo>
                    <a:pt x="255" y="1516"/>
                  </a:lnTo>
                  <a:lnTo>
                    <a:pt x="254" y="1515"/>
                  </a:lnTo>
                  <a:lnTo>
                    <a:pt x="253" y="1515"/>
                  </a:lnTo>
                  <a:lnTo>
                    <a:pt x="252" y="1515"/>
                  </a:lnTo>
                  <a:lnTo>
                    <a:pt x="252" y="1514"/>
                  </a:lnTo>
                  <a:lnTo>
                    <a:pt x="250" y="1514"/>
                  </a:lnTo>
                  <a:lnTo>
                    <a:pt x="247" y="1514"/>
                  </a:lnTo>
                  <a:lnTo>
                    <a:pt x="246" y="1514"/>
                  </a:lnTo>
                  <a:lnTo>
                    <a:pt x="244" y="1515"/>
                  </a:lnTo>
                  <a:lnTo>
                    <a:pt x="242" y="1516"/>
                  </a:lnTo>
                  <a:lnTo>
                    <a:pt x="240" y="1516"/>
                  </a:lnTo>
                  <a:lnTo>
                    <a:pt x="238" y="1516"/>
                  </a:lnTo>
                  <a:lnTo>
                    <a:pt x="236" y="1517"/>
                  </a:lnTo>
                  <a:lnTo>
                    <a:pt x="234" y="1517"/>
                  </a:lnTo>
                  <a:lnTo>
                    <a:pt x="233" y="1517"/>
                  </a:lnTo>
                  <a:lnTo>
                    <a:pt x="232" y="1517"/>
                  </a:lnTo>
                  <a:lnTo>
                    <a:pt x="232" y="1519"/>
                  </a:lnTo>
                  <a:lnTo>
                    <a:pt x="232" y="1521"/>
                  </a:lnTo>
                  <a:lnTo>
                    <a:pt x="232" y="1523"/>
                  </a:lnTo>
                  <a:lnTo>
                    <a:pt x="233" y="1524"/>
                  </a:lnTo>
                  <a:lnTo>
                    <a:pt x="233" y="1525"/>
                  </a:lnTo>
                  <a:lnTo>
                    <a:pt x="236" y="1533"/>
                  </a:lnTo>
                  <a:lnTo>
                    <a:pt x="236" y="1534"/>
                  </a:lnTo>
                  <a:lnTo>
                    <a:pt x="236" y="1535"/>
                  </a:lnTo>
                  <a:lnTo>
                    <a:pt x="236" y="1536"/>
                  </a:lnTo>
                  <a:lnTo>
                    <a:pt x="236" y="1537"/>
                  </a:lnTo>
                  <a:lnTo>
                    <a:pt x="235" y="1539"/>
                  </a:lnTo>
                  <a:lnTo>
                    <a:pt x="235" y="1540"/>
                  </a:lnTo>
                  <a:lnTo>
                    <a:pt x="235" y="1541"/>
                  </a:lnTo>
                  <a:lnTo>
                    <a:pt x="235" y="1542"/>
                  </a:lnTo>
                  <a:lnTo>
                    <a:pt x="235" y="1543"/>
                  </a:lnTo>
                  <a:lnTo>
                    <a:pt x="236" y="1544"/>
                  </a:lnTo>
                  <a:lnTo>
                    <a:pt x="236" y="1545"/>
                  </a:lnTo>
                  <a:lnTo>
                    <a:pt x="236" y="1546"/>
                  </a:lnTo>
                  <a:lnTo>
                    <a:pt x="236" y="1548"/>
                  </a:lnTo>
                  <a:lnTo>
                    <a:pt x="237" y="1549"/>
                  </a:lnTo>
                  <a:lnTo>
                    <a:pt x="236" y="1550"/>
                  </a:lnTo>
                  <a:lnTo>
                    <a:pt x="236" y="1551"/>
                  </a:lnTo>
                  <a:lnTo>
                    <a:pt x="234" y="1551"/>
                  </a:lnTo>
                  <a:lnTo>
                    <a:pt x="234" y="1550"/>
                  </a:lnTo>
                  <a:lnTo>
                    <a:pt x="234" y="1549"/>
                  </a:lnTo>
                  <a:lnTo>
                    <a:pt x="234" y="1548"/>
                  </a:lnTo>
                  <a:lnTo>
                    <a:pt x="234" y="1546"/>
                  </a:lnTo>
                  <a:lnTo>
                    <a:pt x="235" y="1546"/>
                  </a:lnTo>
                  <a:lnTo>
                    <a:pt x="236" y="1546"/>
                  </a:lnTo>
                  <a:lnTo>
                    <a:pt x="236" y="1545"/>
                  </a:lnTo>
                  <a:lnTo>
                    <a:pt x="235" y="1544"/>
                  </a:lnTo>
                  <a:lnTo>
                    <a:pt x="235" y="1543"/>
                  </a:lnTo>
                  <a:lnTo>
                    <a:pt x="234" y="1542"/>
                  </a:lnTo>
                  <a:lnTo>
                    <a:pt x="234" y="1541"/>
                  </a:lnTo>
                  <a:lnTo>
                    <a:pt x="234" y="1540"/>
                  </a:lnTo>
                  <a:lnTo>
                    <a:pt x="235" y="1539"/>
                  </a:lnTo>
                  <a:lnTo>
                    <a:pt x="235" y="1537"/>
                  </a:lnTo>
                  <a:lnTo>
                    <a:pt x="235" y="1536"/>
                  </a:lnTo>
                  <a:lnTo>
                    <a:pt x="236" y="1536"/>
                  </a:lnTo>
                  <a:lnTo>
                    <a:pt x="236" y="1535"/>
                  </a:lnTo>
                  <a:lnTo>
                    <a:pt x="236" y="1534"/>
                  </a:lnTo>
                  <a:lnTo>
                    <a:pt x="235" y="1533"/>
                  </a:lnTo>
                  <a:lnTo>
                    <a:pt x="233" y="1527"/>
                  </a:lnTo>
                  <a:lnTo>
                    <a:pt x="233" y="1526"/>
                  </a:lnTo>
                  <a:lnTo>
                    <a:pt x="233" y="1525"/>
                  </a:lnTo>
                  <a:lnTo>
                    <a:pt x="232" y="1525"/>
                  </a:lnTo>
                  <a:lnTo>
                    <a:pt x="232" y="1524"/>
                  </a:lnTo>
                  <a:lnTo>
                    <a:pt x="232" y="1523"/>
                  </a:lnTo>
                  <a:lnTo>
                    <a:pt x="232" y="1521"/>
                  </a:lnTo>
                  <a:lnTo>
                    <a:pt x="232" y="1519"/>
                  </a:lnTo>
                  <a:lnTo>
                    <a:pt x="232" y="1517"/>
                  </a:lnTo>
                  <a:lnTo>
                    <a:pt x="233" y="1517"/>
                  </a:lnTo>
                  <a:lnTo>
                    <a:pt x="234" y="1517"/>
                  </a:lnTo>
                  <a:lnTo>
                    <a:pt x="236" y="1516"/>
                  </a:lnTo>
                  <a:lnTo>
                    <a:pt x="238" y="1516"/>
                  </a:lnTo>
                  <a:lnTo>
                    <a:pt x="241" y="1515"/>
                  </a:lnTo>
                  <a:lnTo>
                    <a:pt x="242" y="1515"/>
                  </a:lnTo>
                  <a:lnTo>
                    <a:pt x="243" y="1515"/>
                  </a:lnTo>
                  <a:lnTo>
                    <a:pt x="245" y="1514"/>
                  </a:lnTo>
                  <a:lnTo>
                    <a:pt x="246" y="1514"/>
                  </a:lnTo>
                  <a:lnTo>
                    <a:pt x="249" y="1514"/>
                  </a:lnTo>
                  <a:lnTo>
                    <a:pt x="250" y="1514"/>
                  </a:lnTo>
                  <a:lnTo>
                    <a:pt x="252" y="1514"/>
                  </a:lnTo>
                  <a:lnTo>
                    <a:pt x="253" y="1514"/>
                  </a:lnTo>
                  <a:lnTo>
                    <a:pt x="255" y="1515"/>
                  </a:lnTo>
                  <a:lnTo>
                    <a:pt x="258" y="1516"/>
                  </a:lnTo>
                  <a:lnTo>
                    <a:pt x="259" y="1517"/>
                  </a:lnTo>
                  <a:lnTo>
                    <a:pt x="260" y="1517"/>
                  </a:lnTo>
                  <a:lnTo>
                    <a:pt x="261" y="1518"/>
                  </a:lnTo>
                  <a:lnTo>
                    <a:pt x="262" y="1519"/>
                  </a:lnTo>
                  <a:lnTo>
                    <a:pt x="263" y="1519"/>
                  </a:lnTo>
                  <a:lnTo>
                    <a:pt x="264" y="1520"/>
                  </a:lnTo>
                  <a:lnTo>
                    <a:pt x="267" y="1520"/>
                  </a:lnTo>
                  <a:lnTo>
                    <a:pt x="268" y="1521"/>
                  </a:lnTo>
                  <a:lnTo>
                    <a:pt x="269" y="1521"/>
                  </a:lnTo>
                  <a:lnTo>
                    <a:pt x="270" y="1521"/>
                  </a:lnTo>
                  <a:lnTo>
                    <a:pt x="271" y="1521"/>
                  </a:lnTo>
                  <a:lnTo>
                    <a:pt x="272" y="1521"/>
                  </a:lnTo>
                  <a:lnTo>
                    <a:pt x="273" y="1521"/>
                  </a:lnTo>
                  <a:lnTo>
                    <a:pt x="277" y="1521"/>
                  </a:lnTo>
                  <a:lnTo>
                    <a:pt x="279" y="1520"/>
                  </a:lnTo>
                  <a:lnTo>
                    <a:pt x="278" y="1520"/>
                  </a:lnTo>
                  <a:lnTo>
                    <a:pt x="278" y="1519"/>
                  </a:lnTo>
                  <a:lnTo>
                    <a:pt x="278" y="1518"/>
                  </a:lnTo>
                  <a:lnTo>
                    <a:pt x="277" y="1518"/>
                  </a:lnTo>
                  <a:lnTo>
                    <a:pt x="277" y="1517"/>
                  </a:lnTo>
                  <a:lnTo>
                    <a:pt x="277" y="1516"/>
                  </a:lnTo>
                  <a:lnTo>
                    <a:pt x="277" y="1515"/>
                  </a:lnTo>
                  <a:lnTo>
                    <a:pt x="278" y="1515"/>
                  </a:lnTo>
                  <a:lnTo>
                    <a:pt x="280" y="1514"/>
                  </a:lnTo>
                  <a:lnTo>
                    <a:pt x="279" y="1512"/>
                  </a:lnTo>
                  <a:lnTo>
                    <a:pt x="278" y="1511"/>
                  </a:lnTo>
                  <a:lnTo>
                    <a:pt x="278" y="1509"/>
                  </a:lnTo>
                  <a:lnTo>
                    <a:pt x="277" y="1508"/>
                  </a:lnTo>
                  <a:lnTo>
                    <a:pt x="276" y="1506"/>
                  </a:lnTo>
                  <a:lnTo>
                    <a:pt x="276" y="1503"/>
                  </a:lnTo>
                  <a:lnTo>
                    <a:pt x="276" y="1502"/>
                  </a:lnTo>
                  <a:lnTo>
                    <a:pt x="276" y="1500"/>
                  </a:lnTo>
                  <a:lnTo>
                    <a:pt x="276" y="1498"/>
                  </a:lnTo>
                  <a:lnTo>
                    <a:pt x="276" y="1497"/>
                  </a:lnTo>
                  <a:lnTo>
                    <a:pt x="276" y="1495"/>
                  </a:lnTo>
                  <a:lnTo>
                    <a:pt x="276" y="1493"/>
                  </a:lnTo>
                  <a:lnTo>
                    <a:pt x="276" y="1492"/>
                  </a:lnTo>
                  <a:lnTo>
                    <a:pt x="276" y="1489"/>
                  </a:lnTo>
                  <a:lnTo>
                    <a:pt x="275" y="1485"/>
                  </a:lnTo>
                  <a:lnTo>
                    <a:pt x="273" y="1484"/>
                  </a:lnTo>
                  <a:lnTo>
                    <a:pt x="272" y="1483"/>
                  </a:lnTo>
                  <a:lnTo>
                    <a:pt x="271" y="1481"/>
                  </a:lnTo>
                  <a:lnTo>
                    <a:pt x="270" y="1479"/>
                  </a:lnTo>
                  <a:lnTo>
                    <a:pt x="268" y="1482"/>
                  </a:lnTo>
                  <a:lnTo>
                    <a:pt x="267" y="1483"/>
                  </a:lnTo>
                  <a:lnTo>
                    <a:pt x="266" y="1483"/>
                  </a:lnTo>
                  <a:lnTo>
                    <a:pt x="264" y="1482"/>
                  </a:lnTo>
                  <a:lnTo>
                    <a:pt x="263" y="1482"/>
                  </a:lnTo>
                  <a:lnTo>
                    <a:pt x="263" y="1481"/>
                  </a:lnTo>
                  <a:lnTo>
                    <a:pt x="264" y="1481"/>
                  </a:lnTo>
                  <a:lnTo>
                    <a:pt x="264" y="1479"/>
                  </a:lnTo>
                  <a:lnTo>
                    <a:pt x="266" y="1479"/>
                  </a:lnTo>
                  <a:lnTo>
                    <a:pt x="267" y="1478"/>
                  </a:lnTo>
                  <a:lnTo>
                    <a:pt x="267" y="1477"/>
                  </a:lnTo>
                  <a:lnTo>
                    <a:pt x="268" y="1477"/>
                  </a:lnTo>
                  <a:lnTo>
                    <a:pt x="270" y="1478"/>
                  </a:lnTo>
                  <a:lnTo>
                    <a:pt x="271" y="1477"/>
                  </a:lnTo>
                  <a:lnTo>
                    <a:pt x="276" y="1473"/>
                  </a:lnTo>
                  <a:lnTo>
                    <a:pt x="278" y="1469"/>
                  </a:lnTo>
                  <a:lnTo>
                    <a:pt x="281" y="1467"/>
                  </a:lnTo>
                  <a:lnTo>
                    <a:pt x="294" y="1454"/>
                  </a:lnTo>
                  <a:lnTo>
                    <a:pt x="294" y="1453"/>
                  </a:lnTo>
                  <a:lnTo>
                    <a:pt x="295" y="1453"/>
                  </a:lnTo>
                  <a:lnTo>
                    <a:pt x="294" y="1452"/>
                  </a:lnTo>
                  <a:lnTo>
                    <a:pt x="293" y="1451"/>
                  </a:lnTo>
                  <a:lnTo>
                    <a:pt x="292" y="1450"/>
                  </a:lnTo>
                  <a:lnTo>
                    <a:pt x="289" y="1449"/>
                  </a:lnTo>
                  <a:lnTo>
                    <a:pt x="287" y="1447"/>
                  </a:lnTo>
                  <a:lnTo>
                    <a:pt x="286" y="1445"/>
                  </a:lnTo>
                  <a:lnTo>
                    <a:pt x="284" y="1444"/>
                  </a:lnTo>
                  <a:lnTo>
                    <a:pt x="286" y="1442"/>
                  </a:lnTo>
                  <a:lnTo>
                    <a:pt x="287" y="1441"/>
                  </a:lnTo>
                  <a:lnTo>
                    <a:pt x="288" y="1441"/>
                  </a:lnTo>
                  <a:lnTo>
                    <a:pt x="289" y="1439"/>
                  </a:lnTo>
                  <a:lnTo>
                    <a:pt x="292" y="1436"/>
                  </a:lnTo>
                  <a:lnTo>
                    <a:pt x="293" y="1437"/>
                  </a:lnTo>
                  <a:lnTo>
                    <a:pt x="296" y="1441"/>
                  </a:lnTo>
                  <a:lnTo>
                    <a:pt x="298" y="1443"/>
                  </a:lnTo>
                  <a:lnTo>
                    <a:pt x="302" y="1447"/>
                  </a:lnTo>
                  <a:lnTo>
                    <a:pt x="301" y="1448"/>
                  </a:lnTo>
                  <a:lnTo>
                    <a:pt x="302" y="1450"/>
                  </a:lnTo>
                  <a:lnTo>
                    <a:pt x="303" y="1451"/>
                  </a:lnTo>
                  <a:lnTo>
                    <a:pt x="302" y="1450"/>
                  </a:lnTo>
                  <a:lnTo>
                    <a:pt x="301" y="1450"/>
                  </a:lnTo>
                  <a:lnTo>
                    <a:pt x="299" y="1451"/>
                  </a:lnTo>
                  <a:lnTo>
                    <a:pt x="298" y="1451"/>
                  </a:lnTo>
                  <a:lnTo>
                    <a:pt x="297" y="1451"/>
                  </a:lnTo>
                  <a:lnTo>
                    <a:pt x="296" y="1452"/>
                  </a:lnTo>
                  <a:lnTo>
                    <a:pt x="295" y="1453"/>
                  </a:lnTo>
                  <a:lnTo>
                    <a:pt x="295" y="1454"/>
                  </a:lnTo>
                  <a:lnTo>
                    <a:pt x="289" y="1460"/>
                  </a:lnTo>
                  <a:lnTo>
                    <a:pt x="285" y="1465"/>
                  </a:lnTo>
                  <a:lnTo>
                    <a:pt x="284" y="1466"/>
                  </a:lnTo>
                  <a:lnTo>
                    <a:pt x="271" y="1478"/>
                  </a:lnTo>
                  <a:lnTo>
                    <a:pt x="270" y="1479"/>
                  </a:lnTo>
                  <a:lnTo>
                    <a:pt x="272" y="1481"/>
                  </a:lnTo>
                  <a:lnTo>
                    <a:pt x="273" y="1482"/>
                  </a:lnTo>
                  <a:lnTo>
                    <a:pt x="273" y="1483"/>
                  </a:lnTo>
                  <a:lnTo>
                    <a:pt x="273" y="1484"/>
                  </a:lnTo>
                  <a:lnTo>
                    <a:pt x="275" y="1485"/>
                  </a:lnTo>
                  <a:lnTo>
                    <a:pt x="276" y="1486"/>
                  </a:lnTo>
                  <a:lnTo>
                    <a:pt x="276" y="1489"/>
                  </a:lnTo>
                  <a:lnTo>
                    <a:pt x="277" y="1491"/>
                  </a:lnTo>
                  <a:lnTo>
                    <a:pt x="277" y="1493"/>
                  </a:lnTo>
                  <a:lnTo>
                    <a:pt x="277" y="1495"/>
                  </a:lnTo>
                  <a:lnTo>
                    <a:pt x="277" y="1498"/>
                  </a:lnTo>
                  <a:lnTo>
                    <a:pt x="277" y="1499"/>
                  </a:lnTo>
                  <a:lnTo>
                    <a:pt x="277" y="1500"/>
                  </a:lnTo>
                  <a:lnTo>
                    <a:pt x="277" y="1501"/>
                  </a:lnTo>
                  <a:lnTo>
                    <a:pt x="277" y="1502"/>
                  </a:lnTo>
                  <a:lnTo>
                    <a:pt x="277" y="1503"/>
                  </a:lnTo>
                  <a:lnTo>
                    <a:pt x="277" y="1506"/>
                  </a:lnTo>
                  <a:lnTo>
                    <a:pt x="278" y="1507"/>
                  </a:lnTo>
                  <a:lnTo>
                    <a:pt x="278" y="1509"/>
                  </a:lnTo>
                  <a:lnTo>
                    <a:pt x="279" y="1511"/>
                  </a:lnTo>
                  <a:lnTo>
                    <a:pt x="280" y="1512"/>
                  </a:lnTo>
                  <a:lnTo>
                    <a:pt x="281" y="1514"/>
                  </a:lnTo>
                  <a:lnTo>
                    <a:pt x="281" y="1515"/>
                  </a:lnTo>
                  <a:lnTo>
                    <a:pt x="284" y="1512"/>
                  </a:lnTo>
                  <a:lnTo>
                    <a:pt x="285" y="1515"/>
                  </a:lnTo>
                  <a:lnTo>
                    <a:pt x="289" y="1512"/>
                  </a:lnTo>
                  <a:lnTo>
                    <a:pt x="290" y="1515"/>
                  </a:lnTo>
                  <a:lnTo>
                    <a:pt x="290" y="1514"/>
                  </a:lnTo>
                  <a:lnTo>
                    <a:pt x="292" y="1514"/>
                  </a:lnTo>
                  <a:lnTo>
                    <a:pt x="293" y="1510"/>
                  </a:lnTo>
                  <a:lnTo>
                    <a:pt x="294" y="1504"/>
                  </a:lnTo>
                  <a:lnTo>
                    <a:pt x="295" y="1503"/>
                  </a:lnTo>
                  <a:lnTo>
                    <a:pt x="298" y="1507"/>
                  </a:lnTo>
                  <a:lnTo>
                    <a:pt x="309" y="1497"/>
                  </a:lnTo>
                  <a:lnTo>
                    <a:pt x="310" y="1495"/>
                  </a:lnTo>
                  <a:lnTo>
                    <a:pt x="321" y="1484"/>
                  </a:lnTo>
                  <a:lnTo>
                    <a:pt x="322" y="1482"/>
                  </a:lnTo>
                  <a:lnTo>
                    <a:pt x="323" y="1482"/>
                  </a:lnTo>
                  <a:lnTo>
                    <a:pt x="327" y="1478"/>
                  </a:lnTo>
                  <a:lnTo>
                    <a:pt x="328" y="1479"/>
                  </a:lnTo>
                  <a:lnTo>
                    <a:pt x="329" y="1481"/>
                  </a:lnTo>
                  <a:lnTo>
                    <a:pt x="328" y="1481"/>
                  </a:lnTo>
                  <a:lnTo>
                    <a:pt x="328" y="1482"/>
                  </a:lnTo>
                  <a:lnTo>
                    <a:pt x="327" y="1482"/>
                  </a:lnTo>
                  <a:lnTo>
                    <a:pt x="327" y="1483"/>
                  </a:lnTo>
                  <a:lnTo>
                    <a:pt x="325" y="1483"/>
                  </a:lnTo>
                  <a:lnTo>
                    <a:pt x="325" y="1484"/>
                  </a:lnTo>
                  <a:lnTo>
                    <a:pt x="324" y="1484"/>
                  </a:lnTo>
                  <a:lnTo>
                    <a:pt x="323" y="1483"/>
                  </a:lnTo>
                  <a:lnTo>
                    <a:pt x="312" y="1493"/>
                  </a:lnTo>
                  <a:lnTo>
                    <a:pt x="310" y="1497"/>
                  </a:lnTo>
                  <a:lnTo>
                    <a:pt x="309" y="1498"/>
                  </a:lnTo>
                  <a:lnTo>
                    <a:pt x="302" y="1504"/>
                  </a:lnTo>
                  <a:lnTo>
                    <a:pt x="299" y="1507"/>
                  </a:lnTo>
                  <a:lnTo>
                    <a:pt x="299" y="1508"/>
                  </a:lnTo>
                  <a:lnTo>
                    <a:pt x="293" y="1514"/>
                  </a:lnTo>
                  <a:lnTo>
                    <a:pt x="295" y="1516"/>
                  </a:lnTo>
                  <a:lnTo>
                    <a:pt x="295" y="1517"/>
                  </a:lnTo>
                  <a:lnTo>
                    <a:pt x="296" y="1517"/>
                  </a:lnTo>
                  <a:lnTo>
                    <a:pt x="299" y="1521"/>
                  </a:lnTo>
                  <a:lnTo>
                    <a:pt x="301" y="1523"/>
                  </a:lnTo>
                  <a:lnTo>
                    <a:pt x="306" y="1527"/>
                  </a:lnTo>
                  <a:lnTo>
                    <a:pt x="307" y="1527"/>
                  </a:lnTo>
                  <a:lnTo>
                    <a:pt x="307" y="1526"/>
                  </a:lnTo>
                  <a:lnTo>
                    <a:pt x="309" y="1526"/>
                  </a:lnTo>
                  <a:lnTo>
                    <a:pt x="310" y="1527"/>
                  </a:lnTo>
                  <a:lnTo>
                    <a:pt x="311" y="1527"/>
                  </a:lnTo>
                  <a:lnTo>
                    <a:pt x="312" y="1526"/>
                  </a:lnTo>
                  <a:lnTo>
                    <a:pt x="313" y="1526"/>
                  </a:lnTo>
                  <a:lnTo>
                    <a:pt x="313" y="1527"/>
                  </a:lnTo>
                  <a:lnTo>
                    <a:pt x="314" y="1527"/>
                  </a:lnTo>
                  <a:lnTo>
                    <a:pt x="312" y="1529"/>
                  </a:lnTo>
                  <a:lnTo>
                    <a:pt x="313" y="1531"/>
                  </a:lnTo>
                  <a:lnTo>
                    <a:pt x="314" y="1532"/>
                  </a:lnTo>
                  <a:lnTo>
                    <a:pt x="313" y="1532"/>
                  </a:lnTo>
                  <a:lnTo>
                    <a:pt x="314" y="1533"/>
                  </a:lnTo>
                  <a:lnTo>
                    <a:pt x="315" y="1533"/>
                  </a:lnTo>
                  <a:lnTo>
                    <a:pt x="313" y="1533"/>
                  </a:lnTo>
                  <a:lnTo>
                    <a:pt x="312" y="1534"/>
                  </a:lnTo>
                  <a:lnTo>
                    <a:pt x="311" y="1533"/>
                  </a:lnTo>
                  <a:lnTo>
                    <a:pt x="309" y="1531"/>
                  </a:lnTo>
                  <a:lnTo>
                    <a:pt x="307" y="1529"/>
                  </a:lnTo>
                  <a:lnTo>
                    <a:pt x="306" y="1528"/>
                  </a:lnTo>
                  <a:lnTo>
                    <a:pt x="304" y="1526"/>
                  </a:lnTo>
                  <a:lnTo>
                    <a:pt x="302" y="1524"/>
                  </a:lnTo>
                  <a:lnTo>
                    <a:pt x="299" y="1523"/>
                  </a:lnTo>
                  <a:lnTo>
                    <a:pt x="299" y="1521"/>
                  </a:lnTo>
                  <a:lnTo>
                    <a:pt x="295" y="1517"/>
                  </a:lnTo>
                  <a:lnTo>
                    <a:pt x="293" y="1515"/>
                  </a:lnTo>
                  <a:lnTo>
                    <a:pt x="292" y="1514"/>
                  </a:lnTo>
                  <a:lnTo>
                    <a:pt x="289" y="1517"/>
                  </a:lnTo>
                  <a:lnTo>
                    <a:pt x="288" y="1517"/>
                  </a:lnTo>
                  <a:lnTo>
                    <a:pt x="287" y="1524"/>
                  </a:lnTo>
                  <a:lnTo>
                    <a:pt x="286" y="1531"/>
                  </a:lnTo>
                  <a:lnTo>
                    <a:pt x="285" y="1533"/>
                  </a:lnTo>
                  <a:lnTo>
                    <a:pt x="285" y="1535"/>
                  </a:lnTo>
                  <a:lnTo>
                    <a:pt x="284" y="1539"/>
                  </a:lnTo>
                  <a:lnTo>
                    <a:pt x="284" y="1540"/>
                  </a:lnTo>
                  <a:lnTo>
                    <a:pt x="281" y="1546"/>
                  </a:lnTo>
                  <a:lnTo>
                    <a:pt x="281" y="1549"/>
                  </a:lnTo>
                  <a:lnTo>
                    <a:pt x="281" y="1550"/>
                  </a:lnTo>
                  <a:lnTo>
                    <a:pt x="280" y="1551"/>
                  </a:lnTo>
                  <a:lnTo>
                    <a:pt x="280" y="1552"/>
                  </a:lnTo>
                  <a:lnTo>
                    <a:pt x="280" y="1553"/>
                  </a:lnTo>
                  <a:lnTo>
                    <a:pt x="280" y="1554"/>
                  </a:lnTo>
                  <a:lnTo>
                    <a:pt x="280" y="1556"/>
                  </a:lnTo>
                  <a:lnTo>
                    <a:pt x="280" y="1557"/>
                  </a:lnTo>
                  <a:lnTo>
                    <a:pt x="280" y="1558"/>
                  </a:lnTo>
                  <a:lnTo>
                    <a:pt x="281" y="1559"/>
                  </a:lnTo>
                  <a:lnTo>
                    <a:pt x="281" y="1560"/>
                  </a:lnTo>
                  <a:lnTo>
                    <a:pt x="281" y="1561"/>
                  </a:lnTo>
                  <a:lnTo>
                    <a:pt x="282" y="1562"/>
                  </a:lnTo>
                  <a:lnTo>
                    <a:pt x="285" y="1561"/>
                  </a:lnTo>
                  <a:lnTo>
                    <a:pt x="286" y="1562"/>
                  </a:lnTo>
                  <a:lnTo>
                    <a:pt x="286" y="1564"/>
                  </a:lnTo>
                  <a:lnTo>
                    <a:pt x="287" y="1564"/>
                  </a:lnTo>
                  <a:lnTo>
                    <a:pt x="287" y="1565"/>
                  </a:lnTo>
                  <a:lnTo>
                    <a:pt x="287" y="1566"/>
                  </a:lnTo>
                  <a:lnTo>
                    <a:pt x="288" y="1567"/>
                  </a:lnTo>
                  <a:lnTo>
                    <a:pt x="289" y="1567"/>
                  </a:lnTo>
                  <a:lnTo>
                    <a:pt x="290" y="1567"/>
                  </a:lnTo>
                  <a:lnTo>
                    <a:pt x="292" y="1567"/>
                  </a:lnTo>
                  <a:lnTo>
                    <a:pt x="293" y="1567"/>
                  </a:lnTo>
                  <a:lnTo>
                    <a:pt x="294" y="1566"/>
                  </a:lnTo>
                  <a:lnTo>
                    <a:pt x="295" y="1566"/>
                  </a:lnTo>
                  <a:lnTo>
                    <a:pt x="296" y="1566"/>
                  </a:lnTo>
                  <a:lnTo>
                    <a:pt x="296" y="1567"/>
                  </a:lnTo>
                  <a:lnTo>
                    <a:pt x="297" y="1567"/>
                  </a:lnTo>
                  <a:lnTo>
                    <a:pt x="298" y="1568"/>
                  </a:lnTo>
                  <a:lnTo>
                    <a:pt x="298" y="1567"/>
                  </a:lnTo>
                  <a:lnTo>
                    <a:pt x="302" y="1565"/>
                  </a:lnTo>
                  <a:lnTo>
                    <a:pt x="302" y="1566"/>
                  </a:lnTo>
                  <a:lnTo>
                    <a:pt x="303" y="1566"/>
                  </a:lnTo>
                  <a:lnTo>
                    <a:pt x="303" y="1567"/>
                  </a:lnTo>
                  <a:lnTo>
                    <a:pt x="304" y="1567"/>
                  </a:lnTo>
                  <a:lnTo>
                    <a:pt x="301" y="1570"/>
                  </a:lnTo>
                  <a:lnTo>
                    <a:pt x="302" y="1576"/>
                  </a:lnTo>
                  <a:lnTo>
                    <a:pt x="302" y="1578"/>
                  </a:lnTo>
                  <a:lnTo>
                    <a:pt x="307" y="1577"/>
                  </a:lnTo>
                  <a:lnTo>
                    <a:pt x="307" y="1576"/>
                  </a:lnTo>
                  <a:lnTo>
                    <a:pt x="307" y="1575"/>
                  </a:lnTo>
                  <a:lnTo>
                    <a:pt x="309" y="1575"/>
                  </a:lnTo>
                  <a:lnTo>
                    <a:pt x="311" y="1575"/>
                  </a:lnTo>
                  <a:lnTo>
                    <a:pt x="311" y="1574"/>
                  </a:lnTo>
                  <a:lnTo>
                    <a:pt x="311" y="1573"/>
                  </a:lnTo>
                  <a:lnTo>
                    <a:pt x="311" y="1571"/>
                  </a:lnTo>
                  <a:lnTo>
                    <a:pt x="310" y="1571"/>
                  </a:lnTo>
                  <a:lnTo>
                    <a:pt x="311" y="1570"/>
                  </a:lnTo>
                  <a:lnTo>
                    <a:pt x="312" y="1569"/>
                  </a:lnTo>
                  <a:lnTo>
                    <a:pt x="313" y="1569"/>
                  </a:lnTo>
                  <a:lnTo>
                    <a:pt x="314" y="1569"/>
                  </a:lnTo>
                  <a:lnTo>
                    <a:pt x="314" y="1568"/>
                  </a:lnTo>
                  <a:lnTo>
                    <a:pt x="315" y="1567"/>
                  </a:lnTo>
                  <a:lnTo>
                    <a:pt x="316" y="1566"/>
                  </a:lnTo>
                  <a:lnTo>
                    <a:pt x="318" y="1566"/>
                  </a:lnTo>
                  <a:lnTo>
                    <a:pt x="320" y="1565"/>
                  </a:lnTo>
                  <a:lnTo>
                    <a:pt x="320" y="1564"/>
                  </a:lnTo>
                  <a:lnTo>
                    <a:pt x="321" y="1564"/>
                  </a:lnTo>
                  <a:lnTo>
                    <a:pt x="322" y="1564"/>
                  </a:lnTo>
                  <a:lnTo>
                    <a:pt x="322" y="1562"/>
                  </a:lnTo>
                  <a:lnTo>
                    <a:pt x="323" y="1562"/>
                  </a:lnTo>
                  <a:lnTo>
                    <a:pt x="323" y="1561"/>
                  </a:lnTo>
                  <a:lnTo>
                    <a:pt x="324" y="1561"/>
                  </a:lnTo>
                  <a:lnTo>
                    <a:pt x="324" y="1560"/>
                  </a:lnTo>
                  <a:lnTo>
                    <a:pt x="325" y="1560"/>
                  </a:lnTo>
                  <a:lnTo>
                    <a:pt x="325" y="1559"/>
                  </a:lnTo>
                  <a:lnTo>
                    <a:pt x="325" y="1558"/>
                  </a:lnTo>
                  <a:lnTo>
                    <a:pt x="327" y="1558"/>
                  </a:lnTo>
                  <a:lnTo>
                    <a:pt x="327" y="1557"/>
                  </a:lnTo>
                  <a:lnTo>
                    <a:pt x="327" y="1556"/>
                  </a:lnTo>
                  <a:lnTo>
                    <a:pt x="327" y="1554"/>
                  </a:lnTo>
                  <a:lnTo>
                    <a:pt x="325" y="1554"/>
                  </a:lnTo>
                  <a:lnTo>
                    <a:pt x="325" y="1553"/>
                  </a:lnTo>
                  <a:lnTo>
                    <a:pt x="325" y="1552"/>
                  </a:lnTo>
                  <a:lnTo>
                    <a:pt x="325" y="1548"/>
                  </a:lnTo>
                  <a:lnTo>
                    <a:pt x="327" y="1549"/>
                  </a:lnTo>
                  <a:lnTo>
                    <a:pt x="329" y="1551"/>
                  </a:lnTo>
                  <a:lnTo>
                    <a:pt x="330" y="1551"/>
                  </a:lnTo>
                  <a:lnTo>
                    <a:pt x="329" y="1553"/>
                  </a:lnTo>
                  <a:lnTo>
                    <a:pt x="328" y="1554"/>
                  </a:lnTo>
                  <a:lnTo>
                    <a:pt x="328" y="1556"/>
                  </a:lnTo>
                  <a:lnTo>
                    <a:pt x="327" y="1556"/>
                  </a:lnTo>
                  <a:lnTo>
                    <a:pt x="327" y="1557"/>
                  </a:lnTo>
                  <a:lnTo>
                    <a:pt x="327" y="1558"/>
                  </a:lnTo>
                  <a:lnTo>
                    <a:pt x="327" y="1559"/>
                  </a:lnTo>
                  <a:lnTo>
                    <a:pt x="325" y="1559"/>
                  </a:lnTo>
                  <a:lnTo>
                    <a:pt x="325" y="1560"/>
                  </a:lnTo>
                  <a:lnTo>
                    <a:pt x="324" y="1561"/>
                  </a:lnTo>
                  <a:lnTo>
                    <a:pt x="324" y="1562"/>
                  </a:lnTo>
                  <a:lnTo>
                    <a:pt x="323" y="1562"/>
                  </a:lnTo>
                  <a:lnTo>
                    <a:pt x="323" y="1564"/>
                  </a:lnTo>
                  <a:lnTo>
                    <a:pt x="322" y="1564"/>
                  </a:lnTo>
                  <a:lnTo>
                    <a:pt x="321" y="1564"/>
                  </a:lnTo>
                  <a:lnTo>
                    <a:pt x="321" y="1565"/>
                  </a:lnTo>
                  <a:lnTo>
                    <a:pt x="320" y="1565"/>
                  </a:lnTo>
                  <a:lnTo>
                    <a:pt x="318" y="1566"/>
                  </a:lnTo>
                  <a:lnTo>
                    <a:pt x="316" y="1567"/>
                  </a:lnTo>
                  <a:lnTo>
                    <a:pt x="315" y="1567"/>
                  </a:lnTo>
                  <a:lnTo>
                    <a:pt x="314" y="1569"/>
                  </a:lnTo>
                  <a:lnTo>
                    <a:pt x="313" y="1569"/>
                  </a:lnTo>
                  <a:lnTo>
                    <a:pt x="314" y="1570"/>
                  </a:lnTo>
                  <a:lnTo>
                    <a:pt x="314" y="1571"/>
                  </a:lnTo>
                  <a:lnTo>
                    <a:pt x="315" y="1571"/>
                  </a:lnTo>
                  <a:lnTo>
                    <a:pt x="315" y="1573"/>
                  </a:lnTo>
                  <a:lnTo>
                    <a:pt x="315" y="1574"/>
                  </a:lnTo>
                  <a:lnTo>
                    <a:pt x="315" y="1575"/>
                  </a:lnTo>
                  <a:lnTo>
                    <a:pt x="315" y="1576"/>
                  </a:lnTo>
                  <a:lnTo>
                    <a:pt x="341" y="1574"/>
                  </a:lnTo>
                  <a:lnTo>
                    <a:pt x="347" y="1574"/>
                  </a:lnTo>
                  <a:lnTo>
                    <a:pt x="352" y="1573"/>
                  </a:lnTo>
                  <a:lnTo>
                    <a:pt x="350" y="1571"/>
                  </a:lnTo>
                  <a:lnTo>
                    <a:pt x="347" y="1569"/>
                  </a:lnTo>
                  <a:lnTo>
                    <a:pt x="348" y="1568"/>
                  </a:lnTo>
                  <a:lnTo>
                    <a:pt x="349" y="1567"/>
                  </a:lnTo>
                  <a:lnTo>
                    <a:pt x="353" y="1567"/>
                  </a:lnTo>
                  <a:lnTo>
                    <a:pt x="353" y="1569"/>
                  </a:lnTo>
                  <a:lnTo>
                    <a:pt x="355" y="1569"/>
                  </a:lnTo>
                  <a:lnTo>
                    <a:pt x="355" y="1571"/>
                  </a:lnTo>
                  <a:lnTo>
                    <a:pt x="358" y="1570"/>
                  </a:lnTo>
                  <a:lnTo>
                    <a:pt x="361" y="1570"/>
                  </a:lnTo>
                  <a:lnTo>
                    <a:pt x="361" y="1569"/>
                  </a:lnTo>
                  <a:lnTo>
                    <a:pt x="363" y="1568"/>
                  </a:lnTo>
                  <a:lnTo>
                    <a:pt x="363" y="1567"/>
                  </a:lnTo>
                  <a:lnTo>
                    <a:pt x="363" y="1565"/>
                  </a:lnTo>
                  <a:lnTo>
                    <a:pt x="364" y="1565"/>
                  </a:lnTo>
                  <a:lnTo>
                    <a:pt x="365" y="1565"/>
                  </a:lnTo>
                  <a:lnTo>
                    <a:pt x="366" y="1565"/>
                  </a:lnTo>
                  <a:lnTo>
                    <a:pt x="367" y="1565"/>
                  </a:lnTo>
                  <a:lnTo>
                    <a:pt x="368" y="1565"/>
                  </a:lnTo>
                  <a:lnTo>
                    <a:pt x="370" y="1565"/>
                  </a:lnTo>
                  <a:lnTo>
                    <a:pt x="370" y="1562"/>
                  </a:lnTo>
                  <a:lnTo>
                    <a:pt x="370" y="1561"/>
                  </a:lnTo>
                  <a:lnTo>
                    <a:pt x="368" y="1560"/>
                  </a:lnTo>
                  <a:lnTo>
                    <a:pt x="368" y="1559"/>
                  </a:lnTo>
                  <a:lnTo>
                    <a:pt x="368" y="1558"/>
                  </a:lnTo>
                  <a:lnTo>
                    <a:pt x="367" y="1557"/>
                  </a:lnTo>
                  <a:lnTo>
                    <a:pt x="367" y="1556"/>
                  </a:lnTo>
                  <a:lnTo>
                    <a:pt x="366" y="1554"/>
                  </a:lnTo>
                  <a:lnTo>
                    <a:pt x="366" y="1553"/>
                  </a:lnTo>
                  <a:lnTo>
                    <a:pt x="366" y="1552"/>
                  </a:lnTo>
                  <a:lnTo>
                    <a:pt x="365" y="1552"/>
                  </a:lnTo>
                  <a:lnTo>
                    <a:pt x="364" y="1551"/>
                  </a:lnTo>
                  <a:lnTo>
                    <a:pt x="363" y="1550"/>
                  </a:lnTo>
                  <a:lnTo>
                    <a:pt x="363" y="1549"/>
                  </a:lnTo>
                  <a:lnTo>
                    <a:pt x="362" y="1548"/>
                  </a:lnTo>
                  <a:lnTo>
                    <a:pt x="361" y="1548"/>
                  </a:lnTo>
                  <a:lnTo>
                    <a:pt x="361" y="1546"/>
                  </a:lnTo>
                  <a:lnTo>
                    <a:pt x="362" y="1546"/>
                  </a:lnTo>
                  <a:lnTo>
                    <a:pt x="362" y="1545"/>
                  </a:lnTo>
                  <a:lnTo>
                    <a:pt x="362" y="1544"/>
                  </a:lnTo>
                  <a:lnTo>
                    <a:pt x="364" y="1545"/>
                  </a:lnTo>
                  <a:lnTo>
                    <a:pt x="363" y="1546"/>
                  </a:lnTo>
                  <a:lnTo>
                    <a:pt x="362" y="1548"/>
                  </a:lnTo>
                  <a:lnTo>
                    <a:pt x="363" y="1549"/>
                  </a:lnTo>
                  <a:lnTo>
                    <a:pt x="364" y="1550"/>
                  </a:lnTo>
                  <a:lnTo>
                    <a:pt x="365" y="1551"/>
                  </a:lnTo>
                  <a:lnTo>
                    <a:pt x="366" y="1552"/>
                  </a:lnTo>
                  <a:lnTo>
                    <a:pt x="366" y="1553"/>
                  </a:lnTo>
                  <a:lnTo>
                    <a:pt x="367" y="1554"/>
                  </a:lnTo>
                  <a:lnTo>
                    <a:pt x="368" y="1556"/>
                  </a:lnTo>
                  <a:lnTo>
                    <a:pt x="368" y="1558"/>
                  </a:lnTo>
                  <a:lnTo>
                    <a:pt x="370" y="1559"/>
                  </a:lnTo>
                  <a:lnTo>
                    <a:pt x="370" y="1560"/>
                  </a:lnTo>
                  <a:lnTo>
                    <a:pt x="370" y="1561"/>
                  </a:lnTo>
                  <a:lnTo>
                    <a:pt x="370" y="1562"/>
                  </a:lnTo>
                  <a:lnTo>
                    <a:pt x="371" y="1562"/>
                  </a:lnTo>
                  <a:lnTo>
                    <a:pt x="372" y="1562"/>
                  </a:lnTo>
                  <a:lnTo>
                    <a:pt x="373" y="1562"/>
                  </a:lnTo>
                  <a:lnTo>
                    <a:pt x="373" y="1564"/>
                  </a:lnTo>
                  <a:lnTo>
                    <a:pt x="374" y="1564"/>
                  </a:lnTo>
                  <a:lnTo>
                    <a:pt x="375" y="1564"/>
                  </a:lnTo>
                  <a:lnTo>
                    <a:pt x="376" y="1564"/>
                  </a:lnTo>
                  <a:lnTo>
                    <a:pt x="379" y="1564"/>
                  </a:lnTo>
                  <a:lnTo>
                    <a:pt x="380" y="1564"/>
                  </a:lnTo>
                  <a:lnTo>
                    <a:pt x="381" y="1564"/>
                  </a:lnTo>
                  <a:lnTo>
                    <a:pt x="382" y="1564"/>
                  </a:lnTo>
                  <a:lnTo>
                    <a:pt x="382" y="1562"/>
                  </a:lnTo>
                  <a:lnTo>
                    <a:pt x="384" y="1562"/>
                  </a:lnTo>
                  <a:lnTo>
                    <a:pt x="385" y="1562"/>
                  </a:lnTo>
                  <a:lnTo>
                    <a:pt x="387" y="1562"/>
                  </a:lnTo>
                  <a:lnTo>
                    <a:pt x="388" y="1562"/>
                  </a:lnTo>
                  <a:lnTo>
                    <a:pt x="388" y="1561"/>
                  </a:lnTo>
                  <a:lnTo>
                    <a:pt x="388" y="1560"/>
                  </a:lnTo>
                  <a:lnTo>
                    <a:pt x="388" y="1559"/>
                  </a:lnTo>
                  <a:lnTo>
                    <a:pt x="388" y="1558"/>
                  </a:lnTo>
                  <a:lnTo>
                    <a:pt x="388" y="1557"/>
                  </a:lnTo>
                  <a:lnTo>
                    <a:pt x="388" y="1556"/>
                  </a:lnTo>
                  <a:lnTo>
                    <a:pt x="389" y="1556"/>
                  </a:lnTo>
                  <a:lnTo>
                    <a:pt x="389" y="1554"/>
                  </a:lnTo>
                  <a:lnTo>
                    <a:pt x="389" y="1553"/>
                  </a:lnTo>
                  <a:lnTo>
                    <a:pt x="389" y="1552"/>
                  </a:lnTo>
                  <a:lnTo>
                    <a:pt x="390" y="1552"/>
                  </a:lnTo>
                  <a:lnTo>
                    <a:pt x="390" y="1551"/>
                  </a:lnTo>
                  <a:lnTo>
                    <a:pt x="390" y="1550"/>
                  </a:lnTo>
                  <a:lnTo>
                    <a:pt x="391" y="1550"/>
                  </a:lnTo>
                  <a:lnTo>
                    <a:pt x="391" y="1549"/>
                  </a:lnTo>
                  <a:lnTo>
                    <a:pt x="392" y="1548"/>
                  </a:lnTo>
                  <a:lnTo>
                    <a:pt x="393" y="1546"/>
                  </a:lnTo>
                  <a:lnTo>
                    <a:pt x="394" y="1545"/>
                  </a:lnTo>
                  <a:lnTo>
                    <a:pt x="394" y="1546"/>
                  </a:lnTo>
                  <a:lnTo>
                    <a:pt x="396" y="1546"/>
                  </a:lnTo>
                  <a:lnTo>
                    <a:pt x="397" y="1545"/>
                  </a:lnTo>
                  <a:lnTo>
                    <a:pt x="397" y="1544"/>
                  </a:lnTo>
                  <a:lnTo>
                    <a:pt x="397" y="1542"/>
                  </a:lnTo>
                  <a:lnTo>
                    <a:pt x="397" y="1541"/>
                  </a:lnTo>
                  <a:lnTo>
                    <a:pt x="398" y="1540"/>
                  </a:lnTo>
                  <a:lnTo>
                    <a:pt x="398" y="1539"/>
                  </a:lnTo>
                  <a:lnTo>
                    <a:pt x="398" y="1537"/>
                  </a:lnTo>
                  <a:lnTo>
                    <a:pt x="399" y="1535"/>
                  </a:lnTo>
                  <a:lnTo>
                    <a:pt x="399" y="1534"/>
                  </a:lnTo>
                  <a:lnTo>
                    <a:pt x="401" y="1531"/>
                  </a:lnTo>
                  <a:lnTo>
                    <a:pt x="398" y="1529"/>
                  </a:lnTo>
                  <a:lnTo>
                    <a:pt x="394" y="1528"/>
                  </a:lnTo>
                  <a:lnTo>
                    <a:pt x="393" y="1527"/>
                  </a:lnTo>
                  <a:lnTo>
                    <a:pt x="392" y="1527"/>
                  </a:lnTo>
                  <a:lnTo>
                    <a:pt x="392" y="1526"/>
                  </a:lnTo>
                  <a:lnTo>
                    <a:pt x="392" y="1525"/>
                  </a:lnTo>
                  <a:lnTo>
                    <a:pt x="391" y="1525"/>
                  </a:lnTo>
                  <a:lnTo>
                    <a:pt x="390" y="1524"/>
                  </a:lnTo>
                  <a:lnTo>
                    <a:pt x="389" y="1524"/>
                  </a:lnTo>
                  <a:lnTo>
                    <a:pt x="388" y="1523"/>
                  </a:lnTo>
                  <a:lnTo>
                    <a:pt x="389" y="1521"/>
                  </a:lnTo>
                  <a:lnTo>
                    <a:pt x="389" y="1520"/>
                  </a:lnTo>
                  <a:lnTo>
                    <a:pt x="390" y="1519"/>
                  </a:lnTo>
                  <a:lnTo>
                    <a:pt x="391" y="1518"/>
                  </a:lnTo>
                  <a:lnTo>
                    <a:pt x="391" y="1517"/>
                  </a:lnTo>
                  <a:lnTo>
                    <a:pt x="392" y="1516"/>
                  </a:lnTo>
                  <a:lnTo>
                    <a:pt x="393" y="1517"/>
                  </a:lnTo>
                  <a:lnTo>
                    <a:pt x="394" y="1518"/>
                  </a:lnTo>
                  <a:lnTo>
                    <a:pt x="396" y="1519"/>
                  </a:lnTo>
                  <a:lnTo>
                    <a:pt x="397" y="1519"/>
                  </a:lnTo>
                  <a:lnTo>
                    <a:pt x="398" y="1520"/>
                  </a:lnTo>
                  <a:lnTo>
                    <a:pt x="399" y="1520"/>
                  </a:lnTo>
                  <a:lnTo>
                    <a:pt x="400" y="1520"/>
                  </a:lnTo>
                  <a:lnTo>
                    <a:pt x="401" y="1521"/>
                  </a:lnTo>
                  <a:lnTo>
                    <a:pt x="402" y="1521"/>
                  </a:lnTo>
                  <a:lnTo>
                    <a:pt x="404" y="1521"/>
                  </a:lnTo>
                  <a:lnTo>
                    <a:pt x="405" y="1521"/>
                  </a:lnTo>
                  <a:lnTo>
                    <a:pt x="404" y="1521"/>
                  </a:lnTo>
                  <a:lnTo>
                    <a:pt x="401" y="1520"/>
                  </a:lnTo>
                  <a:lnTo>
                    <a:pt x="400" y="1520"/>
                  </a:lnTo>
                  <a:lnTo>
                    <a:pt x="399" y="1519"/>
                  </a:lnTo>
                  <a:lnTo>
                    <a:pt x="398" y="1519"/>
                  </a:lnTo>
                  <a:lnTo>
                    <a:pt x="397" y="1519"/>
                  </a:lnTo>
                  <a:lnTo>
                    <a:pt x="396" y="1518"/>
                  </a:lnTo>
                  <a:lnTo>
                    <a:pt x="394" y="1518"/>
                  </a:lnTo>
                  <a:lnTo>
                    <a:pt x="394" y="1517"/>
                  </a:lnTo>
                  <a:lnTo>
                    <a:pt x="393" y="1517"/>
                  </a:lnTo>
                  <a:lnTo>
                    <a:pt x="392" y="1516"/>
                  </a:lnTo>
                  <a:lnTo>
                    <a:pt x="391" y="1515"/>
                  </a:lnTo>
                  <a:lnTo>
                    <a:pt x="390" y="1514"/>
                  </a:lnTo>
                  <a:lnTo>
                    <a:pt x="392" y="1512"/>
                  </a:lnTo>
                  <a:lnTo>
                    <a:pt x="394" y="1510"/>
                  </a:lnTo>
                  <a:lnTo>
                    <a:pt x="396" y="1510"/>
                  </a:lnTo>
                  <a:lnTo>
                    <a:pt x="398" y="1510"/>
                  </a:lnTo>
                  <a:lnTo>
                    <a:pt x="399" y="1511"/>
                  </a:lnTo>
                  <a:lnTo>
                    <a:pt x="400" y="1511"/>
                  </a:lnTo>
                  <a:lnTo>
                    <a:pt x="406" y="1512"/>
                  </a:lnTo>
                  <a:lnTo>
                    <a:pt x="406" y="1510"/>
                  </a:lnTo>
                  <a:lnTo>
                    <a:pt x="406" y="1508"/>
                  </a:lnTo>
                  <a:lnTo>
                    <a:pt x="406" y="1498"/>
                  </a:lnTo>
                  <a:lnTo>
                    <a:pt x="406" y="1497"/>
                  </a:lnTo>
                  <a:lnTo>
                    <a:pt x="406" y="1495"/>
                  </a:lnTo>
                  <a:lnTo>
                    <a:pt x="406" y="1494"/>
                  </a:lnTo>
                  <a:lnTo>
                    <a:pt x="406" y="1493"/>
                  </a:lnTo>
                  <a:lnTo>
                    <a:pt x="406" y="1489"/>
                  </a:lnTo>
                  <a:lnTo>
                    <a:pt x="406" y="1486"/>
                  </a:lnTo>
                  <a:lnTo>
                    <a:pt x="406" y="1485"/>
                  </a:lnTo>
                  <a:lnTo>
                    <a:pt x="406" y="1484"/>
                  </a:lnTo>
                  <a:lnTo>
                    <a:pt x="406" y="1474"/>
                  </a:lnTo>
                  <a:lnTo>
                    <a:pt x="406" y="1465"/>
                  </a:lnTo>
                  <a:lnTo>
                    <a:pt x="405" y="1461"/>
                  </a:lnTo>
                  <a:lnTo>
                    <a:pt x="405" y="1457"/>
                  </a:lnTo>
                  <a:lnTo>
                    <a:pt x="405" y="1456"/>
                  </a:lnTo>
                  <a:lnTo>
                    <a:pt x="405" y="1454"/>
                  </a:lnTo>
                  <a:lnTo>
                    <a:pt x="404" y="1454"/>
                  </a:lnTo>
                  <a:lnTo>
                    <a:pt x="400" y="1454"/>
                  </a:lnTo>
                  <a:lnTo>
                    <a:pt x="397" y="1453"/>
                  </a:lnTo>
                  <a:lnTo>
                    <a:pt x="394" y="1452"/>
                  </a:lnTo>
                  <a:lnTo>
                    <a:pt x="392" y="1450"/>
                  </a:lnTo>
                  <a:lnTo>
                    <a:pt x="391" y="1449"/>
                  </a:lnTo>
                  <a:lnTo>
                    <a:pt x="390" y="1448"/>
                  </a:lnTo>
                  <a:lnTo>
                    <a:pt x="389" y="1447"/>
                  </a:lnTo>
                  <a:lnTo>
                    <a:pt x="389" y="1445"/>
                  </a:lnTo>
                  <a:lnTo>
                    <a:pt x="387" y="1444"/>
                  </a:lnTo>
                  <a:lnTo>
                    <a:pt x="387" y="1443"/>
                  </a:lnTo>
                  <a:lnTo>
                    <a:pt x="389" y="1441"/>
                  </a:lnTo>
                  <a:lnTo>
                    <a:pt x="390" y="1439"/>
                  </a:lnTo>
                  <a:lnTo>
                    <a:pt x="390" y="1437"/>
                  </a:lnTo>
                  <a:lnTo>
                    <a:pt x="387" y="1435"/>
                  </a:lnTo>
                  <a:lnTo>
                    <a:pt x="385" y="1434"/>
                  </a:lnTo>
                  <a:lnTo>
                    <a:pt x="384" y="1434"/>
                  </a:lnTo>
                  <a:lnTo>
                    <a:pt x="383" y="1434"/>
                  </a:lnTo>
                  <a:lnTo>
                    <a:pt x="383" y="1433"/>
                  </a:lnTo>
                  <a:lnTo>
                    <a:pt x="387" y="1427"/>
                  </a:lnTo>
                  <a:lnTo>
                    <a:pt x="388" y="1426"/>
                  </a:lnTo>
                  <a:lnTo>
                    <a:pt x="388" y="1425"/>
                  </a:lnTo>
                  <a:lnTo>
                    <a:pt x="389" y="1425"/>
                  </a:lnTo>
                  <a:lnTo>
                    <a:pt x="390" y="1424"/>
                  </a:lnTo>
                  <a:lnTo>
                    <a:pt x="391" y="1423"/>
                  </a:lnTo>
                  <a:lnTo>
                    <a:pt x="392" y="1422"/>
                  </a:lnTo>
                  <a:lnTo>
                    <a:pt x="394" y="1420"/>
                  </a:lnTo>
                  <a:lnTo>
                    <a:pt x="396" y="1420"/>
                  </a:lnTo>
                  <a:lnTo>
                    <a:pt x="397" y="1419"/>
                  </a:lnTo>
                  <a:lnTo>
                    <a:pt x="398" y="1419"/>
                  </a:lnTo>
                  <a:lnTo>
                    <a:pt x="399" y="1419"/>
                  </a:lnTo>
                  <a:lnTo>
                    <a:pt x="400" y="1419"/>
                  </a:lnTo>
                  <a:lnTo>
                    <a:pt x="401" y="1419"/>
                  </a:lnTo>
                  <a:lnTo>
                    <a:pt x="402" y="1419"/>
                  </a:lnTo>
                  <a:lnTo>
                    <a:pt x="405" y="1419"/>
                  </a:lnTo>
                  <a:lnTo>
                    <a:pt x="406" y="1419"/>
                  </a:lnTo>
                  <a:lnTo>
                    <a:pt x="407" y="1419"/>
                  </a:lnTo>
                  <a:lnTo>
                    <a:pt x="408" y="1419"/>
                  </a:lnTo>
                  <a:lnTo>
                    <a:pt x="414" y="1419"/>
                  </a:lnTo>
                  <a:lnTo>
                    <a:pt x="416" y="1419"/>
                  </a:lnTo>
                  <a:lnTo>
                    <a:pt x="417" y="1419"/>
                  </a:lnTo>
                  <a:lnTo>
                    <a:pt x="419" y="1419"/>
                  </a:lnTo>
                  <a:lnTo>
                    <a:pt x="419" y="1418"/>
                  </a:lnTo>
                  <a:lnTo>
                    <a:pt x="419" y="1417"/>
                  </a:lnTo>
                  <a:lnTo>
                    <a:pt x="419" y="1416"/>
                  </a:lnTo>
                  <a:lnTo>
                    <a:pt x="419" y="1415"/>
                  </a:lnTo>
                  <a:lnTo>
                    <a:pt x="419" y="1414"/>
                  </a:lnTo>
                  <a:lnTo>
                    <a:pt x="421" y="1412"/>
                  </a:lnTo>
                  <a:lnTo>
                    <a:pt x="421" y="1411"/>
                  </a:lnTo>
                  <a:lnTo>
                    <a:pt x="422" y="1411"/>
                  </a:lnTo>
                  <a:lnTo>
                    <a:pt x="424" y="1412"/>
                  </a:lnTo>
                  <a:lnTo>
                    <a:pt x="425" y="1414"/>
                  </a:lnTo>
                  <a:lnTo>
                    <a:pt x="425" y="1416"/>
                  </a:lnTo>
                  <a:lnTo>
                    <a:pt x="425" y="1417"/>
                  </a:lnTo>
                  <a:lnTo>
                    <a:pt x="425" y="1418"/>
                  </a:lnTo>
                  <a:lnTo>
                    <a:pt x="425" y="1419"/>
                  </a:lnTo>
                  <a:lnTo>
                    <a:pt x="424" y="1419"/>
                  </a:lnTo>
                  <a:lnTo>
                    <a:pt x="419" y="1419"/>
                  </a:lnTo>
                  <a:lnTo>
                    <a:pt x="419" y="1420"/>
                  </a:lnTo>
                  <a:lnTo>
                    <a:pt x="421" y="1424"/>
                  </a:lnTo>
                  <a:lnTo>
                    <a:pt x="421" y="1426"/>
                  </a:lnTo>
                  <a:lnTo>
                    <a:pt x="422" y="1428"/>
                  </a:lnTo>
                  <a:lnTo>
                    <a:pt x="424" y="1431"/>
                  </a:lnTo>
                  <a:lnTo>
                    <a:pt x="428" y="1437"/>
                  </a:lnTo>
                  <a:lnTo>
                    <a:pt x="430" y="1439"/>
                  </a:lnTo>
                  <a:lnTo>
                    <a:pt x="431" y="1441"/>
                  </a:lnTo>
                  <a:lnTo>
                    <a:pt x="432" y="1442"/>
                  </a:lnTo>
                  <a:lnTo>
                    <a:pt x="433" y="1444"/>
                  </a:lnTo>
                  <a:lnTo>
                    <a:pt x="433" y="1445"/>
                  </a:lnTo>
                  <a:lnTo>
                    <a:pt x="434" y="1445"/>
                  </a:lnTo>
                  <a:lnTo>
                    <a:pt x="435" y="1445"/>
                  </a:lnTo>
                  <a:lnTo>
                    <a:pt x="436" y="1445"/>
                  </a:lnTo>
                  <a:lnTo>
                    <a:pt x="437" y="1445"/>
                  </a:lnTo>
                  <a:lnTo>
                    <a:pt x="439" y="1445"/>
                  </a:lnTo>
                  <a:lnTo>
                    <a:pt x="440" y="1445"/>
                  </a:lnTo>
                  <a:lnTo>
                    <a:pt x="441" y="1445"/>
                  </a:lnTo>
                  <a:lnTo>
                    <a:pt x="441" y="1447"/>
                  </a:lnTo>
                  <a:lnTo>
                    <a:pt x="441" y="1448"/>
                  </a:lnTo>
                  <a:lnTo>
                    <a:pt x="441" y="1449"/>
                  </a:lnTo>
                  <a:lnTo>
                    <a:pt x="441" y="1450"/>
                  </a:lnTo>
                  <a:lnTo>
                    <a:pt x="441" y="1451"/>
                  </a:lnTo>
                  <a:lnTo>
                    <a:pt x="441" y="1452"/>
                  </a:lnTo>
                  <a:lnTo>
                    <a:pt x="442" y="1452"/>
                  </a:lnTo>
                  <a:lnTo>
                    <a:pt x="445" y="1451"/>
                  </a:lnTo>
                  <a:lnTo>
                    <a:pt x="447" y="1451"/>
                  </a:lnTo>
                  <a:lnTo>
                    <a:pt x="448" y="1451"/>
                  </a:lnTo>
                  <a:lnTo>
                    <a:pt x="449" y="1451"/>
                  </a:lnTo>
                  <a:lnTo>
                    <a:pt x="452" y="1451"/>
                  </a:lnTo>
                  <a:lnTo>
                    <a:pt x="453" y="1451"/>
                  </a:lnTo>
                  <a:lnTo>
                    <a:pt x="454" y="1451"/>
                  </a:lnTo>
                  <a:lnTo>
                    <a:pt x="454" y="1452"/>
                  </a:lnTo>
                  <a:lnTo>
                    <a:pt x="456" y="1452"/>
                  </a:lnTo>
                  <a:lnTo>
                    <a:pt x="456" y="1451"/>
                  </a:lnTo>
                  <a:lnTo>
                    <a:pt x="456" y="1450"/>
                  </a:lnTo>
                  <a:lnTo>
                    <a:pt x="457" y="1450"/>
                  </a:lnTo>
                  <a:lnTo>
                    <a:pt x="457" y="1449"/>
                  </a:lnTo>
                  <a:lnTo>
                    <a:pt x="457" y="1448"/>
                  </a:lnTo>
                  <a:lnTo>
                    <a:pt x="458" y="1447"/>
                  </a:lnTo>
                  <a:lnTo>
                    <a:pt x="459" y="1448"/>
                  </a:lnTo>
                  <a:lnTo>
                    <a:pt x="460" y="1448"/>
                  </a:lnTo>
                  <a:lnTo>
                    <a:pt x="461" y="1447"/>
                  </a:lnTo>
                  <a:lnTo>
                    <a:pt x="461" y="1445"/>
                  </a:lnTo>
                  <a:lnTo>
                    <a:pt x="462" y="1445"/>
                  </a:lnTo>
                  <a:lnTo>
                    <a:pt x="463" y="1444"/>
                  </a:lnTo>
                  <a:lnTo>
                    <a:pt x="463" y="1443"/>
                  </a:lnTo>
                  <a:lnTo>
                    <a:pt x="465" y="1442"/>
                  </a:lnTo>
                  <a:lnTo>
                    <a:pt x="466" y="1442"/>
                  </a:lnTo>
                  <a:lnTo>
                    <a:pt x="467" y="1441"/>
                  </a:lnTo>
                  <a:lnTo>
                    <a:pt x="467" y="1440"/>
                  </a:lnTo>
                  <a:lnTo>
                    <a:pt x="468" y="1440"/>
                  </a:lnTo>
                  <a:lnTo>
                    <a:pt x="467" y="1439"/>
                  </a:lnTo>
                  <a:lnTo>
                    <a:pt x="467" y="1437"/>
                  </a:lnTo>
                  <a:lnTo>
                    <a:pt x="466" y="1436"/>
                  </a:lnTo>
                  <a:lnTo>
                    <a:pt x="466" y="1435"/>
                  </a:lnTo>
                  <a:lnTo>
                    <a:pt x="465" y="1434"/>
                  </a:lnTo>
                  <a:lnTo>
                    <a:pt x="465" y="1433"/>
                  </a:lnTo>
                  <a:lnTo>
                    <a:pt x="463" y="1432"/>
                  </a:lnTo>
                  <a:lnTo>
                    <a:pt x="463" y="1431"/>
                  </a:lnTo>
                  <a:lnTo>
                    <a:pt x="465" y="1431"/>
                  </a:lnTo>
                  <a:lnTo>
                    <a:pt x="466" y="1431"/>
                  </a:lnTo>
                  <a:lnTo>
                    <a:pt x="466" y="1429"/>
                  </a:lnTo>
                  <a:lnTo>
                    <a:pt x="466" y="1428"/>
                  </a:lnTo>
                  <a:lnTo>
                    <a:pt x="466" y="1427"/>
                  </a:lnTo>
                  <a:lnTo>
                    <a:pt x="466" y="1426"/>
                  </a:lnTo>
                  <a:lnTo>
                    <a:pt x="467" y="1426"/>
                  </a:lnTo>
                  <a:lnTo>
                    <a:pt x="468" y="1426"/>
                  </a:lnTo>
                  <a:lnTo>
                    <a:pt x="469" y="1426"/>
                  </a:lnTo>
                  <a:lnTo>
                    <a:pt x="470" y="1425"/>
                  </a:lnTo>
                  <a:lnTo>
                    <a:pt x="471" y="1425"/>
                  </a:lnTo>
                  <a:lnTo>
                    <a:pt x="471" y="1427"/>
                  </a:lnTo>
                  <a:lnTo>
                    <a:pt x="471" y="1432"/>
                  </a:lnTo>
                  <a:lnTo>
                    <a:pt x="470" y="1434"/>
                  </a:lnTo>
                  <a:lnTo>
                    <a:pt x="469" y="1436"/>
                  </a:lnTo>
                  <a:lnTo>
                    <a:pt x="468" y="1440"/>
                  </a:lnTo>
                  <a:lnTo>
                    <a:pt x="466" y="1442"/>
                  </a:lnTo>
                  <a:lnTo>
                    <a:pt x="465" y="1443"/>
                  </a:lnTo>
                  <a:lnTo>
                    <a:pt x="462" y="1447"/>
                  </a:lnTo>
                  <a:lnTo>
                    <a:pt x="460" y="1449"/>
                  </a:lnTo>
                  <a:lnTo>
                    <a:pt x="459" y="1452"/>
                  </a:lnTo>
                  <a:lnTo>
                    <a:pt x="461" y="1453"/>
                  </a:lnTo>
                  <a:lnTo>
                    <a:pt x="462" y="1453"/>
                  </a:lnTo>
                  <a:lnTo>
                    <a:pt x="463" y="1453"/>
                  </a:lnTo>
                  <a:lnTo>
                    <a:pt x="465" y="1453"/>
                  </a:lnTo>
                  <a:lnTo>
                    <a:pt x="466" y="1454"/>
                  </a:lnTo>
                  <a:lnTo>
                    <a:pt x="467" y="1454"/>
                  </a:lnTo>
                  <a:lnTo>
                    <a:pt x="468" y="1454"/>
                  </a:lnTo>
                  <a:lnTo>
                    <a:pt x="469" y="1454"/>
                  </a:lnTo>
                  <a:lnTo>
                    <a:pt x="470" y="1454"/>
                  </a:lnTo>
                  <a:lnTo>
                    <a:pt x="471" y="1454"/>
                  </a:lnTo>
                  <a:lnTo>
                    <a:pt x="473" y="1453"/>
                  </a:lnTo>
                  <a:lnTo>
                    <a:pt x="475" y="1453"/>
                  </a:lnTo>
                  <a:lnTo>
                    <a:pt x="476" y="1453"/>
                  </a:lnTo>
                  <a:lnTo>
                    <a:pt x="477" y="1453"/>
                  </a:lnTo>
                  <a:lnTo>
                    <a:pt x="478" y="1452"/>
                  </a:lnTo>
                  <a:lnTo>
                    <a:pt x="479" y="1452"/>
                  </a:lnTo>
                  <a:lnTo>
                    <a:pt x="480" y="1451"/>
                  </a:lnTo>
                  <a:lnTo>
                    <a:pt x="482" y="1451"/>
                  </a:lnTo>
                  <a:lnTo>
                    <a:pt x="483" y="1451"/>
                  </a:lnTo>
                  <a:lnTo>
                    <a:pt x="482" y="1450"/>
                  </a:lnTo>
                  <a:lnTo>
                    <a:pt x="487" y="1447"/>
                  </a:lnTo>
                  <a:lnTo>
                    <a:pt x="488" y="1447"/>
                  </a:lnTo>
                  <a:lnTo>
                    <a:pt x="490" y="1445"/>
                  </a:lnTo>
                  <a:lnTo>
                    <a:pt x="491" y="1444"/>
                  </a:lnTo>
                  <a:lnTo>
                    <a:pt x="492" y="1443"/>
                  </a:lnTo>
                  <a:lnTo>
                    <a:pt x="493" y="1443"/>
                  </a:lnTo>
                  <a:lnTo>
                    <a:pt x="494" y="1442"/>
                  </a:lnTo>
                  <a:lnTo>
                    <a:pt x="494" y="1441"/>
                  </a:lnTo>
                  <a:lnTo>
                    <a:pt x="495" y="1441"/>
                  </a:lnTo>
                  <a:lnTo>
                    <a:pt x="495" y="1440"/>
                  </a:lnTo>
                  <a:lnTo>
                    <a:pt x="496" y="1440"/>
                  </a:lnTo>
                  <a:lnTo>
                    <a:pt x="499" y="1437"/>
                  </a:lnTo>
                  <a:lnTo>
                    <a:pt x="500" y="1437"/>
                  </a:lnTo>
                  <a:lnTo>
                    <a:pt x="501" y="1437"/>
                  </a:lnTo>
                  <a:lnTo>
                    <a:pt x="502" y="1436"/>
                  </a:lnTo>
                  <a:lnTo>
                    <a:pt x="503" y="1436"/>
                  </a:lnTo>
                  <a:lnTo>
                    <a:pt x="504" y="1436"/>
                  </a:lnTo>
                  <a:lnTo>
                    <a:pt x="505" y="1436"/>
                  </a:lnTo>
                  <a:lnTo>
                    <a:pt x="506" y="1435"/>
                  </a:lnTo>
                  <a:lnTo>
                    <a:pt x="509" y="1435"/>
                  </a:lnTo>
                  <a:lnTo>
                    <a:pt x="512" y="1439"/>
                  </a:lnTo>
                  <a:lnTo>
                    <a:pt x="513" y="1440"/>
                  </a:lnTo>
                  <a:lnTo>
                    <a:pt x="513" y="1441"/>
                  </a:lnTo>
                  <a:lnTo>
                    <a:pt x="513" y="1442"/>
                  </a:lnTo>
                  <a:lnTo>
                    <a:pt x="512" y="1442"/>
                  </a:lnTo>
                  <a:lnTo>
                    <a:pt x="511" y="1442"/>
                  </a:lnTo>
                  <a:lnTo>
                    <a:pt x="508" y="1443"/>
                  </a:lnTo>
                  <a:lnTo>
                    <a:pt x="506" y="1443"/>
                  </a:lnTo>
                  <a:lnTo>
                    <a:pt x="505" y="1443"/>
                  </a:lnTo>
                  <a:lnTo>
                    <a:pt x="504" y="1443"/>
                  </a:lnTo>
                  <a:lnTo>
                    <a:pt x="502" y="1444"/>
                  </a:lnTo>
                  <a:lnTo>
                    <a:pt x="501" y="1444"/>
                  </a:lnTo>
                  <a:lnTo>
                    <a:pt x="500" y="1444"/>
                  </a:lnTo>
                  <a:lnTo>
                    <a:pt x="499" y="1443"/>
                  </a:lnTo>
                  <a:lnTo>
                    <a:pt x="499" y="1442"/>
                  </a:lnTo>
                  <a:lnTo>
                    <a:pt x="497" y="1442"/>
                  </a:lnTo>
                  <a:lnTo>
                    <a:pt x="497" y="1441"/>
                  </a:lnTo>
                  <a:lnTo>
                    <a:pt x="496" y="1441"/>
                  </a:lnTo>
                  <a:lnTo>
                    <a:pt x="496" y="1440"/>
                  </a:lnTo>
                  <a:lnTo>
                    <a:pt x="495" y="1441"/>
                  </a:lnTo>
                  <a:lnTo>
                    <a:pt x="494" y="1442"/>
                  </a:lnTo>
                  <a:lnTo>
                    <a:pt x="493" y="1443"/>
                  </a:lnTo>
                  <a:lnTo>
                    <a:pt x="492" y="1444"/>
                  </a:lnTo>
                  <a:lnTo>
                    <a:pt x="491" y="1445"/>
                  </a:lnTo>
                  <a:lnTo>
                    <a:pt x="490" y="1445"/>
                  </a:lnTo>
                  <a:lnTo>
                    <a:pt x="488" y="1448"/>
                  </a:lnTo>
                  <a:lnTo>
                    <a:pt x="487" y="1448"/>
                  </a:lnTo>
                  <a:lnTo>
                    <a:pt x="488" y="1448"/>
                  </a:lnTo>
                  <a:lnTo>
                    <a:pt x="486" y="1449"/>
                  </a:lnTo>
                  <a:lnTo>
                    <a:pt x="484" y="1450"/>
                  </a:lnTo>
                  <a:lnTo>
                    <a:pt x="482" y="1452"/>
                  </a:lnTo>
                  <a:lnTo>
                    <a:pt x="480" y="1452"/>
                  </a:lnTo>
                  <a:lnTo>
                    <a:pt x="479" y="1453"/>
                  </a:lnTo>
                  <a:lnTo>
                    <a:pt x="476" y="1453"/>
                  </a:lnTo>
                  <a:lnTo>
                    <a:pt x="475" y="1454"/>
                  </a:lnTo>
                  <a:lnTo>
                    <a:pt x="471" y="1454"/>
                  </a:lnTo>
                  <a:lnTo>
                    <a:pt x="469" y="1454"/>
                  </a:lnTo>
                  <a:lnTo>
                    <a:pt x="467" y="1454"/>
                  </a:lnTo>
                  <a:lnTo>
                    <a:pt x="467" y="1456"/>
                  </a:lnTo>
                  <a:lnTo>
                    <a:pt x="467" y="1457"/>
                  </a:lnTo>
                  <a:lnTo>
                    <a:pt x="467" y="1458"/>
                  </a:lnTo>
                  <a:lnTo>
                    <a:pt x="467" y="1459"/>
                  </a:lnTo>
                  <a:lnTo>
                    <a:pt x="467" y="1460"/>
                  </a:lnTo>
                  <a:lnTo>
                    <a:pt x="467" y="1461"/>
                  </a:lnTo>
                  <a:lnTo>
                    <a:pt x="466" y="1461"/>
                  </a:lnTo>
                  <a:lnTo>
                    <a:pt x="465" y="1461"/>
                  </a:lnTo>
                  <a:lnTo>
                    <a:pt x="465" y="1462"/>
                  </a:lnTo>
                  <a:lnTo>
                    <a:pt x="465" y="1464"/>
                  </a:lnTo>
                  <a:lnTo>
                    <a:pt x="465" y="1465"/>
                  </a:lnTo>
                  <a:lnTo>
                    <a:pt x="463" y="1465"/>
                  </a:lnTo>
                  <a:lnTo>
                    <a:pt x="462" y="1465"/>
                  </a:lnTo>
                  <a:lnTo>
                    <a:pt x="461" y="1465"/>
                  </a:lnTo>
                  <a:lnTo>
                    <a:pt x="461" y="1467"/>
                  </a:lnTo>
                  <a:lnTo>
                    <a:pt x="461" y="1468"/>
                  </a:lnTo>
                  <a:lnTo>
                    <a:pt x="460" y="1468"/>
                  </a:lnTo>
                  <a:lnTo>
                    <a:pt x="459" y="1468"/>
                  </a:lnTo>
                  <a:lnTo>
                    <a:pt x="458" y="1468"/>
                  </a:lnTo>
                  <a:lnTo>
                    <a:pt x="458" y="1472"/>
                  </a:lnTo>
                  <a:lnTo>
                    <a:pt x="458" y="1478"/>
                  </a:lnTo>
                  <a:lnTo>
                    <a:pt x="458" y="1483"/>
                  </a:lnTo>
                  <a:lnTo>
                    <a:pt x="459" y="1484"/>
                  </a:lnTo>
                  <a:lnTo>
                    <a:pt x="459" y="1485"/>
                  </a:lnTo>
                  <a:lnTo>
                    <a:pt x="460" y="1489"/>
                  </a:lnTo>
                  <a:lnTo>
                    <a:pt x="461" y="1491"/>
                  </a:lnTo>
                  <a:lnTo>
                    <a:pt x="462" y="1493"/>
                  </a:lnTo>
                  <a:lnTo>
                    <a:pt x="465" y="1495"/>
                  </a:lnTo>
                  <a:lnTo>
                    <a:pt x="466" y="1495"/>
                  </a:lnTo>
                  <a:lnTo>
                    <a:pt x="469" y="1499"/>
                  </a:lnTo>
                  <a:lnTo>
                    <a:pt x="470" y="1500"/>
                  </a:lnTo>
                  <a:lnTo>
                    <a:pt x="471" y="1500"/>
                  </a:lnTo>
                  <a:lnTo>
                    <a:pt x="471" y="1499"/>
                  </a:lnTo>
                  <a:lnTo>
                    <a:pt x="473" y="1499"/>
                  </a:lnTo>
                  <a:lnTo>
                    <a:pt x="473" y="1498"/>
                  </a:lnTo>
                  <a:lnTo>
                    <a:pt x="474" y="1498"/>
                  </a:lnTo>
                  <a:lnTo>
                    <a:pt x="474" y="1497"/>
                  </a:lnTo>
                  <a:lnTo>
                    <a:pt x="475" y="1497"/>
                  </a:lnTo>
                  <a:lnTo>
                    <a:pt x="476" y="1498"/>
                  </a:lnTo>
                  <a:lnTo>
                    <a:pt x="475" y="1500"/>
                  </a:lnTo>
                  <a:lnTo>
                    <a:pt x="476" y="1501"/>
                  </a:lnTo>
                  <a:lnTo>
                    <a:pt x="478" y="1503"/>
                  </a:lnTo>
                  <a:lnTo>
                    <a:pt x="479" y="1503"/>
                  </a:lnTo>
                  <a:lnTo>
                    <a:pt x="480" y="1504"/>
                  </a:lnTo>
                  <a:lnTo>
                    <a:pt x="482" y="1506"/>
                  </a:lnTo>
                  <a:lnTo>
                    <a:pt x="480" y="1507"/>
                  </a:lnTo>
                  <a:lnTo>
                    <a:pt x="480" y="1508"/>
                  </a:lnTo>
                  <a:lnTo>
                    <a:pt x="479" y="1508"/>
                  </a:lnTo>
                  <a:lnTo>
                    <a:pt x="476" y="1504"/>
                  </a:lnTo>
                  <a:lnTo>
                    <a:pt x="474" y="1502"/>
                  </a:lnTo>
                  <a:lnTo>
                    <a:pt x="470" y="1500"/>
                  </a:lnTo>
                  <a:lnTo>
                    <a:pt x="467" y="1497"/>
                  </a:lnTo>
                  <a:lnTo>
                    <a:pt x="465" y="1495"/>
                  </a:lnTo>
                  <a:lnTo>
                    <a:pt x="463" y="1494"/>
                  </a:lnTo>
                  <a:lnTo>
                    <a:pt x="462" y="1493"/>
                  </a:lnTo>
                  <a:lnTo>
                    <a:pt x="461" y="1493"/>
                  </a:lnTo>
                  <a:lnTo>
                    <a:pt x="461" y="1492"/>
                  </a:lnTo>
                  <a:lnTo>
                    <a:pt x="460" y="1491"/>
                  </a:lnTo>
                  <a:lnTo>
                    <a:pt x="460" y="1490"/>
                  </a:lnTo>
                  <a:lnTo>
                    <a:pt x="459" y="1489"/>
                  </a:lnTo>
                  <a:lnTo>
                    <a:pt x="459" y="1487"/>
                  </a:lnTo>
                  <a:lnTo>
                    <a:pt x="459" y="1485"/>
                  </a:lnTo>
                  <a:lnTo>
                    <a:pt x="458" y="1485"/>
                  </a:lnTo>
                  <a:lnTo>
                    <a:pt x="458" y="1484"/>
                  </a:lnTo>
                  <a:lnTo>
                    <a:pt x="458" y="1483"/>
                  </a:lnTo>
                  <a:lnTo>
                    <a:pt x="458" y="1482"/>
                  </a:lnTo>
                  <a:lnTo>
                    <a:pt x="458" y="1478"/>
                  </a:lnTo>
                  <a:lnTo>
                    <a:pt x="458" y="1476"/>
                  </a:lnTo>
                  <a:lnTo>
                    <a:pt x="458" y="1472"/>
                  </a:lnTo>
                  <a:lnTo>
                    <a:pt x="458" y="1468"/>
                  </a:lnTo>
                  <a:lnTo>
                    <a:pt x="458" y="1467"/>
                  </a:lnTo>
                  <a:lnTo>
                    <a:pt x="458" y="1466"/>
                  </a:lnTo>
                  <a:lnTo>
                    <a:pt x="458" y="1462"/>
                  </a:lnTo>
                  <a:lnTo>
                    <a:pt x="458" y="1461"/>
                  </a:lnTo>
                  <a:lnTo>
                    <a:pt x="457" y="1461"/>
                  </a:lnTo>
                  <a:lnTo>
                    <a:pt x="454" y="1461"/>
                  </a:lnTo>
                  <a:lnTo>
                    <a:pt x="453" y="1461"/>
                  </a:lnTo>
                  <a:lnTo>
                    <a:pt x="452" y="1461"/>
                  </a:lnTo>
                  <a:lnTo>
                    <a:pt x="452" y="1460"/>
                  </a:lnTo>
                  <a:lnTo>
                    <a:pt x="452" y="1459"/>
                  </a:lnTo>
                  <a:lnTo>
                    <a:pt x="454" y="1459"/>
                  </a:lnTo>
                  <a:lnTo>
                    <a:pt x="458" y="1459"/>
                  </a:lnTo>
                  <a:lnTo>
                    <a:pt x="458" y="1458"/>
                  </a:lnTo>
                  <a:lnTo>
                    <a:pt x="458" y="1457"/>
                  </a:lnTo>
                  <a:lnTo>
                    <a:pt x="458" y="1456"/>
                  </a:lnTo>
                  <a:lnTo>
                    <a:pt x="458" y="1454"/>
                  </a:lnTo>
                  <a:lnTo>
                    <a:pt x="458" y="1453"/>
                  </a:lnTo>
                  <a:lnTo>
                    <a:pt x="457" y="1452"/>
                  </a:lnTo>
                  <a:lnTo>
                    <a:pt x="453" y="1452"/>
                  </a:lnTo>
                  <a:lnTo>
                    <a:pt x="452" y="1452"/>
                  </a:lnTo>
                  <a:lnTo>
                    <a:pt x="449" y="1452"/>
                  </a:lnTo>
                  <a:lnTo>
                    <a:pt x="443" y="1452"/>
                  </a:lnTo>
                  <a:lnTo>
                    <a:pt x="442" y="1452"/>
                  </a:lnTo>
                  <a:lnTo>
                    <a:pt x="440" y="1452"/>
                  </a:lnTo>
                  <a:lnTo>
                    <a:pt x="437" y="1452"/>
                  </a:lnTo>
                  <a:lnTo>
                    <a:pt x="434" y="1452"/>
                  </a:lnTo>
                  <a:lnTo>
                    <a:pt x="434" y="1456"/>
                  </a:lnTo>
                  <a:lnTo>
                    <a:pt x="434" y="1457"/>
                  </a:lnTo>
                  <a:lnTo>
                    <a:pt x="433" y="1457"/>
                  </a:lnTo>
                  <a:lnTo>
                    <a:pt x="432" y="1457"/>
                  </a:lnTo>
                  <a:lnTo>
                    <a:pt x="431" y="1457"/>
                  </a:lnTo>
                  <a:lnTo>
                    <a:pt x="430" y="1457"/>
                  </a:lnTo>
                  <a:lnTo>
                    <a:pt x="427" y="1457"/>
                  </a:lnTo>
                  <a:lnTo>
                    <a:pt x="424" y="1457"/>
                  </a:lnTo>
                  <a:lnTo>
                    <a:pt x="424" y="1458"/>
                  </a:lnTo>
                  <a:lnTo>
                    <a:pt x="424" y="1459"/>
                  </a:lnTo>
                  <a:lnTo>
                    <a:pt x="424" y="1460"/>
                  </a:lnTo>
                  <a:lnTo>
                    <a:pt x="425" y="1461"/>
                  </a:lnTo>
                  <a:lnTo>
                    <a:pt x="430" y="1465"/>
                  </a:lnTo>
                  <a:lnTo>
                    <a:pt x="430" y="1466"/>
                  </a:lnTo>
                  <a:lnTo>
                    <a:pt x="426" y="1469"/>
                  </a:lnTo>
                  <a:lnTo>
                    <a:pt x="426" y="1470"/>
                  </a:lnTo>
                  <a:lnTo>
                    <a:pt x="425" y="1472"/>
                  </a:lnTo>
                  <a:lnTo>
                    <a:pt x="424" y="1473"/>
                  </a:lnTo>
                  <a:lnTo>
                    <a:pt x="424" y="1476"/>
                  </a:lnTo>
                  <a:lnTo>
                    <a:pt x="423" y="1478"/>
                  </a:lnTo>
                  <a:lnTo>
                    <a:pt x="423" y="1482"/>
                  </a:lnTo>
                  <a:lnTo>
                    <a:pt x="423" y="1484"/>
                  </a:lnTo>
                  <a:lnTo>
                    <a:pt x="423" y="1490"/>
                  </a:lnTo>
                  <a:lnTo>
                    <a:pt x="423" y="1492"/>
                  </a:lnTo>
                  <a:lnTo>
                    <a:pt x="423" y="1489"/>
                  </a:lnTo>
                  <a:lnTo>
                    <a:pt x="423" y="1482"/>
                  </a:lnTo>
                  <a:lnTo>
                    <a:pt x="423" y="1481"/>
                  </a:lnTo>
                  <a:lnTo>
                    <a:pt x="423" y="1479"/>
                  </a:lnTo>
                  <a:lnTo>
                    <a:pt x="423" y="1478"/>
                  </a:lnTo>
                  <a:lnTo>
                    <a:pt x="423" y="1477"/>
                  </a:lnTo>
                  <a:lnTo>
                    <a:pt x="423" y="1476"/>
                  </a:lnTo>
                  <a:lnTo>
                    <a:pt x="423" y="1475"/>
                  </a:lnTo>
                  <a:lnTo>
                    <a:pt x="424" y="1474"/>
                  </a:lnTo>
                  <a:lnTo>
                    <a:pt x="424" y="1473"/>
                  </a:lnTo>
                  <a:lnTo>
                    <a:pt x="425" y="1472"/>
                  </a:lnTo>
                  <a:lnTo>
                    <a:pt x="425" y="1470"/>
                  </a:lnTo>
                  <a:lnTo>
                    <a:pt x="426" y="1469"/>
                  </a:lnTo>
                  <a:lnTo>
                    <a:pt x="428" y="1466"/>
                  </a:lnTo>
                  <a:lnTo>
                    <a:pt x="424" y="1462"/>
                  </a:lnTo>
                  <a:lnTo>
                    <a:pt x="423" y="1461"/>
                  </a:lnTo>
                  <a:lnTo>
                    <a:pt x="422" y="1460"/>
                  </a:lnTo>
                  <a:lnTo>
                    <a:pt x="421" y="1459"/>
                  </a:lnTo>
                  <a:lnTo>
                    <a:pt x="419" y="1459"/>
                  </a:lnTo>
                  <a:lnTo>
                    <a:pt x="418" y="1458"/>
                  </a:lnTo>
                  <a:lnTo>
                    <a:pt x="415" y="1454"/>
                  </a:lnTo>
                  <a:lnTo>
                    <a:pt x="415" y="1456"/>
                  </a:lnTo>
                  <a:lnTo>
                    <a:pt x="416" y="1457"/>
                  </a:lnTo>
                  <a:lnTo>
                    <a:pt x="414" y="1458"/>
                  </a:lnTo>
                  <a:lnTo>
                    <a:pt x="414" y="1459"/>
                  </a:lnTo>
                  <a:lnTo>
                    <a:pt x="413" y="1459"/>
                  </a:lnTo>
                  <a:lnTo>
                    <a:pt x="413" y="1458"/>
                  </a:lnTo>
                  <a:lnTo>
                    <a:pt x="411" y="1458"/>
                  </a:lnTo>
                  <a:lnTo>
                    <a:pt x="410" y="1458"/>
                  </a:lnTo>
                  <a:lnTo>
                    <a:pt x="409" y="1458"/>
                  </a:lnTo>
                  <a:lnTo>
                    <a:pt x="409" y="1461"/>
                  </a:lnTo>
                  <a:lnTo>
                    <a:pt x="408" y="1465"/>
                  </a:lnTo>
                  <a:lnTo>
                    <a:pt x="408" y="1470"/>
                  </a:lnTo>
                  <a:lnTo>
                    <a:pt x="408" y="1474"/>
                  </a:lnTo>
                  <a:lnTo>
                    <a:pt x="408" y="1485"/>
                  </a:lnTo>
                  <a:lnTo>
                    <a:pt x="408" y="1487"/>
                  </a:lnTo>
                  <a:lnTo>
                    <a:pt x="408" y="1489"/>
                  </a:lnTo>
                  <a:lnTo>
                    <a:pt x="408" y="1492"/>
                  </a:lnTo>
                  <a:lnTo>
                    <a:pt x="408" y="1493"/>
                  </a:lnTo>
                  <a:lnTo>
                    <a:pt x="409" y="1495"/>
                  </a:lnTo>
                  <a:lnTo>
                    <a:pt x="409" y="1498"/>
                  </a:lnTo>
                  <a:lnTo>
                    <a:pt x="409" y="1499"/>
                  </a:lnTo>
                  <a:lnTo>
                    <a:pt x="409" y="1509"/>
                  </a:lnTo>
                  <a:lnTo>
                    <a:pt x="408" y="1512"/>
                  </a:lnTo>
                  <a:lnTo>
                    <a:pt x="408" y="1514"/>
                  </a:lnTo>
                  <a:lnTo>
                    <a:pt x="408" y="1517"/>
                  </a:lnTo>
                  <a:lnTo>
                    <a:pt x="407" y="1521"/>
                  </a:lnTo>
                  <a:lnTo>
                    <a:pt x="413" y="1524"/>
                  </a:lnTo>
                  <a:lnTo>
                    <a:pt x="418" y="1525"/>
                  </a:lnTo>
                  <a:lnTo>
                    <a:pt x="419" y="1525"/>
                  </a:lnTo>
                  <a:lnTo>
                    <a:pt x="421" y="1525"/>
                  </a:lnTo>
                  <a:lnTo>
                    <a:pt x="422" y="1525"/>
                  </a:lnTo>
                  <a:lnTo>
                    <a:pt x="423" y="1526"/>
                  </a:lnTo>
                  <a:lnTo>
                    <a:pt x="424" y="1526"/>
                  </a:lnTo>
                  <a:lnTo>
                    <a:pt x="425" y="1526"/>
                  </a:lnTo>
                  <a:lnTo>
                    <a:pt x="426" y="1525"/>
                  </a:lnTo>
                  <a:lnTo>
                    <a:pt x="425" y="1523"/>
                  </a:lnTo>
                  <a:lnTo>
                    <a:pt x="426" y="1523"/>
                  </a:lnTo>
                  <a:lnTo>
                    <a:pt x="427" y="1521"/>
                  </a:lnTo>
                  <a:lnTo>
                    <a:pt x="428" y="1521"/>
                  </a:lnTo>
                  <a:lnTo>
                    <a:pt x="428" y="1520"/>
                  </a:lnTo>
                  <a:lnTo>
                    <a:pt x="430" y="1519"/>
                  </a:lnTo>
                  <a:lnTo>
                    <a:pt x="430" y="1518"/>
                  </a:lnTo>
                  <a:lnTo>
                    <a:pt x="431" y="1518"/>
                  </a:lnTo>
                  <a:lnTo>
                    <a:pt x="431" y="1519"/>
                  </a:lnTo>
                  <a:lnTo>
                    <a:pt x="432" y="1521"/>
                  </a:lnTo>
                  <a:lnTo>
                    <a:pt x="432" y="1524"/>
                  </a:lnTo>
                  <a:lnTo>
                    <a:pt x="433" y="1524"/>
                  </a:lnTo>
                  <a:lnTo>
                    <a:pt x="432" y="1524"/>
                  </a:lnTo>
                  <a:lnTo>
                    <a:pt x="432" y="1525"/>
                  </a:lnTo>
                  <a:lnTo>
                    <a:pt x="430" y="1525"/>
                  </a:lnTo>
                  <a:lnTo>
                    <a:pt x="427" y="1526"/>
                  </a:lnTo>
                  <a:lnTo>
                    <a:pt x="426" y="1526"/>
                  </a:lnTo>
                  <a:lnTo>
                    <a:pt x="425" y="1526"/>
                  </a:lnTo>
                  <a:lnTo>
                    <a:pt x="423" y="1526"/>
                  </a:lnTo>
                  <a:lnTo>
                    <a:pt x="421" y="1526"/>
                  </a:lnTo>
                  <a:lnTo>
                    <a:pt x="418" y="1526"/>
                  </a:lnTo>
                  <a:lnTo>
                    <a:pt x="417" y="1525"/>
                  </a:lnTo>
                  <a:lnTo>
                    <a:pt x="417" y="1526"/>
                  </a:lnTo>
                  <a:lnTo>
                    <a:pt x="417" y="1527"/>
                  </a:lnTo>
                  <a:lnTo>
                    <a:pt x="417" y="1528"/>
                  </a:lnTo>
                  <a:lnTo>
                    <a:pt x="417" y="1529"/>
                  </a:lnTo>
                  <a:lnTo>
                    <a:pt x="415" y="1528"/>
                  </a:lnTo>
                  <a:lnTo>
                    <a:pt x="414" y="1529"/>
                  </a:lnTo>
                  <a:lnTo>
                    <a:pt x="414" y="1531"/>
                  </a:lnTo>
                  <a:lnTo>
                    <a:pt x="413" y="1531"/>
                  </a:lnTo>
                  <a:lnTo>
                    <a:pt x="410" y="1531"/>
                  </a:lnTo>
                  <a:lnTo>
                    <a:pt x="408" y="1529"/>
                  </a:lnTo>
                  <a:lnTo>
                    <a:pt x="407" y="1529"/>
                  </a:lnTo>
                  <a:lnTo>
                    <a:pt x="406" y="1528"/>
                  </a:lnTo>
                  <a:lnTo>
                    <a:pt x="405" y="1529"/>
                  </a:lnTo>
                  <a:lnTo>
                    <a:pt x="404" y="1532"/>
                  </a:lnTo>
                  <a:lnTo>
                    <a:pt x="402" y="1534"/>
                  </a:lnTo>
                  <a:lnTo>
                    <a:pt x="402" y="1535"/>
                  </a:lnTo>
                  <a:lnTo>
                    <a:pt x="401" y="1537"/>
                  </a:lnTo>
                  <a:lnTo>
                    <a:pt x="401" y="1539"/>
                  </a:lnTo>
                  <a:lnTo>
                    <a:pt x="400" y="1540"/>
                  </a:lnTo>
                  <a:lnTo>
                    <a:pt x="400" y="1541"/>
                  </a:lnTo>
                  <a:lnTo>
                    <a:pt x="400" y="1543"/>
                  </a:lnTo>
                  <a:lnTo>
                    <a:pt x="399" y="1544"/>
                  </a:lnTo>
                  <a:lnTo>
                    <a:pt x="399" y="1545"/>
                  </a:lnTo>
                  <a:lnTo>
                    <a:pt x="399" y="1546"/>
                  </a:lnTo>
                  <a:lnTo>
                    <a:pt x="399" y="1549"/>
                  </a:lnTo>
                  <a:lnTo>
                    <a:pt x="399" y="1550"/>
                  </a:lnTo>
                  <a:lnTo>
                    <a:pt x="402" y="1553"/>
                  </a:lnTo>
                  <a:lnTo>
                    <a:pt x="406" y="1557"/>
                  </a:lnTo>
                  <a:lnTo>
                    <a:pt x="413" y="1556"/>
                  </a:lnTo>
                  <a:lnTo>
                    <a:pt x="423" y="1554"/>
                  </a:lnTo>
                  <a:lnTo>
                    <a:pt x="428" y="1554"/>
                  </a:lnTo>
                  <a:lnTo>
                    <a:pt x="442" y="1553"/>
                  </a:lnTo>
                  <a:lnTo>
                    <a:pt x="443" y="1553"/>
                  </a:lnTo>
                  <a:lnTo>
                    <a:pt x="456" y="1552"/>
                  </a:lnTo>
                  <a:lnTo>
                    <a:pt x="476" y="1550"/>
                  </a:lnTo>
                  <a:lnTo>
                    <a:pt x="494" y="1548"/>
                  </a:lnTo>
                  <a:lnTo>
                    <a:pt x="495" y="1548"/>
                  </a:lnTo>
                  <a:lnTo>
                    <a:pt x="496" y="1548"/>
                  </a:lnTo>
                  <a:lnTo>
                    <a:pt x="497" y="1548"/>
                  </a:lnTo>
                  <a:lnTo>
                    <a:pt x="513" y="1545"/>
                  </a:lnTo>
                  <a:lnTo>
                    <a:pt x="519" y="1545"/>
                  </a:lnTo>
                  <a:lnTo>
                    <a:pt x="526" y="1545"/>
                  </a:lnTo>
                  <a:lnTo>
                    <a:pt x="534" y="1544"/>
                  </a:lnTo>
                  <a:lnTo>
                    <a:pt x="536" y="1543"/>
                  </a:lnTo>
                  <a:lnTo>
                    <a:pt x="538" y="1543"/>
                  </a:lnTo>
                  <a:lnTo>
                    <a:pt x="540" y="1543"/>
                  </a:lnTo>
                  <a:lnTo>
                    <a:pt x="542" y="1543"/>
                  </a:lnTo>
                  <a:lnTo>
                    <a:pt x="543" y="1543"/>
                  </a:lnTo>
                  <a:lnTo>
                    <a:pt x="543" y="1525"/>
                  </a:lnTo>
                  <a:lnTo>
                    <a:pt x="543" y="1524"/>
                  </a:lnTo>
                  <a:lnTo>
                    <a:pt x="543" y="1523"/>
                  </a:lnTo>
                  <a:lnTo>
                    <a:pt x="531" y="1523"/>
                  </a:lnTo>
                  <a:lnTo>
                    <a:pt x="510" y="1523"/>
                  </a:lnTo>
                  <a:lnTo>
                    <a:pt x="510" y="1519"/>
                  </a:lnTo>
                  <a:lnTo>
                    <a:pt x="510" y="1517"/>
                  </a:lnTo>
                  <a:lnTo>
                    <a:pt x="506" y="1518"/>
                  </a:lnTo>
                  <a:lnTo>
                    <a:pt x="505" y="1517"/>
                  </a:lnTo>
                  <a:lnTo>
                    <a:pt x="502" y="1514"/>
                  </a:lnTo>
                  <a:lnTo>
                    <a:pt x="501" y="1512"/>
                  </a:lnTo>
                  <a:lnTo>
                    <a:pt x="501" y="1508"/>
                  </a:lnTo>
                  <a:lnTo>
                    <a:pt x="495" y="1509"/>
                  </a:lnTo>
                  <a:lnTo>
                    <a:pt x="494" y="1509"/>
                  </a:lnTo>
                  <a:lnTo>
                    <a:pt x="496" y="1503"/>
                  </a:lnTo>
                  <a:lnTo>
                    <a:pt x="497" y="1499"/>
                  </a:lnTo>
                  <a:lnTo>
                    <a:pt x="502" y="1499"/>
                  </a:lnTo>
                  <a:lnTo>
                    <a:pt x="504" y="1493"/>
                  </a:lnTo>
                  <a:lnTo>
                    <a:pt x="504" y="1492"/>
                  </a:lnTo>
                  <a:lnTo>
                    <a:pt x="503" y="1491"/>
                  </a:lnTo>
                  <a:lnTo>
                    <a:pt x="503" y="1490"/>
                  </a:lnTo>
                  <a:lnTo>
                    <a:pt x="502" y="1489"/>
                  </a:lnTo>
                  <a:lnTo>
                    <a:pt x="501" y="1489"/>
                  </a:lnTo>
                  <a:lnTo>
                    <a:pt x="500" y="1489"/>
                  </a:lnTo>
                  <a:lnTo>
                    <a:pt x="496" y="1489"/>
                  </a:lnTo>
                  <a:lnTo>
                    <a:pt x="494" y="1490"/>
                  </a:lnTo>
                  <a:lnTo>
                    <a:pt x="494" y="1491"/>
                  </a:lnTo>
                  <a:lnTo>
                    <a:pt x="493" y="1491"/>
                  </a:lnTo>
                  <a:lnTo>
                    <a:pt x="494" y="1491"/>
                  </a:lnTo>
                  <a:lnTo>
                    <a:pt x="495" y="1493"/>
                  </a:lnTo>
                  <a:lnTo>
                    <a:pt x="493" y="1495"/>
                  </a:lnTo>
                  <a:lnTo>
                    <a:pt x="493" y="1497"/>
                  </a:lnTo>
                  <a:lnTo>
                    <a:pt x="492" y="1497"/>
                  </a:lnTo>
                  <a:lnTo>
                    <a:pt x="491" y="1497"/>
                  </a:lnTo>
                  <a:lnTo>
                    <a:pt x="490" y="1497"/>
                  </a:lnTo>
                  <a:lnTo>
                    <a:pt x="490" y="1495"/>
                  </a:lnTo>
                  <a:lnTo>
                    <a:pt x="487" y="1492"/>
                  </a:lnTo>
                  <a:lnTo>
                    <a:pt x="487" y="1491"/>
                  </a:lnTo>
                  <a:lnTo>
                    <a:pt x="485" y="1489"/>
                  </a:lnTo>
                  <a:lnTo>
                    <a:pt x="484" y="1486"/>
                  </a:lnTo>
                  <a:lnTo>
                    <a:pt x="485" y="1485"/>
                  </a:lnTo>
                  <a:lnTo>
                    <a:pt x="485" y="1484"/>
                  </a:lnTo>
                  <a:lnTo>
                    <a:pt x="487" y="1479"/>
                  </a:lnTo>
                  <a:lnTo>
                    <a:pt x="488" y="1486"/>
                  </a:lnTo>
                  <a:lnTo>
                    <a:pt x="488" y="1487"/>
                  </a:lnTo>
                  <a:lnTo>
                    <a:pt x="491" y="1486"/>
                  </a:lnTo>
                  <a:lnTo>
                    <a:pt x="493" y="1485"/>
                  </a:lnTo>
                  <a:lnTo>
                    <a:pt x="495" y="1484"/>
                  </a:lnTo>
                  <a:lnTo>
                    <a:pt x="497" y="1483"/>
                  </a:lnTo>
                  <a:lnTo>
                    <a:pt x="499" y="1482"/>
                  </a:lnTo>
                  <a:lnTo>
                    <a:pt x="500" y="1479"/>
                  </a:lnTo>
                  <a:lnTo>
                    <a:pt x="502" y="1477"/>
                  </a:lnTo>
                  <a:lnTo>
                    <a:pt x="502" y="1476"/>
                  </a:lnTo>
                  <a:lnTo>
                    <a:pt x="503" y="1475"/>
                  </a:lnTo>
                  <a:lnTo>
                    <a:pt x="504" y="1475"/>
                  </a:lnTo>
                  <a:lnTo>
                    <a:pt x="505" y="1477"/>
                  </a:lnTo>
                  <a:lnTo>
                    <a:pt x="506" y="1477"/>
                  </a:lnTo>
                  <a:lnTo>
                    <a:pt x="506" y="1478"/>
                  </a:lnTo>
                  <a:lnTo>
                    <a:pt x="509" y="1479"/>
                  </a:lnTo>
                  <a:lnTo>
                    <a:pt x="509" y="1481"/>
                  </a:lnTo>
                  <a:lnTo>
                    <a:pt x="510" y="1482"/>
                  </a:lnTo>
                  <a:lnTo>
                    <a:pt x="512" y="1482"/>
                  </a:lnTo>
                  <a:lnTo>
                    <a:pt x="513" y="1482"/>
                  </a:lnTo>
                  <a:lnTo>
                    <a:pt x="513" y="1481"/>
                  </a:lnTo>
                  <a:lnTo>
                    <a:pt x="516" y="1478"/>
                  </a:lnTo>
                  <a:lnTo>
                    <a:pt x="517" y="1476"/>
                  </a:lnTo>
                  <a:lnTo>
                    <a:pt x="518" y="1476"/>
                  </a:lnTo>
                  <a:lnTo>
                    <a:pt x="521" y="1469"/>
                  </a:lnTo>
                  <a:lnTo>
                    <a:pt x="528" y="1456"/>
                  </a:lnTo>
                  <a:lnTo>
                    <a:pt x="530" y="1451"/>
                  </a:lnTo>
                  <a:lnTo>
                    <a:pt x="531" y="1449"/>
                  </a:lnTo>
                  <a:lnTo>
                    <a:pt x="533" y="1448"/>
                  </a:lnTo>
                  <a:lnTo>
                    <a:pt x="536" y="1450"/>
                  </a:lnTo>
                  <a:lnTo>
                    <a:pt x="537" y="1449"/>
                  </a:lnTo>
                  <a:lnTo>
                    <a:pt x="539" y="1444"/>
                  </a:lnTo>
                  <a:lnTo>
                    <a:pt x="540" y="1441"/>
                  </a:lnTo>
                  <a:lnTo>
                    <a:pt x="542" y="1440"/>
                  </a:lnTo>
                  <a:lnTo>
                    <a:pt x="545" y="1435"/>
                  </a:lnTo>
                  <a:lnTo>
                    <a:pt x="544" y="1429"/>
                  </a:lnTo>
                  <a:lnTo>
                    <a:pt x="543" y="1428"/>
                  </a:lnTo>
                  <a:lnTo>
                    <a:pt x="543" y="1426"/>
                  </a:lnTo>
                  <a:lnTo>
                    <a:pt x="545" y="1425"/>
                  </a:lnTo>
                  <a:lnTo>
                    <a:pt x="546" y="1424"/>
                  </a:lnTo>
                  <a:lnTo>
                    <a:pt x="547" y="1423"/>
                  </a:lnTo>
                  <a:lnTo>
                    <a:pt x="548" y="1420"/>
                  </a:lnTo>
                  <a:lnTo>
                    <a:pt x="548" y="1419"/>
                  </a:lnTo>
                  <a:lnTo>
                    <a:pt x="547" y="1419"/>
                  </a:lnTo>
                  <a:lnTo>
                    <a:pt x="546" y="1417"/>
                  </a:lnTo>
                  <a:lnTo>
                    <a:pt x="545" y="1416"/>
                  </a:lnTo>
                  <a:lnTo>
                    <a:pt x="549" y="1416"/>
                  </a:lnTo>
                  <a:lnTo>
                    <a:pt x="552" y="1416"/>
                  </a:lnTo>
                  <a:lnTo>
                    <a:pt x="557" y="1416"/>
                  </a:lnTo>
                  <a:lnTo>
                    <a:pt x="563" y="1411"/>
                  </a:lnTo>
                  <a:lnTo>
                    <a:pt x="566" y="1409"/>
                  </a:lnTo>
                  <a:lnTo>
                    <a:pt x="568" y="1408"/>
                  </a:lnTo>
                  <a:lnTo>
                    <a:pt x="570" y="1406"/>
                  </a:lnTo>
                  <a:lnTo>
                    <a:pt x="573" y="1405"/>
                  </a:lnTo>
                  <a:lnTo>
                    <a:pt x="574" y="1403"/>
                  </a:lnTo>
                  <a:lnTo>
                    <a:pt x="577" y="1403"/>
                  </a:lnTo>
                  <a:lnTo>
                    <a:pt x="578" y="1402"/>
                  </a:lnTo>
                  <a:lnTo>
                    <a:pt x="580" y="1401"/>
                  </a:lnTo>
                  <a:lnTo>
                    <a:pt x="582" y="1399"/>
                  </a:lnTo>
                  <a:lnTo>
                    <a:pt x="583" y="1398"/>
                  </a:lnTo>
                  <a:lnTo>
                    <a:pt x="585" y="1398"/>
                  </a:lnTo>
                  <a:lnTo>
                    <a:pt x="586" y="1397"/>
                  </a:lnTo>
                  <a:lnTo>
                    <a:pt x="587" y="1395"/>
                  </a:lnTo>
                  <a:lnTo>
                    <a:pt x="588" y="1394"/>
                  </a:lnTo>
                  <a:lnTo>
                    <a:pt x="589" y="1393"/>
                  </a:lnTo>
                  <a:lnTo>
                    <a:pt x="590" y="1392"/>
                  </a:lnTo>
                  <a:lnTo>
                    <a:pt x="590" y="1391"/>
                  </a:lnTo>
                  <a:lnTo>
                    <a:pt x="591" y="1389"/>
                  </a:lnTo>
                  <a:lnTo>
                    <a:pt x="591" y="1387"/>
                  </a:lnTo>
                  <a:lnTo>
                    <a:pt x="596" y="1385"/>
                  </a:lnTo>
                  <a:lnTo>
                    <a:pt x="596" y="1383"/>
                  </a:lnTo>
                  <a:lnTo>
                    <a:pt x="595" y="1382"/>
                  </a:lnTo>
                  <a:lnTo>
                    <a:pt x="595" y="1381"/>
                  </a:lnTo>
                  <a:lnTo>
                    <a:pt x="595" y="1380"/>
                  </a:lnTo>
                  <a:lnTo>
                    <a:pt x="595" y="1378"/>
                  </a:lnTo>
                  <a:lnTo>
                    <a:pt x="594" y="1370"/>
                  </a:lnTo>
                  <a:lnTo>
                    <a:pt x="594" y="1368"/>
                  </a:lnTo>
                  <a:lnTo>
                    <a:pt x="596" y="1370"/>
                  </a:lnTo>
                  <a:lnTo>
                    <a:pt x="597" y="1373"/>
                  </a:lnTo>
                  <a:lnTo>
                    <a:pt x="597" y="1375"/>
                  </a:lnTo>
                  <a:lnTo>
                    <a:pt x="597" y="1377"/>
                  </a:lnTo>
                  <a:lnTo>
                    <a:pt x="597" y="1376"/>
                  </a:lnTo>
                  <a:lnTo>
                    <a:pt x="602" y="1375"/>
                  </a:lnTo>
                  <a:lnTo>
                    <a:pt x="603" y="1372"/>
                  </a:lnTo>
                  <a:lnTo>
                    <a:pt x="604" y="1372"/>
                  </a:lnTo>
                  <a:lnTo>
                    <a:pt x="608" y="1370"/>
                  </a:lnTo>
                  <a:lnTo>
                    <a:pt x="612" y="1369"/>
                  </a:lnTo>
                  <a:lnTo>
                    <a:pt x="613" y="1367"/>
                  </a:lnTo>
                  <a:lnTo>
                    <a:pt x="613" y="1366"/>
                  </a:lnTo>
                  <a:lnTo>
                    <a:pt x="615" y="1362"/>
                  </a:lnTo>
                  <a:lnTo>
                    <a:pt x="615" y="1361"/>
                  </a:lnTo>
                  <a:lnTo>
                    <a:pt x="616" y="1359"/>
                  </a:lnTo>
                  <a:lnTo>
                    <a:pt x="618" y="1359"/>
                  </a:lnTo>
                  <a:lnTo>
                    <a:pt x="618" y="1357"/>
                  </a:lnTo>
                  <a:lnTo>
                    <a:pt x="618" y="1356"/>
                  </a:lnTo>
                  <a:lnTo>
                    <a:pt x="618" y="1355"/>
                  </a:lnTo>
                  <a:lnTo>
                    <a:pt x="623" y="1355"/>
                  </a:lnTo>
                  <a:lnTo>
                    <a:pt x="625" y="1355"/>
                  </a:lnTo>
                  <a:lnTo>
                    <a:pt x="629" y="1352"/>
                  </a:lnTo>
                  <a:lnTo>
                    <a:pt x="630" y="1350"/>
                  </a:lnTo>
                  <a:lnTo>
                    <a:pt x="631" y="1348"/>
                  </a:lnTo>
                  <a:lnTo>
                    <a:pt x="631" y="1347"/>
                  </a:lnTo>
                  <a:lnTo>
                    <a:pt x="633" y="1344"/>
                  </a:lnTo>
                  <a:lnTo>
                    <a:pt x="634" y="1343"/>
                  </a:lnTo>
                  <a:lnTo>
                    <a:pt x="635" y="1342"/>
                  </a:lnTo>
                  <a:lnTo>
                    <a:pt x="637" y="1341"/>
                  </a:lnTo>
                  <a:lnTo>
                    <a:pt x="637" y="1340"/>
                  </a:lnTo>
                  <a:lnTo>
                    <a:pt x="639" y="1338"/>
                  </a:lnTo>
                  <a:lnTo>
                    <a:pt x="640" y="1332"/>
                  </a:lnTo>
                  <a:lnTo>
                    <a:pt x="637" y="1324"/>
                  </a:lnTo>
                  <a:lnTo>
                    <a:pt x="637" y="1322"/>
                  </a:lnTo>
                  <a:lnTo>
                    <a:pt x="630" y="1320"/>
                  </a:lnTo>
                  <a:lnTo>
                    <a:pt x="630" y="1317"/>
                  </a:lnTo>
                  <a:lnTo>
                    <a:pt x="631" y="1315"/>
                  </a:lnTo>
                  <a:lnTo>
                    <a:pt x="635" y="1315"/>
                  </a:lnTo>
                  <a:lnTo>
                    <a:pt x="640" y="1315"/>
                  </a:lnTo>
                  <a:lnTo>
                    <a:pt x="642" y="1315"/>
                  </a:lnTo>
                  <a:lnTo>
                    <a:pt x="644" y="1316"/>
                  </a:lnTo>
                  <a:lnTo>
                    <a:pt x="654" y="1319"/>
                  </a:lnTo>
                  <a:lnTo>
                    <a:pt x="655" y="1319"/>
                  </a:lnTo>
                  <a:lnTo>
                    <a:pt x="660" y="1318"/>
                  </a:lnTo>
                  <a:lnTo>
                    <a:pt x="663" y="1315"/>
                  </a:lnTo>
                  <a:lnTo>
                    <a:pt x="663" y="1313"/>
                  </a:lnTo>
                  <a:lnTo>
                    <a:pt x="664" y="1313"/>
                  </a:lnTo>
                  <a:lnTo>
                    <a:pt x="666" y="1310"/>
                  </a:lnTo>
                  <a:lnTo>
                    <a:pt x="667" y="1310"/>
                  </a:lnTo>
                  <a:lnTo>
                    <a:pt x="673" y="1303"/>
                  </a:lnTo>
                  <a:lnTo>
                    <a:pt x="675" y="1294"/>
                  </a:lnTo>
                  <a:lnTo>
                    <a:pt x="676" y="1291"/>
                  </a:lnTo>
                  <a:lnTo>
                    <a:pt x="674" y="1291"/>
                  </a:lnTo>
                  <a:lnTo>
                    <a:pt x="673" y="1291"/>
                  </a:lnTo>
                  <a:lnTo>
                    <a:pt x="667" y="1291"/>
                  </a:lnTo>
                  <a:lnTo>
                    <a:pt x="666" y="1291"/>
                  </a:lnTo>
                  <a:lnTo>
                    <a:pt x="663" y="1291"/>
                  </a:lnTo>
                  <a:lnTo>
                    <a:pt x="659" y="1291"/>
                  </a:lnTo>
                  <a:lnTo>
                    <a:pt x="658" y="1291"/>
                  </a:lnTo>
                  <a:lnTo>
                    <a:pt x="658" y="1292"/>
                  </a:lnTo>
                  <a:lnTo>
                    <a:pt x="658" y="1293"/>
                  </a:lnTo>
                  <a:lnTo>
                    <a:pt x="658" y="1297"/>
                  </a:lnTo>
                  <a:lnTo>
                    <a:pt x="658" y="1300"/>
                  </a:lnTo>
                  <a:lnTo>
                    <a:pt x="659" y="1302"/>
                  </a:lnTo>
                  <a:lnTo>
                    <a:pt x="659" y="1303"/>
                  </a:lnTo>
                  <a:lnTo>
                    <a:pt x="659" y="1305"/>
                  </a:lnTo>
                  <a:lnTo>
                    <a:pt x="658" y="1305"/>
                  </a:lnTo>
                  <a:lnTo>
                    <a:pt x="656" y="1305"/>
                  </a:lnTo>
                  <a:lnTo>
                    <a:pt x="654" y="1305"/>
                  </a:lnTo>
                  <a:lnTo>
                    <a:pt x="650" y="1305"/>
                  </a:lnTo>
                  <a:lnTo>
                    <a:pt x="649" y="1305"/>
                  </a:lnTo>
                  <a:lnTo>
                    <a:pt x="649" y="1303"/>
                  </a:lnTo>
                  <a:lnTo>
                    <a:pt x="648" y="1303"/>
                  </a:lnTo>
                  <a:lnTo>
                    <a:pt x="648" y="1302"/>
                  </a:lnTo>
                  <a:lnTo>
                    <a:pt x="648" y="1301"/>
                  </a:lnTo>
                  <a:lnTo>
                    <a:pt x="649" y="1301"/>
                  </a:lnTo>
                  <a:lnTo>
                    <a:pt x="650" y="1301"/>
                  </a:lnTo>
                  <a:lnTo>
                    <a:pt x="650" y="1300"/>
                  </a:lnTo>
                  <a:lnTo>
                    <a:pt x="651" y="1300"/>
                  </a:lnTo>
                  <a:lnTo>
                    <a:pt x="652" y="1300"/>
                  </a:lnTo>
                  <a:lnTo>
                    <a:pt x="655" y="1300"/>
                  </a:lnTo>
                  <a:lnTo>
                    <a:pt x="657" y="1300"/>
                  </a:lnTo>
                  <a:lnTo>
                    <a:pt x="658" y="1300"/>
                  </a:lnTo>
                  <a:lnTo>
                    <a:pt x="658" y="1298"/>
                  </a:lnTo>
                  <a:lnTo>
                    <a:pt x="658" y="1291"/>
                  </a:lnTo>
                  <a:lnTo>
                    <a:pt x="652" y="1291"/>
                  </a:lnTo>
                  <a:lnTo>
                    <a:pt x="650" y="1291"/>
                  </a:lnTo>
                  <a:lnTo>
                    <a:pt x="649" y="1291"/>
                  </a:lnTo>
                  <a:lnTo>
                    <a:pt x="646" y="1291"/>
                  </a:lnTo>
                  <a:lnTo>
                    <a:pt x="646" y="1284"/>
                  </a:lnTo>
                  <a:lnTo>
                    <a:pt x="644" y="1284"/>
                  </a:lnTo>
                  <a:lnTo>
                    <a:pt x="642" y="1284"/>
                  </a:lnTo>
                  <a:lnTo>
                    <a:pt x="641" y="1284"/>
                  </a:lnTo>
                  <a:lnTo>
                    <a:pt x="640" y="1284"/>
                  </a:lnTo>
                  <a:lnTo>
                    <a:pt x="639" y="1284"/>
                  </a:lnTo>
                  <a:lnTo>
                    <a:pt x="638" y="1284"/>
                  </a:lnTo>
                  <a:lnTo>
                    <a:pt x="637" y="1284"/>
                  </a:lnTo>
                  <a:lnTo>
                    <a:pt x="635" y="1284"/>
                  </a:lnTo>
                  <a:lnTo>
                    <a:pt x="634" y="1284"/>
                  </a:lnTo>
                  <a:lnTo>
                    <a:pt x="630" y="1284"/>
                  </a:lnTo>
                  <a:lnTo>
                    <a:pt x="630" y="1285"/>
                  </a:lnTo>
                  <a:lnTo>
                    <a:pt x="630" y="1288"/>
                  </a:lnTo>
                  <a:lnTo>
                    <a:pt x="630" y="1289"/>
                  </a:lnTo>
                  <a:lnTo>
                    <a:pt x="629" y="1289"/>
                  </a:lnTo>
                  <a:lnTo>
                    <a:pt x="628" y="1289"/>
                  </a:lnTo>
                  <a:lnTo>
                    <a:pt x="626" y="1289"/>
                  </a:lnTo>
                  <a:lnTo>
                    <a:pt x="625" y="1289"/>
                  </a:lnTo>
                  <a:lnTo>
                    <a:pt x="624" y="1289"/>
                  </a:lnTo>
                  <a:lnTo>
                    <a:pt x="624" y="1285"/>
                  </a:lnTo>
                  <a:lnTo>
                    <a:pt x="620" y="1285"/>
                  </a:lnTo>
                  <a:lnTo>
                    <a:pt x="618" y="1285"/>
                  </a:lnTo>
                  <a:lnTo>
                    <a:pt x="618" y="1284"/>
                  </a:lnTo>
                  <a:lnTo>
                    <a:pt x="617" y="1284"/>
                  </a:lnTo>
                  <a:lnTo>
                    <a:pt x="616" y="1284"/>
                  </a:lnTo>
                  <a:lnTo>
                    <a:pt x="615" y="1284"/>
                  </a:lnTo>
                  <a:lnTo>
                    <a:pt x="613" y="1284"/>
                  </a:lnTo>
                  <a:lnTo>
                    <a:pt x="612" y="1284"/>
                  </a:lnTo>
                  <a:lnTo>
                    <a:pt x="611" y="1284"/>
                  </a:lnTo>
                  <a:lnTo>
                    <a:pt x="609" y="1284"/>
                  </a:lnTo>
                  <a:lnTo>
                    <a:pt x="607" y="1284"/>
                  </a:lnTo>
                  <a:lnTo>
                    <a:pt x="606" y="1284"/>
                  </a:lnTo>
                  <a:lnTo>
                    <a:pt x="605" y="1284"/>
                  </a:lnTo>
                  <a:lnTo>
                    <a:pt x="603" y="1284"/>
                  </a:lnTo>
                  <a:lnTo>
                    <a:pt x="603" y="1281"/>
                  </a:lnTo>
                  <a:lnTo>
                    <a:pt x="603" y="1280"/>
                  </a:lnTo>
                  <a:lnTo>
                    <a:pt x="602" y="1280"/>
                  </a:lnTo>
                  <a:lnTo>
                    <a:pt x="596" y="1280"/>
                  </a:lnTo>
                  <a:lnTo>
                    <a:pt x="592" y="1280"/>
                  </a:lnTo>
                  <a:lnTo>
                    <a:pt x="591" y="1280"/>
                  </a:lnTo>
                  <a:lnTo>
                    <a:pt x="590" y="1280"/>
                  </a:lnTo>
                  <a:lnTo>
                    <a:pt x="589" y="1280"/>
                  </a:lnTo>
                  <a:lnTo>
                    <a:pt x="589" y="1286"/>
                  </a:lnTo>
                  <a:lnTo>
                    <a:pt x="588" y="1286"/>
                  </a:lnTo>
                  <a:lnTo>
                    <a:pt x="587" y="1286"/>
                  </a:lnTo>
                  <a:lnTo>
                    <a:pt x="587" y="1288"/>
                  </a:lnTo>
                  <a:lnTo>
                    <a:pt x="587" y="1289"/>
                  </a:lnTo>
                  <a:lnTo>
                    <a:pt x="587" y="1291"/>
                  </a:lnTo>
                  <a:lnTo>
                    <a:pt x="586" y="1291"/>
                  </a:lnTo>
                  <a:lnTo>
                    <a:pt x="587" y="1298"/>
                  </a:lnTo>
                  <a:lnTo>
                    <a:pt x="587" y="1300"/>
                  </a:lnTo>
                  <a:lnTo>
                    <a:pt x="587" y="1301"/>
                  </a:lnTo>
                  <a:lnTo>
                    <a:pt x="587" y="1307"/>
                  </a:lnTo>
                  <a:lnTo>
                    <a:pt x="587" y="1308"/>
                  </a:lnTo>
                  <a:lnTo>
                    <a:pt x="583" y="1309"/>
                  </a:lnTo>
                  <a:lnTo>
                    <a:pt x="582" y="1309"/>
                  </a:lnTo>
                  <a:lnTo>
                    <a:pt x="580" y="1310"/>
                  </a:lnTo>
                  <a:lnTo>
                    <a:pt x="577" y="1311"/>
                  </a:lnTo>
                  <a:lnTo>
                    <a:pt x="574" y="1311"/>
                  </a:lnTo>
                  <a:lnTo>
                    <a:pt x="573" y="1311"/>
                  </a:lnTo>
                  <a:lnTo>
                    <a:pt x="572" y="1311"/>
                  </a:lnTo>
                  <a:lnTo>
                    <a:pt x="571" y="1311"/>
                  </a:lnTo>
                  <a:lnTo>
                    <a:pt x="570" y="1311"/>
                  </a:lnTo>
                  <a:lnTo>
                    <a:pt x="568" y="1311"/>
                  </a:lnTo>
                  <a:lnTo>
                    <a:pt x="568" y="1313"/>
                  </a:lnTo>
                  <a:lnTo>
                    <a:pt x="570" y="1313"/>
                  </a:lnTo>
                  <a:lnTo>
                    <a:pt x="570" y="1314"/>
                  </a:lnTo>
                  <a:lnTo>
                    <a:pt x="570" y="1315"/>
                  </a:lnTo>
                  <a:lnTo>
                    <a:pt x="570" y="1316"/>
                  </a:lnTo>
                  <a:lnTo>
                    <a:pt x="570" y="1317"/>
                  </a:lnTo>
                  <a:lnTo>
                    <a:pt x="569" y="1317"/>
                  </a:lnTo>
                  <a:lnTo>
                    <a:pt x="568" y="1317"/>
                  </a:lnTo>
                  <a:lnTo>
                    <a:pt x="568" y="1318"/>
                  </a:lnTo>
                  <a:lnTo>
                    <a:pt x="568" y="1320"/>
                  </a:lnTo>
                  <a:lnTo>
                    <a:pt x="568" y="1323"/>
                  </a:lnTo>
                  <a:lnTo>
                    <a:pt x="568" y="1325"/>
                  </a:lnTo>
                  <a:lnTo>
                    <a:pt x="568" y="1328"/>
                  </a:lnTo>
                  <a:lnTo>
                    <a:pt x="569" y="1331"/>
                  </a:lnTo>
                  <a:lnTo>
                    <a:pt x="569" y="1332"/>
                  </a:lnTo>
                  <a:lnTo>
                    <a:pt x="569" y="1333"/>
                  </a:lnTo>
                  <a:lnTo>
                    <a:pt x="570" y="1335"/>
                  </a:lnTo>
                  <a:lnTo>
                    <a:pt x="571" y="1336"/>
                  </a:lnTo>
                  <a:lnTo>
                    <a:pt x="573" y="1341"/>
                  </a:lnTo>
                  <a:lnTo>
                    <a:pt x="574" y="1342"/>
                  </a:lnTo>
                  <a:lnTo>
                    <a:pt x="574" y="1343"/>
                  </a:lnTo>
                  <a:lnTo>
                    <a:pt x="575" y="1343"/>
                  </a:lnTo>
                  <a:lnTo>
                    <a:pt x="577" y="1347"/>
                  </a:lnTo>
                  <a:lnTo>
                    <a:pt x="577" y="1350"/>
                  </a:lnTo>
                  <a:lnTo>
                    <a:pt x="578" y="1349"/>
                  </a:lnTo>
                  <a:lnTo>
                    <a:pt x="579" y="1349"/>
                  </a:lnTo>
                  <a:lnTo>
                    <a:pt x="580" y="1349"/>
                  </a:lnTo>
                  <a:lnTo>
                    <a:pt x="580" y="1350"/>
                  </a:lnTo>
                  <a:lnTo>
                    <a:pt x="580" y="1351"/>
                  </a:lnTo>
                  <a:lnTo>
                    <a:pt x="580" y="1352"/>
                  </a:lnTo>
                  <a:lnTo>
                    <a:pt x="580" y="1353"/>
                  </a:lnTo>
                  <a:lnTo>
                    <a:pt x="582" y="1353"/>
                  </a:lnTo>
                  <a:lnTo>
                    <a:pt x="583" y="1353"/>
                  </a:lnTo>
                  <a:lnTo>
                    <a:pt x="583" y="1355"/>
                  </a:lnTo>
                  <a:lnTo>
                    <a:pt x="583" y="1357"/>
                  </a:lnTo>
                  <a:lnTo>
                    <a:pt x="582" y="1357"/>
                  </a:lnTo>
                  <a:lnTo>
                    <a:pt x="581" y="1357"/>
                  </a:lnTo>
                  <a:lnTo>
                    <a:pt x="580" y="1357"/>
                  </a:lnTo>
                  <a:lnTo>
                    <a:pt x="579" y="1357"/>
                  </a:lnTo>
                  <a:lnTo>
                    <a:pt x="578" y="1356"/>
                  </a:lnTo>
                  <a:lnTo>
                    <a:pt x="577" y="1356"/>
                  </a:lnTo>
                  <a:lnTo>
                    <a:pt x="575" y="1356"/>
                  </a:lnTo>
                  <a:lnTo>
                    <a:pt x="575" y="1355"/>
                  </a:lnTo>
                  <a:lnTo>
                    <a:pt x="575" y="1353"/>
                  </a:lnTo>
                  <a:lnTo>
                    <a:pt x="575" y="1352"/>
                  </a:lnTo>
                  <a:lnTo>
                    <a:pt x="575" y="1351"/>
                  </a:lnTo>
                  <a:lnTo>
                    <a:pt x="575" y="1350"/>
                  </a:lnTo>
                  <a:lnTo>
                    <a:pt x="575" y="1349"/>
                  </a:lnTo>
                  <a:lnTo>
                    <a:pt x="575" y="1348"/>
                  </a:lnTo>
                  <a:lnTo>
                    <a:pt x="575" y="1347"/>
                  </a:lnTo>
                  <a:lnTo>
                    <a:pt x="575" y="1345"/>
                  </a:lnTo>
                  <a:lnTo>
                    <a:pt x="574" y="1345"/>
                  </a:lnTo>
                  <a:lnTo>
                    <a:pt x="574" y="1344"/>
                  </a:lnTo>
                  <a:lnTo>
                    <a:pt x="574" y="1343"/>
                  </a:lnTo>
                  <a:lnTo>
                    <a:pt x="573" y="1343"/>
                  </a:lnTo>
                  <a:lnTo>
                    <a:pt x="573" y="1342"/>
                  </a:lnTo>
                  <a:lnTo>
                    <a:pt x="572" y="1341"/>
                  </a:lnTo>
                  <a:lnTo>
                    <a:pt x="572" y="1340"/>
                  </a:lnTo>
                  <a:lnTo>
                    <a:pt x="571" y="1338"/>
                  </a:lnTo>
                  <a:lnTo>
                    <a:pt x="570" y="1336"/>
                  </a:lnTo>
                  <a:lnTo>
                    <a:pt x="569" y="1335"/>
                  </a:lnTo>
                  <a:lnTo>
                    <a:pt x="569" y="1334"/>
                  </a:lnTo>
                  <a:lnTo>
                    <a:pt x="568" y="1333"/>
                  </a:lnTo>
                  <a:lnTo>
                    <a:pt x="568" y="1332"/>
                  </a:lnTo>
                  <a:lnTo>
                    <a:pt x="568" y="1331"/>
                  </a:lnTo>
                  <a:lnTo>
                    <a:pt x="568" y="1330"/>
                  </a:lnTo>
                  <a:lnTo>
                    <a:pt x="568" y="1328"/>
                  </a:lnTo>
                  <a:lnTo>
                    <a:pt x="568" y="1327"/>
                  </a:lnTo>
                  <a:lnTo>
                    <a:pt x="566" y="1327"/>
                  </a:lnTo>
                  <a:lnTo>
                    <a:pt x="565" y="1327"/>
                  </a:lnTo>
                  <a:lnTo>
                    <a:pt x="564" y="1327"/>
                  </a:lnTo>
                  <a:lnTo>
                    <a:pt x="563" y="1327"/>
                  </a:lnTo>
                  <a:lnTo>
                    <a:pt x="563" y="1317"/>
                  </a:lnTo>
                  <a:lnTo>
                    <a:pt x="565" y="1317"/>
                  </a:lnTo>
                  <a:lnTo>
                    <a:pt x="566" y="1317"/>
                  </a:lnTo>
                  <a:lnTo>
                    <a:pt x="566" y="1314"/>
                  </a:lnTo>
                  <a:lnTo>
                    <a:pt x="566" y="1313"/>
                  </a:lnTo>
                  <a:lnTo>
                    <a:pt x="566" y="1311"/>
                  </a:lnTo>
                  <a:lnTo>
                    <a:pt x="566" y="1308"/>
                  </a:lnTo>
                  <a:lnTo>
                    <a:pt x="566" y="1305"/>
                  </a:lnTo>
                  <a:lnTo>
                    <a:pt x="566" y="1302"/>
                  </a:lnTo>
                  <a:lnTo>
                    <a:pt x="566" y="1300"/>
                  </a:lnTo>
                  <a:lnTo>
                    <a:pt x="566" y="1292"/>
                  </a:lnTo>
                  <a:lnTo>
                    <a:pt x="566" y="1289"/>
                  </a:lnTo>
                  <a:lnTo>
                    <a:pt x="565" y="1289"/>
                  </a:lnTo>
                  <a:lnTo>
                    <a:pt x="564" y="1289"/>
                  </a:lnTo>
                  <a:lnTo>
                    <a:pt x="563" y="1289"/>
                  </a:lnTo>
                  <a:lnTo>
                    <a:pt x="560" y="1289"/>
                  </a:lnTo>
                  <a:lnTo>
                    <a:pt x="560" y="1286"/>
                  </a:lnTo>
                  <a:lnTo>
                    <a:pt x="559" y="1284"/>
                  </a:lnTo>
                  <a:lnTo>
                    <a:pt x="557" y="1285"/>
                  </a:lnTo>
                  <a:lnTo>
                    <a:pt x="556" y="1285"/>
                  </a:lnTo>
                  <a:lnTo>
                    <a:pt x="555" y="1285"/>
                  </a:lnTo>
                  <a:lnTo>
                    <a:pt x="554" y="1285"/>
                  </a:lnTo>
                  <a:lnTo>
                    <a:pt x="553" y="1285"/>
                  </a:lnTo>
                  <a:lnTo>
                    <a:pt x="551" y="1285"/>
                  </a:lnTo>
                  <a:lnTo>
                    <a:pt x="551" y="1284"/>
                  </a:lnTo>
                  <a:lnTo>
                    <a:pt x="542" y="1284"/>
                  </a:lnTo>
                  <a:lnTo>
                    <a:pt x="542" y="1288"/>
                  </a:lnTo>
                  <a:lnTo>
                    <a:pt x="542" y="1289"/>
                  </a:lnTo>
                  <a:lnTo>
                    <a:pt x="540" y="1289"/>
                  </a:lnTo>
                  <a:lnTo>
                    <a:pt x="540" y="1290"/>
                  </a:lnTo>
                  <a:lnTo>
                    <a:pt x="540" y="1291"/>
                  </a:lnTo>
                  <a:lnTo>
                    <a:pt x="539" y="1291"/>
                  </a:lnTo>
                  <a:lnTo>
                    <a:pt x="535" y="1288"/>
                  </a:lnTo>
                  <a:lnTo>
                    <a:pt x="530" y="1285"/>
                  </a:lnTo>
                  <a:lnTo>
                    <a:pt x="529" y="1284"/>
                  </a:lnTo>
                  <a:lnTo>
                    <a:pt x="528" y="1283"/>
                  </a:lnTo>
                  <a:lnTo>
                    <a:pt x="526" y="1285"/>
                  </a:lnTo>
                  <a:lnTo>
                    <a:pt x="521" y="1289"/>
                  </a:lnTo>
                  <a:lnTo>
                    <a:pt x="521" y="1291"/>
                  </a:lnTo>
                  <a:lnTo>
                    <a:pt x="518" y="1291"/>
                  </a:lnTo>
                  <a:lnTo>
                    <a:pt x="518" y="1292"/>
                  </a:lnTo>
                  <a:lnTo>
                    <a:pt x="518" y="1293"/>
                  </a:lnTo>
                  <a:lnTo>
                    <a:pt x="518" y="1294"/>
                  </a:lnTo>
                  <a:lnTo>
                    <a:pt x="518" y="1295"/>
                  </a:lnTo>
                  <a:lnTo>
                    <a:pt x="518" y="1297"/>
                  </a:lnTo>
                  <a:lnTo>
                    <a:pt x="518" y="1298"/>
                  </a:lnTo>
                  <a:lnTo>
                    <a:pt x="518" y="1299"/>
                  </a:lnTo>
                  <a:lnTo>
                    <a:pt x="518" y="1302"/>
                  </a:lnTo>
                  <a:lnTo>
                    <a:pt x="518" y="1308"/>
                  </a:lnTo>
                  <a:lnTo>
                    <a:pt x="519" y="1308"/>
                  </a:lnTo>
                  <a:lnTo>
                    <a:pt x="521" y="1309"/>
                  </a:lnTo>
                  <a:lnTo>
                    <a:pt x="523" y="1309"/>
                  </a:lnTo>
                  <a:lnTo>
                    <a:pt x="525" y="1309"/>
                  </a:lnTo>
                  <a:lnTo>
                    <a:pt x="527" y="1309"/>
                  </a:lnTo>
                  <a:lnTo>
                    <a:pt x="528" y="1309"/>
                  </a:lnTo>
                  <a:lnTo>
                    <a:pt x="529" y="1309"/>
                  </a:lnTo>
                  <a:lnTo>
                    <a:pt x="530" y="1309"/>
                  </a:lnTo>
                  <a:lnTo>
                    <a:pt x="531" y="1309"/>
                  </a:lnTo>
                  <a:lnTo>
                    <a:pt x="534" y="1309"/>
                  </a:lnTo>
                  <a:lnTo>
                    <a:pt x="535" y="1309"/>
                  </a:lnTo>
                  <a:lnTo>
                    <a:pt x="537" y="1309"/>
                  </a:lnTo>
                  <a:lnTo>
                    <a:pt x="540" y="1309"/>
                  </a:lnTo>
                  <a:lnTo>
                    <a:pt x="543" y="1309"/>
                  </a:lnTo>
                  <a:lnTo>
                    <a:pt x="544" y="1309"/>
                  </a:lnTo>
                  <a:lnTo>
                    <a:pt x="546" y="1309"/>
                  </a:lnTo>
                  <a:lnTo>
                    <a:pt x="547" y="1309"/>
                  </a:lnTo>
                  <a:lnTo>
                    <a:pt x="551" y="1309"/>
                  </a:lnTo>
                  <a:lnTo>
                    <a:pt x="553" y="1309"/>
                  </a:lnTo>
                  <a:lnTo>
                    <a:pt x="555" y="1309"/>
                  </a:lnTo>
                  <a:lnTo>
                    <a:pt x="555" y="1310"/>
                  </a:lnTo>
                  <a:lnTo>
                    <a:pt x="556" y="1310"/>
                  </a:lnTo>
                  <a:lnTo>
                    <a:pt x="555" y="1314"/>
                  </a:lnTo>
                  <a:lnTo>
                    <a:pt x="552" y="1314"/>
                  </a:lnTo>
                  <a:lnTo>
                    <a:pt x="549" y="1314"/>
                  </a:lnTo>
                  <a:lnTo>
                    <a:pt x="548" y="1314"/>
                  </a:lnTo>
                  <a:lnTo>
                    <a:pt x="547" y="1314"/>
                  </a:lnTo>
                  <a:lnTo>
                    <a:pt x="547" y="1310"/>
                  </a:lnTo>
                  <a:lnTo>
                    <a:pt x="543" y="1310"/>
                  </a:lnTo>
                  <a:lnTo>
                    <a:pt x="540" y="1309"/>
                  </a:lnTo>
                  <a:lnTo>
                    <a:pt x="537" y="1309"/>
                  </a:lnTo>
                  <a:lnTo>
                    <a:pt x="537" y="1310"/>
                  </a:lnTo>
                  <a:lnTo>
                    <a:pt x="536" y="1311"/>
                  </a:lnTo>
                  <a:lnTo>
                    <a:pt x="536" y="1313"/>
                  </a:lnTo>
                  <a:lnTo>
                    <a:pt x="536" y="1314"/>
                  </a:lnTo>
                  <a:lnTo>
                    <a:pt x="535" y="1315"/>
                  </a:lnTo>
                  <a:lnTo>
                    <a:pt x="535" y="1316"/>
                  </a:lnTo>
                  <a:lnTo>
                    <a:pt x="534" y="1316"/>
                  </a:lnTo>
                  <a:lnTo>
                    <a:pt x="534" y="1315"/>
                  </a:lnTo>
                  <a:lnTo>
                    <a:pt x="535" y="1314"/>
                  </a:lnTo>
                  <a:lnTo>
                    <a:pt x="535" y="1313"/>
                  </a:lnTo>
                  <a:lnTo>
                    <a:pt x="535" y="1311"/>
                  </a:lnTo>
                  <a:lnTo>
                    <a:pt x="534" y="1311"/>
                  </a:lnTo>
                  <a:lnTo>
                    <a:pt x="534" y="1310"/>
                  </a:lnTo>
                  <a:lnTo>
                    <a:pt x="534" y="1309"/>
                  </a:lnTo>
                  <a:lnTo>
                    <a:pt x="529" y="1310"/>
                  </a:lnTo>
                  <a:lnTo>
                    <a:pt x="525" y="1310"/>
                  </a:lnTo>
                  <a:lnTo>
                    <a:pt x="525" y="1313"/>
                  </a:lnTo>
                  <a:lnTo>
                    <a:pt x="525" y="1314"/>
                  </a:lnTo>
                  <a:lnTo>
                    <a:pt x="525" y="1315"/>
                  </a:lnTo>
                  <a:lnTo>
                    <a:pt x="523" y="1315"/>
                  </a:lnTo>
                  <a:lnTo>
                    <a:pt x="523" y="1316"/>
                  </a:lnTo>
                  <a:lnTo>
                    <a:pt x="522" y="1316"/>
                  </a:lnTo>
                  <a:lnTo>
                    <a:pt x="523" y="1316"/>
                  </a:lnTo>
                  <a:lnTo>
                    <a:pt x="523" y="1317"/>
                  </a:lnTo>
                  <a:lnTo>
                    <a:pt x="523" y="1318"/>
                  </a:lnTo>
                  <a:lnTo>
                    <a:pt x="525" y="1318"/>
                  </a:lnTo>
                  <a:lnTo>
                    <a:pt x="525" y="1319"/>
                  </a:lnTo>
                  <a:lnTo>
                    <a:pt x="525" y="1320"/>
                  </a:lnTo>
                  <a:lnTo>
                    <a:pt x="526" y="1320"/>
                  </a:lnTo>
                  <a:lnTo>
                    <a:pt x="526" y="1322"/>
                  </a:lnTo>
                  <a:lnTo>
                    <a:pt x="525" y="1322"/>
                  </a:lnTo>
                  <a:lnTo>
                    <a:pt x="523" y="1322"/>
                  </a:lnTo>
                  <a:lnTo>
                    <a:pt x="522" y="1322"/>
                  </a:lnTo>
                  <a:lnTo>
                    <a:pt x="521" y="1322"/>
                  </a:lnTo>
                  <a:lnTo>
                    <a:pt x="521" y="1320"/>
                  </a:lnTo>
                  <a:lnTo>
                    <a:pt x="519" y="1320"/>
                  </a:lnTo>
                  <a:lnTo>
                    <a:pt x="518" y="1320"/>
                  </a:lnTo>
                  <a:lnTo>
                    <a:pt x="517" y="1320"/>
                  </a:lnTo>
                  <a:lnTo>
                    <a:pt x="516" y="1320"/>
                  </a:lnTo>
                  <a:lnTo>
                    <a:pt x="514" y="1320"/>
                  </a:lnTo>
                  <a:lnTo>
                    <a:pt x="513" y="1320"/>
                  </a:lnTo>
                  <a:lnTo>
                    <a:pt x="512" y="1320"/>
                  </a:lnTo>
                  <a:lnTo>
                    <a:pt x="511" y="1320"/>
                  </a:lnTo>
                  <a:lnTo>
                    <a:pt x="510" y="1320"/>
                  </a:lnTo>
                  <a:lnTo>
                    <a:pt x="509" y="1320"/>
                  </a:lnTo>
                  <a:lnTo>
                    <a:pt x="508" y="1320"/>
                  </a:lnTo>
                  <a:lnTo>
                    <a:pt x="500" y="1320"/>
                  </a:lnTo>
                  <a:lnTo>
                    <a:pt x="495" y="1320"/>
                  </a:lnTo>
                  <a:lnTo>
                    <a:pt x="487" y="1320"/>
                  </a:lnTo>
                  <a:lnTo>
                    <a:pt x="473" y="1320"/>
                  </a:lnTo>
                  <a:lnTo>
                    <a:pt x="473" y="1322"/>
                  </a:lnTo>
                  <a:lnTo>
                    <a:pt x="473" y="1323"/>
                  </a:lnTo>
                  <a:lnTo>
                    <a:pt x="475" y="1323"/>
                  </a:lnTo>
                  <a:lnTo>
                    <a:pt x="475" y="1324"/>
                  </a:lnTo>
                  <a:lnTo>
                    <a:pt x="475" y="1325"/>
                  </a:lnTo>
                  <a:lnTo>
                    <a:pt x="475" y="1326"/>
                  </a:lnTo>
                  <a:lnTo>
                    <a:pt x="475" y="1327"/>
                  </a:lnTo>
                  <a:lnTo>
                    <a:pt x="476" y="1327"/>
                  </a:lnTo>
                  <a:lnTo>
                    <a:pt x="476" y="1328"/>
                  </a:lnTo>
                  <a:lnTo>
                    <a:pt x="476" y="1330"/>
                  </a:lnTo>
                  <a:lnTo>
                    <a:pt x="477" y="1330"/>
                  </a:lnTo>
                  <a:lnTo>
                    <a:pt x="478" y="1328"/>
                  </a:lnTo>
                  <a:lnTo>
                    <a:pt x="479" y="1328"/>
                  </a:lnTo>
                  <a:lnTo>
                    <a:pt x="479" y="1330"/>
                  </a:lnTo>
                  <a:lnTo>
                    <a:pt x="482" y="1333"/>
                  </a:lnTo>
                  <a:lnTo>
                    <a:pt x="480" y="1333"/>
                  </a:lnTo>
                  <a:lnTo>
                    <a:pt x="480" y="1335"/>
                  </a:lnTo>
                  <a:lnTo>
                    <a:pt x="480" y="1341"/>
                  </a:lnTo>
                  <a:lnTo>
                    <a:pt x="470" y="1341"/>
                  </a:lnTo>
                  <a:lnTo>
                    <a:pt x="470" y="1343"/>
                  </a:lnTo>
                  <a:lnTo>
                    <a:pt x="471" y="1345"/>
                  </a:lnTo>
                  <a:lnTo>
                    <a:pt x="473" y="1345"/>
                  </a:lnTo>
                  <a:lnTo>
                    <a:pt x="474" y="1345"/>
                  </a:lnTo>
                  <a:lnTo>
                    <a:pt x="474" y="1347"/>
                  </a:lnTo>
                  <a:lnTo>
                    <a:pt x="474" y="1348"/>
                  </a:lnTo>
                  <a:lnTo>
                    <a:pt x="474" y="1349"/>
                  </a:lnTo>
                  <a:lnTo>
                    <a:pt x="474" y="1350"/>
                  </a:lnTo>
                  <a:lnTo>
                    <a:pt x="474" y="1351"/>
                  </a:lnTo>
                  <a:lnTo>
                    <a:pt x="474" y="1352"/>
                  </a:lnTo>
                  <a:lnTo>
                    <a:pt x="474" y="1353"/>
                  </a:lnTo>
                  <a:lnTo>
                    <a:pt x="475" y="1355"/>
                  </a:lnTo>
                  <a:lnTo>
                    <a:pt x="475" y="1356"/>
                  </a:lnTo>
                  <a:lnTo>
                    <a:pt x="476" y="1357"/>
                  </a:lnTo>
                  <a:lnTo>
                    <a:pt x="477" y="1358"/>
                  </a:lnTo>
                  <a:lnTo>
                    <a:pt x="477" y="1359"/>
                  </a:lnTo>
                  <a:lnTo>
                    <a:pt x="478" y="1360"/>
                  </a:lnTo>
                  <a:lnTo>
                    <a:pt x="478" y="1361"/>
                  </a:lnTo>
                  <a:lnTo>
                    <a:pt x="479" y="1361"/>
                  </a:lnTo>
                  <a:lnTo>
                    <a:pt x="479" y="1362"/>
                  </a:lnTo>
                  <a:lnTo>
                    <a:pt x="480" y="1364"/>
                  </a:lnTo>
                  <a:lnTo>
                    <a:pt x="480" y="1365"/>
                  </a:lnTo>
                  <a:lnTo>
                    <a:pt x="482" y="1365"/>
                  </a:lnTo>
                  <a:lnTo>
                    <a:pt x="482" y="1366"/>
                  </a:lnTo>
                  <a:lnTo>
                    <a:pt x="483" y="1367"/>
                  </a:lnTo>
                  <a:lnTo>
                    <a:pt x="483" y="1368"/>
                  </a:lnTo>
                  <a:lnTo>
                    <a:pt x="484" y="1368"/>
                  </a:lnTo>
                  <a:lnTo>
                    <a:pt x="484" y="1369"/>
                  </a:lnTo>
                  <a:lnTo>
                    <a:pt x="483" y="1369"/>
                  </a:lnTo>
                  <a:lnTo>
                    <a:pt x="480" y="1369"/>
                  </a:lnTo>
                  <a:lnTo>
                    <a:pt x="479" y="1369"/>
                  </a:lnTo>
                  <a:lnTo>
                    <a:pt x="478" y="1369"/>
                  </a:lnTo>
                  <a:lnTo>
                    <a:pt x="477" y="1369"/>
                  </a:lnTo>
                  <a:lnTo>
                    <a:pt x="470" y="1369"/>
                  </a:lnTo>
                  <a:lnTo>
                    <a:pt x="470" y="1382"/>
                  </a:lnTo>
                  <a:lnTo>
                    <a:pt x="470" y="1383"/>
                  </a:lnTo>
                  <a:lnTo>
                    <a:pt x="470" y="1394"/>
                  </a:lnTo>
                  <a:lnTo>
                    <a:pt x="471" y="1401"/>
                  </a:lnTo>
                  <a:lnTo>
                    <a:pt x="471" y="1402"/>
                  </a:lnTo>
                  <a:lnTo>
                    <a:pt x="471" y="1406"/>
                  </a:lnTo>
                  <a:lnTo>
                    <a:pt x="471" y="1411"/>
                  </a:lnTo>
                  <a:lnTo>
                    <a:pt x="470" y="1411"/>
                  </a:lnTo>
                  <a:lnTo>
                    <a:pt x="466" y="1411"/>
                  </a:lnTo>
                  <a:lnTo>
                    <a:pt x="466" y="1409"/>
                  </a:lnTo>
                  <a:lnTo>
                    <a:pt x="466" y="1408"/>
                  </a:lnTo>
                  <a:lnTo>
                    <a:pt x="466" y="1407"/>
                  </a:lnTo>
                  <a:lnTo>
                    <a:pt x="466" y="1406"/>
                  </a:lnTo>
                  <a:lnTo>
                    <a:pt x="466" y="1405"/>
                  </a:lnTo>
                  <a:lnTo>
                    <a:pt x="466" y="1403"/>
                  </a:lnTo>
                  <a:lnTo>
                    <a:pt x="466" y="1402"/>
                  </a:lnTo>
                  <a:lnTo>
                    <a:pt x="466" y="1401"/>
                  </a:lnTo>
                  <a:lnTo>
                    <a:pt x="466" y="1400"/>
                  </a:lnTo>
                  <a:lnTo>
                    <a:pt x="466" y="1399"/>
                  </a:lnTo>
                  <a:lnTo>
                    <a:pt x="466" y="1398"/>
                  </a:lnTo>
                  <a:lnTo>
                    <a:pt x="466" y="1397"/>
                  </a:lnTo>
                  <a:lnTo>
                    <a:pt x="466" y="1395"/>
                  </a:lnTo>
                  <a:lnTo>
                    <a:pt x="466" y="1394"/>
                  </a:lnTo>
                  <a:lnTo>
                    <a:pt x="470" y="1394"/>
                  </a:lnTo>
                  <a:lnTo>
                    <a:pt x="470" y="1391"/>
                  </a:lnTo>
                  <a:lnTo>
                    <a:pt x="470" y="1386"/>
                  </a:lnTo>
                  <a:lnTo>
                    <a:pt x="470" y="1383"/>
                  </a:lnTo>
                  <a:lnTo>
                    <a:pt x="469" y="1383"/>
                  </a:lnTo>
                  <a:lnTo>
                    <a:pt x="468" y="1383"/>
                  </a:lnTo>
                  <a:lnTo>
                    <a:pt x="467" y="1383"/>
                  </a:lnTo>
                  <a:lnTo>
                    <a:pt x="466" y="1383"/>
                  </a:lnTo>
                  <a:lnTo>
                    <a:pt x="466" y="1382"/>
                  </a:lnTo>
                  <a:lnTo>
                    <a:pt x="466" y="1381"/>
                  </a:lnTo>
                  <a:lnTo>
                    <a:pt x="466" y="1380"/>
                  </a:lnTo>
                  <a:lnTo>
                    <a:pt x="466" y="1378"/>
                  </a:lnTo>
                  <a:lnTo>
                    <a:pt x="466" y="1377"/>
                  </a:lnTo>
                  <a:lnTo>
                    <a:pt x="466" y="1376"/>
                  </a:lnTo>
                  <a:lnTo>
                    <a:pt x="466" y="1375"/>
                  </a:lnTo>
                  <a:lnTo>
                    <a:pt x="466" y="1374"/>
                  </a:lnTo>
                  <a:lnTo>
                    <a:pt x="465" y="1373"/>
                  </a:lnTo>
                  <a:lnTo>
                    <a:pt x="465" y="1372"/>
                  </a:lnTo>
                  <a:lnTo>
                    <a:pt x="465" y="1370"/>
                  </a:lnTo>
                  <a:lnTo>
                    <a:pt x="465" y="1369"/>
                  </a:lnTo>
                  <a:lnTo>
                    <a:pt x="463" y="1369"/>
                  </a:lnTo>
                  <a:lnTo>
                    <a:pt x="462" y="1369"/>
                  </a:lnTo>
                  <a:lnTo>
                    <a:pt x="461" y="1369"/>
                  </a:lnTo>
                  <a:lnTo>
                    <a:pt x="460" y="1369"/>
                  </a:lnTo>
                  <a:lnTo>
                    <a:pt x="459" y="1369"/>
                  </a:lnTo>
                  <a:lnTo>
                    <a:pt x="457" y="1369"/>
                  </a:lnTo>
                  <a:lnTo>
                    <a:pt x="456" y="1368"/>
                  </a:lnTo>
                  <a:lnTo>
                    <a:pt x="454" y="1368"/>
                  </a:lnTo>
                  <a:lnTo>
                    <a:pt x="453" y="1368"/>
                  </a:lnTo>
                  <a:lnTo>
                    <a:pt x="452" y="1368"/>
                  </a:lnTo>
                  <a:lnTo>
                    <a:pt x="451" y="1368"/>
                  </a:lnTo>
                  <a:lnTo>
                    <a:pt x="450" y="1368"/>
                  </a:lnTo>
                  <a:lnTo>
                    <a:pt x="449" y="1368"/>
                  </a:lnTo>
                  <a:lnTo>
                    <a:pt x="448" y="1368"/>
                  </a:lnTo>
                  <a:lnTo>
                    <a:pt x="447" y="1367"/>
                  </a:lnTo>
                  <a:lnTo>
                    <a:pt x="448" y="1367"/>
                  </a:lnTo>
                  <a:lnTo>
                    <a:pt x="449" y="1366"/>
                  </a:lnTo>
                  <a:lnTo>
                    <a:pt x="450" y="1366"/>
                  </a:lnTo>
                  <a:lnTo>
                    <a:pt x="451" y="1366"/>
                  </a:lnTo>
                  <a:lnTo>
                    <a:pt x="452" y="1366"/>
                  </a:lnTo>
                  <a:lnTo>
                    <a:pt x="453" y="1366"/>
                  </a:lnTo>
                  <a:lnTo>
                    <a:pt x="454" y="1366"/>
                  </a:lnTo>
                  <a:lnTo>
                    <a:pt x="454" y="1367"/>
                  </a:lnTo>
                  <a:lnTo>
                    <a:pt x="456" y="1367"/>
                  </a:lnTo>
                  <a:lnTo>
                    <a:pt x="457" y="1367"/>
                  </a:lnTo>
                  <a:lnTo>
                    <a:pt x="458" y="1367"/>
                  </a:lnTo>
                  <a:lnTo>
                    <a:pt x="459" y="1367"/>
                  </a:lnTo>
                  <a:lnTo>
                    <a:pt x="459" y="1368"/>
                  </a:lnTo>
                  <a:lnTo>
                    <a:pt x="460" y="1368"/>
                  </a:lnTo>
                  <a:lnTo>
                    <a:pt x="461" y="1368"/>
                  </a:lnTo>
                  <a:lnTo>
                    <a:pt x="462" y="1368"/>
                  </a:lnTo>
                  <a:lnTo>
                    <a:pt x="463" y="1368"/>
                  </a:lnTo>
                  <a:lnTo>
                    <a:pt x="465" y="1368"/>
                  </a:lnTo>
                  <a:lnTo>
                    <a:pt x="465" y="1367"/>
                  </a:lnTo>
                  <a:lnTo>
                    <a:pt x="465" y="1366"/>
                  </a:lnTo>
                  <a:lnTo>
                    <a:pt x="465" y="1365"/>
                  </a:lnTo>
                  <a:lnTo>
                    <a:pt x="465" y="1364"/>
                  </a:lnTo>
                  <a:lnTo>
                    <a:pt x="465" y="1362"/>
                  </a:lnTo>
                  <a:lnTo>
                    <a:pt x="465" y="1361"/>
                  </a:lnTo>
                  <a:lnTo>
                    <a:pt x="465" y="1360"/>
                  </a:lnTo>
                  <a:lnTo>
                    <a:pt x="465" y="1359"/>
                  </a:lnTo>
                  <a:lnTo>
                    <a:pt x="465" y="1358"/>
                  </a:lnTo>
                  <a:lnTo>
                    <a:pt x="465" y="1357"/>
                  </a:lnTo>
                  <a:lnTo>
                    <a:pt x="465" y="1356"/>
                  </a:lnTo>
                  <a:lnTo>
                    <a:pt x="465" y="1355"/>
                  </a:lnTo>
                  <a:lnTo>
                    <a:pt x="465" y="1353"/>
                  </a:lnTo>
                  <a:lnTo>
                    <a:pt x="465" y="1352"/>
                  </a:lnTo>
                  <a:lnTo>
                    <a:pt x="465" y="1351"/>
                  </a:lnTo>
                  <a:lnTo>
                    <a:pt x="465" y="1350"/>
                  </a:lnTo>
                  <a:lnTo>
                    <a:pt x="466" y="1350"/>
                  </a:lnTo>
                  <a:lnTo>
                    <a:pt x="467" y="1350"/>
                  </a:lnTo>
                  <a:lnTo>
                    <a:pt x="469" y="1350"/>
                  </a:lnTo>
                  <a:lnTo>
                    <a:pt x="470" y="1350"/>
                  </a:lnTo>
                  <a:lnTo>
                    <a:pt x="470" y="1349"/>
                  </a:lnTo>
                  <a:lnTo>
                    <a:pt x="468" y="1349"/>
                  </a:lnTo>
                  <a:lnTo>
                    <a:pt x="467" y="1349"/>
                  </a:lnTo>
                  <a:lnTo>
                    <a:pt x="467" y="1348"/>
                  </a:lnTo>
                  <a:lnTo>
                    <a:pt x="467" y="1347"/>
                  </a:lnTo>
                  <a:lnTo>
                    <a:pt x="467" y="1345"/>
                  </a:lnTo>
                  <a:lnTo>
                    <a:pt x="467" y="1344"/>
                  </a:lnTo>
                  <a:lnTo>
                    <a:pt x="467" y="1343"/>
                  </a:lnTo>
                  <a:lnTo>
                    <a:pt x="466" y="1343"/>
                  </a:lnTo>
                  <a:lnTo>
                    <a:pt x="465" y="1341"/>
                  </a:lnTo>
                  <a:lnTo>
                    <a:pt x="467" y="1340"/>
                  </a:lnTo>
                  <a:lnTo>
                    <a:pt x="467" y="1338"/>
                  </a:lnTo>
                  <a:lnTo>
                    <a:pt x="467" y="1332"/>
                  </a:lnTo>
                  <a:lnTo>
                    <a:pt x="466" y="1332"/>
                  </a:lnTo>
                  <a:lnTo>
                    <a:pt x="466" y="1333"/>
                  </a:lnTo>
                  <a:lnTo>
                    <a:pt x="466" y="1332"/>
                  </a:lnTo>
                  <a:lnTo>
                    <a:pt x="465" y="1332"/>
                  </a:lnTo>
                  <a:lnTo>
                    <a:pt x="465" y="1327"/>
                  </a:lnTo>
                  <a:lnTo>
                    <a:pt x="465" y="1325"/>
                  </a:lnTo>
                  <a:lnTo>
                    <a:pt x="465" y="1324"/>
                  </a:lnTo>
                  <a:lnTo>
                    <a:pt x="466" y="1323"/>
                  </a:lnTo>
                  <a:lnTo>
                    <a:pt x="467" y="1322"/>
                  </a:lnTo>
                  <a:lnTo>
                    <a:pt x="467" y="1323"/>
                  </a:lnTo>
                  <a:lnTo>
                    <a:pt x="469" y="1323"/>
                  </a:lnTo>
                  <a:lnTo>
                    <a:pt x="470" y="1323"/>
                  </a:lnTo>
                  <a:lnTo>
                    <a:pt x="470" y="1322"/>
                  </a:lnTo>
                  <a:lnTo>
                    <a:pt x="470" y="1320"/>
                  </a:lnTo>
                  <a:lnTo>
                    <a:pt x="470" y="1322"/>
                  </a:lnTo>
                  <a:lnTo>
                    <a:pt x="470" y="1320"/>
                  </a:lnTo>
                  <a:lnTo>
                    <a:pt x="469" y="1320"/>
                  </a:lnTo>
                  <a:lnTo>
                    <a:pt x="468" y="1320"/>
                  </a:lnTo>
                  <a:lnTo>
                    <a:pt x="468" y="1319"/>
                  </a:lnTo>
                  <a:lnTo>
                    <a:pt x="468" y="1318"/>
                  </a:lnTo>
                  <a:lnTo>
                    <a:pt x="468" y="1317"/>
                  </a:lnTo>
                  <a:lnTo>
                    <a:pt x="458" y="1317"/>
                  </a:lnTo>
                  <a:lnTo>
                    <a:pt x="457" y="1317"/>
                  </a:lnTo>
                  <a:lnTo>
                    <a:pt x="456" y="1317"/>
                  </a:lnTo>
                  <a:lnTo>
                    <a:pt x="454" y="1317"/>
                  </a:lnTo>
                  <a:lnTo>
                    <a:pt x="453" y="1317"/>
                  </a:lnTo>
                  <a:lnTo>
                    <a:pt x="453" y="1316"/>
                  </a:lnTo>
                  <a:lnTo>
                    <a:pt x="450" y="1316"/>
                  </a:lnTo>
                  <a:lnTo>
                    <a:pt x="450" y="1315"/>
                  </a:lnTo>
                  <a:lnTo>
                    <a:pt x="450" y="1314"/>
                  </a:lnTo>
                  <a:lnTo>
                    <a:pt x="452" y="1314"/>
                  </a:lnTo>
                  <a:lnTo>
                    <a:pt x="453" y="1314"/>
                  </a:lnTo>
                  <a:lnTo>
                    <a:pt x="454" y="1314"/>
                  </a:lnTo>
                  <a:lnTo>
                    <a:pt x="458" y="1314"/>
                  </a:lnTo>
                  <a:lnTo>
                    <a:pt x="460" y="1314"/>
                  </a:lnTo>
                  <a:lnTo>
                    <a:pt x="461" y="1314"/>
                  </a:lnTo>
                  <a:lnTo>
                    <a:pt x="461" y="1311"/>
                  </a:lnTo>
                  <a:lnTo>
                    <a:pt x="461" y="1310"/>
                  </a:lnTo>
                  <a:lnTo>
                    <a:pt x="461" y="1309"/>
                  </a:lnTo>
                  <a:lnTo>
                    <a:pt x="462" y="1309"/>
                  </a:lnTo>
                  <a:lnTo>
                    <a:pt x="462" y="1308"/>
                  </a:lnTo>
                  <a:lnTo>
                    <a:pt x="462" y="1307"/>
                  </a:lnTo>
                  <a:lnTo>
                    <a:pt x="463" y="1307"/>
                  </a:lnTo>
                  <a:lnTo>
                    <a:pt x="465" y="1307"/>
                  </a:lnTo>
                  <a:lnTo>
                    <a:pt x="465" y="1305"/>
                  </a:lnTo>
                  <a:lnTo>
                    <a:pt x="465" y="1301"/>
                  </a:lnTo>
                  <a:lnTo>
                    <a:pt x="465" y="1300"/>
                  </a:lnTo>
                  <a:lnTo>
                    <a:pt x="465" y="1299"/>
                  </a:lnTo>
                  <a:lnTo>
                    <a:pt x="465" y="1297"/>
                  </a:lnTo>
                  <a:lnTo>
                    <a:pt x="465" y="1295"/>
                  </a:lnTo>
                  <a:lnTo>
                    <a:pt x="465" y="1292"/>
                  </a:lnTo>
                  <a:lnTo>
                    <a:pt x="465" y="1291"/>
                  </a:lnTo>
                  <a:lnTo>
                    <a:pt x="465" y="1290"/>
                  </a:lnTo>
                  <a:lnTo>
                    <a:pt x="465" y="1289"/>
                  </a:lnTo>
                  <a:lnTo>
                    <a:pt x="465" y="1288"/>
                  </a:lnTo>
                  <a:lnTo>
                    <a:pt x="463" y="1288"/>
                  </a:lnTo>
                  <a:lnTo>
                    <a:pt x="463" y="1286"/>
                  </a:lnTo>
                  <a:lnTo>
                    <a:pt x="462" y="1286"/>
                  </a:lnTo>
                  <a:lnTo>
                    <a:pt x="461" y="1286"/>
                  </a:lnTo>
                  <a:lnTo>
                    <a:pt x="460" y="1286"/>
                  </a:lnTo>
                  <a:lnTo>
                    <a:pt x="459" y="1286"/>
                  </a:lnTo>
                  <a:lnTo>
                    <a:pt x="459" y="1285"/>
                  </a:lnTo>
                  <a:lnTo>
                    <a:pt x="459" y="1284"/>
                  </a:lnTo>
                  <a:lnTo>
                    <a:pt x="459" y="1283"/>
                  </a:lnTo>
                  <a:lnTo>
                    <a:pt x="458" y="1282"/>
                  </a:lnTo>
                  <a:lnTo>
                    <a:pt x="449" y="1282"/>
                  </a:lnTo>
                  <a:lnTo>
                    <a:pt x="447" y="1282"/>
                  </a:lnTo>
                  <a:lnTo>
                    <a:pt x="444" y="1282"/>
                  </a:lnTo>
                  <a:lnTo>
                    <a:pt x="442" y="1282"/>
                  </a:lnTo>
                  <a:lnTo>
                    <a:pt x="441" y="1282"/>
                  </a:lnTo>
                  <a:lnTo>
                    <a:pt x="440" y="1282"/>
                  </a:lnTo>
                  <a:lnTo>
                    <a:pt x="439" y="1282"/>
                  </a:lnTo>
                  <a:lnTo>
                    <a:pt x="436" y="1283"/>
                  </a:lnTo>
                  <a:lnTo>
                    <a:pt x="435" y="1283"/>
                  </a:lnTo>
                  <a:lnTo>
                    <a:pt x="434" y="1281"/>
                  </a:lnTo>
                  <a:lnTo>
                    <a:pt x="426" y="1281"/>
                  </a:lnTo>
                  <a:lnTo>
                    <a:pt x="423" y="1281"/>
                  </a:lnTo>
                  <a:lnTo>
                    <a:pt x="423" y="1280"/>
                  </a:lnTo>
                  <a:lnTo>
                    <a:pt x="421" y="1280"/>
                  </a:lnTo>
                  <a:lnTo>
                    <a:pt x="421" y="1286"/>
                  </a:lnTo>
                  <a:lnTo>
                    <a:pt x="410" y="1286"/>
                  </a:lnTo>
                  <a:lnTo>
                    <a:pt x="410" y="1288"/>
                  </a:lnTo>
                  <a:lnTo>
                    <a:pt x="410" y="1290"/>
                  </a:lnTo>
                  <a:lnTo>
                    <a:pt x="410" y="1292"/>
                  </a:lnTo>
                  <a:lnTo>
                    <a:pt x="410" y="1294"/>
                  </a:lnTo>
                  <a:lnTo>
                    <a:pt x="410" y="1295"/>
                  </a:lnTo>
                  <a:lnTo>
                    <a:pt x="410" y="1297"/>
                  </a:lnTo>
                  <a:lnTo>
                    <a:pt x="410" y="1298"/>
                  </a:lnTo>
                  <a:lnTo>
                    <a:pt x="410" y="1299"/>
                  </a:lnTo>
                  <a:lnTo>
                    <a:pt x="409" y="1299"/>
                  </a:lnTo>
                  <a:lnTo>
                    <a:pt x="409" y="1300"/>
                  </a:lnTo>
                  <a:lnTo>
                    <a:pt x="409" y="1301"/>
                  </a:lnTo>
                  <a:lnTo>
                    <a:pt x="408" y="1301"/>
                  </a:lnTo>
                  <a:lnTo>
                    <a:pt x="407" y="1301"/>
                  </a:lnTo>
                  <a:lnTo>
                    <a:pt x="407" y="1302"/>
                  </a:lnTo>
                  <a:lnTo>
                    <a:pt x="406" y="1302"/>
                  </a:lnTo>
                  <a:lnTo>
                    <a:pt x="405" y="1302"/>
                  </a:lnTo>
                  <a:lnTo>
                    <a:pt x="405" y="1305"/>
                  </a:lnTo>
                  <a:lnTo>
                    <a:pt x="404" y="1305"/>
                  </a:lnTo>
                  <a:lnTo>
                    <a:pt x="402" y="1306"/>
                  </a:lnTo>
                  <a:lnTo>
                    <a:pt x="400" y="1308"/>
                  </a:lnTo>
                  <a:lnTo>
                    <a:pt x="399" y="1309"/>
                  </a:lnTo>
                  <a:lnTo>
                    <a:pt x="397" y="1310"/>
                  </a:lnTo>
                  <a:lnTo>
                    <a:pt x="397" y="1311"/>
                  </a:lnTo>
                  <a:lnTo>
                    <a:pt x="398" y="1311"/>
                  </a:lnTo>
                  <a:lnTo>
                    <a:pt x="398" y="1313"/>
                  </a:lnTo>
                  <a:lnTo>
                    <a:pt x="399" y="1314"/>
                  </a:lnTo>
                  <a:lnTo>
                    <a:pt x="400" y="1315"/>
                  </a:lnTo>
                  <a:lnTo>
                    <a:pt x="400" y="1316"/>
                  </a:lnTo>
                  <a:lnTo>
                    <a:pt x="401" y="1316"/>
                  </a:lnTo>
                  <a:lnTo>
                    <a:pt x="401" y="1317"/>
                  </a:lnTo>
                  <a:lnTo>
                    <a:pt x="402" y="1317"/>
                  </a:lnTo>
                  <a:lnTo>
                    <a:pt x="404" y="1318"/>
                  </a:lnTo>
                  <a:lnTo>
                    <a:pt x="404" y="1319"/>
                  </a:lnTo>
                  <a:lnTo>
                    <a:pt x="404" y="1320"/>
                  </a:lnTo>
                  <a:lnTo>
                    <a:pt x="405" y="1323"/>
                  </a:lnTo>
                  <a:lnTo>
                    <a:pt x="406" y="1324"/>
                  </a:lnTo>
                  <a:lnTo>
                    <a:pt x="406" y="1325"/>
                  </a:lnTo>
                  <a:lnTo>
                    <a:pt x="406" y="1326"/>
                  </a:lnTo>
                  <a:lnTo>
                    <a:pt x="407" y="1327"/>
                  </a:lnTo>
                  <a:lnTo>
                    <a:pt x="406" y="1328"/>
                  </a:lnTo>
                  <a:lnTo>
                    <a:pt x="405" y="1328"/>
                  </a:lnTo>
                  <a:lnTo>
                    <a:pt x="404" y="1328"/>
                  </a:lnTo>
                  <a:lnTo>
                    <a:pt x="404" y="1330"/>
                  </a:lnTo>
                  <a:lnTo>
                    <a:pt x="402" y="1330"/>
                  </a:lnTo>
                  <a:lnTo>
                    <a:pt x="401" y="1330"/>
                  </a:lnTo>
                  <a:lnTo>
                    <a:pt x="401" y="1331"/>
                  </a:lnTo>
                  <a:lnTo>
                    <a:pt x="400" y="1331"/>
                  </a:lnTo>
                  <a:lnTo>
                    <a:pt x="399" y="1331"/>
                  </a:lnTo>
                  <a:lnTo>
                    <a:pt x="398" y="1331"/>
                  </a:lnTo>
                  <a:lnTo>
                    <a:pt x="397" y="1331"/>
                  </a:lnTo>
                  <a:lnTo>
                    <a:pt x="397" y="1333"/>
                  </a:lnTo>
                  <a:lnTo>
                    <a:pt x="398" y="1334"/>
                  </a:lnTo>
                  <a:lnTo>
                    <a:pt x="398" y="1336"/>
                  </a:lnTo>
                  <a:lnTo>
                    <a:pt x="398" y="1338"/>
                  </a:lnTo>
                  <a:lnTo>
                    <a:pt x="398" y="1339"/>
                  </a:lnTo>
                  <a:lnTo>
                    <a:pt x="398" y="1340"/>
                  </a:lnTo>
                  <a:lnTo>
                    <a:pt x="398" y="1341"/>
                  </a:lnTo>
                  <a:lnTo>
                    <a:pt x="398" y="1342"/>
                  </a:lnTo>
                  <a:lnTo>
                    <a:pt x="398" y="1343"/>
                  </a:lnTo>
                  <a:lnTo>
                    <a:pt x="399" y="1344"/>
                  </a:lnTo>
                  <a:lnTo>
                    <a:pt x="399" y="1347"/>
                  </a:lnTo>
                  <a:lnTo>
                    <a:pt x="399" y="1349"/>
                  </a:lnTo>
                  <a:lnTo>
                    <a:pt x="399" y="1350"/>
                  </a:lnTo>
                  <a:lnTo>
                    <a:pt x="399" y="1351"/>
                  </a:lnTo>
                  <a:lnTo>
                    <a:pt x="399" y="1353"/>
                  </a:lnTo>
                  <a:lnTo>
                    <a:pt x="400" y="1352"/>
                  </a:lnTo>
                  <a:lnTo>
                    <a:pt x="407" y="1357"/>
                  </a:lnTo>
                  <a:lnTo>
                    <a:pt x="408" y="1358"/>
                  </a:lnTo>
                  <a:lnTo>
                    <a:pt x="408" y="1360"/>
                  </a:lnTo>
                  <a:lnTo>
                    <a:pt x="408" y="1361"/>
                  </a:lnTo>
                  <a:lnTo>
                    <a:pt x="408" y="1364"/>
                  </a:lnTo>
                  <a:lnTo>
                    <a:pt x="408" y="1365"/>
                  </a:lnTo>
                  <a:lnTo>
                    <a:pt x="409" y="1365"/>
                  </a:lnTo>
                  <a:lnTo>
                    <a:pt x="408" y="1366"/>
                  </a:lnTo>
                  <a:lnTo>
                    <a:pt x="407" y="1368"/>
                  </a:lnTo>
                  <a:lnTo>
                    <a:pt x="406" y="1368"/>
                  </a:lnTo>
                  <a:lnTo>
                    <a:pt x="405" y="1369"/>
                  </a:lnTo>
                  <a:lnTo>
                    <a:pt x="404" y="1372"/>
                  </a:lnTo>
                  <a:lnTo>
                    <a:pt x="399" y="1375"/>
                  </a:lnTo>
                  <a:lnTo>
                    <a:pt x="398" y="1375"/>
                  </a:lnTo>
                  <a:lnTo>
                    <a:pt x="397" y="1375"/>
                  </a:lnTo>
                  <a:lnTo>
                    <a:pt x="396" y="1375"/>
                  </a:lnTo>
                  <a:lnTo>
                    <a:pt x="394" y="1375"/>
                  </a:lnTo>
                  <a:lnTo>
                    <a:pt x="394" y="1376"/>
                  </a:lnTo>
                  <a:lnTo>
                    <a:pt x="393" y="1376"/>
                  </a:lnTo>
                  <a:lnTo>
                    <a:pt x="392" y="1376"/>
                  </a:lnTo>
                  <a:lnTo>
                    <a:pt x="391" y="1376"/>
                  </a:lnTo>
                  <a:lnTo>
                    <a:pt x="390" y="1376"/>
                  </a:lnTo>
                  <a:lnTo>
                    <a:pt x="389" y="1376"/>
                  </a:lnTo>
                  <a:lnTo>
                    <a:pt x="388" y="1376"/>
                  </a:lnTo>
                  <a:lnTo>
                    <a:pt x="387" y="1376"/>
                  </a:lnTo>
                  <a:lnTo>
                    <a:pt x="385" y="1376"/>
                  </a:lnTo>
                  <a:lnTo>
                    <a:pt x="384" y="1375"/>
                  </a:lnTo>
                  <a:lnTo>
                    <a:pt x="383" y="1375"/>
                  </a:lnTo>
                  <a:lnTo>
                    <a:pt x="382" y="1375"/>
                  </a:lnTo>
                  <a:lnTo>
                    <a:pt x="381" y="1374"/>
                  </a:lnTo>
                  <a:lnTo>
                    <a:pt x="380" y="1374"/>
                  </a:lnTo>
                  <a:lnTo>
                    <a:pt x="380" y="1373"/>
                  </a:lnTo>
                  <a:lnTo>
                    <a:pt x="379" y="1373"/>
                  </a:lnTo>
                  <a:lnTo>
                    <a:pt x="378" y="1373"/>
                  </a:lnTo>
                  <a:lnTo>
                    <a:pt x="378" y="1372"/>
                  </a:lnTo>
                  <a:lnTo>
                    <a:pt x="376" y="1372"/>
                  </a:lnTo>
                  <a:lnTo>
                    <a:pt x="376" y="1370"/>
                  </a:lnTo>
                  <a:lnTo>
                    <a:pt x="375" y="1370"/>
                  </a:lnTo>
                  <a:lnTo>
                    <a:pt x="372" y="1367"/>
                  </a:lnTo>
                  <a:lnTo>
                    <a:pt x="368" y="1362"/>
                  </a:lnTo>
                  <a:lnTo>
                    <a:pt x="366" y="1361"/>
                  </a:lnTo>
                  <a:lnTo>
                    <a:pt x="363" y="1358"/>
                  </a:lnTo>
                  <a:lnTo>
                    <a:pt x="363" y="1357"/>
                  </a:lnTo>
                  <a:lnTo>
                    <a:pt x="362" y="1357"/>
                  </a:lnTo>
                  <a:lnTo>
                    <a:pt x="362" y="1356"/>
                  </a:lnTo>
                  <a:lnTo>
                    <a:pt x="361" y="1356"/>
                  </a:lnTo>
                  <a:lnTo>
                    <a:pt x="361" y="1355"/>
                  </a:lnTo>
                  <a:lnTo>
                    <a:pt x="359" y="1353"/>
                  </a:lnTo>
                  <a:lnTo>
                    <a:pt x="358" y="1353"/>
                  </a:lnTo>
                  <a:lnTo>
                    <a:pt x="357" y="1351"/>
                  </a:lnTo>
                  <a:lnTo>
                    <a:pt x="355" y="1353"/>
                  </a:lnTo>
                  <a:lnTo>
                    <a:pt x="353" y="1356"/>
                  </a:lnTo>
                  <a:lnTo>
                    <a:pt x="348" y="1360"/>
                  </a:lnTo>
                  <a:lnTo>
                    <a:pt x="347" y="1361"/>
                  </a:lnTo>
                  <a:lnTo>
                    <a:pt x="346" y="1362"/>
                  </a:lnTo>
                  <a:lnTo>
                    <a:pt x="344" y="1365"/>
                  </a:lnTo>
                  <a:lnTo>
                    <a:pt x="342" y="1366"/>
                  </a:lnTo>
                  <a:lnTo>
                    <a:pt x="341" y="1367"/>
                  </a:lnTo>
                  <a:lnTo>
                    <a:pt x="340" y="1368"/>
                  </a:lnTo>
                  <a:lnTo>
                    <a:pt x="339" y="1369"/>
                  </a:lnTo>
                  <a:lnTo>
                    <a:pt x="339" y="1370"/>
                  </a:lnTo>
                  <a:lnTo>
                    <a:pt x="338" y="1370"/>
                  </a:lnTo>
                  <a:lnTo>
                    <a:pt x="337" y="1372"/>
                  </a:lnTo>
                  <a:lnTo>
                    <a:pt x="338" y="1373"/>
                  </a:lnTo>
                  <a:lnTo>
                    <a:pt x="338" y="1374"/>
                  </a:lnTo>
                  <a:lnTo>
                    <a:pt x="340" y="1375"/>
                  </a:lnTo>
                  <a:lnTo>
                    <a:pt x="341" y="1376"/>
                  </a:lnTo>
                  <a:lnTo>
                    <a:pt x="344" y="1380"/>
                  </a:lnTo>
                  <a:lnTo>
                    <a:pt x="345" y="1381"/>
                  </a:lnTo>
                  <a:lnTo>
                    <a:pt x="346" y="1381"/>
                  </a:lnTo>
                  <a:lnTo>
                    <a:pt x="345" y="1381"/>
                  </a:lnTo>
                  <a:lnTo>
                    <a:pt x="333" y="1393"/>
                  </a:lnTo>
                  <a:lnTo>
                    <a:pt x="336" y="1395"/>
                  </a:lnTo>
                  <a:lnTo>
                    <a:pt x="333" y="1398"/>
                  </a:lnTo>
                  <a:lnTo>
                    <a:pt x="333" y="1399"/>
                  </a:lnTo>
                  <a:lnTo>
                    <a:pt x="332" y="1399"/>
                  </a:lnTo>
                  <a:lnTo>
                    <a:pt x="332" y="1400"/>
                  </a:lnTo>
                  <a:lnTo>
                    <a:pt x="335" y="1401"/>
                  </a:lnTo>
                  <a:lnTo>
                    <a:pt x="337" y="1403"/>
                  </a:lnTo>
                  <a:lnTo>
                    <a:pt x="338" y="1401"/>
                  </a:lnTo>
                  <a:lnTo>
                    <a:pt x="339" y="1400"/>
                  </a:lnTo>
                  <a:lnTo>
                    <a:pt x="340" y="1399"/>
                  </a:lnTo>
                  <a:lnTo>
                    <a:pt x="342" y="1398"/>
                  </a:lnTo>
                  <a:lnTo>
                    <a:pt x="344" y="1399"/>
                  </a:lnTo>
                  <a:lnTo>
                    <a:pt x="346" y="1401"/>
                  </a:lnTo>
                  <a:lnTo>
                    <a:pt x="340" y="1407"/>
                  </a:lnTo>
                  <a:lnTo>
                    <a:pt x="339" y="1407"/>
                  </a:lnTo>
                  <a:lnTo>
                    <a:pt x="336" y="1402"/>
                  </a:lnTo>
                  <a:lnTo>
                    <a:pt x="333" y="1405"/>
                  </a:lnTo>
                  <a:lnTo>
                    <a:pt x="332" y="1406"/>
                  </a:lnTo>
                  <a:lnTo>
                    <a:pt x="332" y="1405"/>
                  </a:lnTo>
                  <a:lnTo>
                    <a:pt x="331" y="1403"/>
                  </a:lnTo>
                  <a:lnTo>
                    <a:pt x="330" y="1403"/>
                  </a:lnTo>
                  <a:lnTo>
                    <a:pt x="330" y="1402"/>
                  </a:lnTo>
                  <a:lnTo>
                    <a:pt x="329" y="1401"/>
                  </a:lnTo>
                  <a:lnTo>
                    <a:pt x="327" y="1400"/>
                  </a:lnTo>
                  <a:lnTo>
                    <a:pt x="325" y="1401"/>
                  </a:lnTo>
                  <a:lnTo>
                    <a:pt x="325" y="1402"/>
                  </a:lnTo>
                  <a:lnTo>
                    <a:pt x="327" y="1403"/>
                  </a:lnTo>
                  <a:lnTo>
                    <a:pt x="328" y="1405"/>
                  </a:lnTo>
                  <a:lnTo>
                    <a:pt x="329" y="1406"/>
                  </a:lnTo>
                  <a:lnTo>
                    <a:pt x="330" y="1407"/>
                  </a:lnTo>
                  <a:lnTo>
                    <a:pt x="331" y="1408"/>
                  </a:lnTo>
                  <a:lnTo>
                    <a:pt x="332" y="1409"/>
                  </a:lnTo>
                  <a:lnTo>
                    <a:pt x="333" y="1409"/>
                  </a:lnTo>
                  <a:lnTo>
                    <a:pt x="333" y="1410"/>
                  </a:lnTo>
                  <a:lnTo>
                    <a:pt x="335" y="1410"/>
                  </a:lnTo>
                  <a:lnTo>
                    <a:pt x="335" y="1411"/>
                  </a:lnTo>
                  <a:lnTo>
                    <a:pt x="336" y="1411"/>
                  </a:lnTo>
                  <a:lnTo>
                    <a:pt x="336" y="1412"/>
                  </a:lnTo>
                  <a:lnTo>
                    <a:pt x="337" y="1412"/>
                  </a:lnTo>
                  <a:lnTo>
                    <a:pt x="337" y="1414"/>
                  </a:lnTo>
                  <a:lnTo>
                    <a:pt x="338" y="1414"/>
                  </a:lnTo>
                  <a:lnTo>
                    <a:pt x="338" y="1415"/>
                  </a:lnTo>
                  <a:lnTo>
                    <a:pt x="339" y="1415"/>
                  </a:lnTo>
                  <a:lnTo>
                    <a:pt x="339" y="1416"/>
                  </a:lnTo>
                  <a:lnTo>
                    <a:pt x="340" y="1416"/>
                  </a:lnTo>
                  <a:lnTo>
                    <a:pt x="340" y="1417"/>
                  </a:lnTo>
                  <a:lnTo>
                    <a:pt x="340" y="1416"/>
                  </a:lnTo>
                  <a:lnTo>
                    <a:pt x="341" y="1416"/>
                  </a:lnTo>
                  <a:lnTo>
                    <a:pt x="342" y="1415"/>
                  </a:lnTo>
                  <a:lnTo>
                    <a:pt x="344" y="1414"/>
                  </a:lnTo>
                  <a:lnTo>
                    <a:pt x="344" y="1412"/>
                  </a:lnTo>
                  <a:lnTo>
                    <a:pt x="345" y="1411"/>
                  </a:lnTo>
                  <a:lnTo>
                    <a:pt x="345" y="1412"/>
                  </a:lnTo>
                  <a:lnTo>
                    <a:pt x="347" y="1414"/>
                  </a:lnTo>
                  <a:lnTo>
                    <a:pt x="347" y="1415"/>
                  </a:lnTo>
                  <a:lnTo>
                    <a:pt x="350" y="1417"/>
                  </a:lnTo>
                  <a:lnTo>
                    <a:pt x="353" y="1419"/>
                  </a:lnTo>
                  <a:lnTo>
                    <a:pt x="349" y="1424"/>
                  </a:lnTo>
                  <a:lnTo>
                    <a:pt x="349" y="1423"/>
                  </a:lnTo>
                  <a:lnTo>
                    <a:pt x="348" y="1423"/>
                  </a:lnTo>
                  <a:lnTo>
                    <a:pt x="347" y="1422"/>
                  </a:lnTo>
                  <a:lnTo>
                    <a:pt x="347" y="1420"/>
                  </a:lnTo>
                  <a:lnTo>
                    <a:pt x="346" y="1420"/>
                  </a:lnTo>
                  <a:lnTo>
                    <a:pt x="345" y="1419"/>
                  </a:lnTo>
                  <a:lnTo>
                    <a:pt x="344" y="1418"/>
                  </a:lnTo>
                  <a:lnTo>
                    <a:pt x="342" y="1417"/>
                  </a:lnTo>
                  <a:lnTo>
                    <a:pt x="341" y="1416"/>
                  </a:lnTo>
                  <a:lnTo>
                    <a:pt x="341" y="1417"/>
                  </a:lnTo>
                  <a:lnTo>
                    <a:pt x="340" y="1417"/>
                  </a:lnTo>
                  <a:lnTo>
                    <a:pt x="339" y="1416"/>
                  </a:lnTo>
                  <a:lnTo>
                    <a:pt x="338" y="1415"/>
                  </a:lnTo>
                  <a:lnTo>
                    <a:pt x="337" y="1414"/>
                  </a:lnTo>
                  <a:lnTo>
                    <a:pt x="336" y="1412"/>
                  </a:lnTo>
                  <a:lnTo>
                    <a:pt x="335" y="1411"/>
                  </a:lnTo>
                  <a:lnTo>
                    <a:pt x="333" y="1411"/>
                  </a:lnTo>
                  <a:lnTo>
                    <a:pt x="333" y="1410"/>
                  </a:lnTo>
                  <a:lnTo>
                    <a:pt x="332" y="1410"/>
                  </a:lnTo>
                  <a:lnTo>
                    <a:pt x="332" y="1409"/>
                  </a:lnTo>
                  <a:lnTo>
                    <a:pt x="331" y="1408"/>
                  </a:lnTo>
                  <a:lnTo>
                    <a:pt x="330" y="1408"/>
                  </a:lnTo>
                  <a:lnTo>
                    <a:pt x="330" y="1407"/>
                  </a:lnTo>
                  <a:lnTo>
                    <a:pt x="329" y="1407"/>
                  </a:lnTo>
                  <a:lnTo>
                    <a:pt x="329" y="1406"/>
                  </a:lnTo>
                  <a:lnTo>
                    <a:pt x="328" y="1406"/>
                  </a:lnTo>
                  <a:lnTo>
                    <a:pt x="328" y="1405"/>
                  </a:lnTo>
                  <a:lnTo>
                    <a:pt x="327" y="1405"/>
                  </a:lnTo>
                  <a:lnTo>
                    <a:pt x="325" y="1403"/>
                  </a:lnTo>
                  <a:lnTo>
                    <a:pt x="325" y="1402"/>
                  </a:lnTo>
                  <a:lnTo>
                    <a:pt x="324" y="1402"/>
                  </a:lnTo>
                  <a:lnTo>
                    <a:pt x="324" y="1401"/>
                  </a:lnTo>
                  <a:lnTo>
                    <a:pt x="325" y="1401"/>
                  </a:lnTo>
                  <a:lnTo>
                    <a:pt x="325" y="1400"/>
                  </a:lnTo>
                  <a:lnTo>
                    <a:pt x="327" y="1400"/>
                  </a:lnTo>
                  <a:lnTo>
                    <a:pt x="327" y="1399"/>
                  </a:lnTo>
                  <a:lnTo>
                    <a:pt x="325" y="1398"/>
                  </a:lnTo>
                  <a:lnTo>
                    <a:pt x="323" y="1397"/>
                  </a:lnTo>
                  <a:lnTo>
                    <a:pt x="325" y="1394"/>
                  </a:lnTo>
                  <a:lnTo>
                    <a:pt x="327" y="1393"/>
                  </a:lnTo>
                  <a:lnTo>
                    <a:pt x="323" y="1390"/>
                  </a:lnTo>
                  <a:lnTo>
                    <a:pt x="324" y="1389"/>
                  </a:lnTo>
                  <a:lnTo>
                    <a:pt x="325" y="1387"/>
                  </a:lnTo>
                  <a:lnTo>
                    <a:pt x="325" y="1386"/>
                  </a:lnTo>
                  <a:lnTo>
                    <a:pt x="329" y="1390"/>
                  </a:lnTo>
                  <a:lnTo>
                    <a:pt x="330" y="1391"/>
                  </a:lnTo>
                  <a:lnTo>
                    <a:pt x="330" y="1392"/>
                  </a:lnTo>
                  <a:lnTo>
                    <a:pt x="332" y="1394"/>
                  </a:lnTo>
                  <a:lnTo>
                    <a:pt x="345" y="1381"/>
                  </a:lnTo>
                  <a:lnTo>
                    <a:pt x="344" y="1380"/>
                  </a:lnTo>
                  <a:lnTo>
                    <a:pt x="342" y="1378"/>
                  </a:lnTo>
                  <a:lnTo>
                    <a:pt x="340" y="1376"/>
                  </a:lnTo>
                  <a:lnTo>
                    <a:pt x="339" y="1375"/>
                  </a:lnTo>
                  <a:lnTo>
                    <a:pt x="338" y="1374"/>
                  </a:lnTo>
                  <a:lnTo>
                    <a:pt x="337" y="1373"/>
                  </a:lnTo>
                  <a:lnTo>
                    <a:pt x="336" y="1373"/>
                  </a:lnTo>
                  <a:lnTo>
                    <a:pt x="336" y="1372"/>
                  </a:lnTo>
                  <a:lnTo>
                    <a:pt x="337" y="1372"/>
                  </a:lnTo>
                  <a:lnTo>
                    <a:pt x="337" y="1370"/>
                  </a:lnTo>
                  <a:lnTo>
                    <a:pt x="338" y="1370"/>
                  </a:lnTo>
                  <a:lnTo>
                    <a:pt x="339" y="1369"/>
                  </a:lnTo>
                  <a:lnTo>
                    <a:pt x="339" y="1368"/>
                  </a:lnTo>
                  <a:lnTo>
                    <a:pt x="340" y="1368"/>
                  </a:lnTo>
                  <a:lnTo>
                    <a:pt x="341" y="1366"/>
                  </a:lnTo>
                  <a:lnTo>
                    <a:pt x="347" y="1360"/>
                  </a:lnTo>
                  <a:lnTo>
                    <a:pt x="348" y="1360"/>
                  </a:lnTo>
                  <a:lnTo>
                    <a:pt x="352" y="1356"/>
                  </a:lnTo>
                  <a:lnTo>
                    <a:pt x="354" y="1353"/>
                  </a:lnTo>
                  <a:lnTo>
                    <a:pt x="356" y="1351"/>
                  </a:lnTo>
                  <a:lnTo>
                    <a:pt x="357" y="1351"/>
                  </a:lnTo>
                  <a:lnTo>
                    <a:pt x="357" y="1350"/>
                  </a:lnTo>
                  <a:lnTo>
                    <a:pt x="357" y="1351"/>
                  </a:lnTo>
                  <a:lnTo>
                    <a:pt x="359" y="1352"/>
                  </a:lnTo>
                  <a:lnTo>
                    <a:pt x="361" y="1353"/>
                  </a:lnTo>
                  <a:lnTo>
                    <a:pt x="361" y="1355"/>
                  </a:lnTo>
                  <a:lnTo>
                    <a:pt x="362" y="1355"/>
                  </a:lnTo>
                  <a:lnTo>
                    <a:pt x="363" y="1356"/>
                  </a:lnTo>
                  <a:lnTo>
                    <a:pt x="363" y="1357"/>
                  </a:lnTo>
                  <a:lnTo>
                    <a:pt x="364" y="1357"/>
                  </a:lnTo>
                  <a:lnTo>
                    <a:pt x="365" y="1358"/>
                  </a:lnTo>
                  <a:lnTo>
                    <a:pt x="366" y="1360"/>
                  </a:lnTo>
                  <a:lnTo>
                    <a:pt x="367" y="1360"/>
                  </a:lnTo>
                  <a:lnTo>
                    <a:pt x="367" y="1361"/>
                  </a:lnTo>
                  <a:lnTo>
                    <a:pt x="368" y="1361"/>
                  </a:lnTo>
                  <a:lnTo>
                    <a:pt x="370" y="1362"/>
                  </a:lnTo>
                  <a:lnTo>
                    <a:pt x="372" y="1366"/>
                  </a:lnTo>
                  <a:lnTo>
                    <a:pt x="373" y="1366"/>
                  </a:lnTo>
                  <a:lnTo>
                    <a:pt x="374" y="1368"/>
                  </a:lnTo>
                  <a:lnTo>
                    <a:pt x="375" y="1368"/>
                  </a:lnTo>
                  <a:lnTo>
                    <a:pt x="376" y="1369"/>
                  </a:lnTo>
                  <a:lnTo>
                    <a:pt x="376" y="1370"/>
                  </a:lnTo>
                  <a:lnTo>
                    <a:pt x="378" y="1370"/>
                  </a:lnTo>
                  <a:lnTo>
                    <a:pt x="378" y="1372"/>
                  </a:lnTo>
                  <a:lnTo>
                    <a:pt x="379" y="1372"/>
                  </a:lnTo>
                  <a:lnTo>
                    <a:pt x="380" y="1372"/>
                  </a:lnTo>
                  <a:lnTo>
                    <a:pt x="380" y="1373"/>
                  </a:lnTo>
                  <a:lnTo>
                    <a:pt x="381" y="1373"/>
                  </a:lnTo>
                  <a:lnTo>
                    <a:pt x="382" y="1373"/>
                  </a:lnTo>
                  <a:lnTo>
                    <a:pt x="382" y="1374"/>
                  </a:lnTo>
                  <a:lnTo>
                    <a:pt x="383" y="1374"/>
                  </a:lnTo>
                  <a:lnTo>
                    <a:pt x="384" y="1374"/>
                  </a:lnTo>
                  <a:lnTo>
                    <a:pt x="384" y="1375"/>
                  </a:lnTo>
                  <a:lnTo>
                    <a:pt x="385" y="1375"/>
                  </a:lnTo>
                  <a:lnTo>
                    <a:pt x="387" y="1375"/>
                  </a:lnTo>
                  <a:lnTo>
                    <a:pt x="388" y="1375"/>
                  </a:lnTo>
                  <a:lnTo>
                    <a:pt x="389" y="1375"/>
                  </a:lnTo>
                  <a:lnTo>
                    <a:pt x="389" y="1372"/>
                  </a:lnTo>
                  <a:lnTo>
                    <a:pt x="389" y="1370"/>
                  </a:lnTo>
                  <a:lnTo>
                    <a:pt x="389" y="1369"/>
                  </a:lnTo>
                  <a:lnTo>
                    <a:pt x="389" y="1368"/>
                  </a:lnTo>
                  <a:lnTo>
                    <a:pt x="389" y="1367"/>
                  </a:lnTo>
                  <a:lnTo>
                    <a:pt x="389" y="1366"/>
                  </a:lnTo>
                  <a:lnTo>
                    <a:pt x="389" y="1364"/>
                  </a:lnTo>
                  <a:lnTo>
                    <a:pt x="390" y="1361"/>
                  </a:lnTo>
                  <a:lnTo>
                    <a:pt x="392" y="1359"/>
                  </a:lnTo>
                  <a:lnTo>
                    <a:pt x="393" y="1359"/>
                  </a:lnTo>
                  <a:lnTo>
                    <a:pt x="394" y="1357"/>
                  </a:lnTo>
                  <a:lnTo>
                    <a:pt x="396" y="1357"/>
                  </a:lnTo>
                  <a:lnTo>
                    <a:pt x="396" y="1353"/>
                  </a:lnTo>
                  <a:lnTo>
                    <a:pt x="396" y="1350"/>
                  </a:lnTo>
                  <a:lnTo>
                    <a:pt x="396" y="1347"/>
                  </a:lnTo>
                  <a:lnTo>
                    <a:pt x="396" y="1344"/>
                  </a:lnTo>
                  <a:lnTo>
                    <a:pt x="396" y="1341"/>
                  </a:lnTo>
                  <a:lnTo>
                    <a:pt x="396" y="1338"/>
                  </a:lnTo>
                  <a:lnTo>
                    <a:pt x="396" y="1336"/>
                  </a:lnTo>
                  <a:lnTo>
                    <a:pt x="394" y="1334"/>
                  </a:lnTo>
                  <a:lnTo>
                    <a:pt x="394" y="1333"/>
                  </a:lnTo>
                  <a:lnTo>
                    <a:pt x="394" y="1332"/>
                  </a:lnTo>
                  <a:lnTo>
                    <a:pt x="393" y="1332"/>
                  </a:lnTo>
                  <a:lnTo>
                    <a:pt x="390" y="1333"/>
                  </a:lnTo>
                  <a:lnTo>
                    <a:pt x="389" y="1330"/>
                  </a:lnTo>
                  <a:lnTo>
                    <a:pt x="389" y="1328"/>
                  </a:lnTo>
                  <a:lnTo>
                    <a:pt x="389" y="1327"/>
                  </a:lnTo>
                  <a:lnTo>
                    <a:pt x="388" y="1326"/>
                  </a:lnTo>
                  <a:lnTo>
                    <a:pt x="388" y="1325"/>
                  </a:lnTo>
                  <a:lnTo>
                    <a:pt x="388" y="1323"/>
                  </a:lnTo>
                  <a:lnTo>
                    <a:pt x="383" y="1323"/>
                  </a:lnTo>
                  <a:lnTo>
                    <a:pt x="382" y="1323"/>
                  </a:lnTo>
                  <a:lnTo>
                    <a:pt x="381" y="1323"/>
                  </a:lnTo>
                  <a:lnTo>
                    <a:pt x="379" y="1323"/>
                  </a:lnTo>
                  <a:lnTo>
                    <a:pt x="379" y="1317"/>
                  </a:lnTo>
                  <a:lnTo>
                    <a:pt x="379" y="1315"/>
                  </a:lnTo>
                  <a:lnTo>
                    <a:pt x="379" y="1314"/>
                  </a:lnTo>
                  <a:lnTo>
                    <a:pt x="379" y="1313"/>
                  </a:lnTo>
                  <a:lnTo>
                    <a:pt x="381" y="1313"/>
                  </a:lnTo>
                  <a:lnTo>
                    <a:pt x="385" y="1313"/>
                  </a:lnTo>
                  <a:lnTo>
                    <a:pt x="385" y="1310"/>
                  </a:lnTo>
                  <a:lnTo>
                    <a:pt x="385" y="1307"/>
                  </a:lnTo>
                  <a:lnTo>
                    <a:pt x="385" y="1302"/>
                  </a:lnTo>
                  <a:lnTo>
                    <a:pt x="384" y="1302"/>
                  </a:lnTo>
                  <a:lnTo>
                    <a:pt x="384" y="1303"/>
                  </a:lnTo>
                  <a:lnTo>
                    <a:pt x="383" y="1303"/>
                  </a:lnTo>
                  <a:lnTo>
                    <a:pt x="382" y="1303"/>
                  </a:lnTo>
                  <a:lnTo>
                    <a:pt x="381" y="1305"/>
                  </a:lnTo>
                  <a:lnTo>
                    <a:pt x="380" y="1305"/>
                  </a:lnTo>
                  <a:lnTo>
                    <a:pt x="379" y="1305"/>
                  </a:lnTo>
                  <a:lnTo>
                    <a:pt x="379" y="1303"/>
                  </a:lnTo>
                  <a:lnTo>
                    <a:pt x="378" y="1303"/>
                  </a:lnTo>
                  <a:lnTo>
                    <a:pt x="376" y="1303"/>
                  </a:lnTo>
                  <a:lnTo>
                    <a:pt x="375" y="1303"/>
                  </a:lnTo>
                  <a:lnTo>
                    <a:pt x="374" y="1303"/>
                  </a:lnTo>
                  <a:lnTo>
                    <a:pt x="373" y="1303"/>
                  </a:lnTo>
                  <a:lnTo>
                    <a:pt x="372" y="1303"/>
                  </a:lnTo>
                  <a:lnTo>
                    <a:pt x="371" y="1303"/>
                  </a:lnTo>
                  <a:lnTo>
                    <a:pt x="371" y="1301"/>
                  </a:lnTo>
                  <a:lnTo>
                    <a:pt x="371" y="1295"/>
                  </a:lnTo>
                  <a:lnTo>
                    <a:pt x="370" y="1295"/>
                  </a:lnTo>
                  <a:lnTo>
                    <a:pt x="368" y="1295"/>
                  </a:lnTo>
                  <a:lnTo>
                    <a:pt x="367" y="1295"/>
                  </a:lnTo>
                  <a:lnTo>
                    <a:pt x="366" y="1295"/>
                  </a:lnTo>
                  <a:lnTo>
                    <a:pt x="358" y="1295"/>
                  </a:lnTo>
                  <a:lnTo>
                    <a:pt x="358" y="1294"/>
                  </a:lnTo>
                  <a:lnTo>
                    <a:pt x="358" y="1292"/>
                  </a:lnTo>
                  <a:lnTo>
                    <a:pt x="357" y="1292"/>
                  </a:lnTo>
                  <a:lnTo>
                    <a:pt x="356" y="1292"/>
                  </a:lnTo>
                  <a:lnTo>
                    <a:pt x="355" y="1292"/>
                  </a:lnTo>
                  <a:lnTo>
                    <a:pt x="354" y="1292"/>
                  </a:lnTo>
                  <a:lnTo>
                    <a:pt x="353" y="1292"/>
                  </a:lnTo>
                  <a:lnTo>
                    <a:pt x="352" y="1292"/>
                  </a:lnTo>
                  <a:lnTo>
                    <a:pt x="350" y="1292"/>
                  </a:lnTo>
                  <a:lnTo>
                    <a:pt x="349" y="1292"/>
                  </a:lnTo>
                  <a:lnTo>
                    <a:pt x="348" y="1292"/>
                  </a:lnTo>
                  <a:lnTo>
                    <a:pt x="347" y="1292"/>
                  </a:lnTo>
                  <a:lnTo>
                    <a:pt x="346" y="1292"/>
                  </a:lnTo>
                  <a:lnTo>
                    <a:pt x="345" y="1292"/>
                  </a:lnTo>
                  <a:lnTo>
                    <a:pt x="344" y="1292"/>
                  </a:lnTo>
                  <a:lnTo>
                    <a:pt x="342" y="1292"/>
                  </a:lnTo>
                  <a:lnTo>
                    <a:pt x="341" y="1292"/>
                  </a:lnTo>
                  <a:lnTo>
                    <a:pt x="340" y="1292"/>
                  </a:lnTo>
                  <a:lnTo>
                    <a:pt x="339" y="1292"/>
                  </a:lnTo>
                  <a:lnTo>
                    <a:pt x="338" y="1292"/>
                  </a:lnTo>
                  <a:lnTo>
                    <a:pt x="337" y="1292"/>
                  </a:lnTo>
                  <a:lnTo>
                    <a:pt x="336" y="1292"/>
                  </a:lnTo>
                  <a:lnTo>
                    <a:pt x="335" y="1292"/>
                  </a:lnTo>
                  <a:lnTo>
                    <a:pt x="333" y="1292"/>
                  </a:lnTo>
                  <a:lnTo>
                    <a:pt x="332" y="1292"/>
                  </a:lnTo>
                  <a:lnTo>
                    <a:pt x="331" y="1292"/>
                  </a:lnTo>
                  <a:lnTo>
                    <a:pt x="330" y="1292"/>
                  </a:lnTo>
                  <a:lnTo>
                    <a:pt x="330" y="1293"/>
                  </a:lnTo>
                  <a:lnTo>
                    <a:pt x="330" y="1294"/>
                  </a:lnTo>
                  <a:lnTo>
                    <a:pt x="330" y="1295"/>
                  </a:lnTo>
                  <a:lnTo>
                    <a:pt x="330" y="1297"/>
                  </a:lnTo>
                  <a:lnTo>
                    <a:pt x="330" y="1298"/>
                  </a:lnTo>
                  <a:lnTo>
                    <a:pt x="330" y="1299"/>
                  </a:lnTo>
                  <a:lnTo>
                    <a:pt x="330" y="1300"/>
                  </a:lnTo>
                  <a:lnTo>
                    <a:pt x="330" y="1301"/>
                  </a:lnTo>
                  <a:lnTo>
                    <a:pt x="329" y="1301"/>
                  </a:lnTo>
                  <a:lnTo>
                    <a:pt x="328" y="1301"/>
                  </a:lnTo>
                  <a:lnTo>
                    <a:pt x="327" y="1301"/>
                  </a:lnTo>
                  <a:lnTo>
                    <a:pt x="325" y="1301"/>
                  </a:lnTo>
                  <a:lnTo>
                    <a:pt x="324" y="1301"/>
                  </a:lnTo>
                  <a:lnTo>
                    <a:pt x="324" y="1302"/>
                  </a:lnTo>
                  <a:lnTo>
                    <a:pt x="324" y="1305"/>
                  </a:lnTo>
                  <a:lnTo>
                    <a:pt x="324" y="1310"/>
                  </a:lnTo>
                  <a:lnTo>
                    <a:pt x="330" y="1310"/>
                  </a:lnTo>
                  <a:lnTo>
                    <a:pt x="330" y="1311"/>
                  </a:lnTo>
                  <a:lnTo>
                    <a:pt x="330" y="1313"/>
                  </a:lnTo>
                  <a:lnTo>
                    <a:pt x="330" y="1314"/>
                  </a:lnTo>
                  <a:lnTo>
                    <a:pt x="332" y="1314"/>
                  </a:lnTo>
                  <a:lnTo>
                    <a:pt x="333" y="1314"/>
                  </a:lnTo>
                  <a:lnTo>
                    <a:pt x="335" y="1314"/>
                  </a:lnTo>
                  <a:lnTo>
                    <a:pt x="336" y="1314"/>
                  </a:lnTo>
                  <a:lnTo>
                    <a:pt x="337" y="1314"/>
                  </a:lnTo>
                  <a:lnTo>
                    <a:pt x="338" y="1314"/>
                  </a:lnTo>
                  <a:lnTo>
                    <a:pt x="339" y="1314"/>
                  </a:lnTo>
                  <a:lnTo>
                    <a:pt x="340" y="1314"/>
                  </a:lnTo>
                  <a:lnTo>
                    <a:pt x="341" y="1314"/>
                  </a:lnTo>
                  <a:lnTo>
                    <a:pt x="342" y="1314"/>
                  </a:lnTo>
                  <a:lnTo>
                    <a:pt x="344" y="1314"/>
                  </a:lnTo>
                  <a:lnTo>
                    <a:pt x="345" y="1314"/>
                  </a:lnTo>
                  <a:lnTo>
                    <a:pt x="346" y="1314"/>
                  </a:lnTo>
                  <a:lnTo>
                    <a:pt x="346" y="1316"/>
                  </a:lnTo>
                  <a:lnTo>
                    <a:pt x="346" y="1317"/>
                  </a:lnTo>
                  <a:lnTo>
                    <a:pt x="347" y="1317"/>
                  </a:lnTo>
                  <a:lnTo>
                    <a:pt x="348" y="1317"/>
                  </a:lnTo>
                  <a:lnTo>
                    <a:pt x="348" y="1314"/>
                  </a:lnTo>
                  <a:lnTo>
                    <a:pt x="349" y="1314"/>
                  </a:lnTo>
                  <a:lnTo>
                    <a:pt x="349" y="1311"/>
                  </a:lnTo>
                  <a:lnTo>
                    <a:pt x="349" y="1308"/>
                  </a:lnTo>
                  <a:lnTo>
                    <a:pt x="349" y="1305"/>
                  </a:lnTo>
                  <a:lnTo>
                    <a:pt x="356" y="1305"/>
                  </a:lnTo>
                  <a:lnTo>
                    <a:pt x="358" y="1305"/>
                  </a:lnTo>
                  <a:lnTo>
                    <a:pt x="358" y="1316"/>
                  </a:lnTo>
                  <a:lnTo>
                    <a:pt x="359" y="1316"/>
                  </a:lnTo>
                  <a:lnTo>
                    <a:pt x="361" y="1317"/>
                  </a:lnTo>
                  <a:lnTo>
                    <a:pt x="361" y="1320"/>
                  </a:lnTo>
                  <a:lnTo>
                    <a:pt x="362" y="1320"/>
                  </a:lnTo>
                  <a:lnTo>
                    <a:pt x="362" y="1322"/>
                  </a:lnTo>
                  <a:lnTo>
                    <a:pt x="362" y="1320"/>
                  </a:lnTo>
                  <a:lnTo>
                    <a:pt x="362" y="1318"/>
                  </a:lnTo>
                  <a:lnTo>
                    <a:pt x="363" y="1318"/>
                  </a:lnTo>
                  <a:lnTo>
                    <a:pt x="364" y="1318"/>
                  </a:lnTo>
                  <a:lnTo>
                    <a:pt x="364" y="1319"/>
                  </a:lnTo>
                  <a:lnTo>
                    <a:pt x="365" y="1319"/>
                  </a:lnTo>
                  <a:lnTo>
                    <a:pt x="366" y="1319"/>
                  </a:lnTo>
                  <a:lnTo>
                    <a:pt x="366" y="1317"/>
                  </a:lnTo>
                  <a:lnTo>
                    <a:pt x="371" y="1317"/>
                  </a:lnTo>
                  <a:lnTo>
                    <a:pt x="371" y="1319"/>
                  </a:lnTo>
                  <a:lnTo>
                    <a:pt x="371" y="1322"/>
                  </a:lnTo>
                  <a:lnTo>
                    <a:pt x="371" y="1323"/>
                  </a:lnTo>
                  <a:lnTo>
                    <a:pt x="371" y="1333"/>
                  </a:lnTo>
                  <a:lnTo>
                    <a:pt x="365" y="1330"/>
                  </a:lnTo>
                  <a:lnTo>
                    <a:pt x="364" y="1328"/>
                  </a:lnTo>
                  <a:lnTo>
                    <a:pt x="363" y="1327"/>
                  </a:lnTo>
                  <a:lnTo>
                    <a:pt x="359" y="1331"/>
                  </a:lnTo>
                  <a:lnTo>
                    <a:pt x="358" y="1330"/>
                  </a:lnTo>
                  <a:lnTo>
                    <a:pt x="361" y="1327"/>
                  </a:lnTo>
                  <a:lnTo>
                    <a:pt x="362" y="1326"/>
                  </a:lnTo>
                  <a:lnTo>
                    <a:pt x="362" y="1327"/>
                  </a:lnTo>
                  <a:lnTo>
                    <a:pt x="362" y="1326"/>
                  </a:lnTo>
                  <a:lnTo>
                    <a:pt x="362" y="1322"/>
                  </a:lnTo>
                  <a:lnTo>
                    <a:pt x="361" y="1322"/>
                  </a:lnTo>
                  <a:lnTo>
                    <a:pt x="361" y="1326"/>
                  </a:lnTo>
                  <a:lnTo>
                    <a:pt x="356" y="1323"/>
                  </a:lnTo>
                  <a:lnTo>
                    <a:pt x="355" y="1322"/>
                  </a:lnTo>
                  <a:lnTo>
                    <a:pt x="354" y="1322"/>
                  </a:lnTo>
                  <a:lnTo>
                    <a:pt x="350" y="1318"/>
                  </a:lnTo>
                  <a:lnTo>
                    <a:pt x="349" y="1319"/>
                  </a:lnTo>
                  <a:lnTo>
                    <a:pt x="348" y="1320"/>
                  </a:lnTo>
                  <a:lnTo>
                    <a:pt x="347" y="1322"/>
                  </a:lnTo>
                  <a:lnTo>
                    <a:pt x="347" y="1320"/>
                  </a:lnTo>
                  <a:lnTo>
                    <a:pt x="346" y="1320"/>
                  </a:lnTo>
                  <a:lnTo>
                    <a:pt x="345" y="1319"/>
                  </a:lnTo>
                  <a:lnTo>
                    <a:pt x="341" y="1323"/>
                  </a:lnTo>
                  <a:lnTo>
                    <a:pt x="341" y="1324"/>
                  </a:lnTo>
                  <a:lnTo>
                    <a:pt x="342" y="1324"/>
                  </a:lnTo>
                  <a:lnTo>
                    <a:pt x="342" y="1325"/>
                  </a:lnTo>
                  <a:lnTo>
                    <a:pt x="344" y="1325"/>
                  </a:lnTo>
                  <a:lnTo>
                    <a:pt x="346" y="1327"/>
                  </a:lnTo>
                  <a:lnTo>
                    <a:pt x="347" y="1328"/>
                  </a:lnTo>
                  <a:lnTo>
                    <a:pt x="347" y="1330"/>
                  </a:lnTo>
                  <a:lnTo>
                    <a:pt x="346" y="1330"/>
                  </a:lnTo>
                  <a:lnTo>
                    <a:pt x="345" y="1330"/>
                  </a:lnTo>
                  <a:lnTo>
                    <a:pt x="344" y="1331"/>
                  </a:lnTo>
                  <a:lnTo>
                    <a:pt x="340" y="1330"/>
                  </a:lnTo>
                  <a:lnTo>
                    <a:pt x="341" y="1328"/>
                  </a:lnTo>
                  <a:lnTo>
                    <a:pt x="341" y="1327"/>
                  </a:lnTo>
                  <a:lnTo>
                    <a:pt x="341" y="1326"/>
                  </a:lnTo>
                  <a:lnTo>
                    <a:pt x="342" y="1325"/>
                  </a:lnTo>
                  <a:lnTo>
                    <a:pt x="341" y="1325"/>
                  </a:lnTo>
                  <a:lnTo>
                    <a:pt x="341" y="1324"/>
                  </a:lnTo>
                  <a:lnTo>
                    <a:pt x="340" y="1324"/>
                  </a:lnTo>
                  <a:lnTo>
                    <a:pt x="340" y="1325"/>
                  </a:lnTo>
                  <a:lnTo>
                    <a:pt x="338" y="1324"/>
                  </a:lnTo>
                  <a:lnTo>
                    <a:pt x="339" y="1324"/>
                  </a:lnTo>
                  <a:lnTo>
                    <a:pt x="339" y="1323"/>
                  </a:lnTo>
                  <a:lnTo>
                    <a:pt x="340" y="1323"/>
                  </a:lnTo>
                  <a:lnTo>
                    <a:pt x="341" y="1322"/>
                  </a:lnTo>
                  <a:lnTo>
                    <a:pt x="340" y="1322"/>
                  </a:lnTo>
                  <a:lnTo>
                    <a:pt x="340" y="1320"/>
                  </a:lnTo>
                  <a:lnTo>
                    <a:pt x="340" y="1319"/>
                  </a:lnTo>
                  <a:lnTo>
                    <a:pt x="340" y="1318"/>
                  </a:lnTo>
                  <a:lnTo>
                    <a:pt x="337" y="1318"/>
                  </a:lnTo>
                  <a:lnTo>
                    <a:pt x="335" y="1318"/>
                  </a:lnTo>
                  <a:lnTo>
                    <a:pt x="329" y="1318"/>
                  </a:lnTo>
                  <a:lnTo>
                    <a:pt x="327" y="1318"/>
                  </a:lnTo>
                  <a:lnTo>
                    <a:pt x="323" y="1318"/>
                  </a:lnTo>
                  <a:lnTo>
                    <a:pt x="321" y="1318"/>
                  </a:lnTo>
                  <a:lnTo>
                    <a:pt x="321" y="1317"/>
                  </a:lnTo>
                  <a:lnTo>
                    <a:pt x="321" y="1315"/>
                  </a:lnTo>
                  <a:lnTo>
                    <a:pt x="321" y="1314"/>
                  </a:lnTo>
                  <a:lnTo>
                    <a:pt x="321" y="1313"/>
                  </a:lnTo>
                  <a:lnTo>
                    <a:pt x="321" y="1308"/>
                  </a:lnTo>
                  <a:lnTo>
                    <a:pt x="321" y="1306"/>
                  </a:lnTo>
                  <a:lnTo>
                    <a:pt x="321" y="1301"/>
                  </a:lnTo>
                  <a:lnTo>
                    <a:pt x="321" y="1293"/>
                  </a:lnTo>
                  <a:lnTo>
                    <a:pt x="321" y="1288"/>
                  </a:lnTo>
                  <a:lnTo>
                    <a:pt x="321" y="1281"/>
                  </a:lnTo>
                  <a:lnTo>
                    <a:pt x="323" y="1281"/>
                  </a:lnTo>
                  <a:lnTo>
                    <a:pt x="323" y="1282"/>
                  </a:lnTo>
                  <a:lnTo>
                    <a:pt x="323" y="1283"/>
                  </a:lnTo>
                  <a:lnTo>
                    <a:pt x="327" y="1281"/>
                  </a:lnTo>
                  <a:lnTo>
                    <a:pt x="325" y="1281"/>
                  </a:lnTo>
                  <a:lnTo>
                    <a:pt x="324" y="1281"/>
                  </a:lnTo>
                  <a:lnTo>
                    <a:pt x="324" y="1278"/>
                  </a:lnTo>
                  <a:lnTo>
                    <a:pt x="322" y="1278"/>
                  </a:lnTo>
                  <a:lnTo>
                    <a:pt x="322" y="1277"/>
                  </a:lnTo>
                  <a:lnTo>
                    <a:pt x="322" y="1276"/>
                  </a:lnTo>
                  <a:lnTo>
                    <a:pt x="322" y="1275"/>
                  </a:lnTo>
                  <a:lnTo>
                    <a:pt x="323" y="1275"/>
                  </a:lnTo>
                  <a:lnTo>
                    <a:pt x="325" y="1275"/>
                  </a:lnTo>
                  <a:lnTo>
                    <a:pt x="329" y="1275"/>
                  </a:lnTo>
                  <a:lnTo>
                    <a:pt x="333" y="1275"/>
                  </a:lnTo>
                  <a:lnTo>
                    <a:pt x="335" y="1275"/>
                  </a:lnTo>
                  <a:lnTo>
                    <a:pt x="338" y="1275"/>
                  </a:lnTo>
                  <a:lnTo>
                    <a:pt x="342" y="1275"/>
                  </a:lnTo>
                  <a:lnTo>
                    <a:pt x="350" y="1275"/>
                  </a:lnTo>
                  <a:lnTo>
                    <a:pt x="361" y="1275"/>
                  </a:lnTo>
                  <a:lnTo>
                    <a:pt x="363" y="1275"/>
                  </a:lnTo>
                  <a:lnTo>
                    <a:pt x="368" y="1275"/>
                  </a:lnTo>
                  <a:lnTo>
                    <a:pt x="371" y="1275"/>
                  </a:lnTo>
                  <a:lnTo>
                    <a:pt x="371" y="1274"/>
                  </a:lnTo>
                  <a:lnTo>
                    <a:pt x="371" y="1273"/>
                  </a:lnTo>
                  <a:lnTo>
                    <a:pt x="371" y="1266"/>
                  </a:lnTo>
                  <a:lnTo>
                    <a:pt x="363" y="1266"/>
                  </a:lnTo>
                  <a:lnTo>
                    <a:pt x="362" y="1255"/>
                  </a:lnTo>
                  <a:lnTo>
                    <a:pt x="362" y="1253"/>
                  </a:lnTo>
                  <a:lnTo>
                    <a:pt x="363" y="1253"/>
                  </a:lnTo>
                  <a:lnTo>
                    <a:pt x="364" y="1253"/>
                  </a:lnTo>
                  <a:lnTo>
                    <a:pt x="365" y="1253"/>
                  </a:lnTo>
                  <a:lnTo>
                    <a:pt x="366" y="1253"/>
                  </a:lnTo>
                  <a:lnTo>
                    <a:pt x="367" y="1253"/>
                  </a:lnTo>
                  <a:lnTo>
                    <a:pt x="371" y="1253"/>
                  </a:lnTo>
                  <a:lnTo>
                    <a:pt x="371" y="1252"/>
                  </a:lnTo>
                  <a:lnTo>
                    <a:pt x="371" y="1249"/>
                  </a:lnTo>
                  <a:lnTo>
                    <a:pt x="371" y="1248"/>
                  </a:lnTo>
                  <a:lnTo>
                    <a:pt x="373" y="1248"/>
                  </a:lnTo>
                  <a:lnTo>
                    <a:pt x="374" y="1247"/>
                  </a:lnTo>
                  <a:lnTo>
                    <a:pt x="376" y="1246"/>
                  </a:lnTo>
                  <a:lnTo>
                    <a:pt x="387" y="1236"/>
                  </a:lnTo>
                  <a:lnTo>
                    <a:pt x="393" y="1231"/>
                  </a:lnTo>
                  <a:lnTo>
                    <a:pt x="396" y="1231"/>
                  </a:lnTo>
                  <a:lnTo>
                    <a:pt x="397" y="1231"/>
                  </a:lnTo>
                  <a:lnTo>
                    <a:pt x="397" y="1230"/>
                  </a:lnTo>
                  <a:lnTo>
                    <a:pt x="398" y="1227"/>
                  </a:lnTo>
                  <a:lnTo>
                    <a:pt x="399" y="1225"/>
                  </a:lnTo>
                  <a:lnTo>
                    <a:pt x="400" y="1222"/>
                  </a:lnTo>
                  <a:lnTo>
                    <a:pt x="401" y="1221"/>
                  </a:lnTo>
                  <a:lnTo>
                    <a:pt x="399" y="1221"/>
                  </a:lnTo>
                  <a:lnTo>
                    <a:pt x="398" y="1221"/>
                  </a:lnTo>
                  <a:lnTo>
                    <a:pt x="394" y="1221"/>
                  </a:lnTo>
                  <a:lnTo>
                    <a:pt x="394" y="1230"/>
                  </a:lnTo>
                  <a:lnTo>
                    <a:pt x="389" y="1222"/>
                  </a:lnTo>
                  <a:lnTo>
                    <a:pt x="389" y="1221"/>
                  </a:lnTo>
                  <a:lnTo>
                    <a:pt x="388" y="1221"/>
                  </a:lnTo>
                  <a:lnTo>
                    <a:pt x="385" y="1221"/>
                  </a:lnTo>
                  <a:lnTo>
                    <a:pt x="384" y="1221"/>
                  </a:lnTo>
                  <a:lnTo>
                    <a:pt x="383" y="1221"/>
                  </a:lnTo>
                  <a:lnTo>
                    <a:pt x="382" y="1221"/>
                  </a:lnTo>
                  <a:lnTo>
                    <a:pt x="380" y="1221"/>
                  </a:lnTo>
                  <a:lnTo>
                    <a:pt x="378" y="1221"/>
                  </a:lnTo>
                  <a:lnTo>
                    <a:pt x="375" y="1221"/>
                  </a:lnTo>
                  <a:lnTo>
                    <a:pt x="373" y="1221"/>
                  </a:lnTo>
                  <a:lnTo>
                    <a:pt x="373" y="1223"/>
                  </a:lnTo>
                  <a:lnTo>
                    <a:pt x="371" y="1223"/>
                  </a:lnTo>
                  <a:lnTo>
                    <a:pt x="370" y="1223"/>
                  </a:lnTo>
                  <a:lnTo>
                    <a:pt x="368" y="1223"/>
                  </a:lnTo>
                  <a:lnTo>
                    <a:pt x="367" y="1224"/>
                  </a:lnTo>
                  <a:lnTo>
                    <a:pt x="366" y="1224"/>
                  </a:lnTo>
                  <a:lnTo>
                    <a:pt x="366" y="1222"/>
                  </a:lnTo>
                  <a:lnTo>
                    <a:pt x="366" y="1221"/>
                  </a:lnTo>
                  <a:lnTo>
                    <a:pt x="365" y="1221"/>
                  </a:lnTo>
                  <a:lnTo>
                    <a:pt x="364" y="1221"/>
                  </a:lnTo>
                  <a:lnTo>
                    <a:pt x="357" y="1221"/>
                  </a:lnTo>
                  <a:lnTo>
                    <a:pt x="349" y="1221"/>
                  </a:lnTo>
                  <a:lnTo>
                    <a:pt x="348" y="1221"/>
                  </a:lnTo>
                  <a:lnTo>
                    <a:pt x="347" y="1221"/>
                  </a:lnTo>
                  <a:lnTo>
                    <a:pt x="346" y="1221"/>
                  </a:lnTo>
                  <a:lnTo>
                    <a:pt x="345" y="1221"/>
                  </a:lnTo>
                  <a:lnTo>
                    <a:pt x="341" y="1222"/>
                  </a:lnTo>
                  <a:lnTo>
                    <a:pt x="340" y="1222"/>
                  </a:lnTo>
                  <a:lnTo>
                    <a:pt x="336" y="1222"/>
                  </a:lnTo>
                  <a:lnTo>
                    <a:pt x="332" y="1222"/>
                  </a:lnTo>
                  <a:lnTo>
                    <a:pt x="331" y="1222"/>
                  </a:lnTo>
                  <a:lnTo>
                    <a:pt x="328" y="1222"/>
                  </a:lnTo>
                  <a:lnTo>
                    <a:pt x="328" y="1223"/>
                  </a:lnTo>
                  <a:lnTo>
                    <a:pt x="328" y="1224"/>
                  </a:lnTo>
                  <a:lnTo>
                    <a:pt x="328" y="1225"/>
                  </a:lnTo>
                  <a:lnTo>
                    <a:pt x="328" y="1226"/>
                  </a:lnTo>
                  <a:lnTo>
                    <a:pt x="328" y="1227"/>
                  </a:lnTo>
                  <a:lnTo>
                    <a:pt x="328" y="1228"/>
                  </a:lnTo>
                  <a:lnTo>
                    <a:pt x="328" y="1230"/>
                  </a:lnTo>
                  <a:lnTo>
                    <a:pt x="328" y="1231"/>
                  </a:lnTo>
                  <a:lnTo>
                    <a:pt x="327" y="1231"/>
                  </a:lnTo>
                  <a:lnTo>
                    <a:pt x="327" y="1232"/>
                  </a:lnTo>
                  <a:lnTo>
                    <a:pt x="327" y="1234"/>
                  </a:lnTo>
                  <a:lnTo>
                    <a:pt x="323" y="1234"/>
                  </a:lnTo>
                  <a:lnTo>
                    <a:pt x="321" y="1234"/>
                  </a:lnTo>
                  <a:lnTo>
                    <a:pt x="321" y="1231"/>
                  </a:lnTo>
                  <a:lnTo>
                    <a:pt x="321" y="1221"/>
                  </a:lnTo>
                  <a:lnTo>
                    <a:pt x="318" y="1221"/>
                  </a:lnTo>
                  <a:lnTo>
                    <a:pt x="318" y="1219"/>
                  </a:lnTo>
                  <a:lnTo>
                    <a:pt x="318" y="1218"/>
                  </a:lnTo>
                  <a:lnTo>
                    <a:pt x="318" y="1211"/>
                  </a:lnTo>
                  <a:lnTo>
                    <a:pt x="319" y="1211"/>
                  </a:lnTo>
                  <a:lnTo>
                    <a:pt x="319" y="1213"/>
                  </a:lnTo>
                  <a:lnTo>
                    <a:pt x="320" y="1213"/>
                  </a:lnTo>
                  <a:lnTo>
                    <a:pt x="320" y="1214"/>
                  </a:lnTo>
                  <a:lnTo>
                    <a:pt x="320" y="1215"/>
                  </a:lnTo>
                  <a:lnTo>
                    <a:pt x="321" y="1215"/>
                  </a:lnTo>
                  <a:lnTo>
                    <a:pt x="321" y="1216"/>
                  </a:lnTo>
                  <a:lnTo>
                    <a:pt x="321" y="1217"/>
                  </a:lnTo>
                  <a:lnTo>
                    <a:pt x="323" y="1217"/>
                  </a:lnTo>
                  <a:lnTo>
                    <a:pt x="323" y="1218"/>
                  </a:lnTo>
                  <a:lnTo>
                    <a:pt x="323" y="1221"/>
                  </a:lnTo>
                  <a:lnTo>
                    <a:pt x="328" y="1221"/>
                  </a:lnTo>
                  <a:lnTo>
                    <a:pt x="331" y="1221"/>
                  </a:lnTo>
                  <a:lnTo>
                    <a:pt x="335" y="1221"/>
                  </a:lnTo>
                  <a:lnTo>
                    <a:pt x="337" y="1221"/>
                  </a:lnTo>
                  <a:lnTo>
                    <a:pt x="339" y="1221"/>
                  </a:lnTo>
                  <a:lnTo>
                    <a:pt x="340" y="1221"/>
                  </a:lnTo>
                  <a:lnTo>
                    <a:pt x="347" y="1221"/>
                  </a:lnTo>
                  <a:lnTo>
                    <a:pt x="350" y="1219"/>
                  </a:lnTo>
                  <a:lnTo>
                    <a:pt x="354" y="1219"/>
                  </a:lnTo>
                  <a:lnTo>
                    <a:pt x="358" y="1219"/>
                  </a:lnTo>
                  <a:lnTo>
                    <a:pt x="366" y="1219"/>
                  </a:lnTo>
                  <a:lnTo>
                    <a:pt x="367" y="1219"/>
                  </a:lnTo>
                  <a:lnTo>
                    <a:pt x="370" y="1219"/>
                  </a:lnTo>
                  <a:lnTo>
                    <a:pt x="371" y="1219"/>
                  </a:lnTo>
                  <a:lnTo>
                    <a:pt x="373" y="1219"/>
                  </a:lnTo>
                  <a:lnTo>
                    <a:pt x="376" y="1219"/>
                  </a:lnTo>
                  <a:lnTo>
                    <a:pt x="385" y="1219"/>
                  </a:lnTo>
                  <a:lnTo>
                    <a:pt x="388" y="1219"/>
                  </a:lnTo>
                  <a:lnTo>
                    <a:pt x="389" y="1219"/>
                  </a:lnTo>
                  <a:lnTo>
                    <a:pt x="391" y="1219"/>
                  </a:lnTo>
                  <a:lnTo>
                    <a:pt x="398" y="1219"/>
                  </a:lnTo>
                  <a:lnTo>
                    <a:pt x="399" y="1219"/>
                  </a:lnTo>
                  <a:lnTo>
                    <a:pt x="400" y="1219"/>
                  </a:lnTo>
                  <a:lnTo>
                    <a:pt x="401" y="1219"/>
                  </a:lnTo>
                  <a:lnTo>
                    <a:pt x="402" y="1208"/>
                  </a:lnTo>
                  <a:lnTo>
                    <a:pt x="404" y="1203"/>
                  </a:lnTo>
                  <a:lnTo>
                    <a:pt x="406" y="1194"/>
                  </a:lnTo>
                  <a:lnTo>
                    <a:pt x="405" y="1194"/>
                  </a:lnTo>
                  <a:lnTo>
                    <a:pt x="404" y="1194"/>
                  </a:lnTo>
                  <a:lnTo>
                    <a:pt x="402" y="1194"/>
                  </a:lnTo>
                  <a:lnTo>
                    <a:pt x="401" y="1194"/>
                  </a:lnTo>
                  <a:lnTo>
                    <a:pt x="396" y="1194"/>
                  </a:lnTo>
                  <a:lnTo>
                    <a:pt x="394" y="1194"/>
                  </a:lnTo>
                  <a:lnTo>
                    <a:pt x="394" y="1193"/>
                  </a:lnTo>
                  <a:lnTo>
                    <a:pt x="394" y="1173"/>
                  </a:lnTo>
                  <a:lnTo>
                    <a:pt x="394" y="1168"/>
                  </a:lnTo>
                  <a:lnTo>
                    <a:pt x="397" y="1168"/>
                  </a:lnTo>
                  <a:lnTo>
                    <a:pt x="398" y="1168"/>
                  </a:lnTo>
                  <a:lnTo>
                    <a:pt x="399" y="1168"/>
                  </a:lnTo>
                  <a:lnTo>
                    <a:pt x="405" y="1168"/>
                  </a:lnTo>
                  <a:lnTo>
                    <a:pt x="406" y="1168"/>
                  </a:lnTo>
                  <a:lnTo>
                    <a:pt x="406" y="1167"/>
                  </a:lnTo>
                  <a:lnTo>
                    <a:pt x="406" y="1156"/>
                  </a:lnTo>
                  <a:lnTo>
                    <a:pt x="406" y="1144"/>
                  </a:lnTo>
                  <a:lnTo>
                    <a:pt x="406" y="1143"/>
                  </a:lnTo>
                  <a:lnTo>
                    <a:pt x="406" y="1142"/>
                  </a:lnTo>
                  <a:lnTo>
                    <a:pt x="406" y="1134"/>
                  </a:lnTo>
                  <a:lnTo>
                    <a:pt x="405" y="1130"/>
                  </a:lnTo>
                  <a:lnTo>
                    <a:pt x="405" y="1129"/>
                  </a:lnTo>
                  <a:lnTo>
                    <a:pt x="405" y="1118"/>
                  </a:lnTo>
                  <a:lnTo>
                    <a:pt x="417" y="1118"/>
                  </a:lnTo>
                  <a:lnTo>
                    <a:pt x="423" y="1118"/>
                  </a:lnTo>
                  <a:lnTo>
                    <a:pt x="430" y="1118"/>
                  </a:lnTo>
                  <a:lnTo>
                    <a:pt x="441" y="1118"/>
                  </a:lnTo>
                  <a:lnTo>
                    <a:pt x="442" y="1118"/>
                  </a:lnTo>
                  <a:lnTo>
                    <a:pt x="444" y="1118"/>
                  </a:lnTo>
                  <a:lnTo>
                    <a:pt x="445" y="1118"/>
                  </a:lnTo>
                  <a:lnTo>
                    <a:pt x="454" y="1118"/>
                  </a:lnTo>
                  <a:lnTo>
                    <a:pt x="456" y="1118"/>
                  </a:lnTo>
                  <a:lnTo>
                    <a:pt x="458" y="1118"/>
                  </a:lnTo>
                  <a:lnTo>
                    <a:pt x="460" y="1118"/>
                  </a:lnTo>
                  <a:lnTo>
                    <a:pt x="461" y="1118"/>
                  </a:lnTo>
                  <a:lnTo>
                    <a:pt x="462" y="1118"/>
                  </a:lnTo>
                  <a:lnTo>
                    <a:pt x="466" y="1118"/>
                  </a:lnTo>
                  <a:lnTo>
                    <a:pt x="467" y="1118"/>
                  </a:lnTo>
                  <a:lnTo>
                    <a:pt x="468" y="1118"/>
                  </a:lnTo>
                  <a:lnTo>
                    <a:pt x="470" y="1118"/>
                  </a:lnTo>
                  <a:lnTo>
                    <a:pt x="471" y="1118"/>
                  </a:lnTo>
                  <a:lnTo>
                    <a:pt x="474" y="1118"/>
                  </a:lnTo>
                  <a:lnTo>
                    <a:pt x="479" y="1117"/>
                  </a:lnTo>
                  <a:lnTo>
                    <a:pt x="482" y="1117"/>
                  </a:lnTo>
                  <a:lnTo>
                    <a:pt x="482" y="1116"/>
                  </a:lnTo>
                  <a:lnTo>
                    <a:pt x="482" y="1115"/>
                  </a:lnTo>
                  <a:lnTo>
                    <a:pt x="482" y="1114"/>
                  </a:lnTo>
                  <a:lnTo>
                    <a:pt x="483" y="1114"/>
                  </a:lnTo>
                  <a:lnTo>
                    <a:pt x="484" y="1114"/>
                  </a:lnTo>
                  <a:lnTo>
                    <a:pt x="485" y="1114"/>
                  </a:lnTo>
                  <a:lnTo>
                    <a:pt x="486" y="1114"/>
                  </a:lnTo>
                  <a:lnTo>
                    <a:pt x="487" y="1114"/>
                  </a:lnTo>
                  <a:lnTo>
                    <a:pt x="488" y="1114"/>
                  </a:lnTo>
                  <a:lnTo>
                    <a:pt x="490" y="1114"/>
                  </a:lnTo>
                  <a:lnTo>
                    <a:pt x="491" y="1114"/>
                  </a:lnTo>
                  <a:lnTo>
                    <a:pt x="492" y="1114"/>
                  </a:lnTo>
                  <a:lnTo>
                    <a:pt x="493" y="1114"/>
                  </a:lnTo>
                  <a:lnTo>
                    <a:pt x="494" y="1114"/>
                  </a:lnTo>
                  <a:lnTo>
                    <a:pt x="495" y="1114"/>
                  </a:lnTo>
                  <a:lnTo>
                    <a:pt x="496" y="1114"/>
                  </a:lnTo>
                  <a:lnTo>
                    <a:pt x="497" y="1114"/>
                  </a:lnTo>
                  <a:lnTo>
                    <a:pt x="499" y="1114"/>
                  </a:lnTo>
                  <a:lnTo>
                    <a:pt x="500" y="1114"/>
                  </a:lnTo>
                  <a:lnTo>
                    <a:pt x="501" y="1114"/>
                  </a:lnTo>
                  <a:lnTo>
                    <a:pt x="502" y="1114"/>
                  </a:lnTo>
                  <a:lnTo>
                    <a:pt x="503" y="1114"/>
                  </a:lnTo>
                  <a:lnTo>
                    <a:pt x="504" y="1114"/>
                  </a:lnTo>
                  <a:lnTo>
                    <a:pt x="504" y="1115"/>
                  </a:lnTo>
                  <a:lnTo>
                    <a:pt x="504" y="1116"/>
                  </a:lnTo>
                  <a:lnTo>
                    <a:pt x="504" y="1117"/>
                  </a:lnTo>
                  <a:lnTo>
                    <a:pt x="505" y="1117"/>
                  </a:lnTo>
                  <a:lnTo>
                    <a:pt x="506" y="1117"/>
                  </a:lnTo>
                  <a:lnTo>
                    <a:pt x="509" y="1118"/>
                  </a:lnTo>
                  <a:lnTo>
                    <a:pt x="510" y="1118"/>
                  </a:lnTo>
                  <a:lnTo>
                    <a:pt x="511" y="1118"/>
                  </a:lnTo>
                  <a:lnTo>
                    <a:pt x="512" y="1118"/>
                  </a:lnTo>
                  <a:lnTo>
                    <a:pt x="513" y="1118"/>
                  </a:lnTo>
                  <a:lnTo>
                    <a:pt x="514" y="1118"/>
                  </a:lnTo>
                  <a:lnTo>
                    <a:pt x="535" y="1118"/>
                  </a:lnTo>
                  <a:lnTo>
                    <a:pt x="535" y="1119"/>
                  </a:lnTo>
                  <a:lnTo>
                    <a:pt x="536" y="1119"/>
                  </a:lnTo>
                  <a:lnTo>
                    <a:pt x="538" y="1119"/>
                  </a:lnTo>
                  <a:lnTo>
                    <a:pt x="539" y="1119"/>
                  </a:lnTo>
                  <a:lnTo>
                    <a:pt x="543" y="1119"/>
                  </a:lnTo>
                  <a:lnTo>
                    <a:pt x="544" y="1119"/>
                  </a:lnTo>
                  <a:lnTo>
                    <a:pt x="545" y="1119"/>
                  </a:lnTo>
                  <a:lnTo>
                    <a:pt x="548" y="1119"/>
                  </a:lnTo>
                  <a:lnTo>
                    <a:pt x="556" y="1119"/>
                  </a:lnTo>
                  <a:lnTo>
                    <a:pt x="560" y="1119"/>
                  </a:lnTo>
                  <a:lnTo>
                    <a:pt x="561" y="1119"/>
                  </a:lnTo>
                  <a:lnTo>
                    <a:pt x="562" y="1119"/>
                  </a:lnTo>
                  <a:lnTo>
                    <a:pt x="564" y="1119"/>
                  </a:lnTo>
                  <a:lnTo>
                    <a:pt x="565" y="1119"/>
                  </a:lnTo>
                  <a:lnTo>
                    <a:pt x="566" y="1119"/>
                  </a:lnTo>
                  <a:lnTo>
                    <a:pt x="570" y="1119"/>
                  </a:lnTo>
                  <a:lnTo>
                    <a:pt x="571" y="1119"/>
                  </a:lnTo>
                  <a:lnTo>
                    <a:pt x="572" y="1119"/>
                  </a:lnTo>
                  <a:lnTo>
                    <a:pt x="580" y="1119"/>
                  </a:lnTo>
                  <a:lnTo>
                    <a:pt x="582" y="1119"/>
                  </a:lnTo>
                  <a:lnTo>
                    <a:pt x="585" y="1119"/>
                  </a:lnTo>
                  <a:lnTo>
                    <a:pt x="586" y="1119"/>
                  </a:lnTo>
                  <a:lnTo>
                    <a:pt x="587" y="1119"/>
                  </a:lnTo>
                  <a:lnTo>
                    <a:pt x="590" y="1119"/>
                  </a:lnTo>
                  <a:lnTo>
                    <a:pt x="595" y="1119"/>
                  </a:lnTo>
                  <a:lnTo>
                    <a:pt x="599" y="1119"/>
                  </a:lnTo>
                  <a:lnTo>
                    <a:pt x="600" y="1119"/>
                  </a:lnTo>
                  <a:lnTo>
                    <a:pt x="604" y="1119"/>
                  </a:lnTo>
                  <a:lnTo>
                    <a:pt x="613" y="1119"/>
                  </a:lnTo>
                  <a:lnTo>
                    <a:pt x="614" y="1119"/>
                  </a:lnTo>
                  <a:lnTo>
                    <a:pt x="615" y="1119"/>
                  </a:lnTo>
                  <a:lnTo>
                    <a:pt x="616" y="1119"/>
                  </a:lnTo>
                  <a:lnTo>
                    <a:pt x="616" y="1118"/>
                  </a:lnTo>
                  <a:lnTo>
                    <a:pt x="616" y="1117"/>
                  </a:lnTo>
                  <a:lnTo>
                    <a:pt x="616" y="1116"/>
                  </a:lnTo>
                  <a:lnTo>
                    <a:pt x="616" y="1115"/>
                  </a:lnTo>
                  <a:lnTo>
                    <a:pt x="616" y="1107"/>
                  </a:lnTo>
                  <a:lnTo>
                    <a:pt x="616" y="1105"/>
                  </a:lnTo>
                  <a:lnTo>
                    <a:pt x="616" y="1104"/>
                  </a:lnTo>
                  <a:lnTo>
                    <a:pt x="616" y="1102"/>
                  </a:lnTo>
                  <a:lnTo>
                    <a:pt x="616" y="1101"/>
                  </a:lnTo>
                  <a:lnTo>
                    <a:pt x="616" y="1100"/>
                  </a:lnTo>
                  <a:lnTo>
                    <a:pt x="616" y="1099"/>
                  </a:lnTo>
                  <a:lnTo>
                    <a:pt x="616" y="1098"/>
                  </a:lnTo>
                  <a:lnTo>
                    <a:pt x="616" y="1097"/>
                  </a:lnTo>
                  <a:lnTo>
                    <a:pt x="616" y="1096"/>
                  </a:lnTo>
                  <a:lnTo>
                    <a:pt x="616" y="1092"/>
                  </a:lnTo>
                  <a:lnTo>
                    <a:pt x="616" y="1091"/>
                  </a:lnTo>
                  <a:lnTo>
                    <a:pt x="616" y="1089"/>
                  </a:lnTo>
                  <a:lnTo>
                    <a:pt x="616" y="1088"/>
                  </a:lnTo>
                  <a:lnTo>
                    <a:pt x="616" y="1087"/>
                  </a:lnTo>
                  <a:lnTo>
                    <a:pt x="616" y="1083"/>
                  </a:lnTo>
                  <a:lnTo>
                    <a:pt x="616" y="1082"/>
                  </a:lnTo>
                  <a:lnTo>
                    <a:pt x="616" y="1081"/>
                  </a:lnTo>
                  <a:lnTo>
                    <a:pt x="616" y="1077"/>
                  </a:lnTo>
                  <a:lnTo>
                    <a:pt x="616" y="1076"/>
                  </a:lnTo>
                  <a:lnTo>
                    <a:pt x="616" y="1075"/>
                  </a:lnTo>
                  <a:lnTo>
                    <a:pt x="615" y="1074"/>
                  </a:lnTo>
                  <a:lnTo>
                    <a:pt x="615" y="1073"/>
                  </a:lnTo>
                  <a:lnTo>
                    <a:pt x="615" y="1072"/>
                  </a:lnTo>
                  <a:lnTo>
                    <a:pt x="615" y="1071"/>
                  </a:lnTo>
                  <a:lnTo>
                    <a:pt x="616" y="1071"/>
                  </a:lnTo>
                  <a:lnTo>
                    <a:pt x="617" y="1071"/>
                  </a:lnTo>
                  <a:lnTo>
                    <a:pt x="620" y="1071"/>
                  </a:lnTo>
                  <a:lnTo>
                    <a:pt x="622" y="1071"/>
                  </a:lnTo>
                  <a:lnTo>
                    <a:pt x="622" y="1069"/>
                  </a:lnTo>
                  <a:lnTo>
                    <a:pt x="622" y="1066"/>
                  </a:lnTo>
                  <a:lnTo>
                    <a:pt x="616" y="1066"/>
                  </a:lnTo>
                  <a:lnTo>
                    <a:pt x="614" y="1066"/>
                  </a:lnTo>
                  <a:lnTo>
                    <a:pt x="612" y="1066"/>
                  </a:lnTo>
                  <a:lnTo>
                    <a:pt x="608" y="1066"/>
                  </a:lnTo>
                  <a:lnTo>
                    <a:pt x="605" y="1066"/>
                  </a:lnTo>
                  <a:lnTo>
                    <a:pt x="606" y="1066"/>
                  </a:lnTo>
                  <a:lnTo>
                    <a:pt x="613" y="1060"/>
                  </a:lnTo>
                  <a:lnTo>
                    <a:pt x="612" y="1060"/>
                  </a:lnTo>
                  <a:lnTo>
                    <a:pt x="612" y="1059"/>
                  </a:lnTo>
                  <a:lnTo>
                    <a:pt x="611" y="1059"/>
                  </a:lnTo>
                  <a:lnTo>
                    <a:pt x="609" y="1058"/>
                  </a:lnTo>
                  <a:lnTo>
                    <a:pt x="608" y="1058"/>
                  </a:lnTo>
                  <a:lnTo>
                    <a:pt x="607" y="1058"/>
                  </a:lnTo>
                  <a:lnTo>
                    <a:pt x="606" y="1058"/>
                  </a:lnTo>
                  <a:lnTo>
                    <a:pt x="605" y="1058"/>
                  </a:lnTo>
                  <a:lnTo>
                    <a:pt x="604" y="1058"/>
                  </a:lnTo>
                  <a:lnTo>
                    <a:pt x="602" y="1058"/>
                  </a:lnTo>
                  <a:lnTo>
                    <a:pt x="600" y="1058"/>
                  </a:lnTo>
                  <a:lnTo>
                    <a:pt x="600" y="1059"/>
                  </a:lnTo>
                  <a:lnTo>
                    <a:pt x="599" y="1059"/>
                  </a:lnTo>
                  <a:lnTo>
                    <a:pt x="598" y="1059"/>
                  </a:lnTo>
                  <a:lnTo>
                    <a:pt x="597" y="1059"/>
                  </a:lnTo>
                  <a:lnTo>
                    <a:pt x="597" y="1058"/>
                  </a:lnTo>
                  <a:lnTo>
                    <a:pt x="596" y="1058"/>
                  </a:lnTo>
                  <a:lnTo>
                    <a:pt x="595" y="1058"/>
                  </a:lnTo>
                  <a:lnTo>
                    <a:pt x="594" y="1058"/>
                  </a:lnTo>
                  <a:lnTo>
                    <a:pt x="591" y="1057"/>
                  </a:lnTo>
                  <a:lnTo>
                    <a:pt x="589" y="1057"/>
                  </a:lnTo>
                  <a:lnTo>
                    <a:pt x="588" y="1057"/>
                  </a:lnTo>
                  <a:lnTo>
                    <a:pt x="587" y="1056"/>
                  </a:lnTo>
                  <a:lnTo>
                    <a:pt x="586" y="1056"/>
                  </a:lnTo>
                  <a:lnTo>
                    <a:pt x="585" y="1055"/>
                  </a:lnTo>
                  <a:lnTo>
                    <a:pt x="581" y="1052"/>
                  </a:lnTo>
                  <a:lnTo>
                    <a:pt x="579" y="1051"/>
                  </a:lnTo>
                  <a:lnTo>
                    <a:pt x="578" y="1050"/>
                  </a:lnTo>
                  <a:lnTo>
                    <a:pt x="575" y="1049"/>
                  </a:lnTo>
                  <a:lnTo>
                    <a:pt x="573" y="1048"/>
                  </a:lnTo>
                  <a:lnTo>
                    <a:pt x="572" y="1048"/>
                  </a:lnTo>
                  <a:lnTo>
                    <a:pt x="571" y="1050"/>
                  </a:lnTo>
                  <a:lnTo>
                    <a:pt x="571" y="1051"/>
                  </a:lnTo>
                  <a:lnTo>
                    <a:pt x="571" y="1052"/>
                  </a:lnTo>
                  <a:lnTo>
                    <a:pt x="571" y="1054"/>
                  </a:lnTo>
                  <a:lnTo>
                    <a:pt x="571" y="1055"/>
                  </a:lnTo>
                  <a:lnTo>
                    <a:pt x="571" y="1056"/>
                  </a:lnTo>
                  <a:lnTo>
                    <a:pt x="571" y="1057"/>
                  </a:lnTo>
                  <a:lnTo>
                    <a:pt x="571" y="1059"/>
                  </a:lnTo>
                  <a:lnTo>
                    <a:pt x="570" y="1060"/>
                  </a:lnTo>
                  <a:lnTo>
                    <a:pt x="570" y="1062"/>
                  </a:lnTo>
                  <a:lnTo>
                    <a:pt x="571" y="1063"/>
                  </a:lnTo>
                  <a:lnTo>
                    <a:pt x="573" y="1064"/>
                  </a:lnTo>
                  <a:lnTo>
                    <a:pt x="574" y="1064"/>
                  </a:lnTo>
                  <a:lnTo>
                    <a:pt x="577" y="1064"/>
                  </a:lnTo>
                  <a:lnTo>
                    <a:pt x="577" y="1067"/>
                  </a:lnTo>
                  <a:lnTo>
                    <a:pt x="573" y="1068"/>
                  </a:lnTo>
                  <a:lnTo>
                    <a:pt x="572" y="1068"/>
                  </a:lnTo>
                  <a:lnTo>
                    <a:pt x="571" y="1068"/>
                  </a:lnTo>
                  <a:lnTo>
                    <a:pt x="570" y="1068"/>
                  </a:lnTo>
                  <a:lnTo>
                    <a:pt x="569" y="1069"/>
                  </a:lnTo>
                  <a:lnTo>
                    <a:pt x="566" y="1069"/>
                  </a:lnTo>
                  <a:lnTo>
                    <a:pt x="566" y="1067"/>
                  </a:lnTo>
                  <a:lnTo>
                    <a:pt x="566" y="1065"/>
                  </a:lnTo>
                  <a:lnTo>
                    <a:pt x="566" y="1064"/>
                  </a:lnTo>
                  <a:lnTo>
                    <a:pt x="566" y="1063"/>
                  </a:lnTo>
                  <a:lnTo>
                    <a:pt x="568" y="1059"/>
                  </a:lnTo>
                  <a:lnTo>
                    <a:pt x="568" y="1057"/>
                  </a:lnTo>
                  <a:lnTo>
                    <a:pt x="566" y="1057"/>
                  </a:lnTo>
                  <a:lnTo>
                    <a:pt x="564" y="1057"/>
                  </a:lnTo>
                  <a:lnTo>
                    <a:pt x="560" y="1057"/>
                  </a:lnTo>
                  <a:lnTo>
                    <a:pt x="559" y="1057"/>
                  </a:lnTo>
                  <a:lnTo>
                    <a:pt x="557" y="1057"/>
                  </a:lnTo>
                  <a:lnTo>
                    <a:pt x="562" y="1054"/>
                  </a:lnTo>
                  <a:lnTo>
                    <a:pt x="563" y="1052"/>
                  </a:lnTo>
                  <a:lnTo>
                    <a:pt x="568" y="1048"/>
                  </a:lnTo>
                  <a:lnTo>
                    <a:pt x="569" y="1048"/>
                  </a:lnTo>
                  <a:lnTo>
                    <a:pt x="569" y="1047"/>
                  </a:lnTo>
                  <a:lnTo>
                    <a:pt x="569" y="1046"/>
                  </a:lnTo>
                  <a:lnTo>
                    <a:pt x="569" y="1044"/>
                  </a:lnTo>
                  <a:lnTo>
                    <a:pt x="569" y="1043"/>
                  </a:lnTo>
                  <a:lnTo>
                    <a:pt x="568" y="1043"/>
                  </a:lnTo>
                  <a:lnTo>
                    <a:pt x="566" y="1043"/>
                  </a:lnTo>
                  <a:lnTo>
                    <a:pt x="565" y="1043"/>
                  </a:lnTo>
                  <a:lnTo>
                    <a:pt x="565" y="1042"/>
                  </a:lnTo>
                  <a:lnTo>
                    <a:pt x="565" y="1040"/>
                  </a:lnTo>
                  <a:lnTo>
                    <a:pt x="565" y="1039"/>
                  </a:lnTo>
                  <a:lnTo>
                    <a:pt x="565" y="1038"/>
                  </a:lnTo>
                  <a:lnTo>
                    <a:pt x="565" y="1037"/>
                  </a:lnTo>
                  <a:lnTo>
                    <a:pt x="565" y="1035"/>
                  </a:lnTo>
                  <a:lnTo>
                    <a:pt x="565" y="1034"/>
                  </a:lnTo>
                  <a:lnTo>
                    <a:pt x="565" y="1033"/>
                  </a:lnTo>
                  <a:lnTo>
                    <a:pt x="566" y="1033"/>
                  </a:lnTo>
                  <a:lnTo>
                    <a:pt x="568" y="1033"/>
                  </a:lnTo>
                  <a:lnTo>
                    <a:pt x="569" y="1033"/>
                  </a:lnTo>
                  <a:lnTo>
                    <a:pt x="569" y="1032"/>
                  </a:lnTo>
                  <a:lnTo>
                    <a:pt x="569" y="1031"/>
                  </a:lnTo>
                  <a:lnTo>
                    <a:pt x="568" y="1030"/>
                  </a:lnTo>
                  <a:lnTo>
                    <a:pt x="568" y="1029"/>
                  </a:lnTo>
                  <a:lnTo>
                    <a:pt x="568" y="1027"/>
                  </a:lnTo>
                  <a:lnTo>
                    <a:pt x="568" y="1026"/>
                  </a:lnTo>
                  <a:lnTo>
                    <a:pt x="566" y="1025"/>
                  </a:lnTo>
                  <a:lnTo>
                    <a:pt x="563" y="1025"/>
                  </a:lnTo>
                  <a:lnTo>
                    <a:pt x="562" y="1025"/>
                  </a:lnTo>
                  <a:lnTo>
                    <a:pt x="560" y="1025"/>
                  </a:lnTo>
                  <a:lnTo>
                    <a:pt x="559" y="1024"/>
                  </a:lnTo>
                  <a:lnTo>
                    <a:pt x="559" y="1023"/>
                  </a:lnTo>
                  <a:lnTo>
                    <a:pt x="559" y="1022"/>
                  </a:lnTo>
                  <a:lnTo>
                    <a:pt x="557" y="1021"/>
                  </a:lnTo>
                  <a:lnTo>
                    <a:pt x="557" y="1019"/>
                  </a:lnTo>
                  <a:lnTo>
                    <a:pt x="557" y="1018"/>
                  </a:lnTo>
                  <a:lnTo>
                    <a:pt x="557" y="1017"/>
                  </a:lnTo>
                  <a:lnTo>
                    <a:pt x="556" y="1017"/>
                  </a:lnTo>
                  <a:lnTo>
                    <a:pt x="557" y="1017"/>
                  </a:lnTo>
                  <a:lnTo>
                    <a:pt x="560" y="1016"/>
                  </a:lnTo>
                  <a:lnTo>
                    <a:pt x="560" y="1015"/>
                  </a:lnTo>
                  <a:lnTo>
                    <a:pt x="560" y="1014"/>
                  </a:lnTo>
                  <a:lnTo>
                    <a:pt x="560" y="1013"/>
                  </a:lnTo>
                  <a:lnTo>
                    <a:pt x="560" y="1012"/>
                  </a:lnTo>
                  <a:lnTo>
                    <a:pt x="560" y="1010"/>
                  </a:lnTo>
                  <a:lnTo>
                    <a:pt x="560" y="1009"/>
                  </a:lnTo>
                  <a:lnTo>
                    <a:pt x="560" y="1008"/>
                  </a:lnTo>
                  <a:lnTo>
                    <a:pt x="560" y="1007"/>
                  </a:lnTo>
                  <a:lnTo>
                    <a:pt x="560" y="1006"/>
                  </a:lnTo>
                  <a:lnTo>
                    <a:pt x="560" y="1005"/>
                  </a:lnTo>
                  <a:lnTo>
                    <a:pt x="560" y="1002"/>
                  </a:lnTo>
                  <a:lnTo>
                    <a:pt x="560" y="1001"/>
                  </a:lnTo>
                  <a:lnTo>
                    <a:pt x="560" y="999"/>
                  </a:lnTo>
                  <a:lnTo>
                    <a:pt x="560" y="998"/>
                  </a:lnTo>
                  <a:lnTo>
                    <a:pt x="560" y="997"/>
                  </a:lnTo>
                  <a:lnTo>
                    <a:pt x="561" y="997"/>
                  </a:lnTo>
                  <a:lnTo>
                    <a:pt x="563" y="997"/>
                  </a:lnTo>
                  <a:lnTo>
                    <a:pt x="563" y="1005"/>
                  </a:lnTo>
                  <a:lnTo>
                    <a:pt x="563" y="1008"/>
                  </a:lnTo>
                  <a:lnTo>
                    <a:pt x="564" y="1008"/>
                  </a:lnTo>
                  <a:lnTo>
                    <a:pt x="565" y="1008"/>
                  </a:lnTo>
                  <a:lnTo>
                    <a:pt x="566" y="1008"/>
                  </a:lnTo>
                  <a:lnTo>
                    <a:pt x="568" y="1008"/>
                  </a:lnTo>
                  <a:lnTo>
                    <a:pt x="569" y="1008"/>
                  </a:lnTo>
                  <a:lnTo>
                    <a:pt x="570" y="1009"/>
                  </a:lnTo>
                  <a:lnTo>
                    <a:pt x="570" y="1010"/>
                  </a:lnTo>
                  <a:lnTo>
                    <a:pt x="570" y="1013"/>
                  </a:lnTo>
                  <a:lnTo>
                    <a:pt x="570" y="1014"/>
                  </a:lnTo>
                  <a:lnTo>
                    <a:pt x="571" y="1014"/>
                  </a:lnTo>
                  <a:lnTo>
                    <a:pt x="572" y="1014"/>
                  </a:lnTo>
                  <a:lnTo>
                    <a:pt x="572" y="1013"/>
                  </a:lnTo>
                  <a:lnTo>
                    <a:pt x="573" y="1013"/>
                  </a:lnTo>
                  <a:lnTo>
                    <a:pt x="574" y="1013"/>
                  </a:lnTo>
                  <a:lnTo>
                    <a:pt x="575" y="1013"/>
                  </a:lnTo>
                  <a:lnTo>
                    <a:pt x="577" y="1013"/>
                  </a:lnTo>
                  <a:lnTo>
                    <a:pt x="577" y="1012"/>
                  </a:lnTo>
                  <a:lnTo>
                    <a:pt x="579" y="1012"/>
                  </a:lnTo>
                  <a:lnTo>
                    <a:pt x="580" y="1010"/>
                  </a:lnTo>
                  <a:lnTo>
                    <a:pt x="581" y="1010"/>
                  </a:lnTo>
                  <a:lnTo>
                    <a:pt x="581" y="1009"/>
                  </a:lnTo>
                  <a:lnTo>
                    <a:pt x="582" y="1009"/>
                  </a:lnTo>
                  <a:lnTo>
                    <a:pt x="583" y="1009"/>
                  </a:lnTo>
                  <a:lnTo>
                    <a:pt x="585" y="1008"/>
                  </a:lnTo>
                  <a:lnTo>
                    <a:pt x="586" y="1008"/>
                  </a:lnTo>
                  <a:lnTo>
                    <a:pt x="586" y="1007"/>
                  </a:lnTo>
                  <a:lnTo>
                    <a:pt x="587" y="1007"/>
                  </a:lnTo>
                  <a:lnTo>
                    <a:pt x="588" y="1007"/>
                  </a:lnTo>
                  <a:lnTo>
                    <a:pt x="588" y="1006"/>
                  </a:lnTo>
                  <a:lnTo>
                    <a:pt x="590" y="1006"/>
                  </a:lnTo>
                  <a:lnTo>
                    <a:pt x="590" y="1005"/>
                  </a:lnTo>
                  <a:lnTo>
                    <a:pt x="590" y="1004"/>
                  </a:lnTo>
                  <a:lnTo>
                    <a:pt x="590" y="1002"/>
                  </a:lnTo>
                  <a:lnTo>
                    <a:pt x="591" y="1002"/>
                  </a:lnTo>
                  <a:lnTo>
                    <a:pt x="592" y="1004"/>
                  </a:lnTo>
                  <a:lnTo>
                    <a:pt x="592" y="1005"/>
                  </a:lnTo>
                  <a:lnTo>
                    <a:pt x="594" y="1004"/>
                  </a:lnTo>
                  <a:lnTo>
                    <a:pt x="595" y="1004"/>
                  </a:lnTo>
                  <a:lnTo>
                    <a:pt x="596" y="1002"/>
                  </a:lnTo>
                  <a:lnTo>
                    <a:pt x="597" y="1002"/>
                  </a:lnTo>
                  <a:lnTo>
                    <a:pt x="599" y="1002"/>
                  </a:lnTo>
                  <a:lnTo>
                    <a:pt x="600" y="1002"/>
                  </a:lnTo>
                  <a:lnTo>
                    <a:pt x="602" y="1002"/>
                  </a:lnTo>
                  <a:lnTo>
                    <a:pt x="603" y="1002"/>
                  </a:lnTo>
                  <a:lnTo>
                    <a:pt x="604" y="1002"/>
                  </a:lnTo>
                  <a:lnTo>
                    <a:pt x="604" y="1001"/>
                  </a:lnTo>
                  <a:lnTo>
                    <a:pt x="604" y="1000"/>
                  </a:lnTo>
                  <a:lnTo>
                    <a:pt x="604" y="999"/>
                  </a:lnTo>
                  <a:lnTo>
                    <a:pt x="606" y="999"/>
                  </a:lnTo>
                  <a:lnTo>
                    <a:pt x="607" y="999"/>
                  </a:lnTo>
                  <a:lnTo>
                    <a:pt x="608" y="1000"/>
                  </a:lnTo>
                  <a:lnTo>
                    <a:pt x="609" y="1000"/>
                  </a:lnTo>
                  <a:lnTo>
                    <a:pt x="611" y="1000"/>
                  </a:lnTo>
                  <a:lnTo>
                    <a:pt x="612" y="1000"/>
                  </a:lnTo>
                  <a:lnTo>
                    <a:pt x="613" y="1000"/>
                  </a:lnTo>
                  <a:lnTo>
                    <a:pt x="614" y="1000"/>
                  </a:lnTo>
                  <a:lnTo>
                    <a:pt x="615" y="1000"/>
                  </a:lnTo>
                  <a:lnTo>
                    <a:pt x="616" y="1000"/>
                  </a:lnTo>
                  <a:lnTo>
                    <a:pt x="617" y="1000"/>
                  </a:lnTo>
                  <a:lnTo>
                    <a:pt x="618" y="1000"/>
                  </a:lnTo>
                  <a:lnTo>
                    <a:pt x="620" y="1000"/>
                  </a:lnTo>
                  <a:lnTo>
                    <a:pt x="621" y="1000"/>
                  </a:lnTo>
                  <a:lnTo>
                    <a:pt x="622" y="1000"/>
                  </a:lnTo>
                  <a:lnTo>
                    <a:pt x="623" y="1000"/>
                  </a:lnTo>
                  <a:lnTo>
                    <a:pt x="623" y="1004"/>
                  </a:lnTo>
                  <a:lnTo>
                    <a:pt x="624" y="1004"/>
                  </a:lnTo>
                  <a:lnTo>
                    <a:pt x="624" y="1000"/>
                  </a:lnTo>
                  <a:lnTo>
                    <a:pt x="628" y="1000"/>
                  </a:lnTo>
                  <a:lnTo>
                    <a:pt x="632" y="1000"/>
                  </a:lnTo>
                  <a:lnTo>
                    <a:pt x="635" y="999"/>
                  </a:lnTo>
                  <a:lnTo>
                    <a:pt x="635" y="1000"/>
                  </a:lnTo>
                  <a:lnTo>
                    <a:pt x="635" y="1001"/>
                  </a:lnTo>
                  <a:lnTo>
                    <a:pt x="635" y="1002"/>
                  </a:lnTo>
                  <a:lnTo>
                    <a:pt x="635" y="1004"/>
                  </a:lnTo>
                  <a:lnTo>
                    <a:pt x="639" y="1004"/>
                  </a:lnTo>
                  <a:lnTo>
                    <a:pt x="640" y="1004"/>
                  </a:lnTo>
                  <a:lnTo>
                    <a:pt x="641" y="1004"/>
                  </a:lnTo>
                  <a:lnTo>
                    <a:pt x="642" y="1004"/>
                  </a:lnTo>
                  <a:lnTo>
                    <a:pt x="643" y="1004"/>
                  </a:lnTo>
                  <a:lnTo>
                    <a:pt x="644" y="1004"/>
                  </a:lnTo>
                  <a:lnTo>
                    <a:pt x="646" y="1002"/>
                  </a:lnTo>
                  <a:lnTo>
                    <a:pt x="647" y="1002"/>
                  </a:lnTo>
                  <a:lnTo>
                    <a:pt x="648" y="1002"/>
                  </a:lnTo>
                  <a:lnTo>
                    <a:pt x="649" y="1002"/>
                  </a:lnTo>
                  <a:lnTo>
                    <a:pt x="648" y="1001"/>
                  </a:lnTo>
                  <a:lnTo>
                    <a:pt x="648" y="1000"/>
                  </a:lnTo>
                  <a:lnTo>
                    <a:pt x="649" y="1000"/>
                  </a:lnTo>
                  <a:lnTo>
                    <a:pt x="650" y="1000"/>
                  </a:lnTo>
                  <a:lnTo>
                    <a:pt x="651" y="1000"/>
                  </a:lnTo>
                  <a:lnTo>
                    <a:pt x="652" y="1000"/>
                  </a:lnTo>
                  <a:lnTo>
                    <a:pt x="654" y="1000"/>
                  </a:lnTo>
                  <a:lnTo>
                    <a:pt x="654" y="1001"/>
                  </a:lnTo>
                  <a:lnTo>
                    <a:pt x="655" y="1001"/>
                  </a:lnTo>
                  <a:lnTo>
                    <a:pt x="657" y="1001"/>
                  </a:lnTo>
                  <a:lnTo>
                    <a:pt x="659" y="1001"/>
                  </a:lnTo>
                  <a:lnTo>
                    <a:pt x="660" y="1001"/>
                  </a:lnTo>
                  <a:lnTo>
                    <a:pt x="664" y="1001"/>
                  </a:lnTo>
                  <a:lnTo>
                    <a:pt x="665" y="1001"/>
                  </a:lnTo>
                  <a:lnTo>
                    <a:pt x="666" y="1001"/>
                  </a:lnTo>
                  <a:lnTo>
                    <a:pt x="667" y="1001"/>
                  </a:lnTo>
                  <a:lnTo>
                    <a:pt x="668" y="1001"/>
                  </a:lnTo>
                  <a:lnTo>
                    <a:pt x="668" y="1000"/>
                  </a:lnTo>
                  <a:lnTo>
                    <a:pt x="668" y="999"/>
                  </a:lnTo>
                  <a:lnTo>
                    <a:pt x="668" y="998"/>
                  </a:lnTo>
                  <a:lnTo>
                    <a:pt x="668" y="997"/>
                  </a:lnTo>
                  <a:lnTo>
                    <a:pt x="668" y="996"/>
                  </a:lnTo>
                  <a:lnTo>
                    <a:pt x="668" y="995"/>
                  </a:lnTo>
                  <a:lnTo>
                    <a:pt x="668" y="993"/>
                  </a:lnTo>
                  <a:lnTo>
                    <a:pt x="669" y="992"/>
                  </a:lnTo>
                  <a:lnTo>
                    <a:pt x="672" y="992"/>
                  </a:lnTo>
                  <a:lnTo>
                    <a:pt x="674" y="992"/>
                  </a:lnTo>
                  <a:lnTo>
                    <a:pt x="674" y="993"/>
                  </a:lnTo>
                  <a:lnTo>
                    <a:pt x="674" y="995"/>
                  </a:lnTo>
                  <a:lnTo>
                    <a:pt x="674" y="999"/>
                  </a:lnTo>
                  <a:lnTo>
                    <a:pt x="674" y="1000"/>
                  </a:lnTo>
                  <a:lnTo>
                    <a:pt x="675" y="1000"/>
                  </a:lnTo>
                  <a:lnTo>
                    <a:pt x="676" y="1000"/>
                  </a:lnTo>
                  <a:lnTo>
                    <a:pt x="677" y="1000"/>
                  </a:lnTo>
                  <a:lnTo>
                    <a:pt x="678" y="1000"/>
                  </a:lnTo>
                  <a:lnTo>
                    <a:pt x="680" y="1000"/>
                  </a:lnTo>
                  <a:lnTo>
                    <a:pt x="681" y="1000"/>
                  </a:lnTo>
                  <a:lnTo>
                    <a:pt x="682" y="1000"/>
                  </a:lnTo>
                  <a:lnTo>
                    <a:pt x="683" y="1000"/>
                  </a:lnTo>
                  <a:lnTo>
                    <a:pt x="684" y="1000"/>
                  </a:lnTo>
                  <a:lnTo>
                    <a:pt x="685" y="1000"/>
                  </a:lnTo>
                  <a:lnTo>
                    <a:pt x="686" y="1000"/>
                  </a:lnTo>
                  <a:lnTo>
                    <a:pt x="687" y="1000"/>
                  </a:lnTo>
                  <a:lnTo>
                    <a:pt x="689" y="1000"/>
                  </a:lnTo>
                  <a:lnTo>
                    <a:pt x="690" y="1000"/>
                  </a:lnTo>
                  <a:lnTo>
                    <a:pt x="691" y="1000"/>
                  </a:lnTo>
                  <a:lnTo>
                    <a:pt x="692" y="1000"/>
                  </a:lnTo>
                  <a:lnTo>
                    <a:pt x="693" y="1000"/>
                  </a:lnTo>
                  <a:lnTo>
                    <a:pt x="694" y="1000"/>
                  </a:lnTo>
                  <a:lnTo>
                    <a:pt x="695" y="1000"/>
                  </a:lnTo>
                  <a:lnTo>
                    <a:pt x="697" y="1000"/>
                  </a:lnTo>
                  <a:lnTo>
                    <a:pt x="698" y="1000"/>
                  </a:lnTo>
                  <a:lnTo>
                    <a:pt x="699" y="1000"/>
                  </a:lnTo>
                  <a:lnTo>
                    <a:pt x="700" y="999"/>
                  </a:lnTo>
                  <a:lnTo>
                    <a:pt x="701" y="999"/>
                  </a:lnTo>
                  <a:lnTo>
                    <a:pt x="702" y="998"/>
                  </a:lnTo>
                  <a:lnTo>
                    <a:pt x="703" y="998"/>
                  </a:lnTo>
                  <a:lnTo>
                    <a:pt x="703" y="997"/>
                  </a:lnTo>
                  <a:lnTo>
                    <a:pt x="704" y="997"/>
                  </a:lnTo>
                  <a:lnTo>
                    <a:pt x="706" y="996"/>
                  </a:lnTo>
                  <a:lnTo>
                    <a:pt x="706" y="995"/>
                  </a:lnTo>
                  <a:lnTo>
                    <a:pt x="706" y="993"/>
                  </a:lnTo>
                  <a:lnTo>
                    <a:pt x="706" y="992"/>
                  </a:lnTo>
                  <a:lnTo>
                    <a:pt x="706" y="991"/>
                  </a:lnTo>
                  <a:lnTo>
                    <a:pt x="706" y="990"/>
                  </a:lnTo>
                  <a:lnTo>
                    <a:pt x="706" y="989"/>
                  </a:lnTo>
                  <a:lnTo>
                    <a:pt x="706" y="988"/>
                  </a:lnTo>
                  <a:lnTo>
                    <a:pt x="706" y="987"/>
                  </a:lnTo>
                  <a:lnTo>
                    <a:pt x="706" y="985"/>
                  </a:lnTo>
                  <a:lnTo>
                    <a:pt x="707" y="985"/>
                  </a:lnTo>
                  <a:lnTo>
                    <a:pt x="708" y="985"/>
                  </a:lnTo>
                  <a:lnTo>
                    <a:pt x="709" y="985"/>
                  </a:lnTo>
                  <a:lnTo>
                    <a:pt x="710" y="985"/>
                  </a:lnTo>
                  <a:lnTo>
                    <a:pt x="710" y="987"/>
                  </a:lnTo>
                  <a:lnTo>
                    <a:pt x="711" y="985"/>
                  </a:lnTo>
                  <a:lnTo>
                    <a:pt x="712" y="985"/>
                  </a:lnTo>
                  <a:lnTo>
                    <a:pt x="714" y="985"/>
                  </a:lnTo>
                  <a:lnTo>
                    <a:pt x="714" y="987"/>
                  </a:lnTo>
                  <a:lnTo>
                    <a:pt x="715" y="987"/>
                  </a:lnTo>
                  <a:lnTo>
                    <a:pt x="715" y="985"/>
                  </a:lnTo>
                  <a:lnTo>
                    <a:pt x="715" y="984"/>
                  </a:lnTo>
                  <a:lnTo>
                    <a:pt x="715" y="983"/>
                  </a:lnTo>
                  <a:lnTo>
                    <a:pt x="715" y="982"/>
                  </a:lnTo>
                  <a:lnTo>
                    <a:pt x="715" y="981"/>
                  </a:lnTo>
                  <a:lnTo>
                    <a:pt x="715" y="980"/>
                  </a:lnTo>
                  <a:lnTo>
                    <a:pt x="715" y="979"/>
                  </a:lnTo>
                  <a:lnTo>
                    <a:pt x="715" y="977"/>
                  </a:lnTo>
                  <a:lnTo>
                    <a:pt x="715" y="976"/>
                  </a:lnTo>
                  <a:lnTo>
                    <a:pt x="715" y="975"/>
                  </a:lnTo>
                  <a:lnTo>
                    <a:pt x="715" y="974"/>
                  </a:lnTo>
                  <a:lnTo>
                    <a:pt x="715" y="973"/>
                  </a:lnTo>
                  <a:lnTo>
                    <a:pt x="715" y="972"/>
                  </a:lnTo>
                  <a:lnTo>
                    <a:pt x="716" y="972"/>
                  </a:lnTo>
                  <a:lnTo>
                    <a:pt x="716" y="971"/>
                  </a:lnTo>
                  <a:lnTo>
                    <a:pt x="716" y="970"/>
                  </a:lnTo>
                  <a:lnTo>
                    <a:pt x="717" y="968"/>
                  </a:lnTo>
                  <a:lnTo>
                    <a:pt x="717" y="967"/>
                  </a:lnTo>
                  <a:lnTo>
                    <a:pt x="717" y="966"/>
                  </a:lnTo>
                  <a:lnTo>
                    <a:pt x="717" y="965"/>
                  </a:lnTo>
                  <a:lnTo>
                    <a:pt x="718" y="965"/>
                  </a:lnTo>
                  <a:lnTo>
                    <a:pt x="718" y="964"/>
                  </a:lnTo>
                  <a:lnTo>
                    <a:pt x="718" y="963"/>
                  </a:lnTo>
                  <a:lnTo>
                    <a:pt x="718" y="962"/>
                  </a:lnTo>
                  <a:lnTo>
                    <a:pt x="718" y="960"/>
                  </a:lnTo>
                  <a:lnTo>
                    <a:pt x="718" y="959"/>
                  </a:lnTo>
                  <a:lnTo>
                    <a:pt x="718" y="958"/>
                  </a:lnTo>
                  <a:lnTo>
                    <a:pt x="715" y="958"/>
                  </a:lnTo>
                  <a:lnTo>
                    <a:pt x="712" y="958"/>
                  </a:lnTo>
                  <a:lnTo>
                    <a:pt x="711" y="958"/>
                  </a:lnTo>
                  <a:lnTo>
                    <a:pt x="710" y="958"/>
                  </a:lnTo>
                  <a:lnTo>
                    <a:pt x="708" y="958"/>
                  </a:lnTo>
                  <a:lnTo>
                    <a:pt x="704" y="958"/>
                  </a:lnTo>
                  <a:lnTo>
                    <a:pt x="704" y="957"/>
                  </a:lnTo>
                  <a:lnTo>
                    <a:pt x="703" y="957"/>
                  </a:lnTo>
                  <a:lnTo>
                    <a:pt x="702" y="957"/>
                  </a:lnTo>
                  <a:lnTo>
                    <a:pt x="701" y="957"/>
                  </a:lnTo>
                  <a:lnTo>
                    <a:pt x="700" y="957"/>
                  </a:lnTo>
                  <a:lnTo>
                    <a:pt x="699" y="957"/>
                  </a:lnTo>
                  <a:lnTo>
                    <a:pt x="698" y="957"/>
                  </a:lnTo>
                  <a:lnTo>
                    <a:pt x="697" y="957"/>
                  </a:lnTo>
                  <a:lnTo>
                    <a:pt x="694" y="957"/>
                  </a:lnTo>
                  <a:lnTo>
                    <a:pt x="693" y="957"/>
                  </a:lnTo>
                  <a:lnTo>
                    <a:pt x="692" y="957"/>
                  </a:lnTo>
                  <a:lnTo>
                    <a:pt x="691" y="957"/>
                  </a:lnTo>
                  <a:lnTo>
                    <a:pt x="690" y="957"/>
                  </a:lnTo>
                  <a:lnTo>
                    <a:pt x="689" y="957"/>
                  </a:lnTo>
                  <a:lnTo>
                    <a:pt x="687" y="957"/>
                  </a:lnTo>
                  <a:lnTo>
                    <a:pt x="686" y="957"/>
                  </a:lnTo>
                  <a:lnTo>
                    <a:pt x="685" y="957"/>
                  </a:lnTo>
                  <a:lnTo>
                    <a:pt x="684" y="957"/>
                  </a:lnTo>
                  <a:lnTo>
                    <a:pt x="683" y="957"/>
                  </a:lnTo>
                  <a:lnTo>
                    <a:pt x="682" y="957"/>
                  </a:lnTo>
                  <a:lnTo>
                    <a:pt x="681" y="957"/>
                  </a:lnTo>
                  <a:lnTo>
                    <a:pt x="680" y="957"/>
                  </a:lnTo>
                  <a:lnTo>
                    <a:pt x="678" y="957"/>
                  </a:lnTo>
                  <a:lnTo>
                    <a:pt x="677" y="957"/>
                  </a:lnTo>
                  <a:lnTo>
                    <a:pt x="676" y="957"/>
                  </a:lnTo>
                  <a:lnTo>
                    <a:pt x="674" y="957"/>
                  </a:lnTo>
                  <a:lnTo>
                    <a:pt x="674" y="958"/>
                  </a:lnTo>
                  <a:lnTo>
                    <a:pt x="674" y="959"/>
                  </a:lnTo>
                  <a:lnTo>
                    <a:pt x="674" y="960"/>
                  </a:lnTo>
                  <a:lnTo>
                    <a:pt x="674" y="962"/>
                  </a:lnTo>
                  <a:lnTo>
                    <a:pt x="674" y="963"/>
                  </a:lnTo>
                  <a:lnTo>
                    <a:pt x="674" y="964"/>
                  </a:lnTo>
                  <a:lnTo>
                    <a:pt x="674" y="965"/>
                  </a:lnTo>
                  <a:lnTo>
                    <a:pt x="674" y="966"/>
                  </a:lnTo>
                  <a:lnTo>
                    <a:pt x="674" y="967"/>
                  </a:lnTo>
                  <a:lnTo>
                    <a:pt x="674" y="968"/>
                  </a:lnTo>
                  <a:lnTo>
                    <a:pt x="674" y="970"/>
                  </a:lnTo>
                  <a:lnTo>
                    <a:pt x="674" y="971"/>
                  </a:lnTo>
                  <a:lnTo>
                    <a:pt x="674" y="972"/>
                  </a:lnTo>
                  <a:lnTo>
                    <a:pt x="674" y="973"/>
                  </a:lnTo>
                  <a:lnTo>
                    <a:pt x="674" y="974"/>
                  </a:lnTo>
                  <a:lnTo>
                    <a:pt x="674" y="976"/>
                  </a:lnTo>
                  <a:lnTo>
                    <a:pt x="674" y="977"/>
                  </a:lnTo>
                  <a:lnTo>
                    <a:pt x="674" y="980"/>
                  </a:lnTo>
                  <a:lnTo>
                    <a:pt x="674" y="981"/>
                  </a:lnTo>
                  <a:lnTo>
                    <a:pt x="674" y="982"/>
                  </a:lnTo>
                  <a:lnTo>
                    <a:pt x="673" y="982"/>
                  </a:lnTo>
                  <a:lnTo>
                    <a:pt x="671" y="982"/>
                  </a:lnTo>
                  <a:lnTo>
                    <a:pt x="671" y="981"/>
                  </a:lnTo>
                  <a:lnTo>
                    <a:pt x="672" y="981"/>
                  </a:lnTo>
                  <a:lnTo>
                    <a:pt x="672" y="980"/>
                  </a:lnTo>
                  <a:lnTo>
                    <a:pt x="672" y="979"/>
                  </a:lnTo>
                  <a:lnTo>
                    <a:pt x="673" y="979"/>
                  </a:lnTo>
                  <a:lnTo>
                    <a:pt x="673" y="980"/>
                  </a:lnTo>
                  <a:lnTo>
                    <a:pt x="673" y="979"/>
                  </a:lnTo>
                  <a:lnTo>
                    <a:pt x="673" y="977"/>
                  </a:lnTo>
                  <a:lnTo>
                    <a:pt x="673" y="976"/>
                  </a:lnTo>
                  <a:lnTo>
                    <a:pt x="673" y="973"/>
                  </a:lnTo>
                  <a:lnTo>
                    <a:pt x="673" y="972"/>
                  </a:lnTo>
                  <a:lnTo>
                    <a:pt x="673" y="968"/>
                  </a:lnTo>
                  <a:lnTo>
                    <a:pt x="673" y="967"/>
                  </a:lnTo>
                  <a:lnTo>
                    <a:pt x="673" y="966"/>
                  </a:lnTo>
                  <a:lnTo>
                    <a:pt x="673" y="965"/>
                  </a:lnTo>
                  <a:lnTo>
                    <a:pt x="673" y="964"/>
                  </a:lnTo>
                  <a:lnTo>
                    <a:pt x="673" y="963"/>
                  </a:lnTo>
                  <a:lnTo>
                    <a:pt x="673" y="962"/>
                  </a:lnTo>
                  <a:lnTo>
                    <a:pt x="673" y="960"/>
                  </a:lnTo>
                  <a:lnTo>
                    <a:pt x="673" y="959"/>
                  </a:lnTo>
                  <a:lnTo>
                    <a:pt x="673" y="958"/>
                  </a:lnTo>
                  <a:lnTo>
                    <a:pt x="673" y="957"/>
                  </a:lnTo>
                  <a:lnTo>
                    <a:pt x="673" y="956"/>
                  </a:lnTo>
                  <a:lnTo>
                    <a:pt x="673" y="955"/>
                  </a:lnTo>
                  <a:lnTo>
                    <a:pt x="673" y="954"/>
                  </a:lnTo>
                  <a:lnTo>
                    <a:pt x="673" y="952"/>
                  </a:lnTo>
                  <a:lnTo>
                    <a:pt x="671" y="952"/>
                  </a:lnTo>
                  <a:lnTo>
                    <a:pt x="669" y="952"/>
                  </a:lnTo>
                  <a:lnTo>
                    <a:pt x="668" y="952"/>
                  </a:lnTo>
                  <a:lnTo>
                    <a:pt x="667" y="952"/>
                  </a:lnTo>
                  <a:lnTo>
                    <a:pt x="666" y="952"/>
                  </a:lnTo>
                  <a:lnTo>
                    <a:pt x="665" y="952"/>
                  </a:lnTo>
                  <a:lnTo>
                    <a:pt x="664" y="951"/>
                  </a:lnTo>
                  <a:lnTo>
                    <a:pt x="663" y="951"/>
                  </a:lnTo>
                  <a:lnTo>
                    <a:pt x="658" y="951"/>
                  </a:lnTo>
                  <a:lnTo>
                    <a:pt x="657" y="951"/>
                  </a:lnTo>
                  <a:lnTo>
                    <a:pt x="655" y="952"/>
                  </a:lnTo>
                  <a:lnTo>
                    <a:pt x="650" y="952"/>
                  </a:lnTo>
                  <a:lnTo>
                    <a:pt x="647" y="952"/>
                  </a:lnTo>
                  <a:lnTo>
                    <a:pt x="643" y="952"/>
                  </a:lnTo>
                  <a:lnTo>
                    <a:pt x="642" y="952"/>
                  </a:lnTo>
                  <a:lnTo>
                    <a:pt x="639" y="952"/>
                  </a:lnTo>
                  <a:lnTo>
                    <a:pt x="638" y="952"/>
                  </a:lnTo>
                  <a:lnTo>
                    <a:pt x="634" y="952"/>
                  </a:lnTo>
                  <a:lnTo>
                    <a:pt x="632" y="952"/>
                  </a:lnTo>
                  <a:lnTo>
                    <a:pt x="631" y="952"/>
                  </a:lnTo>
                  <a:lnTo>
                    <a:pt x="628" y="952"/>
                  </a:lnTo>
                  <a:lnTo>
                    <a:pt x="626" y="952"/>
                  </a:lnTo>
                  <a:lnTo>
                    <a:pt x="623" y="952"/>
                  </a:lnTo>
                  <a:lnTo>
                    <a:pt x="621" y="952"/>
                  </a:lnTo>
                  <a:lnTo>
                    <a:pt x="621" y="955"/>
                  </a:lnTo>
                  <a:lnTo>
                    <a:pt x="621" y="956"/>
                  </a:lnTo>
                  <a:lnTo>
                    <a:pt x="621" y="958"/>
                  </a:lnTo>
                  <a:lnTo>
                    <a:pt x="621" y="960"/>
                  </a:lnTo>
                  <a:lnTo>
                    <a:pt x="618" y="960"/>
                  </a:lnTo>
                  <a:lnTo>
                    <a:pt x="613" y="960"/>
                  </a:lnTo>
                  <a:lnTo>
                    <a:pt x="613" y="959"/>
                  </a:lnTo>
                  <a:lnTo>
                    <a:pt x="613" y="957"/>
                  </a:lnTo>
                  <a:lnTo>
                    <a:pt x="613" y="956"/>
                  </a:lnTo>
                  <a:lnTo>
                    <a:pt x="612" y="956"/>
                  </a:lnTo>
                  <a:lnTo>
                    <a:pt x="609" y="956"/>
                  </a:lnTo>
                  <a:lnTo>
                    <a:pt x="608" y="956"/>
                  </a:lnTo>
                  <a:lnTo>
                    <a:pt x="607" y="956"/>
                  </a:lnTo>
                  <a:lnTo>
                    <a:pt x="606" y="956"/>
                  </a:lnTo>
                  <a:lnTo>
                    <a:pt x="605" y="956"/>
                  </a:lnTo>
                  <a:lnTo>
                    <a:pt x="605" y="955"/>
                  </a:lnTo>
                  <a:lnTo>
                    <a:pt x="605" y="954"/>
                  </a:lnTo>
                  <a:lnTo>
                    <a:pt x="605" y="952"/>
                  </a:lnTo>
                  <a:lnTo>
                    <a:pt x="604" y="952"/>
                  </a:lnTo>
                  <a:lnTo>
                    <a:pt x="603" y="952"/>
                  </a:lnTo>
                  <a:lnTo>
                    <a:pt x="602" y="952"/>
                  </a:lnTo>
                  <a:lnTo>
                    <a:pt x="600" y="952"/>
                  </a:lnTo>
                  <a:lnTo>
                    <a:pt x="599" y="952"/>
                  </a:lnTo>
                  <a:lnTo>
                    <a:pt x="598" y="952"/>
                  </a:lnTo>
                  <a:lnTo>
                    <a:pt x="597" y="952"/>
                  </a:lnTo>
                  <a:lnTo>
                    <a:pt x="596" y="952"/>
                  </a:lnTo>
                  <a:lnTo>
                    <a:pt x="595" y="952"/>
                  </a:lnTo>
                  <a:lnTo>
                    <a:pt x="594" y="952"/>
                  </a:lnTo>
                  <a:lnTo>
                    <a:pt x="592" y="952"/>
                  </a:lnTo>
                  <a:lnTo>
                    <a:pt x="591" y="952"/>
                  </a:lnTo>
                  <a:lnTo>
                    <a:pt x="590" y="952"/>
                  </a:lnTo>
                  <a:lnTo>
                    <a:pt x="589" y="952"/>
                  </a:lnTo>
                  <a:lnTo>
                    <a:pt x="588" y="952"/>
                  </a:lnTo>
                  <a:lnTo>
                    <a:pt x="587" y="952"/>
                  </a:lnTo>
                  <a:lnTo>
                    <a:pt x="586" y="952"/>
                  </a:lnTo>
                  <a:lnTo>
                    <a:pt x="585" y="952"/>
                  </a:lnTo>
                  <a:lnTo>
                    <a:pt x="583" y="952"/>
                  </a:lnTo>
                  <a:lnTo>
                    <a:pt x="582" y="952"/>
                  </a:lnTo>
                  <a:lnTo>
                    <a:pt x="581" y="952"/>
                  </a:lnTo>
                  <a:lnTo>
                    <a:pt x="580" y="952"/>
                  </a:lnTo>
                  <a:lnTo>
                    <a:pt x="579" y="952"/>
                  </a:lnTo>
                  <a:lnTo>
                    <a:pt x="578" y="952"/>
                  </a:lnTo>
                  <a:lnTo>
                    <a:pt x="578" y="954"/>
                  </a:lnTo>
                  <a:lnTo>
                    <a:pt x="578" y="955"/>
                  </a:lnTo>
                  <a:lnTo>
                    <a:pt x="578" y="956"/>
                  </a:lnTo>
                  <a:lnTo>
                    <a:pt x="577" y="956"/>
                  </a:lnTo>
                  <a:lnTo>
                    <a:pt x="575" y="956"/>
                  </a:lnTo>
                  <a:lnTo>
                    <a:pt x="574" y="956"/>
                  </a:lnTo>
                  <a:lnTo>
                    <a:pt x="573" y="956"/>
                  </a:lnTo>
                  <a:lnTo>
                    <a:pt x="572" y="956"/>
                  </a:lnTo>
                  <a:lnTo>
                    <a:pt x="571" y="956"/>
                  </a:lnTo>
                  <a:lnTo>
                    <a:pt x="570" y="956"/>
                  </a:lnTo>
                  <a:lnTo>
                    <a:pt x="569" y="956"/>
                  </a:lnTo>
                  <a:lnTo>
                    <a:pt x="568" y="956"/>
                  </a:lnTo>
                  <a:lnTo>
                    <a:pt x="566" y="956"/>
                  </a:lnTo>
                  <a:lnTo>
                    <a:pt x="566" y="958"/>
                  </a:lnTo>
                  <a:lnTo>
                    <a:pt x="566" y="959"/>
                  </a:lnTo>
                  <a:lnTo>
                    <a:pt x="566" y="960"/>
                  </a:lnTo>
                  <a:lnTo>
                    <a:pt x="566" y="962"/>
                  </a:lnTo>
                  <a:lnTo>
                    <a:pt x="565" y="963"/>
                  </a:lnTo>
                  <a:lnTo>
                    <a:pt x="564" y="964"/>
                  </a:lnTo>
                  <a:lnTo>
                    <a:pt x="563" y="965"/>
                  </a:lnTo>
                  <a:lnTo>
                    <a:pt x="562" y="966"/>
                  </a:lnTo>
                  <a:lnTo>
                    <a:pt x="557" y="968"/>
                  </a:lnTo>
                  <a:lnTo>
                    <a:pt x="556" y="967"/>
                  </a:lnTo>
                  <a:lnTo>
                    <a:pt x="555" y="966"/>
                  </a:lnTo>
                  <a:lnTo>
                    <a:pt x="554" y="967"/>
                  </a:lnTo>
                  <a:lnTo>
                    <a:pt x="552" y="967"/>
                  </a:lnTo>
                  <a:lnTo>
                    <a:pt x="552" y="966"/>
                  </a:lnTo>
                  <a:lnTo>
                    <a:pt x="551" y="965"/>
                  </a:lnTo>
                  <a:lnTo>
                    <a:pt x="549" y="966"/>
                  </a:lnTo>
                  <a:lnTo>
                    <a:pt x="548" y="966"/>
                  </a:lnTo>
                  <a:lnTo>
                    <a:pt x="547" y="965"/>
                  </a:lnTo>
                  <a:lnTo>
                    <a:pt x="547" y="964"/>
                  </a:lnTo>
                  <a:lnTo>
                    <a:pt x="549" y="963"/>
                  </a:lnTo>
                  <a:lnTo>
                    <a:pt x="551" y="963"/>
                  </a:lnTo>
                  <a:lnTo>
                    <a:pt x="549" y="962"/>
                  </a:lnTo>
                  <a:lnTo>
                    <a:pt x="549" y="960"/>
                  </a:lnTo>
                  <a:lnTo>
                    <a:pt x="549" y="959"/>
                  </a:lnTo>
                  <a:lnTo>
                    <a:pt x="549" y="958"/>
                  </a:lnTo>
                  <a:lnTo>
                    <a:pt x="548" y="957"/>
                  </a:lnTo>
                  <a:lnTo>
                    <a:pt x="547" y="956"/>
                  </a:lnTo>
                  <a:lnTo>
                    <a:pt x="537" y="957"/>
                  </a:lnTo>
                  <a:lnTo>
                    <a:pt x="537" y="958"/>
                  </a:lnTo>
                  <a:lnTo>
                    <a:pt x="536" y="958"/>
                  </a:lnTo>
                  <a:lnTo>
                    <a:pt x="535" y="958"/>
                  </a:lnTo>
                  <a:lnTo>
                    <a:pt x="534" y="958"/>
                  </a:lnTo>
                  <a:lnTo>
                    <a:pt x="533" y="958"/>
                  </a:lnTo>
                  <a:lnTo>
                    <a:pt x="531" y="958"/>
                  </a:lnTo>
                  <a:lnTo>
                    <a:pt x="530" y="958"/>
                  </a:lnTo>
                  <a:lnTo>
                    <a:pt x="529" y="958"/>
                  </a:lnTo>
                  <a:lnTo>
                    <a:pt x="528" y="958"/>
                  </a:lnTo>
                  <a:lnTo>
                    <a:pt x="527" y="958"/>
                  </a:lnTo>
                  <a:lnTo>
                    <a:pt x="526" y="958"/>
                  </a:lnTo>
                  <a:lnTo>
                    <a:pt x="525" y="958"/>
                  </a:lnTo>
                  <a:lnTo>
                    <a:pt x="523" y="958"/>
                  </a:lnTo>
                  <a:lnTo>
                    <a:pt x="522" y="958"/>
                  </a:lnTo>
                  <a:lnTo>
                    <a:pt x="521" y="958"/>
                  </a:lnTo>
                  <a:lnTo>
                    <a:pt x="520" y="958"/>
                  </a:lnTo>
                  <a:lnTo>
                    <a:pt x="519" y="958"/>
                  </a:lnTo>
                  <a:lnTo>
                    <a:pt x="519" y="952"/>
                  </a:lnTo>
                  <a:lnTo>
                    <a:pt x="529" y="952"/>
                  </a:lnTo>
                  <a:lnTo>
                    <a:pt x="531" y="952"/>
                  </a:lnTo>
                  <a:lnTo>
                    <a:pt x="537" y="952"/>
                  </a:lnTo>
                  <a:lnTo>
                    <a:pt x="538" y="952"/>
                  </a:lnTo>
                  <a:lnTo>
                    <a:pt x="539" y="952"/>
                  </a:lnTo>
                  <a:lnTo>
                    <a:pt x="544" y="952"/>
                  </a:lnTo>
                  <a:lnTo>
                    <a:pt x="544" y="950"/>
                  </a:lnTo>
                  <a:lnTo>
                    <a:pt x="544" y="949"/>
                  </a:lnTo>
                  <a:lnTo>
                    <a:pt x="544" y="947"/>
                  </a:lnTo>
                  <a:lnTo>
                    <a:pt x="543" y="946"/>
                  </a:lnTo>
                  <a:lnTo>
                    <a:pt x="543" y="945"/>
                  </a:lnTo>
                  <a:lnTo>
                    <a:pt x="544" y="945"/>
                  </a:lnTo>
                  <a:lnTo>
                    <a:pt x="545" y="945"/>
                  </a:lnTo>
                  <a:lnTo>
                    <a:pt x="546" y="945"/>
                  </a:lnTo>
                  <a:lnTo>
                    <a:pt x="547" y="945"/>
                  </a:lnTo>
                  <a:lnTo>
                    <a:pt x="548" y="943"/>
                  </a:lnTo>
                  <a:lnTo>
                    <a:pt x="549" y="943"/>
                  </a:lnTo>
                  <a:lnTo>
                    <a:pt x="551" y="943"/>
                  </a:lnTo>
                  <a:lnTo>
                    <a:pt x="552" y="943"/>
                  </a:lnTo>
                  <a:lnTo>
                    <a:pt x="552" y="942"/>
                  </a:lnTo>
                  <a:lnTo>
                    <a:pt x="553" y="942"/>
                  </a:lnTo>
                  <a:lnTo>
                    <a:pt x="553" y="941"/>
                  </a:lnTo>
                  <a:lnTo>
                    <a:pt x="553" y="940"/>
                  </a:lnTo>
                  <a:lnTo>
                    <a:pt x="553" y="939"/>
                  </a:lnTo>
                  <a:lnTo>
                    <a:pt x="554" y="939"/>
                  </a:lnTo>
                  <a:lnTo>
                    <a:pt x="554" y="938"/>
                  </a:lnTo>
                  <a:lnTo>
                    <a:pt x="554" y="937"/>
                  </a:lnTo>
                  <a:lnTo>
                    <a:pt x="555" y="937"/>
                  </a:lnTo>
                  <a:lnTo>
                    <a:pt x="555" y="935"/>
                  </a:lnTo>
                  <a:lnTo>
                    <a:pt x="555" y="934"/>
                  </a:lnTo>
                  <a:lnTo>
                    <a:pt x="556" y="934"/>
                  </a:lnTo>
                  <a:lnTo>
                    <a:pt x="556" y="933"/>
                  </a:lnTo>
                  <a:lnTo>
                    <a:pt x="557" y="933"/>
                  </a:lnTo>
                  <a:lnTo>
                    <a:pt x="557" y="932"/>
                  </a:lnTo>
                  <a:lnTo>
                    <a:pt x="559" y="932"/>
                  </a:lnTo>
                  <a:lnTo>
                    <a:pt x="559" y="931"/>
                  </a:lnTo>
                  <a:lnTo>
                    <a:pt x="560" y="931"/>
                  </a:lnTo>
                  <a:lnTo>
                    <a:pt x="561" y="930"/>
                  </a:lnTo>
                  <a:lnTo>
                    <a:pt x="561" y="929"/>
                  </a:lnTo>
                  <a:lnTo>
                    <a:pt x="562" y="929"/>
                  </a:lnTo>
                  <a:lnTo>
                    <a:pt x="563" y="928"/>
                  </a:lnTo>
                  <a:lnTo>
                    <a:pt x="564" y="926"/>
                  </a:lnTo>
                  <a:lnTo>
                    <a:pt x="565" y="925"/>
                  </a:lnTo>
                  <a:lnTo>
                    <a:pt x="565" y="924"/>
                  </a:lnTo>
                  <a:lnTo>
                    <a:pt x="566" y="923"/>
                  </a:lnTo>
                  <a:lnTo>
                    <a:pt x="566" y="922"/>
                  </a:lnTo>
                  <a:lnTo>
                    <a:pt x="568" y="921"/>
                  </a:lnTo>
                  <a:lnTo>
                    <a:pt x="568" y="920"/>
                  </a:lnTo>
                  <a:lnTo>
                    <a:pt x="568" y="918"/>
                  </a:lnTo>
                  <a:lnTo>
                    <a:pt x="568" y="917"/>
                  </a:lnTo>
                  <a:lnTo>
                    <a:pt x="569" y="916"/>
                  </a:lnTo>
                  <a:lnTo>
                    <a:pt x="569" y="915"/>
                  </a:lnTo>
                  <a:lnTo>
                    <a:pt x="569" y="914"/>
                  </a:lnTo>
                  <a:lnTo>
                    <a:pt x="569" y="909"/>
                  </a:lnTo>
                  <a:lnTo>
                    <a:pt x="570" y="909"/>
                  </a:lnTo>
                  <a:lnTo>
                    <a:pt x="572" y="908"/>
                  </a:lnTo>
                  <a:lnTo>
                    <a:pt x="572" y="909"/>
                  </a:lnTo>
                  <a:lnTo>
                    <a:pt x="572" y="910"/>
                  </a:lnTo>
                  <a:lnTo>
                    <a:pt x="572" y="912"/>
                  </a:lnTo>
                  <a:lnTo>
                    <a:pt x="572" y="913"/>
                  </a:lnTo>
                  <a:lnTo>
                    <a:pt x="572" y="914"/>
                  </a:lnTo>
                  <a:lnTo>
                    <a:pt x="572" y="915"/>
                  </a:lnTo>
                  <a:lnTo>
                    <a:pt x="572" y="916"/>
                  </a:lnTo>
                  <a:lnTo>
                    <a:pt x="572" y="917"/>
                  </a:lnTo>
                  <a:lnTo>
                    <a:pt x="572" y="918"/>
                  </a:lnTo>
                  <a:lnTo>
                    <a:pt x="572" y="920"/>
                  </a:lnTo>
                  <a:lnTo>
                    <a:pt x="572" y="921"/>
                  </a:lnTo>
                  <a:lnTo>
                    <a:pt x="572" y="922"/>
                  </a:lnTo>
                  <a:lnTo>
                    <a:pt x="573" y="923"/>
                  </a:lnTo>
                  <a:lnTo>
                    <a:pt x="571" y="923"/>
                  </a:lnTo>
                  <a:lnTo>
                    <a:pt x="570" y="923"/>
                  </a:lnTo>
                  <a:lnTo>
                    <a:pt x="570" y="924"/>
                  </a:lnTo>
                  <a:lnTo>
                    <a:pt x="570" y="925"/>
                  </a:lnTo>
                  <a:lnTo>
                    <a:pt x="569" y="925"/>
                  </a:lnTo>
                  <a:lnTo>
                    <a:pt x="569" y="926"/>
                  </a:lnTo>
                  <a:lnTo>
                    <a:pt x="568" y="928"/>
                  </a:lnTo>
                  <a:lnTo>
                    <a:pt x="568" y="929"/>
                  </a:lnTo>
                  <a:lnTo>
                    <a:pt x="566" y="929"/>
                  </a:lnTo>
                  <a:lnTo>
                    <a:pt x="566" y="930"/>
                  </a:lnTo>
                  <a:lnTo>
                    <a:pt x="565" y="930"/>
                  </a:lnTo>
                  <a:lnTo>
                    <a:pt x="563" y="929"/>
                  </a:lnTo>
                  <a:lnTo>
                    <a:pt x="562" y="930"/>
                  </a:lnTo>
                  <a:lnTo>
                    <a:pt x="561" y="931"/>
                  </a:lnTo>
                  <a:lnTo>
                    <a:pt x="562" y="931"/>
                  </a:lnTo>
                  <a:lnTo>
                    <a:pt x="562" y="932"/>
                  </a:lnTo>
                  <a:lnTo>
                    <a:pt x="563" y="932"/>
                  </a:lnTo>
                  <a:lnTo>
                    <a:pt x="562" y="933"/>
                  </a:lnTo>
                  <a:lnTo>
                    <a:pt x="561" y="934"/>
                  </a:lnTo>
                  <a:lnTo>
                    <a:pt x="560" y="935"/>
                  </a:lnTo>
                  <a:lnTo>
                    <a:pt x="559" y="937"/>
                  </a:lnTo>
                  <a:lnTo>
                    <a:pt x="559" y="938"/>
                  </a:lnTo>
                  <a:lnTo>
                    <a:pt x="557" y="938"/>
                  </a:lnTo>
                  <a:lnTo>
                    <a:pt x="557" y="939"/>
                  </a:lnTo>
                  <a:lnTo>
                    <a:pt x="557" y="940"/>
                  </a:lnTo>
                  <a:lnTo>
                    <a:pt x="556" y="940"/>
                  </a:lnTo>
                  <a:lnTo>
                    <a:pt x="556" y="941"/>
                  </a:lnTo>
                  <a:lnTo>
                    <a:pt x="556" y="942"/>
                  </a:lnTo>
                  <a:lnTo>
                    <a:pt x="556" y="943"/>
                  </a:lnTo>
                  <a:lnTo>
                    <a:pt x="556" y="945"/>
                  </a:lnTo>
                  <a:lnTo>
                    <a:pt x="556" y="946"/>
                  </a:lnTo>
                  <a:lnTo>
                    <a:pt x="557" y="947"/>
                  </a:lnTo>
                  <a:lnTo>
                    <a:pt x="559" y="947"/>
                  </a:lnTo>
                  <a:lnTo>
                    <a:pt x="559" y="948"/>
                  </a:lnTo>
                  <a:lnTo>
                    <a:pt x="560" y="948"/>
                  </a:lnTo>
                  <a:lnTo>
                    <a:pt x="560" y="949"/>
                  </a:lnTo>
                  <a:lnTo>
                    <a:pt x="561" y="949"/>
                  </a:lnTo>
                  <a:lnTo>
                    <a:pt x="562" y="949"/>
                  </a:lnTo>
                  <a:lnTo>
                    <a:pt x="563" y="949"/>
                  </a:lnTo>
                  <a:lnTo>
                    <a:pt x="564" y="949"/>
                  </a:lnTo>
                  <a:lnTo>
                    <a:pt x="565" y="949"/>
                  </a:lnTo>
                  <a:lnTo>
                    <a:pt x="566" y="949"/>
                  </a:lnTo>
                  <a:lnTo>
                    <a:pt x="568" y="949"/>
                  </a:lnTo>
                  <a:lnTo>
                    <a:pt x="569" y="949"/>
                  </a:lnTo>
                  <a:lnTo>
                    <a:pt x="570" y="949"/>
                  </a:lnTo>
                  <a:lnTo>
                    <a:pt x="571" y="949"/>
                  </a:lnTo>
                  <a:lnTo>
                    <a:pt x="572" y="949"/>
                  </a:lnTo>
                  <a:lnTo>
                    <a:pt x="573" y="949"/>
                  </a:lnTo>
                  <a:lnTo>
                    <a:pt x="574" y="949"/>
                  </a:lnTo>
                  <a:lnTo>
                    <a:pt x="575" y="949"/>
                  </a:lnTo>
                  <a:lnTo>
                    <a:pt x="577" y="949"/>
                  </a:lnTo>
                  <a:lnTo>
                    <a:pt x="577" y="950"/>
                  </a:lnTo>
                  <a:lnTo>
                    <a:pt x="578" y="950"/>
                  </a:lnTo>
                  <a:lnTo>
                    <a:pt x="578" y="951"/>
                  </a:lnTo>
                  <a:lnTo>
                    <a:pt x="579" y="951"/>
                  </a:lnTo>
                  <a:lnTo>
                    <a:pt x="579" y="950"/>
                  </a:lnTo>
                  <a:lnTo>
                    <a:pt x="580" y="950"/>
                  </a:lnTo>
                  <a:lnTo>
                    <a:pt x="581" y="950"/>
                  </a:lnTo>
                  <a:lnTo>
                    <a:pt x="582" y="950"/>
                  </a:lnTo>
                  <a:lnTo>
                    <a:pt x="583" y="950"/>
                  </a:lnTo>
                  <a:lnTo>
                    <a:pt x="585" y="950"/>
                  </a:lnTo>
                  <a:lnTo>
                    <a:pt x="583" y="951"/>
                  </a:lnTo>
                  <a:lnTo>
                    <a:pt x="586" y="951"/>
                  </a:lnTo>
                  <a:lnTo>
                    <a:pt x="587" y="951"/>
                  </a:lnTo>
                  <a:lnTo>
                    <a:pt x="587" y="950"/>
                  </a:lnTo>
                  <a:lnTo>
                    <a:pt x="587" y="949"/>
                  </a:lnTo>
                  <a:lnTo>
                    <a:pt x="588" y="949"/>
                  </a:lnTo>
                  <a:lnTo>
                    <a:pt x="589" y="949"/>
                  </a:lnTo>
                  <a:lnTo>
                    <a:pt x="590" y="949"/>
                  </a:lnTo>
                  <a:lnTo>
                    <a:pt x="590" y="948"/>
                  </a:lnTo>
                  <a:lnTo>
                    <a:pt x="594" y="948"/>
                  </a:lnTo>
                  <a:lnTo>
                    <a:pt x="595" y="948"/>
                  </a:lnTo>
                  <a:lnTo>
                    <a:pt x="595" y="950"/>
                  </a:lnTo>
                  <a:lnTo>
                    <a:pt x="595" y="951"/>
                  </a:lnTo>
                  <a:lnTo>
                    <a:pt x="594" y="951"/>
                  </a:lnTo>
                  <a:lnTo>
                    <a:pt x="596" y="951"/>
                  </a:lnTo>
                  <a:lnTo>
                    <a:pt x="596" y="950"/>
                  </a:lnTo>
                  <a:lnTo>
                    <a:pt x="597" y="950"/>
                  </a:lnTo>
                  <a:lnTo>
                    <a:pt x="598" y="950"/>
                  </a:lnTo>
                  <a:lnTo>
                    <a:pt x="599" y="950"/>
                  </a:lnTo>
                  <a:lnTo>
                    <a:pt x="600" y="950"/>
                  </a:lnTo>
                  <a:lnTo>
                    <a:pt x="602" y="950"/>
                  </a:lnTo>
                  <a:lnTo>
                    <a:pt x="603" y="950"/>
                  </a:lnTo>
                  <a:lnTo>
                    <a:pt x="604" y="950"/>
                  </a:lnTo>
                  <a:lnTo>
                    <a:pt x="605" y="950"/>
                  </a:lnTo>
                  <a:lnTo>
                    <a:pt x="605" y="943"/>
                  </a:lnTo>
                  <a:lnTo>
                    <a:pt x="609" y="943"/>
                  </a:lnTo>
                  <a:lnTo>
                    <a:pt x="612" y="943"/>
                  </a:lnTo>
                  <a:lnTo>
                    <a:pt x="613" y="943"/>
                  </a:lnTo>
                  <a:lnTo>
                    <a:pt x="614" y="943"/>
                  </a:lnTo>
                  <a:lnTo>
                    <a:pt x="614" y="942"/>
                  </a:lnTo>
                  <a:lnTo>
                    <a:pt x="614" y="941"/>
                  </a:lnTo>
                  <a:lnTo>
                    <a:pt x="613" y="939"/>
                  </a:lnTo>
                  <a:lnTo>
                    <a:pt x="613" y="938"/>
                  </a:lnTo>
                  <a:lnTo>
                    <a:pt x="614" y="934"/>
                  </a:lnTo>
                  <a:lnTo>
                    <a:pt x="613" y="928"/>
                  </a:lnTo>
                  <a:lnTo>
                    <a:pt x="613" y="918"/>
                  </a:lnTo>
                  <a:lnTo>
                    <a:pt x="613" y="917"/>
                  </a:lnTo>
                  <a:lnTo>
                    <a:pt x="613" y="916"/>
                  </a:lnTo>
                  <a:lnTo>
                    <a:pt x="613" y="915"/>
                  </a:lnTo>
                  <a:lnTo>
                    <a:pt x="613" y="913"/>
                  </a:lnTo>
                  <a:lnTo>
                    <a:pt x="612" y="909"/>
                  </a:lnTo>
                  <a:lnTo>
                    <a:pt x="612" y="908"/>
                  </a:lnTo>
                  <a:lnTo>
                    <a:pt x="611" y="907"/>
                  </a:lnTo>
                  <a:lnTo>
                    <a:pt x="611" y="906"/>
                  </a:lnTo>
                  <a:lnTo>
                    <a:pt x="611" y="905"/>
                  </a:lnTo>
                  <a:lnTo>
                    <a:pt x="611" y="904"/>
                  </a:lnTo>
                  <a:lnTo>
                    <a:pt x="609" y="903"/>
                  </a:lnTo>
                  <a:lnTo>
                    <a:pt x="611" y="903"/>
                  </a:lnTo>
                  <a:lnTo>
                    <a:pt x="609" y="901"/>
                  </a:lnTo>
                  <a:lnTo>
                    <a:pt x="609" y="900"/>
                  </a:lnTo>
                  <a:lnTo>
                    <a:pt x="608" y="900"/>
                  </a:lnTo>
                  <a:lnTo>
                    <a:pt x="605" y="900"/>
                  </a:lnTo>
                  <a:lnTo>
                    <a:pt x="605" y="901"/>
                  </a:lnTo>
                  <a:lnTo>
                    <a:pt x="605" y="903"/>
                  </a:lnTo>
                  <a:lnTo>
                    <a:pt x="605" y="904"/>
                  </a:lnTo>
                  <a:lnTo>
                    <a:pt x="605" y="905"/>
                  </a:lnTo>
                  <a:lnTo>
                    <a:pt x="605" y="906"/>
                  </a:lnTo>
                  <a:lnTo>
                    <a:pt x="604" y="906"/>
                  </a:lnTo>
                  <a:lnTo>
                    <a:pt x="603" y="906"/>
                  </a:lnTo>
                  <a:lnTo>
                    <a:pt x="602" y="906"/>
                  </a:lnTo>
                  <a:lnTo>
                    <a:pt x="600" y="906"/>
                  </a:lnTo>
                  <a:lnTo>
                    <a:pt x="600" y="905"/>
                  </a:lnTo>
                  <a:lnTo>
                    <a:pt x="600" y="904"/>
                  </a:lnTo>
                  <a:lnTo>
                    <a:pt x="600" y="903"/>
                  </a:lnTo>
                  <a:lnTo>
                    <a:pt x="600" y="901"/>
                  </a:lnTo>
                  <a:lnTo>
                    <a:pt x="594" y="901"/>
                  </a:lnTo>
                  <a:lnTo>
                    <a:pt x="589" y="901"/>
                  </a:lnTo>
                  <a:lnTo>
                    <a:pt x="585" y="901"/>
                  </a:lnTo>
                  <a:lnTo>
                    <a:pt x="581" y="901"/>
                  </a:lnTo>
                  <a:lnTo>
                    <a:pt x="572" y="901"/>
                  </a:lnTo>
                  <a:lnTo>
                    <a:pt x="569" y="901"/>
                  </a:lnTo>
                  <a:lnTo>
                    <a:pt x="543" y="903"/>
                  </a:lnTo>
                  <a:lnTo>
                    <a:pt x="539" y="903"/>
                  </a:lnTo>
                  <a:lnTo>
                    <a:pt x="537" y="903"/>
                  </a:lnTo>
                  <a:lnTo>
                    <a:pt x="534" y="903"/>
                  </a:lnTo>
                  <a:lnTo>
                    <a:pt x="528" y="903"/>
                  </a:lnTo>
                  <a:lnTo>
                    <a:pt x="528" y="901"/>
                  </a:lnTo>
                  <a:lnTo>
                    <a:pt x="529" y="901"/>
                  </a:lnTo>
                  <a:lnTo>
                    <a:pt x="531" y="901"/>
                  </a:lnTo>
                  <a:lnTo>
                    <a:pt x="537" y="901"/>
                  </a:lnTo>
                  <a:lnTo>
                    <a:pt x="542" y="901"/>
                  </a:lnTo>
                  <a:lnTo>
                    <a:pt x="543" y="901"/>
                  </a:lnTo>
                  <a:lnTo>
                    <a:pt x="544" y="900"/>
                  </a:lnTo>
                  <a:lnTo>
                    <a:pt x="546" y="900"/>
                  </a:lnTo>
                  <a:lnTo>
                    <a:pt x="547" y="900"/>
                  </a:lnTo>
                  <a:lnTo>
                    <a:pt x="549" y="899"/>
                  </a:lnTo>
                  <a:lnTo>
                    <a:pt x="551" y="899"/>
                  </a:lnTo>
                  <a:lnTo>
                    <a:pt x="552" y="899"/>
                  </a:lnTo>
                  <a:lnTo>
                    <a:pt x="553" y="898"/>
                  </a:lnTo>
                  <a:lnTo>
                    <a:pt x="555" y="897"/>
                  </a:lnTo>
                  <a:lnTo>
                    <a:pt x="556" y="897"/>
                  </a:lnTo>
                  <a:lnTo>
                    <a:pt x="557" y="896"/>
                  </a:lnTo>
                  <a:lnTo>
                    <a:pt x="559" y="896"/>
                  </a:lnTo>
                  <a:lnTo>
                    <a:pt x="561" y="895"/>
                  </a:lnTo>
                  <a:lnTo>
                    <a:pt x="563" y="893"/>
                  </a:lnTo>
                  <a:lnTo>
                    <a:pt x="564" y="893"/>
                  </a:lnTo>
                  <a:lnTo>
                    <a:pt x="565" y="893"/>
                  </a:lnTo>
                  <a:lnTo>
                    <a:pt x="566" y="893"/>
                  </a:lnTo>
                  <a:lnTo>
                    <a:pt x="566" y="892"/>
                  </a:lnTo>
                  <a:lnTo>
                    <a:pt x="568" y="892"/>
                  </a:lnTo>
                  <a:lnTo>
                    <a:pt x="568" y="891"/>
                  </a:lnTo>
                  <a:lnTo>
                    <a:pt x="566" y="890"/>
                  </a:lnTo>
                  <a:lnTo>
                    <a:pt x="566" y="889"/>
                  </a:lnTo>
                  <a:lnTo>
                    <a:pt x="564" y="885"/>
                  </a:lnTo>
                  <a:lnTo>
                    <a:pt x="563" y="885"/>
                  </a:lnTo>
                  <a:lnTo>
                    <a:pt x="561" y="883"/>
                  </a:lnTo>
                  <a:lnTo>
                    <a:pt x="559" y="881"/>
                  </a:lnTo>
                  <a:lnTo>
                    <a:pt x="557" y="879"/>
                  </a:lnTo>
                  <a:lnTo>
                    <a:pt x="555" y="876"/>
                  </a:lnTo>
                  <a:lnTo>
                    <a:pt x="556" y="875"/>
                  </a:lnTo>
                  <a:lnTo>
                    <a:pt x="557" y="874"/>
                  </a:lnTo>
                  <a:lnTo>
                    <a:pt x="559" y="874"/>
                  </a:lnTo>
                  <a:lnTo>
                    <a:pt x="560" y="874"/>
                  </a:lnTo>
                  <a:lnTo>
                    <a:pt x="560" y="875"/>
                  </a:lnTo>
                  <a:lnTo>
                    <a:pt x="561" y="875"/>
                  </a:lnTo>
                  <a:lnTo>
                    <a:pt x="561" y="876"/>
                  </a:lnTo>
                  <a:lnTo>
                    <a:pt x="562" y="876"/>
                  </a:lnTo>
                  <a:lnTo>
                    <a:pt x="562" y="878"/>
                  </a:lnTo>
                  <a:lnTo>
                    <a:pt x="563" y="878"/>
                  </a:lnTo>
                  <a:lnTo>
                    <a:pt x="564" y="878"/>
                  </a:lnTo>
                  <a:lnTo>
                    <a:pt x="564" y="879"/>
                  </a:lnTo>
                  <a:lnTo>
                    <a:pt x="564" y="884"/>
                  </a:lnTo>
                  <a:lnTo>
                    <a:pt x="564" y="885"/>
                  </a:lnTo>
                  <a:lnTo>
                    <a:pt x="565" y="885"/>
                  </a:lnTo>
                  <a:lnTo>
                    <a:pt x="566" y="885"/>
                  </a:lnTo>
                  <a:lnTo>
                    <a:pt x="568" y="885"/>
                  </a:lnTo>
                  <a:lnTo>
                    <a:pt x="569" y="885"/>
                  </a:lnTo>
                  <a:lnTo>
                    <a:pt x="570" y="885"/>
                  </a:lnTo>
                  <a:lnTo>
                    <a:pt x="571" y="885"/>
                  </a:lnTo>
                  <a:lnTo>
                    <a:pt x="572" y="885"/>
                  </a:lnTo>
                  <a:lnTo>
                    <a:pt x="573" y="885"/>
                  </a:lnTo>
                  <a:lnTo>
                    <a:pt x="574" y="885"/>
                  </a:lnTo>
                  <a:lnTo>
                    <a:pt x="574" y="887"/>
                  </a:lnTo>
                  <a:lnTo>
                    <a:pt x="574" y="888"/>
                  </a:lnTo>
                  <a:lnTo>
                    <a:pt x="574" y="892"/>
                  </a:lnTo>
                  <a:lnTo>
                    <a:pt x="574" y="893"/>
                  </a:lnTo>
                  <a:lnTo>
                    <a:pt x="579" y="895"/>
                  </a:lnTo>
                  <a:lnTo>
                    <a:pt x="580" y="896"/>
                  </a:lnTo>
                  <a:lnTo>
                    <a:pt x="582" y="896"/>
                  </a:lnTo>
                  <a:lnTo>
                    <a:pt x="582" y="897"/>
                  </a:lnTo>
                  <a:lnTo>
                    <a:pt x="591" y="899"/>
                  </a:lnTo>
                  <a:lnTo>
                    <a:pt x="595" y="900"/>
                  </a:lnTo>
                  <a:lnTo>
                    <a:pt x="598" y="900"/>
                  </a:lnTo>
                  <a:lnTo>
                    <a:pt x="600" y="900"/>
                  </a:lnTo>
                  <a:lnTo>
                    <a:pt x="603" y="900"/>
                  </a:lnTo>
                  <a:lnTo>
                    <a:pt x="604" y="900"/>
                  </a:lnTo>
                  <a:lnTo>
                    <a:pt x="604" y="899"/>
                  </a:lnTo>
                  <a:lnTo>
                    <a:pt x="604" y="898"/>
                  </a:lnTo>
                  <a:lnTo>
                    <a:pt x="604" y="897"/>
                  </a:lnTo>
                  <a:lnTo>
                    <a:pt x="604" y="896"/>
                  </a:lnTo>
                  <a:lnTo>
                    <a:pt x="604" y="895"/>
                  </a:lnTo>
                  <a:lnTo>
                    <a:pt x="604" y="893"/>
                  </a:lnTo>
                  <a:lnTo>
                    <a:pt x="605" y="893"/>
                  </a:lnTo>
                  <a:lnTo>
                    <a:pt x="606" y="893"/>
                  </a:lnTo>
                  <a:lnTo>
                    <a:pt x="607" y="893"/>
                  </a:lnTo>
                  <a:lnTo>
                    <a:pt x="608" y="893"/>
                  </a:lnTo>
                  <a:lnTo>
                    <a:pt x="609" y="893"/>
                  </a:lnTo>
                  <a:lnTo>
                    <a:pt x="609" y="892"/>
                  </a:lnTo>
                  <a:lnTo>
                    <a:pt x="613" y="891"/>
                  </a:lnTo>
                  <a:lnTo>
                    <a:pt x="613" y="892"/>
                  </a:lnTo>
                  <a:lnTo>
                    <a:pt x="613" y="893"/>
                  </a:lnTo>
                  <a:lnTo>
                    <a:pt x="614" y="893"/>
                  </a:lnTo>
                  <a:lnTo>
                    <a:pt x="616" y="897"/>
                  </a:lnTo>
                  <a:lnTo>
                    <a:pt x="621" y="897"/>
                  </a:lnTo>
                  <a:lnTo>
                    <a:pt x="622" y="897"/>
                  </a:lnTo>
                  <a:lnTo>
                    <a:pt x="622" y="899"/>
                  </a:lnTo>
                  <a:lnTo>
                    <a:pt x="622" y="900"/>
                  </a:lnTo>
                  <a:lnTo>
                    <a:pt x="621" y="900"/>
                  </a:lnTo>
                  <a:lnTo>
                    <a:pt x="618" y="900"/>
                  </a:lnTo>
                  <a:lnTo>
                    <a:pt x="616" y="900"/>
                  </a:lnTo>
                  <a:lnTo>
                    <a:pt x="612" y="900"/>
                  </a:lnTo>
                  <a:lnTo>
                    <a:pt x="611" y="900"/>
                  </a:lnTo>
                  <a:lnTo>
                    <a:pt x="611" y="901"/>
                  </a:lnTo>
                  <a:lnTo>
                    <a:pt x="611" y="903"/>
                  </a:lnTo>
                  <a:lnTo>
                    <a:pt x="611" y="904"/>
                  </a:lnTo>
                  <a:lnTo>
                    <a:pt x="612" y="904"/>
                  </a:lnTo>
                  <a:lnTo>
                    <a:pt x="612" y="905"/>
                  </a:lnTo>
                  <a:lnTo>
                    <a:pt x="612" y="906"/>
                  </a:lnTo>
                  <a:lnTo>
                    <a:pt x="612" y="907"/>
                  </a:lnTo>
                  <a:lnTo>
                    <a:pt x="612" y="908"/>
                  </a:lnTo>
                  <a:lnTo>
                    <a:pt x="613" y="908"/>
                  </a:lnTo>
                  <a:lnTo>
                    <a:pt x="613" y="909"/>
                  </a:lnTo>
                  <a:lnTo>
                    <a:pt x="613" y="910"/>
                  </a:lnTo>
                  <a:lnTo>
                    <a:pt x="613" y="912"/>
                  </a:lnTo>
                  <a:lnTo>
                    <a:pt x="614" y="912"/>
                  </a:lnTo>
                  <a:lnTo>
                    <a:pt x="614" y="913"/>
                  </a:lnTo>
                  <a:lnTo>
                    <a:pt x="614" y="914"/>
                  </a:lnTo>
                  <a:lnTo>
                    <a:pt x="614" y="915"/>
                  </a:lnTo>
                  <a:lnTo>
                    <a:pt x="614" y="916"/>
                  </a:lnTo>
                  <a:lnTo>
                    <a:pt x="614" y="917"/>
                  </a:lnTo>
                  <a:lnTo>
                    <a:pt x="614" y="918"/>
                  </a:lnTo>
                  <a:lnTo>
                    <a:pt x="614" y="922"/>
                  </a:lnTo>
                  <a:lnTo>
                    <a:pt x="614" y="923"/>
                  </a:lnTo>
                  <a:lnTo>
                    <a:pt x="614" y="928"/>
                  </a:lnTo>
                  <a:lnTo>
                    <a:pt x="614" y="929"/>
                  </a:lnTo>
                  <a:lnTo>
                    <a:pt x="614" y="934"/>
                  </a:lnTo>
                  <a:lnTo>
                    <a:pt x="614" y="938"/>
                  </a:lnTo>
                  <a:lnTo>
                    <a:pt x="614" y="939"/>
                  </a:lnTo>
                  <a:lnTo>
                    <a:pt x="614" y="940"/>
                  </a:lnTo>
                  <a:lnTo>
                    <a:pt x="614" y="941"/>
                  </a:lnTo>
                  <a:lnTo>
                    <a:pt x="614" y="942"/>
                  </a:lnTo>
                  <a:lnTo>
                    <a:pt x="614" y="943"/>
                  </a:lnTo>
                  <a:lnTo>
                    <a:pt x="614" y="945"/>
                  </a:lnTo>
                  <a:lnTo>
                    <a:pt x="614" y="946"/>
                  </a:lnTo>
                  <a:lnTo>
                    <a:pt x="614" y="947"/>
                  </a:lnTo>
                  <a:lnTo>
                    <a:pt x="614" y="948"/>
                  </a:lnTo>
                  <a:lnTo>
                    <a:pt x="614" y="949"/>
                  </a:lnTo>
                  <a:lnTo>
                    <a:pt x="613" y="949"/>
                  </a:lnTo>
                  <a:lnTo>
                    <a:pt x="613" y="950"/>
                  </a:lnTo>
                  <a:lnTo>
                    <a:pt x="614" y="951"/>
                  </a:lnTo>
                  <a:lnTo>
                    <a:pt x="616" y="951"/>
                  </a:lnTo>
                  <a:lnTo>
                    <a:pt x="618" y="951"/>
                  </a:lnTo>
                  <a:lnTo>
                    <a:pt x="620" y="951"/>
                  </a:lnTo>
                  <a:lnTo>
                    <a:pt x="621" y="951"/>
                  </a:lnTo>
                  <a:lnTo>
                    <a:pt x="623" y="951"/>
                  </a:lnTo>
                  <a:lnTo>
                    <a:pt x="623" y="950"/>
                  </a:lnTo>
                  <a:lnTo>
                    <a:pt x="623" y="947"/>
                  </a:lnTo>
                  <a:lnTo>
                    <a:pt x="624" y="947"/>
                  </a:lnTo>
                  <a:lnTo>
                    <a:pt x="625" y="947"/>
                  </a:lnTo>
                  <a:lnTo>
                    <a:pt x="626" y="947"/>
                  </a:lnTo>
                  <a:lnTo>
                    <a:pt x="628" y="947"/>
                  </a:lnTo>
                  <a:lnTo>
                    <a:pt x="628" y="946"/>
                  </a:lnTo>
                  <a:lnTo>
                    <a:pt x="628" y="945"/>
                  </a:lnTo>
                  <a:lnTo>
                    <a:pt x="629" y="945"/>
                  </a:lnTo>
                  <a:lnTo>
                    <a:pt x="630" y="945"/>
                  </a:lnTo>
                  <a:lnTo>
                    <a:pt x="631" y="945"/>
                  </a:lnTo>
                  <a:lnTo>
                    <a:pt x="632" y="945"/>
                  </a:lnTo>
                  <a:lnTo>
                    <a:pt x="632" y="946"/>
                  </a:lnTo>
                  <a:lnTo>
                    <a:pt x="632" y="947"/>
                  </a:lnTo>
                  <a:lnTo>
                    <a:pt x="632" y="948"/>
                  </a:lnTo>
                  <a:lnTo>
                    <a:pt x="632" y="951"/>
                  </a:lnTo>
                  <a:lnTo>
                    <a:pt x="633" y="951"/>
                  </a:lnTo>
                  <a:lnTo>
                    <a:pt x="634" y="951"/>
                  </a:lnTo>
                  <a:lnTo>
                    <a:pt x="635" y="951"/>
                  </a:lnTo>
                  <a:lnTo>
                    <a:pt x="637" y="951"/>
                  </a:lnTo>
                  <a:lnTo>
                    <a:pt x="638" y="951"/>
                  </a:lnTo>
                  <a:lnTo>
                    <a:pt x="639" y="951"/>
                  </a:lnTo>
                  <a:lnTo>
                    <a:pt x="640" y="951"/>
                  </a:lnTo>
                  <a:lnTo>
                    <a:pt x="641" y="951"/>
                  </a:lnTo>
                  <a:lnTo>
                    <a:pt x="642" y="951"/>
                  </a:lnTo>
                  <a:lnTo>
                    <a:pt x="643" y="951"/>
                  </a:lnTo>
                  <a:lnTo>
                    <a:pt x="644" y="951"/>
                  </a:lnTo>
                  <a:lnTo>
                    <a:pt x="646" y="951"/>
                  </a:lnTo>
                  <a:lnTo>
                    <a:pt x="647" y="951"/>
                  </a:lnTo>
                  <a:lnTo>
                    <a:pt x="648" y="951"/>
                  </a:lnTo>
                  <a:lnTo>
                    <a:pt x="649" y="951"/>
                  </a:lnTo>
                  <a:lnTo>
                    <a:pt x="650" y="951"/>
                  </a:lnTo>
                  <a:lnTo>
                    <a:pt x="651" y="951"/>
                  </a:lnTo>
                  <a:lnTo>
                    <a:pt x="652" y="951"/>
                  </a:lnTo>
                  <a:lnTo>
                    <a:pt x="656" y="951"/>
                  </a:lnTo>
                  <a:lnTo>
                    <a:pt x="657" y="951"/>
                  </a:lnTo>
                  <a:lnTo>
                    <a:pt x="658" y="951"/>
                  </a:lnTo>
                  <a:lnTo>
                    <a:pt x="660" y="951"/>
                  </a:lnTo>
                  <a:lnTo>
                    <a:pt x="663" y="951"/>
                  </a:lnTo>
                  <a:lnTo>
                    <a:pt x="664" y="951"/>
                  </a:lnTo>
                  <a:lnTo>
                    <a:pt x="665" y="951"/>
                  </a:lnTo>
                  <a:lnTo>
                    <a:pt x="668" y="951"/>
                  </a:lnTo>
                  <a:lnTo>
                    <a:pt x="669" y="951"/>
                  </a:lnTo>
                  <a:lnTo>
                    <a:pt x="671" y="951"/>
                  </a:lnTo>
                  <a:lnTo>
                    <a:pt x="673" y="951"/>
                  </a:lnTo>
                  <a:lnTo>
                    <a:pt x="673" y="950"/>
                  </a:lnTo>
                  <a:lnTo>
                    <a:pt x="673" y="949"/>
                  </a:lnTo>
                  <a:lnTo>
                    <a:pt x="673" y="948"/>
                  </a:lnTo>
                  <a:lnTo>
                    <a:pt x="673" y="946"/>
                  </a:lnTo>
                  <a:lnTo>
                    <a:pt x="673" y="943"/>
                  </a:lnTo>
                  <a:lnTo>
                    <a:pt x="673" y="942"/>
                  </a:lnTo>
                  <a:lnTo>
                    <a:pt x="673" y="941"/>
                  </a:lnTo>
                  <a:lnTo>
                    <a:pt x="673" y="940"/>
                  </a:lnTo>
                  <a:lnTo>
                    <a:pt x="673" y="938"/>
                  </a:lnTo>
                  <a:lnTo>
                    <a:pt x="673" y="937"/>
                  </a:lnTo>
                  <a:lnTo>
                    <a:pt x="673" y="935"/>
                  </a:lnTo>
                  <a:lnTo>
                    <a:pt x="673" y="932"/>
                  </a:lnTo>
                  <a:lnTo>
                    <a:pt x="673" y="931"/>
                  </a:lnTo>
                  <a:lnTo>
                    <a:pt x="673" y="928"/>
                  </a:lnTo>
                  <a:lnTo>
                    <a:pt x="674" y="928"/>
                  </a:lnTo>
                  <a:lnTo>
                    <a:pt x="675" y="928"/>
                  </a:lnTo>
                  <a:lnTo>
                    <a:pt x="676" y="928"/>
                  </a:lnTo>
                  <a:lnTo>
                    <a:pt x="677" y="928"/>
                  </a:lnTo>
                  <a:lnTo>
                    <a:pt x="678" y="928"/>
                  </a:lnTo>
                  <a:lnTo>
                    <a:pt x="680" y="928"/>
                  </a:lnTo>
                  <a:lnTo>
                    <a:pt x="681" y="928"/>
                  </a:lnTo>
                  <a:lnTo>
                    <a:pt x="675" y="933"/>
                  </a:lnTo>
                  <a:lnTo>
                    <a:pt x="674" y="935"/>
                  </a:lnTo>
                  <a:lnTo>
                    <a:pt x="674" y="937"/>
                  </a:lnTo>
                  <a:lnTo>
                    <a:pt x="674" y="939"/>
                  </a:lnTo>
                  <a:lnTo>
                    <a:pt x="675" y="938"/>
                  </a:lnTo>
                  <a:lnTo>
                    <a:pt x="676" y="939"/>
                  </a:lnTo>
                  <a:lnTo>
                    <a:pt x="676" y="940"/>
                  </a:lnTo>
                  <a:lnTo>
                    <a:pt x="675" y="940"/>
                  </a:lnTo>
                  <a:lnTo>
                    <a:pt x="674" y="940"/>
                  </a:lnTo>
                  <a:lnTo>
                    <a:pt x="674" y="941"/>
                  </a:lnTo>
                  <a:lnTo>
                    <a:pt x="675" y="941"/>
                  </a:lnTo>
                  <a:lnTo>
                    <a:pt x="675" y="940"/>
                  </a:lnTo>
                  <a:lnTo>
                    <a:pt x="675" y="941"/>
                  </a:lnTo>
                  <a:lnTo>
                    <a:pt x="675" y="942"/>
                  </a:lnTo>
                  <a:lnTo>
                    <a:pt x="674" y="942"/>
                  </a:lnTo>
                  <a:lnTo>
                    <a:pt x="674" y="943"/>
                  </a:lnTo>
                  <a:lnTo>
                    <a:pt x="676" y="943"/>
                  </a:lnTo>
                  <a:lnTo>
                    <a:pt x="677" y="942"/>
                  </a:lnTo>
                  <a:lnTo>
                    <a:pt x="678" y="942"/>
                  </a:lnTo>
                  <a:lnTo>
                    <a:pt x="680" y="942"/>
                  </a:lnTo>
                  <a:lnTo>
                    <a:pt x="681" y="942"/>
                  </a:lnTo>
                  <a:lnTo>
                    <a:pt x="683" y="942"/>
                  </a:lnTo>
                  <a:lnTo>
                    <a:pt x="683" y="943"/>
                  </a:lnTo>
                  <a:lnTo>
                    <a:pt x="686" y="943"/>
                  </a:lnTo>
                  <a:lnTo>
                    <a:pt x="686" y="949"/>
                  </a:lnTo>
                  <a:lnTo>
                    <a:pt x="686" y="952"/>
                  </a:lnTo>
                  <a:lnTo>
                    <a:pt x="686" y="954"/>
                  </a:lnTo>
                  <a:lnTo>
                    <a:pt x="686" y="955"/>
                  </a:lnTo>
                  <a:lnTo>
                    <a:pt x="689" y="955"/>
                  </a:lnTo>
                  <a:lnTo>
                    <a:pt x="692" y="955"/>
                  </a:lnTo>
                  <a:lnTo>
                    <a:pt x="694" y="955"/>
                  </a:lnTo>
                  <a:lnTo>
                    <a:pt x="695" y="955"/>
                  </a:lnTo>
                  <a:lnTo>
                    <a:pt x="697" y="955"/>
                  </a:lnTo>
                  <a:lnTo>
                    <a:pt x="698" y="955"/>
                  </a:lnTo>
                  <a:lnTo>
                    <a:pt x="698" y="951"/>
                  </a:lnTo>
                  <a:lnTo>
                    <a:pt x="698" y="950"/>
                  </a:lnTo>
                  <a:lnTo>
                    <a:pt x="698" y="948"/>
                  </a:lnTo>
                  <a:lnTo>
                    <a:pt x="698" y="947"/>
                  </a:lnTo>
                  <a:lnTo>
                    <a:pt x="698" y="939"/>
                  </a:lnTo>
                  <a:lnTo>
                    <a:pt x="698" y="933"/>
                  </a:lnTo>
                  <a:lnTo>
                    <a:pt x="697" y="933"/>
                  </a:lnTo>
                  <a:lnTo>
                    <a:pt x="697" y="931"/>
                  </a:lnTo>
                  <a:lnTo>
                    <a:pt x="697" y="928"/>
                  </a:lnTo>
                  <a:lnTo>
                    <a:pt x="697" y="926"/>
                  </a:lnTo>
                  <a:lnTo>
                    <a:pt x="697" y="925"/>
                  </a:lnTo>
                  <a:lnTo>
                    <a:pt x="697" y="924"/>
                  </a:lnTo>
                  <a:lnTo>
                    <a:pt x="697" y="923"/>
                  </a:lnTo>
                  <a:lnTo>
                    <a:pt x="697" y="922"/>
                  </a:lnTo>
                  <a:lnTo>
                    <a:pt x="697" y="921"/>
                  </a:lnTo>
                  <a:lnTo>
                    <a:pt x="697" y="920"/>
                  </a:lnTo>
                  <a:lnTo>
                    <a:pt x="697" y="918"/>
                  </a:lnTo>
                  <a:lnTo>
                    <a:pt x="697" y="917"/>
                  </a:lnTo>
                  <a:lnTo>
                    <a:pt x="695" y="917"/>
                  </a:lnTo>
                  <a:lnTo>
                    <a:pt x="695" y="916"/>
                  </a:lnTo>
                  <a:lnTo>
                    <a:pt x="694" y="915"/>
                  </a:lnTo>
                  <a:lnTo>
                    <a:pt x="693" y="915"/>
                  </a:lnTo>
                  <a:lnTo>
                    <a:pt x="693" y="914"/>
                  </a:lnTo>
                  <a:lnTo>
                    <a:pt x="692" y="914"/>
                  </a:lnTo>
                  <a:lnTo>
                    <a:pt x="691" y="913"/>
                  </a:lnTo>
                  <a:lnTo>
                    <a:pt x="691" y="914"/>
                  </a:lnTo>
                  <a:lnTo>
                    <a:pt x="690" y="914"/>
                  </a:lnTo>
                  <a:lnTo>
                    <a:pt x="689" y="914"/>
                  </a:lnTo>
                  <a:lnTo>
                    <a:pt x="686" y="913"/>
                  </a:lnTo>
                  <a:lnTo>
                    <a:pt x="685" y="913"/>
                  </a:lnTo>
                  <a:lnTo>
                    <a:pt x="684" y="913"/>
                  </a:lnTo>
                  <a:lnTo>
                    <a:pt x="683" y="913"/>
                  </a:lnTo>
                  <a:lnTo>
                    <a:pt x="682" y="913"/>
                  </a:lnTo>
                  <a:lnTo>
                    <a:pt x="682" y="914"/>
                  </a:lnTo>
                  <a:lnTo>
                    <a:pt x="681" y="914"/>
                  </a:lnTo>
                  <a:lnTo>
                    <a:pt x="678" y="914"/>
                  </a:lnTo>
                  <a:lnTo>
                    <a:pt x="678" y="915"/>
                  </a:lnTo>
                  <a:lnTo>
                    <a:pt x="677" y="915"/>
                  </a:lnTo>
                  <a:lnTo>
                    <a:pt x="676" y="915"/>
                  </a:lnTo>
                  <a:lnTo>
                    <a:pt x="675" y="915"/>
                  </a:lnTo>
                  <a:lnTo>
                    <a:pt x="675" y="916"/>
                  </a:lnTo>
                  <a:lnTo>
                    <a:pt x="675" y="917"/>
                  </a:lnTo>
                  <a:lnTo>
                    <a:pt x="674" y="917"/>
                  </a:lnTo>
                  <a:lnTo>
                    <a:pt x="673" y="917"/>
                  </a:lnTo>
                  <a:lnTo>
                    <a:pt x="673" y="915"/>
                  </a:lnTo>
                  <a:lnTo>
                    <a:pt x="673" y="914"/>
                  </a:lnTo>
                  <a:lnTo>
                    <a:pt x="673" y="912"/>
                  </a:lnTo>
                  <a:lnTo>
                    <a:pt x="673" y="903"/>
                  </a:lnTo>
                  <a:lnTo>
                    <a:pt x="673" y="901"/>
                  </a:lnTo>
                  <a:lnTo>
                    <a:pt x="671" y="901"/>
                  </a:lnTo>
                  <a:lnTo>
                    <a:pt x="669" y="901"/>
                  </a:lnTo>
                  <a:lnTo>
                    <a:pt x="668" y="901"/>
                  </a:lnTo>
                  <a:lnTo>
                    <a:pt x="664" y="901"/>
                  </a:lnTo>
                  <a:lnTo>
                    <a:pt x="661" y="900"/>
                  </a:lnTo>
                  <a:lnTo>
                    <a:pt x="656" y="900"/>
                  </a:lnTo>
                  <a:lnTo>
                    <a:pt x="652" y="900"/>
                  </a:lnTo>
                  <a:lnTo>
                    <a:pt x="651" y="900"/>
                  </a:lnTo>
                  <a:lnTo>
                    <a:pt x="650" y="900"/>
                  </a:lnTo>
                  <a:lnTo>
                    <a:pt x="650" y="898"/>
                  </a:lnTo>
                  <a:lnTo>
                    <a:pt x="650" y="897"/>
                  </a:lnTo>
                  <a:lnTo>
                    <a:pt x="656" y="897"/>
                  </a:lnTo>
                  <a:lnTo>
                    <a:pt x="661" y="896"/>
                  </a:lnTo>
                  <a:lnTo>
                    <a:pt x="664" y="896"/>
                  </a:lnTo>
                  <a:lnTo>
                    <a:pt x="667" y="893"/>
                  </a:lnTo>
                  <a:lnTo>
                    <a:pt x="667" y="892"/>
                  </a:lnTo>
                  <a:lnTo>
                    <a:pt x="667" y="891"/>
                  </a:lnTo>
                  <a:lnTo>
                    <a:pt x="668" y="890"/>
                  </a:lnTo>
                  <a:lnTo>
                    <a:pt x="669" y="890"/>
                  </a:lnTo>
                  <a:lnTo>
                    <a:pt x="671" y="890"/>
                  </a:lnTo>
                  <a:lnTo>
                    <a:pt x="671" y="888"/>
                  </a:lnTo>
                  <a:lnTo>
                    <a:pt x="672" y="888"/>
                  </a:lnTo>
                  <a:lnTo>
                    <a:pt x="674" y="888"/>
                  </a:lnTo>
                  <a:lnTo>
                    <a:pt x="675" y="888"/>
                  </a:lnTo>
                  <a:lnTo>
                    <a:pt x="675" y="889"/>
                  </a:lnTo>
                  <a:lnTo>
                    <a:pt x="676" y="889"/>
                  </a:lnTo>
                  <a:lnTo>
                    <a:pt x="676" y="890"/>
                  </a:lnTo>
                  <a:lnTo>
                    <a:pt x="676" y="891"/>
                  </a:lnTo>
                  <a:lnTo>
                    <a:pt x="677" y="892"/>
                  </a:lnTo>
                  <a:lnTo>
                    <a:pt x="680" y="891"/>
                  </a:lnTo>
                  <a:lnTo>
                    <a:pt x="682" y="891"/>
                  </a:lnTo>
                  <a:lnTo>
                    <a:pt x="685" y="890"/>
                  </a:lnTo>
                  <a:lnTo>
                    <a:pt x="686" y="890"/>
                  </a:lnTo>
                  <a:lnTo>
                    <a:pt x="687" y="890"/>
                  </a:lnTo>
                  <a:lnTo>
                    <a:pt x="691" y="890"/>
                  </a:lnTo>
                  <a:lnTo>
                    <a:pt x="691" y="889"/>
                  </a:lnTo>
                  <a:lnTo>
                    <a:pt x="692" y="889"/>
                  </a:lnTo>
                  <a:lnTo>
                    <a:pt x="695" y="889"/>
                  </a:lnTo>
                  <a:lnTo>
                    <a:pt x="700" y="888"/>
                  </a:lnTo>
                  <a:lnTo>
                    <a:pt x="704" y="887"/>
                  </a:lnTo>
                  <a:lnTo>
                    <a:pt x="706" y="885"/>
                  </a:lnTo>
                  <a:lnTo>
                    <a:pt x="714" y="883"/>
                  </a:lnTo>
                  <a:lnTo>
                    <a:pt x="715" y="883"/>
                  </a:lnTo>
                  <a:lnTo>
                    <a:pt x="716" y="883"/>
                  </a:lnTo>
                  <a:lnTo>
                    <a:pt x="716" y="884"/>
                  </a:lnTo>
                  <a:lnTo>
                    <a:pt x="716" y="887"/>
                  </a:lnTo>
                  <a:lnTo>
                    <a:pt x="717" y="888"/>
                  </a:lnTo>
                  <a:lnTo>
                    <a:pt x="717" y="891"/>
                  </a:lnTo>
                  <a:lnTo>
                    <a:pt x="717" y="892"/>
                  </a:lnTo>
                  <a:lnTo>
                    <a:pt x="718" y="892"/>
                  </a:lnTo>
                  <a:lnTo>
                    <a:pt x="718" y="893"/>
                  </a:lnTo>
                  <a:lnTo>
                    <a:pt x="718" y="895"/>
                  </a:lnTo>
                  <a:lnTo>
                    <a:pt x="718" y="896"/>
                  </a:lnTo>
                  <a:lnTo>
                    <a:pt x="718" y="897"/>
                  </a:lnTo>
                  <a:lnTo>
                    <a:pt x="718" y="898"/>
                  </a:lnTo>
                  <a:lnTo>
                    <a:pt x="717" y="898"/>
                  </a:lnTo>
                  <a:lnTo>
                    <a:pt x="715" y="898"/>
                  </a:lnTo>
                  <a:lnTo>
                    <a:pt x="715" y="896"/>
                  </a:lnTo>
                  <a:lnTo>
                    <a:pt x="715" y="895"/>
                  </a:lnTo>
                  <a:lnTo>
                    <a:pt x="715" y="893"/>
                  </a:lnTo>
                  <a:lnTo>
                    <a:pt x="716" y="893"/>
                  </a:lnTo>
                  <a:lnTo>
                    <a:pt x="716" y="892"/>
                  </a:lnTo>
                  <a:lnTo>
                    <a:pt x="717" y="892"/>
                  </a:lnTo>
                  <a:lnTo>
                    <a:pt x="717" y="891"/>
                  </a:lnTo>
                  <a:lnTo>
                    <a:pt x="715" y="884"/>
                  </a:lnTo>
                  <a:lnTo>
                    <a:pt x="711" y="885"/>
                  </a:lnTo>
                  <a:lnTo>
                    <a:pt x="709" y="885"/>
                  </a:lnTo>
                  <a:lnTo>
                    <a:pt x="708" y="885"/>
                  </a:lnTo>
                  <a:lnTo>
                    <a:pt x="706" y="887"/>
                  </a:lnTo>
                  <a:lnTo>
                    <a:pt x="704" y="887"/>
                  </a:lnTo>
                  <a:lnTo>
                    <a:pt x="700" y="888"/>
                  </a:lnTo>
                  <a:lnTo>
                    <a:pt x="695" y="889"/>
                  </a:lnTo>
                  <a:lnTo>
                    <a:pt x="692" y="890"/>
                  </a:lnTo>
                  <a:lnTo>
                    <a:pt x="691" y="890"/>
                  </a:lnTo>
                  <a:lnTo>
                    <a:pt x="687" y="891"/>
                  </a:lnTo>
                  <a:lnTo>
                    <a:pt x="686" y="891"/>
                  </a:lnTo>
                  <a:lnTo>
                    <a:pt x="677" y="892"/>
                  </a:lnTo>
                  <a:lnTo>
                    <a:pt x="675" y="893"/>
                  </a:lnTo>
                  <a:lnTo>
                    <a:pt x="675" y="895"/>
                  </a:lnTo>
                  <a:lnTo>
                    <a:pt x="675" y="896"/>
                  </a:lnTo>
                  <a:lnTo>
                    <a:pt x="676" y="897"/>
                  </a:lnTo>
                  <a:lnTo>
                    <a:pt x="676" y="898"/>
                  </a:lnTo>
                  <a:lnTo>
                    <a:pt x="676" y="899"/>
                  </a:lnTo>
                  <a:lnTo>
                    <a:pt x="676" y="900"/>
                  </a:lnTo>
                  <a:lnTo>
                    <a:pt x="675" y="901"/>
                  </a:lnTo>
                  <a:lnTo>
                    <a:pt x="674" y="901"/>
                  </a:lnTo>
                  <a:lnTo>
                    <a:pt x="673" y="901"/>
                  </a:lnTo>
                  <a:lnTo>
                    <a:pt x="673" y="903"/>
                  </a:lnTo>
                  <a:lnTo>
                    <a:pt x="673" y="905"/>
                  </a:lnTo>
                  <a:lnTo>
                    <a:pt x="673" y="906"/>
                  </a:lnTo>
                  <a:lnTo>
                    <a:pt x="673" y="907"/>
                  </a:lnTo>
                  <a:lnTo>
                    <a:pt x="673" y="908"/>
                  </a:lnTo>
                  <a:lnTo>
                    <a:pt x="673" y="910"/>
                  </a:lnTo>
                  <a:lnTo>
                    <a:pt x="673" y="914"/>
                  </a:lnTo>
                  <a:lnTo>
                    <a:pt x="674" y="914"/>
                  </a:lnTo>
                  <a:lnTo>
                    <a:pt x="675" y="914"/>
                  </a:lnTo>
                  <a:lnTo>
                    <a:pt x="675" y="915"/>
                  </a:lnTo>
                  <a:lnTo>
                    <a:pt x="676" y="915"/>
                  </a:lnTo>
                  <a:lnTo>
                    <a:pt x="676" y="914"/>
                  </a:lnTo>
                  <a:lnTo>
                    <a:pt x="677" y="914"/>
                  </a:lnTo>
                  <a:lnTo>
                    <a:pt x="678" y="914"/>
                  </a:lnTo>
                  <a:lnTo>
                    <a:pt x="680" y="914"/>
                  </a:lnTo>
                  <a:lnTo>
                    <a:pt x="680" y="913"/>
                  </a:lnTo>
                  <a:lnTo>
                    <a:pt x="681" y="913"/>
                  </a:lnTo>
                  <a:lnTo>
                    <a:pt x="682" y="913"/>
                  </a:lnTo>
                  <a:lnTo>
                    <a:pt x="683" y="913"/>
                  </a:lnTo>
                  <a:lnTo>
                    <a:pt x="684" y="913"/>
                  </a:lnTo>
                  <a:lnTo>
                    <a:pt x="685" y="913"/>
                  </a:lnTo>
                  <a:lnTo>
                    <a:pt x="686" y="913"/>
                  </a:lnTo>
                  <a:lnTo>
                    <a:pt x="687" y="913"/>
                  </a:lnTo>
                  <a:lnTo>
                    <a:pt x="689" y="913"/>
                  </a:lnTo>
                  <a:lnTo>
                    <a:pt x="690" y="913"/>
                  </a:lnTo>
                  <a:lnTo>
                    <a:pt x="691" y="913"/>
                  </a:lnTo>
                  <a:lnTo>
                    <a:pt x="692" y="913"/>
                  </a:lnTo>
                  <a:lnTo>
                    <a:pt x="692" y="914"/>
                  </a:lnTo>
                  <a:lnTo>
                    <a:pt x="693" y="914"/>
                  </a:lnTo>
                  <a:lnTo>
                    <a:pt x="694" y="914"/>
                  </a:lnTo>
                  <a:lnTo>
                    <a:pt x="694" y="915"/>
                  </a:lnTo>
                  <a:lnTo>
                    <a:pt x="695" y="915"/>
                  </a:lnTo>
                  <a:lnTo>
                    <a:pt x="695" y="916"/>
                  </a:lnTo>
                  <a:lnTo>
                    <a:pt x="697" y="916"/>
                  </a:lnTo>
                  <a:lnTo>
                    <a:pt x="697" y="917"/>
                  </a:lnTo>
                  <a:lnTo>
                    <a:pt x="697" y="918"/>
                  </a:lnTo>
                  <a:lnTo>
                    <a:pt x="698" y="918"/>
                  </a:lnTo>
                  <a:lnTo>
                    <a:pt x="698" y="920"/>
                  </a:lnTo>
                  <a:lnTo>
                    <a:pt x="698" y="921"/>
                  </a:lnTo>
                  <a:lnTo>
                    <a:pt x="698" y="922"/>
                  </a:lnTo>
                  <a:lnTo>
                    <a:pt x="698" y="923"/>
                  </a:lnTo>
                  <a:lnTo>
                    <a:pt x="698" y="924"/>
                  </a:lnTo>
                  <a:lnTo>
                    <a:pt x="698" y="925"/>
                  </a:lnTo>
                  <a:lnTo>
                    <a:pt x="698" y="926"/>
                  </a:lnTo>
                  <a:lnTo>
                    <a:pt x="698" y="928"/>
                  </a:lnTo>
                  <a:lnTo>
                    <a:pt x="698" y="929"/>
                  </a:lnTo>
                  <a:lnTo>
                    <a:pt x="698" y="930"/>
                  </a:lnTo>
                  <a:lnTo>
                    <a:pt x="698" y="931"/>
                  </a:lnTo>
                  <a:lnTo>
                    <a:pt x="698" y="932"/>
                  </a:lnTo>
                  <a:lnTo>
                    <a:pt x="698" y="933"/>
                  </a:lnTo>
                  <a:lnTo>
                    <a:pt x="698" y="934"/>
                  </a:lnTo>
                  <a:lnTo>
                    <a:pt x="698" y="935"/>
                  </a:lnTo>
                  <a:lnTo>
                    <a:pt x="698" y="938"/>
                  </a:lnTo>
                  <a:lnTo>
                    <a:pt x="698" y="939"/>
                  </a:lnTo>
                  <a:lnTo>
                    <a:pt x="698" y="940"/>
                  </a:lnTo>
                  <a:lnTo>
                    <a:pt x="698" y="947"/>
                  </a:lnTo>
                  <a:lnTo>
                    <a:pt x="698" y="948"/>
                  </a:lnTo>
                  <a:lnTo>
                    <a:pt x="698" y="949"/>
                  </a:lnTo>
                  <a:lnTo>
                    <a:pt x="698" y="950"/>
                  </a:lnTo>
                  <a:lnTo>
                    <a:pt x="698" y="951"/>
                  </a:lnTo>
                  <a:lnTo>
                    <a:pt x="699" y="951"/>
                  </a:lnTo>
                  <a:lnTo>
                    <a:pt x="700" y="951"/>
                  </a:lnTo>
                  <a:lnTo>
                    <a:pt x="702" y="951"/>
                  </a:lnTo>
                  <a:lnTo>
                    <a:pt x="702" y="952"/>
                  </a:lnTo>
                  <a:lnTo>
                    <a:pt x="702" y="954"/>
                  </a:lnTo>
                  <a:lnTo>
                    <a:pt x="702" y="955"/>
                  </a:lnTo>
                  <a:lnTo>
                    <a:pt x="703" y="955"/>
                  </a:lnTo>
                  <a:lnTo>
                    <a:pt x="704" y="955"/>
                  </a:lnTo>
                  <a:lnTo>
                    <a:pt x="709" y="955"/>
                  </a:lnTo>
                  <a:lnTo>
                    <a:pt x="709" y="954"/>
                  </a:lnTo>
                  <a:lnTo>
                    <a:pt x="711" y="951"/>
                  </a:lnTo>
                  <a:lnTo>
                    <a:pt x="715" y="946"/>
                  </a:lnTo>
                  <a:lnTo>
                    <a:pt x="718" y="941"/>
                  </a:lnTo>
                  <a:lnTo>
                    <a:pt x="718" y="951"/>
                  </a:lnTo>
                  <a:lnTo>
                    <a:pt x="718" y="949"/>
                  </a:lnTo>
                  <a:lnTo>
                    <a:pt x="719" y="949"/>
                  </a:lnTo>
                  <a:lnTo>
                    <a:pt x="720" y="949"/>
                  </a:lnTo>
                  <a:lnTo>
                    <a:pt x="721" y="949"/>
                  </a:lnTo>
                  <a:lnTo>
                    <a:pt x="723" y="949"/>
                  </a:lnTo>
                  <a:lnTo>
                    <a:pt x="724" y="949"/>
                  </a:lnTo>
                  <a:lnTo>
                    <a:pt x="725" y="949"/>
                  </a:lnTo>
                  <a:lnTo>
                    <a:pt x="726" y="949"/>
                  </a:lnTo>
                  <a:lnTo>
                    <a:pt x="727" y="949"/>
                  </a:lnTo>
                  <a:lnTo>
                    <a:pt x="728" y="949"/>
                  </a:lnTo>
                  <a:lnTo>
                    <a:pt x="729" y="949"/>
                  </a:lnTo>
                  <a:lnTo>
                    <a:pt x="730" y="949"/>
                  </a:lnTo>
                  <a:lnTo>
                    <a:pt x="732" y="949"/>
                  </a:lnTo>
                  <a:lnTo>
                    <a:pt x="733" y="949"/>
                  </a:lnTo>
                  <a:lnTo>
                    <a:pt x="733" y="954"/>
                  </a:lnTo>
                  <a:lnTo>
                    <a:pt x="734" y="954"/>
                  </a:lnTo>
                  <a:lnTo>
                    <a:pt x="736" y="954"/>
                  </a:lnTo>
                  <a:lnTo>
                    <a:pt x="737" y="954"/>
                  </a:lnTo>
                  <a:lnTo>
                    <a:pt x="738" y="954"/>
                  </a:lnTo>
                  <a:lnTo>
                    <a:pt x="738" y="951"/>
                  </a:lnTo>
                  <a:lnTo>
                    <a:pt x="738" y="949"/>
                  </a:lnTo>
                  <a:lnTo>
                    <a:pt x="740" y="949"/>
                  </a:lnTo>
                  <a:lnTo>
                    <a:pt x="742" y="949"/>
                  </a:lnTo>
                  <a:lnTo>
                    <a:pt x="745" y="949"/>
                  </a:lnTo>
                  <a:lnTo>
                    <a:pt x="746" y="949"/>
                  </a:lnTo>
                  <a:lnTo>
                    <a:pt x="747" y="949"/>
                  </a:lnTo>
                  <a:lnTo>
                    <a:pt x="747" y="950"/>
                  </a:lnTo>
                  <a:lnTo>
                    <a:pt x="747" y="951"/>
                  </a:lnTo>
                  <a:lnTo>
                    <a:pt x="747" y="954"/>
                  </a:lnTo>
                  <a:lnTo>
                    <a:pt x="747" y="955"/>
                  </a:lnTo>
                  <a:lnTo>
                    <a:pt x="749" y="955"/>
                  </a:lnTo>
                  <a:lnTo>
                    <a:pt x="749" y="954"/>
                  </a:lnTo>
                  <a:lnTo>
                    <a:pt x="749" y="951"/>
                  </a:lnTo>
                  <a:lnTo>
                    <a:pt x="749" y="949"/>
                  </a:lnTo>
                  <a:lnTo>
                    <a:pt x="750" y="949"/>
                  </a:lnTo>
                  <a:lnTo>
                    <a:pt x="751" y="949"/>
                  </a:lnTo>
                  <a:lnTo>
                    <a:pt x="752" y="949"/>
                  </a:lnTo>
                  <a:lnTo>
                    <a:pt x="753" y="949"/>
                  </a:lnTo>
                  <a:lnTo>
                    <a:pt x="754" y="949"/>
                  </a:lnTo>
                  <a:lnTo>
                    <a:pt x="755" y="949"/>
                  </a:lnTo>
                  <a:lnTo>
                    <a:pt x="756" y="949"/>
                  </a:lnTo>
                  <a:lnTo>
                    <a:pt x="758" y="949"/>
                  </a:lnTo>
                  <a:lnTo>
                    <a:pt x="759" y="949"/>
                  </a:lnTo>
                  <a:lnTo>
                    <a:pt x="760" y="949"/>
                  </a:lnTo>
                  <a:lnTo>
                    <a:pt x="761" y="949"/>
                  </a:lnTo>
                  <a:lnTo>
                    <a:pt x="762" y="949"/>
                  </a:lnTo>
                  <a:lnTo>
                    <a:pt x="762" y="950"/>
                  </a:lnTo>
                  <a:lnTo>
                    <a:pt x="762" y="951"/>
                  </a:lnTo>
                  <a:lnTo>
                    <a:pt x="762" y="952"/>
                  </a:lnTo>
                  <a:lnTo>
                    <a:pt x="762" y="954"/>
                  </a:lnTo>
                  <a:lnTo>
                    <a:pt x="762" y="955"/>
                  </a:lnTo>
                  <a:lnTo>
                    <a:pt x="763" y="955"/>
                  </a:lnTo>
                  <a:lnTo>
                    <a:pt x="769" y="955"/>
                  </a:lnTo>
                  <a:lnTo>
                    <a:pt x="770" y="955"/>
                  </a:lnTo>
                  <a:lnTo>
                    <a:pt x="770" y="954"/>
                  </a:lnTo>
                  <a:lnTo>
                    <a:pt x="773" y="954"/>
                  </a:lnTo>
                  <a:lnTo>
                    <a:pt x="773" y="952"/>
                  </a:lnTo>
                  <a:lnTo>
                    <a:pt x="773" y="951"/>
                  </a:lnTo>
                  <a:lnTo>
                    <a:pt x="773" y="950"/>
                  </a:lnTo>
                  <a:lnTo>
                    <a:pt x="773" y="949"/>
                  </a:lnTo>
                  <a:lnTo>
                    <a:pt x="772" y="949"/>
                  </a:lnTo>
                  <a:lnTo>
                    <a:pt x="772" y="948"/>
                  </a:lnTo>
                  <a:lnTo>
                    <a:pt x="772" y="947"/>
                  </a:lnTo>
                  <a:lnTo>
                    <a:pt x="773" y="947"/>
                  </a:lnTo>
                  <a:lnTo>
                    <a:pt x="775" y="946"/>
                  </a:lnTo>
                  <a:lnTo>
                    <a:pt x="776" y="946"/>
                  </a:lnTo>
                  <a:lnTo>
                    <a:pt x="776" y="945"/>
                  </a:lnTo>
                  <a:lnTo>
                    <a:pt x="777" y="945"/>
                  </a:lnTo>
                  <a:lnTo>
                    <a:pt x="778" y="945"/>
                  </a:lnTo>
                  <a:lnTo>
                    <a:pt x="778" y="943"/>
                  </a:lnTo>
                  <a:lnTo>
                    <a:pt x="779" y="943"/>
                  </a:lnTo>
                  <a:lnTo>
                    <a:pt x="780" y="943"/>
                  </a:lnTo>
                  <a:lnTo>
                    <a:pt x="780" y="942"/>
                  </a:lnTo>
                  <a:lnTo>
                    <a:pt x="781" y="942"/>
                  </a:lnTo>
                  <a:lnTo>
                    <a:pt x="783" y="941"/>
                  </a:lnTo>
                  <a:lnTo>
                    <a:pt x="784" y="941"/>
                  </a:lnTo>
                  <a:lnTo>
                    <a:pt x="785" y="941"/>
                  </a:lnTo>
                  <a:lnTo>
                    <a:pt x="785" y="940"/>
                  </a:lnTo>
                  <a:lnTo>
                    <a:pt x="787" y="939"/>
                  </a:lnTo>
                  <a:lnTo>
                    <a:pt x="787" y="938"/>
                  </a:lnTo>
                  <a:lnTo>
                    <a:pt x="787" y="937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8" y="934"/>
                  </a:lnTo>
                  <a:lnTo>
                    <a:pt x="789" y="934"/>
                  </a:lnTo>
                  <a:lnTo>
                    <a:pt x="792" y="934"/>
                  </a:lnTo>
                  <a:lnTo>
                    <a:pt x="793" y="934"/>
                  </a:lnTo>
                  <a:lnTo>
                    <a:pt x="793" y="935"/>
                  </a:lnTo>
                  <a:lnTo>
                    <a:pt x="792" y="935"/>
                  </a:lnTo>
                  <a:lnTo>
                    <a:pt x="792" y="937"/>
                  </a:lnTo>
                  <a:lnTo>
                    <a:pt x="792" y="938"/>
                  </a:lnTo>
                  <a:lnTo>
                    <a:pt x="792" y="939"/>
                  </a:lnTo>
                  <a:lnTo>
                    <a:pt x="792" y="941"/>
                  </a:lnTo>
                  <a:lnTo>
                    <a:pt x="790" y="941"/>
                  </a:lnTo>
                  <a:lnTo>
                    <a:pt x="790" y="942"/>
                  </a:lnTo>
                  <a:lnTo>
                    <a:pt x="793" y="942"/>
                  </a:lnTo>
                  <a:lnTo>
                    <a:pt x="794" y="942"/>
                  </a:lnTo>
                  <a:lnTo>
                    <a:pt x="795" y="942"/>
                  </a:lnTo>
                  <a:lnTo>
                    <a:pt x="796" y="942"/>
                  </a:lnTo>
                  <a:lnTo>
                    <a:pt x="797" y="942"/>
                  </a:lnTo>
                  <a:lnTo>
                    <a:pt x="798" y="942"/>
                  </a:lnTo>
                  <a:lnTo>
                    <a:pt x="798" y="943"/>
                  </a:lnTo>
                  <a:lnTo>
                    <a:pt x="799" y="943"/>
                  </a:lnTo>
                  <a:lnTo>
                    <a:pt x="799" y="945"/>
                  </a:lnTo>
                  <a:lnTo>
                    <a:pt x="801" y="946"/>
                  </a:lnTo>
                  <a:lnTo>
                    <a:pt x="802" y="946"/>
                  </a:lnTo>
                  <a:lnTo>
                    <a:pt x="802" y="947"/>
                  </a:lnTo>
                  <a:lnTo>
                    <a:pt x="803" y="947"/>
                  </a:lnTo>
                  <a:lnTo>
                    <a:pt x="803" y="948"/>
                  </a:lnTo>
                  <a:lnTo>
                    <a:pt x="804" y="948"/>
                  </a:lnTo>
                  <a:lnTo>
                    <a:pt x="804" y="947"/>
                  </a:lnTo>
                  <a:lnTo>
                    <a:pt x="805" y="947"/>
                  </a:lnTo>
                  <a:lnTo>
                    <a:pt x="805" y="946"/>
                  </a:lnTo>
                  <a:lnTo>
                    <a:pt x="805" y="945"/>
                  </a:lnTo>
                  <a:lnTo>
                    <a:pt x="805" y="943"/>
                  </a:lnTo>
                  <a:lnTo>
                    <a:pt x="805" y="941"/>
                  </a:lnTo>
                  <a:lnTo>
                    <a:pt x="805" y="940"/>
                  </a:lnTo>
                  <a:lnTo>
                    <a:pt x="805" y="937"/>
                  </a:lnTo>
                  <a:lnTo>
                    <a:pt x="805" y="935"/>
                  </a:lnTo>
                  <a:lnTo>
                    <a:pt x="805" y="934"/>
                  </a:lnTo>
                  <a:lnTo>
                    <a:pt x="805" y="932"/>
                  </a:lnTo>
                  <a:lnTo>
                    <a:pt x="804" y="930"/>
                  </a:lnTo>
                  <a:lnTo>
                    <a:pt x="801" y="925"/>
                  </a:lnTo>
                  <a:lnTo>
                    <a:pt x="799" y="925"/>
                  </a:lnTo>
                  <a:lnTo>
                    <a:pt x="798" y="926"/>
                  </a:lnTo>
                  <a:lnTo>
                    <a:pt x="797" y="926"/>
                  </a:lnTo>
                  <a:lnTo>
                    <a:pt x="797" y="928"/>
                  </a:lnTo>
                  <a:lnTo>
                    <a:pt x="796" y="929"/>
                  </a:lnTo>
                  <a:lnTo>
                    <a:pt x="795" y="929"/>
                  </a:lnTo>
                  <a:lnTo>
                    <a:pt x="795" y="930"/>
                  </a:lnTo>
                  <a:lnTo>
                    <a:pt x="794" y="930"/>
                  </a:lnTo>
                  <a:lnTo>
                    <a:pt x="793" y="930"/>
                  </a:lnTo>
                  <a:lnTo>
                    <a:pt x="792" y="930"/>
                  </a:lnTo>
                  <a:lnTo>
                    <a:pt x="790" y="929"/>
                  </a:lnTo>
                  <a:lnTo>
                    <a:pt x="792" y="926"/>
                  </a:lnTo>
                  <a:lnTo>
                    <a:pt x="792" y="925"/>
                  </a:lnTo>
                  <a:lnTo>
                    <a:pt x="794" y="922"/>
                  </a:lnTo>
                  <a:lnTo>
                    <a:pt x="794" y="921"/>
                  </a:lnTo>
                  <a:lnTo>
                    <a:pt x="795" y="918"/>
                  </a:lnTo>
                  <a:lnTo>
                    <a:pt x="797" y="916"/>
                  </a:lnTo>
                  <a:lnTo>
                    <a:pt x="796" y="915"/>
                  </a:lnTo>
                  <a:lnTo>
                    <a:pt x="795" y="915"/>
                  </a:lnTo>
                  <a:lnTo>
                    <a:pt x="794" y="914"/>
                  </a:lnTo>
                  <a:lnTo>
                    <a:pt x="793" y="914"/>
                  </a:lnTo>
                  <a:lnTo>
                    <a:pt x="793" y="913"/>
                  </a:lnTo>
                  <a:lnTo>
                    <a:pt x="794" y="912"/>
                  </a:lnTo>
                  <a:lnTo>
                    <a:pt x="794" y="910"/>
                  </a:lnTo>
                  <a:lnTo>
                    <a:pt x="793" y="910"/>
                  </a:lnTo>
                  <a:lnTo>
                    <a:pt x="793" y="909"/>
                  </a:lnTo>
                  <a:lnTo>
                    <a:pt x="792" y="909"/>
                  </a:lnTo>
                  <a:lnTo>
                    <a:pt x="790" y="909"/>
                  </a:lnTo>
                  <a:lnTo>
                    <a:pt x="789" y="908"/>
                  </a:lnTo>
                  <a:lnTo>
                    <a:pt x="792" y="907"/>
                  </a:lnTo>
                  <a:lnTo>
                    <a:pt x="795" y="905"/>
                  </a:lnTo>
                  <a:lnTo>
                    <a:pt x="796" y="905"/>
                  </a:lnTo>
                  <a:lnTo>
                    <a:pt x="796" y="906"/>
                  </a:lnTo>
                  <a:lnTo>
                    <a:pt x="797" y="906"/>
                  </a:lnTo>
                  <a:lnTo>
                    <a:pt x="797" y="907"/>
                  </a:lnTo>
                  <a:lnTo>
                    <a:pt x="798" y="907"/>
                  </a:lnTo>
                  <a:lnTo>
                    <a:pt x="798" y="908"/>
                  </a:lnTo>
                  <a:lnTo>
                    <a:pt x="799" y="908"/>
                  </a:lnTo>
                  <a:lnTo>
                    <a:pt x="799" y="909"/>
                  </a:lnTo>
                  <a:lnTo>
                    <a:pt x="801" y="908"/>
                  </a:lnTo>
                  <a:lnTo>
                    <a:pt x="801" y="907"/>
                  </a:lnTo>
                  <a:lnTo>
                    <a:pt x="802" y="906"/>
                  </a:lnTo>
                  <a:lnTo>
                    <a:pt x="802" y="905"/>
                  </a:lnTo>
                  <a:lnTo>
                    <a:pt x="803" y="903"/>
                  </a:lnTo>
                  <a:lnTo>
                    <a:pt x="804" y="901"/>
                  </a:lnTo>
                  <a:lnTo>
                    <a:pt x="804" y="900"/>
                  </a:lnTo>
                  <a:lnTo>
                    <a:pt x="805" y="900"/>
                  </a:lnTo>
                  <a:lnTo>
                    <a:pt x="805" y="899"/>
                  </a:lnTo>
                  <a:lnTo>
                    <a:pt x="806" y="898"/>
                  </a:lnTo>
                  <a:lnTo>
                    <a:pt x="806" y="897"/>
                  </a:lnTo>
                  <a:lnTo>
                    <a:pt x="807" y="896"/>
                  </a:lnTo>
                  <a:lnTo>
                    <a:pt x="807" y="895"/>
                  </a:lnTo>
                  <a:lnTo>
                    <a:pt x="809" y="892"/>
                  </a:lnTo>
                  <a:lnTo>
                    <a:pt x="810" y="891"/>
                  </a:lnTo>
                  <a:lnTo>
                    <a:pt x="811" y="889"/>
                  </a:lnTo>
                  <a:lnTo>
                    <a:pt x="812" y="888"/>
                  </a:lnTo>
                  <a:lnTo>
                    <a:pt x="812" y="887"/>
                  </a:lnTo>
                  <a:lnTo>
                    <a:pt x="813" y="884"/>
                  </a:lnTo>
                  <a:lnTo>
                    <a:pt x="814" y="883"/>
                  </a:lnTo>
                  <a:lnTo>
                    <a:pt x="813" y="882"/>
                  </a:lnTo>
                  <a:lnTo>
                    <a:pt x="812" y="881"/>
                  </a:lnTo>
                  <a:lnTo>
                    <a:pt x="812" y="880"/>
                  </a:lnTo>
                  <a:lnTo>
                    <a:pt x="811" y="880"/>
                  </a:lnTo>
                  <a:lnTo>
                    <a:pt x="812" y="879"/>
                  </a:lnTo>
                  <a:lnTo>
                    <a:pt x="812" y="878"/>
                  </a:lnTo>
                  <a:lnTo>
                    <a:pt x="813" y="878"/>
                  </a:lnTo>
                  <a:lnTo>
                    <a:pt x="813" y="876"/>
                  </a:lnTo>
                  <a:lnTo>
                    <a:pt x="815" y="873"/>
                  </a:lnTo>
                  <a:lnTo>
                    <a:pt x="815" y="872"/>
                  </a:lnTo>
                  <a:lnTo>
                    <a:pt x="816" y="872"/>
                  </a:lnTo>
                  <a:lnTo>
                    <a:pt x="816" y="871"/>
                  </a:lnTo>
                  <a:lnTo>
                    <a:pt x="818" y="871"/>
                  </a:lnTo>
                  <a:lnTo>
                    <a:pt x="819" y="871"/>
                  </a:lnTo>
                  <a:lnTo>
                    <a:pt x="820" y="872"/>
                  </a:lnTo>
                  <a:lnTo>
                    <a:pt x="821" y="872"/>
                  </a:lnTo>
                  <a:lnTo>
                    <a:pt x="823" y="868"/>
                  </a:lnTo>
                  <a:lnTo>
                    <a:pt x="824" y="866"/>
                  </a:lnTo>
                  <a:lnTo>
                    <a:pt x="825" y="865"/>
                  </a:lnTo>
                  <a:lnTo>
                    <a:pt x="827" y="863"/>
                  </a:lnTo>
                  <a:lnTo>
                    <a:pt x="825" y="863"/>
                  </a:lnTo>
                  <a:lnTo>
                    <a:pt x="824" y="863"/>
                  </a:lnTo>
                  <a:lnTo>
                    <a:pt x="823" y="863"/>
                  </a:lnTo>
                  <a:lnTo>
                    <a:pt x="822" y="863"/>
                  </a:lnTo>
                  <a:lnTo>
                    <a:pt x="821" y="863"/>
                  </a:lnTo>
                  <a:lnTo>
                    <a:pt x="821" y="859"/>
                  </a:lnTo>
                  <a:lnTo>
                    <a:pt x="821" y="857"/>
                  </a:lnTo>
                  <a:lnTo>
                    <a:pt x="821" y="853"/>
                  </a:lnTo>
                  <a:lnTo>
                    <a:pt x="821" y="851"/>
                  </a:lnTo>
                  <a:lnTo>
                    <a:pt x="822" y="851"/>
                  </a:lnTo>
                  <a:lnTo>
                    <a:pt x="823" y="851"/>
                  </a:lnTo>
                  <a:lnTo>
                    <a:pt x="823" y="853"/>
                  </a:lnTo>
                  <a:lnTo>
                    <a:pt x="824" y="853"/>
                  </a:lnTo>
                  <a:lnTo>
                    <a:pt x="827" y="854"/>
                  </a:lnTo>
                  <a:lnTo>
                    <a:pt x="827" y="853"/>
                  </a:lnTo>
                  <a:lnTo>
                    <a:pt x="828" y="853"/>
                  </a:lnTo>
                  <a:lnTo>
                    <a:pt x="828" y="851"/>
                  </a:lnTo>
                  <a:lnTo>
                    <a:pt x="829" y="851"/>
                  </a:lnTo>
                  <a:lnTo>
                    <a:pt x="829" y="850"/>
                  </a:lnTo>
                  <a:lnTo>
                    <a:pt x="829" y="849"/>
                  </a:lnTo>
                  <a:lnTo>
                    <a:pt x="830" y="849"/>
                  </a:lnTo>
                  <a:lnTo>
                    <a:pt x="830" y="848"/>
                  </a:lnTo>
                  <a:lnTo>
                    <a:pt x="831" y="848"/>
                  </a:lnTo>
                  <a:lnTo>
                    <a:pt x="831" y="847"/>
                  </a:lnTo>
                  <a:lnTo>
                    <a:pt x="830" y="847"/>
                  </a:lnTo>
                  <a:lnTo>
                    <a:pt x="830" y="846"/>
                  </a:lnTo>
                  <a:lnTo>
                    <a:pt x="830" y="845"/>
                  </a:lnTo>
                  <a:lnTo>
                    <a:pt x="829" y="845"/>
                  </a:lnTo>
                  <a:lnTo>
                    <a:pt x="829" y="843"/>
                  </a:lnTo>
                  <a:lnTo>
                    <a:pt x="829" y="842"/>
                  </a:lnTo>
                  <a:lnTo>
                    <a:pt x="828" y="841"/>
                  </a:lnTo>
                  <a:lnTo>
                    <a:pt x="828" y="840"/>
                  </a:lnTo>
                  <a:lnTo>
                    <a:pt x="828" y="839"/>
                  </a:lnTo>
                  <a:lnTo>
                    <a:pt x="828" y="838"/>
                  </a:lnTo>
                  <a:lnTo>
                    <a:pt x="827" y="838"/>
                  </a:lnTo>
                  <a:lnTo>
                    <a:pt x="824" y="838"/>
                  </a:lnTo>
                  <a:lnTo>
                    <a:pt x="824" y="836"/>
                  </a:lnTo>
                  <a:lnTo>
                    <a:pt x="824" y="834"/>
                  </a:lnTo>
                  <a:lnTo>
                    <a:pt x="824" y="833"/>
                  </a:lnTo>
                  <a:lnTo>
                    <a:pt x="824" y="832"/>
                  </a:lnTo>
                  <a:lnTo>
                    <a:pt x="825" y="832"/>
                  </a:lnTo>
                  <a:lnTo>
                    <a:pt x="827" y="832"/>
                  </a:lnTo>
                  <a:lnTo>
                    <a:pt x="828" y="832"/>
                  </a:lnTo>
                  <a:lnTo>
                    <a:pt x="829" y="832"/>
                  </a:lnTo>
                  <a:lnTo>
                    <a:pt x="829" y="831"/>
                  </a:lnTo>
                  <a:lnTo>
                    <a:pt x="829" y="830"/>
                  </a:lnTo>
                  <a:lnTo>
                    <a:pt x="829" y="829"/>
                  </a:lnTo>
                  <a:lnTo>
                    <a:pt x="827" y="829"/>
                  </a:lnTo>
                  <a:lnTo>
                    <a:pt x="827" y="828"/>
                  </a:lnTo>
                  <a:lnTo>
                    <a:pt x="828" y="828"/>
                  </a:lnTo>
                  <a:lnTo>
                    <a:pt x="828" y="826"/>
                  </a:lnTo>
                  <a:lnTo>
                    <a:pt x="828" y="825"/>
                  </a:lnTo>
                  <a:lnTo>
                    <a:pt x="828" y="824"/>
                  </a:lnTo>
                  <a:lnTo>
                    <a:pt x="828" y="823"/>
                  </a:lnTo>
                  <a:lnTo>
                    <a:pt x="829" y="823"/>
                  </a:lnTo>
                  <a:lnTo>
                    <a:pt x="830" y="823"/>
                  </a:lnTo>
                  <a:lnTo>
                    <a:pt x="831" y="823"/>
                  </a:lnTo>
                  <a:lnTo>
                    <a:pt x="832" y="823"/>
                  </a:lnTo>
                  <a:lnTo>
                    <a:pt x="832" y="822"/>
                  </a:lnTo>
                  <a:lnTo>
                    <a:pt x="832" y="821"/>
                  </a:lnTo>
                  <a:lnTo>
                    <a:pt x="833" y="820"/>
                  </a:lnTo>
                  <a:lnTo>
                    <a:pt x="833" y="818"/>
                  </a:lnTo>
                  <a:lnTo>
                    <a:pt x="833" y="817"/>
                  </a:lnTo>
                  <a:lnTo>
                    <a:pt x="833" y="816"/>
                  </a:lnTo>
                  <a:lnTo>
                    <a:pt x="833" y="815"/>
                  </a:lnTo>
                  <a:lnTo>
                    <a:pt x="833" y="814"/>
                  </a:lnTo>
                  <a:lnTo>
                    <a:pt x="835" y="814"/>
                  </a:lnTo>
                  <a:lnTo>
                    <a:pt x="838" y="814"/>
                  </a:lnTo>
                  <a:lnTo>
                    <a:pt x="839" y="814"/>
                  </a:lnTo>
                  <a:lnTo>
                    <a:pt x="840" y="815"/>
                  </a:lnTo>
                  <a:lnTo>
                    <a:pt x="848" y="821"/>
                  </a:lnTo>
                  <a:lnTo>
                    <a:pt x="849" y="822"/>
                  </a:lnTo>
                  <a:lnTo>
                    <a:pt x="850" y="822"/>
                  </a:lnTo>
                  <a:lnTo>
                    <a:pt x="850" y="823"/>
                  </a:lnTo>
                  <a:lnTo>
                    <a:pt x="855" y="826"/>
                  </a:lnTo>
                  <a:lnTo>
                    <a:pt x="855" y="825"/>
                  </a:lnTo>
                  <a:lnTo>
                    <a:pt x="853" y="823"/>
                  </a:lnTo>
                  <a:lnTo>
                    <a:pt x="852" y="823"/>
                  </a:lnTo>
                  <a:lnTo>
                    <a:pt x="850" y="822"/>
                  </a:lnTo>
                  <a:lnTo>
                    <a:pt x="841" y="814"/>
                  </a:lnTo>
                  <a:lnTo>
                    <a:pt x="837" y="811"/>
                  </a:lnTo>
                  <a:lnTo>
                    <a:pt x="836" y="809"/>
                  </a:lnTo>
                  <a:lnTo>
                    <a:pt x="830" y="805"/>
                  </a:lnTo>
                  <a:lnTo>
                    <a:pt x="827" y="803"/>
                  </a:lnTo>
                  <a:lnTo>
                    <a:pt x="823" y="799"/>
                  </a:lnTo>
                  <a:lnTo>
                    <a:pt x="822" y="799"/>
                  </a:lnTo>
                  <a:lnTo>
                    <a:pt x="821" y="797"/>
                  </a:lnTo>
                  <a:lnTo>
                    <a:pt x="820" y="797"/>
                  </a:lnTo>
                  <a:lnTo>
                    <a:pt x="819" y="796"/>
                  </a:lnTo>
                  <a:lnTo>
                    <a:pt x="814" y="792"/>
                  </a:lnTo>
                  <a:lnTo>
                    <a:pt x="813" y="791"/>
                  </a:lnTo>
                  <a:lnTo>
                    <a:pt x="812" y="790"/>
                  </a:lnTo>
                  <a:lnTo>
                    <a:pt x="810" y="788"/>
                  </a:lnTo>
                  <a:lnTo>
                    <a:pt x="805" y="784"/>
                  </a:lnTo>
                  <a:lnTo>
                    <a:pt x="801" y="781"/>
                  </a:lnTo>
                  <a:lnTo>
                    <a:pt x="797" y="779"/>
                  </a:lnTo>
                  <a:lnTo>
                    <a:pt x="797" y="778"/>
                  </a:lnTo>
                  <a:lnTo>
                    <a:pt x="795" y="776"/>
                  </a:lnTo>
                  <a:lnTo>
                    <a:pt x="794" y="775"/>
                  </a:lnTo>
                  <a:lnTo>
                    <a:pt x="793" y="774"/>
                  </a:lnTo>
                  <a:lnTo>
                    <a:pt x="792" y="773"/>
                  </a:lnTo>
                  <a:lnTo>
                    <a:pt x="790" y="773"/>
                  </a:lnTo>
                  <a:lnTo>
                    <a:pt x="790" y="772"/>
                  </a:lnTo>
                  <a:lnTo>
                    <a:pt x="789" y="772"/>
                  </a:lnTo>
                  <a:lnTo>
                    <a:pt x="788" y="771"/>
                  </a:lnTo>
                  <a:lnTo>
                    <a:pt x="786" y="769"/>
                  </a:lnTo>
                  <a:lnTo>
                    <a:pt x="781" y="765"/>
                  </a:lnTo>
                  <a:lnTo>
                    <a:pt x="779" y="764"/>
                  </a:lnTo>
                  <a:lnTo>
                    <a:pt x="779" y="763"/>
                  </a:lnTo>
                  <a:lnTo>
                    <a:pt x="778" y="763"/>
                  </a:lnTo>
                  <a:lnTo>
                    <a:pt x="775" y="759"/>
                  </a:lnTo>
                  <a:lnTo>
                    <a:pt x="773" y="759"/>
                  </a:lnTo>
                  <a:lnTo>
                    <a:pt x="773" y="758"/>
                  </a:lnTo>
                  <a:lnTo>
                    <a:pt x="772" y="758"/>
                  </a:lnTo>
                  <a:lnTo>
                    <a:pt x="770" y="757"/>
                  </a:lnTo>
                  <a:lnTo>
                    <a:pt x="770" y="756"/>
                  </a:lnTo>
                  <a:lnTo>
                    <a:pt x="764" y="751"/>
                  </a:lnTo>
                  <a:lnTo>
                    <a:pt x="759" y="747"/>
                  </a:lnTo>
                  <a:lnTo>
                    <a:pt x="758" y="747"/>
                  </a:lnTo>
                  <a:lnTo>
                    <a:pt x="756" y="745"/>
                  </a:lnTo>
                  <a:lnTo>
                    <a:pt x="754" y="744"/>
                  </a:lnTo>
                  <a:lnTo>
                    <a:pt x="752" y="742"/>
                  </a:lnTo>
                  <a:lnTo>
                    <a:pt x="750" y="740"/>
                  </a:lnTo>
                  <a:lnTo>
                    <a:pt x="747" y="738"/>
                  </a:lnTo>
                  <a:lnTo>
                    <a:pt x="745" y="737"/>
                  </a:lnTo>
                  <a:lnTo>
                    <a:pt x="743" y="734"/>
                  </a:lnTo>
                  <a:lnTo>
                    <a:pt x="741" y="732"/>
                  </a:lnTo>
                  <a:lnTo>
                    <a:pt x="738" y="731"/>
                  </a:lnTo>
                  <a:lnTo>
                    <a:pt x="736" y="729"/>
                  </a:lnTo>
                  <a:lnTo>
                    <a:pt x="734" y="728"/>
                  </a:lnTo>
                  <a:lnTo>
                    <a:pt x="733" y="726"/>
                  </a:lnTo>
                  <a:lnTo>
                    <a:pt x="730" y="724"/>
                  </a:lnTo>
                  <a:lnTo>
                    <a:pt x="729" y="723"/>
                  </a:lnTo>
                  <a:lnTo>
                    <a:pt x="727" y="722"/>
                  </a:lnTo>
                  <a:lnTo>
                    <a:pt x="721" y="717"/>
                  </a:lnTo>
                  <a:lnTo>
                    <a:pt x="719" y="715"/>
                  </a:lnTo>
                  <a:lnTo>
                    <a:pt x="717" y="714"/>
                  </a:lnTo>
                  <a:lnTo>
                    <a:pt x="717" y="713"/>
                  </a:lnTo>
                  <a:lnTo>
                    <a:pt x="715" y="711"/>
                  </a:lnTo>
                  <a:lnTo>
                    <a:pt x="714" y="711"/>
                  </a:lnTo>
                  <a:lnTo>
                    <a:pt x="711" y="709"/>
                  </a:lnTo>
                  <a:lnTo>
                    <a:pt x="711" y="708"/>
                  </a:lnTo>
                  <a:lnTo>
                    <a:pt x="710" y="708"/>
                  </a:lnTo>
                  <a:lnTo>
                    <a:pt x="710" y="707"/>
                  </a:lnTo>
                  <a:lnTo>
                    <a:pt x="709" y="707"/>
                  </a:lnTo>
                  <a:lnTo>
                    <a:pt x="709" y="706"/>
                  </a:lnTo>
                  <a:lnTo>
                    <a:pt x="708" y="706"/>
                  </a:lnTo>
                  <a:lnTo>
                    <a:pt x="708" y="705"/>
                  </a:lnTo>
                  <a:lnTo>
                    <a:pt x="707" y="705"/>
                  </a:lnTo>
                  <a:lnTo>
                    <a:pt x="706" y="704"/>
                  </a:lnTo>
                  <a:lnTo>
                    <a:pt x="703" y="701"/>
                  </a:lnTo>
                  <a:lnTo>
                    <a:pt x="703" y="703"/>
                  </a:lnTo>
                  <a:lnTo>
                    <a:pt x="702" y="703"/>
                  </a:lnTo>
                  <a:lnTo>
                    <a:pt x="702" y="704"/>
                  </a:lnTo>
                  <a:lnTo>
                    <a:pt x="701" y="705"/>
                  </a:lnTo>
                  <a:lnTo>
                    <a:pt x="701" y="706"/>
                  </a:lnTo>
                  <a:lnTo>
                    <a:pt x="701" y="707"/>
                  </a:lnTo>
                  <a:lnTo>
                    <a:pt x="701" y="708"/>
                  </a:lnTo>
                  <a:lnTo>
                    <a:pt x="701" y="709"/>
                  </a:lnTo>
                  <a:lnTo>
                    <a:pt x="700" y="709"/>
                  </a:lnTo>
                  <a:lnTo>
                    <a:pt x="699" y="709"/>
                  </a:lnTo>
                  <a:lnTo>
                    <a:pt x="699" y="711"/>
                  </a:lnTo>
                  <a:lnTo>
                    <a:pt x="698" y="713"/>
                  </a:lnTo>
                  <a:lnTo>
                    <a:pt x="698" y="714"/>
                  </a:lnTo>
                  <a:lnTo>
                    <a:pt x="697" y="714"/>
                  </a:lnTo>
                  <a:lnTo>
                    <a:pt x="702" y="714"/>
                  </a:lnTo>
                  <a:lnTo>
                    <a:pt x="703" y="714"/>
                  </a:lnTo>
                  <a:lnTo>
                    <a:pt x="703" y="715"/>
                  </a:lnTo>
                  <a:lnTo>
                    <a:pt x="703" y="716"/>
                  </a:lnTo>
                  <a:lnTo>
                    <a:pt x="703" y="722"/>
                  </a:lnTo>
                  <a:lnTo>
                    <a:pt x="703" y="723"/>
                  </a:lnTo>
                  <a:lnTo>
                    <a:pt x="703" y="724"/>
                  </a:lnTo>
                  <a:lnTo>
                    <a:pt x="692" y="733"/>
                  </a:lnTo>
                  <a:lnTo>
                    <a:pt x="689" y="736"/>
                  </a:lnTo>
                  <a:lnTo>
                    <a:pt x="689" y="737"/>
                  </a:lnTo>
                  <a:lnTo>
                    <a:pt x="690" y="737"/>
                  </a:lnTo>
                  <a:lnTo>
                    <a:pt x="691" y="737"/>
                  </a:lnTo>
                  <a:lnTo>
                    <a:pt x="692" y="738"/>
                  </a:lnTo>
                  <a:lnTo>
                    <a:pt x="691" y="738"/>
                  </a:lnTo>
                  <a:lnTo>
                    <a:pt x="691" y="739"/>
                  </a:lnTo>
                  <a:lnTo>
                    <a:pt x="690" y="741"/>
                  </a:lnTo>
                  <a:lnTo>
                    <a:pt x="690" y="742"/>
                  </a:lnTo>
                  <a:lnTo>
                    <a:pt x="690" y="744"/>
                  </a:lnTo>
                  <a:lnTo>
                    <a:pt x="689" y="744"/>
                  </a:lnTo>
                  <a:lnTo>
                    <a:pt x="689" y="745"/>
                  </a:lnTo>
                  <a:lnTo>
                    <a:pt x="689" y="746"/>
                  </a:lnTo>
                  <a:lnTo>
                    <a:pt x="687" y="746"/>
                  </a:lnTo>
                  <a:lnTo>
                    <a:pt x="687" y="747"/>
                  </a:lnTo>
                  <a:lnTo>
                    <a:pt x="687" y="748"/>
                  </a:lnTo>
                  <a:lnTo>
                    <a:pt x="686" y="749"/>
                  </a:lnTo>
                  <a:lnTo>
                    <a:pt x="683" y="747"/>
                  </a:lnTo>
                  <a:lnTo>
                    <a:pt x="683" y="748"/>
                  </a:lnTo>
                  <a:lnTo>
                    <a:pt x="683" y="749"/>
                  </a:lnTo>
                  <a:lnTo>
                    <a:pt x="682" y="750"/>
                  </a:lnTo>
                  <a:lnTo>
                    <a:pt x="682" y="751"/>
                  </a:lnTo>
                  <a:lnTo>
                    <a:pt x="683" y="753"/>
                  </a:lnTo>
                  <a:lnTo>
                    <a:pt x="684" y="753"/>
                  </a:lnTo>
                  <a:lnTo>
                    <a:pt x="683" y="755"/>
                  </a:lnTo>
                  <a:lnTo>
                    <a:pt x="683" y="756"/>
                  </a:lnTo>
                  <a:lnTo>
                    <a:pt x="682" y="757"/>
                  </a:lnTo>
                  <a:lnTo>
                    <a:pt x="681" y="759"/>
                  </a:lnTo>
                  <a:lnTo>
                    <a:pt x="681" y="762"/>
                  </a:lnTo>
                  <a:lnTo>
                    <a:pt x="680" y="763"/>
                  </a:lnTo>
                  <a:lnTo>
                    <a:pt x="678" y="764"/>
                  </a:lnTo>
                  <a:lnTo>
                    <a:pt x="678" y="765"/>
                  </a:lnTo>
                  <a:lnTo>
                    <a:pt x="677" y="765"/>
                  </a:lnTo>
                  <a:lnTo>
                    <a:pt x="676" y="765"/>
                  </a:lnTo>
                  <a:lnTo>
                    <a:pt x="675" y="767"/>
                  </a:lnTo>
                  <a:lnTo>
                    <a:pt x="672" y="774"/>
                  </a:lnTo>
                  <a:lnTo>
                    <a:pt x="669" y="780"/>
                  </a:lnTo>
                  <a:lnTo>
                    <a:pt x="669" y="781"/>
                  </a:lnTo>
                  <a:lnTo>
                    <a:pt x="667" y="786"/>
                  </a:lnTo>
                  <a:lnTo>
                    <a:pt x="667" y="787"/>
                  </a:lnTo>
                  <a:lnTo>
                    <a:pt x="667" y="788"/>
                  </a:lnTo>
                  <a:lnTo>
                    <a:pt x="666" y="788"/>
                  </a:lnTo>
                  <a:lnTo>
                    <a:pt x="666" y="789"/>
                  </a:lnTo>
                  <a:lnTo>
                    <a:pt x="666" y="790"/>
                  </a:lnTo>
                  <a:lnTo>
                    <a:pt x="666" y="791"/>
                  </a:lnTo>
                  <a:lnTo>
                    <a:pt x="665" y="791"/>
                  </a:lnTo>
                  <a:lnTo>
                    <a:pt x="665" y="792"/>
                  </a:lnTo>
                  <a:lnTo>
                    <a:pt x="665" y="793"/>
                  </a:lnTo>
                  <a:lnTo>
                    <a:pt x="665" y="795"/>
                  </a:lnTo>
                  <a:lnTo>
                    <a:pt x="665" y="796"/>
                  </a:lnTo>
                  <a:lnTo>
                    <a:pt x="665" y="797"/>
                  </a:lnTo>
                  <a:lnTo>
                    <a:pt x="665" y="798"/>
                  </a:lnTo>
                  <a:lnTo>
                    <a:pt x="665" y="799"/>
                  </a:lnTo>
                  <a:lnTo>
                    <a:pt x="665" y="801"/>
                  </a:lnTo>
                  <a:lnTo>
                    <a:pt x="665" y="803"/>
                  </a:lnTo>
                  <a:lnTo>
                    <a:pt x="665" y="804"/>
                  </a:lnTo>
                  <a:lnTo>
                    <a:pt x="665" y="805"/>
                  </a:lnTo>
                  <a:lnTo>
                    <a:pt x="665" y="811"/>
                  </a:lnTo>
                  <a:lnTo>
                    <a:pt x="665" y="812"/>
                  </a:lnTo>
                  <a:lnTo>
                    <a:pt x="665" y="813"/>
                  </a:lnTo>
                  <a:lnTo>
                    <a:pt x="667" y="813"/>
                  </a:lnTo>
                  <a:lnTo>
                    <a:pt x="667" y="814"/>
                  </a:lnTo>
                  <a:lnTo>
                    <a:pt x="667" y="815"/>
                  </a:lnTo>
                  <a:lnTo>
                    <a:pt x="667" y="816"/>
                  </a:lnTo>
                  <a:lnTo>
                    <a:pt x="667" y="817"/>
                  </a:lnTo>
                  <a:lnTo>
                    <a:pt x="666" y="817"/>
                  </a:lnTo>
                  <a:lnTo>
                    <a:pt x="665" y="817"/>
                  </a:lnTo>
                  <a:lnTo>
                    <a:pt x="665" y="818"/>
                  </a:lnTo>
                  <a:lnTo>
                    <a:pt x="665" y="820"/>
                  </a:lnTo>
                  <a:lnTo>
                    <a:pt x="665" y="823"/>
                  </a:lnTo>
                  <a:lnTo>
                    <a:pt x="658" y="823"/>
                  </a:lnTo>
                  <a:lnTo>
                    <a:pt x="656" y="823"/>
                  </a:lnTo>
                  <a:lnTo>
                    <a:pt x="652" y="820"/>
                  </a:lnTo>
                  <a:lnTo>
                    <a:pt x="652" y="821"/>
                  </a:lnTo>
                  <a:lnTo>
                    <a:pt x="652" y="823"/>
                  </a:lnTo>
                  <a:lnTo>
                    <a:pt x="652" y="825"/>
                  </a:lnTo>
                  <a:lnTo>
                    <a:pt x="652" y="832"/>
                  </a:lnTo>
                  <a:lnTo>
                    <a:pt x="652" y="833"/>
                  </a:lnTo>
                  <a:lnTo>
                    <a:pt x="654" y="833"/>
                  </a:lnTo>
                  <a:lnTo>
                    <a:pt x="658" y="833"/>
                  </a:lnTo>
                  <a:lnTo>
                    <a:pt x="659" y="833"/>
                  </a:lnTo>
                  <a:lnTo>
                    <a:pt x="661" y="833"/>
                  </a:lnTo>
                  <a:lnTo>
                    <a:pt x="661" y="830"/>
                  </a:lnTo>
                  <a:lnTo>
                    <a:pt x="665" y="830"/>
                  </a:lnTo>
                  <a:lnTo>
                    <a:pt x="665" y="834"/>
                  </a:lnTo>
                  <a:lnTo>
                    <a:pt x="654" y="834"/>
                  </a:lnTo>
                  <a:lnTo>
                    <a:pt x="652" y="834"/>
                  </a:lnTo>
                  <a:lnTo>
                    <a:pt x="651" y="834"/>
                  </a:lnTo>
                  <a:lnTo>
                    <a:pt x="649" y="834"/>
                  </a:lnTo>
                  <a:lnTo>
                    <a:pt x="648" y="834"/>
                  </a:lnTo>
                  <a:lnTo>
                    <a:pt x="647" y="834"/>
                  </a:lnTo>
                  <a:lnTo>
                    <a:pt x="647" y="832"/>
                  </a:lnTo>
                  <a:lnTo>
                    <a:pt x="648" y="815"/>
                  </a:lnTo>
                  <a:lnTo>
                    <a:pt x="648" y="809"/>
                  </a:lnTo>
                  <a:lnTo>
                    <a:pt x="648" y="805"/>
                  </a:lnTo>
                  <a:lnTo>
                    <a:pt x="654" y="804"/>
                  </a:lnTo>
                  <a:lnTo>
                    <a:pt x="656" y="803"/>
                  </a:lnTo>
                  <a:lnTo>
                    <a:pt x="658" y="804"/>
                  </a:lnTo>
                  <a:lnTo>
                    <a:pt x="659" y="803"/>
                  </a:lnTo>
                  <a:lnTo>
                    <a:pt x="664" y="803"/>
                  </a:lnTo>
                  <a:lnTo>
                    <a:pt x="664" y="800"/>
                  </a:lnTo>
                  <a:lnTo>
                    <a:pt x="664" y="798"/>
                  </a:lnTo>
                  <a:lnTo>
                    <a:pt x="664" y="797"/>
                  </a:lnTo>
                  <a:lnTo>
                    <a:pt x="664" y="796"/>
                  </a:lnTo>
                  <a:lnTo>
                    <a:pt x="664" y="795"/>
                  </a:lnTo>
                  <a:lnTo>
                    <a:pt x="664" y="793"/>
                  </a:lnTo>
                  <a:lnTo>
                    <a:pt x="664" y="792"/>
                  </a:lnTo>
                  <a:lnTo>
                    <a:pt x="664" y="791"/>
                  </a:lnTo>
                  <a:lnTo>
                    <a:pt x="665" y="790"/>
                  </a:lnTo>
                  <a:lnTo>
                    <a:pt x="665" y="788"/>
                  </a:lnTo>
                  <a:lnTo>
                    <a:pt x="666" y="788"/>
                  </a:lnTo>
                  <a:lnTo>
                    <a:pt x="666" y="787"/>
                  </a:lnTo>
                  <a:lnTo>
                    <a:pt x="668" y="781"/>
                  </a:lnTo>
                  <a:lnTo>
                    <a:pt x="668" y="780"/>
                  </a:lnTo>
                  <a:lnTo>
                    <a:pt x="669" y="780"/>
                  </a:lnTo>
                  <a:lnTo>
                    <a:pt x="674" y="769"/>
                  </a:lnTo>
                  <a:lnTo>
                    <a:pt x="675" y="765"/>
                  </a:lnTo>
                  <a:lnTo>
                    <a:pt x="675" y="764"/>
                  </a:lnTo>
                  <a:lnTo>
                    <a:pt x="676" y="763"/>
                  </a:lnTo>
                  <a:lnTo>
                    <a:pt x="680" y="754"/>
                  </a:lnTo>
                  <a:lnTo>
                    <a:pt x="680" y="753"/>
                  </a:lnTo>
                  <a:lnTo>
                    <a:pt x="681" y="753"/>
                  </a:lnTo>
                  <a:lnTo>
                    <a:pt x="681" y="751"/>
                  </a:lnTo>
                  <a:lnTo>
                    <a:pt x="682" y="749"/>
                  </a:lnTo>
                  <a:lnTo>
                    <a:pt x="682" y="748"/>
                  </a:lnTo>
                  <a:lnTo>
                    <a:pt x="682" y="747"/>
                  </a:lnTo>
                  <a:lnTo>
                    <a:pt x="681" y="747"/>
                  </a:lnTo>
                  <a:lnTo>
                    <a:pt x="681" y="746"/>
                  </a:lnTo>
                  <a:lnTo>
                    <a:pt x="680" y="746"/>
                  </a:lnTo>
                  <a:lnTo>
                    <a:pt x="678" y="745"/>
                  </a:lnTo>
                  <a:lnTo>
                    <a:pt x="680" y="744"/>
                  </a:lnTo>
                  <a:lnTo>
                    <a:pt x="681" y="744"/>
                  </a:lnTo>
                  <a:lnTo>
                    <a:pt x="681" y="742"/>
                  </a:lnTo>
                  <a:lnTo>
                    <a:pt x="682" y="742"/>
                  </a:lnTo>
                  <a:lnTo>
                    <a:pt x="683" y="741"/>
                  </a:lnTo>
                  <a:lnTo>
                    <a:pt x="683" y="740"/>
                  </a:lnTo>
                  <a:lnTo>
                    <a:pt x="682" y="740"/>
                  </a:lnTo>
                  <a:lnTo>
                    <a:pt x="682" y="739"/>
                  </a:lnTo>
                  <a:lnTo>
                    <a:pt x="681" y="739"/>
                  </a:lnTo>
                  <a:lnTo>
                    <a:pt x="682" y="738"/>
                  </a:lnTo>
                  <a:lnTo>
                    <a:pt x="681" y="737"/>
                  </a:lnTo>
                  <a:lnTo>
                    <a:pt x="680" y="737"/>
                  </a:lnTo>
                  <a:lnTo>
                    <a:pt x="678" y="737"/>
                  </a:lnTo>
                  <a:lnTo>
                    <a:pt x="677" y="737"/>
                  </a:lnTo>
                  <a:lnTo>
                    <a:pt x="676" y="737"/>
                  </a:lnTo>
                  <a:lnTo>
                    <a:pt x="675" y="737"/>
                  </a:lnTo>
                  <a:lnTo>
                    <a:pt x="674" y="737"/>
                  </a:lnTo>
                  <a:lnTo>
                    <a:pt x="673" y="737"/>
                  </a:lnTo>
                  <a:lnTo>
                    <a:pt x="671" y="737"/>
                  </a:lnTo>
                  <a:lnTo>
                    <a:pt x="669" y="737"/>
                  </a:lnTo>
                  <a:lnTo>
                    <a:pt x="668" y="737"/>
                  </a:lnTo>
                  <a:lnTo>
                    <a:pt x="666" y="737"/>
                  </a:lnTo>
                  <a:lnTo>
                    <a:pt x="664" y="737"/>
                  </a:lnTo>
                  <a:lnTo>
                    <a:pt x="663" y="734"/>
                  </a:lnTo>
                  <a:lnTo>
                    <a:pt x="672" y="734"/>
                  </a:lnTo>
                  <a:lnTo>
                    <a:pt x="680" y="734"/>
                  </a:lnTo>
                  <a:lnTo>
                    <a:pt x="680" y="733"/>
                  </a:lnTo>
                  <a:lnTo>
                    <a:pt x="681" y="733"/>
                  </a:lnTo>
                  <a:lnTo>
                    <a:pt x="681" y="732"/>
                  </a:lnTo>
                  <a:lnTo>
                    <a:pt x="682" y="731"/>
                  </a:lnTo>
                  <a:lnTo>
                    <a:pt x="683" y="730"/>
                  </a:lnTo>
                  <a:lnTo>
                    <a:pt x="683" y="729"/>
                  </a:lnTo>
                  <a:lnTo>
                    <a:pt x="683" y="728"/>
                  </a:lnTo>
                  <a:lnTo>
                    <a:pt x="683" y="726"/>
                  </a:lnTo>
                  <a:lnTo>
                    <a:pt x="683" y="725"/>
                  </a:lnTo>
                  <a:lnTo>
                    <a:pt x="683" y="724"/>
                  </a:lnTo>
                  <a:lnTo>
                    <a:pt x="683" y="723"/>
                  </a:lnTo>
                  <a:lnTo>
                    <a:pt x="683" y="722"/>
                  </a:lnTo>
                  <a:lnTo>
                    <a:pt x="683" y="721"/>
                  </a:lnTo>
                  <a:lnTo>
                    <a:pt x="683" y="720"/>
                  </a:lnTo>
                  <a:lnTo>
                    <a:pt x="683" y="719"/>
                  </a:lnTo>
                  <a:lnTo>
                    <a:pt x="683" y="717"/>
                  </a:lnTo>
                  <a:lnTo>
                    <a:pt x="684" y="717"/>
                  </a:lnTo>
                  <a:lnTo>
                    <a:pt x="687" y="719"/>
                  </a:lnTo>
                  <a:lnTo>
                    <a:pt x="687" y="717"/>
                  </a:lnTo>
                  <a:lnTo>
                    <a:pt x="687" y="715"/>
                  </a:lnTo>
                  <a:lnTo>
                    <a:pt x="687" y="714"/>
                  </a:lnTo>
                  <a:lnTo>
                    <a:pt x="689" y="714"/>
                  </a:lnTo>
                  <a:lnTo>
                    <a:pt x="690" y="714"/>
                  </a:lnTo>
                  <a:lnTo>
                    <a:pt x="692" y="714"/>
                  </a:lnTo>
                  <a:lnTo>
                    <a:pt x="693" y="714"/>
                  </a:lnTo>
                  <a:lnTo>
                    <a:pt x="694" y="714"/>
                  </a:lnTo>
                  <a:lnTo>
                    <a:pt x="695" y="714"/>
                  </a:lnTo>
                  <a:lnTo>
                    <a:pt x="697" y="714"/>
                  </a:lnTo>
                  <a:lnTo>
                    <a:pt x="697" y="713"/>
                  </a:lnTo>
                  <a:lnTo>
                    <a:pt x="698" y="711"/>
                  </a:lnTo>
                  <a:lnTo>
                    <a:pt x="698" y="709"/>
                  </a:lnTo>
                  <a:lnTo>
                    <a:pt x="695" y="709"/>
                  </a:lnTo>
                  <a:lnTo>
                    <a:pt x="697" y="709"/>
                  </a:lnTo>
                  <a:lnTo>
                    <a:pt x="697" y="708"/>
                  </a:lnTo>
                  <a:lnTo>
                    <a:pt x="698" y="707"/>
                  </a:lnTo>
                  <a:lnTo>
                    <a:pt x="698" y="706"/>
                  </a:lnTo>
                  <a:lnTo>
                    <a:pt x="699" y="706"/>
                  </a:lnTo>
                  <a:lnTo>
                    <a:pt x="699" y="705"/>
                  </a:lnTo>
                  <a:lnTo>
                    <a:pt x="700" y="701"/>
                  </a:lnTo>
                  <a:lnTo>
                    <a:pt x="700" y="700"/>
                  </a:lnTo>
                  <a:lnTo>
                    <a:pt x="701" y="700"/>
                  </a:lnTo>
                  <a:lnTo>
                    <a:pt x="695" y="695"/>
                  </a:lnTo>
                  <a:lnTo>
                    <a:pt x="692" y="694"/>
                  </a:lnTo>
                  <a:lnTo>
                    <a:pt x="691" y="692"/>
                  </a:lnTo>
                  <a:lnTo>
                    <a:pt x="687" y="689"/>
                  </a:lnTo>
                  <a:lnTo>
                    <a:pt x="680" y="683"/>
                  </a:lnTo>
                  <a:lnTo>
                    <a:pt x="677" y="681"/>
                  </a:lnTo>
                  <a:lnTo>
                    <a:pt x="673" y="678"/>
                  </a:lnTo>
                  <a:lnTo>
                    <a:pt x="666" y="672"/>
                  </a:lnTo>
                  <a:lnTo>
                    <a:pt x="663" y="669"/>
                  </a:lnTo>
                  <a:lnTo>
                    <a:pt x="663" y="670"/>
                  </a:lnTo>
                  <a:lnTo>
                    <a:pt x="663" y="671"/>
                  </a:lnTo>
                  <a:lnTo>
                    <a:pt x="663" y="675"/>
                  </a:lnTo>
                  <a:lnTo>
                    <a:pt x="663" y="680"/>
                  </a:lnTo>
                  <a:lnTo>
                    <a:pt x="663" y="683"/>
                  </a:lnTo>
                  <a:lnTo>
                    <a:pt x="663" y="684"/>
                  </a:lnTo>
                  <a:lnTo>
                    <a:pt x="663" y="687"/>
                  </a:lnTo>
                  <a:lnTo>
                    <a:pt x="661" y="687"/>
                  </a:lnTo>
                  <a:lnTo>
                    <a:pt x="660" y="687"/>
                  </a:lnTo>
                  <a:lnTo>
                    <a:pt x="660" y="686"/>
                  </a:lnTo>
                  <a:lnTo>
                    <a:pt x="659" y="686"/>
                  </a:lnTo>
                  <a:lnTo>
                    <a:pt x="658" y="686"/>
                  </a:lnTo>
                  <a:lnTo>
                    <a:pt x="657" y="686"/>
                  </a:lnTo>
                  <a:lnTo>
                    <a:pt x="656" y="686"/>
                  </a:lnTo>
                  <a:lnTo>
                    <a:pt x="656" y="687"/>
                  </a:lnTo>
                  <a:lnTo>
                    <a:pt x="655" y="687"/>
                  </a:lnTo>
                  <a:lnTo>
                    <a:pt x="655" y="688"/>
                  </a:lnTo>
                  <a:lnTo>
                    <a:pt x="655" y="689"/>
                  </a:lnTo>
                  <a:lnTo>
                    <a:pt x="654" y="690"/>
                  </a:lnTo>
                  <a:lnTo>
                    <a:pt x="654" y="691"/>
                  </a:lnTo>
                  <a:lnTo>
                    <a:pt x="654" y="692"/>
                  </a:lnTo>
                  <a:lnTo>
                    <a:pt x="652" y="694"/>
                  </a:lnTo>
                  <a:lnTo>
                    <a:pt x="652" y="696"/>
                  </a:lnTo>
                  <a:lnTo>
                    <a:pt x="651" y="696"/>
                  </a:lnTo>
                  <a:lnTo>
                    <a:pt x="651" y="697"/>
                  </a:lnTo>
                  <a:lnTo>
                    <a:pt x="650" y="697"/>
                  </a:lnTo>
                  <a:lnTo>
                    <a:pt x="650" y="698"/>
                  </a:lnTo>
                  <a:lnTo>
                    <a:pt x="649" y="699"/>
                  </a:lnTo>
                  <a:lnTo>
                    <a:pt x="648" y="699"/>
                  </a:lnTo>
                  <a:lnTo>
                    <a:pt x="648" y="700"/>
                  </a:lnTo>
                  <a:lnTo>
                    <a:pt x="647" y="700"/>
                  </a:lnTo>
                  <a:lnTo>
                    <a:pt x="646" y="701"/>
                  </a:lnTo>
                  <a:lnTo>
                    <a:pt x="644" y="703"/>
                  </a:lnTo>
                  <a:lnTo>
                    <a:pt x="643" y="703"/>
                  </a:lnTo>
                  <a:lnTo>
                    <a:pt x="642" y="703"/>
                  </a:lnTo>
                  <a:lnTo>
                    <a:pt x="642" y="704"/>
                  </a:lnTo>
                  <a:lnTo>
                    <a:pt x="640" y="704"/>
                  </a:lnTo>
                  <a:lnTo>
                    <a:pt x="639" y="704"/>
                  </a:lnTo>
                  <a:lnTo>
                    <a:pt x="638" y="703"/>
                  </a:lnTo>
                  <a:lnTo>
                    <a:pt x="635" y="703"/>
                  </a:lnTo>
                  <a:lnTo>
                    <a:pt x="635" y="701"/>
                  </a:lnTo>
                  <a:lnTo>
                    <a:pt x="634" y="701"/>
                  </a:lnTo>
                  <a:lnTo>
                    <a:pt x="633" y="700"/>
                  </a:lnTo>
                  <a:lnTo>
                    <a:pt x="632" y="700"/>
                  </a:lnTo>
                  <a:lnTo>
                    <a:pt x="631" y="700"/>
                  </a:lnTo>
                  <a:lnTo>
                    <a:pt x="630" y="699"/>
                  </a:lnTo>
                  <a:lnTo>
                    <a:pt x="630" y="697"/>
                  </a:lnTo>
                  <a:lnTo>
                    <a:pt x="630" y="692"/>
                  </a:lnTo>
                  <a:lnTo>
                    <a:pt x="629" y="680"/>
                  </a:lnTo>
                  <a:lnTo>
                    <a:pt x="629" y="671"/>
                  </a:lnTo>
                  <a:lnTo>
                    <a:pt x="629" y="670"/>
                  </a:lnTo>
                  <a:lnTo>
                    <a:pt x="629" y="663"/>
                  </a:lnTo>
                  <a:lnTo>
                    <a:pt x="629" y="662"/>
                  </a:lnTo>
                  <a:lnTo>
                    <a:pt x="630" y="662"/>
                  </a:lnTo>
                  <a:lnTo>
                    <a:pt x="631" y="662"/>
                  </a:lnTo>
                  <a:lnTo>
                    <a:pt x="631" y="659"/>
                  </a:lnTo>
                  <a:lnTo>
                    <a:pt x="630" y="659"/>
                  </a:lnTo>
                  <a:lnTo>
                    <a:pt x="630" y="658"/>
                  </a:lnTo>
                  <a:lnTo>
                    <a:pt x="629" y="658"/>
                  </a:lnTo>
                  <a:lnTo>
                    <a:pt x="629" y="657"/>
                  </a:lnTo>
                  <a:lnTo>
                    <a:pt x="629" y="656"/>
                  </a:lnTo>
                  <a:lnTo>
                    <a:pt x="630" y="656"/>
                  </a:lnTo>
                  <a:lnTo>
                    <a:pt x="631" y="655"/>
                  </a:lnTo>
                  <a:lnTo>
                    <a:pt x="631" y="654"/>
                  </a:lnTo>
                  <a:lnTo>
                    <a:pt x="629" y="653"/>
                  </a:lnTo>
                  <a:lnTo>
                    <a:pt x="629" y="652"/>
                  </a:lnTo>
                  <a:lnTo>
                    <a:pt x="630" y="650"/>
                  </a:lnTo>
                  <a:lnTo>
                    <a:pt x="630" y="649"/>
                  </a:lnTo>
                  <a:lnTo>
                    <a:pt x="630" y="648"/>
                  </a:lnTo>
                  <a:lnTo>
                    <a:pt x="631" y="648"/>
                  </a:lnTo>
                  <a:lnTo>
                    <a:pt x="632" y="646"/>
                  </a:lnTo>
                  <a:lnTo>
                    <a:pt x="632" y="645"/>
                  </a:lnTo>
                  <a:lnTo>
                    <a:pt x="632" y="644"/>
                  </a:lnTo>
                  <a:lnTo>
                    <a:pt x="631" y="644"/>
                  </a:lnTo>
                  <a:lnTo>
                    <a:pt x="630" y="642"/>
                  </a:lnTo>
                  <a:lnTo>
                    <a:pt x="628" y="640"/>
                  </a:lnTo>
                  <a:lnTo>
                    <a:pt x="626" y="639"/>
                  </a:lnTo>
                  <a:lnTo>
                    <a:pt x="625" y="639"/>
                  </a:lnTo>
                  <a:lnTo>
                    <a:pt x="624" y="638"/>
                  </a:lnTo>
                  <a:lnTo>
                    <a:pt x="623" y="637"/>
                  </a:lnTo>
                  <a:lnTo>
                    <a:pt x="622" y="636"/>
                  </a:lnTo>
                  <a:lnTo>
                    <a:pt x="621" y="636"/>
                  </a:lnTo>
                  <a:lnTo>
                    <a:pt x="621" y="637"/>
                  </a:lnTo>
                  <a:lnTo>
                    <a:pt x="620" y="638"/>
                  </a:lnTo>
                  <a:lnTo>
                    <a:pt x="620" y="639"/>
                  </a:lnTo>
                  <a:lnTo>
                    <a:pt x="618" y="639"/>
                  </a:lnTo>
                  <a:lnTo>
                    <a:pt x="618" y="640"/>
                  </a:lnTo>
                  <a:lnTo>
                    <a:pt x="618" y="641"/>
                  </a:lnTo>
                  <a:lnTo>
                    <a:pt x="617" y="641"/>
                  </a:lnTo>
                  <a:lnTo>
                    <a:pt x="617" y="642"/>
                  </a:lnTo>
                  <a:lnTo>
                    <a:pt x="617" y="644"/>
                  </a:lnTo>
                  <a:lnTo>
                    <a:pt x="617" y="645"/>
                  </a:lnTo>
                  <a:lnTo>
                    <a:pt x="616" y="645"/>
                  </a:lnTo>
                  <a:lnTo>
                    <a:pt x="616" y="646"/>
                  </a:lnTo>
                  <a:lnTo>
                    <a:pt x="622" y="647"/>
                  </a:lnTo>
                  <a:lnTo>
                    <a:pt x="622" y="653"/>
                  </a:lnTo>
                  <a:lnTo>
                    <a:pt x="622" y="654"/>
                  </a:lnTo>
                  <a:lnTo>
                    <a:pt x="621" y="654"/>
                  </a:lnTo>
                  <a:lnTo>
                    <a:pt x="618" y="653"/>
                  </a:lnTo>
                  <a:lnTo>
                    <a:pt x="617" y="653"/>
                  </a:lnTo>
                  <a:lnTo>
                    <a:pt x="616" y="653"/>
                  </a:lnTo>
                  <a:lnTo>
                    <a:pt x="616" y="654"/>
                  </a:lnTo>
                  <a:lnTo>
                    <a:pt x="616" y="656"/>
                  </a:lnTo>
                  <a:lnTo>
                    <a:pt x="616" y="657"/>
                  </a:lnTo>
                  <a:lnTo>
                    <a:pt x="616" y="658"/>
                  </a:lnTo>
                  <a:lnTo>
                    <a:pt x="616" y="659"/>
                  </a:lnTo>
                  <a:lnTo>
                    <a:pt x="616" y="662"/>
                  </a:lnTo>
                  <a:lnTo>
                    <a:pt x="616" y="663"/>
                  </a:lnTo>
                  <a:lnTo>
                    <a:pt x="616" y="666"/>
                  </a:lnTo>
                  <a:lnTo>
                    <a:pt x="616" y="669"/>
                  </a:lnTo>
                  <a:lnTo>
                    <a:pt x="616" y="670"/>
                  </a:lnTo>
                  <a:lnTo>
                    <a:pt x="616" y="671"/>
                  </a:lnTo>
                  <a:lnTo>
                    <a:pt x="616" y="672"/>
                  </a:lnTo>
                  <a:lnTo>
                    <a:pt x="616" y="673"/>
                  </a:lnTo>
                  <a:lnTo>
                    <a:pt x="616" y="674"/>
                  </a:lnTo>
                  <a:lnTo>
                    <a:pt x="616" y="677"/>
                  </a:lnTo>
                  <a:lnTo>
                    <a:pt x="616" y="679"/>
                  </a:lnTo>
                  <a:lnTo>
                    <a:pt x="616" y="680"/>
                  </a:lnTo>
                  <a:lnTo>
                    <a:pt x="616" y="681"/>
                  </a:lnTo>
                  <a:lnTo>
                    <a:pt x="616" y="682"/>
                  </a:lnTo>
                  <a:lnTo>
                    <a:pt x="616" y="683"/>
                  </a:lnTo>
                  <a:lnTo>
                    <a:pt x="616" y="684"/>
                  </a:lnTo>
                  <a:lnTo>
                    <a:pt x="616" y="686"/>
                  </a:lnTo>
                  <a:lnTo>
                    <a:pt x="616" y="687"/>
                  </a:lnTo>
                  <a:lnTo>
                    <a:pt x="616" y="688"/>
                  </a:lnTo>
                  <a:lnTo>
                    <a:pt x="616" y="689"/>
                  </a:lnTo>
                  <a:lnTo>
                    <a:pt x="616" y="690"/>
                  </a:lnTo>
                  <a:lnTo>
                    <a:pt x="615" y="692"/>
                  </a:lnTo>
                  <a:lnTo>
                    <a:pt x="615" y="695"/>
                  </a:lnTo>
                  <a:lnTo>
                    <a:pt x="615" y="696"/>
                  </a:lnTo>
                  <a:lnTo>
                    <a:pt x="614" y="697"/>
                  </a:lnTo>
                  <a:lnTo>
                    <a:pt x="614" y="698"/>
                  </a:lnTo>
                  <a:lnTo>
                    <a:pt x="614" y="700"/>
                  </a:lnTo>
                  <a:lnTo>
                    <a:pt x="613" y="703"/>
                  </a:lnTo>
                  <a:lnTo>
                    <a:pt x="613" y="706"/>
                  </a:lnTo>
                  <a:lnTo>
                    <a:pt x="613" y="708"/>
                  </a:lnTo>
                  <a:lnTo>
                    <a:pt x="612" y="709"/>
                  </a:lnTo>
                  <a:lnTo>
                    <a:pt x="612" y="711"/>
                  </a:lnTo>
                  <a:lnTo>
                    <a:pt x="612" y="712"/>
                  </a:lnTo>
                  <a:lnTo>
                    <a:pt x="612" y="713"/>
                  </a:lnTo>
                  <a:lnTo>
                    <a:pt x="611" y="713"/>
                  </a:lnTo>
                  <a:lnTo>
                    <a:pt x="611" y="714"/>
                  </a:lnTo>
                  <a:lnTo>
                    <a:pt x="611" y="715"/>
                  </a:lnTo>
                  <a:lnTo>
                    <a:pt x="609" y="715"/>
                  </a:lnTo>
                  <a:lnTo>
                    <a:pt x="609" y="716"/>
                  </a:lnTo>
                  <a:lnTo>
                    <a:pt x="609" y="717"/>
                  </a:lnTo>
                  <a:lnTo>
                    <a:pt x="608" y="717"/>
                  </a:lnTo>
                  <a:lnTo>
                    <a:pt x="608" y="719"/>
                  </a:lnTo>
                  <a:lnTo>
                    <a:pt x="607" y="720"/>
                  </a:lnTo>
                  <a:lnTo>
                    <a:pt x="606" y="721"/>
                  </a:lnTo>
                  <a:lnTo>
                    <a:pt x="605" y="722"/>
                  </a:lnTo>
                  <a:lnTo>
                    <a:pt x="604" y="722"/>
                  </a:lnTo>
                  <a:lnTo>
                    <a:pt x="604" y="723"/>
                  </a:lnTo>
                  <a:lnTo>
                    <a:pt x="603" y="723"/>
                  </a:lnTo>
                  <a:lnTo>
                    <a:pt x="600" y="725"/>
                  </a:lnTo>
                  <a:lnTo>
                    <a:pt x="598" y="728"/>
                  </a:lnTo>
                  <a:lnTo>
                    <a:pt x="597" y="729"/>
                  </a:lnTo>
                  <a:lnTo>
                    <a:pt x="596" y="729"/>
                  </a:lnTo>
                  <a:lnTo>
                    <a:pt x="595" y="730"/>
                  </a:lnTo>
                  <a:lnTo>
                    <a:pt x="594" y="730"/>
                  </a:lnTo>
                  <a:lnTo>
                    <a:pt x="592" y="730"/>
                  </a:lnTo>
                  <a:lnTo>
                    <a:pt x="592" y="731"/>
                  </a:lnTo>
                  <a:lnTo>
                    <a:pt x="591" y="731"/>
                  </a:lnTo>
                  <a:lnTo>
                    <a:pt x="590" y="731"/>
                  </a:lnTo>
                  <a:lnTo>
                    <a:pt x="589" y="731"/>
                  </a:lnTo>
                  <a:lnTo>
                    <a:pt x="588" y="731"/>
                  </a:lnTo>
                  <a:lnTo>
                    <a:pt x="588" y="732"/>
                  </a:lnTo>
                  <a:lnTo>
                    <a:pt x="587" y="732"/>
                  </a:lnTo>
                  <a:lnTo>
                    <a:pt x="586" y="732"/>
                  </a:lnTo>
                  <a:lnTo>
                    <a:pt x="583" y="732"/>
                  </a:lnTo>
                  <a:lnTo>
                    <a:pt x="582" y="732"/>
                  </a:lnTo>
                  <a:lnTo>
                    <a:pt x="581" y="732"/>
                  </a:lnTo>
                  <a:lnTo>
                    <a:pt x="581" y="733"/>
                  </a:lnTo>
                  <a:lnTo>
                    <a:pt x="581" y="734"/>
                  </a:lnTo>
                  <a:lnTo>
                    <a:pt x="580" y="736"/>
                  </a:lnTo>
                  <a:lnTo>
                    <a:pt x="580" y="737"/>
                  </a:lnTo>
                  <a:lnTo>
                    <a:pt x="579" y="738"/>
                  </a:lnTo>
                  <a:lnTo>
                    <a:pt x="579" y="739"/>
                  </a:lnTo>
                  <a:lnTo>
                    <a:pt x="579" y="740"/>
                  </a:lnTo>
                  <a:lnTo>
                    <a:pt x="578" y="741"/>
                  </a:lnTo>
                  <a:lnTo>
                    <a:pt x="578" y="742"/>
                  </a:lnTo>
                  <a:lnTo>
                    <a:pt x="577" y="741"/>
                  </a:lnTo>
                  <a:lnTo>
                    <a:pt x="575" y="741"/>
                  </a:lnTo>
                  <a:lnTo>
                    <a:pt x="573" y="739"/>
                  </a:lnTo>
                  <a:lnTo>
                    <a:pt x="572" y="738"/>
                  </a:lnTo>
                  <a:lnTo>
                    <a:pt x="571" y="737"/>
                  </a:lnTo>
                  <a:lnTo>
                    <a:pt x="571" y="736"/>
                  </a:lnTo>
                  <a:lnTo>
                    <a:pt x="570" y="736"/>
                  </a:lnTo>
                  <a:lnTo>
                    <a:pt x="571" y="736"/>
                  </a:lnTo>
                  <a:lnTo>
                    <a:pt x="571" y="734"/>
                  </a:lnTo>
                  <a:lnTo>
                    <a:pt x="572" y="734"/>
                  </a:lnTo>
                  <a:lnTo>
                    <a:pt x="572" y="733"/>
                  </a:lnTo>
                  <a:lnTo>
                    <a:pt x="573" y="733"/>
                  </a:lnTo>
                  <a:lnTo>
                    <a:pt x="574" y="733"/>
                  </a:lnTo>
                  <a:lnTo>
                    <a:pt x="574" y="732"/>
                  </a:lnTo>
                  <a:lnTo>
                    <a:pt x="575" y="732"/>
                  </a:lnTo>
                  <a:lnTo>
                    <a:pt x="577" y="732"/>
                  </a:lnTo>
                  <a:lnTo>
                    <a:pt x="577" y="731"/>
                  </a:lnTo>
                  <a:lnTo>
                    <a:pt x="578" y="731"/>
                  </a:lnTo>
                  <a:lnTo>
                    <a:pt x="579" y="731"/>
                  </a:lnTo>
                  <a:lnTo>
                    <a:pt x="580" y="731"/>
                  </a:lnTo>
                  <a:lnTo>
                    <a:pt x="581" y="731"/>
                  </a:lnTo>
                  <a:lnTo>
                    <a:pt x="581" y="730"/>
                  </a:lnTo>
                  <a:lnTo>
                    <a:pt x="582" y="730"/>
                  </a:lnTo>
                  <a:lnTo>
                    <a:pt x="583" y="730"/>
                  </a:lnTo>
                  <a:lnTo>
                    <a:pt x="586" y="730"/>
                  </a:lnTo>
                  <a:lnTo>
                    <a:pt x="587" y="730"/>
                  </a:lnTo>
                  <a:lnTo>
                    <a:pt x="588" y="730"/>
                  </a:lnTo>
                  <a:lnTo>
                    <a:pt x="589" y="730"/>
                  </a:lnTo>
                  <a:lnTo>
                    <a:pt x="590" y="730"/>
                  </a:lnTo>
                  <a:lnTo>
                    <a:pt x="591" y="730"/>
                  </a:lnTo>
                  <a:lnTo>
                    <a:pt x="592" y="729"/>
                  </a:lnTo>
                  <a:lnTo>
                    <a:pt x="594" y="729"/>
                  </a:lnTo>
                  <a:lnTo>
                    <a:pt x="595" y="729"/>
                  </a:lnTo>
                  <a:lnTo>
                    <a:pt x="595" y="728"/>
                  </a:lnTo>
                  <a:lnTo>
                    <a:pt x="596" y="728"/>
                  </a:lnTo>
                  <a:lnTo>
                    <a:pt x="597" y="726"/>
                  </a:lnTo>
                  <a:lnTo>
                    <a:pt x="598" y="726"/>
                  </a:lnTo>
                  <a:lnTo>
                    <a:pt x="603" y="722"/>
                  </a:lnTo>
                  <a:lnTo>
                    <a:pt x="604" y="722"/>
                  </a:lnTo>
                  <a:lnTo>
                    <a:pt x="604" y="721"/>
                  </a:lnTo>
                  <a:lnTo>
                    <a:pt x="605" y="721"/>
                  </a:lnTo>
                  <a:lnTo>
                    <a:pt x="605" y="720"/>
                  </a:lnTo>
                  <a:lnTo>
                    <a:pt x="606" y="720"/>
                  </a:lnTo>
                  <a:lnTo>
                    <a:pt x="606" y="719"/>
                  </a:lnTo>
                  <a:lnTo>
                    <a:pt x="607" y="719"/>
                  </a:lnTo>
                  <a:lnTo>
                    <a:pt x="607" y="717"/>
                  </a:lnTo>
                  <a:lnTo>
                    <a:pt x="608" y="716"/>
                  </a:lnTo>
                  <a:lnTo>
                    <a:pt x="608" y="715"/>
                  </a:lnTo>
                  <a:lnTo>
                    <a:pt x="609" y="715"/>
                  </a:lnTo>
                  <a:lnTo>
                    <a:pt x="609" y="714"/>
                  </a:lnTo>
                  <a:lnTo>
                    <a:pt x="609" y="713"/>
                  </a:lnTo>
                  <a:lnTo>
                    <a:pt x="609" y="712"/>
                  </a:lnTo>
                  <a:lnTo>
                    <a:pt x="611" y="712"/>
                  </a:lnTo>
                  <a:lnTo>
                    <a:pt x="611" y="711"/>
                  </a:lnTo>
                  <a:lnTo>
                    <a:pt x="612" y="704"/>
                  </a:lnTo>
                  <a:lnTo>
                    <a:pt x="613" y="700"/>
                  </a:lnTo>
                  <a:lnTo>
                    <a:pt x="614" y="696"/>
                  </a:lnTo>
                  <a:lnTo>
                    <a:pt x="614" y="695"/>
                  </a:lnTo>
                  <a:lnTo>
                    <a:pt x="614" y="694"/>
                  </a:lnTo>
                  <a:lnTo>
                    <a:pt x="614" y="692"/>
                  </a:lnTo>
                  <a:lnTo>
                    <a:pt x="614" y="690"/>
                  </a:lnTo>
                  <a:lnTo>
                    <a:pt x="615" y="689"/>
                  </a:lnTo>
                  <a:lnTo>
                    <a:pt x="615" y="688"/>
                  </a:lnTo>
                  <a:lnTo>
                    <a:pt x="615" y="687"/>
                  </a:lnTo>
                  <a:lnTo>
                    <a:pt x="615" y="686"/>
                  </a:lnTo>
                  <a:lnTo>
                    <a:pt x="615" y="684"/>
                  </a:lnTo>
                  <a:lnTo>
                    <a:pt x="615" y="683"/>
                  </a:lnTo>
                  <a:lnTo>
                    <a:pt x="615" y="682"/>
                  </a:lnTo>
                  <a:lnTo>
                    <a:pt x="615" y="680"/>
                  </a:lnTo>
                  <a:lnTo>
                    <a:pt x="615" y="679"/>
                  </a:lnTo>
                  <a:lnTo>
                    <a:pt x="615" y="677"/>
                  </a:lnTo>
                  <a:lnTo>
                    <a:pt x="615" y="672"/>
                  </a:lnTo>
                  <a:lnTo>
                    <a:pt x="615" y="671"/>
                  </a:lnTo>
                  <a:lnTo>
                    <a:pt x="615" y="670"/>
                  </a:lnTo>
                  <a:lnTo>
                    <a:pt x="615" y="663"/>
                  </a:lnTo>
                  <a:lnTo>
                    <a:pt x="615" y="654"/>
                  </a:lnTo>
                  <a:lnTo>
                    <a:pt x="615" y="653"/>
                  </a:lnTo>
                  <a:lnTo>
                    <a:pt x="612" y="653"/>
                  </a:lnTo>
                  <a:lnTo>
                    <a:pt x="612" y="652"/>
                  </a:lnTo>
                  <a:lnTo>
                    <a:pt x="612" y="646"/>
                  </a:lnTo>
                  <a:lnTo>
                    <a:pt x="613" y="646"/>
                  </a:lnTo>
                  <a:lnTo>
                    <a:pt x="615" y="646"/>
                  </a:lnTo>
                  <a:lnTo>
                    <a:pt x="615" y="645"/>
                  </a:lnTo>
                  <a:lnTo>
                    <a:pt x="615" y="644"/>
                  </a:lnTo>
                  <a:lnTo>
                    <a:pt x="616" y="644"/>
                  </a:lnTo>
                  <a:lnTo>
                    <a:pt x="616" y="642"/>
                  </a:lnTo>
                  <a:lnTo>
                    <a:pt x="616" y="641"/>
                  </a:lnTo>
                  <a:lnTo>
                    <a:pt x="617" y="640"/>
                  </a:lnTo>
                  <a:lnTo>
                    <a:pt x="617" y="639"/>
                  </a:lnTo>
                  <a:lnTo>
                    <a:pt x="617" y="638"/>
                  </a:lnTo>
                  <a:lnTo>
                    <a:pt x="618" y="638"/>
                  </a:lnTo>
                  <a:lnTo>
                    <a:pt x="618" y="637"/>
                  </a:lnTo>
                  <a:lnTo>
                    <a:pt x="620" y="637"/>
                  </a:lnTo>
                  <a:lnTo>
                    <a:pt x="620" y="636"/>
                  </a:lnTo>
                  <a:lnTo>
                    <a:pt x="621" y="636"/>
                  </a:lnTo>
                  <a:lnTo>
                    <a:pt x="621" y="634"/>
                  </a:lnTo>
                  <a:lnTo>
                    <a:pt x="620" y="634"/>
                  </a:lnTo>
                  <a:lnTo>
                    <a:pt x="617" y="632"/>
                  </a:lnTo>
                  <a:lnTo>
                    <a:pt x="616" y="632"/>
                  </a:lnTo>
                  <a:lnTo>
                    <a:pt x="615" y="630"/>
                  </a:lnTo>
                  <a:lnTo>
                    <a:pt x="612" y="628"/>
                  </a:lnTo>
                  <a:lnTo>
                    <a:pt x="611" y="628"/>
                  </a:lnTo>
                  <a:lnTo>
                    <a:pt x="609" y="627"/>
                  </a:lnTo>
                  <a:lnTo>
                    <a:pt x="607" y="625"/>
                  </a:lnTo>
                  <a:lnTo>
                    <a:pt x="606" y="624"/>
                  </a:lnTo>
                  <a:lnTo>
                    <a:pt x="604" y="623"/>
                  </a:lnTo>
                  <a:lnTo>
                    <a:pt x="602" y="621"/>
                  </a:lnTo>
                  <a:lnTo>
                    <a:pt x="599" y="620"/>
                  </a:lnTo>
                  <a:lnTo>
                    <a:pt x="598" y="619"/>
                  </a:lnTo>
                  <a:lnTo>
                    <a:pt x="596" y="617"/>
                  </a:lnTo>
                  <a:lnTo>
                    <a:pt x="595" y="617"/>
                  </a:lnTo>
                  <a:lnTo>
                    <a:pt x="594" y="616"/>
                  </a:lnTo>
                  <a:lnTo>
                    <a:pt x="592" y="616"/>
                  </a:lnTo>
                  <a:lnTo>
                    <a:pt x="591" y="616"/>
                  </a:lnTo>
                  <a:lnTo>
                    <a:pt x="591" y="615"/>
                  </a:lnTo>
                  <a:lnTo>
                    <a:pt x="589" y="615"/>
                  </a:lnTo>
                  <a:lnTo>
                    <a:pt x="587" y="614"/>
                  </a:lnTo>
                  <a:lnTo>
                    <a:pt x="583" y="613"/>
                  </a:lnTo>
                  <a:lnTo>
                    <a:pt x="580" y="611"/>
                  </a:lnTo>
                  <a:lnTo>
                    <a:pt x="578" y="609"/>
                  </a:lnTo>
                  <a:lnTo>
                    <a:pt x="575" y="608"/>
                  </a:lnTo>
                  <a:lnTo>
                    <a:pt x="574" y="608"/>
                  </a:lnTo>
                  <a:lnTo>
                    <a:pt x="573" y="608"/>
                  </a:lnTo>
                  <a:lnTo>
                    <a:pt x="573" y="607"/>
                  </a:lnTo>
                  <a:lnTo>
                    <a:pt x="570" y="606"/>
                  </a:lnTo>
                  <a:lnTo>
                    <a:pt x="566" y="605"/>
                  </a:lnTo>
                  <a:lnTo>
                    <a:pt x="564" y="604"/>
                  </a:lnTo>
                  <a:lnTo>
                    <a:pt x="554" y="599"/>
                  </a:lnTo>
                  <a:lnTo>
                    <a:pt x="552" y="598"/>
                  </a:lnTo>
                  <a:lnTo>
                    <a:pt x="551" y="598"/>
                  </a:lnTo>
                  <a:lnTo>
                    <a:pt x="546" y="596"/>
                  </a:lnTo>
                  <a:lnTo>
                    <a:pt x="545" y="596"/>
                  </a:lnTo>
                  <a:lnTo>
                    <a:pt x="544" y="595"/>
                  </a:lnTo>
                  <a:lnTo>
                    <a:pt x="543" y="595"/>
                  </a:lnTo>
                  <a:lnTo>
                    <a:pt x="542" y="595"/>
                  </a:lnTo>
                  <a:lnTo>
                    <a:pt x="540" y="594"/>
                  </a:lnTo>
                  <a:lnTo>
                    <a:pt x="539" y="594"/>
                  </a:lnTo>
                  <a:lnTo>
                    <a:pt x="535" y="591"/>
                  </a:lnTo>
                  <a:lnTo>
                    <a:pt x="534" y="591"/>
                  </a:lnTo>
                  <a:lnTo>
                    <a:pt x="534" y="590"/>
                  </a:lnTo>
                  <a:lnTo>
                    <a:pt x="529" y="589"/>
                  </a:lnTo>
                  <a:lnTo>
                    <a:pt x="529" y="588"/>
                  </a:lnTo>
                  <a:lnTo>
                    <a:pt x="525" y="587"/>
                  </a:lnTo>
                  <a:lnTo>
                    <a:pt x="523" y="586"/>
                  </a:lnTo>
                  <a:lnTo>
                    <a:pt x="522" y="586"/>
                  </a:lnTo>
                  <a:lnTo>
                    <a:pt x="520" y="585"/>
                  </a:lnTo>
                  <a:lnTo>
                    <a:pt x="516" y="582"/>
                  </a:lnTo>
                  <a:lnTo>
                    <a:pt x="514" y="581"/>
                  </a:lnTo>
                  <a:lnTo>
                    <a:pt x="513" y="581"/>
                  </a:lnTo>
                  <a:lnTo>
                    <a:pt x="512" y="580"/>
                  </a:lnTo>
                  <a:lnTo>
                    <a:pt x="511" y="580"/>
                  </a:lnTo>
                  <a:lnTo>
                    <a:pt x="510" y="580"/>
                  </a:lnTo>
                  <a:lnTo>
                    <a:pt x="508" y="579"/>
                  </a:lnTo>
                  <a:lnTo>
                    <a:pt x="505" y="578"/>
                  </a:lnTo>
                  <a:lnTo>
                    <a:pt x="503" y="577"/>
                  </a:lnTo>
                  <a:lnTo>
                    <a:pt x="502" y="577"/>
                  </a:lnTo>
                  <a:lnTo>
                    <a:pt x="502" y="575"/>
                  </a:lnTo>
                  <a:lnTo>
                    <a:pt x="495" y="573"/>
                  </a:lnTo>
                  <a:lnTo>
                    <a:pt x="494" y="572"/>
                  </a:lnTo>
                  <a:lnTo>
                    <a:pt x="492" y="571"/>
                  </a:lnTo>
                  <a:lnTo>
                    <a:pt x="487" y="570"/>
                  </a:lnTo>
                  <a:lnTo>
                    <a:pt x="484" y="569"/>
                  </a:lnTo>
                  <a:lnTo>
                    <a:pt x="478" y="566"/>
                  </a:lnTo>
                  <a:lnTo>
                    <a:pt x="463" y="560"/>
                  </a:lnTo>
                  <a:lnTo>
                    <a:pt x="458" y="557"/>
                  </a:lnTo>
                  <a:lnTo>
                    <a:pt x="454" y="556"/>
                  </a:lnTo>
                  <a:lnTo>
                    <a:pt x="451" y="554"/>
                  </a:lnTo>
                  <a:lnTo>
                    <a:pt x="449" y="553"/>
                  </a:lnTo>
                  <a:lnTo>
                    <a:pt x="444" y="550"/>
                  </a:lnTo>
                  <a:lnTo>
                    <a:pt x="443" y="550"/>
                  </a:lnTo>
                  <a:lnTo>
                    <a:pt x="435" y="547"/>
                  </a:lnTo>
                  <a:lnTo>
                    <a:pt x="432" y="546"/>
                  </a:lnTo>
                  <a:lnTo>
                    <a:pt x="431" y="545"/>
                  </a:lnTo>
                  <a:lnTo>
                    <a:pt x="425" y="544"/>
                  </a:lnTo>
                  <a:lnTo>
                    <a:pt x="423" y="542"/>
                  </a:lnTo>
                  <a:lnTo>
                    <a:pt x="423" y="541"/>
                  </a:lnTo>
                  <a:lnTo>
                    <a:pt x="422" y="541"/>
                  </a:lnTo>
                  <a:lnTo>
                    <a:pt x="421" y="540"/>
                  </a:lnTo>
                  <a:lnTo>
                    <a:pt x="419" y="540"/>
                  </a:lnTo>
                  <a:lnTo>
                    <a:pt x="418" y="540"/>
                  </a:lnTo>
                  <a:lnTo>
                    <a:pt x="417" y="539"/>
                  </a:lnTo>
                  <a:lnTo>
                    <a:pt x="415" y="538"/>
                  </a:lnTo>
                  <a:lnTo>
                    <a:pt x="414" y="538"/>
                  </a:lnTo>
                  <a:lnTo>
                    <a:pt x="413" y="537"/>
                  </a:lnTo>
                  <a:lnTo>
                    <a:pt x="411" y="537"/>
                  </a:lnTo>
                  <a:lnTo>
                    <a:pt x="410" y="536"/>
                  </a:lnTo>
                  <a:lnTo>
                    <a:pt x="409" y="536"/>
                  </a:lnTo>
                  <a:lnTo>
                    <a:pt x="407" y="535"/>
                  </a:lnTo>
                  <a:lnTo>
                    <a:pt x="405" y="533"/>
                  </a:lnTo>
                  <a:lnTo>
                    <a:pt x="404" y="533"/>
                  </a:lnTo>
                  <a:lnTo>
                    <a:pt x="400" y="531"/>
                  </a:lnTo>
                  <a:lnTo>
                    <a:pt x="397" y="530"/>
                  </a:lnTo>
                  <a:lnTo>
                    <a:pt x="396" y="529"/>
                  </a:lnTo>
                  <a:lnTo>
                    <a:pt x="394" y="529"/>
                  </a:lnTo>
                  <a:lnTo>
                    <a:pt x="394" y="528"/>
                  </a:lnTo>
                  <a:lnTo>
                    <a:pt x="393" y="524"/>
                  </a:lnTo>
                  <a:lnTo>
                    <a:pt x="392" y="524"/>
                  </a:lnTo>
                  <a:lnTo>
                    <a:pt x="392" y="523"/>
                  </a:lnTo>
                  <a:lnTo>
                    <a:pt x="391" y="522"/>
                  </a:lnTo>
                  <a:lnTo>
                    <a:pt x="390" y="522"/>
                  </a:lnTo>
                  <a:lnTo>
                    <a:pt x="390" y="521"/>
                  </a:lnTo>
                  <a:lnTo>
                    <a:pt x="389" y="521"/>
                  </a:lnTo>
                  <a:lnTo>
                    <a:pt x="388" y="520"/>
                  </a:lnTo>
                  <a:lnTo>
                    <a:pt x="387" y="520"/>
                  </a:lnTo>
                  <a:lnTo>
                    <a:pt x="385" y="520"/>
                  </a:lnTo>
                  <a:lnTo>
                    <a:pt x="385" y="519"/>
                  </a:lnTo>
                  <a:lnTo>
                    <a:pt x="384" y="519"/>
                  </a:lnTo>
                  <a:lnTo>
                    <a:pt x="383" y="519"/>
                  </a:lnTo>
                  <a:lnTo>
                    <a:pt x="382" y="519"/>
                  </a:lnTo>
                  <a:lnTo>
                    <a:pt x="382" y="520"/>
                  </a:lnTo>
                  <a:lnTo>
                    <a:pt x="380" y="520"/>
                  </a:lnTo>
                  <a:lnTo>
                    <a:pt x="379" y="521"/>
                  </a:lnTo>
                  <a:lnTo>
                    <a:pt x="378" y="521"/>
                  </a:lnTo>
                  <a:lnTo>
                    <a:pt x="376" y="521"/>
                  </a:lnTo>
                  <a:lnTo>
                    <a:pt x="375" y="521"/>
                  </a:lnTo>
                  <a:lnTo>
                    <a:pt x="374" y="520"/>
                  </a:lnTo>
                  <a:lnTo>
                    <a:pt x="366" y="518"/>
                  </a:lnTo>
                  <a:lnTo>
                    <a:pt x="365" y="516"/>
                  </a:lnTo>
                  <a:lnTo>
                    <a:pt x="362" y="515"/>
                  </a:lnTo>
                  <a:lnTo>
                    <a:pt x="358" y="514"/>
                  </a:lnTo>
                  <a:lnTo>
                    <a:pt x="342" y="506"/>
                  </a:lnTo>
                  <a:lnTo>
                    <a:pt x="336" y="504"/>
                  </a:lnTo>
                  <a:lnTo>
                    <a:pt x="329" y="500"/>
                  </a:lnTo>
                  <a:lnTo>
                    <a:pt x="328" y="500"/>
                  </a:lnTo>
                  <a:lnTo>
                    <a:pt x="323" y="498"/>
                  </a:lnTo>
                  <a:lnTo>
                    <a:pt x="318" y="496"/>
                  </a:lnTo>
                  <a:lnTo>
                    <a:pt x="310" y="493"/>
                  </a:lnTo>
                  <a:lnTo>
                    <a:pt x="309" y="493"/>
                  </a:lnTo>
                  <a:lnTo>
                    <a:pt x="306" y="491"/>
                  </a:lnTo>
                  <a:lnTo>
                    <a:pt x="296" y="487"/>
                  </a:lnTo>
                  <a:lnTo>
                    <a:pt x="295" y="486"/>
                  </a:lnTo>
                  <a:lnTo>
                    <a:pt x="289" y="483"/>
                  </a:lnTo>
                  <a:lnTo>
                    <a:pt x="289" y="482"/>
                  </a:lnTo>
                  <a:lnTo>
                    <a:pt x="288" y="482"/>
                  </a:lnTo>
                  <a:lnTo>
                    <a:pt x="287" y="482"/>
                  </a:lnTo>
                  <a:lnTo>
                    <a:pt x="287" y="481"/>
                  </a:lnTo>
                  <a:lnTo>
                    <a:pt x="287" y="480"/>
                  </a:lnTo>
                  <a:lnTo>
                    <a:pt x="286" y="480"/>
                  </a:lnTo>
                  <a:lnTo>
                    <a:pt x="286" y="478"/>
                  </a:lnTo>
                  <a:lnTo>
                    <a:pt x="285" y="478"/>
                  </a:lnTo>
                  <a:lnTo>
                    <a:pt x="285" y="477"/>
                  </a:lnTo>
                  <a:lnTo>
                    <a:pt x="284" y="477"/>
                  </a:lnTo>
                  <a:lnTo>
                    <a:pt x="284" y="475"/>
                  </a:lnTo>
                  <a:lnTo>
                    <a:pt x="282" y="475"/>
                  </a:lnTo>
                  <a:lnTo>
                    <a:pt x="281" y="474"/>
                  </a:lnTo>
                  <a:lnTo>
                    <a:pt x="280" y="474"/>
                  </a:lnTo>
                  <a:lnTo>
                    <a:pt x="279" y="473"/>
                  </a:lnTo>
                  <a:lnTo>
                    <a:pt x="278" y="473"/>
                  </a:lnTo>
                  <a:lnTo>
                    <a:pt x="277" y="473"/>
                  </a:lnTo>
                  <a:lnTo>
                    <a:pt x="276" y="473"/>
                  </a:lnTo>
                  <a:lnTo>
                    <a:pt x="273" y="474"/>
                  </a:lnTo>
                  <a:lnTo>
                    <a:pt x="272" y="474"/>
                  </a:lnTo>
                  <a:lnTo>
                    <a:pt x="271" y="474"/>
                  </a:lnTo>
                  <a:lnTo>
                    <a:pt x="270" y="474"/>
                  </a:lnTo>
                  <a:lnTo>
                    <a:pt x="269" y="474"/>
                  </a:lnTo>
                  <a:lnTo>
                    <a:pt x="266" y="473"/>
                  </a:lnTo>
                  <a:lnTo>
                    <a:pt x="260" y="471"/>
                  </a:lnTo>
                  <a:lnTo>
                    <a:pt x="253" y="468"/>
                  </a:lnTo>
                  <a:lnTo>
                    <a:pt x="250" y="466"/>
                  </a:lnTo>
                  <a:lnTo>
                    <a:pt x="245" y="464"/>
                  </a:lnTo>
                  <a:lnTo>
                    <a:pt x="241" y="462"/>
                  </a:lnTo>
                  <a:lnTo>
                    <a:pt x="240" y="462"/>
                  </a:lnTo>
                  <a:lnTo>
                    <a:pt x="240" y="461"/>
                  </a:lnTo>
                  <a:lnTo>
                    <a:pt x="238" y="461"/>
                  </a:lnTo>
                  <a:lnTo>
                    <a:pt x="237" y="460"/>
                  </a:lnTo>
                  <a:lnTo>
                    <a:pt x="235" y="458"/>
                  </a:lnTo>
                  <a:lnTo>
                    <a:pt x="234" y="458"/>
                  </a:lnTo>
                  <a:lnTo>
                    <a:pt x="233" y="458"/>
                  </a:lnTo>
                  <a:lnTo>
                    <a:pt x="232" y="457"/>
                  </a:lnTo>
                  <a:lnTo>
                    <a:pt x="229" y="456"/>
                  </a:lnTo>
                  <a:lnTo>
                    <a:pt x="226" y="455"/>
                  </a:lnTo>
                  <a:lnTo>
                    <a:pt x="225" y="455"/>
                  </a:lnTo>
                  <a:lnTo>
                    <a:pt x="221" y="453"/>
                  </a:lnTo>
                  <a:lnTo>
                    <a:pt x="220" y="453"/>
                  </a:lnTo>
                  <a:lnTo>
                    <a:pt x="219" y="453"/>
                  </a:lnTo>
                  <a:lnTo>
                    <a:pt x="218" y="453"/>
                  </a:lnTo>
                  <a:lnTo>
                    <a:pt x="217" y="453"/>
                  </a:lnTo>
                  <a:lnTo>
                    <a:pt x="215" y="454"/>
                  </a:lnTo>
                  <a:lnTo>
                    <a:pt x="202" y="447"/>
                  </a:lnTo>
                  <a:lnTo>
                    <a:pt x="198" y="446"/>
                  </a:lnTo>
                  <a:lnTo>
                    <a:pt x="197" y="446"/>
                  </a:lnTo>
                  <a:lnTo>
                    <a:pt x="195" y="445"/>
                  </a:lnTo>
                  <a:lnTo>
                    <a:pt x="194" y="445"/>
                  </a:lnTo>
                  <a:lnTo>
                    <a:pt x="194" y="444"/>
                  </a:lnTo>
                  <a:lnTo>
                    <a:pt x="193" y="444"/>
                  </a:lnTo>
                  <a:lnTo>
                    <a:pt x="192" y="444"/>
                  </a:lnTo>
                  <a:lnTo>
                    <a:pt x="191" y="443"/>
                  </a:lnTo>
                  <a:lnTo>
                    <a:pt x="189" y="443"/>
                  </a:lnTo>
                  <a:lnTo>
                    <a:pt x="187" y="441"/>
                  </a:lnTo>
                  <a:lnTo>
                    <a:pt x="186" y="441"/>
                  </a:lnTo>
                  <a:lnTo>
                    <a:pt x="185" y="440"/>
                  </a:lnTo>
                  <a:lnTo>
                    <a:pt x="184" y="440"/>
                  </a:lnTo>
                  <a:lnTo>
                    <a:pt x="183" y="440"/>
                  </a:lnTo>
                  <a:lnTo>
                    <a:pt x="180" y="438"/>
                  </a:lnTo>
                  <a:lnTo>
                    <a:pt x="178" y="438"/>
                  </a:lnTo>
                  <a:lnTo>
                    <a:pt x="178" y="437"/>
                  </a:lnTo>
                  <a:lnTo>
                    <a:pt x="177" y="437"/>
                  </a:lnTo>
                  <a:lnTo>
                    <a:pt x="176" y="437"/>
                  </a:lnTo>
                  <a:lnTo>
                    <a:pt x="176" y="436"/>
                  </a:lnTo>
                  <a:lnTo>
                    <a:pt x="175" y="436"/>
                  </a:lnTo>
                  <a:lnTo>
                    <a:pt x="174" y="436"/>
                  </a:lnTo>
                  <a:lnTo>
                    <a:pt x="173" y="435"/>
                  </a:lnTo>
                  <a:lnTo>
                    <a:pt x="167" y="432"/>
                  </a:lnTo>
                  <a:lnTo>
                    <a:pt x="166" y="432"/>
                  </a:lnTo>
                  <a:lnTo>
                    <a:pt x="163" y="431"/>
                  </a:lnTo>
                  <a:lnTo>
                    <a:pt x="163" y="430"/>
                  </a:lnTo>
                  <a:lnTo>
                    <a:pt x="161" y="430"/>
                  </a:lnTo>
                  <a:lnTo>
                    <a:pt x="161" y="431"/>
                  </a:lnTo>
                  <a:lnTo>
                    <a:pt x="156" y="429"/>
                  </a:lnTo>
                  <a:lnTo>
                    <a:pt x="156" y="428"/>
                  </a:lnTo>
                  <a:lnTo>
                    <a:pt x="155" y="428"/>
                  </a:lnTo>
                  <a:lnTo>
                    <a:pt x="152" y="427"/>
                  </a:lnTo>
                  <a:lnTo>
                    <a:pt x="151" y="426"/>
                  </a:lnTo>
                  <a:lnTo>
                    <a:pt x="150" y="426"/>
                  </a:lnTo>
                  <a:lnTo>
                    <a:pt x="148" y="424"/>
                  </a:lnTo>
                  <a:lnTo>
                    <a:pt x="147" y="424"/>
                  </a:lnTo>
                  <a:lnTo>
                    <a:pt x="147" y="423"/>
                  </a:lnTo>
                  <a:lnTo>
                    <a:pt x="121" y="412"/>
                  </a:lnTo>
                  <a:lnTo>
                    <a:pt x="120" y="412"/>
                  </a:lnTo>
                  <a:lnTo>
                    <a:pt x="118" y="412"/>
                  </a:lnTo>
                  <a:lnTo>
                    <a:pt x="112" y="408"/>
                  </a:lnTo>
                  <a:lnTo>
                    <a:pt x="106" y="406"/>
                  </a:lnTo>
                  <a:lnTo>
                    <a:pt x="106" y="391"/>
                  </a:lnTo>
                  <a:lnTo>
                    <a:pt x="106" y="389"/>
                  </a:lnTo>
                  <a:lnTo>
                    <a:pt x="106" y="380"/>
                  </a:lnTo>
                  <a:lnTo>
                    <a:pt x="106" y="378"/>
                  </a:lnTo>
                  <a:lnTo>
                    <a:pt x="106" y="376"/>
                  </a:lnTo>
                  <a:lnTo>
                    <a:pt x="106" y="374"/>
                  </a:lnTo>
                  <a:lnTo>
                    <a:pt x="106" y="373"/>
                  </a:lnTo>
                  <a:lnTo>
                    <a:pt x="106" y="371"/>
                  </a:lnTo>
                  <a:lnTo>
                    <a:pt x="106" y="366"/>
                  </a:lnTo>
                  <a:lnTo>
                    <a:pt x="106" y="362"/>
                  </a:lnTo>
                  <a:lnTo>
                    <a:pt x="106" y="361"/>
                  </a:lnTo>
                  <a:lnTo>
                    <a:pt x="106" y="353"/>
                  </a:lnTo>
                  <a:lnTo>
                    <a:pt x="106" y="352"/>
                  </a:lnTo>
                  <a:lnTo>
                    <a:pt x="106" y="349"/>
                  </a:lnTo>
                  <a:lnTo>
                    <a:pt x="105" y="347"/>
                  </a:lnTo>
                  <a:lnTo>
                    <a:pt x="105" y="345"/>
                  </a:lnTo>
                  <a:lnTo>
                    <a:pt x="105" y="334"/>
                  </a:lnTo>
                  <a:lnTo>
                    <a:pt x="105" y="324"/>
                  </a:lnTo>
                  <a:lnTo>
                    <a:pt x="105" y="323"/>
                  </a:lnTo>
                  <a:lnTo>
                    <a:pt x="105" y="312"/>
                  </a:lnTo>
                  <a:lnTo>
                    <a:pt x="105" y="311"/>
                  </a:lnTo>
                  <a:lnTo>
                    <a:pt x="105" y="305"/>
                  </a:lnTo>
                  <a:lnTo>
                    <a:pt x="105" y="304"/>
                  </a:lnTo>
                  <a:lnTo>
                    <a:pt x="105" y="303"/>
                  </a:lnTo>
                  <a:lnTo>
                    <a:pt x="105" y="297"/>
                  </a:lnTo>
                  <a:lnTo>
                    <a:pt x="105" y="296"/>
                  </a:lnTo>
                  <a:lnTo>
                    <a:pt x="105" y="295"/>
                  </a:lnTo>
                  <a:lnTo>
                    <a:pt x="105" y="293"/>
                  </a:lnTo>
                  <a:lnTo>
                    <a:pt x="105" y="291"/>
                  </a:lnTo>
                  <a:lnTo>
                    <a:pt x="105" y="290"/>
                  </a:lnTo>
                  <a:lnTo>
                    <a:pt x="105" y="289"/>
                  </a:lnTo>
                  <a:lnTo>
                    <a:pt x="105" y="287"/>
                  </a:lnTo>
                  <a:lnTo>
                    <a:pt x="105" y="286"/>
                  </a:lnTo>
                  <a:lnTo>
                    <a:pt x="105" y="284"/>
                  </a:lnTo>
                  <a:lnTo>
                    <a:pt x="105" y="280"/>
                  </a:lnTo>
                  <a:lnTo>
                    <a:pt x="105" y="278"/>
                  </a:lnTo>
                  <a:lnTo>
                    <a:pt x="105" y="277"/>
                  </a:lnTo>
                  <a:lnTo>
                    <a:pt x="105" y="273"/>
                  </a:lnTo>
                  <a:lnTo>
                    <a:pt x="101" y="273"/>
                  </a:lnTo>
                  <a:lnTo>
                    <a:pt x="95" y="273"/>
                  </a:lnTo>
                  <a:lnTo>
                    <a:pt x="95" y="270"/>
                  </a:lnTo>
                  <a:lnTo>
                    <a:pt x="95" y="268"/>
                  </a:lnTo>
                  <a:lnTo>
                    <a:pt x="95" y="267"/>
                  </a:lnTo>
                  <a:lnTo>
                    <a:pt x="95" y="264"/>
                  </a:lnTo>
                  <a:lnTo>
                    <a:pt x="95" y="261"/>
                  </a:lnTo>
                  <a:lnTo>
                    <a:pt x="95" y="260"/>
                  </a:lnTo>
                  <a:lnTo>
                    <a:pt x="95" y="259"/>
                  </a:lnTo>
                  <a:lnTo>
                    <a:pt x="94" y="259"/>
                  </a:lnTo>
                  <a:lnTo>
                    <a:pt x="86" y="259"/>
                  </a:lnTo>
                  <a:lnTo>
                    <a:pt x="85" y="259"/>
                  </a:lnTo>
                  <a:lnTo>
                    <a:pt x="81" y="259"/>
                  </a:lnTo>
                  <a:lnTo>
                    <a:pt x="80" y="259"/>
                  </a:lnTo>
                  <a:lnTo>
                    <a:pt x="79" y="259"/>
                  </a:lnTo>
                  <a:lnTo>
                    <a:pt x="78" y="259"/>
                  </a:lnTo>
                  <a:lnTo>
                    <a:pt x="77" y="259"/>
                  </a:lnTo>
                  <a:lnTo>
                    <a:pt x="75" y="259"/>
                  </a:lnTo>
                  <a:lnTo>
                    <a:pt x="73" y="259"/>
                  </a:lnTo>
                  <a:lnTo>
                    <a:pt x="72" y="259"/>
                  </a:lnTo>
                  <a:lnTo>
                    <a:pt x="70" y="259"/>
                  </a:lnTo>
                  <a:lnTo>
                    <a:pt x="69" y="259"/>
                  </a:lnTo>
                  <a:lnTo>
                    <a:pt x="65" y="260"/>
                  </a:lnTo>
                  <a:lnTo>
                    <a:pt x="60" y="260"/>
                  </a:lnTo>
                  <a:lnTo>
                    <a:pt x="59" y="260"/>
                  </a:lnTo>
                  <a:lnTo>
                    <a:pt x="56" y="260"/>
                  </a:lnTo>
                  <a:lnTo>
                    <a:pt x="55" y="260"/>
                  </a:lnTo>
                  <a:lnTo>
                    <a:pt x="54" y="260"/>
                  </a:lnTo>
                  <a:lnTo>
                    <a:pt x="54" y="256"/>
                  </a:lnTo>
                  <a:lnTo>
                    <a:pt x="53" y="253"/>
                  </a:lnTo>
                  <a:lnTo>
                    <a:pt x="54" y="253"/>
                  </a:lnTo>
                  <a:lnTo>
                    <a:pt x="54" y="252"/>
                  </a:lnTo>
                  <a:lnTo>
                    <a:pt x="54" y="249"/>
                  </a:lnTo>
                  <a:lnTo>
                    <a:pt x="54" y="248"/>
                  </a:lnTo>
                  <a:lnTo>
                    <a:pt x="53" y="246"/>
                  </a:lnTo>
                  <a:lnTo>
                    <a:pt x="53" y="245"/>
                  </a:lnTo>
                  <a:lnTo>
                    <a:pt x="53" y="244"/>
                  </a:lnTo>
                  <a:lnTo>
                    <a:pt x="53" y="242"/>
                  </a:lnTo>
                  <a:lnTo>
                    <a:pt x="53" y="240"/>
                  </a:lnTo>
                  <a:lnTo>
                    <a:pt x="53" y="238"/>
                  </a:lnTo>
                  <a:lnTo>
                    <a:pt x="53" y="235"/>
                  </a:lnTo>
                  <a:lnTo>
                    <a:pt x="53" y="234"/>
                  </a:lnTo>
                  <a:lnTo>
                    <a:pt x="53" y="232"/>
                  </a:lnTo>
                  <a:lnTo>
                    <a:pt x="53" y="221"/>
                  </a:lnTo>
                  <a:lnTo>
                    <a:pt x="53" y="210"/>
                  </a:lnTo>
                  <a:lnTo>
                    <a:pt x="53" y="209"/>
                  </a:lnTo>
                  <a:lnTo>
                    <a:pt x="52" y="209"/>
                  </a:lnTo>
                  <a:lnTo>
                    <a:pt x="51" y="209"/>
                  </a:lnTo>
                  <a:lnTo>
                    <a:pt x="49" y="209"/>
                  </a:lnTo>
                  <a:lnTo>
                    <a:pt x="46" y="209"/>
                  </a:lnTo>
                  <a:lnTo>
                    <a:pt x="38" y="209"/>
                  </a:lnTo>
                  <a:lnTo>
                    <a:pt x="36" y="209"/>
                  </a:lnTo>
                  <a:lnTo>
                    <a:pt x="27" y="210"/>
                  </a:lnTo>
                  <a:lnTo>
                    <a:pt x="23" y="210"/>
                  </a:lnTo>
                  <a:lnTo>
                    <a:pt x="23" y="209"/>
                  </a:lnTo>
                  <a:lnTo>
                    <a:pt x="22" y="209"/>
                  </a:lnTo>
                  <a:lnTo>
                    <a:pt x="19" y="209"/>
                  </a:lnTo>
                  <a:lnTo>
                    <a:pt x="14" y="210"/>
                  </a:lnTo>
                  <a:lnTo>
                    <a:pt x="8" y="210"/>
                  </a:lnTo>
                  <a:lnTo>
                    <a:pt x="1" y="210"/>
                  </a:lnTo>
                  <a:lnTo>
                    <a:pt x="1" y="209"/>
                  </a:lnTo>
                  <a:lnTo>
                    <a:pt x="1" y="205"/>
                  </a:lnTo>
                  <a:lnTo>
                    <a:pt x="1" y="202"/>
                  </a:lnTo>
                  <a:lnTo>
                    <a:pt x="1" y="201"/>
                  </a:lnTo>
                  <a:lnTo>
                    <a:pt x="1" y="197"/>
                  </a:lnTo>
                  <a:lnTo>
                    <a:pt x="1" y="195"/>
                  </a:lnTo>
                  <a:lnTo>
                    <a:pt x="1" y="192"/>
                  </a:lnTo>
                  <a:lnTo>
                    <a:pt x="0" y="188"/>
                  </a:lnTo>
                  <a:lnTo>
                    <a:pt x="0" y="185"/>
                  </a:lnTo>
                  <a:lnTo>
                    <a:pt x="0" y="181"/>
                  </a:lnTo>
                  <a:lnTo>
                    <a:pt x="0" y="179"/>
                  </a:lnTo>
                  <a:lnTo>
                    <a:pt x="0" y="175"/>
                  </a:lnTo>
                  <a:lnTo>
                    <a:pt x="0" y="172"/>
                  </a:lnTo>
                  <a:lnTo>
                    <a:pt x="0" y="169"/>
                  </a:lnTo>
                  <a:lnTo>
                    <a:pt x="0" y="165"/>
                  </a:lnTo>
                  <a:lnTo>
                    <a:pt x="0" y="162"/>
                  </a:lnTo>
                  <a:lnTo>
                    <a:pt x="0" y="160"/>
                  </a:lnTo>
                  <a:close/>
                  <a:moveTo>
                    <a:pt x="340" y="1577"/>
                  </a:moveTo>
                  <a:lnTo>
                    <a:pt x="341" y="1578"/>
                  </a:lnTo>
                  <a:lnTo>
                    <a:pt x="342" y="1577"/>
                  </a:lnTo>
                  <a:lnTo>
                    <a:pt x="341" y="1576"/>
                  </a:lnTo>
                  <a:lnTo>
                    <a:pt x="340" y="1577"/>
                  </a:lnTo>
                  <a:close/>
                  <a:moveTo>
                    <a:pt x="391" y="1439"/>
                  </a:moveTo>
                  <a:lnTo>
                    <a:pt x="392" y="1439"/>
                  </a:lnTo>
                  <a:lnTo>
                    <a:pt x="393" y="1440"/>
                  </a:lnTo>
                  <a:lnTo>
                    <a:pt x="393" y="1441"/>
                  </a:lnTo>
                  <a:lnTo>
                    <a:pt x="397" y="1442"/>
                  </a:lnTo>
                  <a:lnTo>
                    <a:pt x="401" y="1445"/>
                  </a:lnTo>
                  <a:lnTo>
                    <a:pt x="402" y="1447"/>
                  </a:lnTo>
                  <a:lnTo>
                    <a:pt x="405" y="1448"/>
                  </a:lnTo>
                  <a:lnTo>
                    <a:pt x="406" y="1448"/>
                  </a:lnTo>
                  <a:lnTo>
                    <a:pt x="406" y="1447"/>
                  </a:lnTo>
                  <a:lnTo>
                    <a:pt x="406" y="1445"/>
                  </a:lnTo>
                  <a:lnTo>
                    <a:pt x="406" y="1442"/>
                  </a:lnTo>
                  <a:lnTo>
                    <a:pt x="404" y="1442"/>
                  </a:lnTo>
                  <a:lnTo>
                    <a:pt x="398" y="1437"/>
                  </a:lnTo>
                  <a:lnTo>
                    <a:pt x="397" y="1436"/>
                  </a:lnTo>
                  <a:lnTo>
                    <a:pt x="398" y="1436"/>
                  </a:lnTo>
                  <a:lnTo>
                    <a:pt x="398" y="1435"/>
                  </a:lnTo>
                  <a:lnTo>
                    <a:pt x="398" y="1434"/>
                  </a:lnTo>
                  <a:lnTo>
                    <a:pt x="399" y="1433"/>
                  </a:lnTo>
                  <a:lnTo>
                    <a:pt x="399" y="1432"/>
                  </a:lnTo>
                  <a:lnTo>
                    <a:pt x="398" y="1431"/>
                  </a:lnTo>
                  <a:lnTo>
                    <a:pt x="398" y="1429"/>
                  </a:lnTo>
                  <a:lnTo>
                    <a:pt x="397" y="1429"/>
                  </a:lnTo>
                  <a:lnTo>
                    <a:pt x="397" y="1428"/>
                  </a:lnTo>
                  <a:lnTo>
                    <a:pt x="396" y="1428"/>
                  </a:lnTo>
                  <a:lnTo>
                    <a:pt x="396" y="1427"/>
                  </a:lnTo>
                  <a:lnTo>
                    <a:pt x="394" y="1427"/>
                  </a:lnTo>
                  <a:lnTo>
                    <a:pt x="394" y="1426"/>
                  </a:lnTo>
                  <a:lnTo>
                    <a:pt x="394" y="1425"/>
                  </a:lnTo>
                  <a:lnTo>
                    <a:pt x="393" y="1425"/>
                  </a:lnTo>
                  <a:lnTo>
                    <a:pt x="393" y="1426"/>
                  </a:lnTo>
                  <a:lnTo>
                    <a:pt x="392" y="1426"/>
                  </a:lnTo>
                  <a:lnTo>
                    <a:pt x="391" y="1427"/>
                  </a:lnTo>
                  <a:lnTo>
                    <a:pt x="393" y="1429"/>
                  </a:lnTo>
                  <a:lnTo>
                    <a:pt x="394" y="1431"/>
                  </a:lnTo>
                  <a:lnTo>
                    <a:pt x="394" y="1433"/>
                  </a:lnTo>
                  <a:lnTo>
                    <a:pt x="396" y="1436"/>
                  </a:lnTo>
                  <a:lnTo>
                    <a:pt x="397" y="1436"/>
                  </a:lnTo>
                  <a:lnTo>
                    <a:pt x="397" y="1437"/>
                  </a:lnTo>
                  <a:lnTo>
                    <a:pt x="396" y="1437"/>
                  </a:lnTo>
                  <a:lnTo>
                    <a:pt x="394" y="1439"/>
                  </a:lnTo>
                  <a:lnTo>
                    <a:pt x="393" y="1437"/>
                  </a:lnTo>
                  <a:lnTo>
                    <a:pt x="392" y="1436"/>
                  </a:lnTo>
                  <a:lnTo>
                    <a:pt x="391" y="1439"/>
                  </a:lnTo>
                  <a:close/>
                  <a:moveTo>
                    <a:pt x="391" y="1571"/>
                  </a:moveTo>
                  <a:lnTo>
                    <a:pt x="391" y="1575"/>
                  </a:lnTo>
                  <a:lnTo>
                    <a:pt x="393" y="1575"/>
                  </a:lnTo>
                  <a:lnTo>
                    <a:pt x="396" y="1575"/>
                  </a:lnTo>
                  <a:lnTo>
                    <a:pt x="397" y="1575"/>
                  </a:lnTo>
                  <a:lnTo>
                    <a:pt x="398" y="1575"/>
                  </a:lnTo>
                  <a:lnTo>
                    <a:pt x="399" y="1574"/>
                  </a:lnTo>
                  <a:lnTo>
                    <a:pt x="400" y="1575"/>
                  </a:lnTo>
                  <a:lnTo>
                    <a:pt x="400" y="1577"/>
                  </a:lnTo>
                  <a:lnTo>
                    <a:pt x="401" y="1581"/>
                  </a:lnTo>
                  <a:lnTo>
                    <a:pt x="402" y="1583"/>
                  </a:lnTo>
                  <a:lnTo>
                    <a:pt x="404" y="1584"/>
                  </a:lnTo>
                  <a:lnTo>
                    <a:pt x="405" y="1585"/>
                  </a:lnTo>
                  <a:lnTo>
                    <a:pt x="405" y="1586"/>
                  </a:lnTo>
                  <a:lnTo>
                    <a:pt x="409" y="1592"/>
                  </a:lnTo>
                  <a:lnTo>
                    <a:pt x="415" y="1598"/>
                  </a:lnTo>
                  <a:lnTo>
                    <a:pt x="421" y="1593"/>
                  </a:lnTo>
                  <a:lnTo>
                    <a:pt x="422" y="1593"/>
                  </a:lnTo>
                  <a:lnTo>
                    <a:pt x="423" y="1593"/>
                  </a:lnTo>
                  <a:lnTo>
                    <a:pt x="424" y="1593"/>
                  </a:lnTo>
                  <a:lnTo>
                    <a:pt x="425" y="1593"/>
                  </a:lnTo>
                  <a:lnTo>
                    <a:pt x="425" y="1594"/>
                  </a:lnTo>
                  <a:lnTo>
                    <a:pt x="426" y="1594"/>
                  </a:lnTo>
                  <a:lnTo>
                    <a:pt x="426" y="1595"/>
                  </a:lnTo>
                  <a:lnTo>
                    <a:pt x="427" y="1596"/>
                  </a:lnTo>
                  <a:lnTo>
                    <a:pt x="427" y="1598"/>
                  </a:lnTo>
                  <a:lnTo>
                    <a:pt x="428" y="1598"/>
                  </a:lnTo>
                  <a:lnTo>
                    <a:pt x="430" y="1598"/>
                  </a:lnTo>
                  <a:lnTo>
                    <a:pt x="430" y="1596"/>
                  </a:lnTo>
                  <a:lnTo>
                    <a:pt x="431" y="1596"/>
                  </a:lnTo>
                  <a:lnTo>
                    <a:pt x="434" y="1596"/>
                  </a:lnTo>
                  <a:lnTo>
                    <a:pt x="436" y="1596"/>
                  </a:lnTo>
                  <a:lnTo>
                    <a:pt x="436" y="1594"/>
                  </a:lnTo>
                  <a:lnTo>
                    <a:pt x="436" y="1593"/>
                  </a:lnTo>
                  <a:lnTo>
                    <a:pt x="436" y="1592"/>
                  </a:lnTo>
                  <a:lnTo>
                    <a:pt x="436" y="1591"/>
                  </a:lnTo>
                  <a:lnTo>
                    <a:pt x="436" y="1590"/>
                  </a:lnTo>
                  <a:lnTo>
                    <a:pt x="436" y="1589"/>
                  </a:lnTo>
                  <a:lnTo>
                    <a:pt x="436" y="1586"/>
                  </a:lnTo>
                  <a:lnTo>
                    <a:pt x="436" y="1585"/>
                  </a:lnTo>
                  <a:lnTo>
                    <a:pt x="436" y="1584"/>
                  </a:lnTo>
                  <a:lnTo>
                    <a:pt x="436" y="1583"/>
                  </a:lnTo>
                  <a:lnTo>
                    <a:pt x="436" y="1582"/>
                  </a:lnTo>
                  <a:lnTo>
                    <a:pt x="436" y="1581"/>
                  </a:lnTo>
                  <a:lnTo>
                    <a:pt x="435" y="1581"/>
                  </a:lnTo>
                  <a:lnTo>
                    <a:pt x="433" y="1581"/>
                  </a:lnTo>
                  <a:lnTo>
                    <a:pt x="431" y="1581"/>
                  </a:lnTo>
                  <a:lnTo>
                    <a:pt x="428" y="1581"/>
                  </a:lnTo>
                  <a:lnTo>
                    <a:pt x="428" y="1579"/>
                  </a:lnTo>
                  <a:lnTo>
                    <a:pt x="428" y="1574"/>
                  </a:lnTo>
                  <a:lnTo>
                    <a:pt x="428" y="1571"/>
                  </a:lnTo>
                  <a:lnTo>
                    <a:pt x="428" y="1568"/>
                  </a:lnTo>
                  <a:lnTo>
                    <a:pt x="428" y="1567"/>
                  </a:lnTo>
                  <a:lnTo>
                    <a:pt x="439" y="1566"/>
                  </a:lnTo>
                  <a:lnTo>
                    <a:pt x="443" y="1565"/>
                  </a:lnTo>
                  <a:lnTo>
                    <a:pt x="443" y="1560"/>
                  </a:lnTo>
                  <a:lnTo>
                    <a:pt x="443" y="1559"/>
                  </a:lnTo>
                  <a:lnTo>
                    <a:pt x="443" y="1558"/>
                  </a:lnTo>
                  <a:lnTo>
                    <a:pt x="428" y="1559"/>
                  </a:lnTo>
                  <a:lnTo>
                    <a:pt x="430" y="1566"/>
                  </a:lnTo>
                  <a:lnTo>
                    <a:pt x="425" y="1566"/>
                  </a:lnTo>
                  <a:lnTo>
                    <a:pt x="418" y="1567"/>
                  </a:lnTo>
                  <a:lnTo>
                    <a:pt x="415" y="1567"/>
                  </a:lnTo>
                  <a:lnTo>
                    <a:pt x="411" y="1567"/>
                  </a:lnTo>
                  <a:lnTo>
                    <a:pt x="406" y="1567"/>
                  </a:lnTo>
                  <a:lnTo>
                    <a:pt x="402" y="1568"/>
                  </a:lnTo>
                  <a:lnTo>
                    <a:pt x="400" y="1568"/>
                  </a:lnTo>
                  <a:lnTo>
                    <a:pt x="400" y="1569"/>
                  </a:lnTo>
                  <a:lnTo>
                    <a:pt x="400" y="1570"/>
                  </a:lnTo>
                  <a:lnTo>
                    <a:pt x="399" y="1570"/>
                  </a:lnTo>
                  <a:lnTo>
                    <a:pt x="398" y="1570"/>
                  </a:lnTo>
                  <a:lnTo>
                    <a:pt x="397" y="1570"/>
                  </a:lnTo>
                  <a:lnTo>
                    <a:pt x="396" y="1570"/>
                  </a:lnTo>
                  <a:lnTo>
                    <a:pt x="391" y="1571"/>
                  </a:lnTo>
                  <a:close/>
                  <a:moveTo>
                    <a:pt x="408" y="1431"/>
                  </a:moveTo>
                  <a:lnTo>
                    <a:pt x="408" y="1433"/>
                  </a:lnTo>
                  <a:lnTo>
                    <a:pt x="408" y="1435"/>
                  </a:lnTo>
                  <a:lnTo>
                    <a:pt x="408" y="1439"/>
                  </a:lnTo>
                  <a:lnTo>
                    <a:pt x="408" y="1440"/>
                  </a:lnTo>
                  <a:lnTo>
                    <a:pt x="408" y="1442"/>
                  </a:lnTo>
                  <a:lnTo>
                    <a:pt x="408" y="1447"/>
                  </a:lnTo>
                  <a:lnTo>
                    <a:pt x="408" y="1448"/>
                  </a:lnTo>
                  <a:lnTo>
                    <a:pt x="409" y="1449"/>
                  </a:lnTo>
                  <a:lnTo>
                    <a:pt x="410" y="1449"/>
                  </a:lnTo>
                  <a:lnTo>
                    <a:pt x="413" y="1449"/>
                  </a:lnTo>
                  <a:lnTo>
                    <a:pt x="414" y="1449"/>
                  </a:lnTo>
                  <a:lnTo>
                    <a:pt x="415" y="1448"/>
                  </a:lnTo>
                  <a:lnTo>
                    <a:pt x="416" y="1449"/>
                  </a:lnTo>
                  <a:lnTo>
                    <a:pt x="417" y="1449"/>
                  </a:lnTo>
                  <a:lnTo>
                    <a:pt x="418" y="1449"/>
                  </a:lnTo>
                  <a:lnTo>
                    <a:pt x="419" y="1448"/>
                  </a:lnTo>
                  <a:lnTo>
                    <a:pt x="421" y="1448"/>
                  </a:lnTo>
                  <a:lnTo>
                    <a:pt x="422" y="1448"/>
                  </a:lnTo>
                  <a:lnTo>
                    <a:pt x="422" y="1450"/>
                  </a:lnTo>
                  <a:lnTo>
                    <a:pt x="423" y="1451"/>
                  </a:lnTo>
                  <a:lnTo>
                    <a:pt x="423" y="1452"/>
                  </a:lnTo>
                  <a:lnTo>
                    <a:pt x="424" y="1452"/>
                  </a:lnTo>
                  <a:lnTo>
                    <a:pt x="425" y="1452"/>
                  </a:lnTo>
                  <a:lnTo>
                    <a:pt x="428" y="1452"/>
                  </a:lnTo>
                  <a:lnTo>
                    <a:pt x="430" y="1452"/>
                  </a:lnTo>
                  <a:lnTo>
                    <a:pt x="431" y="1452"/>
                  </a:lnTo>
                  <a:lnTo>
                    <a:pt x="434" y="1452"/>
                  </a:lnTo>
                  <a:lnTo>
                    <a:pt x="434" y="1451"/>
                  </a:lnTo>
                  <a:lnTo>
                    <a:pt x="433" y="1450"/>
                  </a:lnTo>
                  <a:lnTo>
                    <a:pt x="433" y="1449"/>
                  </a:lnTo>
                  <a:lnTo>
                    <a:pt x="433" y="1448"/>
                  </a:lnTo>
                  <a:lnTo>
                    <a:pt x="433" y="1447"/>
                  </a:lnTo>
                  <a:lnTo>
                    <a:pt x="433" y="1445"/>
                  </a:lnTo>
                  <a:lnTo>
                    <a:pt x="432" y="1444"/>
                  </a:lnTo>
                  <a:lnTo>
                    <a:pt x="432" y="1443"/>
                  </a:lnTo>
                  <a:lnTo>
                    <a:pt x="432" y="1442"/>
                  </a:lnTo>
                  <a:lnTo>
                    <a:pt x="431" y="1442"/>
                  </a:lnTo>
                  <a:lnTo>
                    <a:pt x="431" y="1441"/>
                  </a:lnTo>
                  <a:lnTo>
                    <a:pt x="430" y="1440"/>
                  </a:lnTo>
                  <a:lnTo>
                    <a:pt x="428" y="1439"/>
                  </a:lnTo>
                  <a:lnTo>
                    <a:pt x="424" y="1432"/>
                  </a:lnTo>
                  <a:lnTo>
                    <a:pt x="423" y="1431"/>
                  </a:lnTo>
                  <a:lnTo>
                    <a:pt x="422" y="1429"/>
                  </a:lnTo>
                  <a:lnTo>
                    <a:pt x="422" y="1428"/>
                  </a:lnTo>
                  <a:lnTo>
                    <a:pt x="421" y="1427"/>
                  </a:lnTo>
                  <a:lnTo>
                    <a:pt x="421" y="1426"/>
                  </a:lnTo>
                  <a:lnTo>
                    <a:pt x="421" y="1425"/>
                  </a:lnTo>
                  <a:lnTo>
                    <a:pt x="421" y="1426"/>
                  </a:lnTo>
                  <a:lnTo>
                    <a:pt x="415" y="1427"/>
                  </a:lnTo>
                  <a:lnTo>
                    <a:pt x="414" y="1427"/>
                  </a:lnTo>
                  <a:lnTo>
                    <a:pt x="410" y="1427"/>
                  </a:lnTo>
                  <a:lnTo>
                    <a:pt x="408" y="1427"/>
                  </a:lnTo>
                  <a:lnTo>
                    <a:pt x="408" y="1429"/>
                  </a:lnTo>
                  <a:lnTo>
                    <a:pt x="408" y="1431"/>
                  </a:lnTo>
                  <a:close/>
                  <a:moveTo>
                    <a:pt x="408" y="1458"/>
                  </a:moveTo>
                  <a:lnTo>
                    <a:pt x="409" y="1458"/>
                  </a:lnTo>
                  <a:lnTo>
                    <a:pt x="410" y="1457"/>
                  </a:lnTo>
                  <a:lnTo>
                    <a:pt x="410" y="1456"/>
                  </a:lnTo>
                  <a:lnTo>
                    <a:pt x="408" y="1456"/>
                  </a:lnTo>
                  <a:lnTo>
                    <a:pt x="408" y="1457"/>
                  </a:lnTo>
                  <a:lnTo>
                    <a:pt x="408" y="1458"/>
                  </a:lnTo>
                  <a:close/>
                  <a:moveTo>
                    <a:pt x="413" y="1214"/>
                  </a:moveTo>
                  <a:lnTo>
                    <a:pt x="413" y="1215"/>
                  </a:lnTo>
                  <a:lnTo>
                    <a:pt x="413" y="1219"/>
                  </a:lnTo>
                  <a:lnTo>
                    <a:pt x="414" y="1219"/>
                  </a:lnTo>
                  <a:lnTo>
                    <a:pt x="415" y="1219"/>
                  </a:lnTo>
                  <a:lnTo>
                    <a:pt x="418" y="1219"/>
                  </a:lnTo>
                  <a:lnTo>
                    <a:pt x="427" y="1219"/>
                  </a:lnTo>
                  <a:lnTo>
                    <a:pt x="428" y="1219"/>
                  </a:lnTo>
                  <a:lnTo>
                    <a:pt x="430" y="1219"/>
                  </a:lnTo>
                  <a:lnTo>
                    <a:pt x="432" y="1219"/>
                  </a:lnTo>
                  <a:lnTo>
                    <a:pt x="434" y="1219"/>
                  </a:lnTo>
                  <a:lnTo>
                    <a:pt x="434" y="1218"/>
                  </a:lnTo>
                  <a:lnTo>
                    <a:pt x="435" y="1218"/>
                  </a:lnTo>
                  <a:lnTo>
                    <a:pt x="435" y="1217"/>
                  </a:lnTo>
                  <a:lnTo>
                    <a:pt x="436" y="1217"/>
                  </a:lnTo>
                  <a:lnTo>
                    <a:pt x="436" y="1216"/>
                  </a:lnTo>
                  <a:lnTo>
                    <a:pt x="437" y="1216"/>
                  </a:lnTo>
                  <a:lnTo>
                    <a:pt x="437" y="1215"/>
                  </a:lnTo>
                  <a:lnTo>
                    <a:pt x="439" y="1215"/>
                  </a:lnTo>
                  <a:lnTo>
                    <a:pt x="440" y="1214"/>
                  </a:lnTo>
                  <a:lnTo>
                    <a:pt x="441" y="1213"/>
                  </a:lnTo>
                  <a:lnTo>
                    <a:pt x="442" y="1211"/>
                  </a:lnTo>
                  <a:lnTo>
                    <a:pt x="442" y="1210"/>
                  </a:lnTo>
                  <a:lnTo>
                    <a:pt x="442" y="1209"/>
                  </a:lnTo>
                  <a:lnTo>
                    <a:pt x="442" y="1208"/>
                  </a:lnTo>
                  <a:lnTo>
                    <a:pt x="442" y="1207"/>
                  </a:lnTo>
                  <a:lnTo>
                    <a:pt x="442" y="1206"/>
                  </a:lnTo>
                  <a:lnTo>
                    <a:pt x="442" y="1205"/>
                  </a:lnTo>
                  <a:lnTo>
                    <a:pt x="442" y="1203"/>
                  </a:lnTo>
                  <a:lnTo>
                    <a:pt x="442" y="1202"/>
                  </a:lnTo>
                  <a:lnTo>
                    <a:pt x="442" y="1201"/>
                  </a:lnTo>
                  <a:lnTo>
                    <a:pt x="442" y="1200"/>
                  </a:lnTo>
                  <a:lnTo>
                    <a:pt x="442" y="1199"/>
                  </a:lnTo>
                  <a:lnTo>
                    <a:pt x="442" y="1198"/>
                  </a:lnTo>
                  <a:lnTo>
                    <a:pt x="442" y="1197"/>
                  </a:lnTo>
                  <a:lnTo>
                    <a:pt x="442" y="1196"/>
                  </a:lnTo>
                  <a:lnTo>
                    <a:pt x="442" y="1194"/>
                  </a:lnTo>
                  <a:lnTo>
                    <a:pt x="442" y="1193"/>
                  </a:lnTo>
                  <a:lnTo>
                    <a:pt x="442" y="1192"/>
                  </a:lnTo>
                  <a:lnTo>
                    <a:pt x="442" y="1191"/>
                  </a:lnTo>
                  <a:lnTo>
                    <a:pt x="442" y="1190"/>
                  </a:lnTo>
                  <a:lnTo>
                    <a:pt x="442" y="1189"/>
                  </a:lnTo>
                  <a:lnTo>
                    <a:pt x="442" y="1188"/>
                  </a:lnTo>
                  <a:lnTo>
                    <a:pt x="442" y="1186"/>
                  </a:lnTo>
                  <a:lnTo>
                    <a:pt x="442" y="1185"/>
                  </a:lnTo>
                  <a:lnTo>
                    <a:pt x="442" y="1182"/>
                  </a:lnTo>
                  <a:lnTo>
                    <a:pt x="442" y="1181"/>
                  </a:lnTo>
                  <a:lnTo>
                    <a:pt x="442" y="1180"/>
                  </a:lnTo>
                  <a:lnTo>
                    <a:pt x="442" y="1176"/>
                  </a:lnTo>
                  <a:lnTo>
                    <a:pt x="442" y="1175"/>
                  </a:lnTo>
                  <a:lnTo>
                    <a:pt x="442" y="1173"/>
                  </a:lnTo>
                  <a:lnTo>
                    <a:pt x="442" y="1172"/>
                  </a:lnTo>
                  <a:lnTo>
                    <a:pt x="441" y="1172"/>
                  </a:lnTo>
                  <a:lnTo>
                    <a:pt x="439" y="1172"/>
                  </a:lnTo>
                  <a:lnTo>
                    <a:pt x="437" y="1172"/>
                  </a:lnTo>
                  <a:lnTo>
                    <a:pt x="436" y="1171"/>
                  </a:lnTo>
                  <a:lnTo>
                    <a:pt x="435" y="1171"/>
                  </a:lnTo>
                  <a:lnTo>
                    <a:pt x="434" y="1171"/>
                  </a:lnTo>
                  <a:lnTo>
                    <a:pt x="433" y="1171"/>
                  </a:lnTo>
                  <a:lnTo>
                    <a:pt x="432" y="1171"/>
                  </a:lnTo>
                  <a:lnTo>
                    <a:pt x="431" y="1171"/>
                  </a:lnTo>
                  <a:lnTo>
                    <a:pt x="430" y="1171"/>
                  </a:lnTo>
                  <a:lnTo>
                    <a:pt x="428" y="1171"/>
                  </a:lnTo>
                  <a:lnTo>
                    <a:pt x="427" y="1171"/>
                  </a:lnTo>
                  <a:lnTo>
                    <a:pt x="426" y="1171"/>
                  </a:lnTo>
                  <a:lnTo>
                    <a:pt x="425" y="1171"/>
                  </a:lnTo>
                  <a:lnTo>
                    <a:pt x="424" y="1171"/>
                  </a:lnTo>
                  <a:lnTo>
                    <a:pt x="423" y="1171"/>
                  </a:lnTo>
                  <a:lnTo>
                    <a:pt x="422" y="1171"/>
                  </a:lnTo>
                  <a:lnTo>
                    <a:pt x="421" y="1171"/>
                  </a:lnTo>
                  <a:lnTo>
                    <a:pt x="419" y="1171"/>
                  </a:lnTo>
                  <a:lnTo>
                    <a:pt x="418" y="1171"/>
                  </a:lnTo>
                  <a:lnTo>
                    <a:pt x="418" y="1174"/>
                  </a:lnTo>
                  <a:lnTo>
                    <a:pt x="418" y="1181"/>
                  </a:lnTo>
                  <a:lnTo>
                    <a:pt x="418" y="1193"/>
                  </a:lnTo>
                  <a:lnTo>
                    <a:pt x="411" y="1194"/>
                  </a:lnTo>
                  <a:lnTo>
                    <a:pt x="413" y="1214"/>
                  </a:lnTo>
                  <a:close/>
                  <a:moveTo>
                    <a:pt x="416" y="1233"/>
                  </a:moveTo>
                  <a:lnTo>
                    <a:pt x="419" y="1235"/>
                  </a:lnTo>
                  <a:lnTo>
                    <a:pt x="423" y="1236"/>
                  </a:lnTo>
                  <a:lnTo>
                    <a:pt x="426" y="1238"/>
                  </a:lnTo>
                  <a:lnTo>
                    <a:pt x="427" y="1238"/>
                  </a:lnTo>
                  <a:lnTo>
                    <a:pt x="432" y="1240"/>
                  </a:lnTo>
                  <a:lnTo>
                    <a:pt x="435" y="1241"/>
                  </a:lnTo>
                  <a:lnTo>
                    <a:pt x="437" y="1243"/>
                  </a:lnTo>
                  <a:lnTo>
                    <a:pt x="440" y="1243"/>
                  </a:lnTo>
                  <a:lnTo>
                    <a:pt x="440" y="1244"/>
                  </a:lnTo>
                  <a:lnTo>
                    <a:pt x="440" y="1246"/>
                  </a:lnTo>
                  <a:lnTo>
                    <a:pt x="441" y="1247"/>
                  </a:lnTo>
                  <a:lnTo>
                    <a:pt x="442" y="1247"/>
                  </a:lnTo>
                  <a:lnTo>
                    <a:pt x="443" y="1246"/>
                  </a:lnTo>
                  <a:lnTo>
                    <a:pt x="444" y="1246"/>
                  </a:lnTo>
                  <a:lnTo>
                    <a:pt x="445" y="1246"/>
                  </a:lnTo>
                  <a:lnTo>
                    <a:pt x="447" y="1246"/>
                  </a:lnTo>
                  <a:lnTo>
                    <a:pt x="447" y="1244"/>
                  </a:lnTo>
                  <a:lnTo>
                    <a:pt x="448" y="1244"/>
                  </a:lnTo>
                  <a:lnTo>
                    <a:pt x="449" y="1244"/>
                  </a:lnTo>
                  <a:lnTo>
                    <a:pt x="450" y="1244"/>
                  </a:lnTo>
                  <a:lnTo>
                    <a:pt x="451" y="1244"/>
                  </a:lnTo>
                  <a:lnTo>
                    <a:pt x="452" y="1244"/>
                  </a:lnTo>
                  <a:lnTo>
                    <a:pt x="453" y="1244"/>
                  </a:lnTo>
                  <a:lnTo>
                    <a:pt x="454" y="1244"/>
                  </a:lnTo>
                  <a:lnTo>
                    <a:pt x="458" y="1246"/>
                  </a:lnTo>
                  <a:lnTo>
                    <a:pt x="459" y="1246"/>
                  </a:lnTo>
                  <a:lnTo>
                    <a:pt x="459" y="1247"/>
                  </a:lnTo>
                  <a:lnTo>
                    <a:pt x="460" y="1247"/>
                  </a:lnTo>
                  <a:lnTo>
                    <a:pt x="461" y="1247"/>
                  </a:lnTo>
                  <a:lnTo>
                    <a:pt x="462" y="1248"/>
                  </a:lnTo>
                  <a:lnTo>
                    <a:pt x="468" y="1244"/>
                  </a:lnTo>
                  <a:lnTo>
                    <a:pt x="469" y="1244"/>
                  </a:lnTo>
                  <a:lnTo>
                    <a:pt x="469" y="1239"/>
                  </a:lnTo>
                  <a:lnTo>
                    <a:pt x="469" y="1236"/>
                  </a:lnTo>
                  <a:lnTo>
                    <a:pt x="468" y="1234"/>
                  </a:lnTo>
                  <a:lnTo>
                    <a:pt x="467" y="1231"/>
                  </a:lnTo>
                  <a:lnTo>
                    <a:pt x="466" y="1231"/>
                  </a:lnTo>
                  <a:lnTo>
                    <a:pt x="466" y="1228"/>
                  </a:lnTo>
                  <a:lnTo>
                    <a:pt x="465" y="1227"/>
                  </a:lnTo>
                  <a:lnTo>
                    <a:pt x="461" y="1227"/>
                  </a:lnTo>
                  <a:lnTo>
                    <a:pt x="460" y="1223"/>
                  </a:lnTo>
                  <a:lnTo>
                    <a:pt x="460" y="1222"/>
                  </a:lnTo>
                  <a:lnTo>
                    <a:pt x="460" y="1221"/>
                  </a:lnTo>
                  <a:lnTo>
                    <a:pt x="456" y="1221"/>
                  </a:lnTo>
                  <a:lnTo>
                    <a:pt x="453" y="1221"/>
                  </a:lnTo>
                  <a:lnTo>
                    <a:pt x="444" y="1221"/>
                  </a:lnTo>
                  <a:lnTo>
                    <a:pt x="439" y="1221"/>
                  </a:lnTo>
                  <a:lnTo>
                    <a:pt x="434" y="1221"/>
                  </a:lnTo>
                  <a:lnTo>
                    <a:pt x="433" y="1221"/>
                  </a:lnTo>
                  <a:lnTo>
                    <a:pt x="432" y="1222"/>
                  </a:lnTo>
                  <a:lnTo>
                    <a:pt x="428" y="1226"/>
                  </a:lnTo>
                  <a:lnTo>
                    <a:pt x="423" y="1228"/>
                  </a:lnTo>
                  <a:lnTo>
                    <a:pt x="417" y="1232"/>
                  </a:lnTo>
                  <a:lnTo>
                    <a:pt x="416" y="1233"/>
                  </a:lnTo>
                  <a:close/>
                  <a:moveTo>
                    <a:pt x="421" y="1157"/>
                  </a:moveTo>
                  <a:lnTo>
                    <a:pt x="423" y="1159"/>
                  </a:lnTo>
                  <a:lnTo>
                    <a:pt x="424" y="1159"/>
                  </a:lnTo>
                  <a:lnTo>
                    <a:pt x="425" y="1160"/>
                  </a:lnTo>
                  <a:lnTo>
                    <a:pt x="426" y="1160"/>
                  </a:lnTo>
                  <a:lnTo>
                    <a:pt x="427" y="1161"/>
                  </a:lnTo>
                  <a:lnTo>
                    <a:pt x="428" y="1163"/>
                  </a:lnTo>
                  <a:lnTo>
                    <a:pt x="431" y="1164"/>
                  </a:lnTo>
                  <a:lnTo>
                    <a:pt x="431" y="1165"/>
                  </a:lnTo>
                  <a:lnTo>
                    <a:pt x="431" y="1166"/>
                  </a:lnTo>
                  <a:lnTo>
                    <a:pt x="431" y="1167"/>
                  </a:lnTo>
                  <a:lnTo>
                    <a:pt x="437" y="1167"/>
                  </a:lnTo>
                  <a:lnTo>
                    <a:pt x="442" y="1167"/>
                  </a:lnTo>
                  <a:lnTo>
                    <a:pt x="442" y="1172"/>
                  </a:lnTo>
                  <a:lnTo>
                    <a:pt x="442" y="1173"/>
                  </a:lnTo>
                  <a:lnTo>
                    <a:pt x="442" y="1174"/>
                  </a:lnTo>
                  <a:lnTo>
                    <a:pt x="442" y="1175"/>
                  </a:lnTo>
                  <a:lnTo>
                    <a:pt x="442" y="1176"/>
                  </a:lnTo>
                  <a:lnTo>
                    <a:pt x="442" y="1177"/>
                  </a:lnTo>
                  <a:lnTo>
                    <a:pt x="442" y="1179"/>
                  </a:lnTo>
                  <a:lnTo>
                    <a:pt x="442" y="1180"/>
                  </a:lnTo>
                  <a:lnTo>
                    <a:pt x="442" y="1181"/>
                  </a:lnTo>
                  <a:lnTo>
                    <a:pt x="442" y="1182"/>
                  </a:lnTo>
                  <a:lnTo>
                    <a:pt x="442" y="1183"/>
                  </a:lnTo>
                  <a:lnTo>
                    <a:pt x="442" y="1186"/>
                  </a:lnTo>
                  <a:lnTo>
                    <a:pt x="442" y="1190"/>
                  </a:lnTo>
                  <a:lnTo>
                    <a:pt x="442" y="1191"/>
                  </a:lnTo>
                  <a:lnTo>
                    <a:pt x="442" y="1192"/>
                  </a:lnTo>
                  <a:lnTo>
                    <a:pt x="442" y="1193"/>
                  </a:lnTo>
                  <a:lnTo>
                    <a:pt x="442" y="1194"/>
                  </a:lnTo>
                  <a:lnTo>
                    <a:pt x="442" y="1196"/>
                  </a:lnTo>
                  <a:lnTo>
                    <a:pt x="442" y="1197"/>
                  </a:lnTo>
                  <a:lnTo>
                    <a:pt x="442" y="1198"/>
                  </a:lnTo>
                  <a:lnTo>
                    <a:pt x="442" y="1199"/>
                  </a:lnTo>
                  <a:lnTo>
                    <a:pt x="442" y="1201"/>
                  </a:lnTo>
                  <a:lnTo>
                    <a:pt x="442" y="1203"/>
                  </a:lnTo>
                  <a:lnTo>
                    <a:pt x="442" y="1206"/>
                  </a:lnTo>
                  <a:lnTo>
                    <a:pt x="442" y="1208"/>
                  </a:lnTo>
                  <a:lnTo>
                    <a:pt x="442" y="1210"/>
                  </a:lnTo>
                  <a:lnTo>
                    <a:pt x="442" y="1211"/>
                  </a:lnTo>
                  <a:lnTo>
                    <a:pt x="442" y="1217"/>
                  </a:lnTo>
                  <a:lnTo>
                    <a:pt x="444" y="1217"/>
                  </a:lnTo>
                  <a:lnTo>
                    <a:pt x="444" y="1219"/>
                  </a:lnTo>
                  <a:lnTo>
                    <a:pt x="450" y="1219"/>
                  </a:lnTo>
                  <a:lnTo>
                    <a:pt x="456" y="1219"/>
                  </a:lnTo>
                  <a:lnTo>
                    <a:pt x="456" y="1216"/>
                  </a:lnTo>
                  <a:lnTo>
                    <a:pt x="456" y="1214"/>
                  </a:lnTo>
                  <a:lnTo>
                    <a:pt x="456" y="1208"/>
                  </a:lnTo>
                  <a:lnTo>
                    <a:pt x="457" y="1208"/>
                  </a:lnTo>
                  <a:lnTo>
                    <a:pt x="460" y="1208"/>
                  </a:lnTo>
                  <a:lnTo>
                    <a:pt x="461" y="1208"/>
                  </a:lnTo>
                  <a:lnTo>
                    <a:pt x="463" y="1218"/>
                  </a:lnTo>
                  <a:lnTo>
                    <a:pt x="463" y="1219"/>
                  </a:lnTo>
                  <a:lnTo>
                    <a:pt x="465" y="1219"/>
                  </a:lnTo>
                  <a:lnTo>
                    <a:pt x="462" y="1208"/>
                  </a:lnTo>
                  <a:lnTo>
                    <a:pt x="461" y="1202"/>
                  </a:lnTo>
                  <a:lnTo>
                    <a:pt x="466" y="1202"/>
                  </a:lnTo>
                  <a:lnTo>
                    <a:pt x="466" y="1205"/>
                  </a:lnTo>
                  <a:lnTo>
                    <a:pt x="468" y="1205"/>
                  </a:lnTo>
                  <a:lnTo>
                    <a:pt x="469" y="1205"/>
                  </a:lnTo>
                  <a:lnTo>
                    <a:pt x="469" y="1202"/>
                  </a:lnTo>
                  <a:lnTo>
                    <a:pt x="469" y="1194"/>
                  </a:lnTo>
                  <a:lnTo>
                    <a:pt x="474" y="1194"/>
                  </a:lnTo>
                  <a:lnTo>
                    <a:pt x="480" y="1194"/>
                  </a:lnTo>
                  <a:lnTo>
                    <a:pt x="480" y="1202"/>
                  </a:lnTo>
                  <a:lnTo>
                    <a:pt x="480" y="1207"/>
                  </a:lnTo>
                  <a:lnTo>
                    <a:pt x="475" y="1207"/>
                  </a:lnTo>
                  <a:lnTo>
                    <a:pt x="469" y="1207"/>
                  </a:lnTo>
                  <a:lnTo>
                    <a:pt x="469" y="1213"/>
                  </a:lnTo>
                  <a:lnTo>
                    <a:pt x="469" y="1214"/>
                  </a:lnTo>
                  <a:lnTo>
                    <a:pt x="473" y="1214"/>
                  </a:lnTo>
                  <a:lnTo>
                    <a:pt x="473" y="1216"/>
                  </a:lnTo>
                  <a:lnTo>
                    <a:pt x="473" y="1217"/>
                  </a:lnTo>
                  <a:lnTo>
                    <a:pt x="473" y="1219"/>
                  </a:lnTo>
                  <a:lnTo>
                    <a:pt x="488" y="1219"/>
                  </a:lnTo>
                  <a:lnTo>
                    <a:pt x="491" y="1219"/>
                  </a:lnTo>
                  <a:lnTo>
                    <a:pt x="492" y="1221"/>
                  </a:lnTo>
                  <a:lnTo>
                    <a:pt x="494" y="1221"/>
                  </a:lnTo>
                  <a:lnTo>
                    <a:pt x="495" y="1221"/>
                  </a:lnTo>
                  <a:lnTo>
                    <a:pt x="495" y="1224"/>
                  </a:lnTo>
                  <a:lnTo>
                    <a:pt x="495" y="1230"/>
                  </a:lnTo>
                  <a:lnTo>
                    <a:pt x="495" y="1232"/>
                  </a:lnTo>
                  <a:lnTo>
                    <a:pt x="495" y="1235"/>
                  </a:lnTo>
                  <a:lnTo>
                    <a:pt x="495" y="1239"/>
                  </a:lnTo>
                  <a:lnTo>
                    <a:pt x="495" y="1240"/>
                  </a:lnTo>
                  <a:lnTo>
                    <a:pt x="495" y="1241"/>
                  </a:lnTo>
                  <a:lnTo>
                    <a:pt x="496" y="1242"/>
                  </a:lnTo>
                  <a:lnTo>
                    <a:pt x="496" y="1243"/>
                  </a:lnTo>
                  <a:lnTo>
                    <a:pt x="496" y="1244"/>
                  </a:lnTo>
                  <a:lnTo>
                    <a:pt x="496" y="1246"/>
                  </a:lnTo>
                  <a:lnTo>
                    <a:pt x="496" y="1247"/>
                  </a:lnTo>
                  <a:lnTo>
                    <a:pt x="496" y="1248"/>
                  </a:lnTo>
                  <a:lnTo>
                    <a:pt x="496" y="1249"/>
                  </a:lnTo>
                  <a:lnTo>
                    <a:pt x="496" y="1250"/>
                  </a:lnTo>
                  <a:lnTo>
                    <a:pt x="496" y="1251"/>
                  </a:lnTo>
                  <a:lnTo>
                    <a:pt x="497" y="1251"/>
                  </a:lnTo>
                  <a:lnTo>
                    <a:pt x="499" y="1251"/>
                  </a:lnTo>
                  <a:lnTo>
                    <a:pt x="500" y="1251"/>
                  </a:lnTo>
                  <a:lnTo>
                    <a:pt x="501" y="1251"/>
                  </a:lnTo>
                  <a:lnTo>
                    <a:pt x="502" y="1251"/>
                  </a:lnTo>
                  <a:lnTo>
                    <a:pt x="503" y="1252"/>
                  </a:lnTo>
                  <a:lnTo>
                    <a:pt x="504" y="1252"/>
                  </a:lnTo>
                  <a:lnTo>
                    <a:pt x="505" y="1253"/>
                  </a:lnTo>
                  <a:lnTo>
                    <a:pt x="506" y="1253"/>
                  </a:lnTo>
                  <a:lnTo>
                    <a:pt x="508" y="1253"/>
                  </a:lnTo>
                  <a:lnTo>
                    <a:pt x="508" y="1255"/>
                  </a:lnTo>
                  <a:lnTo>
                    <a:pt x="509" y="1255"/>
                  </a:lnTo>
                  <a:lnTo>
                    <a:pt x="508" y="1256"/>
                  </a:lnTo>
                  <a:lnTo>
                    <a:pt x="508" y="1257"/>
                  </a:lnTo>
                  <a:lnTo>
                    <a:pt x="506" y="1257"/>
                  </a:lnTo>
                  <a:lnTo>
                    <a:pt x="506" y="1258"/>
                  </a:lnTo>
                  <a:lnTo>
                    <a:pt x="506" y="1259"/>
                  </a:lnTo>
                  <a:lnTo>
                    <a:pt x="505" y="1260"/>
                  </a:lnTo>
                  <a:lnTo>
                    <a:pt x="505" y="1261"/>
                  </a:lnTo>
                  <a:lnTo>
                    <a:pt x="505" y="1263"/>
                  </a:lnTo>
                  <a:lnTo>
                    <a:pt x="505" y="1264"/>
                  </a:lnTo>
                  <a:lnTo>
                    <a:pt x="505" y="1265"/>
                  </a:lnTo>
                  <a:lnTo>
                    <a:pt x="505" y="1266"/>
                  </a:lnTo>
                  <a:lnTo>
                    <a:pt x="505" y="1267"/>
                  </a:lnTo>
                  <a:lnTo>
                    <a:pt x="506" y="1267"/>
                  </a:lnTo>
                  <a:lnTo>
                    <a:pt x="508" y="1270"/>
                  </a:lnTo>
                  <a:lnTo>
                    <a:pt x="510" y="1270"/>
                  </a:lnTo>
                  <a:lnTo>
                    <a:pt x="510" y="1267"/>
                  </a:lnTo>
                  <a:lnTo>
                    <a:pt x="511" y="1267"/>
                  </a:lnTo>
                  <a:lnTo>
                    <a:pt x="512" y="1267"/>
                  </a:lnTo>
                  <a:lnTo>
                    <a:pt x="513" y="1267"/>
                  </a:lnTo>
                  <a:lnTo>
                    <a:pt x="514" y="1267"/>
                  </a:lnTo>
                  <a:lnTo>
                    <a:pt x="516" y="1267"/>
                  </a:lnTo>
                  <a:lnTo>
                    <a:pt x="517" y="1267"/>
                  </a:lnTo>
                  <a:lnTo>
                    <a:pt x="517" y="1266"/>
                  </a:lnTo>
                  <a:lnTo>
                    <a:pt x="517" y="1265"/>
                  </a:lnTo>
                  <a:lnTo>
                    <a:pt x="517" y="1264"/>
                  </a:lnTo>
                  <a:lnTo>
                    <a:pt x="517" y="1263"/>
                  </a:lnTo>
                  <a:lnTo>
                    <a:pt x="517" y="1261"/>
                  </a:lnTo>
                  <a:lnTo>
                    <a:pt x="517" y="1260"/>
                  </a:lnTo>
                  <a:lnTo>
                    <a:pt x="517" y="1259"/>
                  </a:lnTo>
                  <a:lnTo>
                    <a:pt x="518" y="1259"/>
                  </a:lnTo>
                  <a:lnTo>
                    <a:pt x="519" y="1259"/>
                  </a:lnTo>
                  <a:lnTo>
                    <a:pt x="519" y="1258"/>
                  </a:lnTo>
                  <a:lnTo>
                    <a:pt x="519" y="1256"/>
                  </a:lnTo>
                  <a:lnTo>
                    <a:pt x="519" y="1253"/>
                  </a:lnTo>
                  <a:lnTo>
                    <a:pt x="519" y="1250"/>
                  </a:lnTo>
                  <a:lnTo>
                    <a:pt x="519" y="1249"/>
                  </a:lnTo>
                  <a:lnTo>
                    <a:pt x="519" y="1248"/>
                  </a:lnTo>
                  <a:lnTo>
                    <a:pt x="519" y="1247"/>
                  </a:lnTo>
                  <a:lnTo>
                    <a:pt x="519" y="1246"/>
                  </a:lnTo>
                  <a:lnTo>
                    <a:pt x="519" y="1244"/>
                  </a:lnTo>
                  <a:lnTo>
                    <a:pt x="519" y="1242"/>
                  </a:lnTo>
                  <a:lnTo>
                    <a:pt x="519" y="1239"/>
                  </a:lnTo>
                  <a:lnTo>
                    <a:pt x="519" y="1238"/>
                  </a:lnTo>
                  <a:lnTo>
                    <a:pt x="519" y="1235"/>
                  </a:lnTo>
                  <a:lnTo>
                    <a:pt x="519" y="1234"/>
                  </a:lnTo>
                  <a:lnTo>
                    <a:pt x="519" y="1233"/>
                  </a:lnTo>
                  <a:lnTo>
                    <a:pt x="519" y="1231"/>
                  </a:lnTo>
                  <a:lnTo>
                    <a:pt x="519" y="1230"/>
                  </a:lnTo>
                  <a:lnTo>
                    <a:pt x="519" y="1227"/>
                  </a:lnTo>
                  <a:lnTo>
                    <a:pt x="519" y="1225"/>
                  </a:lnTo>
                  <a:lnTo>
                    <a:pt x="519" y="1223"/>
                  </a:lnTo>
                  <a:lnTo>
                    <a:pt x="517" y="1223"/>
                  </a:lnTo>
                  <a:lnTo>
                    <a:pt x="516" y="1223"/>
                  </a:lnTo>
                  <a:lnTo>
                    <a:pt x="514" y="1223"/>
                  </a:lnTo>
                  <a:lnTo>
                    <a:pt x="513" y="1223"/>
                  </a:lnTo>
                  <a:lnTo>
                    <a:pt x="512" y="1223"/>
                  </a:lnTo>
                  <a:lnTo>
                    <a:pt x="510" y="1222"/>
                  </a:lnTo>
                  <a:lnTo>
                    <a:pt x="509" y="1222"/>
                  </a:lnTo>
                  <a:lnTo>
                    <a:pt x="509" y="1221"/>
                  </a:lnTo>
                  <a:lnTo>
                    <a:pt x="508" y="1221"/>
                  </a:lnTo>
                  <a:lnTo>
                    <a:pt x="510" y="1221"/>
                  </a:lnTo>
                  <a:lnTo>
                    <a:pt x="519" y="1221"/>
                  </a:lnTo>
                  <a:lnTo>
                    <a:pt x="519" y="1222"/>
                  </a:lnTo>
                  <a:lnTo>
                    <a:pt x="519" y="1223"/>
                  </a:lnTo>
                  <a:lnTo>
                    <a:pt x="519" y="1225"/>
                  </a:lnTo>
                  <a:lnTo>
                    <a:pt x="519" y="1227"/>
                  </a:lnTo>
                  <a:lnTo>
                    <a:pt x="519" y="1230"/>
                  </a:lnTo>
                  <a:lnTo>
                    <a:pt x="519" y="1231"/>
                  </a:lnTo>
                  <a:lnTo>
                    <a:pt x="519" y="1233"/>
                  </a:lnTo>
                  <a:lnTo>
                    <a:pt x="519" y="1234"/>
                  </a:lnTo>
                  <a:lnTo>
                    <a:pt x="519" y="1235"/>
                  </a:lnTo>
                  <a:lnTo>
                    <a:pt x="519" y="1238"/>
                  </a:lnTo>
                  <a:lnTo>
                    <a:pt x="519" y="1239"/>
                  </a:lnTo>
                  <a:lnTo>
                    <a:pt x="519" y="1240"/>
                  </a:lnTo>
                  <a:lnTo>
                    <a:pt x="519" y="1241"/>
                  </a:lnTo>
                  <a:lnTo>
                    <a:pt x="519" y="1242"/>
                  </a:lnTo>
                  <a:lnTo>
                    <a:pt x="519" y="1243"/>
                  </a:lnTo>
                  <a:lnTo>
                    <a:pt x="519" y="1244"/>
                  </a:lnTo>
                  <a:lnTo>
                    <a:pt x="519" y="1246"/>
                  </a:lnTo>
                  <a:lnTo>
                    <a:pt x="519" y="1248"/>
                  </a:lnTo>
                  <a:lnTo>
                    <a:pt x="519" y="1249"/>
                  </a:lnTo>
                  <a:lnTo>
                    <a:pt x="519" y="1250"/>
                  </a:lnTo>
                  <a:lnTo>
                    <a:pt x="519" y="1252"/>
                  </a:lnTo>
                  <a:lnTo>
                    <a:pt x="519" y="1253"/>
                  </a:lnTo>
                  <a:lnTo>
                    <a:pt x="519" y="1256"/>
                  </a:lnTo>
                  <a:lnTo>
                    <a:pt x="519" y="1257"/>
                  </a:lnTo>
                  <a:lnTo>
                    <a:pt x="523" y="1257"/>
                  </a:lnTo>
                  <a:lnTo>
                    <a:pt x="525" y="1258"/>
                  </a:lnTo>
                  <a:lnTo>
                    <a:pt x="528" y="1255"/>
                  </a:lnTo>
                  <a:lnTo>
                    <a:pt x="533" y="1248"/>
                  </a:lnTo>
                  <a:lnTo>
                    <a:pt x="533" y="1247"/>
                  </a:lnTo>
                  <a:lnTo>
                    <a:pt x="534" y="1248"/>
                  </a:lnTo>
                  <a:lnTo>
                    <a:pt x="536" y="1249"/>
                  </a:lnTo>
                  <a:lnTo>
                    <a:pt x="535" y="1251"/>
                  </a:lnTo>
                  <a:lnTo>
                    <a:pt x="533" y="1253"/>
                  </a:lnTo>
                  <a:lnTo>
                    <a:pt x="533" y="1255"/>
                  </a:lnTo>
                  <a:lnTo>
                    <a:pt x="531" y="1256"/>
                  </a:lnTo>
                  <a:lnTo>
                    <a:pt x="531" y="1257"/>
                  </a:lnTo>
                  <a:lnTo>
                    <a:pt x="531" y="1258"/>
                  </a:lnTo>
                  <a:lnTo>
                    <a:pt x="531" y="1259"/>
                  </a:lnTo>
                  <a:lnTo>
                    <a:pt x="536" y="1259"/>
                  </a:lnTo>
                  <a:lnTo>
                    <a:pt x="537" y="1259"/>
                  </a:lnTo>
                  <a:lnTo>
                    <a:pt x="538" y="1259"/>
                  </a:lnTo>
                  <a:lnTo>
                    <a:pt x="540" y="1259"/>
                  </a:lnTo>
                  <a:lnTo>
                    <a:pt x="543" y="1259"/>
                  </a:lnTo>
                  <a:lnTo>
                    <a:pt x="543" y="1261"/>
                  </a:lnTo>
                  <a:lnTo>
                    <a:pt x="544" y="1261"/>
                  </a:lnTo>
                  <a:lnTo>
                    <a:pt x="545" y="1261"/>
                  </a:lnTo>
                  <a:lnTo>
                    <a:pt x="546" y="1261"/>
                  </a:lnTo>
                  <a:lnTo>
                    <a:pt x="548" y="1260"/>
                  </a:lnTo>
                  <a:lnTo>
                    <a:pt x="548" y="1259"/>
                  </a:lnTo>
                  <a:lnTo>
                    <a:pt x="549" y="1259"/>
                  </a:lnTo>
                  <a:lnTo>
                    <a:pt x="551" y="1259"/>
                  </a:lnTo>
                  <a:lnTo>
                    <a:pt x="552" y="1259"/>
                  </a:lnTo>
                  <a:lnTo>
                    <a:pt x="553" y="1259"/>
                  </a:lnTo>
                  <a:lnTo>
                    <a:pt x="555" y="1259"/>
                  </a:lnTo>
                  <a:lnTo>
                    <a:pt x="556" y="1259"/>
                  </a:lnTo>
                  <a:lnTo>
                    <a:pt x="557" y="1259"/>
                  </a:lnTo>
                  <a:lnTo>
                    <a:pt x="557" y="1256"/>
                  </a:lnTo>
                  <a:lnTo>
                    <a:pt x="557" y="1255"/>
                  </a:lnTo>
                  <a:lnTo>
                    <a:pt x="557" y="1250"/>
                  </a:lnTo>
                  <a:lnTo>
                    <a:pt x="559" y="1247"/>
                  </a:lnTo>
                  <a:lnTo>
                    <a:pt x="559" y="1246"/>
                  </a:lnTo>
                  <a:lnTo>
                    <a:pt x="557" y="1244"/>
                  </a:lnTo>
                  <a:lnTo>
                    <a:pt x="557" y="1243"/>
                  </a:lnTo>
                  <a:lnTo>
                    <a:pt x="557" y="1242"/>
                  </a:lnTo>
                  <a:lnTo>
                    <a:pt x="559" y="1242"/>
                  </a:lnTo>
                  <a:lnTo>
                    <a:pt x="560" y="1242"/>
                  </a:lnTo>
                  <a:lnTo>
                    <a:pt x="568" y="1242"/>
                  </a:lnTo>
                  <a:lnTo>
                    <a:pt x="568" y="1241"/>
                  </a:lnTo>
                  <a:lnTo>
                    <a:pt x="568" y="1240"/>
                  </a:lnTo>
                  <a:lnTo>
                    <a:pt x="568" y="1239"/>
                  </a:lnTo>
                  <a:lnTo>
                    <a:pt x="568" y="1235"/>
                  </a:lnTo>
                  <a:lnTo>
                    <a:pt x="568" y="1234"/>
                  </a:lnTo>
                  <a:lnTo>
                    <a:pt x="568" y="1233"/>
                  </a:lnTo>
                  <a:lnTo>
                    <a:pt x="568" y="1231"/>
                  </a:lnTo>
                  <a:lnTo>
                    <a:pt x="568" y="1228"/>
                  </a:lnTo>
                  <a:lnTo>
                    <a:pt x="568" y="1225"/>
                  </a:lnTo>
                  <a:lnTo>
                    <a:pt x="565" y="1225"/>
                  </a:lnTo>
                  <a:lnTo>
                    <a:pt x="564" y="1225"/>
                  </a:lnTo>
                  <a:lnTo>
                    <a:pt x="563" y="1225"/>
                  </a:lnTo>
                  <a:lnTo>
                    <a:pt x="563" y="1222"/>
                  </a:lnTo>
                  <a:lnTo>
                    <a:pt x="563" y="1221"/>
                  </a:lnTo>
                  <a:lnTo>
                    <a:pt x="563" y="1217"/>
                  </a:lnTo>
                  <a:lnTo>
                    <a:pt x="563" y="1216"/>
                  </a:lnTo>
                  <a:lnTo>
                    <a:pt x="563" y="1213"/>
                  </a:lnTo>
                  <a:lnTo>
                    <a:pt x="563" y="1211"/>
                  </a:lnTo>
                  <a:lnTo>
                    <a:pt x="563" y="1210"/>
                  </a:lnTo>
                  <a:lnTo>
                    <a:pt x="562" y="1208"/>
                  </a:lnTo>
                  <a:lnTo>
                    <a:pt x="562" y="1202"/>
                  </a:lnTo>
                  <a:lnTo>
                    <a:pt x="562" y="1201"/>
                  </a:lnTo>
                  <a:lnTo>
                    <a:pt x="562" y="1197"/>
                  </a:lnTo>
                  <a:lnTo>
                    <a:pt x="562" y="1193"/>
                  </a:lnTo>
                  <a:lnTo>
                    <a:pt x="562" y="1190"/>
                  </a:lnTo>
                  <a:lnTo>
                    <a:pt x="562" y="1189"/>
                  </a:lnTo>
                  <a:lnTo>
                    <a:pt x="562" y="1185"/>
                  </a:lnTo>
                  <a:lnTo>
                    <a:pt x="562" y="1183"/>
                  </a:lnTo>
                  <a:lnTo>
                    <a:pt x="561" y="1183"/>
                  </a:lnTo>
                  <a:lnTo>
                    <a:pt x="560" y="1183"/>
                  </a:lnTo>
                  <a:lnTo>
                    <a:pt x="560" y="1181"/>
                  </a:lnTo>
                  <a:lnTo>
                    <a:pt x="560" y="1177"/>
                  </a:lnTo>
                  <a:lnTo>
                    <a:pt x="559" y="1177"/>
                  </a:lnTo>
                  <a:lnTo>
                    <a:pt x="559" y="1176"/>
                  </a:lnTo>
                  <a:lnTo>
                    <a:pt x="557" y="1176"/>
                  </a:lnTo>
                  <a:lnTo>
                    <a:pt x="556" y="1176"/>
                  </a:lnTo>
                  <a:lnTo>
                    <a:pt x="555" y="1176"/>
                  </a:lnTo>
                  <a:lnTo>
                    <a:pt x="555" y="1175"/>
                  </a:lnTo>
                  <a:lnTo>
                    <a:pt x="555" y="1174"/>
                  </a:lnTo>
                  <a:lnTo>
                    <a:pt x="555" y="1172"/>
                  </a:lnTo>
                  <a:lnTo>
                    <a:pt x="555" y="1166"/>
                  </a:lnTo>
                  <a:lnTo>
                    <a:pt x="555" y="1165"/>
                  </a:lnTo>
                  <a:lnTo>
                    <a:pt x="563" y="1165"/>
                  </a:lnTo>
                  <a:lnTo>
                    <a:pt x="563" y="1160"/>
                  </a:lnTo>
                  <a:lnTo>
                    <a:pt x="563" y="1159"/>
                  </a:lnTo>
                  <a:lnTo>
                    <a:pt x="563" y="1158"/>
                  </a:lnTo>
                  <a:lnTo>
                    <a:pt x="563" y="1157"/>
                  </a:lnTo>
                  <a:lnTo>
                    <a:pt x="563" y="1156"/>
                  </a:lnTo>
                  <a:lnTo>
                    <a:pt x="564" y="1155"/>
                  </a:lnTo>
                  <a:lnTo>
                    <a:pt x="560" y="1155"/>
                  </a:lnTo>
                  <a:lnTo>
                    <a:pt x="555" y="1155"/>
                  </a:lnTo>
                  <a:lnTo>
                    <a:pt x="555" y="1150"/>
                  </a:lnTo>
                  <a:lnTo>
                    <a:pt x="556" y="1150"/>
                  </a:lnTo>
                  <a:lnTo>
                    <a:pt x="557" y="1150"/>
                  </a:lnTo>
                  <a:lnTo>
                    <a:pt x="560" y="1149"/>
                  </a:lnTo>
                  <a:lnTo>
                    <a:pt x="564" y="1149"/>
                  </a:lnTo>
                  <a:lnTo>
                    <a:pt x="564" y="1148"/>
                  </a:lnTo>
                  <a:lnTo>
                    <a:pt x="564" y="1147"/>
                  </a:lnTo>
                  <a:lnTo>
                    <a:pt x="564" y="1143"/>
                  </a:lnTo>
                  <a:lnTo>
                    <a:pt x="560" y="1143"/>
                  </a:lnTo>
                  <a:lnTo>
                    <a:pt x="560" y="1142"/>
                  </a:lnTo>
                  <a:lnTo>
                    <a:pt x="560" y="1141"/>
                  </a:lnTo>
                  <a:lnTo>
                    <a:pt x="560" y="1140"/>
                  </a:lnTo>
                  <a:lnTo>
                    <a:pt x="560" y="1139"/>
                  </a:lnTo>
                  <a:lnTo>
                    <a:pt x="560" y="1138"/>
                  </a:lnTo>
                  <a:lnTo>
                    <a:pt x="560" y="1136"/>
                  </a:lnTo>
                  <a:lnTo>
                    <a:pt x="560" y="1135"/>
                  </a:lnTo>
                  <a:lnTo>
                    <a:pt x="560" y="1134"/>
                  </a:lnTo>
                  <a:lnTo>
                    <a:pt x="561" y="1134"/>
                  </a:lnTo>
                  <a:lnTo>
                    <a:pt x="561" y="1133"/>
                  </a:lnTo>
                  <a:lnTo>
                    <a:pt x="561" y="1132"/>
                  </a:lnTo>
                  <a:lnTo>
                    <a:pt x="561" y="1131"/>
                  </a:lnTo>
                  <a:lnTo>
                    <a:pt x="561" y="1130"/>
                  </a:lnTo>
                  <a:lnTo>
                    <a:pt x="561" y="1129"/>
                  </a:lnTo>
                  <a:lnTo>
                    <a:pt x="561" y="1127"/>
                  </a:lnTo>
                  <a:lnTo>
                    <a:pt x="561" y="1126"/>
                  </a:lnTo>
                  <a:lnTo>
                    <a:pt x="561" y="1125"/>
                  </a:lnTo>
                  <a:lnTo>
                    <a:pt x="560" y="1125"/>
                  </a:lnTo>
                  <a:lnTo>
                    <a:pt x="559" y="1125"/>
                  </a:lnTo>
                  <a:lnTo>
                    <a:pt x="557" y="1125"/>
                  </a:lnTo>
                  <a:lnTo>
                    <a:pt x="556" y="1125"/>
                  </a:lnTo>
                  <a:lnTo>
                    <a:pt x="556" y="1124"/>
                  </a:lnTo>
                  <a:lnTo>
                    <a:pt x="556" y="1123"/>
                  </a:lnTo>
                  <a:lnTo>
                    <a:pt x="556" y="1122"/>
                  </a:lnTo>
                  <a:lnTo>
                    <a:pt x="556" y="1121"/>
                  </a:lnTo>
                  <a:lnTo>
                    <a:pt x="556" y="1119"/>
                  </a:lnTo>
                  <a:lnTo>
                    <a:pt x="548" y="1119"/>
                  </a:lnTo>
                  <a:lnTo>
                    <a:pt x="548" y="1121"/>
                  </a:lnTo>
                  <a:lnTo>
                    <a:pt x="548" y="1122"/>
                  </a:lnTo>
                  <a:lnTo>
                    <a:pt x="547" y="1122"/>
                  </a:lnTo>
                  <a:lnTo>
                    <a:pt x="546" y="1122"/>
                  </a:lnTo>
                  <a:lnTo>
                    <a:pt x="545" y="1122"/>
                  </a:lnTo>
                  <a:lnTo>
                    <a:pt x="544" y="1122"/>
                  </a:lnTo>
                  <a:lnTo>
                    <a:pt x="539" y="1122"/>
                  </a:lnTo>
                  <a:lnTo>
                    <a:pt x="539" y="1121"/>
                  </a:lnTo>
                  <a:lnTo>
                    <a:pt x="539" y="1119"/>
                  </a:lnTo>
                  <a:lnTo>
                    <a:pt x="538" y="1119"/>
                  </a:lnTo>
                  <a:lnTo>
                    <a:pt x="537" y="1121"/>
                  </a:lnTo>
                  <a:lnTo>
                    <a:pt x="536" y="1122"/>
                  </a:lnTo>
                  <a:lnTo>
                    <a:pt x="535" y="1122"/>
                  </a:lnTo>
                  <a:lnTo>
                    <a:pt x="535" y="1121"/>
                  </a:lnTo>
                  <a:lnTo>
                    <a:pt x="535" y="1119"/>
                  </a:lnTo>
                  <a:lnTo>
                    <a:pt x="530" y="1119"/>
                  </a:lnTo>
                  <a:lnTo>
                    <a:pt x="518" y="1119"/>
                  </a:lnTo>
                  <a:lnTo>
                    <a:pt x="518" y="1123"/>
                  </a:lnTo>
                  <a:lnTo>
                    <a:pt x="517" y="1123"/>
                  </a:lnTo>
                  <a:lnTo>
                    <a:pt x="516" y="1123"/>
                  </a:lnTo>
                  <a:lnTo>
                    <a:pt x="514" y="1123"/>
                  </a:lnTo>
                  <a:lnTo>
                    <a:pt x="513" y="1123"/>
                  </a:lnTo>
                  <a:lnTo>
                    <a:pt x="512" y="1123"/>
                  </a:lnTo>
                  <a:lnTo>
                    <a:pt x="511" y="1123"/>
                  </a:lnTo>
                  <a:lnTo>
                    <a:pt x="510" y="1123"/>
                  </a:lnTo>
                  <a:lnTo>
                    <a:pt x="509" y="1123"/>
                  </a:lnTo>
                  <a:lnTo>
                    <a:pt x="508" y="1123"/>
                  </a:lnTo>
                  <a:lnTo>
                    <a:pt x="508" y="1124"/>
                  </a:lnTo>
                  <a:lnTo>
                    <a:pt x="508" y="1125"/>
                  </a:lnTo>
                  <a:lnTo>
                    <a:pt x="508" y="1126"/>
                  </a:lnTo>
                  <a:lnTo>
                    <a:pt x="508" y="1127"/>
                  </a:lnTo>
                  <a:lnTo>
                    <a:pt x="508" y="1129"/>
                  </a:lnTo>
                  <a:lnTo>
                    <a:pt x="508" y="1130"/>
                  </a:lnTo>
                  <a:lnTo>
                    <a:pt x="508" y="1131"/>
                  </a:lnTo>
                  <a:lnTo>
                    <a:pt x="508" y="1132"/>
                  </a:lnTo>
                  <a:lnTo>
                    <a:pt x="508" y="1140"/>
                  </a:lnTo>
                  <a:lnTo>
                    <a:pt x="508" y="1142"/>
                  </a:lnTo>
                  <a:lnTo>
                    <a:pt x="508" y="1150"/>
                  </a:lnTo>
                  <a:lnTo>
                    <a:pt x="504" y="1150"/>
                  </a:lnTo>
                  <a:lnTo>
                    <a:pt x="504" y="1149"/>
                  </a:lnTo>
                  <a:lnTo>
                    <a:pt x="504" y="1143"/>
                  </a:lnTo>
                  <a:lnTo>
                    <a:pt x="504" y="1136"/>
                  </a:lnTo>
                  <a:lnTo>
                    <a:pt x="504" y="1131"/>
                  </a:lnTo>
                  <a:lnTo>
                    <a:pt x="504" y="1122"/>
                  </a:lnTo>
                  <a:lnTo>
                    <a:pt x="504" y="1118"/>
                  </a:lnTo>
                  <a:lnTo>
                    <a:pt x="505" y="1118"/>
                  </a:lnTo>
                  <a:lnTo>
                    <a:pt x="504" y="1117"/>
                  </a:lnTo>
                  <a:lnTo>
                    <a:pt x="502" y="1117"/>
                  </a:lnTo>
                  <a:lnTo>
                    <a:pt x="500" y="1119"/>
                  </a:lnTo>
                  <a:lnTo>
                    <a:pt x="496" y="1122"/>
                  </a:lnTo>
                  <a:lnTo>
                    <a:pt x="493" y="1124"/>
                  </a:lnTo>
                  <a:lnTo>
                    <a:pt x="491" y="1126"/>
                  </a:lnTo>
                  <a:lnTo>
                    <a:pt x="490" y="1125"/>
                  </a:lnTo>
                  <a:lnTo>
                    <a:pt x="490" y="1124"/>
                  </a:lnTo>
                  <a:lnTo>
                    <a:pt x="488" y="1124"/>
                  </a:lnTo>
                  <a:lnTo>
                    <a:pt x="488" y="1123"/>
                  </a:lnTo>
                  <a:lnTo>
                    <a:pt x="488" y="1122"/>
                  </a:lnTo>
                  <a:lnTo>
                    <a:pt x="488" y="1121"/>
                  </a:lnTo>
                  <a:lnTo>
                    <a:pt x="487" y="1122"/>
                  </a:lnTo>
                  <a:lnTo>
                    <a:pt x="486" y="1122"/>
                  </a:lnTo>
                  <a:lnTo>
                    <a:pt x="485" y="1122"/>
                  </a:lnTo>
                  <a:lnTo>
                    <a:pt x="484" y="1122"/>
                  </a:lnTo>
                  <a:lnTo>
                    <a:pt x="483" y="1122"/>
                  </a:lnTo>
                  <a:lnTo>
                    <a:pt x="483" y="1121"/>
                  </a:lnTo>
                  <a:lnTo>
                    <a:pt x="483" y="1118"/>
                  </a:lnTo>
                  <a:lnTo>
                    <a:pt x="482" y="1118"/>
                  </a:lnTo>
                  <a:lnTo>
                    <a:pt x="479" y="1118"/>
                  </a:lnTo>
                  <a:lnTo>
                    <a:pt x="475" y="1118"/>
                  </a:lnTo>
                  <a:lnTo>
                    <a:pt x="474" y="1118"/>
                  </a:lnTo>
                  <a:lnTo>
                    <a:pt x="473" y="1118"/>
                  </a:lnTo>
                  <a:lnTo>
                    <a:pt x="470" y="1118"/>
                  </a:lnTo>
                  <a:lnTo>
                    <a:pt x="469" y="1118"/>
                  </a:lnTo>
                  <a:lnTo>
                    <a:pt x="468" y="1118"/>
                  </a:lnTo>
                  <a:lnTo>
                    <a:pt x="467" y="1118"/>
                  </a:lnTo>
                  <a:lnTo>
                    <a:pt x="470" y="1121"/>
                  </a:lnTo>
                  <a:lnTo>
                    <a:pt x="470" y="1122"/>
                  </a:lnTo>
                  <a:lnTo>
                    <a:pt x="469" y="1122"/>
                  </a:lnTo>
                  <a:lnTo>
                    <a:pt x="468" y="1122"/>
                  </a:lnTo>
                  <a:lnTo>
                    <a:pt x="467" y="1122"/>
                  </a:lnTo>
                  <a:lnTo>
                    <a:pt x="466" y="1122"/>
                  </a:lnTo>
                  <a:lnTo>
                    <a:pt x="466" y="1123"/>
                  </a:lnTo>
                  <a:lnTo>
                    <a:pt x="466" y="1124"/>
                  </a:lnTo>
                  <a:lnTo>
                    <a:pt x="466" y="1125"/>
                  </a:lnTo>
                  <a:lnTo>
                    <a:pt x="466" y="1126"/>
                  </a:lnTo>
                  <a:lnTo>
                    <a:pt x="466" y="1127"/>
                  </a:lnTo>
                  <a:lnTo>
                    <a:pt x="466" y="1129"/>
                  </a:lnTo>
                  <a:lnTo>
                    <a:pt x="466" y="1130"/>
                  </a:lnTo>
                  <a:lnTo>
                    <a:pt x="466" y="1131"/>
                  </a:lnTo>
                  <a:lnTo>
                    <a:pt x="466" y="1132"/>
                  </a:lnTo>
                  <a:lnTo>
                    <a:pt x="467" y="1132"/>
                  </a:lnTo>
                  <a:lnTo>
                    <a:pt x="467" y="1133"/>
                  </a:lnTo>
                  <a:lnTo>
                    <a:pt x="467" y="1135"/>
                  </a:lnTo>
                  <a:lnTo>
                    <a:pt x="466" y="1135"/>
                  </a:lnTo>
                  <a:lnTo>
                    <a:pt x="465" y="1136"/>
                  </a:lnTo>
                  <a:lnTo>
                    <a:pt x="463" y="1136"/>
                  </a:lnTo>
                  <a:lnTo>
                    <a:pt x="463" y="1138"/>
                  </a:lnTo>
                  <a:lnTo>
                    <a:pt x="465" y="1140"/>
                  </a:lnTo>
                  <a:lnTo>
                    <a:pt x="465" y="1141"/>
                  </a:lnTo>
                  <a:lnTo>
                    <a:pt x="467" y="1150"/>
                  </a:lnTo>
                  <a:lnTo>
                    <a:pt x="467" y="1152"/>
                  </a:lnTo>
                  <a:lnTo>
                    <a:pt x="468" y="1155"/>
                  </a:lnTo>
                  <a:lnTo>
                    <a:pt x="468" y="1156"/>
                  </a:lnTo>
                  <a:lnTo>
                    <a:pt x="468" y="1157"/>
                  </a:lnTo>
                  <a:lnTo>
                    <a:pt x="468" y="1159"/>
                  </a:lnTo>
                  <a:lnTo>
                    <a:pt x="468" y="1160"/>
                  </a:lnTo>
                  <a:lnTo>
                    <a:pt x="469" y="1163"/>
                  </a:lnTo>
                  <a:lnTo>
                    <a:pt x="469" y="1164"/>
                  </a:lnTo>
                  <a:lnTo>
                    <a:pt x="469" y="1167"/>
                  </a:lnTo>
                  <a:lnTo>
                    <a:pt x="469" y="1168"/>
                  </a:lnTo>
                  <a:lnTo>
                    <a:pt x="475" y="1168"/>
                  </a:lnTo>
                  <a:lnTo>
                    <a:pt x="475" y="1169"/>
                  </a:lnTo>
                  <a:lnTo>
                    <a:pt x="475" y="1174"/>
                  </a:lnTo>
                  <a:lnTo>
                    <a:pt x="475" y="1175"/>
                  </a:lnTo>
                  <a:lnTo>
                    <a:pt x="474" y="1176"/>
                  </a:lnTo>
                  <a:lnTo>
                    <a:pt x="471" y="1176"/>
                  </a:lnTo>
                  <a:lnTo>
                    <a:pt x="471" y="1179"/>
                  </a:lnTo>
                  <a:lnTo>
                    <a:pt x="471" y="1182"/>
                  </a:lnTo>
                  <a:lnTo>
                    <a:pt x="471" y="1183"/>
                  </a:lnTo>
                  <a:lnTo>
                    <a:pt x="471" y="1185"/>
                  </a:lnTo>
                  <a:lnTo>
                    <a:pt x="471" y="1186"/>
                  </a:lnTo>
                  <a:lnTo>
                    <a:pt x="471" y="1188"/>
                  </a:lnTo>
                  <a:lnTo>
                    <a:pt x="471" y="1189"/>
                  </a:lnTo>
                  <a:lnTo>
                    <a:pt x="471" y="1190"/>
                  </a:lnTo>
                  <a:lnTo>
                    <a:pt x="471" y="1191"/>
                  </a:lnTo>
                  <a:lnTo>
                    <a:pt x="471" y="1192"/>
                  </a:lnTo>
                  <a:lnTo>
                    <a:pt x="469" y="1192"/>
                  </a:lnTo>
                  <a:lnTo>
                    <a:pt x="469" y="1190"/>
                  </a:lnTo>
                  <a:lnTo>
                    <a:pt x="469" y="1188"/>
                  </a:lnTo>
                  <a:lnTo>
                    <a:pt x="469" y="1182"/>
                  </a:lnTo>
                  <a:lnTo>
                    <a:pt x="468" y="1180"/>
                  </a:lnTo>
                  <a:lnTo>
                    <a:pt x="468" y="1172"/>
                  </a:lnTo>
                  <a:lnTo>
                    <a:pt x="468" y="1168"/>
                  </a:lnTo>
                  <a:lnTo>
                    <a:pt x="468" y="1167"/>
                  </a:lnTo>
                  <a:lnTo>
                    <a:pt x="468" y="1166"/>
                  </a:lnTo>
                  <a:lnTo>
                    <a:pt x="468" y="1165"/>
                  </a:lnTo>
                  <a:lnTo>
                    <a:pt x="468" y="1164"/>
                  </a:lnTo>
                  <a:lnTo>
                    <a:pt x="468" y="1163"/>
                  </a:lnTo>
                  <a:lnTo>
                    <a:pt x="468" y="1161"/>
                  </a:lnTo>
                  <a:lnTo>
                    <a:pt x="468" y="1160"/>
                  </a:lnTo>
                  <a:lnTo>
                    <a:pt x="468" y="1159"/>
                  </a:lnTo>
                  <a:lnTo>
                    <a:pt x="468" y="1158"/>
                  </a:lnTo>
                  <a:lnTo>
                    <a:pt x="468" y="1157"/>
                  </a:lnTo>
                  <a:lnTo>
                    <a:pt x="468" y="1156"/>
                  </a:lnTo>
                  <a:lnTo>
                    <a:pt x="467" y="1154"/>
                  </a:lnTo>
                  <a:lnTo>
                    <a:pt x="467" y="1152"/>
                  </a:lnTo>
                  <a:lnTo>
                    <a:pt x="467" y="1150"/>
                  </a:lnTo>
                  <a:lnTo>
                    <a:pt x="466" y="1148"/>
                  </a:lnTo>
                  <a:lnTo>
                    <a:pt x="465" y="1146"/>
                  </a:lnTo>
                  <a:lnTo>
                    <a:pt x="465" y="1144"/>
                  </a:lnTo>
                  <a:lnTo>
                    <a:pt x="465" y="1142"/>
                  </a:lnTo>
                  <a:lnTo>
                    <a:pt x="465" y="1141"/>
                  </a:lnTo>
                  <a:lnTo>
                    <a:pt x="463" y="1141"/>
                  </a:lnTo>
                  <a:lnTo>
                    <a:pt x="463" y="1139"/>
                  </a:lnTo>
                  <a:lnTo>
                    <a:pt x="463" y="1138"/>
                  </a:lnTo>
                  <a:lnTo>
                    <a:pt x="463" y="1136"/>
                  </a:lnTo>
                  <a:lnTo>
                    <a:pt x="463" y="1135"/>
                  </a:lnTo>
                  <a:lnTo>
                    <a:pt x="462" y="1135"/>
                  </a:lnTo>
                  <a:lnTo>
                    <a:pt x="462" y="1133"/>
                  </a:lnTo>
                  <a:lnTo>
                    <a:pt x="462" y="1132"/>
                  </a:lnTo>
                  <a:lnTo>
                    <a:pt x="462" y="1130"/>
                  </a:lnTo>
                  <a:lnTo>
                    <a:pt x="462" y="1129"/>
                  </a:lnTo>
                  <a:lnTo>
                    <a:pt x="462" y="1126"/>
                  </a:lnTo>
                  <a:lnTo>
                    <a:pt x="462" y="1125"/>
                  </a:lnTo>
                  <a:lnTo>
                    <a:pt x="462" y="1123"/>
                  </a:lnTo>
                  <a:lnTo>
                    <a:pt x="462" y="1121"/>
                  </a:lnTo>
                  <a:lnTo>
                    <a:pt x="461" y="1121"/>
                  </a:lnTo>
                  <a:lnTo>
                    <a:pt x="460" y="1121"/>
                  </a:lnTo>
                  <a:lnTo>
                    <a:pt x="459" y="1121"/>
                  </a:lnTo>
                  <a:lnTo>
                    <a:pt x="458" y="1121"/>
                  </a:lnTo>
                  <a:lnTo>
                    <a:pt x="457" y="1121"/>
                  </a:lnTo>
                  <a:lnTo>
                    <a:pt x="454" y="1121"/>
                  </a:lnTo>
                  <a:lnTo>
                    <a:pt x="454" y="1125"/>
                  </a:lnTo>
                  <a:lnTo>
                    <a:pt x="454" y="1126"/>
                  </a:lnTo>
                  <a:lnTo>
                    <a:pt x="440" y="1126"/>
                  </a:lnTo>
                  <a:lnTo>
                    <a:pt x="437" y="1131"/>
                  </a:lnTo>
                  <a:lnTo>
                    <a:pt x="435" y="1133"/>
                  </a:lnTo>
                  <a:lnTo>
                    <a:pt x="431" y="1141"/>
                  </a:lnTo>
                  <a:lnTo>
                    <a:pt x="430" y="1142"/>
                  </a:lnTo>
                  <a:lnTo>
                    <a:pt x="430" y="1143"/>
                  </a:lnTo>
                  <a:lnTo>
                    <a:pt x="425" y="1150"/>
                  </a:lnTo>
                  <a:lnTo>
                    <a:pt x="423" y="1155"/>
                  </a:lnTo>
                  <a:lnTo>
                    <a:pt x="421" y="1157"/>
                  </a:lnTo>
                  <a:close/>
                  <a:moveTo>
                    <a:pt x="424" y="1452"/>
                  </a:moveTo>
                  <a:lnTo>
                    <a:pt x="424" y="1453"/>
                  </a:lnTo>
                  <a:lnTo>
                    <a:pt x="425" y="1453"/>
                  </a:lnTo>
                  <a:lnTo>
                    <a:pt x="425" y="1452"/>
                  </a:lnTo>
                  <a:lnTo>
                    <a:pt x="424" y="1452"/>
                  </a:lnTo>
                  <a:close/>
                  <a:moveTo>
                    <a:pt x="467" y="1219"/>
                  </a:moveTo>
                  <a:lnTo>
                    <a:pt x="469" y="1219"/>
                  </a:lnTo>
                  <a:lnTo>
                    <a:pt x="469" y="1217"/>
                  </a:lnTo>
                  <a:lnTo>
                    <a:pt x="468" y="1217"/>
                  </a:lnTo>
                  <a:lnTo>
                    <a:pt x="467" y="1217"/>
                  </a:lnTo>
                  <a:lnTo>
                    <a:pt x="467" y="1219"/>
                  </a:lnTo>
                  <a:close/>
                  <a:moveTo>
                    <a:pt x="477" y="1249"/>
                  </a:moveTo>
                  <a:lnTo>
                    <a:pt x="478" y="1249"/>
                  </a:lnTo>
                  <a:lnTo>
                    <a:pt x="479" y="1249"/>
                  </a:lnTo>
                  <a:lnTo>
                    <a:pt x="480" y="1250"/>
                  </a:lnTo>
                  <a:lnTo>
                    <a:pt x="482" y="1248"/>
                  </a:lnTo>
                  <a:lnTo>
                    <a:pt x="483" y="1248"/>
                  </a:lnTo>
                  <a:lnTo>
                    <a:pt x="485" y="1249"/>
                  </a:lnTo>
                  <a:lnTo>
                    <a:pt x="486" y="1246"/>
                  </a:lnTo>
                  <a:lnTo>
                    <a:pt x="487" y="1243"/>
                  </a:lnTo>
                  <a:lnTo>
                    <a:pt x="486" y="1243"/>
                  </a:lnTo>
                  <a:lnTo>
                    <a:pt x="484" y="1243"/>
                  </a:lnTo>
                  <a:lnTo>
                    <a:pt x="483" y="1243"/>
                  </a:lnTo>
                  <a:lnTo>
                    <a:pt x="482" y="1243"/>
                  </a:lnTo>
                  <a:lnTo>
                    <a:pt x="478" y="1243"/>
                  </a:lnTo>
                  <a:lnTo>
                    <a:pt x="477" y="1243"/>
                  </a:lnTo>
                  <a:lnTo>
                    <a:pt x="477" y="1244"/>
                  </a:lnTo>
                  <a:lnTo>
                    <a:pt x="477" y="1246"/>
                  </a:lnTo>
                  <a:lnTo>
                    <a:pt x="477" y="1247"/>
                  </a:lnTo>
                  <a:lnTo>
                    <a:pt x="477" y="1248"/>
                  </a:lnTo>
                  <a:lnTo>
                    <a:pt x="477" y="1249"/>
                  </a:lnTo>
                  <a:close/>
                  <a:moveTo>
                    <a:pt x="485" y="1692"/>
                  </a:moveTo>
                  <a:lnTo>
                    <a:pt x="485" y="1693"/>
                  </a:lnTo>
                  <a:lnTo>
                    <a:pt x="488" y="1693"/>
                  </a:lnTo>
                  <a:lnTo>
                    <a:pt x="486" y="1690"/>
                  </a:lnTo>
                  <a:lnTo>
                    <a:pt x="486" y="1691"/>
                  </a:lnTo>
                  <a:lnTo>
                    <a:pt x="486" y="1692"/>
                  </a:lnTo>
                  <a:lnTo>
                    <a:pt x="485" y="1692"/>
                  </a:lnTo>
                  <a:close/>
                  <a:moveTo>
                    <a:pt x="563" y="1202"/>
                  </a:moveTo>
                  <a:lnTo>
                    <a:pt x="563" y="1207"/>
                  </a:lnTo>
                  <a:lnTo>
                    <a:pt x="563" y="1208"/>
                  </a:lnTo>
                  <a:lnTo>
                    <a:pt x="563" y="1209"/>
                  </a:lnTo>
                  <a:lnTo>
                    <a:pt x="563" y="1210"/>
                  </a:lnTo>
                  <a:lnTo>
                    <a:pt x="564" y="1210"/>
                  </a:lnTo>
                  <a:lnTo>
                    <a:pt x="564" y="1211"/>
                  </a:lnTo>
                  <a:lnTo>
                    <a:pt x="564" y="1213"/>
                  </a:lnTo>
                  <a:lnTo>
                    <a:pt x="564" y="1214"/>
                  </a:lnTo>
                  <a:lnTo>
                    <a:pt x="565" y="1216"/>
                  </a:lnTo>
                  <a:lnTo>
                    <a:pt x="566" y="1216"/>
                  </a:lnTo>
                  <a:lnTo>
                    <a:pt x="568" y="1216"/>
                  </a:lnTo>
                  <a:lnTo>
                    <a:pt x="570" y="1221"/>
                  </a:lnTo>
                  <a:lnTo>
                    <a:pt x="571" y="1223"/>
                  </a:lnTo>
                  <a:lnTo>
                    <a:pt x="579" y="1223"/>
                  </a:lnTo>
                  <a:lnTo>
                    <a:pt x="580" y="1223"/>
                  </a:lnTo>
                  <a:lnTo>
                    <a:pt x="581" y="1223"/>
                  </a:lnTo>
                  <a:lnTo>
                    <a:pt x="581" y="1224"/>
                  </a:lnTo>
                  <a:lnTo>
                    <a:pt x="581" y="1225"/>
                  </a:lnTo>
                  <a:lnTo>
                    <a:pt x="581" y="1226"/>
                  </a:lnTo>
                  <a:lnTo>
                    <a:pt x="580" y="1226"/>
                  </a:lnTo>
                  <a:lnTo>
                    <a:pt x="574" y="1226"/>
                  </a:lnTo>
                  <a:lnTo>
                    <a:pt x="571" y="1226"/>
                  </a:lnTo>
                  <a:lnTo>
                    <a:pt x="570" y="1226"/>
                  </a:lnTo>
                  <a:lnTo>
                    <a:pt x="570" y="1230"/>
                  </a:lnTo>
                  <a:lnTo>
                    <a:pt x="570" y="1233"/>
                  </a:lnTo>
                  <a:lnTo>
                    <a:pt x="570" y="1242"/>
                  </a:lnTo>
                  <a:lnTo>
                    <a:pt x="570" y="1244"/>
                  </a:lnTo>
                  <a:lnTo>
                    <a:pt x="570" y="1246"/>
                  </a:lnTo>
                  <a:lnTo>
                    <a:pt x="569" y="1246"/>
                  </a:lnTo>
                  <a:lnTo>
                    <a:pt x="568" y="1246"/>
                  </a:lnTo>
                  <a:lnTo>
                    <a:pt x="568" y="1248"/>
                  </a:lnTo>
                  <a:lnTo>
                    <a:pt x="568" y="1249"/>
                  </a:lnTo>
                  <a:lnTo>
                    <a:pt x="569" y="1249"/>
                  </a:lnTo>
                  <a:lnTo>
                    <a:pt x="569" y="1252"/>
                  </a:lnTo>
                  <a:lnTo>
                    <a:pt x="570" y="1252"/>
                  </a:lnTo>
                  <a:lnTo>
                    <a:pt x="571" y="1252"/>
                  </a:lnTo>
                  <a:lnTo>
                    <a:pt x="572" y="1252"/>
                  </a:lnTo>
                  <a:lnTo>
                    <a:pt x="573" y="1252"/>
                  </a:lnTo>
                  <a:lnTo>
                    <a:pt x="574" y="1252"/>
                  </a:lnTo>
                  <a:lnTo>
                    <a:pt x="575" y="1252"/>
                  </a:lnTo>
                  <a:lnTo>
                    <a:pt x="577" y="1252"/>
                  </a:lnTo>
                  <a:lnTo>
                    <a:pt x="577" y="1253"/>
                  </a:lnTo>
                  <a:lnTo>
                    <a:pt x="578" y="1253"/>
                  </a:lnTo>
                  <a:lnTo>
                    <a:pt x="578" y="1255"/>
                  </a:lnTo>
                  <a:lnTo>
                    <a:pt x="578" y="1256"/>
                  </a:lnTo>
                  <a:lnTo>
                    <a:pt x="578" y="1257"/>
                  </a:lnTo>
                  <a:lnTo>
                    <a:pt x="578" y="1259"/>
                  </a:lnTo>
                  <a:lnTo>
                    <a:pt x="582" y="1257"/>
                  </a:lnTo>
                  <a:lnTo>
                    <a:pt x="583" y="1257"/>
                  </a:lnTo>
                  <a:lnTo>
                    <a:pt x="585" y="1257"/>
                  </a:lnTo>
                  <a:lnTo>
                    <a:pt x="586" y="1256"/>
                  </a:lnTo>
                  <a:lnTo>
                    <a:pt x="587" y="1256"/>
                  </a:lnTo>
                  <a:lnTo>
                    <a:pt x="588" y="1256"/>
                  </a:lnTo>
                  <a:lnTo>
                    <a:pt x="588" y="1252"/>
                  </a:lnTo>
                  <a:lnTo>
                    <a:pt x="588" y="1251"/>
                  </a:lnTo>
                  <a:lnTo>
                    <a:pt x="590" y="1251"/>
                  </a:lnTo>
                  <a:lnTo>
                    <a:pt x="592" y="1251"/>
                  </a:lnTo>
                  <a:lnTo>
                    <a:pt x="597" y="1251"/>
                  </a:lnTo>
                  <a:lnTo>
                    <a:pt x="599" y="1251"/>
                  </a:lnTo>
                  <a:lnTo>
                    <a:pt x="599" y="1243"/>
                  </a:lnTo>
                  <a:lnTo>
                    <a:pt x="599" y="1233"/>
                  </a:lnTo>
                  <a:lnTo>
                    <a:pt x="599" y="1232"/>
                  </a:lnTo>
                  <a:lnTo>
                    <a:pt x="599" y="1230"/>
                  </a:lnTo>
                  <a:lnTo>
                    <a:pt x="602" y="1230"/>
                  </a:lnTo>
                  <a:lnTo>
                    <a:pt x="602" y="1226"/>
                  </a:lnTo>
                  <a:lnTo>
                    <a:pt x="609" y="1226"/>
                  </a:lnTo>
                  <a:lnTo>
                    <a:pt x="609" y="1225"/>
                  </a:lnTo>
                  <a:lnTo>
                    <a:pt x="609" y="1224"/>
                  </a:lnTo>
                  <a:lnTo>
                    <a:pt x="609" y="1223"/>
                  </a:lnTo>
                  <a:lnTo>
                    <a:pt x="611" y="1223"/>
                  </a:lnTo>
                  <a:lnTo>
                    <a:pt x="612" y="1223"/>
                  </a:lnTo>
                  <a:lnTo>
                    <a:pt x="612" y="1221"/>
                  </a:lnTo>
                  <a:lnTo>
                    <a:pt x="612" y="1219"/>
                  </a:lnTo>
                  <a:lnTo>
                    <a:pt x="612" y="1218"/>
                  </a:lnTo>
                  <a:lnTo>
                    <a:pt x="612" y="1217"/>
                  </a:lnTo>
                  <a:lnTo>
                    <a:pt x="612" y="1216"/>
                  </a:lnTo>
                  <a:lnTo>
                    <a:pt x="612" y="1215"/>
                  </a:lnTo>
                  <a:lnTo>
                    <a:pt x="612" y="1214"/>
                  </a:lnTo>
                  <a:lnTo>
                    <a:pt x="612" y="1213"/>
                  </a:lnTo>
                  <a:lnTo>
                    <a:pt x="612" y="1211"/>
                  </a:lnTo>
                  <a:lnTo>
                    <a:pt x="612" y="1210"/>
                  </a:lnTo>
                  <a:lnTo>
                    <a:pt x="612" y="1209"/>
                  </a:lnTo>
                  <a:lnTo>
                    <a:pt x="612" y="1208"/>
                  </a:lnTo>
                  <a:lnTo>
                    <a:pt x="612" y="1206"/>
                  </a:lnTo>
                  <a:lnTo>
                    <a:pt x="612" y="1203"/>
                  </a:lnTo>
                  <a:lnTo>
                    <a:pt x="612" y="1202"/>
                  </a:lnTo>
                  <a:lnTo>
                    <a:pt x="612" y="1200"/>
                  </a:lnTo>
                  <a:lnTo>
                    <a:pt x="612" y="1199"/>
                  </a:lnTo>
                  <a:lnTo>
                    <a:pt x="612" y="1197"/>
                  </a:lnTo>
                  <a:lnTo>
                    <a:pt x="612" y="1194"/>
                  </a:lnTo>
                  <a:lnTo>
                    <a:pt x="612" y="1193"/>
                  </a:lnTo>
                  <a:lnTo>
                    <a:pt x="612" y="1186"/>
                  </a:lnTo>
                  <a:lnTo>
                    <a:pt x="612" y="1185"/>
                  </a:lnTo>
                  <a:lnTo>
                    <a:pt x="611" y="1185"/>
                  </a:lnTo>
                  <a:lnTo>
                    <a:pt x="609" y="1186"/>
                  </a:lnTo>
                  <a:lnTo>
                    <a:pt x="608" y="1186"/>
                  </a:lnTo>
                  <a:lnTo>
                    <a:pt x="607" y="1186"/>
                  </a:lnTo>
                  <a:lnTo>
                    <a:pt x="606" y="1186"/>
                  </a:lnTo>
                  <a:lnTo>
                    <a:pt x="605" y="1186"/>
                  </a:lnTo>
                  <a:lnTo>
                    <a:pt x="605" y="1179"/>
                  </a:lnTo>
                  <a:lnTo>
                    <a:pt x="609" y="1179"/>
                  </a:lnTo>
                  <a:lnTo>
                    <a:pt x="611" y="1179"/>
                  </a:lnTo>
                  <a:lnTo>
                    <a:pt x="612" y="1179"/>
                  </a:lnTo>
                  <a:lnTo>
                    <a:pt x="612" y="1182"/>
                  </a:lnTo>
                  <a:lnTo>
                    <a:pt x="608" y="1181"/>
                  </a:lnTo>
                  <a:lnTo>
                    <a:pt x="608" y="1184"/>
                  </a:lnTo>
                  <a:lnTo>
                    <a:pt x="612" y="1184"/>
                  </a:lnTo>
                  <a:lnTo>
                    <a:pt x="613" y="1184"/>
                  </a:lnTo>
                  <a:lnTo>
                    <a:pt x="613" y="1185"/>
                  </a:lnTo>
                  <a:lnTo>
                    <a:pt x="613" y="1186"/>
                  </a:lnTo>
                  <a:lnTo>
                    <a:pt x="613" y="1190"/>
                  </a:lnTo>
                  <a:lnTo>
                    <a:pt x="613" y="1193"/>
                  </a:lnTo>
                  <a:lnTo>
                    <a:pt x="614" y="1193"/>
                  </a:lnTo>
                  <a:lnTo>
                    <a:pt x="618" y="1193"/>
                  </a:lnTo>
                  <a:lnTo>
                    <a:pt x="623" y="1193"/>
                  </a:lnTo>
                  <a:lnTo>
                    <a:pt x="624" y="1193"/>
                  </a:lnTo>
                  <a:lnTo>
                    <a:pt x="625" y="1193"/>
                  </a:lnTo>
                  <a:lnTo>
                    <a:pt x="626" y="1193"/>
                  </a:lnTo>
                  <a:lnTo>
                    <a:pt x="628" y="1193"/>
                  </a:lnTo>
                  <a:lnTo>
                    <a:pt x="632" y="1193"/>
                  </a:lnTo>
                  <a:lnTo>
                    <a:pt x="633" y="1193"/>
                  </a:lnTo>
                  <a:lnTo>
                    <a:pt x="634" y="1193"/>
                  </a:lnTo>
                  <a:lnTo>
                    <a:pt x="637" y="1193"/>
                  </a:lnTo>
                  <a:lnTo>
                    <a:pt x="643" y="1193"/>
                  </a:lnTo>
                  <a:lnTo>
                    <a:pt x="644" y="1193"/>
                  </a:lnTo>
                  <a:lnTo>
                    <a:pt x="643" y="1193"/>
                  </a:lnTo>
                  <a:lnTo>
                    <a:pt x="638" y="1194"/>
                  </a:lnTo>
                  <a:lnTo>
                    <a:pt x="634" y="1194"/>
                  </a:lnTo>
                  <a:lnTo>
                    <a:pt x="628" y="1194"/>
                  </a:lnTo>
                  <a:lnTo>
                    <a:pt x="626" y="1194"/>
                  </a:lnTo>
                  <a:lnTo>
                    <a:pt x="626" y="1196"/>
                  </a:lnTo>
                  <a:lnTo>
                    <a:pt x="626" y="1197"/>
                  </a:lnTo>
                  <a:lnTo>
                    <a:pt x="628" y="1197"/>
                  </a:lnTo>
                  <a:lnTo>
                    <a:pt x="626" y="1198"/>
                  </a:lnTo>
                  <a:lnTo>
                    <a:pt x="625" y="1198"/>
                  </a:lnTo>
                  <a:lnTo>
                    <a:pt x="623" y="1198"/>
                  </a:lnTo>
                  <a:lnTo>
                    <a:pt x="620" y="1198"/>
                  </a:lnTo>
                  <a:lnTo>
                    <a:pt x="618" y="1198"/>
                  </a:lnTo>
                  <a:lnTo>
                    <a:pt x="618" y="1197"/>
                  </a:lnTo>
                  <a:lnTo>
                    <a:pt x="618" y="1196"/>
                  </a:lnTo>
                  <a:lnTo>
                    <a:pt x="618" y="1194"/>
                  </a:lnTo>
                  <a:lnTo>
                    <a:pt x="616" y="1194"/>
                  </a:lnTo>
                  <a:lnTo>
                    <a:pt x="614" y="1194"/>
                  </a:lnTo>
                  <a:lnTo>
                    <a:pt x="613" y="1194"/>
                  </a:lnTo>
                  <a:lnTo>
                    <a:pt x="613" y="1196"/>
                  </a:lnTo>
                  <a:lnTo>
                    <a:pt x="613" y="1197"/>
                  </a:lnTo>
                  <a:lnTo>
                    <a:pt x="613" y="1199"/>
                  </a:lnTo>
                  <a:lnTo>
                    <a:pt x="613" y="1200"/>
                  </a:lnTo>
                  <a:lnTo>
                    <a:pt x="613" y="1202"/>
                  </a:lnTo>
                  <a:lnTo>
                    <a:pt x="613" y="1203"/>
                  </a:lnTo>
                  <a:lnTo>
                    <a:pt x="613" y="1205"/>
                  </a:lnTo>
                  <a:lnTo>
                    <a:pt x="613" y="1206"/>
                  </a:lnTo>
                  <a:lnTo>
                    <a:pt x="613" y="1208"/>
                  </a:lnTo>
                  <a:lnTo>
                    <a:pt x="613" y="1209"/>
                  </a:lnTo>
                  <a:lnTo>
                    <a:pt x="616" y="1209"/>
                  </a:lnTo>
                  <a:lnTo>
                    <a:pt x="622" y="1209"/>
                  </a:lnTo>
                  <a:lnTo>
                    <a:pt x="628" y="1209"/>
                  </a:lnTo>
                  <a:lnTo>
                    <a:pt x="630" y="1209"/>
                  </a:lnTo>
                  <a:lnTo>
                    <a:pt x="633" y="1209"/>
                  </a:lnTo>
                  <a:lnTo>
                    <a:pt x="635" y="1209"/>
                  </a:lnTo>
                  <a:lnTo>
                    <a:pt x="644" y="1209"/>
                  </a:lnTo>
                  <a:lnTo>
                    <a:pt x="644" y="1208"/>
                  </a:lnTo>
                  <a:lnTo>
                    <a:pt x="644" y="1206"/>
                  </a:lnTo>
                  <a:lnTo>
                    <a:pt x="644" y="1205"/>
                  </a:lnTo>
                  <a:lnTo>
                    <a:pt x="647" y="1205"/>
                  </a:lnTo>
                  <a:lnTo>
                    <a:pt x="648" y="1205"/>
                  </a:lnTo>
                  <a:lnTo>
                    <a:pt x="654" y="1205"/>
                  </a:lnTo>
                  <a:lnTo>
                    <a:pt x="659" y="1205"/>
                  </a:lnTo>
                  <a:lnTo>
                    <a:pt x="660" y="1205"/>
                  </a:lnTo>
                  <a:lnTo>
                    <a:pt x="661" y="1205"/>
                  </a:lnTo>
                  <a:lnTo>
                    <a:pt x="661" y="1203"/>
                  </a:lnTo>
                  <a:lnTo>
                    <a:pt x="661" y="1202"/>
                  </a:lnTo>
                  <a:lnTo>
                    <a:pt x="661" y="1190"/>
                  </a:lnTo>
                  <a:lnTo>
                    <a:pt x="658" y="1189"/>
                  </a:lnTo>
                  <a:lnTo>
                    <a:pt x="659" y="1189"/>
                  </a:lnTo>
                  <a:lnTo>
                    <a:pt x="659" y="1186"/>
                  </a:lnTo>
                  <a:lnTo>
                    <a:pt x="659" y="1184"/>
                  </a:lnTo>
                  <a:lnTo>
                    <a:pt x="659" y="1183"/>
                  </a:lnTo>
                  <a:lnTo>
                    <a:pt x="660" y="1183"/>
                  </a:lnTo>
                  <a:lnTo>
                    <a:pt x="661" y="1184"/>
                  </a:lnTo>
                  <a:lnTo>
                    <a:pt x="663" y="1184"/>
                  </a:lnTo>
                  <a:lnTo>
                    <a:pt x="663" y="1183"/>
                  </a:lnTo>
                  <a:lnTo>
                    <a:pt x="663" y="1182"/>
                  </a:lnTo>
                  <a:lnTo>
                    <a:pt x="663" y="1181"/>
                  </a:lnTo>
                  <a:lnTo>
                    <a:pt x="664" y="1180"/>
                  </a:lnTo>
                  <a:lnTo>
                    <a:pt x="663" y="1155"/>
                  </a:lnTo>
                  <a:lnTo>
                    <a:pt x="663" y="1150"/>
                  </a:lnTo>
                  <a:lnTo>
                    <a:pt x="663" y="1149"/>
                  </a:lnTo>
                  <a:lnTo>
                    <a:pt x="664" y="1147"/>
                  </a:lnTo>
                  <a:lnTo>
                    <a:pt x="664" y="1146"/>
                  </a:lnTo>
                  <a:lnTo>
                    <a:pt x="664" y="1144"/>
                  </a:lnTo>
                  <a:lnTo>
                    <a:pt x="664" y="1143"/>
                  </a:lnTo>
                  <a:lnTo>
                    <a:pt x="663" y="1142"/>
                  </a:lnTo>
                  <a:lnTo>
                    <a:pt x="663" y="1141"/>
                  </a:lnTo>
                  <a:lnTo>
                    <a:pt x="663" y="1140"/>
                  </a:lnTo>
                  <a:lnTo>
                    <a:pt x="663" y="1139"/>
                  </a:lnTo>
                  <a:lnTo>
                    <a:pt x="663" y="1138"/>
                  </a:lnTo>
                  <a:lnTo>
                    <a:pt x="663" y="1136"/>
                  </a:lnTo>
                  <a:lnTo>
                    <a:pt x="663" y="1135"/>
                  </a:lnTo>
                  <a:lnTo>
                    <a:pt x="663" y="1134"/>
                  </a:lnTo>
                  <a:lnTo>
                    <a:pt x="663" y="1133"/>
                  </a:lnTo>
                  <a:lnTo>
                    <a:pt x="664" y="1132"/>
                  </a:lnTo>
                  <a:lnTo>
                    <a:pt x="664" y="1131"/>
                  </a:lnTo>
                  <a:lnTo>
                    <a:pt x="664" y="1130"/>
                  </a:lnTo>
                  <a:lnTo>
                    <a:pt x="665" y="1129"/>
                  </a:lnTo>
                  <a:lnTo>
                    <a:pt x="665" y="1127"/>
                  </a:lnTo>
                  <a:lnTo>
                    <a:pt x="666" y="1126"/>
                  </a:lnTo>
                  <a:lnTo>
                    <a:pt x="667" y="1125"/>
                  </a:lnTo>
                  <a:lnTo>
                    <a:pt x="667" y="1124"/>
                  </a:lnTo>
                  <a:lnTo>
                    <a:pt x="667" y="1125"/>
                  </a:lnTo>
                  <a:lnTo>
                    <a:pt x="666" y="1126"/>
                  </a:lnTo>
                  <a:lnTo>
                    <a:pt x="666" y="1127"/>
                  </a:lnTo>
                  <a:lnTo>
                    <a:pt x="665" y="1129"/>
                  </a:lnTo>
                  <a:lnTo>
                    <a:pt x="665" y="1130"/>
                  </a:lnTo>
                  <a:lnTo>
                    <a:pt x="664" y="1132"/>
                  </a:lnTo>
                  <a:lnTo>
                    <a:pt x="665" y="1132"/>
                  </a:lnTo>
                  <a:lnTo>
                    <a:pt x="666" y="1134"/>
                  </a:lnTo>
                  <a:lnTo>
                    <a:pt x="667" y="1135"/>
                  </a:lnTo>
                  <a:lnTo>
                    <a:pt x="667" y="1136"/>
                  </a:lnTo>
                  <a:lnTo>
                    <a:pt x="668" y="1136"/>
                  </a:lnTo>
                  <a:lnTo>
                    <a:pt x="671" y="1138"/>
                  </a:lnTo>
                  <a:lnTo>
                    <a:pt x="675" y="1143"/>
                  </a:lnTo>
                  <a:lnTo>
                    <a:pt x="674" y="1143"/>
                  </a:lnTo>
                  <a:lnTo>
                    <a:pt x="673" y="1143"/>
                  </a:lnTo>
                  <a:lnTo>
                    <a:pt x="672" y="1143"/>
                  </a:lnTo>
                  <a:lnTo>
                    <a:pt x="671" y="1143"/>
                  </a:lnTo>
                  <a:lnTo>
                    <a:pt x="669" y="1143"/>
                  </a:lnTo>
                  <a:lnTo>
                    <a:pt x="668" y="1143"/>
                  </a:lnTo>
                  <a:lnTo>
                    <a:pt x="667" y="1143"/>
                  </a:lnTo>
                  <a:lnTo>
                    <a:pt x="665" y="1143"/>
                  </a:lnTo>
                  <a:lnTo>
                    <a:pt x="664" y="1143"/>
                  </a:lnTo>
                  <a:lnTo>
                    <a:pt x="664" y="1144"/>
                  </a:lnTo>
                  <a:lnTo>
                    <a:pt x="664" y="1147"/>
                  </a:lnTo>
                  <a:lnTo>
                    <a:pt x="664" y="1149"/>
                  </a:lnTo>
                  <a:lnTo>
                    <a:pt x="664" y="1150"/>
                  </a:lnTo>
                  <a:lnTo>
                    <a:pt x="664" y="1151"/>
                  </a:lnTo>
                  <a:lnTo>
                    <a:pt x="664" y="1154"/>
                  </a:lnTo>
                  <a:lnTo>
                    <a:pt x="664" y="1155"/>
                  </a:lnTo>
                  <a:lnTo>
                    <a:pt x="664" y="1156"/>
                  </a:lnTo>
                  <a:lnTo>
                    <a:pt x="664" y="1158"/>
                  </a:lnTo>
                  <a:lnTo>
                    <a:pt x="664" y="1163"/>
                  </a:lnTo>
                  <a:lnTo>
                    <a:pt x="664" y="1167"/>
                  </a:lnTo>
                  <a:lnTo>
                    <a:pt x="664" y="1171"/>
                  </a:lnTo>
                  <a:lnTo>
                    <a:pt x="664" y="1173"/>
                  </a:lnTo>
                  <a:lnTo>
                    <a:pt x="664" y="1176"/>
                  </a:lnTo>
                  <a:lnTo>
                    <a:pt x="664" y="1179"/>
                  </a:lnTo>
                  <a:lnTo>
                    <a:pt x="664" y="1182"/>
                  </a:lnTo>
                  <a:lnTo>
                    <a:pt x="663" y="1184"/>
                  </a:lnTo>
                  <a:lnTo>
                    <a:pt x="663" y="1186"/>
                  </a:lnTo>
                  <a:lnTo>
                    <a:pt x="663" y="1189"/>
                  </a:lnTo>
                  <a:lnTo>
                    <a:pt x="663" y="1190"/>
                  </a:lnTo>
                  <a:lnTo>
                    <a:pt x="663" y="1191"/>
                  </a:lnTo>
                  <a:lnTo>
                    <a:pt x="663" y="1192"/>
                  </a:lnTo>
                  <a:lnTo>
                    <a:pt x="663" y="1193"/>
                  </a:lnTo>
                  <a:lnTo>
                    <a:pt x="663" y="1196"/>
                  </a:lnTo>
                  <a:lnTo>
                    <a:pt x="663" y="1199"/>
                  </a:lnTo>
                  <a:lnTo>
                    <a:pt x="663" y="1202"/>
                  </a:lnTo>
                  <a:lnTo>
                    <a:pt x="663" y="1205"/>
                  </a:lnTo>
                  <a:lnTo>
                    <a:pt x="667" y="1205"/>
                  </a:lnTo>
                  <a:lnTo>
                    <a:pt x="668" y="1205"/>
                  </a:lnTo>
                  <a:lnTo>
                    <a:pt x="669" y="1205"/>
                  </a:lnTo>
                  <a:lnTo>
                    <a:pt x="669" y="1202"/>
                  </a:lnTo>
                  <a:lnTo>
                    <a:pt x="669" y="1201"/>
                  </a:lnTo>
                  <a:lnTo>
                    <a:pt x="669" y="1199"/>
                  </a:lnTo>
                  <a:lnTo>
                    <a:pt x="671" y="1199"/>
                  </a:lnTo>
                  <a:lnTo>
                    <a:pt x="672" y="1199"/>
                  </a:lnTo>
                  <a:lnTo>
                    <a:pt x="673" y="1199"/>
                  </a:lnTo>
                  <a:lnTo>
                    <a:pt x="674" y="1199"/>
                  </a:lnTo>
                  <a:lnTo>
                    <a:pt x="675" y="1199"/>
                  </a:lnTo>
                  <a:lnTo>
                    <a:pt x="676" y="1199"/>
                  </a:lnTo>
                  <a:lnTo>
                    <a:pt x="677" y="1199"/>
                  </a:lnTo>
                  <a:lnTo>
                    <a:pt x="677" y="1186"/>
                  </a:lnTo>
                  <a:lnTo>
                    <a:pt x="677" y="1185"/>
                  </a:lnTo>
                  <a:lnTo>
                    <a:pt x="683" y="1185"/>
                  </a:lnTo>
                  <a:lnTo>
                    <a:pt x="687" y="1185"/>
                  </a:lnTo>
                  <a:lnTo>
                    <a:pt x="690" y="1185"/>
                  </a:lnTo>
                  <a:lnTo>
                    <a:pt x="692" y="1185"/>
                  </a:lnTo>
                  <a:lnTo>
                    <a:pt x="694" y="1185"/>
                  </a:lnTo>
                  <a:lnTo>
                    <a:pt x="694" y="1176"/>
                  </a:lnTo>
                  <a:lnTo>
                    <a:pt x="704" y="1176"/>
                  </a:lnTo>
                  <a:lnTo>
                    <a:pt x="704" y="1181"/>
                  </a:lnTo>
                  <a:lnTo>
                    <a:pt x="715" y="1181"/>
                  </a:lnTo>
                  <a:lnTo>
                    <a:pt x="715" y="1182"/>
                  </a:lnTo>
                  <a:lnTo>
                    <a:pt x="732" y="1181"/>
                  </a:lnTo>
                  <a:lnTo>
                    <a:pt x="732" y="1175"/>
                  </a:lnTo>
                  <a:lnTo>
                    <a:pt x="732" y="1169"/>
                  </a:lnTo>
                  <a:lnTo>
                    <a:pt x="732" y="1167"/>
                  </a:lnTo>
                  <a:lnTo>
                    <a:pt x="730" y="1165"/>
                  </a:lnTo>
                  <a:lnTo>
                    <a:pt x="730" y="1164"/>
                  </a:lnTo>
                  <a:lnTo>
                    <a:pt x="730" y="1163"/>
                  </a:lnTo>
                  <a:lnTo>
                    <a:pt x="729" y="1160"/>
                  </a:lnTo>
                  <a:lnTo>
                    <a:pt x="729" y="1159"/>
                  </a:lnTo>
                  <a:lnTo>
                    <a:pt x="729" y="1158"/>
                  </a:lnTo>
                  <a:lnTo>
                    <a:pt x="728" y="1157"/>
                  </a:lnTo>
                  <a:lnTo>
                    <a:pt x="728" y="1156"/>
                  </a:lnTo>
                  <a:lnTo>
                    <a:pt x="728" y="1155"/>
                  </a:lnTo>
                  <a:lnTo>
                    <a:pt x="728" y="1152"/>
                  </a:lnTo>
                  <a:lnTo>
                    <a:pt x="727" y="1151"/>
                  </a:lnTo>
                  <a:lnTo>
                    <a:pt x="724" y="1148"/>
                  </a:lnTo>
                  <a:lnTo>
                    <a:pt x="721" y="1146"/>
                  </a:lnTo>
                  <a:lnTo>
                    <a:pt x="719" y="1142"/>
                  </a:lnTo>
                  <a:lnTo>
                    <a:pt x="718" y="1142"/>
                  </a:lnTo>
                  <a:lnTo>
                    <a:pt x="718" y="1141"/>
                  </a:lnTo>
                  <a:lnTo>
                    <a:pt x="717" y="1141"/>
                  </a:lnTo>
                  <a:lnTo>
                    <a:pt x="715" y="1139"/>
                  </a:lnTo>
                  <a:lnTo>
                    <a:pt x="710" y="1139"/>
                  </a:lnTo>
                  <a:lnTo>
                    <a:pt x="709" y="1139"/>
                  </a:lnTo>
                  <a:lnTo>
                    <a:pt x="708" y="1139"/>
                  </a:lnTo>
                  <a:lnTo>
                    <a:pt x="706" y="1139"/>
                  </a:lnTo>
                  <a:lnTo>
                    <a:pt x="703" y="1139"/>
                  </a:lnTo>
                  <a:lnTo>
                    <a:pt x="703" y="1138"/>
                  </a:lnTo>
                  <a:lnTo>
                    <a:pt x="703" y="1133"/>
                  </a:lnTo>
                  <a:lnTo>
                    <a:pt x="703" y="1132"/>
                  </a:lnTo>
                  <a:lnTo>
                    <a:pt x="703" y="1127"/>
                  </a:lnTo>
                  <a:lnTo>
                    <a:pt x="714" y="1127"/>
                  </a:lnTo>
                  <a:lnTo>
                    <a:pt x="714" y="1121"/>
                  </a:lnTo>
                  <a:lnTo>
                    <a:pt x="712" y="1121"/>
                  </a:lnTo>
                  <a:lnTo>
                    <a:pt x="711" y="1121"/>
                  </a:lnTo>
                  <a:lnTo>
                    <a:pt x="710" y="1121"/>
                  </a:lnTo>
                  <a:lnTo>
                    <a:pt x="709" y="1121"/>
                  </a:lnTo>
                  <a:lnTo>
                    <a:pt x="708" y="1121"/>
                  </a:lnTo>
                  <a:lnTo>
                    <a:pt x="707" y="1121"/>
                  </a:lnTo>
                  <a:lnTo>
                    <a:pt x="703" y="1121"/>
                  </a:lnTo>
                  <a:lnTo>
                    <a:pt x="703" y="1119"/>
                  </a:lnTo>
                  <a:lnTo>
                    <a:pt x="702" y="1119"/>
                  </a:lnTo>
                  <a:lnTo>
                    <a:pt x="701" y="1119"/>
                  </a:lnTo>
                  <a:lnTo>
                    <a:pt x="697" y="1119"/>
                  </a:lnTo>
                  <a:lnTo>
                    <a:pt x="693" y="1119"/>
                  </a:lnTo>
                  <a:lnTo>
                    <a:pt x="690" y="1119"/>
                  </a:lnTo>
                  <a:lnTo>
                    <a:pt x="685" y="1119"/>
                  </a:lnTo>
                  <a:lnTo>
                    <a:pt x="684" y="1119"/>
                  </a:lnTo>
                  <a:lnTo>
                    <a:pt x="683" y="1119"/>
                  </a:lnTo>
                  <a:lnTo>
                    <a:pt x="682" y="1119"/>
                  </a:lnTo>
                  <a:lnTo>
                    <a:pt x="681" y="1119"/>
                  </a:lnTo>
                  <a:lnTo>
                    <a:pt x="680" y="1119"/>
                  </a:lnTo>
                  <a:lnTo>
                    <a:pt x="678" y="1119"/>
                  </a:lnTo>
                  <a:lnTo>
                    <a:pt x="677" y="1119"/>
                  </a:lnTo>
                  <a:lnTo>
                    <a:pt x="676" y="1119"/>
                  </a:lnTo>
                  <a:lnTo>
                    <a:pt x="675" y="1119"/>
                  </a:lnTo>
                  <a:lnTo>
                    <a:pt x="673" y="1119"/>
                  </a:lnTo>
                  <a:lnTo>
                    <a:pt x="671" y="1119"/>
                  </a:lnTo>
                  <a:lnTo>
                    <a:pt x="669" y="1119"/>
                  </a:lnTo>
                  <a:lnTo>
                    <a:pt x="668" y="1119"/>
                  </a:lnTo>
                  <a:lnTo>
                    <a:pt x="667" y="1121"/>
                  </a:lnTo>
                  <a:lnTo>
                    <a:pt x="666" y="1119"/>
                  </a:lnTo>
                  <a:lnTo>
                    <a:pt x="665" y="1119"/>
                  </a:lnTo>
                  <a:lnTo>
                    <a:pt x="664" y="1119"/>
                  </a:lnTo>
                  <a:lnTo>
                    <a:pt x="663" y="1119"/>
                  </a:lnTo>
                  <a:lnTo>
                    <a:pt x="663" y="1121"/>
                  </a:lnTo>
                  <a:lnTo>
                    <a:pt x="661" y="1121"/>
                  </a:lnTo>
                  <a:lnTo>
                    <a:pt x="660" y="1121"/>
                  </a:lnTo>
                  <a:lnTo>
                    <a:pt x="659" y="1121"/>
                  </a:lnTo>
                  <a:lnTo>
                    <a:pt x="652" y="1121"/>
                  </a:lnTo>
                  <a:lnTo>
                    <a:pt x="650" y="1121"/>
                  </a:lnTo>
                  <a:lnTo>
                    <a:pt x="649" y="1121"/>
                  </a:lnTo>
                  <a:lnTo>
                    <a:pt x="648" y="1121"/>
                  </a:lnTo>
                  <a:lnTo>
                    <a:pt x="640" y="1121"/>
                  </a:lnTo>
                  <a:lnTo>
                    <a:pt x="639" y="1121"/>
                  </a:lnTo>
                  <a:lnTo>
                    <a:pt x="633" y="1121"/>
                  </a:lnTo>
                  <a:lnTo>
                    <a:pt x="629" y="1121"/>
                  </a:lnTo>
                  <a:lnTo>
                    <a:pt x="617" y="1119"/>
                  </a:lnTo>
                  <a:lnTo>
                    <a:pt x="613" y="1119"/>
                  </a:lnTo>
                  <a:lnTo>
                    <a:pt x="606" y="1119"/>
                  </a:lnTo>
                  <a:lnTo>
                    <a:pt x="604" y="1119"/>
                  </a:lnTo>
                  <a:lnTo>
                    <a:pt x="600" y="1119"/>
                  </a:lnTo>
                  <a:lnTo>
                    <a:pt x="599" y="1119"/>
                  </a:lnTo>
                  <a:lnTo>
                    <a:pt x="595" y="1119"/>
                  </a:lnTo>
                  <a:lnTo>
                    <a:pt x="588" y="1119"/>
                  </a:lnTo>
                  <a:lnTo>
                    <a:pt x="587" y="1119"/>
                  </a:lnTo>
                  <a:lnTo>
                    <a:pt x="586" y="1119"/>
                  </a:lnTo>
                  <a:lnTo>
                    <a:pt x="582" y="1119"/>
                  </a:lnTo>
                  <a:lnTo>
                    <a:pt x="571" y="1119"/>
                  </a:lnTo>
                  <a:lnTo>
                    <a:pt x="571" y="1127"/>
                  </a:lnTo>
                  <a:lnTo>
                    <a:pt x="571" y="1129"/>
                  </a:lnTo>
                  <a:lnTo>
                    <a:pt x="571" y="1130"/>
                  </a:lnTo>
                  <a:lnTo>
                    <a:pt x="570" y="1130"/>
                  </a:lnTo>
                  <a:lnTo>
                    <a:pt x="570" y="1131"/>
                  </a:lnTo>
                  <a:lnTo>
                    <a:pt x="570" y="1132"/>
                  </a:lnTo>
                  <a:lnTo>
                    <a:pt x="570" y="1133"/>
                  </a:lnTo>
                  <a:lnTo>
                    <a:pt x="570" y="1134"/>
                  </a:lnTo>
                  <a:lnTo>
                    <a:pt x="570" y="1135"/>
                  </a:lnTo>
                  <a:lnTo>
                    <a:pt x="570" y="1136"/>
                  </a:lnTo>
                  <a:lnTo>
                    <a:pt x="570" y="1138"/>
                  </a:lnTo>
                  <a:lnTo>
                    <a:pt x="570" y="1139"/>
                  </a:lnTo>
                  <a:lnTo>
                    <a:pt x="569" y="1139"/>
                  </a:lnTo>
                  <a:lnTo>
                    <a:pt x="568" y="1139"/>
                  </a:lnTo>
                  <a:lnTo>
                    <a:pt x="568" y="1140"/>
                  </a:lnTo>
                  <a:lnTo>
                    <a:pt x="568" y="1141"/>
                  </a:lnTo>
                  <a:lnTo>
                    <a:pt x="568" y="1142"/>
                  </a:lnTo>
                  <a:lnTo>
                    <a:pt x="568" y="1143"/>
                  </a:lnTo>
                  <a:lnTo>
                    <a:pt x="568" y="1144"/>
                  </a:lnTo>
                  <a:lnTo>
                    <a:pt x="568" y="1146"/>
                  </a:lnTo>
                  <a:lnTo>
                    <a:pt x="568" y="1147"/>
                  </a:lnTo>
                  <a:lnTo>
                    <a:pt x="568" y="1148"/>
                  </a:lnTo>
                  <a:lnTo>
                    <a:pt x="566" y="1148"/>
                  </a:lnTo>
                  <a:lnTo>
                    <a:pt x="565" y="1148"/>
                  </a:lnTo>
                  <a:lnTo>
                    <a:pt x="565" y="1149"/>
                  </a:lnTo>
                  <a:lnTo>
                    <a:pt x="565" y="1151"/>
                  </a:lnTo>
                  <a:lnTo>
                    <a:pt x="565" y="1152"/>
                  </a:lnTo>
                  <a:lnTo>
                    <a:pt x="565" y="1154"/>
                  </a:lnTo>
                  <a:lnTo>
                    <a:pt x="565" y="1155"/>
                  </a:lnTo>
                  <a:lnTo>
                    <a:pt x="564" y="1155"/>
                  </a:lnTo>
                  <a:lnTo>
                    <a:pt x="564" y="1156"/>
                  </a:lnTo>
                  <a:lnTo>
                    <a:pt x="564" y="1157"/>
                  </a:lnTo>
                  <a:lnTo>
                    <a:pt x="564" y="1158"/>
                  </a:lnTo>
                  <a:lnTo>
                    <a:pt x="564" y="1159"/>
                  </a:lnTo>
                  <a:lnTo>
                    <a:pt x="564" y="1165"/>
                  </a:lnTo>
                  <a:lnTo>
                    <a:pt x="564" y="1167"/>
                  </a:lnTo>
                  <a:lnTo>
                    <a:pt x="564" y="1168"/>
                  </a:lnTo>
                  <a:lnTo>
                    <a:pt x="565" y="1168"/>
                  </a:lnTo>
                  <a:lnTo>
                    <a:pt x="566" y="1168"/>
                  </a:lnTo>
                  <a:lnTo>
                    <a:pt x="568" y="1168"/>
                  </a:lnTo>
                  <a:lnTo>
                    <a:pt x="568" y="1169"/>
                  </a:lnTo>
                  <a:lnTo>
                    <a:pt x="568" y="1171"/>
                  </a:lnTo>
                  <a:lnTo>
                    <a:pt x="568" y="1172"/>
                  </a:lnTo>
                  <a:lnTo>
                    <a:pt x="568" y="1173"/>
                  </a:lnTo>
                  <a:lnTo>
                    <a:pt x="568" y="1174"/>
                  </a:lnTo>
                  <a:lnTo>
                    <a:pt x="568" y="1175"/>
                  </a:lnTo>
                  <a:lnTo>
                    <a:pt x="570" y="1175"/>
                  </a:lnTo>
                  <a:lnTo>
                    <a:pt x="572" y="1175"/>
                  </a:lnTo>
                  <a:lnTo>
                    <a:pt x="573" y="1175"/>
                  </a:lnTo>
                  <a:lnTo>
                    <a:pt x="573" y="1176"/>
                  </a:lnTo>
                  <a:lnTo>
                    <a:pt x="573" y="1177"/>
                  </a:lnTo>
                  <a:lnTo>
                    <a:pt x="573" y="1179"/>
                  </a:lnTo>
                  <a:lnTo>
                    <a:pt x="572" y="1179"/>
                  </a:lnTo>
                  <a:lnTo>
                    <a:pt x="571" y="1179"/>
                  </a:lnTo>
                  <a:lnTo>
                    <a:pt x="570" y="1179"/>
                  </a:lnTo>
                  <a:lnTo>
                    <a:pt x="570" y="1180"/>
                  </a:lnTo>
                  <a:lnTo>
                    <a:pt x="570" y="1181"/>
                  </a:lnTo>
                  <a:lnTo>
                    <a:pt x="570" y="1182"/>
                  </a:lnTo>
                  <a:lnTo>
                    <a:pt x="570" y="1183"/>
                  </a:lnTo>
                  <a:lnTo>
                    <a:pt x="570" y="1184"/>
                  </a:lnTo>
                  <a:lnTo>
                    <a:pt x="570" y="1185"/>
                  </a:lnTo>
                  <a:lnTo>
                    <a:pt x="568" y="1185"/>
                  </a:lnTo>
                  <a:lnTo>
                    <a:pt x="566" y="1185"/>
                  </a:lnTo>
                  <a:lnTo>
                    <a:pt x="563" y="1185"/>
                  </a:lnTo>
                  <a:lnTo>
                    <a:pt x="563" y="1189"/>
                  </a:lnTo>
                  <a:lnTo>
                    <a:pt x="563" y="1190"/>
                  </a:lnTo>
                  <a:lnTo>
                    <a:pt x="564" y="1190"/>
                  </a:lnTo>
                  <a:lnTo>
                    <a:pt x="565" y="1190"/>
                  </a:lnTo>
                  <a:lnTo>
                    <a:pt x="565" y="1191"/>
                  </a:lnTo>
                  <a:lnTo>
                    <a:pt x="566" y="1191"/>
                  </a:lnTo>
                  <a:lnTo>
                    <a:pt x="566" y="1192"/>
                  </a:lnTo>
                  <a:lnTo>
                    <a:pt x="565" y="1193"/>
                  </a:lnTo>
                  <a:lnTo>
                    <a:pt x="564" y="1193"/>
                  </a:lnTo>
                  <a:lnTo>
                    <a:pt x="563" y="1193"/>
                  </a:lnTo>
                  <a:lnTo>
                    <a:pt x="563" y="1194"/>
                  </a:lnTo>
                  <a:lnTo>
                    <a:pt x="563" y="1196"/>
                  </a:lnTo>
                  <a:lnTo>
                    <a:pt x="563" y="1197"/>
                  </a:lnTo>
                  <a:lnTo>
                    <a:pt x="563" y="1198"/>
                  </a:lnTo>
                  <a:lnTo>
                    <a:pt x="563" y="1200"/>
                  </a:lnTo>
                  <a:lnTo>
                    <a:pt x="563" y="1202"/>
                  </a:lnTo>
                  <a:close/>
                  <a:moveTo>
                    <a:pt x="595" y="1259"/>
                  </a:moveTo>
                  <a:lnTo>
                    <a:pt x="595" y="1263"/>
                  </a:lnTo>
                  <a:lnTo>
                    <a:pt x="595" y="1267"/>
                  </a:lnTo>
                  <a:lnTo>
                    <a:pt x="595" y="1268"/>
                  </a:lnTo>
                  <a:lnTo>
                    <a:pt x="598" y="1268"/>
                  </a:lnTo>
                  <a:lnTo>
                    <a:pt x="598" y="1258"/>
                  </a:lnTo>
                  <a:lnTo>
                    <a:pt x="598" y="1257"/>
                  </a:lnTo>
                  <a:lnTo>
                    <a:pt x="597" y="1257"/>
                  </a:lnTo>
                  <a:lnTo>
                    <a:pt x="596" y="1257"/>
                  </a:lnTo>
                  <a:lnTo>
                    <a:pt x="595" y="1257"/>
                  </a:lnTo>
                  <a:lnTo>
                    <a:pt x="595" y="1258"/>
                  </a:lnTo>
                  <a:lnTo>
                    <a:pt x="595" y="1259"/>
                  </a:lnTo>
                  <a:close/>
                  <a:moveTo>
                    <a:pt x="609" y="627"/>
                  </a:moveTo>
                  <a:lnTo>
                    <a:pt x="611" y="628"/>
                  </a:lnTo>
                  <a:lnTo>
                    <a:pt x="612" y="628"/>
                  </a:lnTo>
                  <a:lnTo>
                    <a:pt x="612" y="627"/>
                  </a:lnTo>
                  <a:lnTo>
                    <a:pt x="607" y="625"/>
                  </a:lnTo>
                  <a:lnTo>
                    <a:pt x="609" y="627"/>
                  </a:lnTo>
                  <a:close/>
                  <a:moveTo>
                    <a:pt x="613" y="1226"/>
                  </a:moveTo>
                  <a:lnTo>
                    <a:pt x="613" y="1231"/>
                  </a:lnTo>
                  <a:lnTo>
                    <a:pt x="613" y="1244"/>
                  </a:lnTo>
                  <a:lnTo>
                    <a:pt x="613" y="1251"/>
                  </a:lnTo>
                  <a:lnTo>
                    <a:pt x="617" y="1251"/>
                  </a:lnTo>
                  <a:lnTo>
                    <a:pt x="618" y="1251"/>
                  </a:lnTo>
                  <a:lnTo>
                    <a:pt x="618" y="1247"/>
                  </a:lnTo>
                  <a:lnTo>
                    <a:pt x="618" y="1240"/>
                  </a:lnTo>
                  <a:lnTo>
                    <a:pt x="618" y="1225"/>
                  </a:lnTo>
                  <a:lnTo>
                    <a:pt x="616" y="1225"/>
                  </a:lnTo>
                  <a:lnTo>
                    <a:pt x="614" y="1225"/>
                  </a:lnTo>
                  <a:lnTo>
                    <a:pt x="613" y="1225"/>
                  </a:lnTo>
                  <a:lnTo>
                    <a:pt x="613" y="1226"/>
                  </a:lnTo>
                  <a:close/>
                  <a:moveTo>
                    <a:pt x="620" y="1276"/>
                  </a:moveTo>
                  <a:lnTo>
                    <a:pt x="622" y="1276"/>
                  </a:lnTo>
                  <a:lnTo>
                    <a:pt x="625" y="1276"/>
                  </a:lnTo>
                  <a:lnTo>
                    <a:pt x="624" y="1275"/>
                  </a:lnTo>
                  <a:lnTo>
                    <a:pt x="624" y="1265"/>
                  </a:lnTo>
                  <a:lnTo>
                    <a:pt x="622" y="1265"/>
                  </a:lnTo>
                  <a:lnTo>
                    <a:pt x="621" y="1265"/>
                  </a:lnTo>
                  <a:lnTo>
                    <a:pt x="620" y="1265"/>
                  </a:lnTo>
                  <a:lnTo>
                    <a:pt x="618" y="1265"/>
                  </a:lnTo>
                  <a:lnTo>
                    <a:pt x="620" y="1276"/>
                  </a:lnTo>
                  <a:close/>
                  <a:moveTo>
                    <a:pt x="674" y="1022"/>
                  </a:moveTo>
                  <a:lnTo>
                    <a:pt x="674" y="1023"/>
                  </a:lnTo>
                  <a:lnTo>
                    <a:pt x="675" y="1023"/>
                  </a:lnTo>
                  <a:lnTo>
                    <a:pt x="677" y="1023"/>
                  </a:lnTo>
                  <a:lnTo>
                    <a:pt x="677" y="1024"/>
                  </a:lnTo>
                  <a:lnTo>
                    <a:pt x="677" y="1025"/>
                  </a:lnTo>
                  <a:lnTo>
                    <a:pt x="677" y="1026"/>
                  </a:lnTo>
                  <a:lnTo>
                    <a:pt x="677" y="1027"/>
                  </a:lnTo>
                  <a:lnTo>
                    <a:pt x="677" y="1029"/>
                  </a:lnTo>
                  <a:lnTo>
                    <a:pt x="677" y="1030"/>
                  </a:lnTo>
                  <a:lnTo>
                    <a:pt x="677" y="1031"/>
                  </a:lnTo>
                  <a:lnTo>
                    <a:pt x="677" y="1032"/>
                  </a:lnTo>
                  <a:lnTo>
                    <a:pt x="677" y="1033"/>
                  </a:lnTo>
                  <a:lnTo>
                    <a:pt x="677" y="1034"/>
                  </a:lnTo>
                  <a:lnTo>
                    <a:pt x="677" y="1035"/>
                  </a:lnTo>
                  <a:lnTo>
                    <a:pt x="677" y="1037"/>
                  </a:lnTo>
                  <a:lnTo>
                    <a:pt x="677" y="1038"/>
                  </a:lnTo>
                  <a:lnTo>
                    <a:pt x="677" y="1039"/>
                  </a:lnTo>
                  <a:lnTo>
                    <a:pt x="677" y="1040"/>
                  </a:lnTo>
                  <a:lnTo>
                    <a:pt x="677" y="1041"/>
                  </a:lnTo>
                  <a:lnTo>
                    <a:pt x="677" y="1042"/>
                  </a:lnTo>
                  <a:lnTo>
                    <a:pt x="677" y="1043"/>
                  </a:lnTo>
                  <a:lnTo>
                    <a:pt x="677" y="1044"/>
                  </a:lnTo>
                  <a:lnTo>
                    <a:pt x="677" y="1046"/>
                  </a:lnTo>
                  <a:lnTo>
                    <a:pt x="677" y="1048"/>
                  </a:lnTo>
                  <a:lnTo>
                    <a:pt x="677" y="1049"/>
                  </a:lnTo>
                  <a:lnTo>
                    <a:pt x="677" y="1050"/>
                  </a:lnTo>
                  <a:lnTo>
                    <a:pt x="677" y="1051"/>
                  </a:lnTo>
                  <a:lnTo>
                    <a:pt x="677" y="1052"/>
                  </a:lnTo>
                  <a:lnTo>
                    <a:pt x="677" y="1054"/>
                  </a:lnTo>
                  <a:lnTo>
                    <a:pt x="677" y="1055"/>
                  </a:lnTo>
                  <a:lnTo>
                    <a:pt x="678" y="1055"/>
                  </a:lnTo>
                  <a:lnTo>
                    <a:pt x="678" y="1056"/>
                  </a:lnTo>
                  <a:lnTo>
                    <a:pt x="682" y="1056"/>
                  </a:lnTo>
                  <a:lnTo>
                    <a:pt x="682" y="1058"/>
                  </a:lnTo>
                  <a:lnTo>
                    <a:pt x="682" y="1059"/>
                  </a:lnTo>
                  <a:lnTo>
                    <a:pt x="684" y="1059"/>
                  </a:lnTo>
                  <a:lnTo>
                    <a:pt x="685" y="1059"/>
                  </a:lnTo>
                  <a:lnTo>
                    <a:pt x="686" y="1058"/>
                  </a:lnTo>
                  <a:lnTo>
                    <a:pt x="686" y="1056"/>
                  </a:lnTo>
                  <a:lnTo>
                    <a:pt x="687" y="1056"/>
                  </a:lnTo>
                  <a:lnTo>
                    <a:pt x="689" y="1056"/>
                  </a:lnTo>
                  <a:lnTo>
                    <a:pt x="690" y="1056"/>
                  </a:lnTo>
                  <a:lnTo>
                    <a:pt x="691" y="1056"/>
                  </a:lnTo>
                  <a:lnTo>
                    <a:pt x="691" y="1058"/>
                  </a:lnTo>
                  <a:lnTo>
                    <a:pt x="694" y="1058"/>
                  </a:lnTo>
                  <a:lnTo>
                    <a:pt x="694" y="1057"/>
                  </a:lnTo>
                  <a:lnTo>
                    <a:pt x="694" y="1056"/>
                  </a:lnTo>
                  <a:lnTo>
                    <a:pt x="695" y="1056"/>
                  </a:lnTo>
                  <a:lnTo>
                    <a:pt x="697" y="1056"/>
                  </a:lnTo>
                  <a:lnTo>
                    <a:pt x="698" y="1056"/>
                  </a:lnTo>
                  <a:lnTo>
                    <a:pt x="698" y="1057"/>
                  </a:lnTo>
                  <a:lnTo>
                    <a:pt x="698" y="1058"/>
                  </a:lnTo>
                  <a:lnTo>
                    <a:pt x="699" y="1058"/>
                  </a:lnTo>
                  <a:lnTo>
                    <a:pt x="700" y="1058"/>
                  </a:lnTo>
                  <a:lnTo>
                    <a:pt x="701" y="1058"/>
                  </a:lnTo>
                  <a:lnTo>
                    <a:pt x="702" y="1058"/>
                  </a:lnTo>
                  <a:lnTo>
                    <a:pt x="703" y="1058"/>
                  </a:lnTo>
                  <a:lnTo>
                    <a:pt x="704" y="1058"/>
                  </a:lnTo>
                  <a:lnTo>
                    <a:pt x="704" y="1057"/>
                  </a:lnTo>
                  <a:lnTo>
                    <a:pt x="706" y="1057"/>
                  </a:lnTo>
                  <a:lnTo>
                    <a:pt x="707" y="1057"/>
                  </a:lnTo>
                  <a:lnTo>
                    <a:pt x="708" y="1057"/>
                  </a:lnTo>
                  <a:lnTo>
                    <a:pt x="709" y="1057"/>
                  </a:lnTo>
                  <a:lnTo>
                    <a:pt x="712" y="1057"/>
                  </a:lnTo>
                  <a:lnTo>
                    <a:pt x="715" y="1057"/>
                  </a:lnTo>
                  <a:lnTo>
                    <a:pt x="715" y="1055"/>
                  </a:lnTo>
                  <a:lnTo>
                    <a:pt x="715" y="1054"/>
                  </a:lnTo>
                  <a:lnTo>
                    <a:pt x="718" y="1054"/>
                  </a:lnTo>
                  <a:lnTo>
                    <a:pt x="718" y="1048"/>
                  </a:lnTo>
                  <a:lnTo>
                    <a:pt x="718" y="1044"/>
                  </a:lnTo>
                  <a:lnTo>
                    <a:pt x="718" y="1042"/>
                  </a:lnTo>
                  <a:lnTo>
                    <a:pt x="718" y="1041"/>
                  </a:lnTo>
                  <a:lnTo>
                    <a:pt x="717" y="1038"/>
                  </a:lnTo>
                  <a:lnTo>
                    <a:pt x="717" y="1034"/>
                  </a:lnTo>
                  <a:lnTo>
                    <a:pt x="716" y="1033"/>
                  </a:lnTo>
                  <a:lnTo>
                    <a:pt x="716" y="1030"/>
                  </a:lnTo>
                  <a:lnTo>
                    <a:pt x="714" y="1022"/>
                  </a:lnTo>
                  <a:lnTo>
                    <a:pt x="714" y="1019"/>
                  </a:lnTo>
                  <a:lnTo>
                    <a:pt x="714" y="1018"/>
                  </a:lnTo>
                  <a:lnTo>
                    <a:pt x="714" y="1016"/>
                  </a:lnTo>
                  <a:lnTo>
                    <a:pt x="714" y="1015"/>
                  </a:lnTo>
                  <a:lnTo>
                    <a:pt x="710" y="1014"/>
                  </a:lnTo>
                  <a:lnTo>
                    <a:pt x="710" y="1010"/>
                  </a:lnTo>
                  <a:lnTo>
                    <a:pt x="710" y="1006"/>
                  </a:lnTo>
                  <a:lnTo>
                    <a:pt x="710" y="1005"/>
                  </a:lnTo>
                  <a:lnTo>
                    <a:pt x="710" y="1004"/>
                  </a:lnTo>
                  <a:lnTo>
                    <a:pt x="709" y="1004"/>
                  </a:lnTo>
                  <a:lnTo>
                    <a:pt x="708" y="1004"/>
                  </a:lnTo>
                  <a:lnTo>
                    <a:pt x="707" y="1004"/>
                  </a:lnTo>
                  <a:lnTo>
                    <a:pt x="706" y="1004"/>
                  </a:lnTo>
                  <a:lnTo>
                    <a:pt x="704" y="1004"/>
                  </a:lnTo>
                  <a:lnTo>
                    <a:pt x="703" y="1004"/>
                  </a:lnTo>
                  <a:lnTo>
                    <a:pt x="702" y="1004"/>
                  </a:lnTo>
                  <a:lnTo>
                    <a:pt x="701" y="1004"/>
                  </a:lnTo>
                  <a:lnTo>
                    <a:pt x="700" y="1004"/>
                  </a:lnTo>
                  <a:lnTo>
                    <a:pt x="699" y="1004"/>
                  </a:lnTo>
                  <a:lnTo>
                    <a:pt x="698" y="1004"/>
                  </a:lnTo>
                  <a:lnTo>
                    <a:pt x="697" y="1004"/>
                  </a:lnTo>
                  <a:lnTo>
                    <a:pt x="695" y="1004"/>
                  </a:lnTo>
                  <a:lnTo>
                    <a:pt x="697" y="1005"/>
                  </a:lnTo>
                  <a:lnTo>
                    <a:pt x="695" y="1006"/>
                  </a:lnTo>
                  <a:lnTo>
                    <a:pt x="695" y="1005"/>
                  </a:lnTo>
                  <a:lnTo>
                    <a:pt x="694" y="1005"/>
                  </a:lnTo>
                  <a:lnTo>
                    <a:pt x="693" y="1005"/>
                  </a:lnTo>
                  <a:lnTo>
                    <a:pt x="692" y="1005"/>
                  </a:lnTo>
                  <a:lnTo>
                    <a:pt x="692" y="1006"/>
                  </a:lnTo>
                  <a:lnTo>
                    <a:pt x="691" y="1006"/>
                  </a:lnTo>
                  <a:lnTo>
                    <a:pt x="691" y="1007"/>
                  </a:lnTo>
                  <a:lnTo>
                    <a:pt x="691" y="1008"/>
                  </a:lnTo>
                  <a:lnTo>
                    <a:pt x="691" y="1009"/>
                  </a:lnTo>
                  <a:lnTo>
                    <a:pt x="691" y="1010"/>
                  </a:lnTo>
                  <a:lnTo>
                    <a:pt x="691" y="1012"/>
                  </a:lnTo>
                  <a:lnTo>
                    <a:pt x="691" y="1013"/>
                  </a:lnTo>
                  <a:lnTo>
                    <a:pt x="691" y="1014"/>
                  </a:lnTo>
                  <a:lnTo>
                    <a:pt x="690" y="1014"/>
                  </a:lnTo>
                  <a:lnTo>
                    <a:pt x="689" y="1014"/>
                  </a:lnTo>
                  <a:lnTo>
                    <a:pt x="687" y="1014"/>
                  </a:lnTo>
                  <a:lnTo>
                    <a:pt x="686" y="1014"/>
                  </a:lnTo>
                  <a:lnTo>
                    <a:pt x="687" y="1015"/>
                  </a:lnTo>
                  <a:lnTo>
                    <a:pt x="687" y="1016"/>
                  </a:lnTo>
                  <a:lnTo>
                    <a:pt x="687" y="1018"/>
                  </a:lnTo>
                  <a:lnTo>
                    <a:pt x="687" y="1022"/>
                  </a:lnTo>
                  <a:lnTo>
                    <a:pt x="686" y="1022"/>
                  </a:lnTo>
                  <a:lnTo>
                    <a:pt x="684" y="1022"/>
                  </a:lnTo>
                  <a:lnTo>
                    <a:pt x="680" y="1022"/>
                  </a:lnTo>
                  <a:lnTo>
                    <a:pt x="674" y="1022"/>
                  </a:lnTo>
                  <a:close/>
                  <a:moveTo>
                    <a:pt x="692" y="692"/>
                  </a:moveTo>
                  <a:lnTo>
                    <a:pt x="697" y="696"/>
                  </a:lnTo>
                  <a:lnTo>
                    <a:pt x="697" y="697"/>
                  </a:lnTo>
                  <a:lnTo>
                    <a:pt x="701" y="699"/>
                  </a:lnTo>
                  <a:lnTo>
                    <a:pt x="701" y="700"/>
                  </a:lnTo>
                  <a:lnTo>
                    <a:pt x="702" y="700"/>
                  </a:lnTo>
                  <a:lnTo>
                    <a:pt x="702" y="699"/>
                  </a:lnTo>
                  <a:lnTo>
                    <a:pt x="703" y="698"/>
                  </a:lnTo>
                  <a:lnTo>
                    <a:pt x="703" y="697"/>
                  </a:lnTo>
                  <a:lnTo>
                    <a:pt x="706" y="694"/>
                  </a:lnTo>
                  <a:lnTo>
                    <a:pt x="704" y="692"/>
                  </a:lnTo>
                  <a:lnTo>
                    <a:pt x="703" y="692"/>
                  </a:lnTo>
                  <a:lnTo>
                    <a:pt x="702" y="691"/>
                  </a:lnTo>
                  <a:lnTo>
                    <a:pt x="701" y="691"/>
                  </a:lnTo>
                  <a:lnTo>
                    <a:pt x="700" y="691"/>
                  </a:lnTo>
                  <a:lnTo>
                    <a:pt x="699" y="691"/>
                  </a:lnTo>
                  <a:lnTo>
                    <a:pt x="698" y="691"/>
                  </a:lnTo>
                  <a:lnTo>
                    <a:pt x="697" y="691"/>
                  </a:lnTo>
                  <a:lnTo>
                    <a:pt x="695" y="691"/>
                  </a:lnTo>
                  <a:lnTo>
                    <a:pt x="694" y="690"/>
                  </a:lnTo>
                  <a:lnTo>
                    <a:pt x="693" y="691"/>
                  </a:lnTo>
                  <a:lnTo>
                    <a:pt x="692" y="692"/>
                  </a:lnTo>
                  <a:close/>
                  <a:moveTo>
                    <a:pt x="790" y="1502"/>
                  </a:moveTo>
                  <a:lnTo>
                    <a:pt x="790" y="1507"/>
                  </a:lnTo>
                  <a:lnTo>
                    <a:pt x="793" y="1507"/>
                  </a:lnTo>
                  <a:lnTo>
                    <a:pt x="795" y="1507"/>
                  </a:lnTo>
                  <a:lnTo>
                    <a:pt x="795" y="1508"/>
                  </a:lnTo>
                  <a:lnTo>
                    <a:pt x="795" y="1509"/>
                  </a:lnTo>
                  <a:lnTo>
                    <a:pt x="795" y="1510"/>
                  </a:lnTo>
                  <a:lnTo>
                    <a:pt x="795" y="1511"/>
                  </a:lnTo>
                  <a:lnTo>
                    <a:pt x="794" y="1511"/>
                  </a:lnTo>
                  <a:lnTo>
                    <a:pt x="793" y="1512"/>
                  </a:lnTo>
                  <a:lnTo>
                    <a:pt x="793" y="1514"/>
                  </a:lnTo>
                  <a:lnTo>
                    <a:pt x="793" y="1515"/>
                  </a:lnTo>
                  <a:lnTo>
                    <a:pt x="793" y="1516"/>
                  </a:lnTo>
                  <a:lnTo>
                    <a:pt x="793" y="1517"/>
                  </a:lnTo>
                  <a:lnTo>
                    <a:pt x="792" y="1517"/>
                  </a:lnTo>
                  <a:lnTo>
                    <a:pt x="790" y="1517"/>
                  </a:lnTo>
                  <a:lnTo>
                    <a:pt x="790" y="1518"/>
                  </a:lnTo>
                  <a:lnTo>
                    <a:pt x="790" y="1519"/>
                  </a:lnTo>
                  <a:lnTo>
                    <a:pt x="790" y="1520"/>
                  </a:lnTo>
                  <a:lnTo>
                    <a:pt x="790" y="1523"/>
                  </a:lnTo>
                  <a:lnTo>
                    <a:pt x="790" y="1524"/>
                  </a:lnTo>
                  <a:lnTo>
                    <a:pt x="790" y="1525"/>
                  </a:lnTo>
                  <a:lnTo>
                    <a:pt x="790" y="1526"/>
                  </a:lnTo>
                  <a:lnTo>
                    <a:pt x="790" y="1527"/>
                  </a:lnTo>
                  <a:lnTo>
                    <a:pt x="790" y="1528"/>
                  </a:lnTo>
                  <a:lnTo>
                    <a:pt x="790" y="1529"/>
                  </a:lnTo>
                  <a:lnTo>
                    <a:pt x="792" y="1532"/>
                  </a:lnTo>
                  <a:lnTo>
                    <a:pt x="794" y="1532"/>
                  </a:lnTo>
                  <a:lnTo>
                    <a:pt x="798" y="1532"/>
                  </a:lnTo>
                  <a:lnTo>
                    <a:pt x="805" y="1531"/>
                  </a:lnTo>
                  <a:lnTo>
                    <a:pt x="809" y="1531"/>
                  </a:lnTo>
                  <a:lnTo>
                    <a:pt x="812" y="1531"/>
                  </a:lnTo>
                  <a:lnTo>
                    <a:pt x="819" y="1529"/>
                  </a:lnTo>
                  <a:lnTo>
                    <a:pt x="828" y="1528"/>
                  </a:lnTo>
                  <a:lnTo>
                    <a:pt x="830" y="1528"/>
                  </a:lnTo>
                  <a:lnTo>
                    <a:pt x="836" y="1528"/>
                  </a:lnTo>
                  <a:lnTo>
                    <a:pt x="836" y="1527"/>
                  </a:lnTo>
                  <a:lnTo>
                    <a:pt x="836" y="1526"/>
                  </a:lnTo>
                  <a:lnTo>
                    <a:pt x="836" y="1525"/>
                  </a:lnTo>
                  <a:lnTo>
                    <a:pt x="836" y="1521"/>
                  </a:lnTo>
                  <a:lnTo>
                    <a:pt x="836" y="1520"/>
                  </a:lnTo>
                  <a:lnTo>
                    <a:pt x="836" y="1518"/>
                  </a:lnTo>
                  <a:lnTo>
                    <a:pt x="836" y="1517"/>
                  </a:lnTo>
                  <a:lnTo>
                    <a:pt x="836" y="1516"/>
                  </a:lnTo>
                  <a:lnTo>
                    <a:pt x="836" y="1515"/>
                  </a:lnTo>
                  <a:lnTo>
                    <a:pt x="836" y="1512"/>
                  </a:lnTo>
                  <a:lnTo>
                    <a:pt x="836" y="1507"/>
                  </a:lnTo>
                  <a:lnTo>
                    <a:pt x="836" y="1502"/>
                  </a:lnTo>
                  <a:lnTo>
                    <a:pt x="836" y="1501"/>
                  </a:lnTo>
                  <a:lnTo>
                    <a:pt x="836" y="1494"/>
                  </a:lnTo>
                  <a:lnTo>
                    <a:pt x="838" y="1494"/>
                  </a:lnTo>
                  <a:lnTo>
                    <a:pt x="840" y="1494"/>
                  </a:lnTo>
                  <a:lnTo>
                    <a:pt x="845" y="1494"/>
                  </a:lnTo>
                  <a:lnTo>
                    <a:pt x="847" y="1494"/>
                  </a:lnTo>
                  <a:lnTo>
                    <a:pt x="849" y="1494"/>
                  </a:lnTo>
                  <a:lnTo>
                    <a:pt x="850" y="1494"/>
                  </a:lnTo>
                  <a:lnTo>
                    <a:pt x="853" y="1494"/>
                  </a:lnTo>
                  <a:lnTo>
                    <a:pt x="855" y="1494"/>
                  </a:lnTo>
                  <a:lnTo>
                    <a:pt x="855" y="1490"/>
                  </a:lnTo>
                  <a:lnTo>
                    <a:pt x="855" y="1487"/>
                  </a:lnTo>
                  <a:lnTo>
                    <a:pt x="855" y="1486"/>
                  </a:lnTo>
                  <a:lnTo>
                    <a:pt x="855" y="1474"/>
                  </a:lnTo>
                  <a:lnTo>
                    <a:pt x="855" y="1473"/>
                  </a:lnTo>
                  <a:lnTo>
                    <a:pt x="855" y="1467"/>
                  </a:lnTo>
                  <a:lnTo>
                    <a:pt x="855" y="1464"/>
                  </a:lnTo>
                  <a:lnTo>
                    <a:pt x="855" y="1458"/>
                  </a:lnTo>
                  <a:lnTo>
                    <a:pt x="855" y="1451"/>
                  </a:lnTo>
                  <a:lnTo>
                    <a:pt x="855" y="1448"/>
                  </a:lnTo>
                  <a:lnTo>
                    <a:pt x="854" y="1448"/>
                  </a:lnTo>
                  <a:lnTo>
                    <a:pt x="853" y="1448"/>
                  </a:lnTo>
                  <a:lnTo>
                    <a:pt x="853" y="1450"/>
                  </a:lnTo>
                  <a:lnTo>
                    <a:pt x="850" y="1450"/>
                  </a:lnTo>
                  <a:lnTo>
                    <a:pt x="850" y="1452"/>
                  </a:lnTo>
                  <a:lnTo>
                    <a:pt x="850" y="1456"/>
                  </a:lnTo>
                  <a:lnTo>
                    <a:pt x="850" y="1467"/>
                  </a:lnTo>
                  <a:lnTo>
                    <a:pt x="850" y="1468"/>
                  </a:lnTo>
                  <a:lnTo>
                    <a:pt x="850" y="1469"/>
                  </a:lnTo>
                  <a:lnTo>
                    <a:pt x="850" y="1470"/>
                  </a:lnTo>
                  <a:lnTo>
                    <a:pt x="850" y="1472"/>
                  </a:lnTo>
                  <a:lnTo>
                    <a:pt x="849" y="1472"/>
                  </a:lnTo>
                  <a:lnTo>
                    <a:pt x="848" y="1470"/>
                  </a:lnTo>
                  <a:lnTo>
                    <a:pt x="847" y="1470"/>
                  </a:lnTo>
                  <a:lnTo>
                    <a:pt x="846" y="1470"/>
                  </a:lnTo>
                  <a:lnTo>
                    <a:pt x="845" y="1469"/>
                  </a:lnTo>
                  <a:lnTo>
                    <a:pt x="844" y="1469"/>
                  </a:lnTo>
                  <a:lnTo>
                    <a:pt x="842" y="1469"/>
                  </a:lnTo>
                  <a:lnTo>
                    <a:pt x="840" y="1469"/>
                  </a:lnTo>
                  <a:lnTo>
                    <a:pt x="839" y="1469"/>
                  </a:lnTo>
                  <a:lnTo>
                    <a:pt x="838" y="1469"/>
                  </a:lnTo>
                  <a:lnTo>
                    <a:pt x="838" y="1468"/>
                  </a:lnTo>
                  <a:lnTo>
                    <a:pt x="838" y="1466"/>
                  </a:lnTo>
                  <a:lnTo>
                    <a:pt x="838" y="1465"/>
                  </a:lnTo>
                  <a:lnTo>
                    <a:pt x="838" y="1464"/>
                  </a:lnTo>
                  <a:lnTo>
                    <a:pt x="838" y="1462"/>
                  </a:lnTo>
                  <a:lnTo>
                    <a:pt x="838" y="1461"/>
                  </a:lnTo>
                  <a:lnTo>
                    <a:pt x="838" y="1460"/>
                  </a:lnTo>
                  <a:lnTo>
                    <a:pt x="838" y="1459"/>
                  </a:lnTo>
                  <a:lnTo>
                    <a:pt x="838" y="1458"/>
                  </a:lnTo>
                  <a:lnTo>
                    <a:pt x="838" y="1457"/>
                  </a:lnTo>
                  <a:lnTo>
                    <a:pt x="838" y="1456"/>
                  </a:lnTo>
                  <a:lnTo>
                    <a:pt x="838" y="1454"/>
                  </a:lnTo>
                  <a:lnTo>
                    <a:pt x="838" y="1453"/>
                  </a:lnTo>
                  <a:lnTo>
                    <a:pt x="838" y="1452"/>
                  </a:lnTo>
                  <a:lnTo>
                    <a:pt x="838" y="1451"/>
                  </a:lnTo>
                  <a:lnTo>
                    <a:pt x="837" y="1451"/>
                  </a:lnTo>
                  <a:lnTo>
                    <a:pt x="836" y="1451"/>
                  </a:lnTo>
                  <a:lnTo>
                    <a:pt x="835" y="1451"/>
                  </a:lnTo>
                  <a:lnTo>
                    <a:pt x="833" y="1451"/>
                  </a:lnTo>
                  <a:lnTo>
                    <a:pt x="832" y="1451"/>
                  </a:lnTo>
                  <a:lnTo>
                    <a:pt x="831" y="1451"/>
                  </a:lnTo>
                  <a:lnTo>
                    <a:pt x="830" y="1451"/>
                  </a:lnTo>
                  <a:lnTo>
                    <a:pt x="829" y="1451"/>
                  </a:lnTo>
                  <a:lnTo>
                    <a:pt x="828" y="1451"/>
                  </a:lnTo>
                  <a:lnTo>
                    <a:pt x="828" y="1452"/>
                  </a:lnTo>
                  <a:lnTo>
                    <a:pt x="828" y="1454"/>
                  </a:lnTo>
                  <a:lnTo>
                    <a:pt x="828" y="1457"/>
                  </a:lnTo>
                  <a:lnTo>
                    <a:pt x="828" y="1459"/>
                  </a:lnTo>
                  <a:lnTo>
                    <a:pt x="828" y="1461"/>
                  </a:lnTo>
                  <a:lnTo>
                    <a:pt x="828" y="1462"/>
                  </a:lnTo>
                  <a:lnTo>
                    <a:pt x="828" y="1464"/>
                  </a:lnTo>
                  <a:lnTo>
                    <a:pt x="828" y="1468"/>
                  </a:lnTo>
                  <a:lnTo>
                    <a:pt x="830" y="1468"/>
                  </a:lnTo>
                  <a:lnTo>
                    <a:pt x="830" y="1469"/>
                  </a:lnTo>
                  <a:lnTo>
                    <a:pt x="830" y="1470"/>
                  </a:lnTo>
                  <a:lnTo>
                    <a:pt x="829" y="1470"/>
                  </a:lnTo>
                  <a:lnTo>
                    <a:pt x="828" y="1470"/>
                  </a:lnTo>
                  <a:lnTo>
                    <a:pt x="829" y="1472"/>
                  </a:lnTo>
                  <a:lnTo>
                    <a:pt x="829" y="1474"/>
                  </a:lnTo>
                  <a:lnTo>
                    <a:pt x="829" y="1484"/>
                  </a:lnTo>
                  <a:lnTo>
                    <a:pt x="829" y="1486"/>
                  </a:lnTo>
                  <a:lnTo>
                    <a:pt x="829" y="1487"/>
                  </a:lnTo>
                  <a:lnTo>
                    <a:pt x="829" y="1491"/>
                  </a:lnTo>
                  <a:lnTo>
                    <a:pt x="829" y="1493"/>
                  </a:lnTo>
                  <a:lnTo>
                    <a:pt x="829" y="1494"/>
                  </a:lnTo>
                  <a:lnTo>
                    <a:pt x="828" y="1494"/>
                  </a:lnTo>
                  <a:lnTo>
                    <a:pt x="828" y="1501"/>
                  </a:lnTo>
                  <a:lnTo>
                    <a:pt x="820" y="1501"/>
                  </a:lnTo>
                  <a:lnTo>
                    <a:pt x="820" y="1494"/>
                  </a:lnTo>
                  <a:lnTo>
                    <a:pt x="818" y="1494"/>
                  </a:lnTo>
                  <a:lnTo>
                    <a:pt x="818" y="1501"/>
                  </a:lnTo>
                  <a:lnTo>
                    <a:pt x="790" y="1501"/>
                  </a:lnTo>
                  <a:lnTo>
                    <a:pt x="790" y="1502"/>
                  </a:lnTo>
                  <a:close/>
                  <a:moveTo>
                    <a:pt x="829" y="838"/>
                  </a:moveTo>
                  <a:lnTo>
                    <a:pt x="829" y="839"/>
                  </a:lnTo>
                  <a:lnTo>
                    <a:pt x="829" y="840"/>
                  </a:lnTo>
                  <a:lnTo>
                    <a:pt x="829" y="841"/>
                  </a:lnTo>
                  <a:lnTo>
                    <a:pt x="829" y="842"/>
                  </a:lnTo>
                  <a:lnTo>
                    <a:pt x="830" y="842"/>
                  </a:lnTo>
                  <a:lnTo>
                    <a:pt x="830" y="843"/>
                  </a:lnTo>
                  <a:lnTo>
                    <a:pt x="830" y="845"/>
                  </a:lnTo>
                  <a:lnTo>
                    <a:pt x="831" y="846"/>
                  </a:lnTo>
                  <a:lnTo>
                    <a:pt x="831" y="847"/>
                  </a:lnTo>
                  <a:lnTo>
                    <a:pt x="832" y="847"/>
                  </a:lnTo>
                  <a:lnTo>
                    <a:pt x="837" y="847"/>
                  </a:lnTo>
                  <a:lnTo>
                    <a:pt x="838" y="847"/>
                  </a:lnTo>
                  <a:lnTo>
                    <a:pt x="838" y="846"/>
                  </a:lnTo>
                  <a:lnTo>
                    <a:pt x="841" y="843"/>
                  </a:lnTo>
                  <a:lnTo>
                    <a:pt x="841" y="842"/>
                  </a:lnTo>
                  <a:lnTo>
                    <a:pt x="839" y="840"/>
                  </a:lnTo>
                  <a:lnTo>
                    <a:pt x="841" y="839"/>
                  </a:lnTo>
                  <a:lnTo>
                    <a:pt x="842" y="838"/>
                  </a:lnTo>
                  <a:lnTo>
                    <a:pt x="841" y="838"/>
                  </a:lnTo>
                  <a:lnTo>
                    <a:pt x="844" y="836"/>
                  </a:lnTo>
                  <a:lnTo>
                    <a:pt x="847" y="834"/>
                  </a:lnTo>
                  <a:lnTo>
                    <a:pt x="847" y="833"/>
                  </a:lnTo>
                  <a:lnTo>
                    <a:pt x="847" y="832"/>
                  </a:lnTo>
                  <a:lnTo>
                    <a:pt x="847" y="831"/>
                  </a:lnTo>
                  <a:lnTo>
                    <a:pt x="837" y="832"/>
                  </a:lnTo>
                  <a:lnTo>
                    <a:pt x="836" y="832"/>
                  </a:lnTo>
                  <a:lnTo>
                    <a:pt x="832" y="832"/>
                  </a:lnTo>
                  <a:lnTo>
                    <a:pt x="831" y="832"/>
                  </a:lnTo>
                  <a:lnTo>
                    <a:pt x="830" y="832"/>
                  </a:lnTo>
                  <a:lnTo>
                    <a:pt x="829" y="832"/>
                  </a:lnTo>
                  <a:lnTo>
                    <a:pt x="829" y="834"/>
                  </a:lnTo>
                  <a:lnTo>
                    <a:pt x="829" y="838"/>
                  </a:lnTo>
                  <a:close/>
                  <a:moveTo>
                    <a:pt x="861" y="948"/>
                  </a:moveTo>
                  <a:lnTo>
                    <a:pt x="861" y="952"/>
                  </a:lnTo>
                  <a:lnTo>
                    <a:pt x="867" y="952"/>
                  </a:lnTo>
                  <a:lnTo>
                    <a:pt x="867" y="942"/>
                  </a:lnTo>
                  <a:lnTo>
                    <a:pt x="861" y="942"/>
                  </a:lnTo>
                  <a:lnTo>
                    <a:pt x="861" y="948"/>
                  </a:lnTo>
                  <a:close/>
                  <a:moveTo>
                    <a:pt x="957" y="351"/>
                  </a:moveTo>
                  <a:lnTo>
                    <a:pt x="958" y="352"/>
                  </a:lnTo>
                  <a:lnTo>
                    <a:pt x="958" y="353"/>
                  </a:lnTo>
                  <a:lnTo>
                    <a:pt x="959" y="354"/>
                  </a:lnTo>
                  <a:lnTo>
                    <a:pt x="962" y="354"/>
                  </a:lnTo>
                  <a:lnTo>
                    <a:pt x="961" y="351"/>
                  </a:lnTo>
                  <a:lnTo>
                    <a:pt x="960" y="351"/>
                  </a:lnTo>
                  <a:lnTo>
                    <a:pt x="960" y="349"/>
                  </a:lnTo>
                  <a:lnTo>
                    <a:pt x="959" y="349"/>
                  </a:lnTo>
                  <a:lnTo>
                    <a:pt x="958" y="349"/>
                  </a:lnTo>
                  <a:lnTo>
                    <a:pt x="957" y="349"/>
                  </a:lnTo>
                  <a:lnTo>
                    <a:pt x="957" y="351"/>
                  </a:lnTo>
                  <a:close/>
                  <a:moveTo>
                    <a:pt x="967" y="767"/>
                  </a:moveTo>
                  <a:lnTo>
                    <a:pt x="969" y="766"/>
                  </a:lnTo>
                  <a:lnTo>
                    <a:pt x="970" y="766"/>
                  </a:lnTo>
                  <a:lnTo>
                    <a:pt x="969" y="765"/>
                  </a:lnTo>
                  <a:lnTo>
                    <a:pt x="968" y="765"/>
                  </a:lnTo>
                  <a:lnTo>
                    <a:pt x="967" y="765"/>
                  </a:lnTo>
                  <a:lnTo>
                    <a:pt x="967" y="767"/>
                  </a:lnTo>
                  <a:close/>
                  <a:moveTo>
                    <a:pt x="975" y="525"/>
                  </a:moveTo>
                  <a:lnTo>
                    <a:pt x="976" y="528"/>
                  </a:lnTo>
                  <a:lnTo>
                    <a:pt x="977" y="529"/>
                  </a:lnTo>
                  <a:lnTo>
                    <a:pt x="977" y="530"/>
                  </a:lnTo>
                  <a:lnTo>
                    <a:pt x="978" y="530"/>
                  </a:lnTo>
                  <a:lnTo>
                    <a:pt x="978" y="529"/>
                  </a:lnTo>
                  <a:lnTo>
                    <a:pt x="979" y="529"/>
                  </a:lnTo>
                  <a:lnTo>
                    <a:pt x="978" y="525"/>
                  </a:lnTo>
                  <a:lnTo>
                    <a:pt x="977" y="525"/>
                  </a:lnTo>
                  <a:lnTo>
                    <a:pt x="976" y="525"/>
                  </a:lnTo>
                  <a:lnTo>
                    <a:pt x="975" y="525"/>
                  </a:lnTo>
                  <a:close/>
                  <a:moveTo>
                    <a:pt x="985" y="757"/>
                  </a:moveTo>
                  <a:lnTo>
                    <a:pt x="985" y="759"/>
                  </a:lnTo>
                  <a:lnTo>
                    <a:pt x="985" y="763"/>
                  </a:lnTo>
                  <a:lnTo>
                    <a:pt x="985" y="764"/>
                  </a:lnTo>
                  <a:lnTo>
                    <a:pt x="985" y="766"/>
                  </a:lnTo>
                  <a:lnTo>
                    <a:pt x="987" y="766"/>
                  </a:lnTo>
                  <a:lnTo>
                    <a:pt x="995" y="766"/>
                  </a:lnTo>
                  <a:lnTo>
                    <a:pt x="996" y="766"/>
                  </a:lnTo>
                  <a:lnTo>
                    <a:pt x="997" y="766"/>
                  </a:lnTo>
                  <a:lnTo>
                    <a:pt x="999" y="766"/>
                  </a:lnTo>
                  <a:lnTo>
                    <a:pt x="1000" y="766"/>
                  </a:lnTo>
                  <a:lnTo>
                    <a:pt x="1001" y="766"/>
                  </a:lnTo>
                  <a:lnTo>
                    <a:pt x="1002" y="766"/>
                  </a:lnTo>
                  <a:lnTo>
                    <a:pt x="1003" y="766"/>
                  </a:lnTo>
                  <a:lnTo>
                    <a:pt x="1004" y="766"/>
                  </a:lnTo>
                  <a:lnTo>
                    <a:pt x="1005" y="766"/>
                  </a:lnTo>
                  <a:lnTo>
                    <a:pt x="1014" y="766"/>
                  </a:lnTo>
                  <a:lnTo>
                    <a:pt x="1017" y="766"/>
                  </a:lnTo>
                  <a:lnTo>
                    <a:pt x="1027" y="766"/>
                  </a:lnTo>
                  <a:lnTo>
                    <a:pt x="1027" y="761"/>
                  </a:lnTo>
                  <a:lnTo>
                    <a:pt x="1027" y="756"/>
                  </a:lnTo>
                  <a:lnTo>
                    <a:pt x="1028" y="756"/>
                  </a:lnTo>
                  <a:lnTo>
                    <a:pt x="1029" y="756"/>
                  </a:lnTo>
                  <a:lnTo>
                    <a:pt x="1029" y="757"/>
                  </a:lnTo>
                  <a:lnTo>
                    <a:pt x="1029" y="758"/>
                  </a:lnTo>
                  <a:lnTo>
                    <a:pt x="1029" y="759"/>
                  </a:lnTo>
                  <a:lnTo>
                    <a:pt x="1029" y="761"/>
                  </a:lnTo>
                  <a:lnTo>
                    <a:pt x="1029" y="763"/>
                  </a:lnTo>
                  <a:lnTo>
                    <a:pt x="1029" y="765"/>
                  </a:lnTo>
                  <a:lnTo>
                    <a:pt x="1029" y="766"/>
                  </a:lnTo>
                  <a:lnTo>
                    <a:pt x="1027" y="766"/>
                  </a:lnTo>
                  <a:lnTo>
                    <a:pt x="1027" y="773"/>
                  </a:lnTo>
                  <a:lnTo>
                    <a:pt x="1027" y="774"/>
                  </a:lnTo>
                  <a:lnTo>
                    <a:pt x="1028" y="774"/>
                  </a:lnTo>
                  <a:lnTo>
                    <a:pt x="1027" y="778"/>
                  </a:lnTo>
                  <a:lnTo>
                    <a:pt x="1028" y="778"/>
                  </a:lnTo>
                  <a:lnTo>
                    <a:pt x="1028" y="779"/>
                  </a:lnTo>
                  <a:lnTo>
                    <a:pt x="1028" y="780"/>
                  </a:lnTo>
                  <a:lnTo>
                    <a:pt x="1028" y="781"/>
                  </a:lnTo>
                  <a:lnTo>
                    <a:pt x="1027" y="781"/>
                  </a:lnTo>
                  <a:lnTo>
                    <a:pt x="1027" y="780"/>
                  </a:lnTo>
                  <a:lnTo>
                    <a:pt x="1026" y="782"/>
                  </a:lnTo>
                  <a:lnTo>
                    <a:pt x="1025" y="786"/>
                  </a:lnTo>
                  <a:lnTo>
                    <a:pt x="1026" y="787"/>
                  </a:lnTo>
                  <a:lnTo>
                    <a:pt x="1026" y="789"/>
                  </a:lnTo>
                  <a:lnTo>
                    <a:pt x="1025" y="790"/>
                  </a:lnTo>
                  <a:lnTo>
                    <a:pt x="1026" y="790"/>
                  </a:lnTo>
                  <a:lnTo>
                    <a:pt x="1027" y="790"/>
                  </a:lnTo>
                  <a:lnTo>
                    <a:pt x="1028" y="790"/>
                  </a:lnTo>
                  <a:lnTo>
                    <a:pt x="1029" y="790"/>
                  </a:lnTo>
                  <a:lnTo>
                    <a:pt x="1030" y="790"/>
                  </a:lnTo>
                  <a:lnTo>
                    <a:pt x="1031" y="790"/>
                  </a:lnTo>
                  <a:lnTo>
                    <a:pt x="1034" y="790"/>
                  </a:lnTo>
                  <a:lnTo>
                    <a:pt x="1035" y="790"/>
                  </a:lnTo>
                  <a:lnTo>
                    <a:pt x="1036" y="791"/>
                  </a:lnTo>
                  <a:lnTo>
                    <a:pt x="1037" y="791"/>
                  </a:lnTo>
                  <a:lnTo>
                    <a:pt x="1038" y="791"/>
                  </a:lnTo>
                  <a:lnTo>
                    <a:pt x="1039" y="791"/>
                  </a:lnTo>
                  <a:lnTo>
                    <a:pt x="1039" y="792"/>
                  </a:lnTo>
                  <a:lnTo>
                    <a:pt x="1040" y="792"/>
                  </a:lnTo>
                  <a:lnTo>
                    <a:pt x="1042" y="792"/>
                  </a:lnTo>
                  <a:lnTo>
                    <a:pt x="1043" y="793"/>
                  </a:lnTo>
                  <a:lnTo>
                    <a:pt x="1047" y="796"/>
                  </a:lnTo>
                  <a:lnTo>
                    <a:pt x="1054" y="792"/>
                  </a:lnTo>
                  <a:lnTo>
                    <a:pt x="1054" y="793"/>
                  </a:lnTo>
                  <a:lnTo>
                    <a:pt x="1056" y="793"/>
                  </a:lnTo>
                  <a:lnTo>
                    <a:pt x="1057" y="793"/>
                  </a:lnTo>
                  <a:lnTo>
                    <a:pt x="1059" y="793"/>
                  </a:lnTo>
                  <a:lnTo>
                    <a:pt x="1056" y="793"/>
                  </a:lnTo>
                  <a:lnTo>
                    <a:pt x="1055" y="792"/>
                  </a:lnTo>
                  <a:lnTo>
                    <a:pt x="1054" y="792"/>
                  </a:lnTo>
                  <a:lnTo>
                    <a:pt x="1054" y="791"/>
                  </a:lnTo>
                  <a:lnTo>
                    <a:pt x="1054" y="790"/>
                  </a:lnTo>
                  <a:lnTo>
                    <a:pt x="1054" y="789"/>
                  </a:lnTo>
                  <a:lnTo>
                    <a:pt x="1054" y="788"/>
                  </a:lnTo>
                  <a:lnTo>
                    <a:pt x="1054" y="787"/>
                  </a:lnTo>
                  <a:lnTo>
                    <a:pt x="1054" y="786"/>
                  </a:lnTo>
                  <a:lnTo>
                    <a:pt x="1054" y="784"/>
                  </a:lnTo>
                  <a:lnTo>
                    <a:pt x="1054" y="783"/>
                  </a:lnTo>
                  <a:lnTo>
                    <a:pt x="1063" y="783"/>
                  </a:lnTo>
                  <a:lnTo>
                    <a:pt x="1065" y="783"/>
                  </a:lnTo>
                  <a:lnTo>
                    <a:pt x="1065" y="787"/>
                  </a:lnTo>
                  <a:lnTo>
                    <a:pt x="1065" y="788"/>
                  </a:lnTo>
                  <a:lnTo>
                    <a:pt x="1065" y="789"/>
                  </a:lnTo>
                  <a:lnTo>
                    <a:pt x="1065" y="790"/>
                  </a:lnTo>
                  <a:lnTo>
                    <a:pt x="1066" y="790"/>
                  </a:lnTo>
                  <a:lnTo>
                    <a:pt x="1068" y="790"/>
                  </a:lnTo>
                  <a:lnTo>
                    <a:pt x="1073" y="790"/>
                  </a:lnTo>
                  <a:lnTo>
                    <a:pt x="1077" y="790"/>
                  </a:lnTo>
                  <a:lnTo>
                    <a:pt x="1077" y="787"/>
                  </a:lnTo>
                  <a:lnTo>
                    <a:pt x="1077" y="786"/>
                  </a:lnTo>
                  <a:lnTo>
                    <a:pt x="1077" y="784"/>
                  </a:lnTo>
                  <a:lnTo>
                    <a:pt x="1077" y="783"/>
                  </a:lnTo>
                  <a:lnTo>
                    <a:pt x="1077" y="781"/>
                  </a:lnTo>
                  <a:lnTo>
                    <a:pt x="1077" y="780"/>
                  </a:lnTo>
                  <a:lnTo>
                    <a:pt x="1077" y="778"/>
                  </a:lnTo>
                  <a:lnTo>
                    <a:pt x="1077" y="776"/>
                  </a:lnTo>
                  <a:lnTo>
                    <a:pt x="1077" y="775"/>
                  </a:lnTo>
                  <a:lnTo>
                    <a:pt x="1077" y="772"/>
                  </a:lnTo>
                  <a:lnTo>
                    <a:pt x="1077" y="769"/>
                  </a:lnTo>
                  <a:lnTo>
                    <a:pt x="1077" y="766"/>
                  </a:lnTo>
                  <a:lnTo>
                    <a:pt x="1078" y="766"/>
                  </a:lnTo>
                  <a:lnTo>
                    <a:pt x="1079" y="766"/>
                  </a:lnTo>
                  <a:lnTo>
                    <a:pt x="1080" y="766"/>
                  </a:lnTo>
                  <a:lnTo>
                    <a:pt x="1081" y="766"/>
                  </a:lnTo>
                  <a:lnTo>
                    <a:pt x="1082" y="766"/>
                  </a:lnTo>
                  <a:lnTo>
                    <a:pt x="1082" y="767"/>
                  </a:lnTo>
                  <a:lnTo>
                    <a:pt x="1082" y="769"/>
                  </a:lnTo>
                  <a:lnTo>
                    <a:pt x="1083" y="770"/>
                  </a:lnTo>
                  <a:lnTo>
                    <a:pt x="1083" y="772"/>
                  </a:lnTo>
                  <a:lnTo>
                    <a:pt x="1085" y="773"/>
                  </a:lnTo>
                  <a:lnTo>
                    <a:pt x="1086" y="776"/>
                  </a:lnTo>
                  <a:lnTo>
                    <a:pt x="1087" y="778"/>
                  </a:lnTo>
                  <a:lnTo>
                    <a:pt x="1088" y="778"/>
                  </a:lnTo>
                  <a:lnTo>
                    <a:pt x="1090" y="776"/>
                  </a:lnTo>
                  <a:lnTo>
                    <a:pt x="1091" y="775"/>
                  </a:lnTo>
                  <a:lnTo>
                    <a:pt x="1095" y="774"/>
                  </a:lnTo>
                  <a:lnTo>
                    <a:pt x="1104" y="770"/>
                  </a:lnTo>
                  <a:lnTo>
                    <a:pt x="1115" y="765"/>
                  </a:lnTo>
                  <a:lnTo>
                    <a:pt x="1114" y="764"/>
                  </a:lnTo>
                  <a:lnTo>
                    <a:pt x="1114" y="761"/>
                  </a:lnTo>
                  <a:lnTo>
                    <a:pt x="1114" y="758"/>
                  </a:lnTo>
                  <a:lnTo>
                    <a:pt x="1114" y="753"/>
                  </a:lnTo>
                  <a:lnTo>
                    <a:pt x="1111" y="753"/>
                  </a:lnTo>
                  <a:lnTo>
                    <a:pt x="1080" y="753"/>
                  </a:lnTo>
                  <a:lnTo>
                    <a:pt x="1080" y="733"/>
                  </a:lnTo>
                  <a:lnTo>
                    <a:pt x="1080" y="717"/>
                  </a:lnTo>
                  <a:lnTo>
                    <a:pt x="1080" y="715"/>
                  </a:lnTo>
                  <a:lnTo>
                    <a:pt x="1080" y="714"/>
                  </a:lnTo>
                  <a:lnTo>
                    <a:pt x="1077" y="714"/>
                  </a:lnTo>
                  <a:lnTo>
                    <a:pt x="1076" y="714"/>
                  </a:lnTo>
                  <a:lnTo>
                    <a:pt x="1074" y="714"/>
                  </a:lnTo>
                  <a:lnTo>
                    <a:pt x="1072" y="714"/>
                  </a:lnTo>
                  <a:lnTo>
                    <a:pt x="1071" y="714"/>
                  </a:lnTo>
                  <a:lnTo>
                    <a:pt x="1071" y="711"/>
                  </a:lnTo>
                  <a:lnTo>
                    <a:pt x="1070" y="711"/>
                  </a:lnTo>
                  <a:lnTo>
                    <a:pt x="1065" y="711"/>
                  </a:lnTo>
                  <a:lnTo>
                    <a:pt x="1065" y="704"/>
                  </a:lnTo>
                  <a:lnTo>
                    <a:pt x="1065" y="703"/>
                  </a:lnTo>
                  <a:lnTo>
                    <a:pt x="1065" y="699"/>
                  </a:lnTo>
                  <a:lnTo>
                    <a:pt x="1065" y="696"/>
                  </a:lnTo>
                  <a:lnTo>
                    <a:pt x="1065" y="694"/>
                  </a:lnTo>
                  <a:lnTo>
                    <a:pt x="1063" y="692"/>
                  </a:lnTo>
                  <a:lnTo>
                    <a:pt x="1061" y="691"/>
                  </a:lnTo>
                  <a:lnTo>
                    <a:pt x="1061" y="700"/>
                  </a:lnTo>
                  <a:lnTo>
                    <a:pt x="1051" y="700"/>
                  </a:lnTo>
                  <a:lnTo>
                    <a:pt x="1049" y="701"/>
                  </a:lnTo>
                  <a:lnTo>
                    <a:pt x="1048" y="703"/>
                  </a:lnTo>
                  <a:lnTo>
                    <a:pt x="1044" y="707"/>
                  </a:lnTo>
                  <a:lnTo>
                    <a:pt x="1040" y="711"/>
                  </a:lnTo>
                  <a:lnTo>
                    <a:pt x="1035" y="716"/>
                  </a:lnTo>
                  <a:lnTo>
                    <a:pt x="1033" y="719"/>
                  </a:lnTo>
                  <a:lnTo>
                    <a:pt x="1033" y="720"/>
                  </a:lnTo>
                  <a:lnTo>
                    <a:pt x="1031" y="721"/>
                  </a:lnTo>
                  <a:lnTo>
                    <a:pt x="1028" y="723"/>
                  </a:lnTo>
                  <a:lnTo>
                    <a:pt x="1028" y="724"/>
                  </a:lnTo>
                  <a:lnTo>
                    <a:pt x="1026" y="725"/>
                  </a:lnTo>
                  <a:lnTo>
                    <a:pt x="1025" y="728"/>
                  </a:lnTo>
                  <a:lnTo>
                    <a:pt x="1023" y="728"/>
                  </a:lnTo>
                  <a:lnTo>
                    <a:pt x="1021" y="730"/>
                  </a:lnTo>
                  <a:lnTo>
                    <a:pt x="1020" y="731"/>
                  </a:lnTo>
                  <a:lnTo>
                    <a:pt x="1018" y="733"/>
                  </a:lnTo>
                  <a:lnTo>
                    <a:pt x="1017" y="734"/>
                  </a:lnTo>
                  <a:lnTo>
                    <a:pt x="1014" y="736"/>
                  </a:lnTo>
                  <a:lnTo>
                    <a:pt x="1013" y="737"/>
                  </a:lnTo>
                  <a:lnTo>
                    <a:pt x="1002" y="745"/>
                  </a:lnTo>
                  <a:lnTo>
                    <a:pt x="1003" y="746"/>
                  </a:lnTo>
                  <a:lnTo>
                    <a:pt x="1003" y="747"/>
                  </a:lnTo>
                  <a:lnTo>
                    <a:pt x="1004" y="748"/>
                  </a:lnTo>
                  <a:lnTo>
                    <a:pt x="1004" y="749"/>
                  </a:lnTo>
                  <a:lnTo>
                    <a:pt x="1001" y="749"/>
                  </a:lnTo>
                  <a:lnTo>
                    <a:pt x="999" y="746"/>
                  </a:lnTo>
                  <a:lnTo>
                    <a:pt x="999" y="747"/>
                  </a:lnTo>
                  <a:lnTo>
                    <a:pt x="996" y="748"/>
                  </a:lnTo>
                  <a:lnTo>
                    <a:pt x="988" y="754"/>
                  </a:lnTo>
                  <a:lnTo>
                    <a:pt x="987" y="755"/>
                  </a:lnTo>
                  <a:lnTo>
                    <a:pt x="985" y="756"/>
                  </a:lnTo>
                  <a:lnTo>
                    <a:pt x="985" y="757"/>
                  </a:lnTo>
                  <a:close/>
                  <a:moveTo>
                    <a:pt x="986" y="652"/>
                  </a:moveTo>
                  <a:lnTo>
                    <a:pt x="986" y="653"/>
                  </a:lnTo>
                  <a:lnTo>
                    <a:pt x="986" y="652"/>
                  </a:lnTo>
                  <a:lnTo>
                    <a:pt x="986" y="650"/>
                  </a:lnTo>
                  <a:lnTo>
                    <a:pt x="986" y="652"/>
                  </a:lnTo>
                  <a:close/>
                  <a:moveTo>
                    <a:pt x="991" y="579"/>
                  </a:moveTo>
                  <a:lnTo>
                    <a:pt x="993" y="579"/>
                  </a:lnTo>
                  <a:lnTo>
                    <a:pt x="994" y="579"/>
                  </a:lnTo>
                  <a:lnTo>
                    <a:pt x="995" y="579"/>
                  </a:lnTo>
                  <a:lnTo>
                    <a:pt x="997" y="579"/>
                  </a:lnTo>
                  <a:lnTo>
                    <a:pt x="994" y="579"/>
                  </a:lnTo>
                  <a:lnTo>
                    <a:pt x="993" y="579"/>
                  </a:lnTo>
                  <a:lnTo>
                    <a:pt x="993" y="578"/>
                  </a:lnTo>
                  <a:lnTo>
                    <a:pt x="993" y="577"/>
                  </a:lnTo>
                  <a:lnTo>
                    <a:pt x="992" y="578"/>
                  </a:lnTo>
                  <a:lnTo>
                    <a:pt x="991" y="579"/>
                  </a:lnTo>
                  <a:close/>
                  <a:moveTo>
                    <a:pt x="992" y="556"/>
                  </a:moveTo>
                  <a:lnTo>
                    <a:pt x="992" y="557"/>
                  </a:lnTo>
                  <a:lnTo>
                    <a:pt x="992" y="558"/>
                  </a:lnTo>
                  <a:lnTo>
                    <a:pt x="992" y="560"/>
                  </a:lnTo>
                  <a:lnTo>
                    <a:pt x="993" y="561"/>
                  </a:lnTo>
                  <a:lnTo>
                    <a:pt x="993" y="563"/>
                  </a:lnTo>
                  <a:lnTo>
                    <a:pt x="993" y="564"/>
                  </a:lnTo>
                  <a:lnTo>
                    <a:pt x="993" y="565"/>
                  </a:lnTo>
                  <a:lnTo>
                    <a:pt x="994" y="565"/>
                  </a:lnTo>
                  <a:lnTo>
                    <a:pt x="995" y="566"/>
                  </a:lnTo>
                  <a:lnTo>
                    <a:pt x="995" y="567"/>
                  </a:lnTo>
                  <a:lnTo>
                    <a:pt x="996" y="567"/>
                  </a:lnTo>
                  <a:lnTo>
                    <a:pt x="996" y="569"/>
                  </a:lnTo>
                  <a:lnTo>
                    <a:pt x="997" y="570"/>
                  </a:lnTo>
                  <a:lnTo>
                    <a:pt x="999" y="570"/>
                  </a:lnTo>
                  <a:lnTo>
                    <a:pt x="999" y="569"/>
                  </a:lnTo>
                  <a:lnTo>
                    <a:pt x="1000" y="569"/>
                  </a:lnTo>
                  <a:lnTo>
                    <a:pt x="1000" y="567"/>
                  </a:lnTo>
                  <a:lnTo>
                    <a:pt x="999" y="566"/>
                  </a:lnTo>
                  <a:lnTo>
                    <a:pt x="999" y="565"/>
                  </a:lnTo>
                  <a:lnTo>
                    <a:pt x="997" y="565"/>
                  </a:lnTo>
                  <a:lnTo>
                    <a:pt x="997" y="564"/>
                  </a:lnTo>
                  <a:lnTo>
                    <a:pt x="997" y="563"/>
                  </a:lnTo>
                  <a:lnTo>
                    <a:pt x="996" y="563"/>
                  </a:lnTo>
                  <a:lnTo>
                    <a:pt x="996" y="562"/>
                  </a:lnTo>
                  <a:lnTo>
                    <a:pt x="995" y="562"/>
                  </a:lnTo>
                  <a:lnTo>
                    <a:pt x="995" y="561"/>
                  </a:lnTo>
                  <a:lnTo>
                    <a:pt x="994" y="561"/>
                  </a:lnTo>
                  <a:lnTo>
                    <a:pt x="994" y="560"/>
                  </a:lnTo>
                  <a:lnTo>
                    <a:pt x="993" y="558"/>
                  </a:lnTo>
                  <a:lnTo>
                    <a:pt x="993" y="557"/>
                  </a:lnTo>
                  <a:lnTo>
                    <a:pt x="992" y="557"/>
                  </a:lnTo>
                  <a:lnTo>
                    <a:pt x="992" y="556"/>
                  </a:lnTo>
                  <a:close/>
                  <a:moveTo>
                    <a:pt x="994" y="561"/>
                  </a:moveTo>
                  <a:lnTo>
                    <a:pt x="995" y="561"/>
                  </a:lnTo>
                  <a:lnTo>
                    <a:pt x="995" y="562"/>
                  </a:lnTo>
                  <a:lnTo>
                    <a:pt x="996" y="562"/>
                  </a:lnTo>
                  <a:lnTo>
                    <a:pt x="996" y="563"/>
                  </a:lnTo>
                  <a:lnTo>
                    <a:pt x="997" y="563"/>
                  </a:lnTo>
                  <a:lnTo>
                    <a:pt x="997" y="564"/>
                  </a:lnTo>
                  <a:lnTo>
                    <a:pt x="997" y="565"/>
                  </a:lnTo>
                  <a:lnTo>
                    <a:pt x="999" y="565"/>
                  </a:lnTo>
                  <a:lnTo>
                    <a:pt x="999" y="566"/>
                  </a:lnTo>
                  <a:lnTo>
                    <a:pt x="1000" y="567"/>
                  </a:lnTo>
                  <a:lnTo>
                    <a:pt x="1001" y="569"/>
                  </a:lnTo>
                  <a:lnTo>
                    <a:pt x="1001" y="570"/>
                  </a:lnTo>
                  <a:lnTo>
                    <a:pt x="1001" y="569"/>
                  </a:lnTo>
                  <a:lnTo>
                    <a:pt x="1001" y="567"/>
                  </a:lnTo>
                  <a:lnTo>
                    <a:pt x="1001" y="566"/>
                  </a:lnTo>
                  <a:lnTo>
                    <a:pt x="1002" y="566"/>
                  </a:lnTo>
                  <a:lnTo>
                    <a:pt x="1004" y="564"/>
                  </a:lnTo>
                  <a:lnTo>
                    <a:pt x="1004" y="563"/>
                  </a:lnTo>
                  <a:lnTo>
                    <a:pt x="1000" y="560"/>
                  </a:lnTo>
                  <a:lnTo>
                    <a:pt x="999" y="560"/>
                  </a:lnTo>
                  <a:lnTo>
                    <a:pt x="997" y="560"/>
                  </a:lnTo>
                  <a:lnTo>
                    <a:pt x="996" y="560"/>
                  </a:lnTo>
                  <a:lnTo>
                    <a:pt x="995" y="560"/>
                  </a:lnTo>
                  <a:lnTo>
                    <a:pt x="994" y="560"/>
                  </a:lnTo>
                  <a:lnTo>
                    <a:pt x="994" y="561"/>
                  </a:lnTo>
                  <a:close/>
                  <a:moveTo>
                    <a:pt x="1028" y="652"/>
                  </a:moveTo>
                  <a:lnTo>
                    <a:pt x="1029" y="652"/>
                  </a:lnTo>
                  <a:lnTo>
                    <a:pt x="1030" y="652"/>
                  </a:lnTo>
                  <a:lnTo>
                    <a:pt x="1038" y="652"/>
                  </a:lnTo>
                  <a:lnTo>
                    <a:pt x="1039" y="652"/>
                  </a:lnTo>
                  <a:lnTo>
                    <a:pt x="1040" y="652"/>
                  </a:lnTo>
                  <a:lnTo>
                    <a:pt x="1042" y="652"/>
                  </a:lnTo>
                  <a:lnTo>
                    <a:pt x="1042" y="650"/>
                  </a:lnTo>
                  <a:lnTo>
                    <a:pt x="1042" y="649"/>
                  </a:lnTo>
                  <a:lnTo>
                    <a:pt x="1040" y="649"/>
                  </a:lnTo>
                  <a:lnTo>
                    <a:pt x="1040" y="650"/>
                  </a:lnTo>
                  <a:lnTo>
                    <a:pt x="1040" y="652"/>
                  </a:lnTo>
                  <a:lnTo>
                    <a:pt x="1039" y="652"/>
                  </a:lnTo>
                  <a:lnTo>
                    <a:pt x="1038" y="652"/>
                  </a:lnTo>
                  <a:lnTo>
                    <a:pt x="1038" y="648"/>
                  </a:lnTo>
                  <a:lnTo>
                    <a:pt x="1038" y="647"/>
                  </a:lnTo>
                  <a:lnTo>
                    <a:pt x="1038" y="646"/>
                  </a:lnTo>
                  <a:lnTo>
                    <a:pt x="1037" y="646"/>
                  </a:lnTo>
                  <a:lnTo>
                    <a:pt x="1036" y="646"/>
                  </a:lnTo>
                  <a:lnTo>
                    <a:pt x="1036" y="645"/>
                  </a:lnTo>
                  <a:lnTo>
                    <a:pt x="1036" y="644"/>
                  </a:lnTo>
                  <a:lnTo>
                    <a:pt x="1036" y="642"/>
                  </a:lnTo>
                  <a:lnTo>
                    <a:pt x="1033" y="642"/>
                  </a:lnTo>
                  <a:lnTo>
                    <a:pt x="1029" y="642"/>
                  </a:lnTo>
                  <a:lnTo>
                    <a:pt x="1028" y="642"/>
                  </a:lnTo>
                  <a:lnTo>
                    <a:pt x="1028" y="644"/>
                  </a:lnTo>
                  <a:lnTo>
                    <a:pt x="1028" y="647"/>
                  </a:lnTo>
                  <a:lnTo>
                    <a:pt x="1028" y="649"/>
                  </a:lnTo>
                  <a:lnTo>
                    <a:pt x="1028" y="650"/>
                  </a:lnTo>
                  <a:lnTo>
                    <a:pt x="1028" y="652"/>
                  </a:lnTo>
                  <a:close/>
                  <a:moveTo>
                    <a:pt x="1030" y="254"/>
                  </a:moveTo>
                  <a:lnTo>
                    <a:pt x="1030" y="255"/>
                  </a:lnTo>
                  <a:lnTo>
                    <a:pt x="1033" y="255"/>
                  </a:lnTo>
                  <a:lnTo>
                    <a:pt x="1031" y="259"/>
                  </a:lnTo>
                  <a:lnTo>
                    <a:pt x="1034" y="261"/>
                  </a:lnTo>
                  <a:lnTo>
                    <a:pt x="1035" y="259"/>
                  </a:lnTo>
                  <a:lnTo>
                    <a:pt x="1037" y="261"/>
                  </a:lnTo>
                  <a:lnTo>
                    <a:pt x="1037" y="262"/>
                  </a:lnTo>
                  <a:lnTo>
                    <a:pt x="1039" y="263"/>
                  </a:lnTo>
                  <a:lnTo>
                    <a:pt x="1039" y="264"/>
                  </a:lnTo>
                  <a:lnTo>
                    <a:pt x="1040" y="264"/>
                  </a:lnTo>
                  <a:lnTo>
                    <a:pt x="1042" y="265"/>
                  </a:lnTo>
                  <a:lnTo>
                    <a:pt x="1043" y="264"/>
                  </a:lnTo>
                  <a:lnTo>
                    <a:pt x="1043" y="263"/>
                  </a:lnTo>
                  <a:lnTo>
                    <a:pt x="1044" y="263"/>
                  </a:lnTo>
                  <a:lnTo>
                    <a:pt x="1044" y="262"/>
                  </a:lnTo>
                  <a:lnTo>
                    <a:pt x="1044" y="261"/>
                  </a:lnTo>
                  <a:lnTo>
                    <a:pt x="1047" y="262"/>
                  </a:lnTo>
                  <a:lnTo>
                    <a:pt x="1053" y="269"/>
                  </a:lnTo>
                  <a:lnTo>
                    <a:pt x="1055" y="271"/>
                  </a:lnTo>
                  <a:lnTo>
                    <a:pt x="1056" y="272"/>
                  </a:lnTo>
                  <a:lnTo>
                    <a:pt x="1057" y="273"/>
                  </a:lnTo>
                  <a:lnTo>
                    <a:pt x="1055" y="276"/>
                  </a:lnTo>
                  <a:lnTo>
                    <a:pt x="1054" y="277"/>
                  </a:lnTo>
                  <a:lnTo>
                    <a:pt x="1053" y="278"/>
                  </a:lnTo>
                  <a:lnTo>
                    <a:pt x="1052" y="278"/>
                  </a:lnTo>
                  <a:lnTo>
                    <a:pt x="1052" y="279"/>
                  </a:lnTo>
                  <a:lnTo>
                    <a:pt x="1053" y="279"/>
                  </a:lnTo>
                  <a:lnTo>
                    <a:pt x="1054" y="280"/>
                  </a:lnTo>
                  <a:lnTo>
                    <a:pt x="1055" y="280"/>
                  </a:lnTo>
                  <a:lnTo>
                    <a:pt x="1056" y="281"/>
                  </a:lnTo>
                  <a:lnTo>
                    <a:pt x="1059" y="282"/>
                  </a:lnTo>
                  <a:lnTo>
                    <a:pt x="1060" y="282"/>
                  </a:lnTo>
                  <a:lnTo>
                    <a:pt x="1061" y="282"/>
                  </a:lnTo>
                  <a:lnTo>
                    <a:pt x="1061" y="284"/>
                  </a:lnTo>
                  <a:lnTo>
                    <a:pt x="1062" y="284"/>
                  </a:lnTo>
                  <a:lnTo>
                    <a:pt x="1063" y="284"/>
                  </a:lnTo>
                  <a:lnTo>
                    <a:pt x="1064" y="284"/>
                  </a:lnTo>
                  <a:lnTo>
                    <a:pt x="1064" y="285"/>
                  </a:lnTo>
                  <a:lnTo>
                    <a:pt x="1065" y="285"/>
                  </a:lnTo>
                  <a:lnTo>
                    <a:pt x="1066" y="285"/>
                  </a:lnTo>
                  <a:lnTo>
                    <a:pt x="1068" y="285"/>
                  </a:lnTo>
                  <a:lnTo>
                    <a:pt x="1069" y="285"/>
                  </a:lnTo>
                  <a:lnTo>
                    <a:pt x="1070" y="285"/>
                  </a:lnTo>
                  <a:lnTo>
                    <a:pt x="1071" y="285"/>
                  </a:lnTo>
                  <a:lnTo>
                    <a:pt x="1072" y="285"/>
                  </a:lnTo>
                  <a:lnTo>
                    <a:pt x="1074" y="285"/>
                  </a:lnTo>
                  <a:lnTo>
                    <a:pt x="1083" y="285"/>
                  </a:lnTo>
                  <a:lnTo>
                    <a:pt x="1085" y="285"/>
                  </a:lnTo>
                  <a:lnTo>
                    <a:pt x="1086" y="285"/>
                  </a:lnTo>
                  <a:lnTo>
                    <a:pt x="1088" y="285"/>
                  </a:lnTo>
                  <a:lnTo>
                    <a:pt x="1091" y="285"/>
                  </a:lnTo>
                  <a:lnTo>
                    <a:pt x="1098" y="285"/>
                  </a:lnTo>
                  <a:lnTo>
                    <a:pt x="1102" y="285"/>
                  </a:lnTo>
                  <a:lnTo>
                    <a:pt x="1104" y="285"/>
                  </a:lnTo>
                  <a:lnTo>
                    <a:pt x="1109" y="285"/>
                  </a:lnTo>
                  <a:lnTo>
                    <a:pt x="1115" y="285"/>
                  </a:lnTo>
                  <a:lnTo>
                    <a:pt x="1116" y="285"/>
                  </a:lnTo>
                  <a:lnTo>
                    <a:pt x="1116" y="284"/>
                  </a:lnTo>
                  <a:lnTo>
                    <a:pt x="1116" y="282"/>
                  </a:lnTo>
                  <a:lnTo>
                    <a:pt x="1116" y="281"/>
                  </a:lnTo>
                  <a:lnTo>
                    <a:pt x="1115" y="281"/>
                  </a:lnTo>
                  <a:lnTo>
                    <a:pt x="1116" y="281"/>
                  </a:lnTo>
                  <a:lnTo>
                    <a:pt x="1120" y="281"/>
                  </a:lnTo>
                  <a:lnTo>
                    <a:pt x="1120" y="285"/>
                  </a:lnTo>
                  <a:lnTo>
                    <a:pt x="1120" y="284"/>
                  </a:lnTo>
                  <a:lnTo>
                    <a:pt x="1120" y="281"/>
                  </a:lnTo>
                  <a:lnTo>
                    <a:pt x="1123" y="281"/>
                  </a:lnTo>
                  <a:lnTo>
                    <a:pt x="1123" y="284"/>
                  </a:lnTo>
                  <a:lnTo>
                    <a:pt x="1125" y="284"/>
                  </a:lnTo>
                  <a:lnTo>
                    <a:pt x="1126" y="284"/>
                  </a:lnTo>
                  <a:lnTo>
                    <a:pt x="1133" y="282"/>
                  </a:lnTo>
                  <a:lnTo>
                    <a:pt x="1134" y="282"/>
                  </a:lnTo>
                  <a:lnTo>
                    <a:pt x="1135" y="282"/>
                  </a:lnTo>
                  <a:lnTo>
                    <a:pt x="1134" y="278"/>
                  </a:lnTo>
                  <a:lnTo>
                    <a:pt x="1134" y="277"/>
                  </a:lnTo>
                  <a:lnTo>
                    <a:pt x="1134" y="273"/>
                  </a:lnTo>
                  <a:lnTo>
                    <a:pt x="1134" y="269"/>
                  </a:lnTo>
                  <a:lnTo>
                    <a:pt x="1135" y="269"/>
                  </a:lnTo>
                  <a:lnTo>
                    <a:pt x="1141" y="269"/>
                  </a:lnTo>
                  <a:lnTo>
                    <a:pt x="1141" y="277"/>
                  </a:lnTo>
                  <a:lnTo>
                    <a:pt x="1141" y="278"/>
                  </a:lnTo>
                  <a:lnTo>
                    <a:pt x="1142" y="278"/>
                  </a:lnTo>
                  <a:lnTo>
                    <a:pt x="1143" y="278"/>
                  </a:lnTo>
                  <a:lnTo>
                    <a:pt x="1145" y="278"/>
                  </a:lnTo>
                  <a:lnTo>
                    <a:pt x="1146" y="278"/>
                  </a:lnTo>
                  <a:lnTo>
                    <a:pt x="1147" y="278"/>
                  </a:lnTo>
                  <a:lnTo>
                    <a:pt x="1148" y="278"/>
                  </a:lnTo>
                  <a:lnTo>
                    <a:pt x="1149" y="278"/>
                  </a:lnTo>
                  <a:lnTo>
                    <a:pt x="1150" y="278"/>
                  </a:lnTo>
                  <a:lnTo>
                    <a:pt x="1151" y="278"/>
                  </a:lnTo>
                  <a:lnTo>
                    <a:pt x="1152" y="278"/>
                  </a:lnTo>
                  <a:lnTo>
                    <a:pt x="1154" y="278"/>
                  </a:lnTo>
                  <a:lnTo>
                    <a:pt x="1155" y="278"/>
                  </a:lnTo>
                  <a:lnTo>
                    <a:pt x="1156" y="278"/>
                  </a:lnTo>
                  <a:lnTo>
                    <a:pt x="1157" y="278"/>
                  </a:lnTo>
                  <a:lnTo>
                    <a:pt x="1157" y="277"/>
                  </a:lnTo>
                  <a:lnTo>
                    <a:pt x="1157" y="276"/>
                  </a:lnTo>
                  <a:lnTo>
                    <a:pt x="1157" y="274"/>
                  </a:lnTo>
                  <a:lnTo>
                    <a:pt x="1157" y="273"/>
                  </a:lnTo>
                  <a:lnTo>
                    <a:pt x="1157" y="272"/>
                  </a:lnTo>
                  <a:lnTo>
                    <a:pt x="1157" y="271"/>
                  </a:lnTo>
                  <a:lnTo>
                    <a:pt x="1157" y="270"/>
                  </a:lnTo>
                  <a:lnTo>
                    <a:pt x="1157" y="269"/>
                  </a:lnTo>
                  <a:lnTo>
                    <a:pt x="1165" y="269"/>
                  </a:lnTo>
                  <a:lnTo>
                    <a:pt x="1166" y="269"/>
                  </a:lnTo>
                  <a:lnTo>
                    <a:pt x="1167" y="269"/>
                  </a:lnTo>
                  <a:lnTo>
                    <a:pt x="1159" y="260"/>
                  </a:lnTo>
                  <a:lnTo>
                    <a:pt x="1158" y="259"/>
                  </a:lnTo>
                  <a:lnTo>
                    <a:pt x="1157" y="259"/>
                  </a:lnTo>
                  <a:lnTo>
                    <a:pt x="1157" y="257"/>
                  </a:lnTo>
                  <a:lnTo>
                    <a:pt x="1147" y="247"/>
                  </a:lnTo>
                  <a:lnTo>
                    <a:pt x="1146" y="245"/>
                  </a:lnTo>
                  <a:lnTo>
                    <a:pt x="1143" y="243"/>
                  </a:lnTo>
                  <a:lnTo>
                    <a:pt x="1141" y="243"/>
                  </a:lnTo>
                  <a:lnTo>
                    <a:pt x="1139" y="242"/>
                  </a:lnTo>
                  <a:lnTo>
                    <a:pt x="1138" y="242"/>
                  </a:lnTo>
                  <a:lnTo>
                    <a:pt x="1137" y="242"/>
                  </a:lnTo>
                  <a:lnTo>
                    <a:pt x="1135" y="242"/>
                  </a:lnTo>
                  <a:lnTo>
                    <a:pt x="1134" y="242"/>
                  </a:lnTo>
                  <a:lnTo>
                    <a:pt x="1134" y="240"/>
                  </a:lnTo>
                  <a:lnTo>
                    <a:pt x="1134" y="239"/>
                  </a:lnTo>
                  <a:lnTo>
                    <a:pt x="1134" y="238"/>
                  </a:lnTo>
                  <a:lnTo>
                    <a:pt x="1134" y="237"/>
                  </a:lnTo>
                  <a:lnTo>
                    <a:pt x="1134" y="234"/>
                  </a:lnTo>
                  <a:lnTo>
                    <a:pt x="1132" y="231"/>
                  </a:lnTo>
                  <a:lnTo>
                    <a:pt x="1131" y="229"/>
                  </a:lnTo>
                  <a:lnTo>
                    <a:pt x="1125" y="223"/>
                  </a:lnTo>
                  <a:lnTo>
                    <a:pt x="1121" y="219"/>
                  </a:lnTo>
                  <a:lnTo>
                    <a:pt x="1116" y="213"/>
                  </a:lnTo>
                  <a:lnTo>
                    <a:pt x="1112" y="209"/>
                  </a:lnTo>
                  <a:lnTo>
                    <a:pt x="1112" y="207"/>
                  </a:lnTo>
                  <a:lnTo>
                    <a:pt x="1108" y="204"/>
                  </a:lnTo>
                  <a:lnTo>
                    <a:pt x="1107" y="204"/>
                  </a:lnTo>
                  <a:lnTo>
                    <a:pt x="1106" y="203"/>
                  </a:lnTo>
                  <a:lnTo>
                    <a:pt x="1103" y="199"/>
                  </a:lnTo>
                  <a:lnTo>
                    <a:pt x="1099" y="203"/>
                  </a:lnTo>
                  <a:lnTo>
                    <a:pt x="1098" y="202"/>
                  </a:lnTo>
                  <a:lnTo>
                    <a:pt x="1097" y="202"/>
                  </a:lnTo>
                  <a:lnTo>
                    <a:pt x="1097" y="201"/>
                  </a:lnTo>
                  <a:lnTo>
                    <a:pt x="1092" y="205"/>
                  </a:lnTo>
                  <a:lnTo>
                    <a:pt x="1091" y="206"/>
                  </a:lnTo>
                  <a:lnTo>
                    <a:pt x="1090" y="209"/>
                  </a:lnTo>
                  <a:lnTo>
                    <a:pt x="1087" y="211"/>
                  </a:lnTo>
                  <a:lnTo>
                    <a:pt x="1086" y="212"/>
                  </a:lnTo>
                  <a:lnTo>
                    <a:pt x="1085" y="214"/>
                  </a:lnTo>
                  <a:lnTo>
                    <a:pt x="1083" y="215"/>
                  </a:lnTo>
                  <a:lnTo>
                    <a:pt x="1081" y="215"/>
                  </a:lnTo>
                  <a:lnTo>
                    <a:pt x="1080" y="215"/>
                  </a:lnTo>
                  <a:lnTo>
                    <a:pt x="1079" y="217"/>
                  </a:lnTo>
                  <a:lnTo>
                    <a:pt x="1078" y="218"/>
                  </a:lnTo>
                  <a:lnTo>
                    <a:pt x="1077" y="219"/>
                  </a:lnTo>
                  <a:lnTo>
                    <a:pt x="1076" y="220"/>
                  </a:lnTo>
                  <a:lnTo>
                    <a:pt x="1073" y="221"/>
                  </a:lnTo>
                  <a:lnTo>
                    <a:pt x="1073" y="222"/>
                  </a:lnTo>
                  <a:lnTo>
                    <a:pt x="1072" y="222"/>
                  </a:lnTo>
                  <a:lnTo>
                    <a:pt x="1072" y="223"/>
                  </a:lnTo>
                  <a:lnTo>
                    <a:pt x="1071" y="222"/>
                  </a:lnTo>
                  <a:lnTo>
                    <a:pt x="1071" y="223"/>
                  </a:lnTo>
                  <a:lnTo>
                    <a:pt x="1070" y="224"/>
                  </a:lnTo>
                  <a:lnTo>
                    <a:pt x="1069" y="224"/>
                  </a:lnTo>
                  <a:lnTo>
                    <a:pt x="1069" y="226"/>
                  </a:lnTo>
                  <a:lnTo>
                    <a:pt x="1068" y="227"/>
                  </a:lnTo>
                  <a:lnTo>
                    <a:pt x="1066" y="228"/>
                  </a:lnTo>
                  <a:lnTo>
                    <a:pt x="1065" y="229"/>
                  </a:lnTo>
                  <a:lnTo>
                    <a:pt x="1064" y="229"/>
                  </a:lnTo>
                  <a:lnTo>
                    <a:pt x="1064" y="230"/>
                  </a:lnTo>
                  <a:lnTo>
                    <a:pt x="1063" y="230"/>
                  </a:lnTo>
                  <a:lnTo>
                    <a:pt x="1063" y="231"/>
                  </a:lnTo>
                  <a:lnTo>
                    <a:pt x="1062" y="232"/>
                  </a:lnTo>
                  <a:lnTo>
                    <a:pt x="1060" y="235"/>
                  </a:lnTo>
                  <a:lnTo>
                    <a:pt x="1060" y="236"/>
                  </a:lnTo>
                  <a:lnTo>
                    <a:pt x="1059" y="237"/>
                  </a:lnTo>
                  <a:lnTo>
                    <a:pt x="1057" y="237"/>
                  </a:lnTo>
                  <a:lnTo>
                    <a:pt x="1057" y="238"/>
                  </a:lnTo>
                  <a:lnTo>
                    <a:pt x="1056" y="238"/>
                  </a:lnTo>
                  <a:lnTo>
                    <a:pt x="1055" y="239"/>
                  </a:lnTo>
                  <a:lnTo>
                    <a:pt x="1054" y="239"/>
                  </a:lnTo>
                  <a:lnTo>
                    <a:pt x="1053" y="240"/>
                  </a:lnTo>
                  <a:lnTo>
                    <a:pt x="1049" y="242"/>
                  </a:lnTo>
                  <a:lnTo>
                    <a:pt x="1048" y="243"/>
                  </a:lnTo>
                  <a:lnTo>
                    <a:pt x="1046" y="245"/>
                  </a:lnTo>
                  <a:lnTo>
                    <a:pt x="1045" y="245"/>
                  </a:lnTo>
                  <a:lnTo>
                    <a:pt x="1044" y="246"/>
                  </a:lnTo>
                  <a:lnTo>
                    <a:pt x="1039" y="249"/>
                  </a:lnTo>
                  <a:lnTo>
                    <a:pt x="1038" y="249"/>
                  </a:lnTo>
                  <a:lnTo>
                    <a:pt x="1037" y="249"/>
                  </a:lnTo>
                  <a:lnTo>
                    <a:pt x="1036" y="251"/>
                  </a:lnTo>
                  <a:lnTo>
                    <a:pt x="1034" y="252"/>
                  </a:lnTo>
                  <a:lnTo>
                    <a:pt x="1033" y="253"/>
                  </a:lnTo>
                  <a:lnTo>
                    <a:pt x="1031" y="254"/>
                  </a:lnTo>
                  <a:lnTo>
                    <a:pt x="1030" y="254"/>
                  </a:lnTo>
                  <a:close/>
                  <a:moveTo>
                    <a:pt x="1030" y="1065"/>
                  </a:moveTo>
                  <a:lnTo>
                    <a:pt x="1030" y="1068"/>
                  </a:lnTo>
                  <a:lnTo>
                    <a:pt x="1030" y="1072"/>
                  </a:lnTo>
                  <a:lnTo>
                    <a:pt x="1031" y="1072"/>
                  </a:lnTo>
                  <a:lnTo>
                    <a:pt x="1036" y="1072"/>
                  </a:lnTo>
                  <a:lnTo>
                    <a:pt x="1042" y="1072"/>
                  </a:lnTo>
                  <a:lnTo>
                    <a:pt x="1048" y="1071"/>
                  </a:lnTo>
                  <a:lnTo>
                    <a:pt x="1048" y="1072"/>
                  </a:lnTo>
                  <a:lnTo>
                    <a:pt x="1053" y="1071"/>
                  </a:lnTo>
                  <a:lnTo>
                    <a:pt x="1061" y="1071"/>
                  </a:lnTo>
                  <a:lnTo>
                    <a:pt x="1065" y="1071"/>
                  </a:lnTo>
                  <a:lnTo>
                    <a:pt x="1068" y="1071"/>
                  </a:lnTo>
                  <a:lnTo>
                    <a:pt x="1070" y="1071"/>
                  </a:lnTo>
                  <a:lnTo>
                    <a:pt x="1073" y="1071"/>
                  </a:lnTo>
                  <a:lnTo>
                    <a:pt x="1073" y="1068"/>
                  </a:lnTo>
                  <a:lnTo>
                    <a:pt x="1073" y="1067"/>
                  </a:lnTo>
                  <a:lnTo>
                    <a:pt x="1073" y="1065"/>
                  </a:lnTo>
                  <a:lnTo>
                    <a:pt x="1073" y="1064"/>
                  </a:lnTo>
                  <a:lnTo>
                    <a:pt x="1073" y="1060"/>
                  </a:lnTo>
                  <a:lnTo>
                    <a:pt x="1073" y="1059"/>
                  </a:lnTo>
                  <a:lnTo>
                    <a:pt x="1073" y="1058"/>
                  </a:lnTo>
                  <a:lnTo>
                    <a:pt x="1073" y="1056"/>
                  </a:lnTo>
                  <a:lnTo>
                    <a:pt x="1073" y="1054"/>
                  </a:lnTo>
                  <a:lnTo>
                    <a:pt x="1072" y="1054"/>
                  </a:lnTo>
                  <a:lnTo>
                    <a:pt x="1066" y="1054"/>
                  </a:lnTo>
                  <a:lnTo>
                    <a:pt x="1063" y="1054"/>
                  </a:lnTo>
                  <a:lnTo>
                    <a:pt x="1061" y="1054"/>
                  </a:lnTo>
                  <a:lnTo>
                    <a:pt x="1060" y="1054"/>
                  </a:lnTo>
                  <a:lnTo>
                    <a:pt x="1057" y="1054"/>
                  </a:lnTo>
                  <a:lnTo>
                    <a:pt x="1054" y="1054"/>
                  </a:lnTo>
                  <a:lnTo>
                    <a:pt x="1048" y="1054"/>
                  </a:lnTo>
                  <a:lnTo>
                    <a:pt x="1047" y="1054"/>
                  </a:lnTo>
                  <a:lnTo>
                    <a:pt x="1045" y="1054"/>
                  </a:lnTo>
                  <a:lnTo>
                    <a:pt x="1042" y="1054"/>
                  </a:lnTo>
                  <a:lnTo>
                    <a:pt x="1042" y="1048"/>
                  </a:lnTo>
                  <a:lnTo>
                    <a:pt x="1035" y="1048"/>
                  </a:lnTo>
                  <a:lnTo>
                    <a:pt x="1035" y="1054"/>
                  </a:lnTo>
                  <a:lnTo>
                    <a:pt x="1034" y="1054"/>
                  </a:lnTo>
                  <a:lnTo>
                    <a:pt x="1033" y="1054"/>
                  </a:lnTo>
                  <a:lnTo>
                    <a:pt x="1030" y="1054"/>
                  </a:lnTo>
                  <a:lnTo>
                    <a:pt x="1030" y="1055"/>
                  </a:lnTo>
                  <a:lnTo>
                    <a:pt x="1030" y="1057"/>
                  </a:lnTo>
                  <a:lnTo>
                    <a:pt x="1030" y="1059"/>
                  </a:lnTo>
                  <a:lnTo>
                    <a:pt x="1030" y="1062"/>
                  </a:lnTo>
                  <a:lnTo>
                    <a:pt x="1030" y="1063"/>
                  </a:lnTo>
                  <a:lnTo>
                    <a:pt x="1030" y="1064"/>
                  </a:lnTo>
                  <a:lnTo>
                    <a:pt x="1030" y="1065"/>
                  </a:lnTo>
                  <a:close/>
                  <a:moveTo>
                    <a:pt x="1030" y="625"/>
                  </a:moveTo>
                  <a:lnTo>
                    <a:pt x="1031" y="627"/>
                  </a:lnTo>
                  <a:lnTo>
                    <a:pt x="1031" y="628"/>
                  </a:lnTo>
                  <a:lnTo>
                    <a:pt x="1033" y="629"/>
                  </a:lnTo>
                  <a:lnTo>
                    <a:pt x="1033" y="630"/>
                  </a:lnTo>
                  <a:lnTo>
                    <a:pt x="1034" y="630"/>
                  </a:lnTo>
                  <a:lnTo>
                    <a:pt x="1034" y="631"/>
                  </a:lnTo>
                  <a:lnTo>
                    <a:pt x="1035" y="632"/>
                  </a:lnTo>
                  <a:lnTo>
                    <a:pt x="1036" y="632"/>
                  </a:lnTo>
                  <a:lnTo>
                    <a:pt x="1037" y="632"/>
                  </a:lnTo>
                  <a:lnTo>
                    <a:pt x="1038" y="631"/>
                  </a:lnTo>
                  <a:lnTo>
                    <a:pt x="1038" y="632"/>
                  </a:lnTo>
                  <a:lnTo>
                    <a:pt x="1038" y="633"/>
                  </a:lnTo>
                  <a:lnTo>
                    <a:pt x="1038" y="634"/>
                  </a:lnTo>
                  <a:lnTo>
                    <a:pt x="1038" y="636"/>
                  </a:lnTo>
                  <a:lnTo>
                    <a:pt x="1038" y="637"/>
                  </a:lnTo>
                  <a:lnTo>
                    <a:pt x="1039" y="637"/>
                  </a:lnTo>
                  <a:lnTo>
                    <a:pt x="1040" y="637"/>
                  </a:lnTo>
                  <a:lnTo>
                    <a:pt x="1042" y="637"/>
                  </a:lnTo>
                  <a:lnTo>
                    <a:pt x="1045" y="637"/>
                  </a:lnTo>
                  <a:lnTo>
                    <a:pt x="1046" y="637"/>
                  </a:lnTo>
                  <a:lnTo>
                    <a:pt x="1046" y="638"/>
                  </a:lnTo>
                  <a:lnTo>
                    <a:pt x="1047" y="638"/>
                  </a:lnTo>
                  <a:lnTo>
                    <a:pt x="1048" y="638"/>
                  </a:lnTo>
                  <a:lnTo>
                    <a:pt x="1049" y="638"/>
                  </a:lnTo>
                  <a:lnTo>
                    <a:pt x="1051" y="638"/>
                  </a:lnTo>
                  <a:lnTo>
                    <a:pt x="1051" y="639"/>
                  </a:lnTo>
                  <a:lnTo>
                    <a:pt x="1052" y="641"/>
                  </a:lnTo>
                  <a:lnTo>
                    <a:pt x="1052" y="642"/>
                  </a:lnTo>
                  <a:lnTo>
                    <a:pt x="1054" y="641"/>
                  </a:lnTo>
                  <a:lnTo>
                    <a:pt x="1056" y="641"/>
                  </a:lnTo>
                  <a:lnTo>
                    <a:pt x="1057" y="641"/>
                  </a:lnTo>
                  <a:lnTo>
                    <a:pt x="1060" y="641"/>
                  </a:lnTo>
                  <a:lnTo>
                    <a:pt x="1061" y="641"/>
                  </a:lnTo>
                  <a:lnTo>
                    <a:pt x="1062" y="641"/>
                  </a:lnTo>
                  <a:lnTo>
                    <a:pt x="1063" y="641"/>
                  </a:lnTo>
                  <a:lnTo>
                    <a:pt x="1064" y="641"/>
                  </a:lnTo>
                  <a:lnTo>
                    <a:pt x="1065" y="641"/>
                  </a:lnTo>
                  <a:lnTo>
                    <a:pt x="1065" y="640"/>
                  </a:lnTo>
                  <a:lnTo>
                    <a:pt x="1065" y="639"/>
                  </a:lnTo>
                  <a:lnTo>
                    <a:pt x="1065" y="637"/>
                  </a:lnTo>
                  <a:lnTo>
                    <a:pt x="1064" y="637"/>
                  </a:lnTo>
                  <a:lnTo>
                    <a:pt x="1063" y="637"/>
                  </a:lnTo>
                  <a:lnTo>
                    <a:pt x="1063" y="636"/>
                  </a:lnTo>
                  <a:lnTo>
                    <a:pt x="1063" y="634"/>
                  </a:lnTo>
                  <a:lnTo>
                    <a:pt x="1063" y="633"/>
                  </a:lnTo>
                  <a:lnTo>
                    <a:pt x="1063" y="632"/>
                  </a:lnTo>
                  <a:lnTo>
                    <a:pt x="1064" y="632"/>
                  </a:lnTo>
                  <a:lnTo>
                    <a:pt x="1064" y="633"/>
                  </a:lnTo>
                  <a:lnTo>
                    <a:pt x="1065" y="633"/>
                  </a:lnTo>
                  <a:lnTo>
                    <a:pt x="1065" y="634"/>
                  </a:lnTo>
                  <a:lnTo>
                    <a:pt x="1065" y="636"/>
                  </a:lnTo>
                  <a:lnTo>
                    <a:pt x="1065" y="637"/>
                  </a:lnTo>
                  <a:lnTo>
                    <a:pt x="1065" y="638"/>
                  </a:lnTo>
                  <a:lnTo>
                    <a:pt x="1065" y="640"/>
                  </a:lnTo>
                  <a:lnTo>
                    <a:pt x="1066" y="640"/>
                  </a:lnTo>
                  <a:lnTo>
                    <a:pt x="1069" y="640"/>
                  </a:lnTo>
                  <a:lnTo>
                    <a:pt x="1071" y="640"/>
                  </a:lnTo>
                  <a:lnTo>
                    <a:pt x="1072" y="640"/>
                  </a:lnTo>
                  <a:lnTo>
                    <a:pt x="1074" y="640"/>
                  </a:lnTo>
                  <a:lnTo>
                    <a:pt x="1077" y="640"/>
                  </a:lnTo>
                  <a:lnTo>
                    <a:pt x="1079" y="640"/>
                  </a:lnTo>
                  <a:lnTo>
                    <a:pt x="1079" y="638"/>
                  </a:lnTo>
                  <a:lnTo>
                    <a:pt x="1079" y="637"/>
                  </a:lnTo>
                  <a:lnTo>
                    <a:pt x="1079" y="636"/>
                  </a:lnTo>
                  <a:lnTo>
                    <a:pt x="1081" y="636"/>
                  </a:lnTo>
                  <a:lnTo>
                    <a:pt x="1082" y="636"/>
                  </a:lnTo>
                  <a:lnTo>
                    <a:pt x="1083" y="636"/>
                  </a:lnTo>
                  <a:lnTo>
                    <a:pt x="1083" y="632"/>
                  </a:lnTo>
                  <a:lnTo>
                    <a:pt x="1083" y="629"/>
                  </a:lnTo>
                  <a:lnTo>
                    <a:pt x="1085" y="629"/>
                  </a:lnTo>
                  <a:lnTo>
                    <a:pt x="1087" y="629"/>
                  </a:lnTo>
                  <a:lnTo>
                    <a:pt x="1088" y="629"/>
                  </a:lnTo>
                  <a:lnTo>
                    <a:pt x="1091" y="629"/>
                  </a:lnTo>
                  <a:lnTo>
                    <a:pt x="1095" y="637"/>
                  </a:lnTo>
                  <a:lnTo>
                    <a:pt x="1097" y="640"/>
                  </a:lnTo>
                  <a:lnTo>
                    <a:pt x="1097" y="641"/>
                  </a:lnTo>
                  <a:lnTo>
                    <a:pt x="1098" y="644"/>
                  </a:lnTo>
                  <a:lnTo>
                    <a:pt x="1099" y="645"/>
                  </a:lnTo>
                  <a:lnTo>
                    <a:pt x="1100" y="647"/>
                  </a:lnTo>
                  <a:lnTo>
                    <a:pt x="1102" y="647"/>
                  </a:lnTo>
                  <a:lnTo>
                    <a:pt x="1105" y="645"/>
                  </a:lnTo>
                  <a:lnTo>
                    <a:pt x="1106" y="645"/>
                  </a:lnTo>
                  <a:lnTo>
                    <a:pt x="1107" y="646"/>
                  </a:lnTo>
                  <a:lnTo>
                    <a:pt x="1108" y="646"/>
                  </a:lnTo>
                  <a:lnTo>
                    <a:pt x="1109" y="646"/>
                  </a:lnTo>
                  <a:lnTo>
                    <a:pt x="1111" y="645"/>
                  </a:lnTo>
                  <a:lnTo>
                    <a:pt x="1112" y="645"/>
                  </a:lnTo>
                  <a:lnTo>
                    <a:pt x="1112" y="644"/>
                  </a:lnTo>
                  <a:lnTo>
                    <a:pt x="1111" y="641"/>
                  </a:lnTo>
                  <a:lnTo>
                    <a:pt x="1111" y="640"/>
                  </a:lnTo>
                  <a:lnTo>
                    <a:pt x="1109" y="640"/>
                  </a:lnTo>
                  <a:lnTo>
                    <a:pt x="1112" y="640"/>
                  </a:lnTo>
                  <a:lnTo>
                    <a:pt x="1114" y="639"/>
                  </a:lnTo>
                  <a:lnTo>
                    <a:pt x="1111" y="634"/>
                  </a:lnTo>
                  <a:lnTo>
                    <a:pt x="1111" y="633"/>
                  </a:lnTo>
                  <a:lnTo>
                    <a:pt x="1109" y="632"/>
                  </a:lnTo>
                  <a:lnTo>
                    <a:pt x="1108" y="634"/>
                  </a:lnTo>
                  <a:lnTo>
                    <a:pt x="1107" y="634"/>
                  </a:lnTo>
                  <a:lnTo>
                    <a:pt x="1106" y="632"/>
                  </a:lnTo>
                  <a:lnTo>
                    <a:pt x="1106" y="631"/>
                  </a:lnTo>
                  <a:lnTo>
                    <a:pt x="1105" y="631"/>
                  </a:lnTo>
                  <a:lnTo>
                    <a:pt x="1105" y="630"/>
                  </a:lnTo>
                  <a:lnTo>
                    <a:pt x="1106" y="630"/>
                  </a:lnTo>
                  <a:lnTo>
                    <a:pt x="1107" y="629"/>
                  </a:lnTo>
                  <a:lnTo>
                    <a:pt x="1105" y="625"/>
                  </a:lnTo>
                  <a:lnTo>
                    <a:pt x="1105" y="624"/>
                  </a:lnTo>
                  <a:lnTo>
                    <a:pt x="1104" y="624"/>
                  </a:lnTo>
                  <a:lnTo>
                    <a:pt x="1104" y="623"/>
                  </a:lnTo>
                  <a:lnTo>
                    <a:pt x="1103" y="624"/>
                  </a:lnTo>
                  <a:lnTo>
                    <a:pt x="1102" y="625"/>
                  </a:lnTo>
                  <a:lnTo>
                    <a:pt x="1102" y="624"/>
                  </a:lnTo>
                  <a:lnTo>
                    <a:pt x="1100" y="623"/>
                  </a:lnTo>
                  <a:lnTo>
                    <a:pt x="1099" y="622"/>
                  </a:lnTo>
                  <a:lnTo>
                    <a:pt x="1099" y="621"/>
                  </a:lnTo>
                  <a:lnTo>
                    <a:pt x="1098" y="620"/>
                  </a:lnTo>
                  <a:lnTo>
                    <a:pt x="1098" y="619"/>
                  </a:lnTo>
                  <a:lnTo>
                    <a:pt x="1097" y="619"/>
                  </a:lnTo>
                  <a:lnTo>
                    <a:pt x="1097" y="617"/>
                  </a:lnTo>
                  <a:lnTo>
                    <a:pt x="1096" y="616"/>
                  </a:lnTo>
                  <a:lnTo>
                    <a:pt x="1095" y="614"/>
                  </a:lnTo>
                  <a:lnTo>
                    <a:pt x="1094" y="614"/>
                  </a:lnTo>
                  <a:lnTo>
                    <a:pt x="1095" y="614"/>
                  </a:lnTo>
                  <a:lnTo>
                    <a:pt x="1096" y="614"/>
                  </a:lnTo>
                  <a:lnTo>
                    <a:pt x="1098" y="614"/>
                  </a:lnTo>
                  <a:lnTo>
                    <a:pt x="1099" y="614"/>
                  </a:lnTo>
                  <a:lnTo>
                    <a:pt x="1103" y="612"/>
                  </a:lnTo>
                  <a:lnTo>
                    <a:pt x="1104" y="613"/>
                  </a:lnTo>
                  <a:lnTo>
                    <a:pt x="1104" y="614"/>
                  </a:lnTo>
                  <a:lnTo>
                    <a:pt x="1103" y="615"/>
                  </a:lnTo>
                  <a:lnTo>
                    <a:pt x="1100" y="616"/>
                  </a:lnTo>
                  <a:lnTo>
                    <a:pt x="1105" y="623"/>
                  </a:lnTo>
                  <a:lnTo>
                    <a:pt x="1105" y="624"/>
                  </a:lnTo>
                  <a:lnTo>
                    <a:pt x="1106" y="624"/>
                  </a:lnTo>
                  <a:lnTo>
                    <a:pt x="1106" y="625"/>
                  </a:lnTo>
                  <a:lnTo>
                    <a:pt x="1107" y="627"/>
                  </a:lnTo>
                  <a:lnTo>
                    <a:pt x="1107" y="628"/>
                  </a:lnTo>
                  <a:lnTo>
                    <a:pt x="1108" y="629"/>
                  </a:lnTo>
                  <a:lnTo>
                    <a:pt x="1108" y="630"/>
                  </a:lnTo>
                  <a:lnTo>
                    <a:pt x="1109" y="630"/>
                  </a:lnTo>
                  <a:lnTo>
                    <a:pt x="1109" y="631"/>
                  </a:lnTo>
                  <a:lnTo>
                    <a:pt x="1111" y="632"/>
                  </a:lnTo>
                  <a:lnTo>
                    <a:pt x="1111" y="633"/>
                  </a:lnTo>
                  <a:lnTo>
                    <a:pt x="1112" y="634"/>
                  </a:lnTo>
                  <a:lnTo>
                    <a:pt x="1113" y="636"/>
                  </a:lnTo>
                  <a:lnTo>
                    <a:pt x="1113" y="637"/>
                  </a:lnTo>
                  <a:lnTo>
                    <a:pt x="1114" y="637"/>
                  </a:lnTo>
                  <a:lnTo>
                    <a:pt x="1114" y="638"/>
                  </a:lnTo>
                  <a:lnTo>
                    <a:pt x="1115" y="639"/>
                  </a:lnTo>
                  <a:lnTo>
                    <a:pt x="1115" y="640"/>
                  </a:lnTo>
                  <a:lnTo>
                    <a:pt x="1116" y="640"/>
                  </a:lnTo>
                  <a:lnTo>
                    <a:pt x="1116" y="641"/>
                  </a:lnTo>
                  <a:lnTo>
                    <a:pt x="1116" y="640"/>
                  </a:lnTo>
                  <a:lnTo>
                    <a:pt x="1117" y="640"/>
                  </a:lnTo>
                  <a:lnTo>
                    <a:pt x="1118" y="640"/>
                  </a:lnTo>
                  <a:lnTo>
                    <a:pt x="1120" y="640"/>
                  </a:lnTo>
                  <a:lnTo>
                    <a:pt x="1122" y="640"/>
                  </a:lnTo>
                  <a:lnTo>
                    <a:pt x="1123" y="640"/>
                  </a:lnTo>
                  <a:lnTo>
                    <a:pt x="1123" y="639"/>
                  </a:lnTo>
                  <a:lnTo>
                    <a:pt x="1124" y="639"/>
                  </a:lnTo>
                  <a:lnTo>
                    <a:pt x="1125" y="638"/>
                  </a:lnTo>
                  <a:lnTo>
                    <a:pt x="1124" y="637"/>
                  </a:lnTo>
                  <a:lnTo>
                    <a:pt x="1123" y="636"/>
                  </a:lnTo>
                  <a:lnTo>
                    <a:pt x="1123" y="634"/>
                  </a:lnTo>
                  <a:lnTo>
                    <a:pt x="1122" y="634"/>
                  </a:lnTo>
                  <a:lnTo>
                    <a:pt x="1122" y="633"/>
                  </a:lnTo>
                  <a:lnTo>
                    <a:pt x="1121" y="633"/>
                  </a:lnTo>
                  <a:lnTo>
                    <a:pt x="1121" y="632"/>
                  </a:lnTo>
                  <a:lnTo>
                    <a:pt x="1120" y="632"/>
                  </a:lnTo>
                  <a:lnTo>
                    <a:pt x="1120" y="631"/>
                  </a:lnTo>
                  <a:lnTo>
                    <a:pt x="1118" y="631"/>
                  </a:lnTo>
                  <a:lnTo>
                    <a:pt x="1118" y="630"/>
                  </a:lnTo>
                  <a:lnTo>
                    <a:pt x="1117" y="629"/>
                  </a:lnTo>
                  <a:lnTo>
                    <a:pt x="1117" y="628"/>
                  </a:lnTo>
                  <a:lnTo>
                    <a:pt x="1116" y="628"/>
                  </a:lnTo>
                  <a:lnTo>
                    <a:pt x="1116" y="627"/>
                  </a:lnTo>
                  <a:lnTo>
                    <a:pt x="1115" y="625"/>
                  </a:lnTo>
                  <a:lnTo>
                    <a:pt x="1115" y="624"/>
                  </a:lnTo>
                  <a:lnTo>
                    <a:pt x="1114" y="624"/>
                  </a:lnTo>
                  <a:lnTo>
                    <a:pt x="1114" y="623"/>
                  </a:lnTo>
                  <a:lnTo>
                    <a:pt x="1113" y="622"/>
                  </a:lnTo>
                  <a:lnTo>
                    <a:pt x="1113" y="621"/>
                  </a:lnTo>
                  <a:lnTo>
                    <a:pt x="1112" y="620"/>
                  </a:lnTo>
                  <a:lnTo>
                    <a:pt x="1112" y="619"/>
                  </a:lnTo>
                  <a:lnTo>
                    <a:pt x="1112" y="617"/>
                  </a:lnTo>
                  <a:lnTo>
                    <a:pt x="1111" y="617"/>
                  </a:lnTo>
                  <a:lnTo>
                    <a:pt x="1111" y="616"/>
                  </a:lnTo>
                  <a:lnTo>
                    <a:pt x="1111" y="615"/>
                  </a:lnTo>
                  <a:lnTo>
                    <a:pt x="1109" y="614"/>
                  </a:lnTo>
                  <a:lnTo>
                    <a:pt x="1109" y="613"/>
                  </a:lnTo>
                  <a:lnTo>
                    <a:pt x="1108" y="612"/>
                  </a:lnTo>
                  <a:lnTo>
                    <a:pt x="1108" y="611"/>
                  </a:lnTo>
                  <a:lnTo>
                    <a:pt x="1107" y="611"/>
                  </a:lnTo>
                  <a:lnTo>
                    <a:pt x="1107" y="609"/>
                  </a:lnTo>
                  <a:lnTo>
                    <a:pt x="1107" y="608"/>
                  </a:lnTo>
                  <a:lnTo>
                    <a:pt x="1108" y="608"/>
                  </a:lnTo>
                  <a:lnTo>
                    <a:pt x="1108" y="607"/>
                  </a:lnTo>
                  <a:lnTo>
                    <a:pt x="1107" y="606"/>
                  </a:lnTo>
                  <a:lnTo>
                    <a:pt x="1106" y="605"/>
                  </a:lnTo>
                  <a:lnTo>
                    <a:pt x="1106" y="604"/>
                  </a:lnTo>
                  <a:lnTo>
                    <a:pt x="1105" y="603"/>
                  </a:lnTo>
                  <a:lnTo>
                    <a:pt x="1105" y="602"/>
                  </a:lnTo>
                  <a:lnTo>
                    <a:pt x="1104" y="602"/>
                  </a:lnTo>
                  <a:lnTo>
                    <a:pt x="1104" y="600"/>
                  </a:lnTo>
                  <a:lnTo>
                    <a:pt x="1104" y="599"/>
                  </a:lnTo>
                  <a:lnTo>
                    <a:pt x="1103" y="599"/>
                  </a:lnTo>
                  <a:lnTo>
                    <a:pt x="1103" y="598"/>
                  </a:lnTo>
                  <a:lnTo>
                    <a:pt x="1102" y="598"/>
                  </a:lnTo>
                  <a:lnTo>
                    <a:pt x="1102" y="597"/>
                  </a:lnTo>
                  <a:lnTo>
                    <a:pt x="1100" y="597"/>
                  </a:lnTo>
                  <a:lnTo>
                    <a:pt x="1100" y="596"/>
                  </a:lnTo>
                  <a:lnTo>
                    <a:pt x="1099" y="596"/>
                  </a:lnTo>
                  <a:lnTo>
                    <a:pt x="1099" y="595"/>
                  </a:lnTo>
                  <a:lnTo>
                    <a:pt x="1098" y="594"/>
                  </a:lnTo>
                  <a:lnTo>
                    <a:pt x="1097" y="592"/>
                  </a:lnTo>
                  <a:lnTo>
                    <a:pt x="1097" y="591"/>
                  </a:lnTo>
                  <a:lnTo>
                    <a:pt x="1098" y="591"/>
                  </a:lnTo>
                  <a:lnTo>
                    <a:pt x="1099" y="591"/>
                  </a:lnTo>
                  <a:lnTo>
                    <a:pt x="1099" y="590"/>
                  </a:lnTo>
                  <a:lnTo>
                    <a:pt x="1100" y="590"/>
                  </a:lnTo>
                  <a:lnTo>
                    <a:pt x="1100" y="589"/>
                  </a:lnTo>
                  <a:lnTo>
                    <a:pt x="1102" y="589"/>
                  </a:lnTo>
                  <a:lnTo>
                    <a:pt x="1103" y="589"/>
                  </a:lnTo>
                  <a:lnTo>
                    <a:pt x="1103" y="588"/>
                  </a:lnTo>
                  <a:lnTo>
                    <a:pt x="1103" y="587"/>
                  </a:lnTo>
                  <a:lnTo>
                    <a:pt x="1102" y="587"/>
                  </a:lnTo>
                  <a:lnTo>
                    <a:pt x="1102" y="586"/>
                  </a:lnTo>
                  <a:lnTo>
                    <a:pt x="1102" y="585"/>
                  </a:lnTo>
                  <a:lnTo>
                    <a:pt x="1100" y="585"/>
                  </a:lnTo>
                  <a:lnTo>
                    <a:pt x="1099" y="582"/>
                  </a:lnTo>
                  <a:lnTo>
                    <a:pt x="1098" y="581"/>
                  </a:lnTo>
                  <a:lnTo>
                    <a:pt x="1098" y="580"/>
                  </a:lnTo>
                  <a:lnTo>
                    <a:pt x="1098" y="579"/>
                  </a:lnTo>
                  <a:lnTo>
                    <a:pt x="1097" y="579"/>
                  </a:lnTo>
                  <a:lnTo>
                    <a:pt x="1097" y="578"/>
                  </a:lnTo>
                  <a:lnTo>
                    <a:pt x="1096" y="578"/>
                  </a:lnTo>
                  <a:lnTo>
                    <a:pt x="1096" y="577"/>
                  </a:lnTo>
                  <a:lnTo>
                    <a:pt x="1095" y="578"/>
                  </a:lnTo>
                  <a:lnTo>
                    <a:pt x="1094" y="579"/>
                  </a:lnTo>
                  <a:lnTo>
                    <a:pt x="1092" y="579"/>
                  </a:lnTo>
                  <a:lnTo>
                    <a:pt x="1091" y="579"/>
                  </a:lnTo>
                  <a:lnTo>
                    <a:pt x="1090" y="580"/>
                  </a:lnTo>
                  <a:lnTo>
                    <a:pt x="1089" y="580"/>
                  </a:lnTo>
                  <a:lnTo>
                    <a:pt x="1089" y="581"/>
                  </a:lnTo>
                  <a:lnTo>
                    <a:pt x="1088" y="581"/>
                  </a:lnTo>
                  <a:lnTo>
                    <a:pt x="1087" y="581"/>
                  </a:lnTo>
                  <a:lnTo>
                    <a:pt x="1086" y="582"/>
                  </a:lnTo>
                  <a:lnTo>
                    <a:pt x="1085" y="582"/>
                  </a:lnTo>
                  <a:lnTo>
                    <a:pt x="1085" y="583"/>
                  </a:lnTo>
                  <a:lnTo>
                    <a:pt x="1083" y="583"/>
                  </a:lnTo>
                  <a:lnTo>
                    <a:pt x="1083" y="582"/>
                  </a:lnTo>
                  <a:lnTo>
                    <a:pt x="1082" y="582"/>
                  </a:lnTo>
                  <a:lnTo>
                    <a:pt x="1081" y="582"/>
                  </a:lnTo>
                  <a:lnTo>
                    <a:pt x="1081" y="581"/>
                  </a:lnTo>
                  <a:lnTo>
                    <a:pt x="1080" y="581"/>
                  </a:lnTo>
                  <a:lnTo>
                    <a:pt x="1080" y="580"/>
                  </a:lnTo>
                  <a:lnTo>
                    <a:pt x="1079" y="580"/>
                  </a:lnTo>
                  <a:lnTo>
                    <a:pt x="1078" y="580"/>
                  </a:lnTo>
                  <a:lnTo>
                    <a:pt x="1077" y="580"/>
                  </a:lnTo>
                  <a:lnTo>
                    <a:pt x="1076" y="578"/>
                  </a:lnTo>
                  <a:lnTo>
                    <a:pt x="1074" y="577"/>
                  </a:lnTo>
                  <a:lnTo>
                    <a:pt x="1074" y="575"/>
                  </a:lnTo>
                  <a:lnTo>
                    <a:pt x="1073" y="574"/>
                  </a:lnTo>
                  <a:lnTo>
                    <a:pt x="1073" y="573"/>
                  </a:lnTo>
                  <a:lnTo>
                    <a:pt x="1073" y="572"/>
                  </a:lnTo>
                  <a:lnTo>
                    <a:pt x="1074" y="571"/>
                  </a:lnTo>
                  <a:lnTo>
                    <a:pt x="1074" y="570"/>
                  </a:lnTo>
                  <a:lnTo>
                    <a:pt x="1074" y="569"/>
                  </a:lnTo>
                  <a:lnTo>
                    <a:pt x="1073" y="569"/>
                  </a:lnTo>
                  <a:lnTo>
                    <a:pt x="1072" y="570"/>
                  </a:lnTo>
                  <a:lnTo>
                    <a:pt x="1071" y="570"/>
                  </a:lnTo>
                  <a:lnTo>
                    <a:pt x="1071" y="569"/>
                  </a:lnTo>
                  <a:lnTo>
                    <a:pt x="1071" y="567"/>
                  </a:lnTo>
                  <a:lnTo>
                    <a:pt x="1071" y="566"/>
                  </a:lnTo>
                  <a:lnTo>
                    <a:pt x="1071" y="565"/>
                  </a:lnTo>
                  <a:lnTo>
                    <a:pt x="1070" y="565"/>
                  </a:lnTo>
                  <a:lnTo>
                    <a:pt x="1070" y="566"/>
                  </a:lnTo>
                  <a:lnTo>
                    <a:pt x="1069" y="567"/>
                  </a:lnTo>
                  <a:lnTo>
                    <a:pt x="1068" y="567"/>
                  </a:lnTo>
                  <a:lnTo>
                    <a:pt x="1069" y="567"/>
                  </a:lnTo>
                  <a:lnTo>
                    <a:pt x="1068" y="567"/>
                  </a:lnTo>
                  <a:lnTo>
                    <a:pt x="1068" y="569"/>
                  </a:lnTo>
                  <a:lnTo>
                    <a:pt x="1069" y="570"/>
                  </a:lnTo>
                  <a:lnTo>
                    <a:pt x="1070" y="571"/>
                  </a:lnTo>
                  <a:lnTo>
                    <a:pt x="1069" y="571"/>
                  </a:lnTo>
                  <a:lnTo>
                    <a:pt x="1068" y="572"/>
                  </a:lnTo>
                  <a:lnTo>
                    <a:pt x="1066" y="572"/>
                  </a:lnTo>
                  <a:lnTo>
                    <a:pt x="1065" y="570"/>
                  </a:lnTo>
                  <a:lnTo>
                    <a:pt x="1064" y="571"/>
                  </a:lnTo>
                  <a:lnTo>
                    <a:pt x="1063" y="572"/>
                  </a:lnTo>
                  <a:lnTo>
                    <a:pt x="1060" y="574"/>
                  </a:lnTo>
                  <a:lnTo>
                    <a:pt x="1060" y="575"/>
                  </a:lnTo>
                  <a:lnTo>
                    <a:pt x="1059" y="577"/>
                  </a:lnTo>
                  <a:lnTo>
                    <a:pt x="1056" y="578"/>
                  </a:lnTo>
                  <a:lnTo>
                    <a:pt x="1055" y="578"/>
                  </a:lnTo>
                  <a:lnTo>
                    <a:pt x="1055" y="579"/>
                  </a:lnTo>
                  <a:lnTo>
                    <a:pt x="1054" y="579"/>
                  </a:lnTo>
                  <a:lnTo>
                    <a:pt x="1053" y="579"/>
                  </a:lnTo>
                  <a:lnTo>
                    <a:pt x="1053" y="580"/>
                  </a:lnTo>
                  <a:lnTo>
                    <a:pt x="1052" y="580"/>
                  </a:lnTo>
                  <a:lnTo>
                    <a:pt x="1051" y="580"/>
                  </a:lnTo>
                  <a:lnTo>
                    <a:pt x="1049" y="581"/>
                  </a:lnTo>
                  <a:lnTo>
                    <a:pt x="1048" y="581"/>
                  </a:lnTo>
                  <a:lnTo>
                    <a:pt x="1048" y="582"/>
                  </a:lnTo>
                  <a:lnTo>
                    <a:pt x="1047" y="582"/>
                  </a:lnTo>
                  <a:lnTo>
                    <a:pt x="1047" y="583"/>
                  </a:lnTo>
                  <a:lnTo>
                    <a:pt x="1045" y="585"/>
                  </a:lnTo>
                  <a:lnTo>
                    <a:pt x="1044" y="586"/>
                  </a:lnTo>
                  <a:lnTo>
                    <a:pt x="1040" y="589"/>
                  </a:lnTo>
                  <a:lnTo>
                    <a:pt x="1038" y="591"/>
                  </a:lnTo>
                  <a:lnTo>
                    <a:pt x="1037" y="591"/>
                  </a:lnTo>
                  <a:lnTo>
                    <a:pt x="1036" y="592"/>
                  </a:lnTo>
                  <a:lnTo>
                    <a:pt x="1035" y="595"/>
                  </a:lnTo>
                  <a:lnTo>
                    <a:pt x="1034" y="595"/>
                  </a:lnTo>
                  <a:lnTo>
                    <a:pt x="1034" y="607"/>
                  </a:lnTo>
                  <a:lnTo>
                    <a:pt x="1034" y="608"/>
                  </a:lnTo>
                  <a:lnTo>
                    <a:pt x="1034" y="622"/>
                  </a:lnTo>
                  <a:lnTo>
                    <a:pt x="1034" y="623"/>
                  </a:lnTo>
                  <a:lnTo>
                    <a:pt x="1031" y="624"/>
                  </a:lnTo>
                  <a:lnTo>
                    <a:pt x="1030" y="625"/>
                  </a:lnTo>
                  <a:close/>
                  <a:moveTo>
                    <a:pt x="1076" y="515"/>
                  </a:moveTo>
                  <a:lnTo>
                    <a:pt x="1077" y="515"/>
                  </a:lnTo>
                  <a:lnTo>
                    <a:pt x="1077" y="516"/>
                  </a:lnTo>
                  <a:lnTo>
                    <a:pt x="1077" y="518"/>
                  </a:lnTo>
                  <a:lnTo>
                    <a:pt x="1078" y="518"/>
                  </a:lnTo>
                  <a:lnTo>
                    <a:pt x="1078" y="519"/>
                  </a:lnTo>
                  <a:lnTo>
                    <a:pt x="1078" y="520"/>
                  </a:lnTo>
                  <a:lnTo>
                    <a:pt x="1079" y="520"/>
                  </a:lnTo>
                  <a:lnTo>
                    <a:pt x="1079" y="521"/>
                  </a:lnTo>
                  <a:lnTo>
                    <a:pt x="1080" y="521"/>
                  </a:lnTo>
                  <a:lnTo>
                    <a:pt x="1080" y="522"/>
                  </a:lnTo>
                  <a:lnTo>
                    <a:pt x="1080" y="523"/>
                  </a:lnTo>
                  <a:lnTo>
                    <a:pt x="1081" y="523"/>
                  </a:lnTo>
                  <a:lnTo>
                    <a:pt x="1081" y="524"/>
                  </a:lnTo>
                  <a:lnTo>
                    <a:pt x="1082" y="525"/>
                  </a:lnTo>
                  <a:lnTo>
                    <a:pt x="1083" y="527"/>
                  </a:lnTo>
                  <a:lnTo>
                    <a:pt x="1083" y="528"/>
                  </a:lnTo>
                  <a:lnTo>
                    <a:pt x="1083" y="529"/>
                  </a:lnTo>
                  <a:lnTo>
                    <a:pt x="1085" y="529"/>
                  </a:lnTo>
                  <a:lnTo>
                    <a:pt x="1085" y="530"/>
                  </a:lnTo>
                  <a:lnTo>
                    <a:pt x="1085" y="531"/>
                  </a:lnTo>
                  <a:lnTo>
                    <a:pt x="1086" y="532"/>
                  </a:lnTo>
                  <a:lnTo>
                    <a:pt x="1086" y="533"/>
                  </a:lnTo>
                  <a:lnTo>
                    <a:pt x="1086" y="535"/>
                  </a:lnTo>
                  <a:lnTo>
                    <a:pt x="1086" y="536"/>
                  </a:lnTo>
                  <a:lnTo>
                    <a:pt x="1087" y="537"/>
                  </a:lnTo>
                  <a:lnTo>
                    <a:pt x="1087" y="538"/>
                  </a:lnTo>
                  <a:lnTo>
                    <a:pt x="1087" y="539"/>
                  </a:lnTo>
                  <a:lnTo>
                    <a:pt x="1088" y="540"/>
                  </a:lnTo>
                  <a:lnTo>
                    <a:pt x="1088" y="541"/>
                  </a:lnTo>
                  <a:lnTo>
                    <a:pt x="1089" y="542"/>
                  </a:lnTo>
                  <a:lnTo>
                    <a:pt x="1089" y="544"/>
                  </a:lnTo>
                  <a:lnTo>
                    <a:pt x="1090" y="544"/>
                  </a:lnTo>
                  <a:lnTo>
                    <a:pt x="1090" y="545"/>
                  </a:lnTo>
                  <a:lnTo>
                    <a:pt x="1091" y="545"/>
                  </a:lnTo>
                  <a:lnTo>
                    <a:pt x="1091" y="546"/>
                  </a:lnTo>
                  <a:lnTo>
                    <a:pt x="1092" y="547"/>
                  </a:lnTo>
                  <a:lnTo>
                    <a:pt x="1094" y="547"/>
                  </a:lnTo>
                  <a:lnTo>
                    <a:pt x="1094" y="548"/>
                  </a:lnTo>
                  <a:lnTo>
                    <a:pt x="1095" y="549"/>
                  </a:lnTo>
                  <a:lnTo>
                    <a:pt x="1095" y="550"/>
                  </a:lnTo>
                  <a:lnTo>
                    <a:pt x="1096" y="550"/>
                  </a:lnTo>
                  <a:lnTo>
                    <a:pt x="1096" y="552"/>
                  </a:lnTo>
                  <a:lnTo>
                    <a:pt x="1096" y="553"/>
                  </a:lnTo>
                  <a:lnTo>
                    <a:pt x="1097" y="553"/>
                  </a:lnTo>
                  <a:lnTo>
                    <a:pt x="1098" y="553"/>
                  </a:lnTo>
                  <a:lnTo>
                    <a:pt x="1098" y="552"/>
                  </a:lnTo>
                  <a:lnTo>
                    <a:pt x="1099" y="552"/>
                  </a:lnTo>
                  <a:lnTo>
                    <a:pt x="1100" y="552"/>
                  </a:lnTo>
                  <a:lnTo>
                    <a:pt x="1100" y="550"/>
                  </a:lnTo>
                  <a:lnTo>
                    <a:pt x="1102" y="550"/>
                  </a:lnTo>
                  <a:lnTo>
                    <a:pt x="1103" y="549"/>
                  </a:lnTo>
                  <a:lnTo>
                    <a:pt x="1104" y="549"/>
                  </a:lnTo>
                  <a:lnTo>
                    <a:pt x="1104" y="548"/>
                  </a:lnTo>
                  <a:lnTo>
                    <a:pt x="1105" y="548"/>
                  </a:lnTo>
                  <a:lnTo>
                    <a:pt x="1106" y="547"/>
                  </a:lnTo>
                  <a:lnTo>
                    <a:pt x="1107" y="547"/>
                  </a:lnTo>
                  <a:lnTo>
                    <a:pt x="1107" y="546"/>
                  </a:lnTo>
                  <a:lnTo>
                    <a:pt x="1108" y="546"/>
                  </a:lnTo>
                  <a:lnTo>
                    <a:pt x="1108" y="545"/>
                  </a:lnTo>
                  <a:lnTo>
                    <a:pt x="1109" y="545"/>
                  </a:lnTo>
                  <a:lnTo>
                    <a:pt x="1111" y="544"/>
                  </a:lnTo>
                  <a:lnTo>
                    <a:pt x="1112" y="542"/>
                  </a:lnTo>
                  <a:lnTo>
                    <a:pt x="1113" y="541"/>
                  </a:lnTo>
                  <a:lnTo>
                    <a:pt x="1114" y="541"/>
                  </a:lnTo>
                  <a:lnTo>
                    <a:pt x="1114" y="540"/>
                  </a:lnTo>
                  <a:lnTo>
                    <a:pt x="1115" y="540"/>
                  </a:lnTo>
                  <a:lnTo>
                    <a:pt x="1115" y="539"/>
                  </a:lnTo>
                  <a:lnTo>
                    <a:pt x="1116" y="539"/>
                  </a:lnTo>
                  <a:lnTo>
                    <a:pt x="1116" y="538"/>
                  </a:lnTo>
                  <a:lnTo>
                    <a:pt x="1117" y="537"/>
                  </a:lnTo>
                  <a:lnTo>
                    <a:pt x="1118" y="536"/>
                  </a:lnTo>
                  <a:lnTo>
                    <a:pt x="1117" y="535"/>
                  </a:lnTo>
                  <a:lnTo>
                    <a:pt x="1117" y="533"/>
                  </a:lnTo>
                  <a:lnTo>
                    <a:pt x="1118" y="533"/>
                  </a:lnTo>
                  <a:lnTo>
                    <a:pt x="1118" y="532"/>
                  </a:lnTo>
                  <a:lnTo>
                    <a:pt x="1120" y="532"/>
                  </a:lnTo>
                  <a:lnTo>
                    <a:pt x="1120" y="531"/>
                  </a:lnTo>
                  <a:lnTo>
                    <a:pt x="1120" y="530"/>
                  </a:lnTo>
                  <a:lnTo>
                    <a:pt x="1118" y="530"/>
                  </a:lnTo>
                  <a:lnTo>
                    <a:pt x="1118" y="529"/>
                  </a:lnTo>
                  <a:lnTo>
                    <a:pt x="1118" y="528"/>
                  </a:lnTo>
                  <a:lnTo>
                    <a:pt x="1118" y="527"/>
                  </a:lnTo>
                  <a:lnTo>
                    <a:pt x="1117" y="527"/>
                  </a:lnTo>
                  <a:lnTo>
                    <a:pt x="1116" y="527"/>
                  </a:lnTo>
                  <a:lnTo>
                    <a:pt x="1115" y="524"/>
                  </a:lnTo>
                  <a:lnTo>
                    <a:pt x="1114" y="524"/>
                  </a:lnTo>
                  <a:lnTo>
                    <a:pt x="1113" y="524"/>
                  </a:lnTo>
                  <a:lnTo>
                    <a:pt x="1113" y="523"/>
                  </a:lnTo>
                  <a:lnTo>
                    <a:pt x="1114" y="523"/>
                  </a:lnTo>
                  <a:lnTo>
                    <a:pt x="1115" y="522"/>
                  </a:lnTo>
                  <a:lnTo>
                    <a:pt x="1115" y="523"/>
                  </a:lnTo>
                  <a:lnTo>
                    <a:pt x="1116" y="523"/>
                  </a:lnTo>
                  <a:lnTo>
                    <a:pt x="1118" y="524"/>
                  </a:lnTo>
                  <a:lnTo>
                    <a:pt x="1118" y="523"/>
                  </a:lnTo>
                  <a:lnTo>
                    <a:pt x="1118" y="522"/>
                  </a:lnTo>
                  <a:lnTo>
                    <a:pt x="1118" y="521"/>
                  </a:lnTo>
                  <a:lnTo>
                    <a:pt x="1118" y="520"/>
                  </a:lnTo>
                  <a:lnTo>
                    <a:pt x="1117" y="518"/>
                  </a:lnTo>
                  <a:lnTo>
                    <a:pt x="1117" y="516"/>
                  </a:lnTo>
                  <a:lnTo>
                    <a:pt x="1117" y="515"/>
                  </a:lnTo>
                  <a:lnTo>
                    <a:pt x="1116" y="514"/>
                  </a:lnTo>
                  <a:lnTo>
                    <a:pt x="1116" y="513"/>
                  </a:lnTo>
                  <a:lnTo>
                    <a:pt x="1115" y="512"/>
                  </a:lnTo>
                  <a:lnTo>
                    <a:pt x="1114" y="511"/>
                  </a:lnTo>
                  <a:lnTo>
                    <a:pt x="1114" y="510"/>
                  </a:lnTo>
                  <a:lnTo>
                    <a:pt x="1112" y="506"/>
                  </a:lnTo>
                  <a:lnTo>
                    <a:pt x="1111" y="505"/>
                  </a:lnTo>
                  <a:lnTo>
                    <a:pt x="1109" y="504"/>
                  </a:lnTo>
                  <a:lnTo>
                    <a:pt x="1109" y="503"/>
                  </a:lnTo>
                  <a:lnTo>
                    <a:pt x="1108" y="502"/>
                  </a:lnTo>
                  <a:lnTo>
                    <a:pt x="1108" y="500"/>
                  </a:lnTo>
                  <a:lnTo>
                    <a:pt x="1107" y="499"/>
                  </a:lnTo>
                  <a:lnTo>
                    <a:pt x="1106" y="498"/>
                  </a:lnTo>
                  <a:lnTo>
                    <a:pt x="1106" y="497"/>
                  </a:lnTo>
                  <a:lnTo>
                    <a:pt x="1106" y="496"/>
                  </a:lnTo>
                  <a:lnTo>
                    <a:pt x="1105" y="496"/>
                  </a:lnTo>
                  <a:lnTo>
                    <a:pt x="1104" y="497"/>
                  </a:lnTo>
                  <a:lnTo>
                    <a:pt x="1103" y="497"/>
                  </a:lnTo>
                  <a:lnTo>
                    <a:pt x="1103" y="498"/>
                  </a:lnTo>
                  <a:lnTo>
                    <a:pt x="1102" y="498"/>
                  </a:lnTo>
                  <a:lnTo>
                    <a:pt x="1100" y="498"/>
                  </a:lnTo>
                  <a:lnTo>
                    <a:pt x="1100" y="499"/>
                  </a:lnTo>
                  <a:lnTo>
                    <a:pt x="1099" y="499"/>
                  </a:lnTo>
                  <a:lnTo>
                    <a:pt x="1098" y="500"/>
                  </a:lnTo>
                  <a:lnTo>
                    <a:pt x="1097" y="500"/>
                  </a:lnTo>
                  <a:lnTo>
                    <a:pt x="1098" y="497"/>
                  </a:lnTo>
                  <a:lnTo>
                    <a:pt x="1097" y="498"/>
                  </a:lnTo>
                  <a:lnTo>
                    <a:pt x="1096" y="498"/>
                  </a:lnTo>
                  <a:lnTo>
                    <a:pt x="1095" y="499"/>
                  </a:lnTo>
                  <a:lnTo>
                    <a:pt x="1096" y="500"/>
                  </a:lnTo>
                  <a:lnTo>
                    <a:pt x="1096" y="502"/>
                  </a:lnTo>
                  <a:lnTo>
                    <a:pt x="1095" y="502"/>
                  </a:lnTo>
                  <a:lnTo>
                    <a:pt x="1095" y="503"/>
                  </a:lnTo>
                  <a:lnTo>
                    <a:pt x="1094" y="503"/>
                  </a:lnTo>
                  <a:lnTo>
                    <a:pt x="1092" y="504"/>
                  </a:lnTo>
                  <a:lnTo>
                    <a:pt x="1090" y="505"/>
                  </a:lnTo>
                  <a:lnTo>
                    <a:pt x="1091" y="505"/>
                  </a:lnTo>
                  <a:lnTo>
                    <a:pt x="1090" y="505"/>
                  </a:lnTo>
                  <a:lnTo>
                    <a:pt x="1089" y="506"/>
                  </a:lnTo>
                  <a:lnTo>
                    <a:pt x="1088" y="506"/>
                  </a:lnTo>
                  <a:lnTo>
                    <a:pt x="1088" y="507"/>
                  </a:lnTo>
                  <a:lnTo>
                    <a:pt x="1087" y="507"/>
                  </a:lnTo>
                  <a:lnTo>
                    <a:pt x="1087" y="508"/>
                  </a:lnTo>
                  <a:lnTo>
                    <a:pt x="1085" y="506"/>
                  </a:lnTo>
                  <a:lnTo>
                    <a:pt x="1083" y="506"/>
                  </a:lnTo>
                  <a:lnTo>
                    <a:pt x="1086" y="510"/>
                  </a:lnTo>
                  <a:lnTo>
                    <a:pt x="1085" y="510"/>
                  </a:lnTo>
                  <a:lnTo>
                    <a:pt x="1083" y="511"/>
                  </a:lnTo>
                  <a:lnTo>
                    <a:pt x="1082" y="511"/>
                  </a:lnTo>
                  <a:lnTo>
                    <a:pt x="1082" y="512"/>
                  </a:lnTo>
                  <a:lnTo>
                    <a:pt x="1081" y="512"/>
                  </a:lnTo>
                  <a:lnTo>
                    <a:pt x="1080" y="513"/>
                  </a:lnTo>
                  <a:lnTo>
                    <a:pt x="1079" y="513"/>
                  </a:lnTo>
                  <a:lnTo>
                    <a:pt x="1078" y="514"/>
                  </a:lnTo>
                  <a:lnTo>
                    <a:pt x="1077" y="515"/>
                  </a:lnTo>
                  <a:lnTo>
                    <a:pt x="1076" y="515"/>
                  </a:lnTo>
                  <a:close/>
                  <a:moveTo>
                    <a:pt x="1081" y="1357"/>
                  </a:moveTo>
                  <a:lnTo>
                    <a:pt x="1081" y="1358"/>
                  </a:lnTo>
                  <a:lnTo>
                    <a:pt x="1081" y="1359"/>
                  </a:lnTo>
                  <a:lnTo>
                    <a:pt x="1081" y="1360"/>
                  </a:lnTo>
                  <a:lnTo>
                    <a:pt x="1081" y="1361"/>
                  </a:lnTo>
                  <a:lnTo>
                    <a:pt x="1081" y="1365"/>
                  </a:lnTo>
                  <a:lnTo>
                    <a:pt x="1081" y="1366"/>
                  </a:lnTo>
                  <a:lnTo>
                    <a:pt x="1081" y="1367"/>
                  </a:lnTo>
                  <a:lnTo>
                    <a:pt x="1081" y="1368"/>
                  </a:lnTo>
                  <a:lnTo>
                    <a:pt x="1081" y="1367"/>
                  </a:lnTo>
                  <a:lnTo>
                    <a:pt x="1082" y="1367"/>
                  </a:lnTo>
                  <a:lnTo>
                    <a:pt x="1083" y="1367"/>
                  </a:lnTo>
                  <a:lnTo>
                    <a:pt x="1085" y="1367"/>
                  </a:lnTo>
                  <a:lnTo>
                    <a:pt x="1086" y="1367"/>
                  </a:lnTo>
                  <a:lnTo>
                    <a:pt x="1087" y="1367"/>
                  </a:lnTo>
                  <a:lnTo>
                    <a:pt x="1089" y="1367"/>
                  </a:lnTo>
                  <a:lnTo>
                    <a:pt x="1090" y="1367"/>
                  </a:lnTo>
                  <a:lnTo>
                    <a:pt x="1091" y="1367"/>
                  </a:lnTo>
                  <a:lnTo>
                    <a:pt x="1091" y="1368"/>
                  </a:lnTo>
                  <a:lnTo>
                    <a:pt x="1092" y="1368"/>
                  </a:lnTo>
                  <a:lnTo>
                    <a:pt x="1095" y="1368"/>
                  </a:lnTo>
                  <a:lnTo>
                    <a:pt x="1098" y="1368"/>
                  </a:lnTo>
                  <a:lnTo>
                    <a:pt x="1100" y="1368"/>
                  </a:lnTo>
                  <a:lnTo>
                    <a:pt x="1104" y="1368"/>
                  </a:lnTo>
                  <a:lnTo>
                    <a:pt x="1105" y="1368"/>
                  </a:lnTo>
                  <a:lnTo>
                    <a:pt x="1106" y="1368"/>
                  </a:lnTo>
                  <a:lnTo>
                    <a:pt x="1107" y="1368"/>
                  </a:lnTo>
                  <a:lnTo>
                    <a:pt x="1108" y="1368"/>
                  </a:lnTo>
                  <a:lnTo>
                    <a:pt x="1114" y="1368"/>
                  </a:lnTo>
                  <a:lnTo>
                    <a:pt x="1117" y="1368"/>
                  </a:lnTo>
                  <a:lnTo>
                    <a:pt x="1121" y="1367"/>
                  </a:lnTo>
                  <a:lnTo>
                    <a:pt x="1124" y="1367"/>
                  </a:lnTo>
                  <a:lnTo>
                    <a:pt x="1128" y="1367"/>
                  </a:lnTo>
                  <a:lnTo>
                    <a:pt x="1129" y="1367"/>
                  </a:lnTo>
                  <a:lnTo>
                    <a:pt x="1131" y="1367"/>
                  </a:lnTo>
                  <a:lnTo>
                    <a:pt x="1131" y="1369"/>
                  </a:lnTo>
                  <a:lnTo>
                    <a:pt x="1131" y="1370"/>
                  </a:lnTo>
                  <a:lnTo>
                    <a:pt x="1131" y="1372"/>
                  </a:lnTo>
                  <a:lnTo>
                    <a:pt x="1131" y="1373"/>
                  </a:lnTo>
                  <a:lnTo>
                    <a:pt x="1131" y="1374"/>
                  </a:lnTo>
                  <a:lnTo>
                    <a:pt x="1131" y="1376"/>
                  </a:lnTo>
                  <a:lnTo>
                    <a:pt x="1131" y="1378"/>
                  </a:lnTo>
                  <a:lnTo>
                    <a:pt x="1131" y="1382"/>
                  </a:lnTo>
                  <a:lnTo>
                    <a:pt x="1131" y="1385"/>
                  </a:lnTo>
                  <a:lnTo>
                    <a:pt x="1134" y="1385"/>
                  </a:lnTo>
                  <a:lnTo>
                    <a:pt x="1135" y="1385"/>
                  </a:lnTo>
                  <a:lnTo>
                    <a:pt x="1140" y="1385"/>
                  </a:lnTo>
                  <a:lnTo>
                    <a:pt x="1141" y="1385"/>
                  </a:lnTo>
                  <a:lnTo>
                    <a:pt x="1141" y="1386"/>
                  </a:lnTo>
                  <a:lnTo>
                    <a:pt x="1141" y="1387"/>
                  </a:lnTo>
                  <a:lnTo>
                    <a:pt x="1141" y="1392"/>
                  </a:lnTo>
                  <a:lnTo>
                    <a:pt x="1141" y="1394"/>
                  </a:lnTo>
                  <a:lnTo>
                    <a:pt x="1141" y="1402"/>
                  </a:lnTo>
                  <a:lnTo>
                    <a:pt x="1141" y="1405"/>
                  </a:lnTo>
                  <a:lnTo>
                    <a:pt x="1141" y="1408"/>
                  </a:lnTo>
                  <a:lnTo>
                    <a:pt x="1141" y="1409"/>
                  </a:lnTo>
                  <a:lnTo>
                    <a:pt x="1141" y="1410"/>
                  </a:lnTo>
                  <a:lnTo>
                    <a:pt x="1140" y="1410"/>
                  </a:lnTo>
                  <a:lnTo>
                    <a:pt x="1139" y="1410"/>
                  </a:lnTo>
                  <a:lnTo>
                    <a:pt x="1138" y="1411"/>
                  </a:lnTo>
                  <a:lnTo>
                    <a:pt x="1137" y="1411"/>
                  </a:lnTo>
                  <a:lnTo>
                    <a:pt x="1135" y="1411"/>
                  </a:lnTo>
                  <a:lnTo>
                    <a:pt x="1134" y="1412"/>
                  </a:lnTo>
                  <a:lnTo>
                    <a:pt x="1133" y="1412"/>
                  </a:lnTo>
                  <a:lnTo>
                    <a:pt x="1134" y="1412"/>
                  </a:lnTo>
                  <a:lnTo>
                    <a:pt x="1134" y="1414"/>
                  </a:lnTo>
                  <a:lnTo>
                    <a:pt x="1135" y="1414"/>
                  </a:lnTo>
                  <a:lnTo>
                    <a:pt x="1135" y="1415"/>
                  </a:lnTo>
                  <a:lnTo>
                    <a:pt x="1134" y="1415"/>
                  </a:lnTo>
                  <a:lnTo>
                    <a:pt x="1134" y="1416"/>
                  </a:lnTo>
                  <a:lnTo>
                    <a:pt x="1134" y="1417"/>
                  </a:lnTo>
                  <a:lnTo>
                    <a:pt x="1135" y="1418"/>
                  </a:lnTo>
                  <a:lnTo>
                    <a:pt x="1138" y="1419"/>
                  </a:lnTo>
                  <a:lnTo>
                    <a:pt x="1138" y="1420"/>
                  </a:lnTo>
                  <a:lnTo>
                    <a:pt x="1139" y="1422"/>
                  </a:lnTo>
                  <a:lnTo>
                    <a:pt x="1140" y="1422"/>
                  </a:lnTo>
                  <a:lnTo>
                    <a:pt x="1140" y="1423"/>
                  </a:lnTo>
                  <a:lnTo>
                    <a:pt x="1142" y="1423"/>
                  </a:lnTo>
                  <a:lnTo>
                    <a:pt x="1145" y="1423"/>
                  </a:lnTo>
                  <a:lnTo>
                    <a:pt x="1147" y="1423"/>
                  </a:lnTo>
                  <a:lnTo>
                    <a:pt x="1150" y="1423"/>
                  </a:lnTo>
                  <a:lnTo>
                    <a:pt x="1150" y="1424"/>
                  </a:lnTo>
                  <a:lnTo>
                    <a:pt x="1150" y="1425"/>
                  </a:lnTo>
                  <a:lnTo>
                    <a:pt x="1150" y="1426"/>
                  </a:lnTo>
                  <a:lnTo>
                    <a:pt x="1152" y="1426"/>
                  </a:lnTo>
                  <a:lnTo>
                    <a:pt x="1154" y="1426"/>
                  </a:lnTo>
                  <a:lnTo>
                    <a:pt x="1157" y="1426"/>
                  </a:lnTo>
                  <a:lnTo>
                    <a:pt x="1158" y="1425"/>
                  </a:lnTo>
                  <a:lnTo>
                    <a:pt x="1160" y="1422"/>
                  </a:lnTo>
                  <a:lnTo>
                    <a:pt x="1161" y="1422"/>
                  </a:lnTo>
                  <a:lnTo>
                    <a:pt x="1163" y="1422"/>
                  </a:lnTo>
                  <a:lnTo>
                    <a:pt x="1164" y="1424"/>
                  </a:lnTo>
                  <a:lnTo>
                    <a:pt x="1165" y="1424"/>
                  </a:lnTo>
                  <a:lnTo>
                    <a:pt x="1166" y="1422"/>
                  </a:lnTo>
                  <a:lnTo>
                    <a:pt x="1166" y="1420"/>
                  </a:lnTo>
                  <a:lnTo>
                    <a:pt x="1167" y="1420"/>
                  </a:lnTo>
                  <a:lnTo>
                    <a:pt x="1168" y="1422"/>
                  </a:lnTo>
                  <a:lnTo>
                    <a:pt x="1169" y="1422"/>
                  </a:lnTo>
                  <a:lnTo>
                    <a:pt x="1172" y="1419"/>
                  </a:lnTo>
                  <a:lnTo>
                    <a:pt x="1173" y="1418"/>
                  </a:lnTo>
                  <a:lnTo>
                    <a:pt x="1174" y="1417"/>
                  </a:lnTo>
                  <a:lnTo>
                    <a:pt x="1175" y="1416"/>
                  </a:lnTo>
                  <a:lnTo>
                    <a:pt x="1176" y="1416"/>
                  </a:lnTo>
                  <a:lnTo>
                    <a:pt x="1177" y="1416"/>
                  </a:lnTo>
                  <a:lnTo>
                    <a:pt x="1178" y="1417"/>
                  </a:lnTo>
                  <a:lnTo>
                    <a:pt x="1178" y="1418"/>
                  </a:lnTo>
                  <a:lnTo>
                    <a:pt x="1180" y="1419"/>
                  </a:lnTo>
                  <a:lnTo>
                    <a:pt x="1180" y="1420"/>
                  </a:lnTo>
                  <a:lnTo>
                    <a:pt x="1181" y="1420"/>
                  </a:lnTo>
                  <a:lnTo>
                    <a:pt x="1182" y="1420"/>
                  </a:lnTo>
                  <a:lnTo>
                    <a:pt x="1182" y="1419"/>
                  </a:lnTo>
                  <a:lnTo>
                    <a:pt x="1183" y="1419"/>
                  </a:lnTo>
                  <a:lnTo>
                    <a:pt x="1183" y="1418"/>
                  </a:lnTo>
                  <a:lnTo>
                    <a:pt x="1182" y="1418"/>
                  </a:lnTo>
                  <a:lnTo>
                    <a:pt x="1182" y="1417"/>
                  </a:lnTo>
                  <a:lnTo>
                    <a:pt x="1182" y="1416"/>
                  </a:lnTo>
                  <a:lnTo>
                    <a:pt x="1182" y="1415"/>
                  </a:lnTo>
                  <a:lnTo>
                    <a:pt x="1183" y="1415"/>
                  </a:lnTo>
                  <a:lnTo>
                    <a:pt x="1184" y="1415"/>
                  </a:lnTo>
                  <a:lnTo>
                    <a:pt x="1184" y="1414"/>
                  </a:lnTo>
                  <a:lnTo>
                    <a:pt x="1185" y="1414"/>
                  </a:lnTo>
                  <a:lnTo>
                    <a:pt x="1186" y="1414"/>
                  </a:lnTo>
                  <a:lnTo>
                    <a:pt x="1187" y="1414"/>
                  </a:lnTo>
                  <a:lnTo>
                    <a:pt x="1189" y="1414"/>
                  </a:lnTo>
                  <a:lnTo>
                    <a:pt x="1190" y="1412"/>
                  </a:lnTo>
                  <a:lnTo>
                    <a:pt x="1191" y="1412"/>
                  </a:lnTo>
                  <a:lnTo>
                    <a:pt x="1191" y="1411"/>
                  </a:lnTo>
                  <a:lnTo>
                    <a:pt x="1192" y="1411"/>
                  </a:lnTo>
                  <a:lnTo>
                    <a:pt x="1194" y="1412"/>
                  </a:lnTo>
                  <a:lnTo>
                    <a:pt x="1195" y="1412"/>
                  </a:lnTo>
                  <a:lnTo>
                    <a:pt x="1195" y="1411"/>
                  </a:lnTo>
                  <a:lnTo>
                    <a:pt x="1197" y="1411"/>
                  </a:lnTo>
                  <a:lnTo>
                    <a:pt x="1197" y="1410"/>
                  </a:lnTo>
                  <a:lnTo>
                    <a:pt x="1198" y="1410"/>
                  </a:lnTo>
                  <a:lnTo>
                    <a:pt x="1199" y="1409"/>
                  </a:lnTo>
                  <a:lnTo>
                    <a:pt x="1199" y="1408"/>
                  </a:lnTo>
                  <a:lnTo>
                    <a:pt x="1199" y="1407"/>
                  </a:lnTo>
                  <a:lnTo>
                    <a:pt x="1198" y="1407"/>
                  </a:lnTo>
                  <a:lnTo>
                    <a:pt x="1197" y="1406"/>
                  </a:lnTo>
                  <a:lnTo>
                    <a:pt x="1195" y="1406"/>
                  </a:lnTo>
                  <a:lnTo>
                    <a:pt x="1194" y="1406"/>
                  </a:lnTo>
                  <a:lnTo>
                    <a:pt x="1193" y="1405"/>
                  </a:lnTo>
                  <a:lnTo>
                    <a:pt x="1194" y="1405"/>
                  </a:lnTo>
                  <a:lnTo>
                    <a:pt x="1194" y="1403"/>
                  </a:lnTo>
                  <a:lnTo>
                    <a:pt x="1195" y="1403"/>
                  </a:lnTo>
                  <a:lnTo>
                    <a:pt x="1197" y="1403"/>
                  </a:lnTo>
                  <a:lnTo>
                    <a:pt x="1198" y="1405"/>
                  </a:lnTo>
                  <a:lnTo>
                    <a:pt x="1199" y="1405"/>
                  </a:lnTo>
                  <a:lnTo>
                    <a:pt x="1200" y="1405"/>
                  </a:lnTo>
                  <a:lnTo>
                    <a:pt x="1200" y="1403"/>
                  </a:lnTo>
                  <a:lnTo>
                    <a:pt x="1201" y="1402"/>
                  </a:lnTo>
                  <a:lnTo>
                    <a:pt x="1201" y="1401"/>
                  </a:lnTo>
                  <a:lnTo>
                    <a:pt x="1202" y="1401"/>
                  </a:lnTo>
                  <a:lnTo>
                    <a:pt x="1202" y="1400"/>
                  </a:lnTo>
                  <a:lnTo>
                    <a:pt x="1202" y="1399"/>
                  </a:lnTo>
                  <a:lnTo>
                    <a:pt x="1203" y="1398"/>
                  </a:lnTo>
                  <a:lnTo>
                    <a:pt x="1202" y="1397"/>
                  </a:lnTo>
                  <a:lnTo>
                    <a:pt x="1201" y="1397"/>
                  </a:lnTo>
                  <a:lnTo>
                    <a:pt x="1200" y="1397"/>
                  </a:lnTo>
                  <a:lnTo>
                    <a:pt x="1199" y="1397"/>
                  </a:lnTo>
                  <a:lnTo>
                    <a:pt x="1199" y="1395"/>
                  </a:lnTo>
                  <a:lnTo>
                    <a:pt x="1198" y="1395"/>
                  </a:lnTo>
                  <a:lnTo>
                    <a:pt x="1198" y="1394"/>
                  </a:lnTo>
                  <a:lnTo>
                    <a:pt x="1197" y="1394"/>
                  </a:lnTo>
                  <a:lnTo>
                    <a:pt x="1197" y="1393"/>
                  </a:lnTo>
                  <a:lnTo>
                    <a:pt x="1198" y="1393"/>
                  </a:lnTo>
                  <a:lnTo>
                    <a:pt x="1198" y="1392"/>
                  </a:lnTo>
                  <a:lnTo>
                    <a:pt x="1199" y="1392"/>
                  </a:lnTo>
                  <a:lnTo>
                    <a:pt x="1200" y="1392"/>
                  </a:lnTo>
                  <a:lnTo>
                    <a:pt x="1201" y="1392"/>
                  </a:lnTo>
                  <a:lnTo>
                    <a:pt x="1202" y="1392"/>
                  </a:lnTo>
                  <a:lnTo>
                    <a:pt x="1203" y="1392"/>
                  </a:lnTo>
                  <a:lnTo>
                    <a:pt x="1204" y="1392"/>
                  </a:lnTo>
                  <a:lnTo>
                    <a:pt x="1204" y="1391"/>
                  </a:lnTo>
                  <a:lnTo>
                    <a:pt x="1204" y="1390"/>
                  </a:lnTo>
                  <a:lnTo>
                    <a:pt x="1204" y="1389"/>
                  </a:lnTo>
                  <a:lnTo>
                    <a:pt x="1206" y="1389"/>
                  </a:lnTo>
                  <a:lnTo>
                    <a:pt x="1207" y="1389"/>
                  </a:lnTo>
                  <a:lnTo>
                    <a:pt x="1208" y="1389"/>
                  </a:lnTo>
                  <a:lnTo>
                    <a:pt x="1210" y="1389"/>
                  </a:lnTo>
                  <a:lnTo>
                    <a:pt x="1211" y="1389"/>
                  </a:lnTo>
                  <a:lnTo>
                    <a:pt x="1214" y="1389"/>
                  </a:lnTo>
                  <a:lnTo>
                    <a:pt x="1215" y="1389"/>
                  </a:lnTo>
                  <a:lnTo>
                    <a:pt x="1216" y="1389"/>
                  </a:lnTo>
                  <a:lnTo>
                    <a:pt x="1216" y="1384"/>
                  </a:lnTo>
                  <a:lnTo>
                    <a:pt x="1216" y="1380"/>
                  </a:lnTo>
                  <a:lnTo>
                    <a:pt x="1216" y="1375"/>
                  </a:lnTo>
                  <a:lnTo>
                    <a:pt x="1217" y="1373"/>
                  </a:lnTo>
                  <a:lnTo>
                    <a:pt x="1217" y="1370"/>
                  </a:lnTo>
                  <a:lnTo>
                    <a:pt x="1217" y="1369"/>
                  </a:lnTo>
                  <a:lnTo>
                    <a:pt x="1217" y="1367"/>
                  </a:lnTo>
                  <a:lnTo>
                    <a:pt x="1216" y="1362"/>
                  </a:lnTo>
                  <a:lnTo>
                    <a:pt x="1217" y="1364"/>
                  </a:lnTo>
                  <a:lnTo>
                    <a:pt x="1218" y="1364"/>
                  </a:lnTo>
                  <a:lnTo>
                    <a:pt x="1219" y="1364"/>
                  </a:lnTo>
                  <a:lnTo>
                    <a:pt x="1220" y="1364"/>
                  </a:lnTo>
                  <a:lnTo>
                    <a:pt x="1221" y="1362"/>
                  </a:lnTo>
                  <a:lnTo>
                    <a:pt x="1221" y="1361"/>
                  </a:lnTo>
                  <a:lnTo>
                    <a:pt x="1223" y="1360"/>
                  </a:lnTo>
                  <a:lnTo>
                    <a:pt x="1223" y="1359"/>
                  </a:lnTo>
                  <a:lnTo>
                    <a:pt x="1223" y="1358"/>
                  </a:lnTo>
                  <a:lnTo>
                    <a:pt x="1224" y="1357"/>
                  </a:lnTo>
                  <a:lnTo>
                    <a:pt x="1225" y="1357"/>
                  </a:lnTo>
                  <a:lnTo>
                    <a:pt x="1226" y="1358"/>
                  </a:lnTo>
                  <a:lnTo>
                    <a:pt x="1227" y="1359"/>
                  </a:lnTo>
                  <a:lnTo>
                    <a:pt x="1228" y="1359"/>
                  </a:lnTo>
                  <a:lnTo>
                    <a:pt x="1228" y="1358"/>
                  </a:lnTo>
                  <a:lnTo>
                    <a:pt x="1229" y="1358"/>
                  </a:lnTo>
                  <a:lnTo>
                    <a:pt x="1229" y="1357"/>
                  </a:lnTo>
                  <a:lnTo>
                    <a:pt x="1230" y="1357"/>
                  </a:lnTo>
                  <a:lnTo>
                    <a:pt x="1230" y="1356"/>
                  </a:lnTo>
                  <a:lnTo>
                    <a:pt x="1230" y="1355"/>
                  </a:lnTo>
                  <a:lnTo>
                    <a:pt x="1230" y="1353"/>
                  </a:lnTo>
                  <a:lnTo>
                    <a:pt x="1232" y="1352"/>
                  </a:lnTo>
                  <a:lnTo>
                    <a:pt x="1233" y="1352"/>
                  </a:lnTo>
                  <a:lnTo>
                    <a:pt x="1233" y="1351"/>
                  </a:lnTo>
                  <a:lnTo>
                    <a:pt x="1234" y="1350"/>
                  </a:lnTo>
                  <a:lnTo>
                    <a:pt x="1234" y="1349"/>
                  </a:lnTo>
                  <a:lnTo>
                    <a:pt x="1234" y="1348"/>
                  </a:lnTo>
                  <a:lnTo>
                    <a:pt x="1234" y="1347"/>
                  </a:lnTo>
                  <a:lnTo>
                    <a:pt x="1235" y="1347"/>
                  </a:lnTo>
                  <a:lnTo>
                    <a:pt x="1236" y="1347"/>
                  </a:lnTo>
                  <a:lnTo>
                    <a:pt x="1237" y="1347"/>
                  </a:lnTo>
                  <a:lnTo>
                    <a:pt x="1238" y="1347"/>
                  </a:lnTo>
                  <a:lnTo>
                    <a:pt x="1238" y="1348"/>
                  </a:lnTo>
                  <a:lnTo>
                    <a:pt x="1240" y="1348"/>
                  </a:lnTo>
                  <a:lnTo>
                    <a:pt x="1242" y="1349"/>
                  </a:lnTo>
                  <a:lnTo>
                    <a:pt x="1242" y="1350"/>
                  </a:lnTo>
                  <a:lnTo>
                    <a:pt x="1242" y="1351"/>
                  </a:lnTo>
                  <a:lnTo>
                    <a:pt x="1242" y="1352"/>
                  </a:lnTo>
                  <a:lnTo>
                    <a:pt x="1242" y="1353"/>
                  </a:lnTo>
                  <a:lnTo>
                    <a:pt x="1243" y="1353"/>
                  </a:lnTo>
                  <a:lnTo>
                    <a:pt x="1244" y="1353"/>
                  </a:lnTo>
                  <a:lnTo>
                    <a:pt x="1245" y="1353"/>
                  </a:lnTo>
                  <a:lnTo>
                    <a:pt x="1245" y="1352"/>
                  </a:lnTo>
                  <a:lnTo>
                    <a:pt x="1246" y="1351"/>
                  </a:lnTo>
                  <a:lnTo>
                    <a:pt x="1246" y="1350"/>
                  </a:lnTo>
                  <a:lnTo>
                    <a:pt x="1245" y="1349"/>
                  </a:lnTo>
                  <a:lnTo>
                    <a:pt x="1243" y="1348"/>
                  </a:lnTo>
                  <a:lnTo>
                    <a:pt x="1242" y="1347"/>
                  </a:lnTo>
                  <a:lnTo>
                    <a:pt x="1242" y="1345"/>
                  </a:lnTo>
                  <a:lnTo>
                    <a:pt x="1243" y="1345"/>
                  </a:lnTo>
                  <a:lnTo>
                    <a:pt x="1245" y="1345"/>
                  </a:lnTo>
                  <a:lnTo>
                    <a:pt x="1246" y="1345"/>
                  </a:lnTo>
                  <a:lnTo>
                    <a:pt x="1247" y="1347"/>
                  </a:lnTo>
                  <a:lnTo>
                    <a:pt x="1249" y="1348"/>
                  </a:lnTo>
                  <a:lnTo>
                    <a:pt x="1250" y="1348"/>
                  </a:lnTo>
                  <a:lnTo>
                    <a:pt x="1250" y="1347"/>
                  </a:lnTo>
                  <a:lnTo>
                    <a:pt x="1250" y="1345"/>
                  </a:lnTo>
                  <a:lnTo>
                    <a:pt x="1249" y="1344"/>
                  </a:lnTo>
                  <a:lnTo>
                    <a:pt x="1249" y="1343"/>
                  </a:lnTo>
                  <a:lnTo>
                    <a:pt x="1245" y="1342"/>
                  </a:lnTo>
                  <a:lnTo>
                    <a:pt x="1245" y="1341"/>
                  </a:lnTo>
                  <a:lnTo>
                    <a:pt x="1246" y="1341"/>
                  </a:lnTo>
                  <a:lnTo>
                    <a:pt x="1247" y="1341"/>
                  </a:lnTo>
                  <a:lnTo>
                    <a:pt x="1249" y="1341"/>
                  </a:lnTo>
                  <a:lnTo>
                    <a:pt x="1251" y="1342"/>
                  </a:lnTo>
                  <a:lnTo>
                    <a:pt x="1252" y="1341"/>
                  </a:lnTo>
                  <a:lnTo>
                    <a:pt x="1254" y="1341"/>
                  </a:lnTo>
                  <a:lnTo>
                    <a:pt x="1255" y="1340"/>
                  </a:lnTo>
                  <a:lnTo>
                    <a:pt x="1255" y="1339"/>
                  </a:lnTo>
                  <a:lnTo>
                    <a:pt x="1257" y="1336"/>
                  </a:lnTo>
                  <a:lnTo>
                    <a:pt x="1257" y="1335"/>
                  </a:lnTo>
                  <a:lnTo>
                    <a:pt x="1257" y="1334"/>
                  </a:lnTo>
                  <a:lnTo>
                    <a:pt x="1254" y="1332"/>
                  </a:lnTo>
                  <a:lnTo>
                    <a:pt x="1255" y="1331"/>
                  </a:lnTo>
                  <a:lnTo>
                    <a:pt x="1257" y="1331"/>
                  </a:lnTo>
                  <a:lnTo>
                    <a:pt x="1258" y="1331"/>
                  </a:lnTo>
                  <a:lnTo>
                    <a:pt x="1258" y="1328"/>
                  </a:lnTo>
                  <a:lnTo>
                    <a:pt x="1258" y="1327"/>
                  </a:lnTo>
                  <a:lnTo>
                    <a:pt x="1258" y="1325"/>
                  </a:lnTo>
                  <a:lnTo>
                    <a:pt x="1258" y="1323"/>
                  </a:lnTo>
                  <a:lnTo>
                    <a:pt x="1258" y="1322"/>
                  </a:lnTo>
                  <a:lnTo>
                    <a:pt x="1258" y="1317"/>
                  </a:lnTo>
                  <a:lnTo>
                    <a:pt x="1258" y="1315"/>
                  </a:lnTo>
                  <a:lnTo>
                    <a:pt x="1258" y="1314"/>
                  </a:lnTo>
                  <a:lnTo>
                    <a:pt x="1258" y="1311"/>
                  </a:lnTo>
                  <a:lnTo>
                    <a:pt x="1258" y="1310"/>
                  </a:lnTo>
                  <a:lnTo>
                    <a:pt x="1258" y="1309"/>
                  </a:lnTo>
                  <a:lnTo>
                    <a:pt x="1258" y="1306"/>
                  </a:lnTo>
                  <a:lnTo>
                    <a:pt x="1258" y="1305"/>
                  </a:lnTo>
                  <a:lnTo>
                    <a:pt x="1257" y="1305"/>
                  </a:lnTo>
                  <a:lnTo>
                    <a:pt x="1255" y="1305"/>
                  </a:lnTo>
                  <a:lnTo>
                    <a:pt x="1254" y="1305"/>
                  </a:lnTo>
                  <a:lnTo>
                    <a:pt x="1254" y="1306"/>
                  </a:lnTo>
                  <a:lnTo>
                    <a:pt x="1254" y="1303"/>
                  </a:lnTo>
                  <a:lnTo>
                    <a:pt x="1254" y="1302"/>
                  </a:lnTo>
                  <a:lnTo>
                    <a:pt x="1254" y="1301"/>
                  </a:lnTo>
                  <a:lnTo>
                    <a:pt x="1254" y="1300"/>
                  </a:lnTo>
                  <a:lnTo>
                    <a:pt x="1254" y="1298"/>
                  </a:lnTo>
                  <a:lnTo>
                    <a:pt x="1254" y="1297"/>
                  </a:lnTo>
                  <a:lnTo>
                    <a:pt x="1254" y="1295"/>
                  </a:lnTo>
                  <a:lnTo>
                    <a:pt x="1254" y="1294"/>
                  </a:lnTo>
                  <a:lnTo>
                    <a:pt x="1253" y="1294"/>
                  </a:lnTo>
                  <a:lnTo>
                    <a:pt x="1253" y="1293"/>
                  </a:lnTo>
                  <a:lnTo>
                    <a:pt x="1253" y="1292"/>
                  </a:lnTo>
                  <a:lnTo>
                    <a:pt x="1253" y="1290"/>
                  </a:lnTo>
                  <a:lnTo>
                    <a:pt x="1253" y="1288"/>
                  </a:lnTo>
                  <a:lnTo>
                    <a:pt x="1254" y="1283"/>
                  </a:lnTo>
                  <a:lnTo>
                    <a:pt x="1255" y="1283"/>
                  </a:lnTo>
                  <a:lnTo>
                    <a:pt x="1259" y="1283"/>
                  </a:lnTo>
                  <a:lnTo>
                    <a:pt x="1259" y="1282"/>
                  </a:lnTo>
                  <a:lnTo>
                    <a:pt x="1259" y="1281"/>
                  </a:lnTo>
                  <a:lnTo>
                    <a:pt x="1259" y="1280"/>
                  </a:lnTo>
                  <a:lnTo>
                    <a:pt x="1264" y="1280"/>
                  </a:lnTo>
                  <a:lnTo>
                    <a:pt x="1264" y="1277"/>
                  </a:lnTo>
                  <a:lnTo>
                    <a:pt x="1263" y="1275"/>
                  </a:lnTo>
                  <a:lnTo>
                    <a:pt x="1263" y="1274"/>
                  </a:lnTo>
                  <a:lnTo>
                    <a:pt x="1263" y="1272"/>
                  </a:lnTo>
                  <a:lnTo>
                    <a:pt x="1263" y="1270"/>
                  </a:lnTo>
                  <a:lnTo>
                    <a:pt x="1263" y="1267"/>
                  </a:lnTo>
                  <a:lnTo>
                    <a:pt x="1263" y="1264"/>
                  </a:lnTo>
                  <a:lnTo>
                    <a:pt x="1263" y="1258"/>
                  </a:lnTo>
                  <a:lnTo>
                    <a:pt x="1263" y="1256"/>
                  </a:lnTo>
                  <a:lnTo>
                    <a:pt x="1263" y="1253"/>
                  </a:lnTo>
                  <a:lnTo>
                    <a:pt x="1263" y="1251"/>
                  </a:lnTo>
                  <a:lnTo>
                    <a:pt x="1263" y="1247"/>
                  </a:lnTo>
                  <a:lnTo>
                    <a:pt x="1263" y="1246"/>
                  </a:lnTo>
                  <a:lnTo>
                    <a:pt x="1263" y="1244"/>
                  </a:lnTo>
                  <a:lnTo>
                    <a:pt x="1257" y="1244"/>
                  </a:lnTo>
                  <a:lnTo>
                    <a:pt x="1255" y="1244"/>
                  </a:lnTo>
                  <a:lnTo>
                    <a:pt x="1254" y="1244"/>
                  </a:lnTo>
                  <a:lnTo>
                    <a:pt x="1253" y="1244"/>
                  </a:lnTo>
                  <a:lnTo>
                    <a:pt x="1252" y="1244"/>
                  </a:lnTo>
                  <a:lnTo>
                    <a:pt x="1251" y="1244"/>
                  </a:lnTo>
                  <a:lnTo>
                    <a:pt x="1250" y="1244"/>
                  </a:lnTo>
                  <a:lnTo>
                    <a:pt x="1249" y="1244"/>
                  </a:lnTo>
                  <a:lnTo>
                    <a:pt x="1246" y="1244"/>
                  </a:lnTo>
                  <a:lnTo>
                    <a:pt x="1245" y="1244"/>
                  </a:lnTo>
                  <a:lnTo>
                    <a:pt x="1244" y="1244"/>
                  </a:lnTo>
                  <a:lnTo>
                    <a:pt x="1242" y="1244"/>
                  </a:lnTo>
                  <a:lnTo>
                    <a:pt x="1240" y="1244"/>
                  </a:lnTo>
                  <a:lnTo>
                    <a:pt x="1238" y="1244"/>
                  </a:lnTo>
                  <a:lnTo>
                    <a:pt x="1233" y="1244"/>
                  </a:lnTo>
                  <a:lnTo>
                    <a:pt x="1233" y="1247"/>
                  </a:lnTo>
                  <a:lnTo>
                    <a:pt x="1233" y="1248"/>
                  </a:lnTo>
                  <a:lnTo>
                    <a:pt x="1232" y="1248"/>
                  </a:lnTo>
                  <a:lnTo>
                    <a:pt x="1232" y="1247"/>
                  </a:lnTo>
                  <a:lnTo>
                    <a:pt x="1230" y="1247"/>
                  </a:lnTo>
                  <a:lnTo>
                    <a:pt x="1229" y="1246"/>
                  </a:lnTo>
                  <a:lnTo>
                    <a:pt x="1228" y="1246"/>
                  </a:lnTo>
                  <a:lnTo>
                    <a:pt x="1228" y="1244"/>
                  </a:lnTo>
                  <a:lnTo>
                    <a:pt x="1227" y="1243"/>
                  </a:lnTo>
                  <a:lnTo>
                    <a:pt x="1227" y="1242"/>
                  </a:lnTo>
                  <a:lnTo>
                    <a:pt x="1226" y="1242"/>
                  </a:lnTo>
                  <a:lnTo>
                    <a:pt x="1225" y="1242"/>
                  </a:lnTo>
                  <a:lnTo>
                    <a:pt x="1224" y="1242"/>
                  </a:lnTo>
                  <a:lnTo>
                    <a:pt x="1224" y="1241"/>
                  </a:lnTo>
                  <a:lnTo>
                    <a:pt x="1223" y="1241"/>
                  </a:lnTo>
                  <a:lnTo>
                    <a:pt x="1221" y="1241"/>
                  </a:lnTo>
                  <a:lnTo>
                    <a:pt x="1219" y="1241"/>
                  </a:lnTo>
                  <a:lnTo>
                    <a:pt x="1219" y="1240"/>
                  </a:lnTo>
                  <a:lnTo>
                    <a:pt x="1218" y="1240"/>
                  </a:lnTo>
                  <a:lnTo>
                    <a:pt x="1217" y="1240"/>
                  </a:lnTo>
                  <a:lnTo>
                    <a:pt x="1215" y="1239"/>
                  </a:lnTo>
                  <a:lnTo>
                    <a:pt x="1214" y="1239"/>
                  </a:lnTo>
                  <a:lnTo>
                    <a:pt x="1212" y="1238"/>
                  </a:lnTo>
                  <a:lnTo>
                    <a:pt x="1211" y="1238"/>
                  </a:lnTo>
                  <a:lnTo>
                    <a:pt x="1210" y="1238"/>
                  </a:lnTo>
                  <a:lnTo>
                    <a:pt x="1209" y="1238"/>
                  </a:lnTo>
                  <a:lnTo>
                    <a:pt x="1208" y="1239"/>
                  </a:lnTo>
                  <a:lnTo>
                    <a:pt x="1208" y="1240"/>
                  </a:lnTo>
                  <a:lnTo>
                    <a:pt x="1207" y="1239"/>
                  </a:lnTo>
                  <a:lnTo>
                    <a:pt x="1206" y="1240"/>
                  </a:lnTo>
                  <a:lnTo>
                    <a:pt x="1204" y="1240"/>
                  </a:lnTo>
                  <a:lnTo>
                    <a:pt x="1203" y="1240"/>
                  </a:lnTo>
                  <a:lnTo>
                    <a:pt x="1203" y="1241"/>
                  </a:lnTo>
                  <a:lnTo>
                    <a:pt x="1202" y="1241"/>
                  </a:lnTo>
                  <a:lnTo>
                    <a:pt x="1202" y="1240"/>
                  </a:lnTo>
                  <a:lnTo>
                    <a:pt x="1201" y="1240"/>
                  </a:lnTo>
                  <a:lnTo>
                    <a:pt x="1201" y="1236"/>
                  </a:lnTo>
                  <a:lnTo>
                    <a:pt x="1200" y="1236"/>
                  </a:lnTo>
                  <a:lnTo>
                    <a:pt x="1199" y="1236"/>
                  </a:lnTo>
                  <a:lnTo>
                    <a:pt x="1198" y="1236"/>
                  </a:lnTo>
                  <a:lnTo>
                    <a:pt x="1197" y="1235"/>
                  </a:lnTo>
                  <a:lnTo>
                    <a:pt x="1194" y="1234"/>
                  </a:lnTo>
                  <a:lnTo>
                    <a:pt x="1193" y="1234"/>
                  </a:lnTo>
                  <a:lnTo>
                    <a:pt x="1192" y="1234"/>
                  </a:lnTo>
                  <a:lnTo>
                    <a:pt x="1191" y="1232"/>
                  </a:lnTo>
                  <a:lnTo>
                    <a:pt x="1190" y="1232"/>
                  </a:lnTo>
                  <a:lnTo>
                    <a:pt x="1189" y="1231"/>
                  </a:lnTo>
                  <a:lnTo>
                    <a:pt x="1189" y="1232"/>
                  </a:lnTo>
                  <a:lnTo>
                    <a:pt x="1189" y="1233"/>
                  </a:lnTo>
                  <a:lnTo>
                    <a:pt x="1189" y="1236"/>
                  </a:lnTo>
                  <a:lnTo>
                    <a:pt x="1185" y="1236"/>
                  </a:lnTo>
                  <a:lnTo>
                    <a:pt x="1184" y="1236"/>
                  </a:lnTo>
                  <a:lnTo>
                    <a:pt x="1183" y="1236"/>
                  </a:lnTo>
                  <a:lnTo>
                    <a:pt x="1181" y="1236"/>
                  </a:lnTo>
                  <a:lnTo>
                    <a:pt x="1181" y="1239"/>
                  </a:lnTo>
                  <a:lnTo>
                    <a:pt x="1181" y="1240"/>
                  </a:lnTo>
                  <a:lnTo>
                    <a:pt x="1181" y="1243"/>
                  </a:lnTo>
                  <a:lnTo>
                    <a:pt x="1181" y="1244"/>
                  </a:lnTo>
                  <a:lnTo>
                    <a:pt x="1181" y="1247"/>
                  </a:lnTo>
                  <a:lnTo>
                    <a:pt x="1180" y="1247"/>
                  </a:lnTo>
                  <a:lnTo>
                    <a:pt x="1177" y="1247"/>
                  </a:lnTo>
                  <a:lnTo>
                    <a:pt x="1177" y="1249"/>
                  </a:lnTo>
                  <a:lnTo>
                    <a:pt x="1177" y="1250"/>
                  </a:lnTo>
                  <a:lnTo>
                    <a:pt x="1177" y="1251"/>
                  </a:lnTo>
                  <a:lnTo>
                    <a:pt x="1177" y="1252"/>
                  </a:lnTo>
                  <a:lnTo>
                    <a:pt x="1177" y="1253"/>
                  </a:lnTo>
                  <a:lnTo>
                    <a:pt x="1177" y="1255"/>
                  </a:lnTo>
                  <a:lnTo>
                    <a:pt x="1177" y="1257"/>
                  </a:lnTo>
                  <a:lnTo>
                    <a:pt x="1177" y="1258"/>
                  </a:lnTo>
                  <a:lnTo>
                    <a:pt x="1177" y="1261"/>
                  </a:lnTo>
                  <a:lnTo>
                    <a:pt x="1177" y="1263"/>
                  </a:lnTo>
                  <a:lnTo>
                    <a:pt x="1176" y="1263"/>
                  </a:lnTo>
                  <a:lnTo>
                    <a:pt x="1175" y="1263"/>
                  </a:lnTo>
                  <a:lnTo>
                    <a:pt x="1174" y="1263"/>
                  </a:lnTo>
                  <a:lnTo>
                    <a:pt x="1173" y="1263"/>
                  </a:lnTo>
                  <a:lnTo>
                    <a:pt x="1172" y="1263"/>
                  </a:lnTo>
                  <a:lnTo>
                    <a:pt x="1172" y="1264"/>
                  </a:lnTo>
                  <a:lnTo>
                    <a:pt x="1171" y="1264"/>
                  </a:lnTo>
                  <a:lnTo>
                    <a:pt x="1169" y="1265"/>
                  </a:lnTo>
                  <a:lnTo>
                    <a:pt x="1167" y="1265"/>
                  </a:lnTo>
                  <a:lnTo>
                    <a:pt x="1166" y="1265"/>
                  </a:lnTo>
                  <a:lnTo>
                    <a:pt x="1165" y="1265"/>
                  </a:lnTo>
                  <a:lnTo>
                    <a:pt x="1164" y="1265"/>
                  </a:lnTo>
                  <a:lnTo>
                    <a:pt x="1163" y="1265"/>
                  </a:lnTo>
                  <a:lnTo>
                    <a:pt x="1161" y="1265"/>
                  </a:lnTo>
                  <a:lnTo>
                    <a:pt x="1160" y="1265"/>
                  </a:lnTo>
                  <a:lnTo>
                    <a:pt x="1159" y="1265"/>
                  </a:lnTo>
                  <a:lnTo>
                    <a:pt x="1158" y="1265"/>
                  </a:lnTo>
                  <a:lnTo>
                    <a:pt x="1159" y="1266"/>
                  </a:lnTo>
                  <a:lnTo>
                    <a:pt x="1159" y="1268"/>
                  </a:lnTo>
                  <a:lnTo>
                    <a:pt x="1159" y="1276"/>
                  </a:lnTo>
                  <a:lnTo>
                    <a:pt x="1159" y="1277"/>
                  </a:lnTo>
                  <a:lnTo>
                    <a:pt x="1159" y="1278"/>
                  </a:lnTo>
                  <a:lnTo>
                    <a:pt x="1159" y="1280"/>
                  </a:lnTo>
                  <a:lnTo>
                    <a:pt x="1159" y="1281"/>
                  </a:lnTo>
                  <a:lnTo>
                    <a:pt x="1159" y="1282"/>
                  </a:lnTo>
                  <a:lnTo>
                    <a:pt x="1159" y="1283"/>
                  </a:lnTo>
                  <a:lnTo>
                    <a:pt x="1157" y="1283"/>
                  </a:lnTo>
                  <a:lnTo>
                    <a:pt x="1156" y="1283"/>
                  </a:lnTo>
                  <a:lnTo>
                    <a:pt x="1155" y="1283"/>
                  </a:lnTo>
                  <a:lnTo>
                    <a:pt x="1154" y="1283"/>
                  </a:lnTo>
                  <a:lnTo>
                    <a:pt x="1152" y="1283"/>
                  </a:lnTo>
                  <a:lnTo>
                    <a:pt x="1150" y="1283"/>
                  </a:lnTo>
                  <a:lnTo>
                    <a:pt x="1149" y="1283"/>
                  </a:lnTo>
                  <a:lnTo>
                    <a:pt x="1148" y="1283"/>
                  </a:lnTo>
                  <a:lnTo>
                    <a:pt x="1145" y="1282"/>
                  </a:lnTo>
                  <a:lnTo>
                    <a:pt x="1142" y="1282"/>
                  </a:lnTo>
                  <a:lnTo>
                    <a:pt x="1137" y="1282"/>
                  </a:lnTo>
                  <a:lnTo>
                    <a:pt x="1131" y="1282"/>
                  </a:lnTo>
                  <a:lnTo>
                    <a:pt x="1129" y="1282"/>
                  </a:lnTo>
                  <a:lnTo>
                    <a:pt x="1128" y="1282"/>
                  </a:lnTo>
                  <a:lnTo>
                    <a:pt x="1125" y="1282"/>
                  </a:lnTo>
                  <a:lnTo>
                    <a:pt x="1124" y="1282"/>
                  </a:lnTo>
                  <a:lnTo>
                    <a:pt x="1124" y="1290"/>
                  </a:lnTo>
                  <a:lnTo>
                    <a:pt x="1124" y="1291"/>
                  </a:lnTo>
                  <a:lnTo>
                    <a:pt x="1124" y="1294"/>
                  </a:lnTo>
                  <a:lnTo>
                    <a:pt x="1124" y="1295"/>
                  </a:lnTo>
                  <a:lnTo>
                    <a:pt x="1124" y="1298"/>
                  </a:lnTo>
                  <a:lnTo>
                    <a:pt x="1124" y="1299"/>
                  </a:lnTo>
                  <a:lnTo>
                    <a:pt x="1124" y="1300"/>
                  </a:lnTo>
                  <a:lnTo>
                    <a:pt x="1124" y="1302"/>
                  </a:lnTo>
                  <a:lnTo>
                    <a:pt x="1124" y="1306"/>
                  </a:lnTo>
                  <a:lnTo>
                    <a:pt x="1124" y="1309"/>
                  </a:lnTo>
                  <a:lnTo>
                    <a:pt x="1125" y="1310"/>
                  </a:lnTo>
                  <a:lnTo>
                    <a:pt x="1125" y="1318"/>
                  </a:lnTo>
                  <a:lnTo>
                    <a:pt x="1125" y="1319"/>
                  </a:lnTo>
                  <a:lnTo>
                    <a:pt x="1124" y="1319"/>
                  </a:lnTo>
                  <a:lnTo>
                    <a:pt x="1123" y="1319"/>
                  </a:lnTo>
                  <a:lnTo>
                    <a:pt x="1121" y="1319"/>
                  </a:lnTo>
                  <a:lnTo>
                    <a:pt x="1118" y="1319"/>
                  </a:lnTo>
                  <a:lnTo>
                    <a:pt x="1114" y="1319"/>
                  </a:lnTo>
                  <a:lnTo>
                    <a:pt x="1112" y="1319"/>
                  </a:lnTo>
                  <a:lnTo>
                    <a:pt x="1111" y="1319"/>
                  </a:lnTo>
                  <a:lnTo>
                    <a:pt x="1108" y="1319"/>
                  </a:lnTo>
                  <a:lnTo>
                    <a:pt x="1107" y="1319"/>
                  </a:lnTo>
                  <a:lnTo>
                    <a:pt x="1107" y="1318"/>
                  </a:lnTo>
                  <a:lnTo>
                    <a:pt x="1107" y="1316"/>
                  </a:lnTo>
                  <a:lnTo>
                    <a:pt x="1107" y="1315"/>
                  </a:lnTo>
                  <a:lnTo>
                    <a:pt x="1107" y="1314"/>
                  </a:lnTo>
                  <a:lnTo>
                    <a:pt x="1107" y="1313"/>
                  </a:lnTo>
                  <a:lnTo>
                    <a:pt x="1107" y="1311"/>
                  </a:lnTo>
                  <a:lnTo>
                    <a:pt x="1107" y="1310"/>
                  </a:lnTo>
                  <a:lnTo>
                    <a:pt x="1106" y="1310"/>
                  </a:lnTo>
                  <a:lnTo>
                    <a:pt x="1105" y="1310"/>
                  </a:lnTo>
                  <a:lnTo>
                    <a:pt x="1102" y="1310"/>
                  </a:lnTo>
                  <a:lnTo>
                    <a:pt x="1100" y="1310"/>
                  </a:lnTo>
                  <a:lnTo>
                    <a:pt x="1099" y="1310"/>
                  </a:lnTo>
                  <a:lnTo>
                    <a:pt x="1099" y="1314"/>
                  </a:lnTo>
                  <a:lnTo>
                    <a:pt x="1099" y="1316"/>
                  </a:lnTo>
                  <a:lnTo>
                    <a:pt x="1099" y="1319"/>
                  </a:lnTo>
                  <a:lnTo>
                    <a:pt x="1100" y="1319"/>
                  </a:lnTo>
                  <a:lnTo>
                    <a:pt x="1100" y="1320"/>
                  </a:lnTo>
                  <a:lnTo>
                    <a:pt x="1100" y="1322"/>
                  </a:lnTo>
                  <a:lnTo>
                    <a:pt x="1100" y="1323"/>
                  </a:lnTo>
                  <a:lnTo>
                    <a:pt x="1100" y="1324"/>
                  </a:lnTo>
                  <a:lnTo>
                    <a:pt x="1100" y="1325"/>
                  </a:lnTo>
                  <a:lnTo>
                    <a:pt x="1100" y="1326"/>
                  </a:lnTo>
                  <a:lnTo>
                    <a:pt x="1100" y="1327"/>
                  </a:lnTo>
                  <a:lnTo>
                    <a:pt x="1100" y="1328"/>
                  </a:lnTo>
                  <a:lnTo>
                    <a:pt x="1100" y="1330"/>
                  </a:lnTo>
                  <a:lnTo>
                    <a:pt x="1100" y="1332"/>
                  </a:lnTo>
                  <a:lnTo>
                    <a:pt x="1100" y="1334"/>
                  </a:lnTo>
                  <a:lnTo>
                    <a:pt x="1100" y="1336"/>
                  </a:lnTo>
                  <a:lnTo>
                    <a:pt x="1100" y="1339"/>
                  </a:lnTo>
                  <a:lnTo>
                    <a:pt x="1100" y="1341"/>
                  </a:lnTo>
                  <a:lnTo>
                    <a:pt x="1100" y="1344"/>
                  </a:lnTo>
                  <a:lnTo>
                    <a:pt x="1100" y="1345"/>
                  </a:lnTo>
                  <a:lnTo>
                    <a:pt x="1099" y="1347"/>
                  </a:lnTo>
                  <a:lnTo>
                    <a:pt x="1098" y="1347"/>
                  </a:lnTo>
                  <a:lnTo>
                    <a:pt x="1094" y="1347"/>
                  </a:lnTo>
                  <a:lnTo>
                    <a:pt x="1087" y="1347"/>
                  </a:lnTo>
                  <a:lnTo>
                    <a:pt x="1086" y="1347"/>
                  </a:lnTo>
                  <a:lnTo>
                    <a:pt x="1083" y="1347"/>
                  </a:lnTo>
                  <a:lnTo>
                    <a:pt x="1082" y="1347"/>
                  </a:lnTo>
                  <a:lnTo>
                    <a:pt x="1081" y="1347"/>
                  </a:lnTo>
                  <a:lnTo>
                    <a:pt x="1081" y="1349"/>
                  </a:lnTo>
                  <a:lnTo>
                    <a:pt x="1081" y="1350"/>
                  </a:lnTo>
                  <a:lnTo>
                    <a:pt x="1081" y="1351"/>
                  </a:lnTo>
                  <a:lnTo>
                    <a:pt x="1081" y="1352"/>
                  </a:lnTo>
                  <a:lnTo>
                    <a:pt x="1081" y="1353"/>
                  </a:lnTo>
                  <a:lnTo>
                    <a:pt x="1081" y="1355"/>
                  </a:lnTo>
                  <a:lnTo>
                    <a:pt x="1081" y="1356"/>
                  </a:lnTo>
                  <a:lnTo>
                    <a:pt x="1081" y="1357"/>
                  </a:lnTo>
                  <a:close/>
                  <a:moveTo>
                    <a:pt x="1113" y="669"/>
                  </a:moveTo>
                  <a:lnTo>
                    <a:pt x="1114" y="671"/>
                  </a:lnTo>
                  <a:lnTo>
                    <a:pt x="1114" y="672"/>
                  </a:lnTo>
                  <a:lnTo>
                    <a:pt x="1115" y="671"/>
                  </a:lnTo>
                  <a:lnTo>
                    <a:pt x="1115" y="670"/>
                  </a:lnTo>
                  <a:lnTo>
                    <a:pt x="1115" y="669"/>
                  </a:lnTo>
                  <a:lnTo>
                    <a:pt x="1115" y="667"/>
                  </a:lnTo>
                  <a:lnTo>
                    <a:pt x="1115" y="666"/>
                  </a:lnTo>
                  <a:lnTo>
                    <a:pt x="1115" y="667"/>
                  </a:lnTo>
                  <a:lnTo>
                    <a:pt x="1113" y="667"/>
                  </a:lnTo>
                  <a:lnTo>
                    <a:pt x="1113" y="669"/>
                  </a:lnTo>
                  <a:close/>
                  <a:moveTo>
                    <a:pt x="1152" y="737"/>
                  </a:moveTo>
                  <a:lnTo>
                    <a:pt x="1152" y="738"/>
                  </a:lnTo>
                  <a:lnTo>
                    <a:pt x="1155" y="739"/>
                  </a:lnTo>
                  <a:lnTo>
                    <a:pt x="1156" y="738"/>
                  </a:lnTo>
                  <a:lnTo>
                    <a:pt x="1160" y="736"/>
                  </a:lnTo>
                  <a:lnTo>
                    <a:pt x="1159" y="733"/>
                  </a:lnTo>
                  <a:lnTo>
                    <a:pt x="1159" y="734"/>
                  </a:lnTo>
                  <a:lnTo>
                    <a:pt x="1152" y="737"/>
                  </a:lnTo>
                  <a:close/>
                  <a:moveTo>
                    <a:pt x="1177" y="284"/>
                  </a:moveTo>
                  <a:lnTo>
                    <a:pt x="1178" y="286"/>
                  </a:lnTo>
                  <a:lnTo>
                    <a:pt x="1181" y="284"/>
                  </a:lnTo>
                  <a:lnTo>
                    <a:pt x="1178" y="281"/>
                  </a:lnTo>
                  <a:lnTo>
                    <a:pt x="1177" y="281"/>
                  </a:lnTo>
                  <a:lnTo>
                    <a:pt x="1177" y="282"/>
                  </a:lnTo>
                  <a:lnTo>
                    <a:pt x="1177" y="284"/>
                  </a:lnTo>
                  <a:close/>
                  <a:moveTo>
                    <a:pt x="1187" y="762"/>
                  </a:moveTo>
                  <a:lnTo>
                    <a:pt x="1190" y="762"/>
                  </a:lnTo>
                  <a:lnTo>
                    <a:pt x="1191" y="762"/>
                  </a:lnTo>
                  <a:lnTo>
                    <a:pt x="1191" y="759"/>
                  </a:lnTo>
                  <a:lnTo>
                    <a:pt x="1187" y="758"/>
                  </a:lnTo>
                  <a:lnTo>
                    <a:pt x="1187" y="759"/>
                  </a:lnTo>
                  <a:lnTo>
                    <a:pt x="1187" y="761"/>
                  </a:lnTo>
                  <a:lnTo>
                    <a:pt x="1187" y="762"/>
                  </a:lnTo>
                  <a:close/>
                  <a:moveTo>
                    <a:pt x="1201" y="795"/>
                  </a:moveTo>
                  <a:lnTo>
                    <a:pt x="1202" y="795"/>
                  </a:lnTo>
                  <a:lnTo>
                    <a:pt x="1204" y="795"/>
                  </a:lnTo>
                  <a:lnTo>
                    <a:pt x="1206" y="795"/>
                  </a:lnTo>
                  <a:lnTo>
                    <a:pt x="1206" y="796"/>
                  </a:lnTo>
                  <a:lnTo>
                    <a:pt x="1206" y="797"/>
                  </a:lnTo>
                  <a:lnTo>
                    <a:pt x="1206" y="798"/>
                  </a:lnTo>
                  <a:lnTo>
                    <a:pt x="1208" y="798"/>
                  </a:lnTo>
                  <a:lnTo>
                    <a:pt x="1209" y="798"/>
                  </a:lnTo>
                  <a:lnTo>
                    <a:pt x="1211" y="798"/>
                  </a:lnTo>
                  <a:lnTo>
                    <a:pt x="1211" y="797"/>
                  </a:lnTo>
                  <a:lnTo>
                    <a:pt x="1212" y="797"/>
                  </a:lnTo>
                  <a:lnTo>
                    <a:pt x="1212" y="796"/>
                  </a:lnTo>
                  <a:lnTo>
                    <a:pt x="1212" y="795"/>
                  </a:lnTo>
                  <a:lnTo>
                    <a:pt x="1211" y="795"/>
                  </a:lnTo>
                  <a:lnTo>
                    <a:pt x="1208" y="795"/>
                  </a:lnTo>
                  <a:lnTo>
                    <a:pt x="1208" y="793"/>
                  </a:lnTo>
                  <a:lnTo>
                    <a:pt x="1208" y="792"/>
                  </a:lnTo>
                  <a:lnTo>
                    <a:pt x="1207" y="792"/>
                  </a:lnTo>
                  <a:lnTo>
                    <a:pt x="1206" y="792"/>
                  </a:lnTo>
                  <a:lnTo>
                    <a:pt x="1206" y="790"/>
                  </a:lnTo>
                  <a:lnTo>
                    <a:pt x="1206" y="789"/>
                  </a:lnTo>
                  <a:lnTo>
                    <a:pt x="1204" y="789"/>
                  </a:lnTo>
                  <a:lnTo>
                    <a:pt x="1204" y="792"/>
                  </a:lnTo>
                  <a:lnTo>
                    <a:pt x="1202" y="792"/>
                  </a:lnTo>
                  <a:lnTo>
                    <a:pt x="1201" y="792"/>
                  </a:lnTo>
                  <a:lnTo>
                    <a:pt x="1201" y="795"/>
                  </a:lnTo>
                  <a:close/>
                  <a:moveTo>
                    <a:pt x="1233" y="578"/>
                  </a:moveTo>
                  <a:lnTo>
                    <a:pt x="1233" y="579"/>
                  </a:lnTo>
                  <a:lnTo>
                    <a:pt x="1235" y="581"/>
                  </a:lnTo>
                  <a:lnTo>
                    <a:pt x="1234" y="581"/>
                  </a:lnTo>
                  <a:lnTo>
                    <a:pt x="1234" y="582"/>
                  </a:lnTo>
                  <a:lnTo>
                    <a:pt x="1233" y="582"/>
                  </a:lnTo>
                  <a:lnTo>
                    <a:pt x="1233" y="583"/>
                  </a:lnTo>
                  <a:lnTo>
                    <a:pt x="1233" y="585"/>
                  </a:lnTo>
                  <a:lnTo>
                    <a:pt x="1233" y="586"/>
                  </a:lnTo>
                  <a:lnTo>
                    <a:pt x="1233" y="587"/>
                  </a:lnTo>
                  <a:lnTo>
                    <a:pt x="1234" y="587"/>
                  </a:lnTo>
                  <a:lnTo>
                    <a:pt x="1235" y="588"/>
                  </a:lnTo>
                  <a:lnTo>
                    <a:pt x="1236" y="590"/>
                  </a:lnTo>
                  <a:lnTo>
                    <a:pt x="1237" y="589"/>
                  </a:lnTo>
                  <a:lnTo>
                    <a:pt x="1237" y="590"/>
                  </a:lnTo>
                  <a:lnTo>
                    <a:pt x="1238" y="590"/>
                  </a:lnTo>
                  <a:lnTo>
                    <a:pt x="1238" y="591"/>
                  </a:lnTo>
                  <a:lnTo>
                    <a:pt x="1237" y="591"/>
                  </a:lnTo>
                  <a:lnTo>
                    <a:pt x="1237" y="592"/>
                  </a:lnTo>
                  <a:lnTo>
                    <a:pt x="1238" y="594"/>
                  </a:lnTo>
                  <a:lnTo>
                    <a:pt x="1237" y="594"/>
                  </a:lnTo>
                  <a:lnTo>
                    <a:pt x="1236" y="594"/>
                  </a:lnTo>
                  <a:lnTo>
                    <a:pt x="1235" y="595"/>
                  </a:lnTo>
                  <a:lnTo>
                    <a:pt x="1237" y="600"/>
                  </a:lnTo>
                  <a:lnTo>
                    <a:pt x="1238" y="602"/>
                  </a:lnTo>
                  <a:lnTo>
                    <a:pt x="1240" y="603"/>
                  </a:lnTo>
                  <a:lnTo>
                    <a:pt x="1240" y="604"/>
                  </a:lnTo>
                  <a:lnTo>
                    <a:pt x="1241" y="604"/>
                  </a:lnTo>
                  <a:lnTo>
                    <a:pt x="1241" y="605"/>
                  </a:lnTo>
                  <a:lnTo>
                    <a:pt x="1241" y="606"/>
                  </a:lnTo>
                  <a:lnTo>
                    <a:pt x="1242" y="606"/>
                  </a:lnTo>
                  <a:lnTo>
                    <a:pt x="1242" y="607"/>
                  </a:lnTo>
                  <a:lnTo>
                    <a:pt x="1243" y="608"/>
                  </a:lnTo>
                  <a:lnTo>
                    <a:pt x="1243" y="609"/>
                  </a:lnTo>
                  <a:lnTo>
                    <a:pt x="1245" y="612"/>
                  </a:lnTo>
                  <a:lnTo>
                    <a:pt x="1247" y="615"/>
                  </a:lnTo>
                  <a:lnTo>
                    <a:pt x="1249" y="617"/>
                  </a:lnTo>
                  <a:lnTo>
                    <a:pt x="1251" y="621"/>
                  </a:lnTo>
                  <a:lnTo>
                    <a:pt x="1252" y="622"/>
                  </a:lnTo>
                  <a:lnTo>
                    <a:pt x="1252" y="623"/>
                  </a:lnTo>
                  <a:lnTo>
                    <a:pt x="1253" y="623"/>
                  </a:lnTo>
                  <a:lnTo>
                    <a:pt x="1254" y="625"/>
                  </a:lnTo>
                  <a:lnTo>
                    <a:pt x="1255" y="628"/>
                  </a:lnTo>
                  <a:lnTo>
                    <a:pt x="1257" y="629"/>
                  </a:lnTo>
                  <a:lnTo>
                    <a:pt x="1258" y="631"/>
                  </a:lnTo>
                  <a:lnTo>
                    <a:pt x="1259" y="633"/>
                  </a:lnTo>
                  <a:lnTo>
                    <a:pt x="1260" y="636"/>
                  </a:lnTo>
                  <a:lnTo>
                    <a:pt x="1261" y="637"/>
                  </a:lnTo>
                  <a:lnTo>
                    <a:pt x="1262" y="639"/>
                  </a:lnTo>
                  <a:lnTo>
                    <a:pt x="1264" y="641"/>
                  </a:lnTo>
                  <a:lnTo>
                    <a:pt x="1266" y="642"/>
                  </a:lnTo>
                  <a:lnTo>
                    <a:pt x="1266" y="644"/>
                  </a:lnTo>
                  <a:lnTo>
                    <a:pt x="1267" y="645"/>
                  </a:lnTo>
                  <a:lnTo>
                    <a:pt x="1267" y="646"/>
                  </a:lnTo>
                  <a:lnTo>
                    <a:pt x="1268" y="648"/>
                  </a:lnTo>
                  <a:lnTo>
                    <a:pt x="1269" y="648"/>
                  </a:lnTo>
                  <a:lnTo>
                    <a:pt x="1270" y="650"/>
                  </a:lnTo>
                  <a:lnTo>
                    <a:pt x="1271" y="652"/>
                  </a:lnTo>
                  <a:lnTo>
                    <a:pt x="1275" y="657"/>
                  </a:lnTo>
                  <a:lnTo>
                    <a:pt x="1276" y="658"/>
                  </a:lnTo>
                  <a:lnTo>
                    <a:pt x="1276" y="659"/>
                  </a:lnTo>
                  <a:lnTo>
                    <a:pt x="1277" y="659"/>
                  </a:lnTo>
                  <a:lnTo>
                    <a:pt x="1277" y="661"/>
                  </a:lnTo>
                  <a:lnTo>
                    <a:pt x="1280" y="661"/>
                  </a:lnTo>
                  <a:lnTo>
                    <a:pt x="1283" y="661"/>
                  </a:lnTo>
                  <a:lnTo>
                    <a:pt x="1283" y="662"/>
                  </a:lnTo>
                  <a:lnTo>
                    <a:pt x="1284" y="662"/>
                  </a:lnTo>
                  <a:lnTo>
                    <a:pt x="1284" y="663"/>
                  </a:lnTo>
                  <a:lnTo>
                    <a:pt x="1285" y="664"/>
                  </a:lnTo>
                  <a:lnTo>
                    <a:pt x="1288" y="669"/>
                  </a:lnTo>
                  <a:lnTo>
                    <a:pt x="1290" y="667"/>
                  </a:lnTo>
                  <a:lnTo>
                    <a:pt x="1293" y="665"/>
                  </a:lnTo>
                  <a:lnTo>
                    <a:pt x="1294" y="665"/>
                  </a:lnTo>
                  <a:lnTo>
                    <a:pt x="1296" y="664"/>
                  </a:lnTo>
                  <a:lnTo>
                    <a:pt x="1297" y="663"/>
                  </a:lnTo>
                  <a:lnTo>
                    <a:pt x="1298" y="663"/>
                  </a:lnTo>
                  <a:lnTo>
                    <a:pt x="1298" y="662"/>
                  </a:lnTo>
                  <a:lnTo>
                    <a:pt x="1299" y="662"/>
                  </a:lnTo>
                  <a:lnTo>
                    <a:pt x="1301" y="661"/>
                  </a:lnTo>
                  <a:lnTo>
                    <a:pt x="1302" y="661"/>
                  </a:lnTo>
                  <a:lnTo>
                    <a:pt x="1303" y="659"/>
                  </a:lnTo>
                  <a:lnTo>
                    <a:pt x="1304" y="659"/>
                  </a:lnTo>
                  <a:lnTo>
                    <a:pt x="1305" y="659"/>
                  </a:lnTo>
                  <a:lnTo>
                    <a:pt x="1306" y="659"/>
                  </a:lnTo>
                  <a:lnTo>
                    <a:pt x="1307" y="659"/>
                  </a:lnTo>
                  <a:lnTo>
                    <a:pt x="1309" y="659"/>
                  </a:lnTo>
                  <a:lnTo>
                    <a:pt x="1322" y="658"/>
                  </a:lnTo>
                  <a:lnTo>
                    <a:pt x="1323" y="658"/>
                  </a:lnTo>
                  <a:lnTo>
                    <a:pt x="1326" y="658"/>
                  </a:lnTo>
                  <a:lnTo>
                    <a:pt x="1327" y="658"/>
                  </a:lnTo>
                  <a:lnTo>
                    <a:pt x="1327" y="659"/>
                  </a:lnTo>
                  <a:lnTo>
                    <a:pt x="1327" y="662"/>
                  </a:lnTo>
                  <a:lnTo>
                    <a:pt x="1327" y="669"/>
                  </a:lnTo>
                  <a:lnTo>
                    <a:pt x="1327" y="671"/>
                  </a:lnTo>
                  <a:lnTo>
                    <a:pt x="1326" y="671"/>
                  </a:lnTo>
                  <a:lnTo>
                    <a:pt x="1324" y="671"/>
                  </a:lnTo>
                  <a:lnTo>
                    <a:pt x="1323" y="671"/>
                  </a:lnTo>
                  <a:lnTo>
                    <a:pt x="1323" y="669"/>
                  </a:lnTo>
                  <a:lnTo>
                    <a:pt x="1323" y="663"/>
                  </a:lnTo>
                  <a:lnTo>
                    <a:pt x="1323" y="662"/>
                  </a:lnTo>
                  <a:lnTo>
                    <a:pt x="1323" y="659"/>
                  </a:lnTo>
                  <a:lnTo>
                    <a:pt x="1322" y="659"/>
                  </a:lnTo>
                  <a:lnTo>
                    <a:pt x="1321" y="659"/>
                  </a:lnTo>
                  <a:lnTo>
                    <a:pt x="1320" y="659"/>
                  </a:lnTo>
                  <a:lnTo>
                    <a:pt x="1319" y="659"/>
                  </a:lnTo>
                  <a:lnTo>
                    <a:pt x="1318" y="659"/>
                  </a:lnTo>
                  <a:lnTo>
                    <a:pt x="1316" y="659"/>
                  </a:lnTo>
                  <a:lnTo>
                    <a:pt x="1315" y="659"/>
                  </a:lnTo>
                  <a:lnTo>
                    <a:pt x="1314" y="659"/>
                  </a:lnTo>
                  <a:lnTo>
                    <a:pt x="1313" y="659"/>
                  </a:lnTo>
                  <a:lnTo>
                    <a:pt x="1312" y="659"/>
                  </a:lnTo>
                  <a:lnTo>
                    <a:pt x="1311" y="659"/>
                  </a:lnTo>
                  <a:lnTo>
                    <a:pt x="1310" y="661"/>
                  </a:lnTo>
                  <a:lnTo>
                    <a:pt x="1309" y="661"/>
                  </a:lnTo>
                  <a:lnTo>
                    <a:pt x="1307" y="661"/>
                  </a:lnTo>
                  <a:lnTo>
                    <a:pt x="1306" y="661"/>
                  </a:lnTo>
                  <a:lnTo>
                    <a:pt x="1305" y="661"/>
                  </a:lnTo>
                  <a:lnTo>
                    <a:pt x="1304" y="661"/>
                  </a:lnTo>
                  <a:lnTo>
                    <a:pt x="1303" y="661"/>
                  </a:lnTo>
                  <a:lnTo>
                    <a:pt x="1302" y="661"/>
                  </a:lnTo>
                  <a:lnTo>
                    <a:pt x="1302" y="662"/>
                  </a:lnTo>
                  <a:lnTo>
                    <a:pt x="1301" y="662"/>
                  </a:lnTo>
                  <a:lnTo>
                    <a:pt x="1299" y="662"/>
                  </a:lnTo>
                  <a:lnTo>
                    <a:pt x="1299" y="663"/>
                  </a:lnTo>
                  <a:lnTo>
                    <a:pt x="1298" y="663"/>
                  </a:lnTo>
                  <a:lnTo>
                    <a:pt x="1297" y="664"/>
                  </a:lnTo>
                  <a:lnTo>
                    <a:pt x="1296" y="664"/>
                  </a:lnTo>
                  <a:lnTo>
                    <a:pt x="1296" y="665"/>
                  </a:lnTo>
                  <a:lnTo>
                    <a:pt x="1295" y="665"/>
                  </a:lnTo>
                  <a:lnTo>
                    <a:pt x="1294" y="666"/>
                  </a:lnTo>
                  <a:lnTo>
                    <a:pt x="1293" y="666"/>
                  </a:lnTo>
                  <a:lnTo>
                    <a:pt x="1293" y="667"/>
                  </a:lnTo>
                  <a:lnTo>
                    <a:pt x="1292" y="667"/>
                  </a:lnTo>
                  <a:lnTo>
                    <a:pt x="1292" y="669"/>
                  </a:lnTo>
                  <a:lnTo>
                    <a:pt x="1290" y="669"/>
                  </a:lnTo>
                  <a:lnTo>
                    <a:pt x="1289" y="669"/>
                  </a:lnTo>
                  <a:lnTo>
                    <a:pt x="1289" y="670"/>
                  </a:lnTo>
                  <a:lnTo>
                    <a:pt x="1288" y="670"/>
                  </a:lnTo>
                  <a:lnTo>
                    <a:pt x="1287" y="671"/>
                  </a:lnTo>
                  <a:lnTo>
                    <a:pt x="1293" y="680"/>
                  </a:lnTo>
                  <a:lnTo>
                    <a:pt x="1294" y="681"/>
                  </a:lnTo>
                  <a:lnTo>
                    <a:pt x="1298" y="689"/>
                  </a:lnTo>
                  <a:lnTo>
                    <a:pt x="1299" y="689"/>
                  </a:lnTo>
                  <a:lnTo>
                    <a:pt x="1298" y="690"/>
                  </a:lnTo>
                  <a:lnTo>
                    <a:pt x="1297" y="691"/>
                  </a:lnTo>
                  <a:lnTo>
                    <a:pt x="1298" y="694"/>
                  </a:lnTo>
                  <a:lnTo>
                    <a:pt x="1299" y="695"/>
                  </a:lnTo>
                  <a:lnTo>
                    <a:pt x="1301" y="695"/>
                  </a:lnTo>
                  <a:lnTo>
                    <a:pt x="1301" y="696"/>
                  </a:lnTo>
                  <a:lnTo>
                    <a:pt x="1303" y="696"/>
                  </a:lnTo>
                  <a:lnTo>
                    <a:pt x="1304" y="696"/>
                  </a:lnTo>
                  <a:lnTo>
                    <a:pt x="1306" y="699"/>
                  </a:lnTo>
                  <a:lnTo>
                    <a:pt x="1310" y="705"/>
                  </a:lnTo>
                  <a:lnTo>
                    <a:pt x="1312" y="708"/>
                  </a:lnTo>
                  <a:lnTo>
                    <a:pt x="1312" y="709"/>
                  </a:lnTo>
                  <a:lnTo>
                    <a:pt x="1310" y="709"/>
                  </a:lnTo>
                  <a:lnTo>
                    <a:pt x="1311" y="711"/>
                  </a:lnTo>
                  <a:lnTo>
                    <a:pt x="1310" y="711"/>
                  </a:lnTo>
                  <a:lnTo>
                    <a:pt x="1311" y="712"/>
                  </a:lnTo>
                  <a:lnTo>
                    <a:pt x="1313" y="715"/>
                  </a:lnTo>
                  <a:lnTo>
                    <a:pt x="1314" y="716"/>
                  </a:lnTo>
                  <a:lnTo>
                    <a:pt x="1314" y="717"/>
                  </a:lnTo>
                  <a:lnTo>
                    <a:pt x="1315" y="717"/>
                  </a:lnTo>
                  <a:lnTo>
                    <a:pt x="1319" y="717"/>
                  </a:lnTo>
                  <a:lnTo>
                    <a:pt x="1321" y="716"/>
                  </a:lnTo>
                  <a:lnTo>
                    <a:pt x="1323" y="716"/>
                  </a:lnTo>
                  <a:lnTo>
                    <a:pt x="1324" y="716"/>
                  </a:lnTo>
                  <a:lnTo>
                    <a:pt x="1324" y="720"/>
                  </a:lnTo>
                  <a:lnTo>
                    <a:pt x="1324" y="722"/>
                  </a:lnTo>
                  <a:lnTo>
                    <a:pt x="1327" y="722"/>
                  </a:lnTo>
                  <a:lnTo>
                    <a:pt x="1327" y="723"/>
                  </a:lnTo>
                  <a:lnTo>
                    <a:pt x="1327" y="724"/>
                  </a:lnTo>
                  <a:lnTo>
                    <a:pt x="1326" y="724"/>
                  </a:lnTo>
                  <a:lnTo>
                    <a:pt x="1324" y="724"/>
                  </a:lnTo>
                  <a:lnTo>
                    <a:pt x="1324" y="725"/>
                  </a:lnTo>
                  <a:lnTo>
                    <a:pt x="1324" y="726"/>
                  </a:lnTo>
                  <a:lnTo>
                    <a:pt x="1324" y="728"/>
                  </a:lnTo>
                  <a:lnTo>
                    <a:pt x="1324" y="729"/>
                  </a:lnTo>
                  <a:lnTo>
                    <a:pt x="1324" y="730"/>
                  </a:lnTo>
                  <a:lnTo>
                    <a:pt x="1326" y="731"/>
                  </a:lnTo>
                  <a:lnTo>
                    <a:pt x="1326" y="732"/>
                  </a:lnTo>
                  <a:lnTo>
                    <a:pt x="1327" y="732"/>
                  </a:lnTo>
                  <a:lnTo>
                    <a:pt x="1328" y="732"/>
                  </a:lnTo>
                  <a:lnTo>
                    <a:pt x="1329" y="732"/>
                  </a:lnTo>
                  <a:lnTo>
                    <a:pt x="1330" y="732"/>
                  </a:lnTo>
                  <a:lnTo>
                    <a:pt x="1330" y="733"/>
                  </a:lnTo>
                  <a:lnTo>
                    <a:pt x="1330" y="734"/>
                  </a:lnTo>
                  <a:lnTo>
                    <a:pt x="1331" y="734"/>
                  </a:lnTo>
                  <a:lnTo>
                    <a:pt x="1333" y="738"/>
                  </a:lnTo>
                  <a:lnTo>
                    <a:pt x="1333" y="739"/>
                  </a:lnTo>
                  <a:lnTo>
                    <a:pt x="1329" y="740"/>
                  </a:lnTo>
                  <a:lnTo>
                    <a:pt x="1330" y="740"/>
                  </a:lnTo>
                  <a:lnTo>
                    <a:pt x="1330" y="742"/>
                  </a:lnTo>
                  <a:lnTo>
                    <a:pt x="1331" y="741"/>
                  </a:lnTo>
                  <a:lnTo>
                    <a:pt x="1333" y="741"/>
                  </a:lnTo>
                  <a:lnTo>
                    <a:pt x="1335" y="741"/>
                  </a:lnTo>
                  <a:lnTo>
                    <a:pt x="1335" y="742"/>
                  </a:lnTo>
                  <a:lnTo>
                    <a:pt x="1336" y="742"/>
                  </a:lnTo>
                  <a:lnTo>
                    <a:pt x="1338" y="747"/>
                  </a:lnTo>
                  <a:lnTo>
                    <a:pt x="1339" y="748"/>
                  </a:lnTo>
                  <a:lnTo>
                    <a:pt x="1339" y="749"/>
                  </a:lnTo>
                  <a:lnTo>
                    <a:pt x="1340" y="749"/>
                  </a:lnTo>
                  <a:lnTo>
                    <a:pt x="1340" y="750"/>
                  </a:lnTo>
                  <a:lnTo>
                    <a:pt x="1341" y="751"/>
                  </a:lnTo>
                  <a:lnTo>
                    <a:pt x="1342" y="751"/>
                  </a:lnTo>
                  <a:lnTo>
                    <a:pt x="1352" y="751"/>
                  </a:lnTo>
                  <a:lnTo>
                    <a:pt x="1353" y="751"/>
                  </a:lnTo>
                  <a:lnTo>
                    <a:pt x="1355" y="750"/>
                  </a:lnTo>
                  <a:lnTo>
                    <a:pt x="1364" y="750"/>
                  </a:lnTo>
                  <a:lnTo>
                    <a:pt x="1365" y="750"/>
                  </a:lnTo>
                  <a:lnTo>
                    <a:pt x="1367" y="750"/>
                  </a:lnTo>
                  <a:lnTo>
                    <a:pt x="1373" y="750"/>
                  </a:lnTo>
                  <a:lnTo>
                    <a:pt x="1375" y="750"/>
                  </a:lnTo>
                  <a:lnTo>
                    <a:pt x="1381" y="750"/>
                  </a:lnTo>
                  <a:lnTo>
                    <a:pt x="1383" y="750"/>
                  </a:lnTo>
                  <a:lnTo>
                    <a:pt x="1392" y="750"/>
                  </a:lnTo>
                  <a:lnTo>
                    <a:pt x="1402" y="750"/>
                  </a:lnTo>
                  <a:lnTo>
                    <a:pt x="1408" y="750"/>
                  </a:lnTo>
                  <a:lnTo>
                    <a:pt x="1411" y="751"/>
                  </a:lnTo>
                  <a:lnTo>
                    <a:pt x="1414" y="751"/>
                  </a:lnTo>
                  <a:lnTo>
                    <a:pt x="1414" y="749"/>
                  </a:lnTo>
                  <a:lnTo>
                    <a:pt x="1414" y="748"/>
                  </a:lnTo>
                  <a:lnTo>
                    <a:pt x="1414" y="747"/>
                  </a:lnTo>
                  <a:lnTo>
                    <a:pt x="1414" y="744"/>
                  </a:lnTo>
                  <a:lnTo>
                    <a:pt x="1411" y="744"/>
                  </a:lnTo>
                  <a:lnTo>
                    <a:pt x="1409" y="744"/>
                  </a:lnTo>
                  <a:lnTo>
                    <a:pt x="1408" y="744"/>
                  </a:lnTo>
                  <a:lnTo>
                    <a:pt x="1407" y="744"/>
                  </a:lnTo>
                  <a:lnTo>
                    <a:pt x="1402" y="744"/>
                  </a:lnTo>
                  <a:lnTo>
                    <a:pt x="1401" y="744"/>
                  </a:lnTo>
                  <a:lnTo>
                    <a:pt x="1400" y="744"/>
                  </a:lnTo>
                  <a:lnTo>
                    <a:pt x="1393" y="744"/>
                  </a:lnTo>
                  <a:lnTo>
                    <a:pt x="1389" y="744"/>
                  </a:lnTo>
                  <a:lnTo>
                    <a:pt x="1388" y="744"/>
                  </a:lnTo>
                  <a:lnTo>
                    <a:pt x="1384" y="744"/>
                  </a:lnTo>
                  <a:lnTo>
                    <a:pt x="1383" y="744"/>
                  </a:lnTo>
                  <a:lnTo>
                    <a:pt x="1382" y="744"/>
                  </a:lnTo>
                  <a:lnTo>
                    <a:pt x="1381" y="744"/>
                  </a:lnTo>
                  <a:lnTo>
                    <a:pt x="1378" y="744"/>
                  </a:lnTo>
                  <a:lnTo>
                    <a:pt x="1374" y="745"/>
                  </a:lnTo>
                  <a:lnTo>
                    <a:pt x="1373" y="745"/>
                  </a:lnTo>
                  <a:lnTo>
                    <a:pt x="1371" y="745"/>
                  </a:lnTo>
                  <a:lnTo>
                    <a:pt x="1371" y="744"/>
                  </a:lnTo>
                  <a:lnTo>
                    <a:pt x="1371" y="742"/>
                  </a:lnTo>
                  <a:lnTo>
                    <a:pt x="1371" y="741"/>
                  </a:lnTo>
                  <a:lnTo>
                    <a:pt x="1371" y="740"/>
                  </a:lnTo>
                  <a:lnTo>
                    <a:pt x="1371" y="739"/>
                  </a:lnTo>
                  <a:lnTo>
                    <a:pt x="1371" y="737"/>
                  </a:lnTo>
                  <a:lnTo>
                    <a:pt x="1371" y="736"/>
                  </a:lnTo>
                  <a:lnTo>
                    <a:pt x="1371" y="734"/>
                  </a:lnTo>
                  <a:lnTo>
                    <a:pt x="1371" y="733"/>
                  </a:lnTo>
                  <a:lnTo>
                    <a:pt x="1367" y="733"/>
                  </a:lnTo>
                  <a:lnTo>
                    <a:pt x="1367" y="732"/>
                  </a:lnTo>
                  <a:lnTo>
                    <a:pt x="1367" y="731"/>
                  </a:lnTo>
                  <a:lnTo>
                    <a:pt x="1371" y="731"/>
                  </a:lnTo>
                  <a:lnTo>
                    <a:pt x="1371" y="725"/>
                  </a:lnTo>
                  <a:lnTo>
                    <a:pt x="1371" y="724"/>
                  </a:lnTo>
                  <a:lnTo>
                    <a:pt x="1373" y="724"/>
                  </a:lnTo>
                  <a:lnTo>
                    <a:pt x="1375" y="724"/>
                  </a:lnTo>
                  <a:lnTo>
                    <a:pt x="1376" y="724"/>
                  </a:lnTo>
                  <a:lnTo>
                    <a:pt x="1378" y="724"/>
                  </a:lnTo>
                  <a:lnTo>
                    <a:pt x="1380" y="724"/>
                  </a:lnTo>
                  <a:lnTo>
                    <a:pt x="1381" y="724"/>
                  </a:lnTo>
                  <a:lnTo>
                    <a:pt x="1382" y="724"/>
                  </a:lnTo>
                  <a:lnTo>
                    <a:pt x="1383" y="724"/>
                  </a:lnTo>
                  <a:lnTo>
                    <a:pt x="1384" y="724"/>
                  </a:lnTo>
                  <a:lnTo>
                    <a:pt x="1393" y="724"/>
                  </a:lnTo>
                  <a:lnTo>
                    <a:pt x="1397" y="724"/>
                  </a:lnTo>
                  <a:lnTo>
                    <a:pt x="1399" y="724"/>
                  </a:lnTo>
                  <a:lnTo>
                    <a:pt x="1401" y="724"/>
                  </a:lnTo>
                  <a:lnTo>
                    <a:pt x="1402" y="724"/>
                  </a:lnTo>
                  <a:lnTo>
                    <a:pt x="1405" y="724"/>
                  </a:lnTo>
                  <a:lnTo>
                    <a:pt x="1406" y="724"/>
                  </a:lnTo>
                  <a:lnTo>
                    <a:pt x="1407" y="724"/>
                  </a:lnTo>
                  <a:lnTo>
                    <a:pt x="1411" y="724"/>
                  </a:lnTo>
                  <a:lnTo>
                    <a:pt x="1414" y="724"/>
                  </a:lnTo>
                  <a:lnTo>
                    <a:pt x="1416" y="724"/>
                  </a:lnTo>
                  <a:lnTo>
                    <a:pt x="1416" y="723"/>
                  </a:lnTo>
                  <a:lnTo>
                    <a:pt x="1417" y="723"/>
                  </a:lnTo>
                  <a:lnTo>
                    <a:pt x="1417" y="722"/>
                  </a:lnTo>
                  <a:lnTo>
                    <a:pt x="1419" y="721"/>
                  </a:lnTo>
                  <a:lnTo>
                    <a:pt x="1419" y="719"/>
                  </a:lnTo>
                  <a:lnTo>
                    <a:pt x="1419" y="717"/>
                  </a:lnTo>
                  <a:lnTo>
                    <a:pt x="1421" y="716"/>
                  </a:lnTo>
                  <a:lnTo>
                    <a:pt x="1422" y="716"/>
                  </a:lnTo>
                  <a:lnTo>
                    <a:pt x="1423" y="715"/>
                  </a:lnTo>
                  <a:lnTo>
                    <a:pt x="1423" y="714"/>
                  </a:lnTo>
                  <a:lnTo>
                    <a:pt x="1424" y="712"/>
                  </a:lnTo>
                  <a:lnTo>
                    <a:pt x="1425" y="712"/>
                  </a:lnTo>
                  <a:lnTo>
                    <a:pt x="1425" y="714"/>
                  </a:lnTo>
                  <a:lnTo>
                    <a:pt x="1427" y="714"/>
                  </a:lnTo>
                  <a:lnTo>
                    <a:pt x="1428" y="714"/>
                  </a:lnTo>
                  <a:lnTo>
                    <a:pt x="1432" y="714"/>
                  </a:lnTo>
                  <a:lnTo>
                    <a:pt x="1433" y="714"/>
                  </a:lnTo>
                  <a:lnTo>
                    <a:pt x="1434" y="713"/>
                  </a:lnTo>
                  <a:lnTo>
                    <a:pt x="1434" y="712"/>
                  </a:lnTo>
                  <a:lnTo>
                    <a:pt x="1434" y="711"/>
                  </a:lnTo>
                  <a:lnTo>
                    <a:pt x="1434" y="709"/>
                  </a:lnTo>
                  <a:lnTo>
                    <a:pt x="1434" y="708"/>
                  </a:lnTo>
                  <a:lnTo>
                    <a:pt x="1434" y="706"/>
                  </a:lnTo>
                  <a:lnTo>
                    <a:pt x="1433" y="706"/>
                  </a:lnTo>
                  <a:lnTo>
                    <a:pt x="1432" y="706"/>
                  </a:lnTo>
                  <a:lnTo>
                    <a:pt x="1430" y="706"/>
                  </a:lnTo>
                  <a:lnTo>
                    <a:pt x="1430" y="704"/>
                  </a:lnTo>
                  <a:lnTo>
                    <a:pt x="1430" y="703"/>
                  </a:lnTo>
                  <a:lnTo>
                    <a:pt x="1430" y="701"/>
                  </a:lnTo>
                  <a:lnTo>
                    <a:pt x="1432" y="698"/>
                  </a:lnTo>
                  <a:lnTo>
                    <a:pt x="1433" y="697"/>
                  </a:lnTo>
                  <a:lnTo>
                    <a:pt x="1434" y="697"/>
                  </a:lnTo>
                  <a:lnTo>
                    <a:pt x="1435" y="697"/>
                  </a:lnTo>
                  <a:lnTo>
                    <a:pt x="1436" y="697"/>
                  </a:lnTo>
                  <a:lnTo>
                    <a:pt x="1438" y="697"/>
                  </a:lnTo>
                  <a:lnTo>
                    <a:pt x="1439" y="696"/>
                  </a:lnTo>
                  <a:lnTo>
                    <a:pt x="1439" y="709"/>
                  </a:lnTo>
                  <a:lnTo>
                    <a:pt x="1439" y="712"/>
                  </a:lnTo>
                  <a:lnTo>
                    <a:pt x="1439" y="713"/>
                  </a:lnTo>
                  <a:lnTo>
                    <a:pt x="1440" y="713"/>
                  </a:lnTo>
                  <a:lnTo>
                    <a:pt x="1441" y="713"/>
                  </a:lnTo>
                  <a:lnTo>
                    <a:pt x="1442" y="713"/>
                  </a:lnTo>
                  <a:lnTo>
                    <a:pt x="1443" y="713"/>
                  </a:lnTo>
                  <a:lnTo>
                    <a:pt x="1443" y="707"/>
                  </a:lnTo>
                  <a:lnTo>
                    <a:pt x="1443" y="701"/>
                  </a:lnTo>
                  <a:lnTo>
                    <a:pt x="1443" y="698"/>
                  </a:lnTo>
                  <a:lnTo>
                    <a:pt x="1443" y="695"/>
                  </a:lnTo>
                  <a:lnTo>
                    <a:pt x="1443" y="694"/>
                  </a:lnTo>
                  <a:lnTo>
                    <a:pt x="1443" y="692"/>
                  </a:lnTo>
                  <a:lnTo>
                    <a:pt x="1443" y="691"/>
                  </a:lnTo>
                  <a:lnTo>
                    <a:pt x="1443" y="690"/>
                  </a:lnTo>
                  <a:lnTo>
                    <a:pt x="1443" y="686"/>
                  </a:lnTo>
                  <a:lnTo>
                    <a:pt x="1443" y="684"/>
                  </a:lnTo>
                  <a:lnTo>
                    <a:pt x="1443" y="681"/>
                  </a:lnTo>
                  <a:lnTo>
                    <a:pt x="1442" y="681"/>
                  </a:lnTo>
                  <a:lnTo>
                    <a:pt x="1430" y="681"/>
                  </a:lnTo>
                  <a:lnTo>
                    <a:pt x="1430" y="682"/>
                  </a:lnTo>
                  <a:lnTo>
                    <a:pt x="1430" y="684"/>
                  </a:lnTo>
                  <a:lnTo>
                    <a:pt x="1430" y="686"/>
                  </a:lnTo>
                  <a:lnTo>
                    <a:pt x="1430" y="687"/>
                  </a:lnTo>
                  <a:lnTo>
                    <a:pt x="1428" y="688"/>
                  </a:lnTo>
                  <a:lnTo>
                    <a:pt x="1427" y="690"/>
                  </a:lnTo>
                  <a:lnTo>
                    <a:pt x="1425" y="694"/>
                  </a:lnTo>
                  <a:lnTo>
                    <a:pt x="1425" y="695"/>
                  </a:lnTo>
                  <a:lnTo>
                    <a:pt x="1424" y="695"/>
                  </a:lnTo>
                  <a:lnTo>
                    <a:pt x="1424" y="687"/>
                  </a:lnTo>
                  <a:lnTo>
                    <a:pt x="1417" y="687"/>
                  </a:lnTo>
                  <a:lnTo>
                    <a:pt x="1413" y="687"/>
                  </a:lnTo>
                  <a:lnTo>
                    <a:pt x="1413" y="686"/>
                  </a:lnTo>
                  <a:lnTo>
                    <a:pt x="1413" y="684"/>
                  </a:lnTo>
                  <a:lnTo>
                    <a:pt x="1413" y="682"/>
                  </a:lnTo>
                  <a:lnTo>
                    <a:pt x="1408" y="682"/>
                  </a:lnTo>
                  <a:lnTo>
                    <a:pt x="1408" y="681"/>
                  </a:lnTo>
                  <a:lnTo>
                    <a:pt x="1408" y="680"/>
                  </a:lnTo>
                  <a:lnTo>
                    <a:pt x="1408" y="675"/>
                  </a:lnTo>
                  <a:lnTo>
                    <a:pt x="1408" y="672"/>
                  </a:lnTo>
                  <a:lnTo>
                    <a:pt x="1408" y="671"/>
                  </a:lnTo>
                  <a:lnTo>
                    <a:pt x="1408" y="669"/>
                  </a:lnTo>
                  <a:lnTo>
                    <a:pt x="1408" y="667"/>
                  </a:lnTo>
                  <a:lnTo>
                    <a:pt x="1408" y="666"/>
                  </a:lnTo>
                  <a:lnTo>
                    <a:pt x="1408" y="665"/>
                  </a:lnTo>
                  <a:lnTo>
                    <a:pt x="1408" y="664"/>
                  </a:lnTo>
                  <a:lnTo>
                    <a:pt x="1408" y="663"/>
                  </a:lnTo>
                  <a:lnTo>
                    <a:pt x="1408" y="658"/>
                  </a:lnTo>
                  <a:lnTo>
                    <a:pt x="1408" y="657"/>
                  </a:lnTo>
                  <a:lnTo>
                    <a:pt x="1407" y="657"/>
                  </a:lnTo>
                  <a:lnTo>
                    <a:pt x="1407" y="655"/>
                  </a:lnTo>
                  <a:lnTo>
                    <a:pt x="1407" y="653"/>
                  </a:lnTo>
                  <a:lnTo>
                    <a:pt x="1407" y="652"/>
                  </a:lnTo>
                  <a:lnTo>
                    <a:pt x="1407" y="648"/>
                  </a:lnTo>
                  <a:lnTo>
                    <a:pt x="1408" y="648"/>
                  </a:lnTo>
                  <a:lnTo>
                    <a:pt x="1409" y="648"/>
                  </a:lnTo>
                  <a:lnTo>
                    <a:pt x="1410" y="648"/>
                  </a:lnTo>
                  <a:lnTo>
                    <a:pt x="1411" y="648"/>
                  </a:lnTo>
                  <a:lnTo>
                    <a:pt x="1413" y="648"/>
                  </a:lnTo>
                  <a:lnTo>
                    <a:pt x="1423" y="648"/>
                  </a:lnTo>
                  <a:lnTo>
                    <a:pt x="1425" y="648"/>
                  </a:lnTo>
                  <a:lnTo>
                    <a:pt x="1426" y="648"/>
                  </a:lnTo>
                  <a:lnTo>
                    <a:pt x="1427" y="642"/>
                  </a:lnTo>
                  <a:lnTo>
                    <a:pt x="1427" y="641"/>
                  </a:lnTo>
                  <a:lnTo>
                    <a:pt x="1427" y="640"/>
                  </a:lnTo>
                  <a:lnTo>
                    <a:pt x="1428" y="640"/>
                  </a:lnTo>
                  <a:lnTo>
                    <a:pt x="1430" y="641"/>
                  </a:lnTo>
                  <a:lnTo>
                    <a:pt x="1432" y="642"/>
                  </a:lnTo>
                  <a:lnTo>
                    <a:pt x="1432" y="644"/>
                  </a:lnTo>
                  <a:lnTo>
                    <a:pt x="1432" y="646"/>
                  </a:lnTo>
                  <a:lnTo>
                    <a:pt x="1432" y="647"/>
                  </a:lnTo>
                  <a:lnTo>
                    <a:pt x="1432" y="648"/>
                  </a:lnTo>
                  <a:lnTo>
                    <a:pt x="1439" y="648"/>
                  </a:lnTo>
                  <a:lnTo>
                    <a:pt x="1440" y="648"/>
                  </a:lnTo>
                  <a:lnTo>
                    <a:pt x="1447" y="648"/>
                  </a:lnTo>
                  <a:lnTo>
                    <a:pt x="1447" y="647"/>
                  </a:lnTo>
                  <a:lnTo>
                    <a:pt x="1445" y="646"/>
                  </a:lnTo>
                  <a:lnTo>
                    <a:pt x="1445" y="645"/>
                  </a:lnTo>
                  <a:lnTo>
                    <a:pt x="1445" y="644"/>
                  </a:lnTo>
                  <a:lnTo>
                    <a:pt x="1444" y="642"/>
                  </a:lnTo>
                  <a:lnTo>
                    <a:pt x="1443" y="641"/>
                  </a:lnTo>
                  <a:lnTo>
                    <a:pt x="1443" y="640"/>
                  </a:lnTo>
                  <a:lnTo>
                    <a:pt x="1442" y="640"/>
                  </a:lnTo>
                  <a:lnTo>
                    <a:pt x="1442" y="639"/>
                  </a:lnTo>
                  <a:lnTo>
                    <a:pt x="1441" y="639"/>
                  </a:lnTo>
                  <a:lnTo>
                    <a:pt x="1440" y="638"/>
                  </a:lnTo>
                  <a:lnTo>
                    <a:pt x="1439" y="637"/>
                  </a:lnTo>
                  <a:lnTo>
                    <a:pt x="1438" y="637"/>
                  </a:lnTo>
                  <a:lnTo>
                    <a:pt x="1438" y="636"/>
                  </a:lnTo>
                  <a:lnTo>
                    <a:pt x="1436" y="636"/>
                  </a:lnTo>
                  <a:lnTo>
                    <a:pt x="1436" y="634"/>
                  </a:lnTo>
                  <a:lnTo>
                    <a:pt x="1435" y="634"/>
                  </a:lnTo>
                  <a:lnTo>
                    <a:pt x="1435" y="633"/>
                  </a:lnTo>
                  <a:lnTo>
                    <a:pt x="1434" y="632"/>
                  </a:lnTo>
                  <a:lnTo>
                    <a:pt x="1433" y="631"/>
                  </a:lnTo>
                  <a:lnTo>
                    <a:pt x="1432" y="631"/>
                  </a:lnTo>
                  <a:lnTo>
                    <a:pt x="1432" y="630"/>
                  </a:lnTo>
                  <a:lnTo>
                    <a:pt x="1431" y="629"/>
                  </a:lnTo>
                  <a:lnTo>
                    <a:pt x="1430" y="628"/>
                  </a:lnTo>
                  <a:lnTo>
                    <a:pt x="1428" y="627"/>
                  </a:lnTo>
                  <a:lnTo>
                    <a:pt x="1427" y="627"/>
                  </a:lnTo>
                  <a:lnTo>
                    <a:pt x="1426" y="625"/>
                  </a:lnTo>
                  <a:lnTo>
                    <a:pt x="1426" y="624"/>
                  </a:lnTo>
                  <a:lnTo>
                    <a:pt x="1425" y="624"/>
                  </a:lnTo>
                  <a:lnTo>
                    <a:pt x="1425" y="623"/>
                  </a:lnTo>
                  <a:lnTo>
                    <a:pt x="1424" y="622"/>
                  </a:lnTo>
                  <a:lnTo>
                    <a:pt x="1423" y="621"/>
                  </a:lnTo>
                  <a:lnTo>
                    <a:pt x="1422" y="621"/>
                  </a:lnTo>
                  <a:lnTo>
                    <a:pt x="1422" y="620"/>
                  </a:lnTo>
                  <a:lnTo>
                    <a:pt x="1416" y="614"/>
                  </a:lnTo>
                  <a:lnTo>
                    <a:pt x="1414" y="613"/>
                  </a:lnTo>
                  <a:lnTo>
                    <a:pt x="1411" y="615"/>
                  </a:lnTo>
                  <a:lnTo>
                    <a:pt x="1410" y="613"/>
                  </a:lnTo>
                  <a:lnTo>
                    <a:pt x="1409" y="612"/>
                  </a:lnTo>
                  <a:lnTo>
                    <a:pt x="1411" y="611"/>
                  </a:lnTo>
                  <a:lnTo>
                    <a:pt x="1407" y="605"/>
                  </a:lnTo>
                  <a:lnTo>
                    <a:pt x="1406" y="606"/>
                  </a:lnTo>
                  <a:lnTo>
                    <a:pt x="1406" y="607"/>
                  </a:lnTo>
                  <a:lnTo>
                    <a:pt x="1405" y="606"/>
                  </a:lnTo>
                  <a:lnTo>
                    <a:pt x="1405" y="604"/>
                  </a:lnTo>
                  <a:lnTo>
                    <a:pt x="1406" y="603"/>
                  </a:lnTo>
                  <a:lnTo>
                    <a:pt x="1410" y="596"/>
                  </a:lnTo>
                  <a:lnTo>
                    <a:pt x="1411" y="595"/>
                  </a:lnTo>
                  <a:lnTo>
                    <a:pt x="1413" y="594"/>
                  </a:lnTo>
                  <a:lnTo>
                    <a:pt x="1415" y="591"/>
                  </a:lnTo>
                  <a:lnTo>
                    <a:pt x="1417" y="588"/>
                  </a:lnTo>
                  <a:lnTo>
                    <a:pt x="1416" y="587"/>
                  </a:lnTo>
                  <a:lnTo>
                    <a:pt x="1415" y="586"/>
                  </a:lnTo>
                  <a:lnTo>
                    <a:pt x="1414" y="585"/>
                  </a:lnTo>
                  <a:lnTo>
                    <a:pt x="1413" y="585"/>
                  </a:lnTo>
                  <a:lnTo>
                    <a:pt x="1411" y="583"/>
                  </a:lnTo>
                  <a:lnTo>
                    <a:pt x="1411" y="582"/>
                  </a:lnTo>
                  <a:lnTo>
                    <a:pt x="1411" y="581"/>
                  </a:lnTo>
                  <a:lnTo>
                    <a:pt x="1413" y="581"/>
                  </a:lnTo>
                  <a:lnTo>
                    <a:pt x="1414" y="581"/>
                  </a:lnTo>
                  <a:lnTo>
                    <a:pt x="1415" y="581"/>
                  </a:lnTo>
                  <a:lnTo>
                    <a:pt x="1416" y="581"/>
                  </a:lnTo>
                  <a:lnTo>
                    <a:pt x="1417" y="580"/>
                  </a:lnTo>
                  <a:lnTo>
                    <a:pt x="1418" y="579"/>
                  </a:lnTo>
                  <a:lnTo>
                    <a:pt x="1419" y="579"/>
                  </a:lnTo>
                  <a:lnTo>
                    <a:pt x="1419" y="578"/>
                  </a:lnTo>
                  <a:lnTo>
                    <a:pt x="1421" y="578"/>
                  </a:lnTo>
                  <a:lnTo>
                    <a:pt x="1421" y="575"/>
                  </a:lnTo>
                  <a:lnTo>
                    <a:pt x="1421" y="574"/>
                  </a:lnTo>
                  <a:lnTo>
                    <a:pt x="1421" y="573"/>
                  </a:lnTo>
                  <a:lnTo>
                    <a:pt x="1419" y="573"/>
                  </a:lnTo>
                  <a:lnTo>
                    <a:pt x="1419" y="572"/>
                  </a:lnTo>
                  <a:lnTo>
                    <a:pt x="1419" y="573"/>
                  </a:lnTo>
                  <a:lnTo>
                    <a:pt x="1417" y="573"/>
                  </a:lnTo>
                  <a:lnTo>
                    <a:pt x="1417" y="572"/>
                  </a:lnTo>
                  <a:lnTo>
                    <a:pt x="1417" y="571"/>
                  </a:lnTo>
                  <a:lnTo>
                    <a:pt x="1417" y="570"/>
                  </a:lnTo>
                  <a:lnTo>
                    <a:pt x="1416" y="569"/>
                  </a:lnTo>
                  <a:lnTo>
                    <a:pt x="1418" y="569"/>
                  </a:lnTo>
                  <a:lnTo>
                    <a:pt x="1419" y="569"/>
                  </a:lnTo>
                  <a:lnTo>
                    <a:pt x="1422" y="567"/>
                  </a:lnTo>
                  <a:lnTo>
                    <a:pt x="1423" y="567"/>
                  </a:lnTo>
                  <a:lnTo>
                    <a:pt x="1423" y="569"/>
                  </a:lnTo>
                  <a:lnTo>
                    <a:pt x="1424" y="569"/>
                  </a:lnTo>
                  <a:lnTo>
                    <a:pt x="1424" y="570"/>
                  </a:lnTo>
                  <a:lnTo>
                    <a:pt x="1424" y="571"/>
                  </a:lnTo>
                  <a:lnTo>
                    <a:pt x="1424" y="572"/>
                  </a:lnTo>
                  <a:lnTo>
                    <a:pt x="1425" y="572"/>
                  </a:lnTo>
                  <a:lnTo>
                    <a:pt x="1426" y="572"/>
                  </a:lnTo>
                  <a:lnTo>
                    <a:pt x="1427" y="572"/>
                  </a:lnTo>
                  <a:lnTo>
                    <a:pt x="1428" y="572"/>
                  </a:lnTo>
                  <a:lnTo>
                    <a:pt x="1430" y="572"/>
                  </a:lnTo>
                  <a:lnTo>
                    <a:pt x="1432" y="572"/>
                  </a:lnTo>
                  <a:lnTo>
                    <a:pt x="1432" y="567"/>
                  </a:lnTo>
                  <a:lnTo>
                    <a:pt x="1432" y="566"/>
                  </a:lnTo>
                  <a:lnTo>
                    <a:pt x="1430" y="566"/>
                  </a:lnTo>
                  <a:lnTo>
                    <a:pt x="1428" y="566"/>
                  </a:lnTo>
                  <a:lnTo>
                    <a:pt x="1428" y="565"/>
                  </a:lnTo>
                  <a:lnTo>
                    <a:pt x="1428" y="564"/>
                  </a:lnTo>
                  <a:lnTo>
                    <a:pt x="1428" y="563"/>
                  </a:lnTo>
                  <a:lnTo>
                    <a:pt x="1427" y="563"/>
                  </a:lnTo>
                  <a:lnTo>
                    <a:pt x="1426" y="563"/>
                  </a:lnTo>
                  <a:lnTo>
                    <a:pt x="1426" y="562"/>
                  </a:lnTo>
                  <a:lnTo>
                    <a:pt x="1426" y="561"/>
                  </a:lnTo>
                  <a:lnTo>
                    <a:pt x="1426" y="560"/>
                  </a:lnTo>
                  <a:lnTo>
                    <a:pt x="1427" y="560"/>
                  </a:lnTo>
                  <a:lnTo>
                    <a:pt x="1433" y="560"/>
                  </a:lnTo>
                  <a:lnTo>
                    <a:pt x="1433" y="558"/>
                  </a:lnTo>
                  <a:lnTo>
                    <a:pt x="1433" y="557"/>
                  </a:lnTo>
                  <a:lnTo>
                    <a:pt x="1433" y="556"/>
                  </a:lnTo>
                  <a:lnTo>
                    <a:pt x="1433" y="555"/>
                  </a:lnTo>
                  <a:lnTo>
                    <a:pt x="1430" y="555"/>
                  </a:lnTo>
                  <a:lnTo>
                    <a:pt x="1427" y="555"/>
                  </a:lnTo>
                  <a:lnTo>
                    <a:pt x="1427" y="553"/>
                  </a:lnTo>
                  <a:lnTo>
                    <a:pt x="1426" y="552"/>
                  </a:lnTo>
                  <a:lnTo>
                    <a:pt x="1426" y="550"/>
                  </a:lnTo>
                  <a:lnTo>
                    <a:pt x="1426" y="549"/>
                  </a:lnTo>
                  <a:lnTo>
                    <a:pt x="1426" y="547"/>
                  </a:lnTo>
                  <a:lnTo>
                    <a:pt x="1428" y="547"/>
                  </a:lnTo>
                  <a:lnTo>
                    <a:pt x="1427" y="542"/>
                  </a:lnTo>
                  <a:lnTo>
                    <a:pt x="1427" y="539"/>
                  </a:lnTo>
                  <a:lnTo>
                    <a:pt x="1424" y="540"/>
                  </a:lnTo>
                  <a:lnTo>
                    <a:pt x="1424" y="539"/>
                  </a:lnTo>
                  <a:lnTo>
                    <a:pt x="1424" y="538"/>
                  </a:lnTo>
                  <a:lnTo>
                    <a:pt x="1423" y="537"/>
                  </a:lnTo>
                  <a:lnTo>
                    <a:pt x="1434" y="535"/>
                  </a:lnTo>
                  <a:lnTo>
                    <a:pt x="1435" y="535"/>
                  </a:lnTo>
                  <a:lnTo>
                    <a:pt x="1436" y="533"/>
                  </a:lnTo>
                  <a:lnTo>
                    <a:pt x="1438" y="533"/>
                  </a:lnTo>
                  <a:lnTo>
                    <a:pt x="1439" y="533"/>
                  </a:lnTo>
                  <a:lnTo>
                    <a:pt x="1440" y="533"/>
                  </a:lnTo>
                  <a:lnTo>
                    <a:pt x="1440" y="531"/>
                  </a:lnTo>
                  <a:lnTo>
                    <a:pt x="1440" y="529"/>
                  </a:lnTo>
                  <a:lnTo>
                    <a:pt x="1439" y="527"/>
                  </a:lnTo>
                  <a:lnTo>
                    <a:pt x="1439" y="525"/>
                  </a:lnTo>
                  <a:lnTo>
                    <a:pt x="1439" y="524"/>
                  </a:lnTo>
                  <a:lnTo>
                    <a:pt x="1439" y="522"/>
                  </a:lnTo>
                  <a:lnTo>
                    <a:pt x="1439" y="521"/>
                  </a:lnTo>
                  <a:lnTo>
                    <a:pt x="1438" y="519"/>
                  </a:lnTo>
                  <a:lnTo>
                    <a:pt x="1438" y="518"/>
                  </a:lnTo>
                  <a:lnTo>
                    <a:pt x="1436" y="518"/>
                  </a:lnTo>
                  <a:lnTo>
                    <a:pt x="1435" y="518"/>
                  </a:lnTo>
                  <a:lnTo>
                    <a:pt x="1434" y="518"/>
                  </a:lnTo>
                  <a:lnTo>
                    <a:pt x="1434" y="519"/>
                  </a:lnTo>
                  <a:lnTo>
                    <a:pt x="1435" y="519"/>
                  </a:lnTo>
                  <a:lnTo>
                    <a:pt x="1435" y="521"/>
                  </a:lnTo>
                  <a:lnTo>
                    <a:pt x="1434" y="522"/>
                  </a:lnTo>
                  <a:lnTo>
                    <a:pt x="1431" y="524"/>
                  </a:lnTo>
                  <a:lnTo>
                    <a:pt x="1430" y="525"/>
                  </a:lnTo>
                  <a:lnTo>
                    <a:pt x="1427" y="524"/>
                  </a:lnTo>
                  <a:lnTo>
                    <a:pt x="1428" y="524"/>
                  </a:lnTo>
                  <a:lnTo>
                    <a:pt x="1428" y="523"/>
                  </a:lnTo>
                  <a:lnTo>
                    <a:pt x="1428" y="522"/>
                  </a:lnTo>
                  <a:lnTo>
                    <a:pt x="1428" y="520"/>
                  </a:lnTo>
                  <a:lnTo>
                    <a:pt x="1428" y="519"/>
                  </a:lnTo>
                  <a:lnTo>
                    <a:pt x="1427" y="519"/>
                  </a:lnTo>
                  <a:lnTo>
                    <a:pt x="1426" y="519"/>
                  </a:lnTo>
                  <a:lnTo>
                    <a:pt x="1425" y="519"/>
                  </a:lnTo>
                  <a:lnTo>
                    <a:pt x="1424" y="519"/>
                  </a:lnTo>
                  <a:lnTo>
                    <a:pt x="1424" y="520"/>
                  </a:lnTo>
                  <a:lnTo>
                    <a:pt x="1423" y="520"/>
                  </a:lnTo>
                  <a:lnTo>
                    <a:pt x="1422" y="521"/>
                  </a:lnTo>
                  <a:lnTo>
                    <a:pt x="1421" y="521"/>
                  </a:lnTo>
                  <a:lnTo>
                    <a:pt x="1421" y="522"/>
                  </a:lnTo>
                  <a:lnTo>
                    <a:pt x="1419" y="522"/>
                  </a:lnTo>
                  <a:lnTo>
                    <a:pt x="1418" y="522"/>
                  </a:lnTo>
                  <a:lnTo>
                    <a:pt x="1417" y="523"/>
                  </a:lnTo>
                  <a:lnTo>
                    <a:pt x="1416" y="523"/>
                  </a:lnTo>
                  <a:lnTo>
                    <a:pt x="1415" y="524"/>
                  </a:lnTo>
                  <a:lnTo>
                    <a:pt x="1415" y="523"/>
                  </a:lnTo>
                  <a:lnTo>
                    <a:pt x="1414" y="522"/>
                  </a:lnTo>
                  <a:lnTo>
                    <a:pt x="1414" y="523"/>
                  </a:lnTo>
                  <a:lnTo>
                    <a:pt x="1413" y="523"/>
                  </a:lnTo>
                  <a:lnTo>
                    <a:pt x="1411" y="524"/>
                  </a:lnTo>
                  <a:lnTo>
                    <a:pt x="1410" y="525"/>
                  </a:lnTo>
                  <a:lnTo>
                    <a:pt x="1409" y="525"/>
                  </a:lnTo>
                  <a:lnTo>
                    <a:pt x="1408" y="527"/>
                  </a:lnTo>
                  <a:lnTo>
                    <a:pt x="1407" y="527"/>
                  </a:lnTo>
                  <a:lnTo>
                    <a:pt x="1407" y="528"/>
                  </a:lnTo>
                  <a:lnTo>
                    <a:pt x="1406" y="528"/>
                  </a:lnTo>
                  <a:lnTo>
                    <a:pt x="1405" y="528"/>
                  </a:lnTo>
                  <a:lnTo>
                    <a:pt x="1405" y="529"/>
                  </a:lnTo>
                  <a:lnTo>
                    <a:pt x="1404" y="529"/>
                  </a:lnTo>
                  <a:lnTo>
                    <a:pt x="1404" y="530"/>
                  </a:lnTo>
                  <a:lnTo>
                    <a:pt x="1402" y="530"/>
                  </a:lnTo>
                  <a:lnTo>
                    <a:pt x="1401" y="531"/>
                  </a:lnTo>
                  <a:lnTo>
                    <a:pt x="1400" y="531"/>
                  </a:lnTo>
                  <a:lnTo>
                    <a:pt x="1399" y="532"/>
                  </a:lnTo>
                  <a:lnTo>
                    <a:pt x="1398" y="533"/>
                  </a:lnTo>
                  <a:lnTo>
                    <a:pt x="1398" y="535"/>
                  </a:lnTo>
                  <a:lnTo>
                    <a:pt x="1399" y="535"/>
                  </a:lnTo>
                  <a:lnTo>
                    <a:pt x="1399" y="536"/>
                  </a:lnTo>
                  <a:lnTo>
                    <a:pt x="1400" y="537"/>
                  </a:lnTo>
                  <a:lnTo>
                    <a:pt x="1400" y="538"/>
                  </a:lnTo>
                  <a:lnTo>
                    <a:pt x="1401" y="539"/>
                  </a:lnTo>
                  <a:lnTo>
                    <a:pt x="1399" y="540"/>
                  </a:lnTo>
                  <a:lnTo>
                    <a:pt x="1398" y="538"/>
                  </a:lnTo>
                  <a:lnTo>
                    <a:pt x="1397" y="537"/>
                  </a:lnTo>
                  <a:lnTo>
                    <a:pt x="1396" y="535"/>
                  </a:lnTo>
                  <a:lnTo>
                    <a:pt x="1395" y="533"/>
                  </a:lnTo>
                  <a:lnTo>
                    <a:pt x="1393" y="532"/>
                  </a:lnTo>
                  <a:lnTo>
                    <a:pt x="1393" y="531"/>
                  </a:lnTo>
                  <a:lnTo>
                    <a:pt x="1393" y="530"/>
                  </a:lnTo>
                  <a:lnTo>
                    <a:pt x="1395" y="529"/>
                  </a:lnTo>
                  <a:lnTo>
                    <a:pt x="1396" y="529"/>
                  </a:lnTo>
                  <a:lnTo>
                    <a:pt x="1396" y="530"/>
                  </a:lnTo>
                  <a:lnTo>
                    <a:pt x="1396" y="531"/>
                  </a:lnTo>
                  <a:lnTo>
                    <a:pt x="1397" y="531"/>
                  </a:lnTo>
                  <a:lnTo>
                    <a:pt x="1397" y="532"/>
                  </a:lnTo>
                  <a:lnTo>
                    <a:pt x="1398" y="532"/>
                  </a:lnTo>
                  <a:lnTo>
                    <a:pt x="1399" y="532"/>
                  </a:lnTo>
                  <a:lnTo>
                    <a:pt x="1400" y="531"/>
                  </a:lnTo>
                  <a:lnTo>
                    <a:pt x="1401" y="530"/>
                  </a:lnTo>
                  <a:lnTo>
                    <a:pt x="1402" y="529"/>
                  </a:lnTo>
                  <a:lnTo>
                    <a:pt x="1404" y="529"/>
                  </a:lnTo>
                  <a:lnTo>
                    <a:pt x="1405" y="528"/>
                  </a:lnTo>
                  <a:lnTo>
                    <a:pt x="1406" y="528"/>
                  </a:lnTo>
                  <a:lnTo>
                    <a:pt x="1406" y="527"/>
                  </a:lnTo>
                  <a:lnTo>
                    <a:pt x="1407" y="527"/>
                  </a:lnTo>
                  <a:lnTo>
                    <a:pt x="1408" y="527"/>
                  </a:lnTo>
                  <a:lnTo>
                    <a:pt x="1408" y="525"/>
                  </a:lnTo>
                  <a:lnTo>
                    <a:pt x="1409" y="525"/>
                  </a:lnTo>
                  <a:lnTo>
                    <a:pt x="1409" y="524"/>
                  </a:lnTo>
                  <a:lnTo>
                    <a:pt x="1410" y="524"/>
                  </a:lnTo>
                  <a:lnTo>
                    <a:pt x="1411" y="523"/>
                  </a:lnTo>
                  <a:lnTo>
                    <a:pt x="1413" y="523"/>
                  </a:lnTo>
                  <a:lnTo>
                    <a:pt x="1414" y="522"/>
                  </a:lnTo>
                  <a:lnTo>
                    <a:pt x="1415" y="522"/>
                  </a:lnTo>
                  <a:lnTo>
                    <a:pt x="1415" y="523"/>
                  </a:lnTo>
                  <a:lnTo>
                    <a:pt x="1416" y="523"/>
                  </a:lnTo>
                  <a:lnTo>
                    <a:pt x="1416" y="522"/>
                  </a:lnTo>
                  <a:lnTo>
                    <a:pt x="1417" y="522"/>
                  </a:lnTo>
                  <a:lnTo>
                    <a:pt x="1418" y="522"/>
                  </a:lnTo>
                  <a:lnTo>
                    <a:pt x="1419" y="521"/>
                  </a:lnTo>
                  <a:lnTo>
                    <a:pt x="1421" y="521"/>
                  </a:lnTo>
                  <a:lnTo>
                    <a:pt x="1422" y="521"/>
                  </a:lnTo>
                  <a:lnTo>
                    <a:pt x="1422" y="520"/>
                  </a:lnTo>
                  <a:lnTo>
                    <a:pt x="1423" y="520"/>
                  </a:lnTo>
                  <a:lnTo>
                    <a:pt x="1423" y="519"/>
                  </a:lnTo>
                  <a:lnTo>
                    <a:pt x="1424" y="519"/>
                  </a:lnTo>
                  <a:lnTo>
                    <a:pt x="1425" y="519"/>
                  </a:lnTo>
                  <a:lnTo>
                    <a:pt x="1425" y="518"/>
                  </a:lnTo>
                  <a:lnTo>
                    <a:pt x="1426" y="518"/>
                  </a:lnTo>
                  <a:lnTo>
                    <a:pt x="1427" y="518"/>
                  </a:lnTo>
                  <a:lnTo>
                    <a:pt x="1426" y="516"/>
                  </a:lnTo>
                  <a:lnTo>
                    <a:pt x="1426" y="515"/>
                  </a:lnTo>
                  <a:lnTo>
                    <a:pt x="1426" y="514"/>
                  </a:lnTo>
                  <a:lnTo>
                    <a:pt x="1427" y="514"/>
                  </a:lnTo>
                  <a:lnTo>
                    <a:pt x="1428" y="514"/>
                  </a:lnTo>
                  <a:lnTo>
                    <a:pt x="1431" y="514"/>
                  </a:lnTo>
                  <a:lnTo>
                    <a:pt x="1434" y="513"/>
                  </a:lnTo>
                  <a:lnTo>
                    <a:pt x="1434" y="515"/>
                  </a:lnTo>
                  <a:lnTo>
                    <a:pt x="1434" y="516"/>
                  </a:lnTo>
                  <a:lnTo>
                    <a:pt x="1435" y="516"/>
                  </a:lnTo>
                  <a:lnTo>
                    <a:pt x="1436" y="516"/>
                  </a:lnTo>
                  <a:lnTo>
                    <a:pt x="1438" y="516"/>
                  </a:lnTo>
                  <a:lnTo>
                    <a:pt x="1436" y="507"/>
                  </a:lnTo>
                  <a:lnTo>
                    <a:pt x="1435" y="507"/>
                  </a:lnTo>
                  <a:lnTo>
                    <a:pt x="1435" y="506"/>
                  </a:lnTo>
                  <a:lnTo>
                    <a:pt x="1435" y="505"/>
                  </a:lnTo>
                  <a:lnTo>
                    <a:pt x="1434" y="505"/>
                  </a:lnTo>
                  <a:lnTo>
                    <a:pt x="1433" y="505"/>
                  </a:lnTo>
                  <a:lnTo>
                    <a:pt x="1427" y="506"/>
                  </a:lnTo>
                  <a:lnTo>
                    <a:pt x="1427" y="503"/>
                  </a:lnTo>
                  <a:lnTo>
                    <a:pt x="1427" y="502"/>
                  </a:lnTo>
                  <a:lnTo>
                    <a:pt x="1426" y="500"/>
                  </a:lnTo>
                  <a:lnTo>
                    <a:pt x="1425" y="500"/>
                  </a:lnTo>
                  <a:lnTo>
                    <a:pt x="1418" y="504"/>
                  </a:lnTo>
                  <a:lnTo>
                    <a:pt x="1417" y="503"/>
                  </a:lnTo>
                  <a:lnTo>
                    <a:pt x="1415" y="498"/>
                  </a:lnTo>
                  <a:lnTo>
                    <a:pt x="1413" y="495"/>
                  </a:lnTo>
                  <a:lnTo>
                    <a:pt x="1421" y="489"/>
                  </a:lnTo>
                  <a:lnTo>
                    <a:pt x="1417" y="486"/>
                  </a:lnTo>
                  <a:lnTo>
                    <a:pt x="1417" y="485"/>
                  </a:lnTo>
                  <a:lnTo>
                    <a:pt x="1416" y="485"/>
                  </a:lnTo>
                  <a:lnTo>
                    <a:pt x="1416" y="483"/>
                  </a:lnTo>
                  <a:lnTo>
                    <a:pt x="1415" y="482"/>
                  </a:lnTo>
                  <a:lnTo>
                    <a:pt x="1414" y="482"/>
                  </a:lnTo>
                  <a:lnTo>
                    <a:pt x="1414" y="481"/>
                  </a:lnTo>
                  <a:lnTo>
                    <a:pt x="1413" y="481"/>
                  </a:lnTo>
                  <a:lnTo>
                    <a:pt x="1411" y="480"/>
                  </a:lnTo>
                  <a:lnTo>
                    <a:pt x="1410" y="481"/>
                  </a:lnTo>
                  <a:lnTo>
                    <a:pt x="1408" y="482"/>
                  </a:lnTo>
                  <a:lnTo>
                    <a:pt x="1406" y="483"/>
                  </a:lnTo>
                  <a:lnTo>
                    <a:pt x="1405" y="483"/>
                  </a:lnTo>
                  <a:lnTo>
                    <a:pt x="1404" y="482"/>
                  </a:lnTo>
                  <a:lnTo>
                    <a:pt x="1402" y="480"/>
                  </a:lnTo>
                  <a:lnTo>
                    <a:pt x="1402" y="479"/>
                  </a:lnTo>
                  <a:lnTo>
                    <a:pt x="1399" y="480"/>
                  </a:lnTo>
                  <a:lnTo>
                    <a:pt x="1398" y="479"/>
                  </a:lnTo>
                  <a:lnTo>
                    <a:pt x="1397" y="478"/>
                  </a:lnTo>
                  <a:lnTo>
                    <a:pt x="1396" y="479"/>
                  </a:lnTo>
                  <a:lnTo>
                    <a:pt x="1395" y="479"/>
                  </a:lnTo>
                  <a:lnTo>
                    <a:pt x="1393" y="479"/>
                  </a:lnTo>
                  <a:lnTo>
                    <a:pt x="1392" y="480"/>
                  </a:lnTo>
                  <a:lnTo>
                    <a:pt x="1393" y="481"/>
                  </a:lnTo>
                  <a:lnTo>
                    <a:pt x="1395" y="483"/>
                  </a:lnTo>
                  <a:lnTo>
                    <a:pt x="1393" y="483"/>
                  </a:lnTo>
                  <a:lnTo>
                    <a:pt x="1393" y="482"/>
                  </a:lnTo>
                  <a:lnTo>
                    <a:pt x="1390" y="485"/>
                  </a:lnTo>
                  <a:lnTo>
                    <a:pt x="1391" y="486"/>
                  </a:lnTo>
                  <a:lnTo>
                    <a:pt x="1390" y="486"/>
                  </a:lnTo>
                  <a:lnTo>
                    <a:pt x="1387" y="488"/>
                  </a:lnTo>
                  <a:lnTo>
                    <a:pt x="1385" y="487"/>
                  </a:lnTo>
                  <a:lnTo>
                    <a:pt x="1384" y="485"/>
                  </a:lnTo>
                  <a:lnTo>
                    <a:pt x="1384" y="483"/>
                  </a:lnTo>
                  <a:lnTo>
                    <a:pt x="1383" y="482"/>
                  </a:lnTo>
                  <a:lnTo>
                    <a:pt x="1382" y="481"/>
                  </a:lnTo>
                  <a:lnTo>
                    <a:pt x="1381" y="481"/>
                  </a:lnTo>
                  <a:lnTo>
                    <a:pt x="1376" y="483"/>
                  </a:lnTo>
                  <a:lnTo>
                    <a:pt x="1376" y="485"/>
                  </a:lnTo>
                  <a:lnTo>
                    <a:pt x="1376" y="486"/>
                  </a:lnTo>
                  <a:lnTo>
                    <a:pt x="1375" y="487"/>
                  </a:lnTo>
                  <a:lnTo>
                    <a:pt x="1375" y="486"/>
                  </a:lnTo>
                  <a:lnTo>
                    <a:pt x="1374" y="485"/>
                  </a:lnTo>
                  <a:lnTo>
                    <a:pt x="1371" y="486"/>
                  </a:lnTo>
                  <a:lnTo>
                    <a:pt x="1372" y="488"/>
                  </a:lnTo>
                  <a:lnTo>
                    <a:pt x="1374" y="493"/>
                  </a:lnTo>
                  <a:lnTo>
                    <a:pt x="1372" y="494"/>
                  </a:lnTo>
                  <a:lnTo>
                    <a:pt x="1371" y="495"/>
                  </a:lnTo>
                  <a:lnTo>
                    <a:pt x="1370" y="495"/>
                  </a:lnTo>
                  <a:lnTo>
                    <a:pt x="1370" y="494"/>
                  </a:lnTo>
                  <a:lnTo>
                    <a:pt x="1368" y="495"/>
                  </a:lnTo>
                  <a:lnTo>
                    <a:pt x="1367" y="496"/>
                  </a:lnTo>
                  <a:lnTo>
                    <a:pt x="1366" y="497"/>
                  </a:lnTo>
                  <a:lnTo>
                    <a:pt x="1364" y="498"/>
                  </a:lnTo>
                  <a:lnTo>
                    <a:pt x="1363" y="499"/>
                  </a:lnTo>
                  <a:lnTo>
                    <a:pt x="1362" y="499"/>
                  </a:lnTo>
                  <a:lnTo>
                    <a:pt x="1361" y="500"/>
                  </a:lnTo>
                  <a:lnTo>
                    <a:pt x="1359" y="499"/>
                  </a:lnTo>
                  <a:lnTo>
                    <a:pt x="1358" y="498"/>
                  </a:lnTo>
                  <a:lnTo>
                    <a:pt x="1358" y="497"/>
                  </a:lnTo>
                  <a:lnTo>
                    <a:pt x="1357" y="495"/>
                  </a:lnTo>
                  <a:lnTo>
                    <a:pt x="1356" y="495"/>
                  </a:lnTo>
                  <a:lnTo>
                    <a:pt x="1355" y="496"/>
                  </a:lnTo>
                  <a:lnTo>
                    <a:pt x="1354" y="497"/>
                  </a:lnTo>
                  <a:lnTo>
                    <a:pt x="1353" y="497"/>
                  </a:lnTo>
                  <a:lnTo>
                    <a:pt x="1352" y="498"/>
                  </a:lnTo>
                  <a:lnTo>
                    <a:pt x="1350" y="498"/>
                  </a:lnTo>
                  <a:lnTo>
                    <a:pt x="1346" y="502"/>
                  </a:lnTo>
                  <a:lnTo>
                    <a:pt x="1345" y="502"/>
                  </a:lnTo>
                  <a:lnTo>
                    <a:pt x="1344" y="503"/>
                  </a:lnTo>
                  <a:lnTo>
                    <a:pt x="1345" y="504"/>
                  </a:lnTo>
                  <a:lnTo>
                    <a:pt x="1345" y="505"/>
                  </a:lnTo>
                  <a:lnTo>
                    <a:pt x="1346" y="505"/>
                  </a:lnTo>
                  <a:lnTo>
                    <a:pt x="1346" y="506"/>
                  </a:lnTo>
                  <a:lnTo>
                    <a:pt x="1347" y="507"/>
                  </a:lnTo>
                  <a:lnTo>
                    <a:pt x="1347" y="508"/>
                  </a:lnTo>
                  <a:lnTo>
                    <a:pt x="1348" y="510"/>
                  </a:lnTo>
                  <a:lnTo>
                    <a:pt x="1349" y="511"/>
                  </a:lnTo>
                  <a:lnTo>
                    <a:pt x="1349" y="512"/>
                  </a:lnTo>
                  <a:lnTo>
                    <a:pt x="1348" y="513"/>
                  </a:lnTo>
                  <a:lnTo>
                    <a:pt x="1347" y="514"/>
                  </a:lnTo>
                  <a:lnTo>
                    <a:pt x="1346" y="515"/>
                  </a:lnTo>
                  <a:lnTo>
                    <a:pt x="1347" y="516"/>
                  </a:lnTo>
                  <a:lnTo>
                    <a:pt x="1347" y="518"/>
                  </a:lnTo>
                  <a:lnTo>
                    <a:pt x="1348" y="518"/>
                  </a:lnTo>
                  <a:lnTo>
                    <a:pt x="1348" y="519"/>
                  </a:lnTo>
                  <a:lnTo>
                    <a:pt x="1348" y="520"/>
                  </a:lnTo>
                  <a:lnTo>
                    <a:pt x="1349" y="520"/>
                  </a:lnTo>
                  <a:lnTo>
                    <a:pt x="1350" y="520"/>
                  </a:lnTo>
                  <a:lnTo>
                    <a:pt x="1350" y="521"/>
                  </a:lnTo>
                  <a:lnTo>
                    <a:pt x="1352" y="521"/>
                  </a:lnTo>
                  <a:lnTo>
                    <a:pt x="1352" y="522"/>
                  </a:lnTo>
                  <a:lnTo>
                    <a:pt x="1350" y="522"/>
                  </a:lnTo>
                  <a:lnTo>
                    <a:pt x="1346" y="525"/>
                  </a:lnTo>
                  <a:lnTo>
                    <a:pt x="1346" y="524"/>
                  </a:lnTo>
                  <a:lnTo>
                    <a:pt x="1344" y="525"/>
                  </a:lnTo>
                  <a:lnTo>
                    <a:pt x="1345" y="528"/>
                  </a:lnTo>
                  <a:lnTo>
                    <a:pt x="1345" y="529"/>
                  </a:lnTo>
                  <a:lnTo>
                    <a:pt x="1345" y="528"/>
                  </a:lnTo>
                  <a:lnTo>
                    <a:pt x="1346" y="530"/>
                  </a:lnTo>
                  <a:lnTo>
                    <a:pt x="1348" y="529"/>
                  </a:lnTo>
                  <a:lnTo>
                    <a:pt x="1349" y="530"/>
                  </a:lnTo>
                  <a:lnTo>
                    <a:pt x="1350" y="531"/>
                  </a:lnTo>
                  <a:lnTo>
                    <a:pt x="1348" y="532"/>
                  </a:lnTo>
                  <a:lnTo>
                    <a:pt x="1347" y="533"/>
                  </a:lnTo>
                  <a:lnTo>
                    <a:pt x="1344" y="536"/>
                  </a:lnTo>
                  <a:lnTo>
                    <a:pt x="1339" y="530"/>
                  </a:lnTo>
                  <a:lnTo>
                    <a:pt x="1339" y="529"/>
                  </a:lnTo>
                  <a:lnTo>
                    <a:pt x="1338" y="529"/>
                  </a:lnTo>
                  <a:lnTo>
                    <a:pt x="1338" y="528"/>
                  </a:lnTo>
                  <a:lnTo>
                    <a:pt x="1337" y="529"/>
                  </a:lnTo>
                  <a:lnTo>
                    <a:pt x="1336" y="529"/>
                  </a:lnTo>
                  <a:lnTo>
                    <a:pt x="1335" y="528"/>
                  </a:lnTo>
                  <a:lnTo>
                    <a:pt x="1336" y="527"/>
                  </a:lnTo>
                  <a:lnTo>
                    <a:pt x="1331" y="521"/>
                  </a:lnTo>
                  <a:lnTo>
                    <a:pt x="1329" y="522"/>
                  </a:lnTo>
                  <a:lnTo>
                    <a:pt x="1326" y="524"/>
                  </a:lnTo>
                  <a:lnTo>
                    <a:pt x="1326" y="525"/>
                  </a:lnTo>
                  <a:lnTo>
                    <a:pt x="1324" y="527"/>
                  </a:lnTo>
                  <a:lnTo>
                    <a:pt x="1323" y="524"/>
                  </a:lnTo>
                  <a:lnTo>
                    <a:pt x="1322" y="523"/>
                  </a:lnTo>
                  <a:lnTo>
                    <a:pt x="1321" y="521"/>
                  </a:lnTo>
                  <a:lnTo>
                    <a:pt x="1320" y="520"/>
                  </a:lnTo>
                  <a:lnTo>
                    <a:pt x="1319" y="519"/>
                  </a:lnTo>
                  <a:lnTo>
                    <a:pt x="1318" y="520"/>
                  </a:lnTo>
                  <a:lnTo>
                    <a:pt x="1315" y="521"/>
                  </a:lnTo>
                  <a:lnTo>
                    <a:pt x="1314" y="522"/>
                  </a:lnTo>
                  <a:lnTo>
                    <a:pt x="1313" y="522"/>
                  </a:lnTo>
                  <a:lnTo>
                    <a:pt x="1313" y="523"/>
                  </a:lnTo>
                  <a:lnTo>
                    <a:pt x="1314" y="524"/>
                  </a:lnTo>
                  <a:lnTo>
                    <a:pt x="1315" y="524"/>
                  </a:lnTo>
                  <a:lnTo>
                    <a:pt x="1319" y="529"/>
                  </a:lnTo>
                  <a:lnTo>
                    <a:pt x="1318" y="530"/>
                  </a:lnTo>
                  <a:lnTo>
                    <a:pt x="1316" y="531"/>
                  </a:lnTo>
                  <a:lnTo>
                    <a:pt x="1313" y="528"/>
                  </a:lnTo>
                  <a:lnTo>
                    <a:pt x="1311" y="523"/>
                  </a:lnTo>
                  <a:lnTo>
                    <a:pt x="1311" y="524"/>
                  </a:lnTo>
                  <a:lnTo>
                    <a:pt x="1309" y="524"/>
                  </a:lnTo>
                  <a:lnTo>
                    <a:pt x="1309" y="525"/>
                  </a:lnTo>
                  <a:lnTo>
                    <a:pt x="1310" y="527"/>
                  </a:lnTo>
                  <a:lnTo>
                    <a:pt x="1311" y="529"/>
                  </a:lnTo>
                  <a:lnTo>
                    <a:pt x="1312" y="529"/>
                  </a:lnTo>
                  <a:lnTo>
                    <a:pt x="1313" y="531"/>
                  </a:lnTo>
                  <a:lnTo>
                    <a:pt x="1314" y="532"/>
                  </a:lnTo>
                  <a:lnTo>
                    <a:pt x="1314" y="533"/>
                  </a:lnTo>
                  <a:lnTo>
                    <a:pt x="1315" y="535"/>
                  </a:lnTo>
                  <a:lnTo>
                    <a:pt x="1316" y="536"/>
                  </a:lnTo>
                  <a:lnTo>
                    <a:pt x="1316" y="537"/>
                  </a:lnTo>
                  <a:lnTo>
                    <a:pt x="1318" y="538"/>
                  </a:lnTo>
                  <a:lnTo>
                    <a:pt x="1318" y="539"/>
                  </a:lnTo>
                  <a:lnTo>
                    <a:pt x="1319" y="540"/>
                  </a:lnTo>
                  <a:lnTo>
                    <a:pt x="1319" y="541"/>
                  </a:lnTo>
                  <a:lnTo>
                    <a:pt x="1320" y="541"/>
                  </a:lnTo>
                  <a:lnTo>
                    <a:pt x="1320" y="542"/>
                  </a:lnTo>
                  <a:lnTo>
                    <a:pt x="1320" y="544"/>
                  </a:lnTo>
                  <a:lnTo>
                    <a:pt x="1321" y="544"/>
                  </a:lnTo>
                  <a:lnTo>
                    <a:pt x="1321" y="545"/>
                  </a:lnTo>
                  <a:lnTo>
                    <a:pt x="1322" y="545"/>
                  </a:lnTo>
                  <a:lnTo>
                    <a:pt x="1322" y="546"/>
                  </a:lnTo>
                  <a:lnTo>
                    <a:pt x="1312" y="553"/>
                  </a:lnTo>
                  <a:lnTo>
                    <a:pt x="1311" y="552"/>
                  </a:lnTo>
                  <a:lnTo>
                    <a:pt x="1310" y="549"/>
                  </a:lnTo>
                  <a:lnTo>
                    <a:pt x="1309" y="548"/>
                  </a:lnTo>
                  <a:lnTo>
                    <a:pt x="1307" y="547"/>
                  </a:lnTo>
                  <a:lnTo>
                    <a:pt x="1307" y="546"/>
                  </a:lnTo>
                  <a:lnTo>
                    <a:pt x="1306" y="545"/>
                  </a:lnTo>
                  <a:lnTo>
                    <a:pt x="1306" y="544"/>
                  </a:lnTo>
                  <a:lnTo>
                    <a:pt x="1305" y="542"/>
                  </a:lnTo>
                  <a:lnTo>
                    <a:pt x="1304" y="541"/>
                  </a:lnTo>
                  <a:lnTo>
                    <a:pt x="1303" y="539"/>
                  </a:lnTo>
                  <a:lnTo>
                    <a:pt x="1302" y="538"/>
                  </a:lnTo>
                  <a:lnTo>
                    <a:pt x="1301" y="537"/>
                  </a:lnTo>
                  <a:lnTo>
                    <a:pt x="1299" y="535"/>
                  </a:lnTo>
                  <a:lnTo>
                    <a:pt x="1299" y="533"/>
                  </a:lnTo>
                  <a:lnTo>
                    <a:pt x="1298" y="532"/>
                  </a:lnTo>
                  <a:lnTo>
                    <a:pt x="1296" y="532"/>
                  </a:lnTo>
                  <a:lnTo>
                    <a:pt x="1296" y="533"/>
                  </a:lnTo>
                  <a:lnTo>
                    <a:pt x="1293" y="535"/>
                  </a:lnTo>
                  <a:lnTo>
                    <a:pt x="1292" y="536"/>
                  </a:lnTo>
                  <a:lnTo>
                    <a:pt x="1290" y="537"/>
                  </a:lnTo>
                  <a:lnTo>
                    <a:pt x="1287" y="539"/>
                  </a:lnTo>
                  <a:lnTo>
                    <a:pt x="1287" y="540"/>
                  </a:lnTo>
                  <a:lnTo>
                    <a:pt x="1288" y="541"/>
                  </a:lnTo>
                  <a:lnTo>
                    <a:pt x="1288" y="542"/>
                  </a:lnTo>
                  <a:lnTo>
                    <a:pt x="1287" y="544"/>
                  </a:lnTo>
                  <a:lnTo>
                    <a:pt x="1287" y="545"/>
                  </a:lnTo>
                  <a:lnTo>
                    <a:pt x="1286" y="545"/>
                  </a:lnTo>
                  <a:lnTo>
                    <a:pt x="1288" y="547"/>
                  </a:lnTo>
                  <a:lnTo>
                    <a:pt x="1286" y="548"/>
                  </a:lnTo>
                  <a:lnTo>
                    <a:pt x="1286" y="549"/>
                  </a:lnTo>
                  <a:lnTo>
                    <a:pt x="1287" y="549"/>
                  </a:lnTo>
                  <a:lnTo>
                    <a:pt x="1287" y="550"/>
                  </a:lnTo>
                  <a:lnTo>
                    <a:pt x="1288" y="552"/>
                  </a:lnTo>
                  <a:lnTo>
                    <a:pt x="1287" y="553"/>
                  </a:lnTo>
                  <a:lnTo>
                    <a:pt x="1284" y="555"/>
                  </a:lnTo>
                  <a:lnTo>
                    <a:pt x="1285" y="557"/>
                  </a:lnTo>
                  <a:lnTo>
                    <a:pt x="1284" y="557"/>
                  </a:lnTo>
                  <a:lnTo>
                    <a:pt x="1280" y="560"/>
                  </a:lnTo>
                  <a:lnTo>
                    <a:pt x="1278" y="555"/>
                  </a:lnTo>
                  <a:lnTo>
                    <a:pt x="1278" y="556"/>
                  </a:lnTo>
                  <a:lnTo>
                    <a:pt x="1277" y="556"/>
                  </a:lnTo>
                  <a:lnTo>
                    <a:pt x="1276" y="556"/>
                  </a:lnTo>
                  <a:lnTo>
                    <a:pt x="1273" y="556"/>
                  </a:lnTo>
                  <a:lnTo>
                    <a:pt x="1273" y="557"/>
                  </a:lnTo>
                  <a:lnTo>
                    <a:pt x="1272" y="557"/>
                  </a:lnTo>
                  <a:lnTo>
                    <a:pt x="1271" y="557"/>
                  </a:lnTo>
                  <a:lnTo>
                    <a:pt x="1270" y="558"/>
                  </a:lnTo>
                  <a:lnTo>
                    <a:pt x="1269" y="558"/>
                  </a:lnTo>
                  <a:lnTo>
                    <a:pt x="1269" y="560"/>
                  </a:lnTo>
                  <a:lnTo>
                    <a:pt x="1268" y="560"/>
                  </a:lnTo>
                  <a:lnTo>
                    <a:pt x="1269" y="562"/>
                  </a:lnTo>
                  <a:lnTo>
                    <a:pt x="1269" y="563"/>
                  </a:lnTo>
                  <a:lnTo>
                    <a:pt x="1270" y="563"/>
                  </a:lnTo>
                  <a:lnTo>
                    <a:pt x="1271" y="565"/>
                  </a:lnTo>
                  <a:lnTo>
                    <a:pt x="1272" y="566"/>
                  </a:lnTo>
                  <a:lnTo>
                    <a:pt x="1272" y="567"/>
                  </a:lnTo>
                  <a:lnTo>
                    <a:pt x="1279" y="563"/>
                  </a:lnTo>
                  <a:lnTo>
                    <a:pt x="1280" y="564"/>
                  </a:lnTo>
                  <a:lnTo>
                    <a:pt x="1287" y="561"/>
                  </a:lnTo>
                  <a:lnTo>
                    <a:pt x="1288" y="562"/>
                  </a:lnTo>
                  <a:lnTo>
                    <a:pt x="1288" y="563"/>
                  </a:lnTo>
                  <a:lnTo>
                    <a:pt x="1289" y="564"/>
                  </a:lnTo>
                  <a:lnTo>
                    <a:pt x="1290" y="566"/>
                  </a:lnTo>
                  <a:lnTo>
                    <a:pt x="1289" y="566"/>
                  </a:lnTo>
                  <a:lnTo>
                    <a:pt x="1285" y="570"/>
                  </a:lnTo>
                  <a:lnTo>
                    <a:pt x="1283" y="566"/>
                  </a:lnTo>
                  <a:lnTo>
                    <a:pt x="1281" y="565"/>
                  </a:lnTo>
                  <a:lnTo>
                    <a:pt x="1281" y="566"/>
                  </a:lnTo>
                  <a:lnTo>
                    <a:pt x="1280" y="564"/>
                  </a:lnTo>
                  <a:lnTo>
                    <a:pt x="1276" y="567"/>
                  </a:lnTo>
                  <a:lnTo>
                    <a:pt x="1273" y="569"/>
                  </a:lnTo>
                  <a:lnTo>
                    <a:pt x="1272" y="569"/>
                  </a:lnTo>
                  <a:lnTo>
                    <a:pt x="1271" y="567"/>
                  </a:lnTo>
                  <a:lnTo>
                    <a:pt x="1270" y="566"/>
                  </a:lnTo>
                  <a:lnTo>
                    <a:pt x="1269" y="564"/>
                  </a:lnTo>
                  <a:lnTo>
                    <a:pt x="1269" y="563"/>
                  </a:lnTo>
                  <a:lnTo>
                    <a:pt x="1267" y="561"/>
                  </a:lnTo>
                  <a:lnTo>
                    <a:pt x="1264" y="562"/>
                  </a:lnTo>
                  <a:lnTo>
                    <a:pt x="1262" y="563"/>
                  </a:lnTo>
                  <a:lnTo>
                    <a:pt x="1261" y="564"/>
                  </a:lnTo>
                  <a:lnTo>
                    <a:pt x="1260" y="565"/>
                  </a:lnTo>
                  <a:lnTo>
                    <a:pt x="1259" y="565"/>
                  </a:lnTo>
                  <a:lnTo>
                    <a:pt x="1259" y="566"/>
                  </a:lnTo>
                  <a:lnTo>
                    <a:pt x="1259" y="567"/>
                  </a:lnTo>
                  <a:lnTo>
                    <a:pt x="1258" y="569"/>
                  </a:lnTo>
                  <a:lnTo>
                    <a:pt x="1258" y="570"/>
                  </a:lnTo>
                  <a:lnTo>
                    <a:pt x="1257" y="572"/>
                  </a:lnTo>
                  <a:lnTo>
                    <a:pt x="1255" y="571"/>
                  </a:lnTo>
                  <a:lnTo>
                    <a:pt x="1251" y="572"/>
                  </a:lnTo>
                  <a:lnTo>
                    <a:pt x="1247" y="573"/>
                  </a:lnTo>
                  <a:lnTo>
                    <a:pt x="1249" y="575"/>
                  </a:lnTo>
                  <a:lnTo>
                    <a:pt x="1249" y="577"/>
                  </a:lnTo>
                  <a:lnTo>
                    <a:pt x="1249" y="581"/>
                  </a:lnTo>
                  <a:lnTo>
                    <a:pt x="1250" y="581"/>
                  </a:lnTo>
                  <a:lnTo>
                    <a:pt x="1251" y="581"/>
                  </a:lnTo>
                  <a:lnTo>
                    <a:pt x="1252" y="581"/>
                  </a:lnTo>
                  <a:lnTo>
                    <a:pt x="1252" y="582"/>
                  </a:lnTo>
                  <a:lnTo>
                    <a:pt x="1253" y="582"/>
                  </a:lnTo>
                  <a:lnTo>
                    <a:pt x="1252" y="582"/>
                  </a:lnTo>
                  <a:lnTo>
                    <a:pt x="1251" y="581"/>
                  </a:lnTo>
                  <a:lnTo>
                    <a:pt x="1251" y="582"/>
                  </a:lnTo>
                  <a:lnTo>
                    <a:pt x="1250" y="586"/>
                  </a:lnTo>
                  <a:lnTo>
                    <a:pt x="1249" y="586"/>
                  </a:lnTo>
                  <a:lnTo>
                    <a:pt x="1249" y="585"/>
                  </a:lnTo>
                  <a:lnTo>
                    <a:pt x="1249" y="583"/>
                  </a:lnTo>
                  <a:lnTo>
                    <a:pt x="1249" y="581"/>
                  </a:lnTo>
                  <a:lnTo>
                    <a:pt x="1247" y="581"/>
                  </a:lnTo>
                  <a:lnTo>
                    <a:pt x="1246" y="581"/>
                  </a:lnTo>
                  <a:lnTo>
                    <a:pt x="1245" y="581"/>
                  </a:lnTo>
                  <a:lnTo>
                    <a:pt x="1243" y="582"/>
                  </a:lnTo>
                  <a:lnTo>
                    <a:pt x="1242" y="582"/>
                  </a:lnTo>
                  <a:lnTo>
                    <a:pt x="1242" y="583"/>
                  </a:lnTo>
                  <a:lnTo>
                    <a:pt x="1242" y="585"/>
                  </a:lnTo>
                  <a:lnTo>
                    <a:pt x="1242" y="586"/>
                  </a:lnTo>
                  <a:lnTo>
                    <a:pt x="1243" y="587"/>
                  </a:lnTo>
                  <a:lnTo>
                    <a:pt x="1243" y="588"/>
                  </a:lnTo>
                  <a:lnTo>
                    <a:pt x="1244" y="589"/>
                  </a:lnTo>
                  <a:lnTo>
                    <a:pt x="1245" y="589"/>
                  </a:lnTo>
                  <a:lnTo>
                    <a:pt x="1245" y="590"/>
                  </a:lnTo>
                  <a:lnTo>
                    <a:pt x="1246" y="590"/>
                  </a:lnTo>
                  <a:lnTo>
                    <a:pt x="1246" y="591"/>
                  </a:lnTo>
                  <a:lnTo>
                    <a:pt x="1247" y="591"/>
                  </a:lnTo>
                  <a:lnTo>
                    <a:pt x="1249" y="591"/>
                  </a:lnTo>
                  <a:lnTo>
                    <a:pt x="1250" y="592"/>
                  </a:lnTo>
                  <a:lnTo>
                    <a:pt x="1246" y="591"/>
                  </a:lnTo>
                  <a:lnTo>
                    <a:pt x="1245" y="591"/>
                  </a:lnTo>
                  <a:lnTo>
                    <a:pt x="1244" y="594"/>
                  </a:lnTo>
                  <a:lnTo>
                    <a:pt x="1244" y="595"/>
                  </a:lnTo>
                  <a:lnTo>
                    <a:pt x="1243" y="595"/>
                  </a:lnTo>
                  <a:lnTo>
                    <a:pt x="1243" y="596"/>
                  </a:lnTo>
                  <a:lnTo>
                    <a:pt x="1242" y="596"/>
                  </a:lnTo>
                  <a:lnTo>
                    <a:pt x="1244" y="599"/>
                  </a:lnTo>
                  <a:lnTo>
                    <a:pt x="1242" y="600"/>
                  </a:lnTo>
                  <a:lnTo>
                    <a:pt x="1240" y="598"/>
                  </a:lnTo>
                  <a:lnTo>
                    <a:pt x="1240" y="597"/>
                  </a:lnTo>
                  <a:lnTo>
                    <a:pt x="1241" y="596"/>
                  </a:lnTo>
                  <a:lnTo>
                    <a:pt x="1241" y="595"/>
                  </a:lnTo>
                  <a:lnTo>
                    <a:pt x="1241" y="596"/>
                  </a:lnTo>
                  <a:lnTo>
                    <a:pt x="1242" y="596"/>
                  </a:lnTo>
                  <a:lnTo>
                    <a:pt x="1242" y="595"/>
                  </a:lnTo>
                  <a:lnTo>
                    <a:pt x="1243" y="595"/>
                  </a:lnTo>
                  <a:lnTo>
                    <a:pt x="1243" y="594"/>
                  </a:lnTo>
                  <a:lnTo>
                    <a:pt x="1244" y="594"/>
                  </a:lnTo>
                  <a:lnTo>
                    <a:pt x="1242" y="592"/>
                  </a:lnTo>
                  <a:lnTo>
                    <a:pt x="1241" y="590"/>
                  </a:lnTo>
                  <a:lnTo>
                    <a:pt x="1240" y="588"/>
                  </a:lnTo>
                  <a:lnTo>
                    <a:pt x="1238" y="587"/>
                  </a:lnTo>
                  <a:lnTo>
                    <a:pt x="1240" y="586"/>
                  </a:lnTo>
                  <a:lnTo>
                    <a:pt x="1241" y="586"/>
                  </a:lnTo>
                  <a:lnTo>
                    <a:pt x="1241" y="585"/>
                  </a:lnTo>
                  <a:lnTo>
                    <a:pt x="1241" y="583"/>
                  </a:lnTo>
                  <a:lnTo>
                    <a:pt x="1241" y="582"/>
                  </a:lnTo>
                  <a:lnTo>
                    <a:pt x="1241" y="581"/>
                  </a:lnTo>
                  <a:lnTo>
                    <a:pt x="1242" y="578"/>
                  </a:lnTo>
                  <a:lnTo>
                    <a:pt x="1242" y="577"/>
                  </a:lnTo>
                  <a:lnTo>
                    <a:pt x="1242" y="575"/>
                  </a:lnTo>
                  <a:lnTo>
                    <a:pt x="1242" y="574"/>
                  </a:lnTo>
                  <a:lnTo>
                    <a:pt x="1241" y="574"/>
                  </a:lnTo>
                  <a:lnTo>
                    <a:pt x="1240" y="574"/>
                  </a:lnTo>
                  <a:lnTo>
                    <a:pt x="1238" y="574"/>
                  </a:lnTo>
                  <a:lnTo>
                    <a:pt x="1236" y="575"/>
                  </a:lnTo>
                  <a:lnTo>
                    <a:pt x="1234" y="578"/>
                  </a:lnTo>
                  <a:lnTo>
                    <a:pt x="1233" y="578"/>
                  </a:lnTo>
                  <a:close/>
                  <a:moveTo>
                    <a:pt x="1264" y="1576"/>
                  </a:moveTo>
                  <a:lnTo>
                    <a:pt x="1264" y="1578"/>
                  </a:lnTo>
                  <a:lnTo>
                    <a:pt x="1264" y="1581"/>
                  </a:lnTo>
                  <a:lnTo>
                    <a:pt x="1264" y="1585"/>
                  </a:lnTo>
                  <a:lnTo>
                    <a:pt x="1264" y="1590"/>
                  </a:lnTo>
                  <a:lnTo>
                    <a:pt x="1264" y="1593"/>
                  </a:lnTo>
                  <a:lnTo>
                    <a:pt x="1266" y="1598"/>
                  </a:lnTo>
                  <a:lnTo>
                    <a:pt x="1266" y="1601"/>
                  </a:lnTo>
                  <a:lnTo>
                    <a:pt x="1272" y="1601"/>
                  </a:lnTo>
                  <a:lnTo>
                    <a:pt x="1273" y="1601"/>
                  </a:lnTo>
                  <a:lnTo>
                    <a:pt x="1278" y="1601"/>
                  </a:lnTo>
                  <a:lnTo>
                    <a:pt x="1280" y="1601"/>
                  </a:lnTo>
                  <a:lnTo>
                    <a:pt x="1289" y="1601"/>
                  </a:lnTo>
                  <a:lnTo>
                    <a:pt x="1290" y="1601"/>
                  </a:lnTo>
                  <a:lnTo>
                    <a:pt x="1290" y="1602"/>
                  </a:lnTo>
                  <a:lnTo>
                    <a:pt x="1290" y="1603"/>
                  </a:lnTo>
                  <a:lnTo>
                    <a:pt x="1290" y="1604"/>
                  </a:lnTo>
                  <a:lnTo>
                    <a:pt x="1290" y="1606"/>
                  </a:lnTo>
                  <a:lnTo>
                    <a:pt x="1292" y="1606"/>
                  </a:lnTo>
                  <a:lnTo>
                    <a:pt x="1293" y="1606"/>
                  </a:lnTo>
                  <a:lnTo>
                    <a:pt x="1294" y="1606"/>
                  </a:lnTo>
                  <a:lnTo>
                    <a:pt x="1295" y="1606"/>
                  </a:lnTo>
                  <a:lnTo>
                    <a:pt x="1296" y="1606"/>
                  </a:lnTo>
                  <a:lnTo>
                    <a:pt x="1297" y="1606"/>
                  </a:lnTo>
                  <a:lnTo>
                    <a:pt x="1298" y="1606"/>
                  </a:lnTo>
                  <a:lnTo>
                    <a:pt x="1299" y="1606"/>
                  </a:lnTo>
                  <a:lnTo>
                    <a:pt x="1301" y="1606"/>
                  </a:lnTo>
                  <a:lnTo>
                    <a:pt x="1302" y="1606"/>
                  </a:lnTo>
                  <a:lnTo>
                    <a:pt x="1303" y="1606"/>
                  </a:lnTo>
                  <a:lnTo>
                    <a:pt x="1304" y="1606"/>
                  </a:lnTo>
                  <a:lnTo>
                    <a:pt x="1305" y="1606"/>
                  </a:lnTo>
                  <a:lnTo>
                    <a:pt x="1306" y="1606"/>
                  </a:lnTo>
                  <a:lnTo>
                    <a:pt x="1307" y="1606"/>
                  </a:lnTo>
                  <a:lnTo>
                    <a:pt x="1309" y="1606"/>
                  </a:lnTo>
                  <a:lnTo>
                    <a:pt x="1310" y="1606"/>
                  </a:lnTo>
                  <a:lnTo>
                    <a:pt x="1311" y="1606"/>
                  </a:lnTo>
                  <a:lnTo>
                    <a:pt x="1312" y="1606"/>
                  </a:lnTo>
                  <a:lnTo>
                    <a:pt x="1313" y="1606"/>
                  </a:lnTo>
                  <a:lnTo>
                    <a:pt x="1314" y="1606"/>
                  </a:lnTo>
                  <a:lnTo>
                    <a:pt x="1315" y="1606"/>
                  </a:lnTo>
                  <a:lnTo>
                    <a:pt x="1316" y="1606"/>
                  </a:lnTo>
                  <a:lnTo>
                    <a:pt x="1318" y="1606"/>
                  </a:lnTo>
                  <a:lnTo>
                    <a:pt x="1319" y="1606"/>
                  </a:lnTo>
                  <a:lnTo>
                    <a:pt x="1320" y="1606"/>
                  </a:lnTo>
                  <a:lnTo>
                    <a:pt x="1321" y="1606"/>
                  </a:lnTo>
                  <a:lnTo>
                    <a:pt x="1322" y="1606"/>
                  </a:lnTo>
                  <a:lnTo>
                    <a:pt x="1323" y="1606"/>
                  </a:lnTo>
                  <a:lnTo>
                    <a:pt x="1323" y="1604"/>
                  </a:lnTo>
                  <a:lnTo>
                    <a:pt x="1324" y="1604"/>
                  </a:lnTo>
                  <a:lnTo>
                    <a:pt x="1326" y="1604"/>
                  </a:lnTo>
                  <a:lnTo>
                    <a:pt x="1327" y="1604"/>
                  </a:lnTo>
                  <a:lnTo>
                    <a:pt x="1328" y="1604"/>
                  </a:lnTo>
                  <a:lnTo>
                    <a:pt x="1329" y="1604"/>
                  </a:lnTo>
                  <a:lnTo>
                    <a:pt x="1330" y="1604"/>
                  </a:lnTo>
                  <a:lnTo>
                    <a:pt x="1331" y="1604"/>
                  </a:lnTo>
                  <a:lnTo>
                    <a:pt x="1332" y="1604"/>
                  </a:lnTo>
                  <a:lnTo>
                    <a:pt x="1333" y="1604"/>
                  </a:lnTo>
                  <a:lnTo>
                    <a:pt x="1335" y="1604"/>
                  </a:lnTo>
                  <a:lnTo>
                    <a:pt x="1337" y="1604"/>
                  </a:lnTo>
                  <a:lnTo>
                    <a:pt x="1338" y="1604"/>
                  </a:lnTo>
                  <a:lnTo>
                    <a:pt x="1339" y="1604"/>
                  </a:lnTo>
                  <a:lnTo>
                    <a:pt x="1340" y="1604"/>
                  </a:lnTo>
                  <a:lnTo>
                    <a:pt x="1341" y="1604"/>
                  </a:lnTo>
                  <a:lnTo>
                    <a:pt x="1342" y="1604"/>
                  </a:lnTo>
                  <a:lnTo>
                    <a:pt x="1363" y="1604"/>
                  </a:lnTo>
                  <a:lnTo>
                    <a:pt x="1364" y="1604"/>
                  </a:lnTo>
                  <a:lnTo>
                    <a:pt x="1364" y="1606"/>
                  </a:lnTo>
                  <a:lnTo>
                    <a:pt x="1364" y="1608"/>
                  </a:lnTo>
                  <a:lnTo>
                    <a:pt x="1371" y="1606"/>
                  </a:lnTo>
                  <a:lnTo>
                    <a:pt x="1373" y="1606"/>
                  </a:lnTo>
                  <a:lnTo>
                    <a:pt x="1375" y="1606"/>
                  </a:lnTo>
                  <a:lnTo>
                    <a:pt x="1375" y="1604"/>
                  </a:lnTo>
                  <a:lnTo>
                    <a:pt x="1375" y="1603"/>
                  </a:lnTo>
                  <a:lnTo>
                    <a:pt x="1375" y="1602"/>
                  </a:lnTo>
                  <a:lnTo>
                    <a:pt x="1375" y="1601"/>
                  </a:lnTo>
                  <a:lnTo>
                    <a:pt x="1375" y="1600"/>
                  </a:lnTo>
                  <a:lnTo>
                    <a:pt x="1375" y="1598"/>
                  </a:lnTo>
                  <a:lnTo>
                    <a:pt x="1375" y="1596"/>
                  </a:lnTo>
                  <a:lnTo>
                    <a:pt x="1375" y="1595"/>
                  </a:lnTo>
                  <a:lnTo>
                    <a:pt x="1375" y="1593"/>
                  </a:lnTo>
                  <a:lnTo>
                    <a:pt x="1375" y="1591"/>
                  </a:lnTo>
                  <a:lnTo>
                    <a:pt x="1375" y="1585"/>
                  </a:lnTo>
                  <a:lnTo>
                    <a:pt x="1375" y="1581"/>
                  </a:lnTo>
                  <a:lnTo>
                    <a:pt x="1375" y="1574"/>
                  </a:lnTo>
                  <a:lnTo>
                    <a:pt x="1375" y="1568"/>
                  </a:lnTo>
                  <a:lnTo>
                    <a:pt x="1375" y="1562"/>
                  </a:lnTo>
                  <a:lnTo>
                    <a:pt x="1375" y="1561"/>
                  </a:lnTo>
                  <a:lnTo>
                    <a:pt x="1375" y="1556"/>
                  </a:lnTo>
                  <a:lnTo>
                    <a:pt x="1375" y="1551"/>
                  </a:lnTo>
                  <a:lnTo>
                    <a:pt x="1375" y="1550"/>
                  </a:lnTo>
                  <a:lnTo>
                    <a:pt x="1374" y="1542"/>
                  </a:lnTo>
                  <a:lnTo>
                    <a:pt x="1374" y="1541"/>
                  </a:lnTo>
                  <a:lnTo>
                    <a:pt x="1374" y="1540"/>
                  </a:lnTo>
                  <a:lnTo>
                    <a:pt x="1374" y="1539"/>
                  </a:lnTo>
                  <a:lnTo>
                    <a:pt x="1374" y="1537"/>
                  </a:lnTo>
                  <a:lnTo>
                    <a:pt x="1374" y="1536"/>
                  </a:lnTo>
                  <a:lnTo>
                    <a:pt x="1374" y="1535"/>
                  </a:lnTo>
                  <a:lnTo>
                    <a:pt x="1374" y="1534"/>
                  </a:lnTo>
                  <a:lnTo>
                    <a:pt x="1374" y="1526"/>
                  </a:lnTo>
                  <a:lnTo>
                    <a:pt x="1374" y="1523"/>
                  </a:lnTo>
                  <a:lnTo>
                    <a:pt x="1374" y="1519"/>
                  </a:lnTo>
                  <a:lnTo>
                    <a:pt x="1374" y="1516"/>
                  </a:lnTo>
                  <a:lnTo>
                    <a:pt x="1374" y="1510"/>
                  </a:lnTo>
                  <a:lnTo>
                    <a:pt x="1374" y="1509"/>
                  </a:lnTo>
                  <a:lnTo>
                    <a:pt x="1374" y="1499"/>
                  </a:lnTo>
                  <a:lnTo>
                    <a:pt x="1374" y="1498"/>
                  </a:lnTo>
                  <a:lnTo>
                    <a:pt x="1374" y="1493"/>
                  </a:lnTo>
                  <a:lnTo>
                    <a:pt x="1373" y="1493"/>
                  </a:lnTo>
                  <a:lnTo>
                    <a:pt x="1368" y="1493"/>
                  </a:lnTo>
                  <a:lnTo>
                    <a:pt x="1367" y="1493"/>
                  </a:lnTo>
                  <a:lnTo>
                    <a:pt x="1366" y="1493"/>
                  </a:lnTo>
                  <a:lnTo>
                    <a:pt x="1365" y="1493"/>
                  </a:lnTo>
                  <a:lnTo>
                    <a:pt x="1364" y="1493"/>
                  </a:lnTo>
                  <a:lnTo>
                    <a:pt x="1363" y="1493"/>
                  </a:lnTo>
                  <a:lnTo>
                    <a:pt x="1363" y="1494"/>
                  </a:lnTo>
                  <a:lnTo>
                    <a:pt x="1363" y="1497"/>
                  </a:lnTo>
                  <a:lnTo>
                    <a:pt x="1363" y="1501"/>
                  </a:lnTo>
                  <a:lnTo>
                    <a:pt x="1362" y="1501"/>
                  </a:lnTo>
                  <a:lnTo>
                    <a:pt x="1356" y="1501"/>
                  </a:lnTo>
                  <a:lnTo>
                    <a:pt x="1354" y="1501"/>
                  </a:lnTo>
                  <a:lnTo>
                    <a:pt x="1350" y="1501"/>
                  </a:lnTo>
                  <a:lnTo>
                    <a:pt x="1338" y="1501"/>
                  </a:lnTo>
                  <a:lnTo>
                    <a:pt x="1338" y="1497"/>
                  </a:lnTo>
                  <a:lnTo>
                    <a:pt x="1338" y="1493"/>
                  </a:lnTo>
                  <a:lnTo>
                    <a:pt x="1338" y="1492"/>
                  </a:lnTo>
                  <a:lnTo>
                    <a:pt x="1338" y="1491"/>
                  </a:lnTo>
                  <a:lnTo>
                    <a:pt x="1338" y="1489"/>
                  </a:lnTo>
                  <a:lnTo>
                    <a:pt x="1338" y="1486"/>
                  </a:lnTo>
                  <a:lnTo>
                    <a:pt x="1338" y="1485"/>
                  </a:lnTo>
                  <a:lnTo>
                    <a:pt x="1339" y="1483"/>
                  </a:lnTo>
                  <a:lnTo>
                    <a:pt x="1339" y="1482"/>
                  </a:lnTo>
                  <a:lnTo>
                    <a:pt x="1338" y="1482"/>
                  </a:lnTo>
                  <a:lnTo>
                    <a:pt x="1337" y="1482"/>
                  </a:lnTo>
                  <a:lnTo>
                    <a:pt x="1336" y="1482"/>
                  </a:lnTo>
                  <a:lnTo>
                    <a:pt x="1335" y="1482"/>
                  </a:lnTo>
                  <a:lnTo>
                    <a:pt x="1333" y="1482"/>
                  </a:lnTo>
                  <a:lnTo>
                    <a:pt x="1332" y="1482"/>
                  </a:lnTo>
                  <a:lnTo>
                    <a:pt x="1332" y="1483"/>
                  </a:lnTo>
                  <a:lnTo>
                    <a:pt x="1331" y="1483"/>
                  </a:lnTo>
                  <a:lnTo>
                    <a:pt x="1330" y="1483"/>
                  </a:lnTo>
                  <a:lnTo>
                    <a:pt x="1329" y="1483"/>
                  </a:lnTo>
                  <a:lnTo>
                    <a:pt x="1328" y="1483"/>
                  </a:lnTo>
                  <a:lnTo>
                    <a:pt x="1326" y="1483"/>
                  </a:lnTo>
                  <a:lnTo>
                    <a:pt x="1326" y="1485"/>
                  </a:lnTo>
                  <a:lnTo>
                    <a:pt x="1326" y="1486"/>
                  </a:lnTo>
                  <a:lnTo>
                    <a:pt x="1326" y="1494"/>
                  </a:lnTo>
                  <a:lnTo>
                    <a:pt x="1326" y="1498"/>
                  </a:lnTo>
                  <a:lnTo>
                    <a:pt x="1326" y="1500"/>
                  </a:lnTo>
                  <a:lnTo>
                    <a:pt x="1326" y="1501"/>
                  </a:lnTo>
                  <a:lnTo>
                    <a:pt x="1323" y="1501"/>
                  </a:lnTo>
                  <a:lnTo>
                    <a:pt x="1322" y="1501"/>
                  </a:lnTo>
                  <a:lnTo>
                    <a:pt x="1321" y="1501"/>
                  </a:lnTo>
                  <a:lnTo>
                    <a:pt x="1320" y="1501"/>
                  </a:lnTo>
                  <a:lnTo>
                    <a:pt x="1318" y="1501"/>
                  </a:lnTo>
                  <a:lnTo>
                    <a:pt x="1315" y="1501"/>
                  </a:lnTo>
                  <a:lnTo>
                    <a:pt x="1314" y="1501"/>
                  </a:lnTo>
                  <a:lnTo>
                    <a:pt x="1314" y="1503"/>
                  </a:lnTo>
                  <a:lnTo>
                    <a:pt x="1314" y="1506"/>
                  </a:lnTo>
                  <a:lnTo>
                    <a:pt x="1314" y="1508"/>
                  </a:lnTo>
                  <a:lnTo>
                    <a:pt x="1314" y="1510"/>
                  </a:lnTo>
                  <a:lnTo>
                    <a:pt x="1314" y="1514"/>
                  </a:lnTo>
                  <a:lnTo>
                    <a:pt x="1314" y="1516"/>
                  </a:lnTo>
                  <a:lnTo>
                    <a:pt x="1314" y="1520"/>
                  </a:lnTo>
                  <a:lnTo>
                    <a:pt x="1314" y="1526"/>
                  </a:lnTo>
                  <a:lnTo>
                    <a:pt x="1312" y="1526"/>
                  </a:lnTo>
                  <a:lnTo>
                    <a:pt x="1310" y="1526"/>
                  </a:lnTo>
                  <a:lnTo>
                    <a:pt x="1309" y="1526"/>
                  </a:lnTo>
                  <a:lnTo>
                    <a:pt x="1306" y="1526"/>
                  </a:lnTo>
                  <a:lnTo>
                    <a:pt x="1302" y="1526"/>
                  </a:lnTo>
                  <a:lnTo>
                    <a:pt x="1301" y="1526"/>
                  </a:lnTo>
                  <a:lnTo>
                    <a:pt x="1301" y="1527"/>
                  </a:lnTo>
                  <a:lnTo>
                    <a:pt x="1301" y="1529"/>
                  </a:lnTo>
                  <a:lnTo>
                    <a:pt x="1301" y="1531"/>
                  </a:lnTo>
                  <a:lnTo>
                    <a:pt x="1301" y="1533"/>
                  </a:lnTo>
                  <a:lnTo>
                    <a:pt x="1301" y="1534"/>
                  </a:lnTo>
                  <a:lnTo>
                    <a:pt x="1301" y="1537"/>
                  </a:lnTo>
                  <a:lnTo>
                    <a:pt x="1301" y="1539"/>
                  </a:lnTo>
                  <a:lnTo>
                    <a:pt x="1301" y="1541"/>
                  </a:lnTo>
                  <a:lnTo>
                    <a:pt x="1301" y="1543"/>
                  </a:lnTo>
                  <a:lnTo>
                    <a:pt x="1301" y="1545"/>
                  </a:lnTo>
                  <a:lnTo>
                    <a:pt x="1296" y="1545"/>
                  </a:lnTo>
                  <a:lnTo>
                    <a:pt x="1294" y="1545"/>
                  </a:lnTo>
                  <a:lnTo>
                    <a:pt x="1293" y="1545"/>
                  </a:lnTo>
                  <a:lnTo>
                    <a:pt x="1292" y="1545"/>
                  </a:lnTo>
                  <a:lnTo>
                    <a:pt x="1289" y="1545"/>
                  </a:lnTo>
                  <a:lnTo>
                    <a:pt x="1289" y="1549"/>
                  </a:lnTo>
                  <a:lnTo>
                    <a:pt x="1289" y="1551"/>
                  </a:lnTo>
                  <a:lnTo>
                    <a:pt x="1289" y="1554"/>
                  </a:lnTo>
                  <a:lnTo>
                    <a:pt x="1289" y="1558"/>
                  </a:lnTo>
                  <a:lnTo>
                    <a:pt x="1289" y="1559"/>
                  </a:lnTo>
                  <a:lnTo>
                    <a:pt x="1293" y="1557"/>
                  </a:lnTo>
                  <a:lnTo>
                    <a:pt x="1294" y="1557"/>
                  </a:lnTo>
                  <a:lnTo>
                    <a:pt x="1296" y="1556"/>
                  </a:lnTo>
                  <a:lnTo>
                    <a:pt x="1296" y="1564"/>
                  </a:lnTo>
                  <a:lnTo>
                    <a:pt x="1296" y="1567"/>
                  </a:lnTo>
                  <a:lnTo>
                    <a:pt x="1296" y="1570"/>
                  </a:lnTo>
                  <a:lnTo>
                    <a:pt x="1296" y="1573"/>
                  </a:lnTo>
                  <a:lnTo>
                    <a:pt x="1296" y="1576"/>
                  </a:lnTo>
                  <a:lnTo>
                    <a:pt x="1295" y="1576"/>
                  </a:lnTo>
                  <a:lnTo>
                    <a:pt x="1293" y="1576"/>
                  </a:lnTo>
                  <a:lnTo>
                    <a:pt x="1289" y="1576"/>
                  </a:lnTo>
                  <a:lnTo>
                    <a:pt x="1288" y="1576"/>
                  </a:lnTo>
                  <a:lnTo>
                    <a:pt x="1285" y="1576"/>
                  </a:lnTo>
                  <a:lnTo>
                    <a:pt x="1281" y="1576"/>
                  </a:lnTo>
                  <a:lnTo>
                    <a:pt x="1279" y="1576"/>
                  </a:lnTo>
                  <a:lnTo>
                    <a:pt x="1277" y="1576"/>
                  </a:lnTo>
                  <a:lnTo>
                    <a:pt x="1277" y="1573"/>
                  </a:lnTo>
                  <a:lnTo>
                    <a:pt x="1277" y="1570"/>
                  </a:lnTo>
                  <a:lnTo>
                    <a:pt x="1277" y="1567"/>
                  </a:lnTo>
                  <a:lnTo>
                    <a:pt x="1271" y="1570"/>
                  </a:lnTo>
                  <a:lnTo>
                    <a:pt x="1264" y="1574"/>
                  </a:lnTo>
                  <a:lnTo>
                    <a:pt x="1264" y="1576"/>
                  </a:lnTo>
                  <a:close/>
                  <a:moveTo>
                    <a:pt x="1267" y="530"/>
                  </a:moveTo>
                  <a:lnTo>
                    <a:pt x="1267" y="531"/>
                  </a:lnTo>
                  <a:lnTo>
                    <a:pt x="1270" y="536"/>
                  </a:lnTo>
                  <a:lnTo>
                    <a:pt x="1270" y="537"/>
                  </a:lnTo>
                  <a:lnTo>
                    <a:pt x="1271" y="537"/>
                  </a:lnTo>
                  <a:lnTo>
                    <a:pt x="1271" y="538"/>
                  </a:lnTo>
                  <a:lnTo>
                    <a:pt x="1276" y="546"/>
                  </a:lnTo>
                  <a:lnTo>
                    <a:pt x="1278" y="545"/>
                  </a:lnTo>
                  <a:lnTo>
                    <a:pt x="1279" y="544"/>
                  </a:lnTo>
                  <a:lnTo>
                    <a:pt x="1280" y="542"/>
                  </a:lnTo>
                  <a:lnTo>
                    <a:pt x="1280" y="541"/>
                  </a:lnTo>
                  <a:lnTo>
                    <a:pt x="1278" y="538"/>
                  </a:lnTo>
                  <a:lnTo>
                    <a:pt x="1281" y="536"/>
                  </a:lnTo>
                  <a:lnTo>
                    <a:pt x="1280" y="536"/>
                  </a:lnTo>
                  <a:lnTo>
                    <a:pt x="1278" y="532"/>
                  </a:lnTo>
                  <a:lnTo>
                    <a:pt x="1276" y="528"/>
                  </a:lnTo>
                  <a:lnTo>
                    <a:pt x="1275" y="527"/>
                  </a:lnTo>
                  <a:lnTo>
                    <a:pt x="1273" y="525"/>
                  </a:lnTo>
                  <a:lnTo>
                    <a:pt x="1273" y="524"/>
                  </a:lnTo>
                  <a:lnTo>
                    <a:pt x="1272" y="524"/>
                  </a:lnTo>
                  <a:lnTo>
                    <a:pt x="1271" y="525"/>
                  </a:lnTo>
                  <a:lnTo>
                    <a:pt x="1270" y="527"/>
                  </a:lnTo>
                  <a:lnTo>
                    <a:pt x="1270" y="528"/>
                  </a:lnTo>
                  <a:lnTo>
                    <a:pt x="1269" y="528"/>
                  </a:lnTo>
                  <a:lnTo>
                    <a:pt x="1269" y="529"/>
                  </a:lnTo>
                  <a:lnTo>
                    <a:pt x="1268" y="529"/>
                  </a:lnTo>
                  <a:lnTo>
                    <a:pt x="1268" y="530"/>
                  </a:lnTo>
                  <a:lnTo>
                    <a:pt x="1267" y="530"/>
                  </a:lnTo>
                  <a:close/>
                  <a:moveTo>
                    <a:pt x="1326" y="512"/>
                  </a:moveTo>
                  <a:lnTo>
                    <a:pt x="1327" y="513"/>
                  </a:lnTo>
                  <a:lnTo>
                    <a:pt x="1328" y="512"/>
                  </a:lnTo>
                  <a:lnTo>
                    <a:pt x="1328" y="511"/>
                  </a:lnTo>
                  <a:lnTo>
                    <a:pt x="1327" y="511"/>
                  </a:lnTo>
                  <a:lnTo>
                    <a:pt x="1327" y="512"/>
                  </a:lnTo>
                  <a:lnTo>
                    <a:pt x="1326" y="512"/>
                  </a:lnTo>
                  <a:close/>
                  <a:moveTo>
                    <a:pt x="1374" y="1486"/>
                  </a:moveTo>
                  <a:lnTo>
                    <a:pt x="1374" y="1487"/>
                  </a:lnTo>
                  <a:lnTo>
                    <a:pt x="1374" y="1489"/>
                  </a:lnTo>
                  <a:lnTo>
                    <a:pt x="1374" y="1490"/>
                  </a:lnTo>
                  <a:lnTo>
                    <a:pt x="1374" y="1491"/>
                  </a:lnTo>
                  <a:lnTo>
                    <a:pt x="1374" y="1492"/>
                  </a:lnTo>
                  <a:lnTo>
                    <a:pt x="1374" y="1493"/>
                  </a:lnTo>
                  <a:lnTo>
                    <a:pt x="1375" y="1494"/>
                  </a:lnTo>
                  <a:lnTo>
                    <a:pt x="1375" y="1495"/>
                  </a:lnTo>
                  <a:lnTo>
                    <a:pt x="1375" y="1497"/>
                  </a:lnTo>
                  <a:lnTo>
                    <a:pt x="1375" y="1498"/>
                  </a:lnTo>
                  <a:lnTo>
                    <a:pt x="1375" y="1499"/>
                  </a:lnTo>
                  <a:lnTo>
                    <a:pt x="1375" y="1500"/>
                  </a:lnTo>
                  <a:lnTo>
                    <a:pt x="1375" y="1501"/>
                  </a:lnTo>
                  <a:lnTo>
                    <a:pt x="1375" y="1502"/>
                  </a:lnTo>
                  <a:lnTo>
                    <a:pt x="1375" y="1503"/>
                  </a:lnTo>
                  <a:lnTo>
                    <a:pt x="1375" y="1504"/>
                  </a:lnTo>
                  <a:lnTo>
                    <a:pt x="1375" y="1506"/>
                  </a:lnTo>
                  <a:lnTo>
                    <a:pt x="1375" y="1507"/>
                  </a:lnTo>
                  <a:lnTo>
                    <a:pt x="1375" y="1508"/>
                  </a:lnTo>
                  <a:lnTo>
                    <a:pt x="1375" y="1509"/>
                  </a:lnTo>
                  <a:lnTo>
                    <a:pt x="1375" y="1518"/>
                  </a:lnTo>
                  <a:lnTo>
                    <a:pt x="1375" y="1528"/>
                  </a:lnTo>
                  <a:lnTo>
                    <a:pt x="1375" y="1537"/>
                  </a:lnTo>
                  <a:lnTo>
                    <a:pt x="1375" y="1546"/>
                  </a:lnTo>
                  <a:lnTo>
                    <a:pt x="1375" y="1548"/>
                  </a:lnTo>
                  <a:lnTo>
                    <a:pt x="1375" y="1550"/>
                  </a:lnTo>
                  <a:lnTo>
                    <a:pt x="1376" y="1550"/>
                  </a:lnTo>
                  <a:lnTo>
                    <a:pt x="1379" y="1550"/>
                  </a:lnTo>
                  <a:lnTo>
                    <a:pt x="1379" y="1551"/>
                  </a:lnTo>
                  <a:lnTo>
                    <a:pt x="1379" y="1554"/>
                  </a:lnTo>
                  <a:lnTo>
                    <a:pt x="1380" y="1554"/>
                  </a:lnTo>
                  <a:lnTo>
                    <a:pt x="1381" y="1554"/>
                  </a:lnTo>
                  <a:lnTo>
                    <a:pt x="1382" y="1554"/>
                  </a:lnTo>
                  <a:lnTo>
                    <a:pt x="1383" y="1554"/>
                  </a:lnTo>
                  <a:lnTo>
                    <a:pt x="1384" y="1554"/>
                  </a:lnTo>
                  <a:lnTo>
                    <a:pt x="1385" y="1554"/>
                  </a:lnTo>
                  <a:lnTo>
                    <a:pt x="1387" y="1554"/>
                  </a:lnTo>
                  <a:lnTo>
                    <a:pt x="1388" y="1554"/>
                  </a:lnTo>
                  <a:lnTo>
                    <a:pt x="1389" y="1554"/>
                  </a:lnTo>
                  <a:lnTo>
                    <a:pt x="1397" y="1554"/>
                  </a:lnTo>
                  <a:lnTo>
                    <a:pt x="1406" y="1554"/>
                  </a:lnTo>
                  <a:lnTo>
                    <a:pt x="1410" y="1554"/>
                  </a:lnTo>
                  <a:lnTo>
                    <a:pt x="1411" y="1554"/>
                  </a:lnTo>
                  <a:lnTo>
                    <a:pt x="1413" y="1554"/>
                  </a:lnTo>
                  <a:lnTo>
                    <a:pt x="1414" y="1554"/>
                  </a:lnTo>
                  <a:lnTo>
                    <a:pt x="1415" y="1554"/>
                  </a:lnTo>
                  <a:lnTo>
                    <a:pt x="1416" y="1554"/>
                  </a:lnTo>
                  <a:lnTo>
                    <a:pt x="1418" y="1554"/>
                  </a:lnTo>
                  <a:lnTo>
                    <a:pt x="1418" y="1552"/>
                  </a:lnTo>
                  <a:lnTo>
                    <a:pt x="1418" y="1550"/>
                  </a:lnTo>
                  <a:lnTo>
                    <a:pt x="1419" y="1550"/>
                  </a:lnTo>
                  <a:lnTo>
                    <a:pt x="1421" y="1550"/>
                  </a:lnTo>
                  <a:lnTo>
                    <a:pt x="1424" y="1550"/>
                  </a:lnTo>
                  <a:lnTo>
                    <a:pt x="1426" y="1550"/>
                  </a:lnTo>
                  <a:lnTo>
                    <a:pt x="1427" y="1550"/>
                  </a:lnTo>
                  <a:lnTo>
                    <a:pt x="1430" y="1550"/>
                  </a:lnTo>
                  <a:lnTo>
                    <a:pt x="1431" y="1550"/>
                  </a:lnTo>
                  <a:lnTo>
                    <a:pt x="1433" y="1550"/>
                  </a:lnTo>
                  <a:lnTo>
                    <a:pt x="1434" y="1550"/>
                  </a:lnTo>
                  <a:lnTo>
                    <a:pt x="1438" y="1550"/>
                  </a:lnTo>
                  <a:lnTo>
                    <a:pt x="1439" y="1550"/>
                  </a:lnTo>
                  <a:lnTo>
                    <a:pt x="1443" y="1550"/>
                  </a:lnTo>
                  <a:lnTo>
                    <a:pt x="1448" y="1550"/>
                  </a:lnTo>
                  <a:lnTo>
                    <a:pt x="1449" y="1550"/>
                  </a:lnTo>
                  <a:lnTo>
                    <a:pt x="1454" y="1550"/>
                  </a:lnTo>
                  <a:lnTo>
                    <a:pt x="1457" y="1550"/>
                  </a:lnTo>
                  <a:lnTo>
                    <a:pt x="1462" y="1550"/>
                  </a:lnTo>
                  <a:lnTo>
                    <a:pt x="1462" y="1546"/>
                  </a:lnTo>
                  <a:lnTo>
                    <a:pt x="1462" y="1543"/>
                  </a:lnTo>
                  <a:lnTo>
                    <a:pt x="1462" y="1541"/>
                  </a:lnTo>
                  <a:lnTo>
                    <a:pt x="1461" y="1541"/>
                  </a:lnTo>
                  <a:lnTo>
                    <a:pt x="1461" y="1539"/>
                  </a:lnTo>
                  <a:lnTo>
                    <a:pt x="1461" y="1537"/>
                  </a:lnTo>
                  <a:lnTo>
                    <a:pt x="1461" y="1535"/>
                  </a:lnTo>
                  <a:lnTo>
                    <a:pt x="1461" y="1533"/>
                  </a:lnTo>
                  <a:lnTo>
                    <a:pt x="1461" y="1532"/>
                  </a:lnTo>
                  <a:lnTo>
                    <a:pt x="1461" y="1529"/>
                  </a:lnTo>
                  <a:lnTo>
                    <a:pt x="1461" y="1527"/>
                  </a:lnTo>
                  <a:lnTo>
                    <a:pt x="1461" y="1525"/>
                  </a:lnTo>
                  <a:lnTo>
                    <a:pt x="1461" y="1521"/>
                  </a:lnTo>
                  <a:lnTo>
                    <a:pt x="1461" y="1520"/>
                  </a:lnTo>
                  <a:lnTo>
                    <a:pt x="1461" y="1519"/>
                  </a:lnTo>
                  <a:lnTo>
                    <a:pt x="1461" y="1516"/>
                  </a:lnTo>
                  <a:lnTo>
                    <a:pt x="1461" y="1514"/>
                  </a:lnTo>
                  <a:lnTo>
                    <a:pt x="1461" y="1510"/>
                  </a:lnTo>
                  <a:lnTo>
                    <a:pt x="1461" y="1508"/>
                  </a:lnTo>
                  <a:lnTo>
                    <a:pt x="1461" y="1506"/>
                  </a:lnTo>
                  <a:lnTo>
                    <a:pt x="1461" y="1504"/>
                  </a:lnTo>
                  <a:lnTo>
                    <a:pt x="1461" y="1502"/>
                  </a:lnTo>
                  <a:lnTo>
                    <a:pt x="1461" y="1500"/>
                  </a:lnTo>
                  <a:lnTo>
                    <a:pt x="1461" y="1498"/>
                  </a:lnTo>
                  <a:lnTo>
                    <a:pt x="1461" y="1497"/>
                  </a:lnTo>
                  <a:lnTo>
                    <a:pt x="1461" y="1494"/>
                  </a:lnTo>
                  <a:lnTo>
                    <a:pt x="1461" y="1491"/>
                  </a:lnTo>
                  <a:lnTo>
                    <a:pt x="1461" y="1489"/>
                  </a:lnTo>
                  <a:lnTo>
                    <a:pt x="1461" y="1486"/>
                  </a:lnTo>
                  <a:lnTo>
                    <a:pt x="1461" y="1483"/>
                  </a:lnTo>
                  <a:lnTo>
                    <a:pt x="1454" y="1483"/>
                  </a:lnTo>
                  <a:lnTo>
                    <a:pt x="1450" y="1483"/>
                  </a:lnTo>
                  <a:lnTo>
                    <a:pt x="1442" y="1483"/>
                  </a:lnTo>
                  <a:lnTo>
                    <a:pt x="1438" y="1484"/>
                  </a:lnTo>
                  <a:lnTo>
                    <a:pt x="1435" y="1484"/>
                  </a:lnTo>
                  <a:lnTo>
                    <a:pt x="1434" y="1484"/>
                  </a:lnTo>
                  <a:lnTo>
                    <a:pt x="1430" y="1484"/>
                  </a:lnTo>
                  <a:lnTo>
                    <a:pt x="1426" y="1484"/>
                  </a:lnTo>
                  <a:lnTo>
                    <a:pt x="1424" y="1484"/>
                  </a:lnTo>
                  <a:lnTo>
                    <a:pt x="1421" y="1484"/>
                  </a:lnTo>
                  <a:lnTo>
                    <a:pt x="1417" y="1484"/>
                  </a:lnTo>
                  <a:lnTo>
                    <a:pt x="1416" y="1484"/>
                  </a:lnTo>
                  <a:lnTo>
                    <a:pt x="1408" y="1489"/>
                  </a:lnTo>
                  <a:lnTo>
                    <a:pt x="1405" y="1491"/>
                  </a:lnTo>
                  <a:lnTo>
                    <a:pt x="1402" y="1492"/>
                  </a:lnTo>
                  <a:lnTo>
                    <a:pt x="1400" y="1493"/>
                  </a:lnTo>
                  <a:lnTo>
                    <a:pt x="1399" y="1494"/>
                  </a:lnTo>
                  <a:lnTo>
                    <a:pt x="1397" y="1495"/>
                  </a:lnTo>
                  <a:lnTo>
                    <a:pt x="1393" y="1498"/>
                  </a:lnTo>
                  <a:lnTo>
                    <a:pt x="1391" y="1499"/>
                  </a:lnTo>
                  <a:lnTo>
                    <a:pt x="1388" y="1501"/>
                  </a:lnTo>
                  <a:lnTo>
                    <a:pt x="1388" y="1499"/>
                  </a:lnTo>
                  <a:lnTo>
                    <a:pt x="1388" y="1495"/>
                  </a:lnTo>
                  <a:lnTo>
                    <a:pt x="1388" y="1493"/>
                  </a:lnTo>
                  <a:lnTo>
                    <a:pt x="1388" y="1491"/>
                  </a:lnTo>
                  <a:lnTo>
                    <a:pt x="1388" y="1489"/>
                  </a:lnTo>
                  <a:lnTo>
                    <a:pt x="1388" y="1486"/>
                  </a:lnTo>
                  <a:lnTo>
                    <a:pt x="1383" y="1486"/>
                  </a:lnTo>
                  <a:lnTo>
                    <a:pt x="1376" y="1486"/>
                  </a:lnTo>
                  <a:lnTo>
                    <a:pt x="1375" y="1486"/>
                  </a:lnTo>
                  <a:lnTo>
                    <a:pt x="1374" y="1486"/>
                  </a:lnTo>
                  <a:close/>
                  <a:moveTo>
                    <a:pt x="1409" y="361"/>
                  </a:moveTo>
                  <a:lnTo>
                    <a:pt x="1410" y="359"/>
                  </a:lnTo>
                  <a:lnTo>
                    <a:pt x="1411" y="357"/>
                  </a:lnTo>
                  <a:lnTo>
                    <a:pt x="1413" y="356"/>
                  </a:lnTo>
                  <a:lnTo>
                    <a:pt x="1414" y="356"/>
                  </a:lnTo>
                  <a:lnTo>
                    <a:pt x="1415" y="356"/>
                  </a:lnTo>
                  <a:lnTo>
                    <a:pt x="1416" y="355"/>
                  </a:lnTo>
                  <a:lnTo>
                    <a:pt x="1418" y="355"/>
                  </a:lnTo>
                  <a:lnTo>
                    <a:pt x="1417" y="355"/>
                  </a:lnTo>
                  <a:lnTo>
                    <a:pt x="1416" y="355"/>
                  </a:lnTo>
                  <a:lnTo>
                    <a:pt x="1415" y="355"/>
                  </a:lnTo>
                  <a:lnTo>
                    <a:pt x="1414" y="355"/>
                  </a:lnTo>
                  <a:lnTo>
                    <a:pt x="1414" y="356"/>
                  </a:lnTo>
                  <a:lnTo>
                    <a:pt x="1413" y="356"/>
                  </a:lnTo>
                  <a:lnTo>
                    <a:pt x="1411" y="357"/>
                  </a:lnTo>
                  <a:lnTo>
                    <a:pt x="1410" y="359"/>
                  </a:lnTo>
                  <a:lnTo>
                    <a:pt x="1409" y="360"/>
                  </a:lnTo>
                  <a:lnTo>
                    <a:pt x="1408" y="360"/>
                  </a:lnTo>
                  <a:lnTo>
                    <a:pt x="1409" y="361"/>
                  </a:lnTo>
                  <a:close/>
                  <a:moveTo>
                    <a:pt x="1410" y="607"/>
                  </a:moveTo>
                  <a:lnTo>
                    <a:pt x="1413" y="609"/>
                  </a:lnTo>
                  <a:lnTo>
                    <a:pt x="1414" y="611"/>
                  </a:lnTo>
                  <a:lnTo>
                    <a:pt x="1417" y="614"/>
                  </a:lnTo>
                  <a:lnTo>
                    <a:pt x="1419" y="616"/>
                  </a:lnTo>
                  <a:lnTo>
                    <a:pt x="1422" y="619"/>
                  </a:lnTo>
                  <a:lnTo>
                    <a:pt x="1423" y="617"/>
                  </a:lnTo>
                  <a:lnTo>
                    <a:pt x="1423" y="616"/>
                  </a:lnTo>
                  <a:lnTo>
                    <a:pt x="1425" y="614"/>
                  </a:lnTo>
                  <a:lnTo>
                    <a:pt x="1426" y="611"/>
                  </a:lnTo>
                  <a:lnTo>
                    <a:pt x="1427" y="608"/>
                  </a:lnTo>
                  <a:lnTo>
                    <a:pt x="1430" y="600"/>
                  </a:lnTo>
                  <a:lnTo>
                    <a:pt x="1427" y="600"/>
                  </a:lnTo>
                  <a:lnTo>
                    <a:pt x="1426" y="599"/>
                  </a:lnTo>
                  <a:lnTo>
                    <a:pt x="1425" y="599"/>
                  </a:lnTo>
                  <a:lnTo>
                    <a:pt x="1424" y="598"/>
                  </a:lnTo>
                  <a:lnTo>
                    <a:pt x="1423" y="597"/>
                  </a:lnTo>
                  <a:lnTo>
                    <a:pt x="1422" y="597"/>
                  </a:lnTo>
                  <a:lnTo>
                    <a:pt x="1418" y="602"/>
                  </a:lnTo>
                  <a:lnTo>
                    <a:pt x="1417" y="603"/>
                  </a:lnTo>
                  <a:lnTo>
                    <a:pt x="1417" y="604"/>
                  </a:lnTo>
                  <a:lnTo>
                    <a:pt x="1416" y="604"/>
                  </a:lnTo>
                  <a:lnTo>
                    <a:pt x="1415" y="604"/>
                  </a:lnTo>
                  <a:lnTo>
                    <a:pt x="1414" y="604"/>
                  </a:lnTo>
                  <a:lnTo>
                    <a:pt x="1411" y="606"/>
                  </a:lnTo>
                  <a:lnTo>
                    <a:pt x="1410" y="607"/>
                  </a:lnTo>
                  <a:close/>
                  <a:moveTo>
                    <a:pt x="1415" y="478"/>
                  </a:moveTo>
                  <a:lnTo>
                    <a:pt x="1417" y="480"/>
                  </a:lnTo>
                  <a:lnTo>
                    <a:pt x="1418" y="481"/>
                  </a:lnTo>
                  <a:lnTo>
                    <a:pt x="1419" y="483"/>
                  </a:lnTo>
                  <a:lnTo>
                    <a:pt x="1421" y="483"/>
                  </a:lnTo>
                  <a:lnTo>
                    <a:pt x="1421" y="482"/>
                  </a:lnTo>
                  <a:lnTo>
                    <a:pt x="1422" y="481"/>
                  </a:lnTo>
                  <a:lnTo>
                    <a:pt x="1422" y="480"/>
                  </a:lnTo>
                  <a:lnTo>
                    <a:pt x="1422" y="479"/>
                  </a:lnTo>
                  <a:lnTo>
                    <a:pt x="1423" y="479"/>
                  </a:lnTo>
                  <a:lnTo>
                    <a:pt x="1423" y="477"/>
                  </a:lnTo>
                  <a:lnTo>
                    <a:pt x="1422" y="477"/>
                  </a:lnTo>
                  <a:lnTo>
                    <a:pt x="1419" y="477"/>
                  </a:lnTo>
                  <a:lnTo>
                    <a:pt x="1416" y="477"/>
                  </a:lnTo>
                  <a:lnTo>
                    <a:pt x="1415" y="477"/>
                  </a:lnTo>
                  <a:lnTo>
                    <a:pt x="1415" y="478"/>
                  </a:lnTo>
                  <a:close/>
                  <a:moveTo>
                    <a:pt x="1419" y="594"/>
                  </a:moveTo>
                  <a:lnTo>
                    <a:pt x="1422" y="596"/>
                  </a:lnTo>
                  <a:lnTo>
                    <a:pt x="1423" y="597"/>
                  </a:lnTo>
                  <a:lnTo>
                    <a:pt x="1424" y="597"/>
                  </a:lnTo>
                  <a:lnTo>
                    <a:pt x="1424" y="598"/>
                  </a:lnTo>
                  <a:lnTo>
                    <a:pt x="1426" y="595"/>
                  </a:lnTo>
                  <a:lnTo>
                    <a:pt x="1427" y="594"/>
                  </a:lnTo>
                  <a:lnTo>
                    <a:pt x="1427" y="592"/>
                  </a:lnTo>
                  <a:lnTo>
                    <a:pt x="1427" y="591"/>
                  </a:lnTo>
                  <a:lnTo>
                    <a:pt x="1428" y="591"/>
                  </a:lnTo>
                  <a:lnTo>
                    <a:pt x="1428" y="590"/>
                  </a:lnTo>
                  <a:lnTo>
                    <a:pt x="1427" y="588"/>
                  </a:lnTo>
                  <a:lnTo>
                    <a:pt x="1430" y="587"/>
                  </a:lnTo>
                  <a:lnTo>
                    <a:pt x="1431" y="587"/>
                  </a:lnTo>
                  <a:lnTo>
                    <a:pt x="1431" y="590"/>
                  </a:lnTo>
                  <a:lnTo>
                    <a:pt x="1432" y="590"/>
                  </a:lnTo>
                  <a:lnTo>
                    <a:pt x="1433" y="590"/>
                  </a:lnTo>
                  <a:lnTo>
                    <a:pt x="1432" y="589"/>
                  </a:lnTo>
                  <a:lnTo>
                    <a:pt x="1432" y="588"/>
                  </a:lnTo>
                  <a:lnTo>
                    <a:pt x="1432" y="587"/>
                  </a:lnTo>
                  <a:lnTo>
                    <a:pt x="1432" y="585"/>
                  </a:lnTo>
                  <a:lnTo>
                    <a:pt x="1436" y="585"/>
                  </a:lnTo>
                  <a:lnTo>
                    <a:pt x="1438" y="585"/>
                  </a:lnTo>
                  <a:lnTo>
                    <a:pt x="1436" y="582"/>
                  </a:lnTo>
                  <a:lnTo>
                    <a:pt x="1436" y="580"/>
                  </a:lnTo>
                  <a:lnTo>
                    <a:pt x="1435" y="577"/>
                  </a:lnTo>
                  <a:lnTo>
                    <a:pt x="1435" y="575"/>
                  </a:lnTo>
                  <a:lnTo>
                    <a:pt x="1435" y="574"/>
                  </a:lnTo>
                  <a:lnTo>
                    <a:pt x="1434" y="574"/>
                  </a:lnTo>
                  <a:lnTo>
                    <a:pt x="1434" y="573"/>
                  </a:lnTo>
                  <a:lnTo>
                    <a:pt x="1434" y="572"/>
                  </a:lnTo>
                  <a:lnTo>
                    <a:pt x="1432" y="572"/>
                  </a:lnTo>
                  <a:lnTo>
                    <a:pt x="1430" y="572"/>
                  </a:lnTo>
                  <a:lnTo>
                    <a:pt x="1430" y="574"/>
                  </a:lnTo>
                  <a:lnTo>
                    <a:pt x="1430" y="575"/>
                  </a:lnTo>
                  <a:lnTo>
                    <a:pt x="1427" y="575"/>
                  </a:lnTo>
                  <a:lnTo>
                    <a:pt x="1424" y="575"/>
                  </a:lnTo>
                  <a:lnTo>
                    <a:pt x="1423" y="575"/>
                  </a:lnTo>
                  <a:lnTo>
                    <a:pt x="1423" y="577"/>
                  </a:lnTo>
                  <a:lnTo>
                    <a:pt x="1423" y="578"/>
                  </a:lnTo>
                  <a:lnTo>
                    <a:pt x="1423" y="579"/>
                  </a:lnTo>
                  <a:lnTo>
                    <a:pt x="1422" y="580"/>
                  </a:lnTo>
                  <a:lnTo>
                    <a:pt x="1422" y="581"/>
                  </a:lnTo>
                  <a:lnTo>
                    <a:pt x="1421" y="582"/>
                  </a:lnTo>
                  <a:lnTo>
                    <a:pt x="1419" y="583"/>
                  </a:lnTo>
                  <a:lnTo>
                    <a:pt x="1419" y="585"/>
                  </a:lnTo>
                  <a:lnTo>
                    <a:pt x="1422" y="587"/>
                  </a:lnTo>
                  <a:lnTo>
                    <a:pt x="1419" y="590"/>
                  </a:lnTo>
                  <a:lnTo>
                    <a:pt x="1419" y="589"/>
                  </a:lnTo>
                  <a:lnTo>
                    <a:pt x="1417" y="592"/>
                  </a:lnTo>
                  <a:lnTo>
                    <a:pt x="1419" y="594"/>
                  </a:lnTo>
                  <a:close/>
                  <a:moveTo>
                    <a:pt x="1422" y="475"/>
                  </a:moveTo>
                  <a:lnTo>
                    <a:pt x="1423" y="475"/>
                  </a:lnTo>
                  <a:lnTo>
                    <a:pt x="1423" y="477"/>
                  </a:lnTo>
                  <a:lnTo>
                    <a:pt x="1426" y="475"/>
                  </a:lnTo>
                  <a:lnTo>
                    <a:pt x="1427" y="475"/>
                  </a:lnTo>
                  <a:lnTo>
                    <a:pt x="1427" y="473"/>
                  </a:lnTo>
                  <a:lnTo>
                    <a:pt x="1428" y="473"/>
                  </a:lnTo>
                  <a:lnTo>
                    <a:pt x="1430" y="472"/>
                  </a:lnTo>
                  <a:lnTo>
                    <a:pt x="1431" y="472"/>
                  </a:lnTo>
                  <a:lnTo>
                    <a:pt x="1432" y="472"/>
                  </a:lnTo>
                  <a:lnTo>
                    <a:pt x="1433" y="472"/>
                  </a:lnTo>
                  <a:lnTo>
                    <a:pt x="1433" y="471"/>
                  </a:lnTo>
                  <a:lnTo>
                    <a:pt x="1433" y="470"/>
                  </a:lnTo>
                  <a:lnTo>
                    <a:pt x="1433" y="466"/>
                  </a:lnTo>
                  <a:lnTo>
                    <a:pt x="1433" y="465"/>
                  </a:lnTo>
                  <a:lnTo>
                    <a:pt x="1433" y="464"/>
                  </a:lnTo>
                  <a:lnTo>
                    <a:pt x="1432" y="464"/>
                  </a:lnTo>
                  <a:lnTo>
                    <a:pt x="1432" y="465"/>
                  </a:lnTo>
                  <a:lnTo>
                    <a:pt x="1431" y="465"/>
                  </a:lnTo>
                  <a:lnTo>
                    <a:pt x="1430" y="465"/>
                  </a:lnTo>
                  <a:lnTo>
                    <a:pt x="1428" y="465"/>
                  </a:lnTo>
                  <a:lnTo>
                    <a:pt x="1427" y="466"/>
                  </a:lnTo>
                  <a:lnTo>
                    <a:pt x="1426" y="466"/>
                  </a:lnTo>
                  <a:lnTo>
                    <a:pt x="1425" y="466"/>
                  </a:lnTo>
                  <a:lnTo>
                    <a:pt x="1424" y="468"/>
                  </a:lnTo>
                  <a:lnTo>
                    <a:pt x="1426" y="469"/>
                  </a:lnTo>
                  <a:lnTo>
                    <a:pt x="1427" y="469"/>
                  </a:lnTo>
                  <a:lnTo>
                    <a:pt x="1430" y="471"/>
                  </a:lnTo>
                  <a:lnTo>
                    <a:pt x="1430" y="472"/>
                  </a:lnTo>
                  <a:lnTo>
                    <a:pt x="1428" y="472"/>
                  </a:lnTo>
                  <a:lnTo>
                    <a:pt x="1427" y="473"/>
                  </a:lnTo>
                  <a:lnTo>
                    <a:pt x="1425" y="473"/>
                  </a:lnTo>
                  <a:lnTo>
                    <a:pt x="1424" y="473"/>
                  </a:lnTo>
                  <a:lnTo>
                    <a:pt x="1423" y="473"/>
                  </a:lnTo>
                  <a:lnTo>
                    <a:pt x="1422" y="473"/>
                  </a:lnTo>
                  <a:lnTo>
                    <a:pt x="1422" y="475"/>
                  </a:lnTo>
                  <a:close/>
                  <a:moveTo>
                    <a:pt x="1423" y="617"/>
                  </a:moveTo>
                  <a:lnTo>
                    <a:pt x="1424" y="619"/>
                  </a:lnTo>
                  <a:lnTo>
                    <a:pt x="1424" y="620"/>
                  </a:lnTo>
                  <a:lnTo>
                    <a:pt x="1423" y="620"/>
                  </a:lnTo>
                  <a:lnTo>
                    <a:pt x="1424" y="621"/>
                  </a:lnTo>
                  <a:lnTo>
                    <a:pt x="1425" y="622"/>
                  </a:lnTo>
                  <a:lnTo>
                    <a:pt x="1426" y="623"/>
                  </a:lnTo>
                  <a:lnTo>
                    <a:pt x="1426" y="624"/>
                  </a:lnTo>
                  <a:lnTo>
                    <a:pt x="1426" y="623"/>
                  </a:lnTo>
                  <a:lnTo>
                    <a:pt x="1426" y="620"/>
                  </a:lnTo>
                  <a:lnTo>
                    <a:pt x="1427" y="619"/>
                  </a:lnTo>
                  <a:lnTo>
                    <a:pt x="1428" y="617"/>
                  </a:lnTo>
                  <a:lnTo>
                    <a:pt x="1428" y="616"/>
                  </a:lnTo>
                  <a:lnTo>
                    <a:pt x="1427" y="616"/>
                  </a:lnTo>
                  <a:lnTo>
                    <a:pt x="1427" y="615"/>
                  </a:lnTo>
                  <a:lnTo>
                    <a:pt x="1426" y="615"/>
                  </a:lnTo>
                  <a:lnTo>
                    <a:pt x="1426" y="613"/>
                  </a:lnTo>
                  <a:lnTo>
                    <a:pt x="1433" y="613"/>
                  </a:lnTo>
                  <a:lnTo>
                    <a:pt x="1434" y="613"/>
                  </a:lnTo>
                  <a:lnTo>
                    <a:pt x="1433" y="613"/>
                  </a:lnTo>
                  <a:lnTo>
                    <a:pt x="1433" y="614"/>
                  </a:lnTo>
                  <a:lnTo>
                    <a:pt x="1433" y="615"/>
                  </a:lnTo>
                  <a:lnTo>
                    <a:pt x="1433" y="617"/>
                  </a:lnTo>
                  <a:lnTo>
                    <a:pt x="1432" y="617"/>
                  </a:lnTo>
                  <a:lnTo>
                    <a:pt x="1431" y="617"/>
                  </a:lnTo>
                  <a:lnTo>
                    <a:pt x="1430" y="617"/>
                  </a:lnTo>
                  <a:lnTo>
                    <a:pt x="1431" y="620"/>
                  </a:lnTo>
                  <a:lnTo>
                    <a:pt x="1432" y="620"/>
                  </a:lnTo>
                  <a:lnTo>
                    <a:pt x="1433" y="620"/>
                  </a:lnTo>
                  <a:lnTo>
                    <a:pt x="1433" y="622"/>
                  </a:lnTo>
                  <a:lnTo>
                    <a:pt x="1433" y="623"/>
                  </a:lnTo>
                  <a:lnTo>
                    <a:pt x="1432" y="623"/>
                  </a:lnTo>
                  <a:lnTo>
                    <a:pt x="1431" y="623"/>
                  </a:lnTo>
                  <a:lnTo>
                    <a:pt x="1431" y="624"/>
                  </a:lnTo>
                  <a:lnTo>
                    <a:pt x="1430" y="625"/>
                  </a:lnTo>
                  <a:lnTo>
                    <a:pt x="1428" y="627"/>
                  </a:lnTo>
                  <a:lnTo>
                    <a:pt x="1430" y="627"/>
                  </a:lnTo>
                  <a:lnTo>
                    <a:pt x="1431" y="628"/>
                  </a:lnTo>
                  <a:lnTo>
                    <a:pt x="1432" y="629"/>
                  </a:lnTo>
                  <a:lnTo>
                    <a:pt x="1433" y="628"/>
                  </a:lnTo>
                  <a:lnTo>
                    <a:pt x="1436" y="627"/>
                  </a:lnTo>
                  <a:lnTo>
                    <a:pt x="1441" y="627"/>
                  </a:lnTo>
                  <a:lnTo>
                    <a:pt x="1444" y="627"/>
                  </a:lnTo>
                  <a:lnTo>
                    <a:pt x="1448" y="627"/>
                  </a:lnTo>
                  <a:lnTo>
                    <a:pt x="1448" y="625"/>
                  </a:lnTo>
                  <a:lnTo>
                    <a:pt x="1448" y="624"/>
                  </a:lnTo>
                  <a:lnTo>
                    <a:pt x="1448" y="623"/>
                  </a:lnTo>
                  <a:lnTo>
                    <a:pt x="1447" y="623"/>
                  </a:lnTo>
                  <a:lnTo>
                    <a:pt x="1448" y="622"/>
                  </a:lnTo>
                  <a:lnTo>
                    <a:pt x="1449" y="621"/>
                  </a:lnTo>
                  <a:lnTo>
                    <a:pt x="1449" y="620"/>
                  </a:lnTo>
                  <a:lnTo>
                    <a:pt x="1450" y="617"/>
                  </a:lnTo>
                  <a:lnTo>
                    <a:pt x="1449" y="612"/>
                  </a:lnTo>
                  <a:lnTo>
                    <a:pt x="1449" y="607"/>
                  </a:lnTo>
                  <a:lnTo>
                    <a:pt x="1445" y="607"/>
                  </a:lnTo>
                  <a:lnTo>
                    <a:pt x="1445" y="609"/>
                  </a:lnTo>
                  <a:lnTo>
                    <a:pt x="1444" y="609"/>
                  </a:lnTo>
                  <a:lnTo>
                    <a:pt x="1444" y="606"/>
                  </a:lnTo>
                  <a:lnTo>
                    <a:pt x="1444" y="604"/>
                  </a:lnTo>
                  <a:lnTo>
                    <a:pt x="1443" y="604"/>
                  </a:lnTo>
                  <a:lnTo>
                    <a:pt x="1442" y="604"/>
                  </a:lnTo>
                  <a:lnTo>
                    <a:pt x="1441" y="604"/>
                  </a:lnTo>
                  <a:lnTo>
                    <a:pt x="1440" y="604"/>
                  </a:lnTo>
                  <a:lnTo>
                    <a:pt x="1440" y="605"/>
                  </a:lnTo>
                  <a:lnTo>
                    <a:pt x="1441" y="606"/>
                  </a:lnTo>
                  <a:lnTo>
                    <a:pt x="1435" y="606"/>
                  </a:lnTo>
                  <a:lnTo>
                    <a:pt x="1434" y="600"/>
                  </a:lnTo>
                  <a:lnTo>
                    <a:pt x="1434" y="602"/>
                  </a:lnTo>
                  <a:lnTo>
                    <a:pt x="1432" y="602"/>
                  </a:lnTo>
                  <a:lnTo>
                    <a:pt x="1431" y="602"/>
                  </a:lnTo>
                  <a:lnTo>
                    <a:pt x="1431" y="603"/>
                  </a:lnTo>
                  <a:lnTo>
                    <a:pt x="1431" y="604"/>
                  </a:lnTo>
                  <a:lnTo>
                    <a:pt x="1430" y="605"/>
                  </a:lnTo>
                  <a:lnTo>
                    <a:pt x="1430" y="606"/>
                  </a:lnTo>
                  <a:lnTo>
                    <a:pt x="1428" y="608"/>
                  </a:lnTo>
                  <a:lnTo>
                    <a:pt x="1427" y="611"/>
                  </a:lnTo>
                  <a:lnTo>
                    <a:pt x="1427" y="612"/>
                  </a:lnTo>
                  <a:lnTo>
                    <a:pt x="1426" y="613"/>
                  </a:lnTo>
                  <a:lnTo>
                    <a:pt x="1426" y="614"/>
                  </a:lnTo>
                  <a:lnTo>
                    <a:pt x="1425" y="615"/>
                  </a:lnTo>
                  <a:lnTo>
                    <a:pt x="1425" y="616"/>
                  </a:lnTo>
                  <a:lnTo>
                    <a:pt x="1424" y="616"/>
                  </a:lnTo>
                  <a:lnTo>
                    <a:pt x="1424" y="617"/>
                  </a:lnTo>
                  <a:lnTo>
                    <a:pt x="1423" y="617"/>
                  </a:lnTo>
                  <a:close/>
                  <a:moveTo>
                    <a:pt x="1430" y="547"/>
                  </a:moveTo>
                  <a:lnTo>
                    <a:pt x="1432" y="547"/>
                  </a:lnTo>
                  <a:lnTo>
                    <a:pt x="1433" y="547"/>
                  </a:lnTo>
                  <a:lnTo>
                    <a:pt x="1432" y="546"/>
                  </a:lnTo>
                  <a:lnTo>
                    <a:pt x="1432" y="542"/>
                  </a:lnTo>
                  <a:lnTo>
                    <a:pt x="1431" y="542"/>
                  </a:lnTo>
                  <a:lnTo>
                    <a:pt x="1430" y="542"/>
                  </a:lnTo>
                  <a:lnTo>
                    <a:pt x="1430" y="547"/>
                  </a:lnTo>
                  <a:close/>
                  <a:moveTo>
                    <a:pt x="1450" y="598"/>
                  </a:moveTo>
                  <a:lnTo>
                    <a:pt x="1451" y="599"/>
                  </a:lnTo>
                  <a:lnTo>
                    <a:pt x="1451" y="600"/>
                  </a:lnTo>
                  <a:lnTo>
                    <a:pt x="1451" y="603"/>
                  </a:lnTo>
                  <a:lnTo>
                    <a:pt x="1451" y="604"/>
                  </a:lnTo>
                  <a:lnTo>
                    <a:pt x="1452" y="604"/>
                  </a:lnTo>
                  <a:lnTo>
                    <a:pt x="1454" y="603"/>
                  </a:lnTo>
                  <a:lnTo>
                    <a:pt x="1454" y="600"/>
                  </a:lnTo>
                  <a:lnTo>
                    <a:pt x="1454" y="599"/>
                  </a:lnTo>
                  <a:lnTo>
                    <a:pt x="1453" y="599"/>
                  </a:lnTo>
                  <a:lnTo>
                    <a:pt x="1456" y="598"/>
                  </a:lnTo>
                  <a:lnTo>
                    <a:pt x="1456" y="597"/>
                  </a:lnTo>
                  <a:lnTo>
                    <a:pt x="1453" y="598"/>
                  </a:lnTo>
                  <a:lnTo>
                    <a:pt x="1452" y="598"/>
                  </a:lnTo>
                  <a:lnTo>
                    <a:pt x="1451" y="598"/>
                  </a:lnTo>
                  <a:lnTo>
                    <a:pt x="1450" y="598"/>
                  </a:lnTo>
                  <a:close/>
                  <a:moveTo>
                    <a:pt x="1453" y="613"/>
                  </a:moveTo>
                  <a:lnTo>
                    <a:pt x="1453" y="614"/>
                  </a:lnTo>
                  <a:lnTo>
                    <a:pt x="1453" y="616"/>
                  </a:lnTo>
                  <a:lnTo>
                    <a:pt x="1453" y="617"/>
                  </a:lnTo>
                  <a:lnTo>
                    <a:pt x="1454" y="620"/>
                  </a:lnTo>
                  <a:lnTo>
                    <a:pt x="1454" y="621"/>
                  </a:lnTo>
                  <a:lnTo>
                    <a:pt x="1454" y="622"/>
                  </a:lnTo>
                  <a:lnTo>
                    <a:pt x="1459" y="622"/>
                  </a:lnTo>
                  <a:lnTo>
                    <a:pt x="1461" y="622"/>
                  </a:lnTo>
                  <a:lnTo>
                    <a:pt x="1461" y="623"/>
                  </a:lnTo>
                  <a:lnTo>
                    <a:pt x="1461" y="624"/>
                  </a:lnTo>
                  <a:lnTo>
                    <a:pt x="1456" y="624"/>
                  </a:lnTo>
                  <a:lnTo>
                    <a:pt x="1456" y="627"/>
                  </a:lnTo>
                  <a:lnTo>
                    <a:pt x="1456" y="628"/>
                  </a:lnTo>
                  <a:lnTo>
                    <a:pt x="1457" y="628"/>
                  </a:lnTo>
                  <a:lnTo>
                    <a:pt x="1457" y="627"/>
                  </a:lnTo>
                  <a:lnTo>
                    <a:pt x="1458" y="627"/>
                  </a:lnTo>
                  <a:lnTo>
                    <a:pt x="1461" y="627"/>
                  </a:lnTo>
                  <a:lnTo>
                    <a:pt x="1461" y="628"/>
                  </a:lnTo>
                  <a:lnTo>
                    <a:pt x="1461" y="629"/>
                  </a:lnTo>
                  <a:lnTo>
                    <a:pt x="1461" y="630"/>
                  </a:lnTo>
                  <a:lnTo>
                    <a:pt x="1461" y="631"/>
                  </a:lnTo>
                  <a:lnTo>
                    <a:pt x="1461" y="632"/>
                  </a:lnTo>
                  <a:lnTo>
                    <a:pt x="1457" y="633"/>
                  </a:lnTo>
                  <a:lnTo>
                    <a:pt x="1459" y="641"/>
                  </a:lnTo>
                  <a:lnTo>
                    <a:pt x="1459" y="644"/>
                  </a:lnTo>
                  <a:lnTo>
                    <a:pt x="1461" y="644"/>
                  </a:lnTo>
                  <a:lnTo>
                    <a:pt x="1461" y="646"/>
                  </a:lnTo>
                  <a:lnTo>
                    <a:pt x="1461" y="648"/>
                  </a:lnTo>
                  <a:lnTo>
                    <a:pt x="1460" y="648"/>
                  </a:lnTo>
                  <a:lnTo>
                    <a:pt x="1459" y="648"/>
                  </a:lnTo>
                  <a:lnTo>
                    <a:pt x="1460" y="650"/>
                  </a:lnTo>
                  <a:lnTo>
                    <a:pt x="1460" y="652"/>
                  </a:lnTo>
                  <a:lnTo>
                    <a:pt x="1460" y="654"/>
                  </a:lnTo>
                  <a:lnTo>
                    <a:pt x="1461" y="654"/>
                  </a:lnTo>
                  <a:lnTo>
                    <a:pt x="1461" y="655"/>
                  </a:lnTo>
                  <a:lnTo>
                    <a:pt x="1462" y="656"/>
                  </a:lnTo>
                  <a:lnTo>
                    <a:pt x="1462" y="657"/>
                  </a:lnTo>
                  <a:lnTo>
                    <a:pt x="1462" y="658"/>
                  </a:lnTo>
                  <a:lnTo>
                    <a:pt x="1461" y="658"/>
                  </a:lnTo>
                  <a:lnTo>
                    <a:pt x="1460" y="658"/>
                  </a:lnTo>
                  <a:lnTo>
                    <a:pt x="1459" y="658"/>
                  </a:lnTo>
                  <a:lnTo>
                    <a:pt x="1460" y="663"/>
                  </a:lnTo>
                  <a:lnTo>
                    <a:pt x="1460" y="665"/>
                  </a:lnTo>
                  <a:lnTo>
                    <a:pt x="1460" y="666"/>
                  </a:lnTo>
                  <a:lnTo>
                    <a:pt x="1460" y="667"/>
                  </a:lnTo>
                  <a:lnTo>
                    <a:pt x="1460" y="675"/>
                  </a:lnTo>
                  <a:lnTo>
                    <a:pt x="1460" y="681"/>
                  </a:lnTo>
                  <a:lnTo>
                    <a:pt x="1460" y="682"/>
                  </a:lnTo>
                  <a:lnTo>
                    <a:pt x="1460" y="684"/>
                  </a:lnTo>
                  <a:lnTo>
                    <a:pt x="1460" y="687"/>
                  </a:lnTo>
                  <a:lnTo>
                    <a:pt x="1460" y="689"/>
                  </a:lnTo>
                  <a:lnTo>
                    <a:pt x="1460" y="692"/>
                  </a:lnTo>
                  <a:lnTo>
                    <a:pt x="1461" y="697"/>
                  </a:lnTo>
                  <a:lnTo>
                    <a:pt x="1461" y="699"/>
                  </a:lnTo>
                  <a:lnTo>
                    <a:pt x="1461" y="700"/>
                  </a:lnTo>
                  <a:lnTo>
                    <a:pt x="1461" y="704"/>
                  </a:lnTo>
                  <a:lnTo>
                    <a:pt x="1462" y="706"/>
                  </a:lnTo>
                  <a:lnTo>
                    <a:pt x="1464" y="706"/>
                  </a:lnTo>
                  <a:lnTo>
                    <a:pt x="1465" y="706"/>
                  </a:lnTo>
                  <a:lnTo>
                    <a:pt x="1466" y="705"/>
                  </a:lnTo>
                  <a:lnTo>
                    <a:pt x="1467" y="705"/>
                  </a:lnTo>
                  <a:lnTo>
                    <a:pt x="1468" y="705"/>
                  </a:lnTo>
                  <a:lnTo>
                    <a:pt x="1469" y="705"/>
                  </a:lnTo>
                  <a:lnTo>
                    <a:pt x="1470" y="705"/>
                  </a:lnTo>
                  <a:lnTo>
                    <a:pt x="1471" y="705"/>
                  </a:lnTo>
                  <a:lnTo>
                    <a:pt x="1475" y="705"/>
                  </a:lnTo>
                  <a:lnTo>
                    <a:pt x="1477" y="705"/>
                  </a:lnTo>
                  <a:lnTo>
                    <a:pt x="1483" y="705"/>
                  </a:lnTo>
                  <a:lnTo>
                    <a:pt x="1496" y="705"/>
                  </a:lnTo>
                  <a:lnTo>
                    <a:pt x="1497" y="705"/>
                  </a:lnTo>
                  <a:lnTo>
                    <a:pt x="1499" y="705"/>
                  </a:lnTo>
                  <a:lnTo>
                    <a:pt x="1503" y="705"/>
                  </a:lnTo>
                  <a:lnTo>
                    <a:pt x="1504" y="705"/>
                  </a:lnTo>
                  <a:lnTo>
                    <a:pt x="1507" y="705"/>
                  </a:lnTo>
                  <a:lnTo>
                    <a:pt x="1512" y="705"/>
                  </a:lnTo>
                  <a:lnTo>
                    <a:pt x="1512" y="697"/>
                  </a:lnTo>
                  <a:lnTo>
                    <a:pt x="1512" y="695"/>
                  </a:lnTo>
                  <a:lnTo>
                    <a:pt x="1512" y="690"/>
                  </a:lnTo>
                  <a:lnTo>
                    <a:pt x="1514" y="690"/>
                  </a:lnTo>
                  <a:lnTo>
                    <a:pt x="1516" y="690"/>
                  </a:lnTo>
                  <a:lnTo>
                    <a:pt x="1523" y="690"/>
                  </a:lnTo>
                  <a:lnTo>
                    <a:pt x="1526" y="690"/>
                  </a:lnTo>
                  <a:lnTo>
                    <a:pt x="1528" y="690"/>
                  </a:lnTo>
                  <a:lnTo>
                    <a:pt x="1530" y="690"/>
                  </a:lnTo>
                  <a:lnTo>
                    <a:pt x="1531" y="692"/>
                  </a:lnTo>
                  <a:lnTo>
                    <a:pt x="1531" y="694"/>
                  </a:lnTo>
                  <a:lnTo>
                    <a:pt x="1531" y="695"/>
                  </a:lnTo>
                  <a:lnTo>
                    <a:pt x="1531" y="696"/>
                  </a:lnTo>
                  <a:lnTo>
                    <a:pt x="1534" y="696"/>
                  </a:lnTo>
                  <a:lnTo>
                    <a:pt x="1536" y="696"/>
                  </a:lnTo>
                  <a:lnTo>
                    <a:pt x="1537" y="696"/>
                  </a:lnTo>
                  <a:lnTo>
                    <a:pt x="1538" y="696"/>
                  </a:lnTo>
                  <a:lnTo>
                    <a:pt x="1546" y="696"/>
                  </a:lnTo>
                  <a:lnTo>
                    <a:pt x="1546" y="692"/>
                  </a:lnTo>
                  <a:lnTo>
                    <a:pt x="1544" y="688"/>
                  </a:lnTo>
                  <a:lnTo>
                    <a:pt x="1543" y="688"/>
                  </a:lnTo>
                  <a:lnTo>
                    <a:pt x="1543" y="686"/>
                  </a:lnTo>
                  <a:lnTo>
                    <a:pt x="1544" y="686"/>
                  </a:lnTo>
                  <a:lnTo>
                    <a:pt x="1545" y="686"/>
                  </a:lnTo>
                  <a:lnTo>
                    <a:pt x="1546" y="686"/>
                  </a:lnTo>
                  <a:lnTo>
                    <a:pt x="1546" y="684"/>
                  </a:lnTo>
                  <a:lnTo>
                    <a:pt x="1545" y="684"/>
                  </a:lnTo>
                  <a:lnTo>
                    <a:pt x="1545" y="683"/>
                  </a:lnTo>
                  <a:lnTo>
                    <a:pt x="1545" y="682"/>
                  </a:lnTo>
                  <a:lnTo>
                    <a:pt x="1545" y="681"/>
                  </a:lnTo>
                  <a:lnTo>
                    <a:pt x="1545" y="680"/>
                  </a:lnTo>
                  <a:lnTo>
                    <a:pt x="1545" y="679"/>
                  </a:lnTo>
                  <a:lnTo>
                    <a:pt x="1545" y="675"/>
                  </a:lnTo>
                  <a:lnTo>
                    <a:pt x="1545" y="673"/>
                  </a:lnTo>
                  <a:lnTo>
                    <a:pt x="1544" y="673"/>
                  </a:lnTo>
                  <a:lnTo>
                    <a:pt x="1543" y="673"/>
                  </a:lnTo>
                  <a:lnTo>
                    <a:pt x="1542" y="673"/>
                  </a:lnTo>
                  <a:lnTo>
                    <a:pt x="1542" y="675"/>
                  </a:lnTo>
                  <a:lnTo>
                    <a:pt x="1540" y="675"/>
                  </a:lnTo>
                  <a:lnTo>
                    <a:pt x="1540" y="673"/>
                  </a:lnTo>
                  <a:lnTo>
                    <a:pt x="1539" y="673"/>
                  </a:lnTo>
                  <a:lnTo>
                    <a:pt x="1537" y="673"/>
                  </a:lnTo>
                  <a:lnTo>
                    <a:pt x="1536" y="673"/>
                  </a:lnTo>
                  <a:lnTo>
                    <a:pt x="1533" y="673"/>
                  </a:lnTo>
                  <a:lnTo>
                    <a:pt x="1531" y="673"/>
                  </a:lnTo>
                  <a:lnTo>
                    <a:pt x="1527" y="673"/>
                  </a:lnTo>
                  <a:lnTo>
                    <a:pt x="1526" y="673"/>
                  </a:lnTo>
                  <a:lnTo>
                    <a:pt x="1525" y="673"/>
                  </a:lnTo>
                  <a:lnTo>
                    <a:pt x="1523" y="673"/>
                  </a:lnTo>
                  <a:lnTo>
                    <a:pt x="1522" y="673"/>
                  </a:lnTo>
                  <a:lnTo>
                    <a:pt x="1521" y="673"/>
                  </a:lnTo>
                  <a:lnTo>
                    <a:pt x="1520" y="673"/>
                  </a:lnTo>
                  <a:lnTo>
                    <a:pt x="1519" y="673"/>
                  </a:lnTo>
                  <a:lnTo>
                    <a:pt x="1518" y="673"/>
                  </a:lnTo>
                  <a:lnTo>
                    <a:pt x="1518" y="672"/>
                  </a:lnTo>
                  <a:lnTo>
                    <a:pt x="1518" y="670"/>
                  </a:lnTo>
                  <a:lnTo>
                    <a:pt x="1518" y="667"/>
                  </a:lnTo>
                  <a:lnTo>
                    <a:pt x="1518" y="666"/>
                  </a:lnTo>
                  <a:lnTo>
                    <a:pt x="1518" y="665"/>
                  </a:lnTo>
                  <a:lnTo>
                    <a:pt x="1518" y="664"/>
                  </a:lnTo>
                  <a:lnTo>
                    <a:pt x="1518" y="663"/>
                  </a:lnTo>
                  <a:lnTo>
                    <a:pt x="1513" y="663"/>
                  </a:lnTo>
                  <a:lnTo>
                    <a:pt x="1513" y="658"/>
                  </a:lnTo>
                  <a:lnTo>
                    <a:pt x="1514" y="658"/>
                  </a:lnTo>
                  <a:lnTo>
                    <a:pt x="1516" y="658"/>
                  </a:lnTo>
                  <a:lnTo>
                    <a:pt x="1516" y="657"/>
                  </a:lnTo>
                  <a:lnTo>
                    <a:pt x="1517" y="657"/>
                  </a:lnTo>
                  <a:lnTo>
                    <a:pt x="1518" y="657"/>
                  </a:lnTo>
                  <a:lnTo>
                    <a:pt x="1518" y="655"/>
                  </a:lnTo>
                  <a:lnTo>
                    <a:pt x="1516" y="655"/>
                  </a:lnTo>
                  <a:lnTo>
                    <a:pt x="1514" y="655"/>
                  </a:lnTo>
                  <a:lnTo>
                    <a:pt x="1513" y="655"/>
                  </a:lnTo>
                  <a:lnTo>
                    <a:pt x="1513" y="658"/>
                  </a:lnTo>
                  <a:lnTo>
                    <a:pt x="1511" y="658"/>
                  </a:lnTo>
                  <a:lnTo>
                    <a:pt x="1510" y="658"/>
                  </a:lnTo>
                  <a:lnTo>
                    <a:pt x="1510" y="657"/>
                  </a:lnTo>
                  <a:lnTo>
                    <a:pt x="1510" y="655"/>
                  </a:lnTo>
                  <a:lnTo>
                    <a:pt x="1509" y="655"/>
                  </a:lnTo>
                  <a:lnTo>
                    <a:pt x="1505" y="655"/>
                  </a:lnTo>
                  <a:lnTo>
                    <a:pt x="1501" y="655"/>
                  </a:lnTo>
                  <a:lnTo>
                    <a:pt x="1501" y="654"/>
                  </a:lnTo>
                  <a:lnTo>
                    <a:pt x="1501" y="653"/>
                  </a:lnTo>
                  <a:lnTo>
                    <a:pt x="1501" y="652"/>
                  </a:lnTo>
                  <a:lnTo>
                    <a:pt x="1503" y="652"/>
                  </a:lnTo>
                  <a:lnTo>
                    <a:pt x="1503" y="650"/>
                  </a:lnTo>
                  <a:lnTo>
                    <a:pt x="1509" y="650"/>
                  </a:lnTo>
                  <a:lnTo>
                    <a:pt x="1510" y="650"/>
                  </a:lnTo>
                  <a:lnTo>
                    <a:pt x="1510" y="649"/>
                  </a:lnTo>
                  <a:lnTo>
                    <a:pt x="1511" y="649"/>
                  </a:lnTo>
                  <a:lnTo>
                    <a:pt x="1511" y="647"/>
                  </a:lnTo>
                  <a:lnTo>
                    <a:pt x="1511" y="646"/>
                  </a:lnTo>
                  <a:lnTo>
                    <a:pt x="1513" y="646"/>
                  </a:lnTo>
                  <a:lnTo>
                    <a:pt x="1520" y="646"/>
                  </a:lnTo>
                  <a:lnTo>
                    <a:pt x="1520" y="655"/>
                  </a:lnTo>
                  <a:lnTo>
                    <a:pt x="1519" y="655"/>
                  </a:lnTo>
                  <a:lnTo>
                    <a:pt x="1519" y="657"/>
                  </a:lnTo>
                  <a:lnTo>
                    <a:pt x="1519" y="659"/>
                  </a:lnTo>
                  <a:lnTo>
                    <a:pt x="1519" y="661"/>
                  </a:lnTo>
                  <a:lnTo>
                    <a:pt x="1519" y="662"/>
                  </a:lnTo>
                  <a:lnTo>
                    <a:pt x="1519" y="663"/>
                  </a:lnTo>
                  <a:lnTo>
                    <a:pt x="1519" y="664"/>
                  </a:lnTo>
                  <a:lnTo>
                    <a:pt x="1519" y="665"/>
                  </a:lnTo>
                  <a:lnTo>
                    <a:pt x="1523" y="665"/>
                  </a:lnTo>
                  <a:lnTo>
                    <a:pt x="1523" y="663"/>
                  </a:lnTo>
                  <a:lnTo>
                    <a:pt x="1523" y="661"/>
                  </a:lnTo>
                  <a:lnTo>
                    <a:pt x="1523" y="658"/>
                  </a:lnTo>
                  <a:lnTo>
                    <a:pt x="1523" y="657"/>
                  </a:lnTo>
                  <a:lnTo>
                    <a:pt x="1523" y="655"/>
                  </a:lnTo>
                  <a:lnTo>
                    <a:pt x="1526" y="655"/>
                  </a:lnTo>
                  <a:lnTo>
                    <a:pt x="1528" y="655"/>
                  </a:lnTo>
                  <a:lnTo>
                    <a:pt x="1528" y="657"/>
                  </a:lnTo>
                  <a:lnTo>
                    <a:pt x="1528" y="658"/>
                  </a:lnTo>
                  <a:lnTo>
                    <a:pt x="1529" y="658"/>
                  </a:lnTo>
                  <a:lnTo>
                    <a:pt x="1531" y="657"/>
                  </a:lnTo>
                  <a:lnTo>
                    <a:pt x="1531" y="655"/>
                  </a:lnTo>
                  <a:lnTo>
                    <a:pt x="1531" y="656"/>
                  </a:lnTo>
                  <a:lnTo>
                    <a:pt x="1531" y="657"/>
                  </a:lnTo>
                  <a:lnTo>
                    <a:pt x="1531" y="662"/>
                  </a:lnTo>
                  <a:lnTo>
                    <a:pt x="1533" y="663"/>
                  </a:lnTo>
                  <a:lnTo>
                    <a:pt x="1533" y="662"/>
                  </a:lnTo>
                  <a:lnTo>
                    <a:pt x="1535" y="662"/>
                  </a:lnTo>
                  <a:lnTo>
                    <a:pt x="1535" y="664"/>
                  </a:lnTo>
                  <a:lnTo>
                    <a:pt x="1533" y="664"/>
                  </a:lnTo>
                  <a:lnTo>
                    <a:pt x="1535" y="665"/>
                  </a:lnTo>
                  <a:lnTo>
                    <a:pt x="1535" y="666"/>
                  </a:lnTo>
                  <a:lnTo>
                    <a:pt x="1536" y="666"/>
                  </a:lnTo>
                  <a:lnTo>
                    <a:pt x="1535" y="666"/>
                  </a:lnTo>
                  <a:lnTo>
                    <a:pt x="1534" y="666"/>
                  </a:lnTo>
                  <a:lnTo>
                    <a:pt x="1533" y="666"/>
                  </a:lnTo>
                  <a:lnTo>
                    <a:pt x="1531" y="666"/>
                  </a:lnTo>
                  <a:lnTo>
                    <a:pt x="1528" y="666"/>
                  </a:lnTo>
                  <a:lnTo>
                    <a:pt x="1523" y="666"/>
                  </a:lnTo>
                  <a:lnTo>
                    <a:pt x="1519" y="666"/>
                  </a:lnTo>
                  <a:lnTo>
                    <a:pt x="1519" y="667"/>
                  </a:lnTo>
                  <a:lnTo>
                    <a:pt x="1519" y="672"/>
                  </a:lnTo>
                  <a:lnTo>
                    <a:pt x="1522" y="672"/>
                  </a:lnTo>
                  <a:lnTo>
                    <a:pt x="1523" y="672"/>
                  </a:lnTo>
                  <a:lnTo>
                    <a:pt x="1528" y="672"/>
                  </a:lnTo>
                  <a:lnTo>
                    <a:pt x="1531" y="672"/>
                  </a:lnTo>
                  <a:lnTo>
                    <a:pt x="1533" y="672"/>
                  </a:lnTo>
                  <a:lnTo>
                    <a:pt x="1535" y="672"/>
                  </a:lnTo>
                  <a:lnTo>
                    <a:pt x="1536" y="672"/>
                  </a:lnTo>
                  <a:lnTo>
                    <a:pt x="1537" y="672"/>
                  </a:lnTo>
                  <a:lnTo>
                    <a:pt x="1539" y="672"/>
                  </a:lnTo>
                  <a:lnTo>
                    <a:pt x="1540" y="672"/>
                  </a:lnTo>
                  <a:lnTo>
                    <a:pt x="1542" y="672"/>
                  </a:lnTo>
                  <a:lnTo>
                    <a:pt x="1543" y="672"/>
                  </a:lnTo>
                  <a:lnTo>
                    <a:pt x="1544" y="672"/>
                  </a:lnTo>
                  <a:lnTo>
                    <a:pt x="1546" y="672"/>
                  </a:lnTo>
                  <a:lnTo>
                    <a:pt x="1546" y="673"/>
                  </a:lnTo>
                  <a:lnTo>
                    <a:pt x="1546" y="674"/>
                  </a:lnTo>
                  <a:lnTo>
                    <a:pt x="1546" y="675"/>
                  </a:lnTo>
                  <a:lnTo>
                    <a:pt x="1546" y="677"/>
                  </a:lnTo>
                  <a:lnTo>
                    <a:pt x="1546" y="678"/>
                  </a:lnTo>
                  <a:lnTo>
                    <a:pt x="1546" y="679"/>
                  </a:lnTo>
                  <a:lnTo>
                    <a:pt x="1546" y="680"/>
                  </a:lnTo>
                  <a:lnTo>
                    <a:pt x="1546" y="681"/>
                  </a:lnTo>
                  <a:lnTo>
                    <a:pt x="1546" y="682"/>
                  </a:lnTo>
                  <a:lnTo>
                    <a:pt x="1546" y="683"/>
                  </a:lnTo>
                  <a:lnTo>
                    <a:pt x="1546" y="684"/>
                  </a:lnTo>
                  <a:lnTo>
                    <a:pt x="1547" y="686"/>
                  </a:lnTo>
                  <a:lnTo>
                    <a:pt x="1547" y="687"/>
                  </a:lnTo>
                  <a:lnTo>
                    <a:pt x="1547" y="688"/>
                  </a:lnTo>
                  <a:lnTo>
                    <a:pt x="1548" y="690"/>
                  </a:lnTo>
                  <a:lnTo>
                    <a:pt x="1549" y="691"/>
                  </a:lnTo>
                  <a:lnTo>
                    <a:pt x="1551" y="692"/>
                  </a:lnTo>
                  <a:lnTo>
                    <a:pt x="1551" y="694"/>
                  </a:lnTo>
                  <a:lnTo>
                    <a:pt x="1553" y="694"/>
                  </a:lnTo>
                  <a:lnTo>
                    <a:pt x="1554" y="692"/>
                  </a:lnTo>
                  <a:lnTo>
                    <a:pt x="1554" y="696"/>
                  </a:lnTo>
                  <a:lnTo>
                    <a:pt x="1555" y="696"/>
                  </a:lnTo>
                  <a:lnTo>
                    <a:pt x="1556" y="696"/>
                  </a:lnTo>
                  <a:lnTo>
                    <a:pt x="1557" y="696"/>
                  </a:lnTo>
                  <a:lnTo>
                    <a:pt x="1559" y="696"/>
                  </a:lnTo>
                  <a:lnTo>
                    <a:pt x="1560" y="696"/>
                  </a:lnTo>
                  <a:lnTo>
                    <a:pt x="1559" y="695"/>
                  </a:lnTo>
                  <a:lnTo>
                    <a:pt x="1560" y="695"/>
                  </a:lnTo>
                  <a:lnTo>
                    <a:pt x="1560" y="694"/>
                  </a:lnTo>
                  <a:lnTo>
                    <a:pt x="1559" y="691"/>
                  </a:lnTo>
                  <a:lnTo>
                    <a:pt x="1559" y="690"/>
                  </a:lnTo>
                  <a:lnTo>
                    <a:pt x="1560" y="690"/>
                  </a:lnTo>
                  <a:lnTo>
                    <a:pt x="1561" y="690"/>
                  </a:lnTo>
                  <a:lnTo>
                    <a:pt x="1561" y="689"/>
                  </a:lnTo>
                  <a:lnTo>
                    <a:pt x="1560" y="689"/>
                  </a:lnTo>
                  <a:lnTo>
                    <a:pt x="1559" y="689"/>
                  </a:lnTo>
                  <a:lnTo>
                    <a:pt x="1559" y="688"/>
                  </a:lnTo>
                  <a:lnTo>
                    <a:pt x="1557" y="688"/>
                  </a:lnTo>
                  <a:lnTo>
                    <a:pt x="1559" y="687"/>
                  </a:lnTo>
                  <a:lnTo>
                    <a:pt x="1560" y="688"/>
                  </a:lnTo>
                  <a:lnTo>
                    <a:pt x="1561" y="689"/>
                  </a:lnTo>
                  <a:lnTo>
                    <a:pt x="1563" y="689"/>
                  </a:lnTo>
                  <a:lnTo>
                    <a:pt x="1566" y="689"/>
                  </a:lnTo>
                  <a:lnTo>
                    <a:pt x="1569" y="689"/>
                  </a:lnTo>
                  <a:lnTo>
                    <a:pt x="1570" y="689"/>
                  </a:lnTo>
                  <a:lnTo>
                    <a:pt x="1571" y="686"/>
                  </a:lnTo>
                  <a:lnTo>
                    <a:pt x="1572" y="686"/>
                  </a:lnTo>
                  <a:lnTo>
                    <a:pt x="1573" y="684"/>
                  </a:lnTo>
                  <a:lnTo>
                    <a:pt x="1574" y="683"/>
                  </a:lnTo>
                  <a:lnTo>
                    <a:pt x="1574" y="681"/>
                  </a:lnTo>
                  <a:lnTo>
                    <a:pt x="1574" y="678"/>
                  </a:lnTo>
                  <a:lnTo>
                    <a:pt x="1574" y="670"/>
                  </a:lnTo>
                  <a:lnTo>
                    <a:pt x="1574" y="669"/>
                  </a:lnTo>
                  <a:lnTo>
                    <a:pt x="1574" y="667"/>
                  </a:lnTo>
                  <a:lnTo>
                    <a:pt x="1574" y="666"/>
                  </a:lnTo>
                  <a:lnTo>
                    <a:pt x="1574" y="665"/>
                  </a:lnTo>
                  <a:lnTo>
                    <a:pt x="1574" y="662"/>
                  </a:lnTo>
                  <a:lnTo>
                    <a:pt x="1576" y="662"/>
                  </a:lnTo>
                  <a:lnTo>
                    <a:pt x="1576" y="659"/>
                  </a:lnTo>
                  <a:lnTo>
                    <a:pt x="1576" y="657"/>
                  </a:lnTo>
                  <a:lnTo>
                    <a:pt x="1571" y="657"/>
                  </a:lnTo>
                  <a:lnTo>
                    <a:pt x="1568" y="657"/>
                  </a:lnTo>
                  <a:lnTo>
                    <a:pt x="1564" y="657"/>
                  </a:lnTo>
                  <a:lnTo>
                    <a:pt x="1562" y="657"/>
                  </a:lnTo>
                  <a:lnTo>
                    <a:pt x="1561" y="657"/>
                  </a:lnTo>
                  <a:lnTo>
                    <a:pt x="1561" y="656"/>
                  </a:lnTo>
                  <a:lnTo>
                    <a:pt x="1561" y="654"/>
                  </a:lnTo>
                  <a:lnTo>
                    <a:pt x="1561" y="648"/>
                  </a:lnTo>
                  <a:lnTo>
                    <a:pt x="1561" y="644"/>
                  </a:lnTo>
                  <a:lnTo>
                    <a:pt x="1561" y="639"/>
                  </a:lnTo>
                  <a:lnTo>
                    <a:pt x="1561" y="638"/>
                  </a:lnTo>
                  <a:lnTo>
                    <a:pt x="1561" y="636"/>
                  </a:lnTo>
                  <a:lnTo>
                    <a:pt x="1560" y="636"/>
                  </a:lnTo>
                  <a:lnTo>
                    <a:pt x="1562" y="636"/>
                  </a:lnTo>
                  <a:lnTo>
                    <a:pt x="1564" y="637"/>
                  </a:lnTo>
                  <a:lnTo>
                    <a:pt x="1566" y="638"/>
                  </a:lnTo>
                  <a:lnTo>
                    <a:pt x="1568" y="639"/>
                  </a:lnTo>
                  <a:lnTo>
                    <a:pt x="1570" y="640"/>
                  </a:lnTo>
                  <a:lnTo>
                    <a:pt x="1571" y="641"/>
                  </a:lnTo>
                  <a:lnTo>
                    <a:pt x="1572" y="642"/>
                  </a:lnTo>
                  <a:lnTo>
                    <a:pt x="1573" y="645"/>
                  </a:lnTo>
                  <a:lnTo>
                    <a:pt x="1574" y="647"/>
                  </a:lnTo>
                  <a:lnTo>
                    <a:pt x="1576" y="648"/>
                  </a:lnTo>
                  <a:lnTo>
                    <a:pt x="1576" y="650"/>
                  </a:lnTo>
                  <a:lnTo>
                    <a:pt x="1577" y="653"/>
                  </a:lnTo>
                  <a:lnTo>
                    <a:pt x="1577" y="656"/>
                  </a:lnTo>
                  <a:lnTo>
                    <a:pt x="1577" y="657"/>
                  </a:lnTo>
                  <a:lnTo>
                    <a:pt x="1580" y="657"/>
                  </a:lnTo>
                  <a:lnTo>
                    <a:pt x="1582" y="657"/>
                  </a:lnTo>
                  <a:lnTo>
                    <a:pt x="1588" y="657"/>
                  </a:lnTo>
                  <a:lnTo>
                    <a:pt x="1596" y="657"/>
                  </a:lnTo>
                  <a:lnTo>
                    <a:pt x="1600" y="657"/>
                  </a:lnTo>
                  <a:lnTo>
                    <a:pt x="1602" y="657"/>
                  </a:lnTo>
                  <a:lnTo>
                    <a:pt x="1603" y="657"/>
                  </a:lnTo>
                  <a:lnTo>
                    <a:pt x="1603" y="658"/>
                  </a:lnTo>
                  <a:lnTo>
                    <a:pt x="1603" y="663"/>
                  </a:lnTo>
                  <a:lnTo>
                    <a:pt x="1603" y="665"/>
                  </a:lnTo>
                  <a:lnTo>
                    <a:pt x="1603" y="666"/>
                  </a:lnTo>
                  <a:lnTo>
                    <a:pt x="1604" y="666"/>
                  </a:lnTo>
                  <a:lnTo>
                    <a:pt x="1611" y="666"/>
                  </a:lnTo>
                  <a:lnTo>
                    <a:pt x="1611" y="672"/>
                  </a:lnTo>
                  <a:lnTo>
                    <a:pt x="1611" y="673"/>
                  </a:lnTo>
                  <a:lnTo>
                    <a:pt x="1611" y="681"/>
                  </a:lnTo>
                  <a:lnTo>
                    <a:pt x="1611" y="683"/>
                  </a:lnTo>
                  <a:lnTo>
                    <a:pt x="1612" y="683"/>
                  </a:lnTo>
                  <a:lnTo>
                    <a:pt x="1615" y="683"/>
                  </a:lnTo>
                  <a:lnTo>
                    <a:pt x="1617" y="683"/>
                  </a:lnTo>
                  <a:lnTo>
                    <a:pt x="1620" y="684"/>
                  </a:lnTo>
                  <a:lnTo>
                    <a:pt x="1621" y="684"/>
                  </a:lnTo>
                  <a:lnTo>
                    <a:pt x="1623" y="684"/>
                  </a:lnTo>
                  <a:lnTo>
                    <a:pt x="1625" y="684"/>
                  </a:lnTo>
                  <a:lnTo>
                    <a:pt x="1629" y="686"/>
                  </a:lnTo>
                  <a:lnTo>
                    <a:pt x="1632" y="686"/>
                  </a:lnTo>
                  <a:lnTo>
                    <a:pt x="1635" y="686"/>
                  </a:lnTo>
                  <a:lnTo>
                    <a:pt x="1634" y="679"/>
                  </a:lnTo>
                  <a:lnTo>
                    <a:pt x="1633" y="677"/>
                  </a:lnTo>
                  <a:lnTo>
                    <a:pt x="1633" y="674"/>
                  </a:lnTo>
                  <a:lnTo>
                    <a:pt x="1633" y="673"/>
                  </a:lnTo>
                  <a:lnTo>
                    <a:pt x="1632" y="671"/>
                  </a:lnTo>
                  <a:lnTo>
                    <a:pt x="1631" y="670"/>
                  </a:lnTo>
                  <a:lnTo>
                    <a:pt x="1631" y="669"/>
                  </a:lnTo>
                  <a:lnTo>
                    <a:pt x="1625" y="659"/>
                  </a:lnTo>
                  <a:lnTo>
                    <a:pt x="1624" y="658"/>
                  </a:lnTo>
                  <a:lnTo>
                    <a:pt x="1624" y="657"/>
                  </a:lnTo>
                  <a:lnTo>
                    <a:pt x="1624" y="656"/>
                  </a:lnTo>
                  <a:lnTo>
                    <a:pt x="1623" y="655"/>
                  </a:lnTo>
                  <a:lnTo>
                    <a:pt x="1623" y="654"/>
                  </a:lnTo>
                  <a:lnTo>
                    <a:pt x="1623" y="653"/>
                  </a:lnTo>
                  <a:lnTo>
                    <a:pt x="1623" y="648"/>
                  </a:lnTo>
                  <a:lnTo>
                    <a:pt x="1623" y="646"/>
                  </a:lnTo>
                  <a:lnTo>
                    <a:pt x="1623" y="640"/>
                  </a:lnTo>
                  <a:lnTo>
                    <a:pt x="1623" y="638"/>
                  </a:lnTo>
                  <a:lnTo>
                    <a:pt x="1622" y="632"/>
                  </a:lnTo>
                  <a:lnTo>
                    <a:pt x="1622" y="631"/>
                  </a:lnTo>
                  <a:lnTo>
                    <a:pt x="1622" y="629"/>
                  </a:lnTo>
                  <a:lnTo>
                    <a:pt x="1622" y="627"/>
                  </a:lnTo>
                  <a:lnTo>
                    <a:pt x="1622" y="624"/>
                  </a:lnTo>
                  <a:lnTo>
                    <a:pt x="1622" y="623"/>
                  </a:lnTo>
                  <a:lnTo>
                    <a:pt x="1622" y="621"/>
                  </a:lnTo>
                  <a:lnTo>
                    <a:pt x="1622" y="619"/>
                  </a:lnTo>
                  <a:lnTo>
                    <a:pt x="1622" y="616"/>
                  </a:lnTo>
                  <a:lnTo>
                    <a:pt x="1622" y="615"/>
                  </a:lnTo>
                  <a:lnTo>
                    <a:pt x="1622" y="614"/>
                  </a:lnTo>
                  <a:lnTo>
                    <a:pt x="1622" y="609"/>
                  </a:lnTo>
                  <a:lnTo>
                    <a:pt x="1622" y="608"/>
                  </a:lnTo>
                  <a:lnTo>
                    <a:pt x="1622" y="607"/>
                  </a:lnTo>
                  <a:lnTo>
                    <a:pt x="1622" y="605"/>
                  </a:lnTo>
                  <a:lnTo>
                    <a:pt x="1622" y="604"/>
                  </a:lnTo>
                  <a:lnTo>
                    <a:pt x="1621" y="604"/>
                  </a:lnTo>
                  <a:lnTo>
                    <a:pt x="1621" y="603"/>
                  </a:lnTo>
                  <a:lnTo>
                    <a:pt x="1621" y="599"/>
                  </a:lnTo>
                  <a:lnTo>
                    <a:pt x="1620" y="599"/>
                  </a:lnTo>
                  <a:lnTo>
                    <a:pt x="1619" y="594"/>
                  </a:lnTo>
                  <a:lnTo>
                    <a:pt x="1619" y="592"/>
                  </a:lnTo>
                  <a:lnTo>
                    <a:pt x="1617" y="591"/>
                  </a:lnTo>
                  <a:lnTo>
                    <a:pt x="1616" y="586"/>
                  </a:lnTo>
                  <a:lnTo>
                    <a:pt x="1616" y="585"/>
                  </a:lnTo>
                  <a:lnTo>
                    <a:pt x="1614" y="575"/>
                  </a:lnTo>
                  <a:lnTo>
                    <a:pt x="1613" y="572"/>
                  </a:lnTo>
                  <a:lnTo>
                    <a:pt x="1612" y="567"/>
                  </a:lnTo>
                  <a:lnTo>
                    <a:pt x="1611" y="563"/>
                  </a:lnTo>
                  <a:lnTo>
                    <a:pt x="1608" y="556"/>
                  </a:lnTo>
                  <a:lnTo>
                    <a:pt x="1608" y="555"/>
                  </a:lnTo>
                  <a:lnTo>
                    <a:pt x="1607" y="553"/>
                  </a:lnTo>
                  <a:lnTo>
                    <a:pt x="1607" y="552"/>
                  </a:lnTo>
                  <a:lnTo>
                    <a:pt x="1606" y="549"/>
                  </a:lnTo>
                  <a:lnTo>
                    <a:pt x="1606" y="547"/>
                  </a:lnTo>
                  <a:lnTo>
                    <a:pt x="1605" y="545"/>
                  </a:lnTo>
                  <a:lnTo>
                    <a:pt x="1604" y="542"/>
                  </a:lnTo>
                  <a:lnTo>
                    <a:pt x="1604" y="541"/>
                  </a:lnTo>
                  <a:lnTo>
                    <a:pt x="1604" y="542"/>
                  </a:lnTo>
                  <a:lnTo>
                    <a:pt x="1604" y="544"/>
                  </a:lnTo>
                  <a:lnTo>
                    <a:pt x="1603" y="544"/>
                  </a:lnTo>
                  <a:lnTo>
                    <a:pt x="1602" y="545"/>
                  </a:lnTo>
                  <a:lnTo>
                    <a:pt x="1598" y="549"/>
                  </a:lnTo>
                  <a:lnTo>
                    <a:pt x="1597" y="550"/>
                  </a:lnTo>
                  <a:lnTo>
                    <a:pt x="1596" y="552"/>
                  </a:lnTo>
                  <a:lnTo>
                    <a:pt x="1596" y="553"/>
                  </a:lnTo>
                  <a:lnTo>
                    <a:pt x="1595" y="553"/>
                  </a:lnTo>
                  <a:lnTo>
                    <a:pt x="1595" y="552"/>
                  </a:lnTo>
                  <a:lnTo>
                    <a:pt x="1594" y="550"/>
                  </a:lnTo>
                  <a:lnTo>
                    <a:pt x="1589" y="542"/>
                  </a:lnTo>
                  <a:lnTo>
                    <a:pt x="1588" y="541"/>
                  </a:lnTo>
                  <a:lnTo>
                    <a:pt x="1590" y="540"/>
                  </a:lnTo>
                  <a:lnTo>
                    <a:pt x="1591" y="539"/>
                  </a:lnTo>
                  <a:lnTo>
                    <a:pt x="1594" y="538"/>
                  </a:lnTo>
                  <a:lnTo>
                    <a:pt x="1596" y="537"/>
                  </a:lnTo>
                  <a:lnTo>
                    <a:pt x="1594" y="535"/>
                  </a:lnTo>
                  <a:lnTo>
                    <a:pt x="1600" y="531"/>
                  </a:lnTo>
                  <a:lnTo>
                    <a:pt x="1602" y="530"/>
                  </a:lnTo>
                  <a:lnTo>
                    <a:pt x="1600" y="529"/>
                  </a:lnTo>
                  <a:lnTo>
                    <a:pt x="1600" y="527"/>
                  </a:lnTo>
                  <a:lnTo>
                    <a:pt x="1599" y="525"/>
                  </a:lnTo>
                  <a:lnTo>
                    <a:pt x="1599" y="527"/>
                  </a:lnTo>
                  <a:lnTo>
                    <a:pt x="1594" y="530"/>
                  </a:lnTo>
                  <a:lnTo>
                    <a:pt x="1592" y="528"/>
                  </a:lnTo>
                  <a:lnTo>
                    <a:pt x="1594" y="528"/>
                  </a:lnTo>
                  <a:lnTo>
                    <a:pt x="1596" y="525"/>
                  </a:lnTo>
                  <a:lnTo>
                    <a:pt x="1598" y="524"/>
                  </a:lnTo>
                  <a:lnTo>
                    <a:pt x="1599" y="523"/>
                  </a:lnTo>
                  <a:lnTo>
                    <a:pt x="1599" y="522"/>
                  </a:lnTo>
                  <a:lnTo>
                    <a:pt x="1598" y="522"/>
                  </a:lnTo>
                  <a:lnTo>
                    <a:pt x="1598" y="521"/>
                  </a:lnTo>
                  <a:lnTo>
                    <a:pt x="1598" y="520"/>
                  </a:lnTo>
                  <a:lnTo>
                    <a:pt x="1598" y="519"/>
                  </a:lnTo>
                  <a:lnTo>
                    <a:pt x="1597" y="518"/>
                  </a:lnTo>
                  <a:lnTo>
                    <a:pt x="1597" y="515"/>
                  </a:lnTo>
                  <a:lnTo>
                    <a:pt x="1596" y="514"/>
                  </a:lnTo>
                  <a:lnTo>
                    <a:pt x="1596" y="513"/>
                  </a:lnTo>
                  <a:lnTo>
                    <a:pt x="1596" y="511"/>
                  </a:lnTo>
                  <a:lnTo>
                    <a:pt x="1595" y="510"/>
                  </a:lnTo>
                  <a:lnTo>
                    <a:pt x="1595" y="507"/>
                  </a:lnTo>
                  <a:lnTo>
                    <a:pt x="1594" y="506"/>
                  </a:lnTo>
                  <a:lnTo>
                    <a:pt x="1594" y="505"/>
                  </a:lnTo>
                  <a:lnTo>
                    <a:pt x="1592" y="504"/>
                  </a:lnTo>
                  <a:lnTo>
                    <a:pt x="1592" y="503"/>
                  </a:lnTo>
                  <a:lnTo>
                    <a:pt x="1591" y="499"/>
                  </a:lnTo>
                  <a:lnTo>
                    <a:pt x="1590" y="499"/>
                  </a:lnTo>
                  <a:lnTo>
                    <a:pt x="1590" y="498"/>
                  </a:lnTo>
                  <a:lnTo>
                    <a:pt x="1589" y="496"/>
                  </a:lnTo>
                  <a:lnTo>
                    <a:pt x="1588" y="494"/>
                  </a:lnTo>
                  <a:lnTo>
                    <a:pt x="1587" y="491"/>
                  </a:lnTo>
                  <a:lnTo>
                    <a:pt x="1586" y="493"/>
                  </a:lnTo>
                  <a:lnTo>
                    <a:pt x="1585" y="493"/>
                  </a:lnTo>
                  <a:lnTo>
                    <a:pt x="1583" y="491"/>
                  </a:lnTo>
                  <a:lnTo>
                    <a:pt x="1583" y="490"/>
                  </a:lnTo>
                  <a:lnTo>
                    <a:pt x="1583" y="489"/>
                  </a:lnTo>
                  <a:lnTo>
                    <a:pt x="1582" y="489"/>
                  </a:lnTo>
                  <a:lnTo>
                    <a:pt x="1582" y="488"/>
                  </a:lnTo>
                  <a:lnTo>
                    <a:pt x="1582" y="487"/>
                  </a:lnTo>
                  <a:lnTo>
                    <a:pt x="1583" y="487"/>
                  </a:lnTo>
                  <a:lnTo>
                    <a:pt x="1581" y="482"/>
                  </a:lnTo>
                  <a:lnTo>
                    <a:pt x="1580" y="482"/>
                  </a:lnTo>
                  <a:lnTo>
                    <a:pt x="1581" y="481"/>
                  </a:lnTo>
                  <a:lnTo>
                    <a:pt x="1577" y="473"/>
                  </a:lnTo>
                  <a:lnTo>
                    <a:pt x="1576" y="473"/>
                  </a:lnTo>
                  <a:lnTo>
                    <a:pt x="1572" y="473"/>
                  </a:lnTo>
                  <a:lnTo>
                    <a:pt x="1569" y="472"/>
                  </a:lnTo>
                  <a:lnTo>
                    <a:pt x="1570" y="466"/>
                  </a:lnTo>
                  <a:lnTo>
                    <a:pt x="1563" y="465"/>
                  </a:lnTo>
                  <a:lnTo>
                    <a:pt x="1564" y="466"/>
                  </a:lnTo>
                  <a:lnTo>
                    <a:pt x="1566" y="471"/>
                  </a:lnTo>
                  <a:lnTo>
                    <a:pt x="1568" y="472"/>
                  </a:lnTo>
                  <a:lnTo>
                    <a:pt x="1570" y="475"/>
                  </a:lnTo>
                  <a:lnTo>
                    <a:pt x="1570" y="477"/>
                  </a:lnTo>
                  <a:lnTo>
                    <a:pt x="1574" y="482"/>
                  </a:lnTo>
                  <a:lnTo>
                    <a:pt x="1574" y="483"/>
                  </a:lnTo>
                  <a:lnTo>
                    <a:pt x="1576" y="485"/>
                  </a:lnTo>
                  <a:lnTo>
                    <a:pt x="1574" y="486"/>
                  </a:lnTo>
                  <a:lnTo>
                    <a:pt x="1573" y="486"/>
                  </a:lnTo>
                  <a:lnTo>
                    <a:pt x="1573" y="487"/>
                  </a:lnTo>
                  <a:lnTo>
                    <a:pt x="1571" y="488"/>
                  </a:lnTo>
                  <a:lnTo>
                    <a:pt x="1571" y="487"/>
                  </a:lnTo>
                  <a:lnTo>
                    <a:pt x="1570" y="486"/>
                  </a:lnTo>
                  <a:lnTo>
                    <a:pt x="1570" y="485"/>
                  </a:lnTo>
                  <a:lnTo>
                    <a:pt x="1569" y="485"/>
                  </a:lnTo>
                  <a:lnTo>
                    <a:pt x="1569" y="483"/>
                  </a:lnTo>
                  <a:lnTo>
                    <a:pt x="1568" y="482"/>
                  </a:lnTo>
                  <a:lnTo>
                    <a:pt x="1565" y="479"/>
                  </a:lnTo>
                  <a:lnTo>
                    <a:pt x="1565" y="478"/>
                  </a:lnTo>
                  <a:lnTo>
                    <a:pt x="1564" y="478"/>
                  </a:lnTo>
                  <a:lnTo>
                    <a:pt x="1564" y="477"/>
                  </a:lnTo>
                  <a:lnTo>
                    <a:pt x="1563" y="475"/>
                  </a:lnTo>
                  <a:lnTo>
                    <a:pt x="1563" y="474"/>
                  </a:lnTo>
                  <a:lnTo>
                    <a:pt x="1562" y="474"/>
                  </a:lnTo>
                  <a:lnTo>
                    <a:pt x="1562" y="473"/>
                  </a:lnTo>
                  <a:lnTo>
                    <a:pt x="1562" y="472"/>
                  </a:lnTo>
                  <a:lnTo>
                    <a:pt x="1561" y="472"/>
                  </a:lnTo>
                  <a:lnTo>
                    <a:pt x="1561" y="471"/>
                  </a:lnTo>
                  <a:lnTo>
                    <a:pt x="1560" y="471"/>
                  </a:lnTo>
                  <a:lnTo>
                    <a:pt x="1560" y="470"/>
                  </a:lnTo>
                  <a:lnTo>
                    <a:pt x="1560" y="469"/>
                  </a:lnTo>
                  <a:lnTo>
                    <a:pt x="1559" y="469"/>
                  </a:lnTo>
                  <a:lnTo>
                    <a:pt x="1559" y="468"/>
                  </a:lnTo>
                  <a:lnTo>
                    <a:pt x="1557" y="469"/>
                  </a:lnTo>
                  <a:lnTo>
                    <a:pt x="1555" y="470"/>
                  </a:lnTo>
                  <a:lnTo>
                    <a:pt x="1553" y="472"/>
                  </a:lnTo>
                  <a:lnTo>
                    <a:pt x="1548" y="474"/>
                  </a:lnTo>
                  <a:lnTo>
                    <a:pt x="1545" y="477"/>
                  </a:lnTo>
                  <a:lnTo>
                    <a:pt x="1544" y="478"/>
                  </a:lnTo>
                  <a:lnTo>
                    <a:pt x="1545" y="479"/>
                  </a:lnTo>
                  <a:lnTo>
                    <a:pt x="1547" y="482"/>
                  </a:lnTo>
                  <a:lnTo>
                    <a:pt x="1539" y="482"/>
                  </a:lnTo>
                  <a:lnTo>
                    <a:pt x="1538" y="481"/>
                  </a:lnTo>
                  <a:lnTo>
                    <a:pt x="1537" y="481"/>
                  </a:lnTo>
                  <a:lnTo>
                    <a:pt x="1537" y="480"/>
                  </a:lnTo>
                  <a:lnTo>
                    <a:pt x="1536" y="479"/>
                  </a:lnTo>
                  <a:lnTo>
                    <a:pt x="1534" y="480"/>
                  </a:lnTo>
                  <a:lnTo>
                    <a:pt x="1533" y="481"/>
                  </a:lnTo>
                  <a:lnTo>
                    <a:pt x="1534" y="482"/>
                  </a:lnTo>
                  <a:lnTo>
                    <a:pt x="1533" y="482"/>
                  </a:lnTo>
                  <a:lnTo>
                    <a:pt x="1528" y="486"/>
                  </a:lnTo>
                  <a:lnTo>
                    <a:pt x="1529" y="487"/>
                  </a:lnTo>
                  <a:lnTo>
                    <a:pt x="1530" y="488"/>
                  </a:lnTo>
                  <a:lnTo>
                    <a:pt x="1530" y="489"/>
                  </a:lnTo>
                  <a:lnTo>
                    <a:pt x="1533" y="493"/>
                  </a:lnTo>
                  <a:lnTo>
                    <a:pt x="1534" y="495"/>
                  </a:lnTo>
                  <a:lnTo>
                    <a:pt x="1539" y="491"/>
                  </a:lnTo>
                  <a:lnTo>
                    <a:pt x="1540" y="495"/>
                  </a:lnTo>
                  <a:lnTo>
                    <a:pt x="1545" y="491"/>
                  </a:lnTo>
                  <a:lnTo>
                    <a:pt x="1546" y="493"/>
                  </a:lnTo>
                  <a:lnTo>
                    <a:pt x="1551" y="490"/>
                  </a:lnTo>
                  <a:lnTo>
                    <a:pt x="1552" y="489"/>
                  </a:lnTo>
                  <a:lnTo>
                    <a:pt x="1552" y="490"/>
                  </a:lnTo>
                  <a:lnTo>
                    <a:pt x="1553" y="491"/>
                  </a:lnTo>
                  <a:lnTo>
                    <a:pt x="1553" y="493"/>
                  </a:lnTo>
                  <a:lnTo>
                    <a:pt x="1553" y="494"/>
                  </a:lnTo>
                  <a:lnTo>
                    <a:pt x="1554" y="495"/>
                  </a:lnTo>
                  <a:lnTo>
                    <a:pt x="1555" y="495"/>
                  </a:lnTo>
                  <a:lnTo>
                    <a:pt x="1556" y="494"/>
                  </a:lnTo>
                  <a:lnTo>
                    <a:pt x="1557" y="495"/>
                  </a:lnTo>
                  <a:lnTo>
                    <a:pt x="1557" y="496"/>
                  </a:lnTo>
                  <a:lnTo>
                    <a:pt x="1557" y="497"/>
                  </a:lnTo>
                  <a:lnTo>
                    <a:pt x="1556" y="497"/>
                  </a:lnTo>
                  <a:lnTo>
                    <a:pt x="1555" y="497"/>
                  </a:lnTo>
                  <a:lnTo>
                    <a:pt x="1554" y="497"/>
                  </a:lnTo>
                  <a:lnTo>
                    <a:pt x="1553" y="497"/>
                  </a:lnTo>
                  <a:lnTo>
                    <a:pt x="1552" y="498"/>
                  </a:lnTo>
                  <a:lnTo>
                    <a:pt x="1551" y="498"/>
                  </a:lnTo>
                  <a:lnTo>
                    <a:pt x="1549" y="499"/>
                  </a:lnTo>
                  <a:lnTo>
                    <a:pt x="1548" y="500"/>
                  </a:lnTo>
                  <a:lnTo>
                    <a:pt x="1547" y="500"/>
                  </a:lnTo>
                  <a:lnTo>
                    <a:pt x="1547" y="502"/>
                  </a:lnTo>
                  <a:lnTo>
                    <a:pt x="1546" y="502"/>
                  </a:lnTo>
                  <a:lnTo>
                    <a:pt x="1545" y="499"/>
                  </a:lnTo>
                  <a:lnTo>
                    <a:pt x="1544" y="499"/>
                  </a:lnTo>
                  <a:lnTo>
                    <a:pt x="1539" y="503"/>
                  </a:lnTo>
                  <a:lnTo>
                    <a:pt x="1542" y="507"/>
                  </a:lnTo>
                  <a:lnTo>
                    <a:pt x="1543" y="508"/>
                  </a:lnTo>
                  <a:lnTo>
                    <a:pt x="1543" y="510"/>
                  </a:lnTo>
                  <a:lnTo>
                    <a:pt x="1540" y="511"/>
                  </a:lnTo>
                  <a:lnTo>
                    <a:pt x="1531" y="516"/>
                  </a:lnTo>
                  <a:lnTo>
                    <a:pt x="1522" y="522"/>
                  </a:lnTo>
                  <a:lnTo>
                    <a:pt x="1525" y="535"/>
                  </a:lnTo>
                  <a:lnTo>
                    <a:pt x="1526" y="535"/>
                  </a:lnTo>
                  <a:lnTo>
                    <a:pt x="1528" y="535"/>
                  </a:lnTo>
                  <a:lnTo>
                    <a:pt x="1529" y="533"/>
                  </a:lnTo>
                  <a:lnTo>
                    <a:pt x="1530" y="533"/>
                  </a:lnTo>
                  <a:lnTo>
                    <a:pt x="1531" y="533"/>
                  </a:lnTo>
                  <a:lnTo>
                    <a:pt x="1534" y="531"/>
                  </a:lnTo>
                  <a:lnTo>
                    <a:pt x="1537" y="529"/>
                  </a:lnTo>
                  <a:lnTo>
                    <a:pt x="1540" y="527"/>
                  </a:lnTo>
                  <a:lnTo>
                    <a:pt x="1544" y="525"/>
                  </a:lnTo>
                  <a:lnTo>
                    <a:pt x="1546" y="523"/>
                  </a:lnTo>
                  <a:lnTo>
                    <a:pt x="1548" y="522"/>
                  </a:lnTo>
                  <a:lnTo>
                    <a:pt x="1551" y="521"/>
                  </a:lnTo>
                  <a:lnTo>
                    <a:pt x="1551" y="522"/>
                  </a:lnTo>
                  <a:lnTo>
                    <a:pt x="1552" y="523"/>
                  </a:lnTo>
                  <a:lnTo>
                    <a:pt x="1561" y="537"/>
                  </a:lnTo>
                  <a:lnTo>
                    <a:pt x="1574" y="528"/>
                  </a:lnTo>
                  <a:lnTo>
                    <a:pt x="1574" y="529"/>
                  </a:lnTo>
                  <a:lnTo>
                    <a:pt x="1576" y="530"/>
                  </a:lnTo>
                  <a:lnTo>
                    <a:pt x="1579" y="536"/>
                  </a:lnTo>
                  <a:lnTo>
                    <a:pt x="1578" y="537"/>
                  </a:lnTo>
                  <a:lnTo>
                    <a:pt x="1576" y="538"/>
                  </a:lnTo>
                  <a:lnTo>
                    <a:pt x="1573" y="539"/>
                  </a:lnTo>
                  <a:lnTo>
                    <a:pt x="1572" y="540"/>
                  </a:lnTo>
                  <a:lnTo>
                    <a:pt x="1568" y="544"/>
                  </a:lnTo>
                  <a:lnTo>
                    <a:pt x="1566" y="544"/>
                  </a:lnTo>
                  <a:lnTo>
                    <a:pt x="1565" y="545"/>
                  </a:lnTo>
                  <a:lnTo>
                    <a:pt x="1563" y="546"/>
                  </a:lnTo>
                  <a:lnTo>
                    <a:pt x="1561" y="547"/>
                  </a:lnTo>
                  <a:lnTo>
                    <a:pt x="1561" y="548"/>
                  </a:lnTo>
                  <a:lnTo>
                    <a:pt x="1560" y="548"/>
                  </a:lnTo>
                  <a:lnTo>
                    <a:pt x="1559" y="548"/>
                  </a:lnTo>
                  <a:lnTo>
                    <a:pt x="1559" y="549"/>
                  </a:lnTo>
                  <a:lnTo>
                    <a:pt x="1557" y="549"/>
                  </a:lnTo>
                  <a:lnTo>
                    <a:pt x="1556" y="549"/>
                  </a:lnTo>
                  <a:lnTo>
                    <a:pt x="1555" y="549"/>
                  </a:lnTo>
                  <a:lnTo>
                    <a:pt x="1554" y="549"/>
                  </a:lnTo>
                  <a:lnTo>
                    <a:pt x="1553" y="550"/>
                  </a:lnTo>
                  <a:lnTo>
                    <a:pt x="1552" y="550"/>
                  </a:lnTo>
                  <a:lnTo>
                    <a:pt x="1549" y="550"/>
                  </a:lnTo>
                  <a:lnTo>
                    <a:pt x="1543" y="550"/>
                  </a:lnTo>
                  <a:lnTo>
                    <a:pt x="1534" y="550"/>
                  </a:lnTo>
                  <a:lnTo>
                    <a:pt x="1533" y="550"/>
                  </a:lnTo>
                  <a:lnTo>
                    <a:pt x="1531" y="550"/>
                  </a:lnTo>
                  <a:lnTo>
                    <a:pt x="1530" y="550"/>
                  </a:lnTo>
                  <a:lnTo>
                    <a:pt x="1529" y="550"/>
                  </a:lnTo>
                  <a:lnTo>
                    <a:pt x="1528" y="550"/>
                  </a:lnTo>
                  <a:lnTo>
                    <a:pt x="1529" y="554"/>
                  </a:lnTo>
                  <a:lnTo>
                    <a:pt x="1530" y="558"/>
                  </a:lnTo>
                  <a:lnTo>
                    <a:pt x="1530" y="561"/>
                  </a:lnTo>
                  <a:lnTo>
                    <a:pt x="1531" y="562"/>
                  </a:lnTo>
                  <a:lnTo>
                    <a:pt x="1530" y="562"/>
                  </a:lnTo>
                  <a:lnTo>
                    <a:pt x="1529" y="562"/>
                  </a:lnTo>
                  <a:lnTo>
                    <a:pt x="1528" y="562"/>
                  </a:lnTo>
                  <a:lnTo>
                    <a:pt x="1527" y="562"/>
                  </a:lnTo>
                  <a:lnTo>
                    <a:pt x="1521" y="562"/>
                  </a:lnTo>
                  <a:lnTo>
                    <a:pt x="1520" y="562"/>
                  </a:lnTo>
                  <a:lnTo>
                    <a:pt x="1518" y="562"/>
                  </a:lnTo>
                  <a:lnTo>
                    <a:pt x="1519" y="566"/>
                  </a:lnTo>
                  <a:lnTo>
                    <a:pt x="1514" y="566"/>
                  </a:lnTo>
                  <a:lnTo>
                    <a:pt x="1514" y="565"/>
                  </a:lnTo>
                  <a:lnTo>
                    <a:pt x="1511" y="565"/>
                  </a:lnTo>
                  <a:lnTo>
                    <a:pt x="1510" y="565"/>
                  </a:lnTo>
                  <a:lnTo>
                    <a:pt x="1510" y="564"/>
                  </a:lnTo>
                  <a:lnTo>
                    <a:pt x="1510" y="557"/>
                  </a:lnTo>
                  <a:lnTo>
                    <a:pt x="1510" y="555"/>
                  </a:lnTo>
                  <a:lnTo>
                    <a:pt x="1510" y="554"/>
                  </a:lnTo>
                  <a:lnTo>
                    <a:pt x="1510" y="553"/>
                  </a:lnTo>
                  <a:lnTo>
                    <a:pt x="1509" y="553"/>
                  </a:lnTo>
                  <a:lnTo>
                    <a:pt x="1509" y="555"/>
                  </a:lnTo>
                  <a:lnTo>
                    <a:pt x="1509" y="557"/>
                  </a:lnTo>
                  <a:lnTo>
                    <a:pt x="1509" y="558"/>
                  </a:lnTo>
                  <a:lnTo>
                    <a:pt x="1509" y="564"/>
                  </a:lnTo>
                  <a:lnTo>
                    <a:pt x="1508" y="565"/>
                  </a:lnTo>
                  <a:lnTo>
                    <a:pt x="1508" y="566"/>
                  </a:lnTo>
                  <a:lnTo>
                    <a:pt x="1502" y="566"/>
                  </a:lnTo>
                  <a:lnTo>
                    <a:pt x="1501" y="566"/>
                  </a:lnTo>
                  <a:lnTo>
                    <a:pt x="1492" y="566"/>
                  </a:lnTo>
                  <a:lnTo>
                    <a:pt x="1490" y="571"/>
                  </a:lnTo>
                  <a:lnTo>
                    <a:pt x="1490" y="572"/>
                  </a:lnTo>
                  <a:lnTo>
                    <a:pt x="1488" y="572"/>
                  </a:lnTo>
                  <a:lnTo>
                    <a:pt x="1487" y="572"/>
                  </a:lnTo>
                  <a:lnTo>
                    <a:pt x="1485" y="572"/>
                  </a:lnTo>
                  <a:lnTo>
                    <a:pt x="1485" y="573"/>
                  </a:lnTo>
                  <a:lnTo>
                    <a:pt x="1485" y="575"/>
                  </a:lnTo>
                  <a:lnTo>
                    <a:pt x="1485" y="577"/>
                  </a:lnTo>
                  <a:lnTo>
                    <a:pt x="1485" y="582"/>
                  </a:lnTo>
                  <a:lnTo>
                    <a:pt x="1485" y="583"/>
                  </a:lnTo>
                  <a:lnTo>
                    <a:pt x="1487" y="583"/>
                  </a:lnTo>
                  <a:lnTo>
                    <a:pt x="1488" y="583"/>
                  </a:lnTo>
                  <a:lnTo>
                    <a:pt x="1490" y="583"/>
                  </a:lnTo>
                  <a:lnTo>
                    <a:pt x="1488" y="585"/>
                  </a:lnTo>
                  <a:lnTo>
                    <a:pt x="1490" y="591"/>
                  </a:lnTo>
                  <a:lnTo>
                    <a:pt x="1488" y="591"/>
                  </a:lnTo>
                  <a:lnTo>
                    <a:pt x="1486" y="591"/>
                  </a:lnTo>
                  <a:lnTo>
                    <a:pt x="1485" y="591"/>
                  </a:lnTo>
                  <a:lnTo>
                    <a:pt x="1484" y="591"/>
                  </a:lnTo>
                  <a:lnTo>
                    <a:pt x="1484" y="592"/>
                  </a:lnTo>
                  <a:lnTo>
                    <a:pt x="1484" y="595"/>
                  </a:lnTo>
                  <a:lnTo>
                    <a:pt x="1484" y="596"/>
                  </a:lnTo>
                  <a:lnTo>
                    <a:pt x="1483" y="596"/>
                  </a:lnTo>
                  <a:lnTo>
                    <a:pt x="1480" y="596"/>
                  </a:lnTo>
                  <a:lnTo>
                    <a:pt x="1478" y="596"/>
                  </a:lnTo>
                  <a:lnTo>
                    <a:pt x="1477" y="596"/>
                  </a:lnTo>
                  <a:lnTo>
                    <a:pt x="1476" y="596"/>
                  </a:lnTo>
                  <a:lnTo>
                    <a:pt x="1474" y="596"/>
                  </a:lnTo>
                  <a:lnTo>
                    <a:pt x="1473" y="596"/>
                  </a:lnTo>
                  <a:lnTo>
                    <a:pt x="1471" y="596"/>
                  </a:lnTo>
                  <a:lnTo>
                    <a:pt x="1468" y="597"/>
                  </a:lnTo>
                  <a:lnTo>
                    <a:pt x="1470" y="612"/>
                  </a:lnTo>
                  <a:lnTo>
                    <a:pt x="1469" y="612"/>
                  </a:lnTo>
                  <a:lnTo>
                    <a:pt x="1468" y="612"/>
                  </a:lnTo>
                  <a:lnTo>
                    <a:pt x="1467" y="612"/>
                  </a:lnTo>
                  <a:lnTo>
                    <a:pt x="1466" y="612"/>
                  </a:lnTo>
                  <a:lnTo>
                    <a:pt x="1465" y="612"/>
                  </a:lnTo>
                  <a:lnTo>
                    <a:pt x="1464" y="612"/>
                  </a:lnTo>
                  <a:lnTo>
                    <a:pt x="1464" y="613"/>
                  </a:lnTo>
                  <a:lnTo>
                    <a:pt x="1462" y="613"/>
                  </a:lnTo>
                  <a:lnTo>
                    <a:pt x="1461" y="613"/>
                  </a:lnTo>
                  <a:lnTo>
                    <a:pt x="1458" y="613"/>
                  </a:lnTo>
                  <a:lnTo>
                    <a:pt x="1458" y="612"/>
                  </a:lnTo>
                  <a:lnTo>
                    <a:pt x="1453" y="612"/>
                  </a:lnTo>
                  <a:lnTo>
                    <a:pt x="1452" y="612"/>
                  </a:lnTo>
                  <a:lnTo>
                    <a:pt x="1453" y="613"/>
                  </a:lnTo>
                  <a:close/>
                  <a:moveTo>
                    <a:pt x="1491" y="837"/>
                  </a:moveTo>
                  <a:lnTo>
                    <a:pt x="1491" y="839"/>
                  </a:lnTo>
                  <a:lnTo>
                    <a:pt x="1491" y="840"/>
                  </a:lnTo>
                  <a:lnTo>
                    <a:pt x="1491" y="841"/>
                  </a:lnTo>
                  <a:lnTo>
                    <a:pt x="1491" y="847"/>
                  </a:lnTo>
                  <a:lnTo>
                    <a:pt x="1491" y="848"/>
                  </a:lnTo>
                  <a:lnTo>
                    <a:pt x="1491" y="849"/>
                  </a:lnTo>
                  <a:lnTo>
                    <a:pt x="1491" y="851"/>
                  </a:lnTo>
                  <a:lnTo>
                    <a:pt x="1491" y="853"/>
                  </a:lnTo>
                  <a:lnTo>
                    <a:pt x="1491" y="855"/>
                  </a:lnTo>
                  <a:lnTo>
                    <a:pt x="1491" y="856"/>
                  </a:lnTo>
                  <a:lnTo>
                    <a:pt x="1491" y="857"/>
                  </a:lnTo>
                  <a:lnTo>
                    <a:pt x="1491" y="858"/>
                  </a:lnTo>
                  <a:lnTo>
                    <a:pt x="1491" y="859"/>
                  </a:lnTo>
                  <a:lnTo>
                    <a:pt x="1491" y="860"/>
                  </a:lnTo>
                  <a:lnTo>
                    <a:pt x="1491" y="862"/>
                  </a:lnTo>
                  <a:lnTo>
                    <a:pt x="1491" y="863"/>
                  </a:lnTo>
                  <a:lnTo>
                    <a:pt x="1491" y="865"/>
                  </a:lnTo>
                  <a:lnTo>
                    <a:pt x="1491" y="866"/>
                  </a:lnTo>
                  <a:lnTo>
                    <a:pt x="1491" y="867"/>
                  </a:lnTo>
                  <a:lnTo>
                    <a:pt x="1491" y="870"/>
                  </a:lnTo>
                  <a:lnTo>
                    <a:pt x="1491" y="871"/>
                  </a:lnTo>
                  <a:lnTo>
                    <a:pt x="1491" y="873"/>
                  </a:lnTo>
                  <a:lnTo>
                    <a:pt x="1491" y="874"/>
                  </a:lnTo>
                  <a:lnTo>
                    <a:pt x="1491" y="875"/>
                  </a:lnTo>
                  <a:lnTo>
                    <a:pt x="1491" y="876"/>
                  </a:lnTo>
                  <a:lnTo>
                    <a:pt x="1491" y="878"/>
                  </a:lnTo>
                  <a:lnTo>
                    <a:pt x="1491" y="880"/>
                  </a:lnTo>
                  <a:lnTo>
                    <a:pt x="1492" y="880"/>
                  </a:lnTo>
                  <a:lnTo>
                    <a:pt x="1491" y="880"/>
                  </a:lnTo>
                  <a:lnTo>
                    <a:pt x="1491" y="881"/>
                  </a:lnTo>
                  <a:lnTo>
                    <a:pt x="1492" y="881"/>
                  </a:lnTo>
                  <a:lnTo>
                    <a:pt x="1492" y="882"/>
                  </a:lnTo>
                  <a:lnTo>
                    <a:pt x="1492" y="883"/>
                  </a:lnTo>
                  <a:lnTo>
                    <a:pt x="1491" y="884"/>
                  </a:lnTo>
                  <a:lnTo>
                    <a:pt x="1491" y="885"/>
                  </a:lnTo>
                  <a:lnTo>
                    <a:pt x="1491" y="887"/>
                  </a:lnTo>
                  <a:lnTo>
                    <a:pt x="1491" y="888"/>
                  </a:lnTo>
                  <a:lnTo>
                    <a:pt x="1491" y="890"/>
                  </a:lnTo>
                  <a:lnTo>
                    <a:pt x="1491" y="891"/>
                  </a:lnTo>
                  <a:lnTo>
                    <a:pt x="1491" y="892"/>
                  </a:lnTo>
                  <a:lnTo>
                    <a:pt x="1491" y="895"/>
                  </a:lnTo>
                  <a:lnTo>
                    <a:pt x="1491" y="897"/>
                  </a:lnTo>
                  <a:lnTo>
                    <a:pt x="1491" y="899"/>
                  </a:lnTo>
                  <a:lnTo>
                    <a:pt x="1491" y="901"/>
                  </a:lnTo>
                  <a:lnTo>
                    <a:pt x="1491" y="903"/>
                  </a:lnTo>
                  <a:lnTo>
                    <a:pt x="1491" y="905"/>
                  </a:lnTo>
                  <a:lnTo>
                    <a:pt x="1491" y="908"/>
                  </a:lnTo>
                  <a:lnTo>
                    <a:pt x="1491" y="910"/>
                  </a:lnTo>
                  <a:lnTo>
                    <a:pt x="1491" y="912"/>
                  </a:lnTo>
                  <a:lnTo>
                    <a:pt x="1491" y="914"/>
                  </a:lnTo>
                  <a:lnTo>
                    <a:pt x="1491" y="918"/>
                  </a:lnTo>
                  <a:lnTo>
                    <a:pt x="1491" y="920"/>
                  </a:lnTo>
                  <a:lnTo>
                    <a:pt x="1491" y="921"/>
                  </a:lnTo>
                  <a:lnTo>
                    <a:pt x="1491" y="922"/>
                  </a:lnTo>
                  <a:lnTo>
                    <a:pt x="1491" y="924"/>
                  </a:lnTo>
                  <a:lnTo>
                    <a:pt x="1491" y="926"/>
                  </a:lnTo>
                  <a:lnTo>
                    <a:pt x="1491" y="928"/>
                  </a:lnTo>
                  <a:lnTo>
                    <a:pt x="1491" y="929"/>
                  </a:lnTo>
                  <a:lnTo>
                    <a:pt x="1491" y="930"/>
                  </a:lnTo>
                  <a:lnTo>
                    <a:pt x="1491" y="931"/>
                  </a:lnTo>
                  <a:lnTo>
                    <a:pt x="1491" y="933"/>
                  </a:lnTo>
                  <a:lnTo>
                    <a:pt x="1491" y="937"/>
                  </a:lnTo>
                  <a:lnTo>
                    <a:pt x="1491" y="939"/>
                  </a:lnTo>
                  <a:lnTo>
                    <a:pt x="1491" y="940"/>
                  </a:lnTo>
                  <a:lnTo>
                    <a:pt x="1491" y="947"/>
                  </a:lnTo>
                  <a:lnTo>
                    <a:pt x="1491" y="950"/>
                  </a:lnTo>
                  <a:lnTo>
                    <a:pt x="1491" y="954"/>
                  </a:lnTo>
                  <a:lnTo>
                    <a:pt x="1491" y="958"/>
                  </a:lnTo>
                  <a:lnTo>
                    <a:pt x="1491" y="963"/>
                  </a:lnTo>
                  <a:lnTo>
                    <a:pt x="1491" y="964"/>
                  </a:lnTo>
                  <a:lnTo>
                    <a:pt x="1491" y="965"/>
                  </a:lnTo>
                  <a:lnTo>
                    <a:pt x="1491" y="966"/>
                  </a:lnTo>
                  <a:lnTo>
                    <a:pt x="1491" y="967"/>
                  </a:lnTo>
                  <a:lnTo>
                    <a:pt x="1494" y="967"/>
                  </a:lnTo>
                  <a:lnTo>
                    <a:pt x="1495" y="967"/>
                  </a:lnTo>
                  <a:lnTo>
                    <a:pt x="1501" y="967"/>
                  </a:lnTo>
                  <a:lnTo>
                    <a:pt x="1503" y="967"/>
                  </a:lnTo>
                  <a:lnTo>
                    <a:pt x="1505" y="967"/>
                  </a:lnTo>
                  <a:lnTo>
                    <a:pt x="1507" y="967"/>
                  </a:lnTo>
                  <a:lnTo>
                    <a:pt x="1508" y="967"/>
                  </a:lnTo>
                  <a:lnTo>
                    <a:pt x="1509" y="967"/>
                  </a:lnTo>
                  <a:lnTo>
                    <a:pt x="1512" y="967"/>
                  </a:lnTo>
                  <a:lnTo>
                    <a:pt x="1513" y="967"/>
                  </a:lnTo>
                  <a:lnTo>
                    <a:pt x="1516" y="967"/>
                  </a:lnTo>
                  <a:lnTo>
                    <a:pt x="1520" y="967"/>
                  </a:lnTo>
                  <a:lnTo>
                    <a:pt x="1521" y="967"/>
                  </a:lnTo>
                  <a:lnTo>
                    <a:pt x="1522" y="967"/>
                  </a:lnTo>
                  <a:lnTo>
                    <a:pt x="1523" y="967"/>
                  </a:lnTo>
                  <a:lnTo>
                    <a:pt x="1525" y="966"/>
                  </a:lnTo>
                  <a:lnTo>
                    <a:pt x="1526" y="966"/>
                  </a:lnTo>
                  <a:lnTo>
                    <a:pt x="1527" y="966"/>
                  </a:lnTo>
                  <a:lnTo>
                    <a:pt x="1528" y="966"/>
                  </a:lnTo>
                  <a:lnTo>
                    <a:pt x="1530" y="966"/>
                  </a:lnTo>
                  <a:lnTo>
                    <a:pt x="1531" y="966"/>
                  </a:lnTo>
                  <a:lnTo>
                    <a:pt x="1533" y="966"/>
                  </a:lnTo>
                  <a:lnTo>
                    <a:pt x="1534" y="966"/>
                  </a:lnTo>
                  <a:lnTo>
                    <a:pt x="1535" y="966"/>
                  </a:lnTo>
                  <a:lnTo>
                    <a:pt x="1536" y="966"/>
                  </a:lnTo>
                  <a:lnTo>
                    <a:pt x="1539" y="966"/>
                  </a:lnTo>
                  <a:lnTo>
                    <a:pt x="1543" y="966"/>
                  </a:lnTo>
                  <a:lnTo>
                    <a:pt x="1544" y="966"/>
                  </a:lnTo>
                  <a:lnTo>
                    <a:pt x="1545" y="966"/>
                  </a:lnTo>
                  <a:lnTo>
                    <a:pt x="1551" y="966"/>
                  </a:lnTo>
                  <a:lnTo>
                    <a:pt x="1553" y="966"/>
                  </a:lnTo>
                  <a:lnTo>
                    <a:pt x="1554" y="966"/>
                  </a:lnTo>
                  <a:lnTo>
                    <a:pt x="1555" y="966"/>
                  </a:lnTo>
                  <a:lnTo>
                    <a:pt x="1556" y="966"/>
                  </a:lnTo>
                  <a:lnTo>
                    <a:pt x="1556" y="965"/>
                  </a:lnTo>
                  <a:lnTo>
                    <a:pt x="1554" y="962"/>
                  </a:lnTo>
                  <a:lnTo>
                    <a:pt x="1553" y="960"/>
                  </a:lnTo>
                  <a:lnTo>
                    <a:pt x="1553" y="959"/>
                  </a:lnTo>
                  <a:lnTo>
                    <a:pt x="1552" y="958"/>
                  </a:lnTo>
                  <a:lnTo>
                    <a:pt x="1553" y="958"/>
                  </a:lnTo>
                  <a:lnTo>
                    <a:pt x="1556" y="958"/>
                  </a:lnTo>
                  <a:lnTo>
                    <a:pt x="1557" y="958"/>
                  </a:lnTo>
                  <a:lnTo>
                    <a:pt x="1560" y="958"/>
                  </a:lnTo>
                  <a:lnTo>
                    <a:pt x="1563" y="958"/>
                  </a:lnTo>
                  <a:lnTo>
                    <a:pt x="1564" y="958"/>
                  </a:lnTo>
                  <a:lnTo>
                    <a:pt x="1565" y="958"/>
                  </a:lnTo>
                  <a:lnTo>
                    <a:pt x="1566" y="958"/>
                  </a:lnTo>
                  <a:lnTo>
                    <a:pt x="1569" y="958"/>
                  </a:lnTo>
                  <a:lnTo>
                    <a:pt x="1571" y="957"/>
                  </a:lnTo>
                  <a:lnTo>
                    <a:pt x="1572" y="957"/>
                  </a:lnTo>
                  <a:lnTo>
                    <a:pt x="1576" y="957"/>
                  </a:lnTo>
                  <a:lnTo>
                    <a:pt x="1577" y="957"/>
                  </a:lnTo>
                  <a:lnTo>
                    <a:pt x="1578" y="957"/>
                  </a:lnTo>
                  <a:lnTo>
                    <a:pt x="1580" y="957"/>
                  </a:lnTo>
                  <a:lnTo>
                    <a:pt x="1586" y="957"/>
                  </a:lnTo>
                  <a:lnTo>
                    <a:pt x="1587" y="957"/>
                  </a:lnTo>
                  <a:lnTo>
                    <a:pt x="1589" y="957"/>
                  </a:lnTo>
                  <a:lnTo>
                    <a:pt x="1590" y="957"/>
                  </a:lnTo>
                  <a:lnTo>
                    <a:pt x="1591" y="957"/>
                  </a:lnTo>
                  <a:lnTo>
                    <a:pt x="1592" y="957"/>
                  </a:lnTo>
                  <a:lnTo>
                    <a:pt x="1592" y="956"/>
                  </a:lnTo>
                  <a:lnTo>
                    <a:pt x="1592" y="954"/>
                  </a:lnTo>
                  <a:lnTo>
                    <a:pt x="1591" y="954"/>
                  </a:lnTo>
                  <a:lnTo>
                    <a:pt x="1590" y="954"/>
                  </a:lnTo>
                  <a:lnTo>
                    <a:pt x="1590" y="952"/>
                  </a:lnTo>
                  <a:lnTo>
                    <a:pt x="1590" y="951"/>
                  </a:lnTo>
                  <a:lnTo>
                    <a:pt x="1590" y="950"/>
                  </a:lnTo>
                  <a:lnTo>
                    <a:pt x="1590" y="948"/>
                  </a:lnTo>
                  <a:lnTo>
                    <a:pt x="1589" y="948"/>
                  </a:lnTo>
                  <a:lnTo>
                    <a:pt x="1588" y="948"/>
                  </a:lnTo>
                  <a:lnTo>
                    <a:pt x="1588" y="947"/>
                  </a:lnTo>
                  <a:lnTo>
                    <a:pt x="1588" y="946"/>
                  </a:lnTo>
                  <a:lnTo>
                    <a:pt x="1588" y="945"/>
                  </a:lnTo>
                  <a:lnTo>
                    <a:pt x="1588" y="943"/>
                  </a:lnTo>
                  <a:lnTo>
                    <a:pt x="1588" y="942"/>
                  </a:lnTo>
                  <a:lnTo>
                    <a:pt x="1588" y="940"/>
                  </a:lnTo>
                  <a:lnTo>
                    <a:pt x="1588" y="939"/>
                  </a:lnTo>
                  <a:lnTo>
                    <a:pt x="1588" y="938"/>
                  </a:lnTo>
                  <a:lnTo>
                    <a:pt x="1588" y="937"/>
                  </a:lnTo>
                  <a:lnTo>
                    <a:pt x="1588" y="935"/>
                  </a:lnTo>
                  <a:lnTo>
                    <a:pt x="1588" y="934"/>
                  </a:lnTo>
                  <a:lnTo>
                    <a:pt x="1588" y="933"/>
                  </a:lnTo>
                  <a:lnTo>
                    <a:pt x="1588" y="932"/>
                  </a:lnTo>
                  <a:lnTo>
                    <a:pt x="1588" y="931"/>
                  </a:lnTo>
                  <a:lnTo>
                    <a:pt x="1594" y="931"/>
                  </a:lnTo>
                  <a:lnTo>
                    <a:pt x="1595" y="931"/>
                  </a:lnTo>
                  <a:lnTo>
                    <a:pt x="1596" y="931"/>
                  </a:lnTo>
                  <a:lnTo>
                    <a:pt x="1596" y="930"/>
                  </a:lnTo>
                  <a:lnTo>
                    <a:pt x="1596" y="928"/>
                  </a:lnTo>
                  <a:lnTo>
                    <a:pt x="1596" y="924"/>
                  </a:lnTo>
                  <a:lnTo>
                    <a:pt x="1596" y="918"/>
                  </a:lnTo>
                  <a:lnTo>
                    <a:pt x="1603" y="909"/>
                  </a:lnTo>
                  <a:lnTo>
                    <a:pt x="1603" y="908"/>
                  </a:lnTo>
                  <a:lnTo>
                    <a:pt x="1604" y="908"/>
                  </a:lnTo>
                  <a:lnTo>
                    <a:pt x="1605" y="908"/>
                  </a:lnTo>
                  <a:lnTo>
                    <a:pt x="1606" y="907"/>
                  </a:lnTo>
                  <a:lnTo>
                    <a:pt x="1607" y="915"/>
                  </a:lnTo>
                  <a:lnTo>
                    <a:pt x="1607" y="916"/>
                  </a:lnTo>
                  <a:lnTo>
                    <a:pt x="1608" y="918"/>
                  </a:lnTo>
                  <a:lnTo>
                    <a:pt x="1608" y="921"/>
                  </a:lnTo>
                  <a:lnTo>
                    <a:pt x="1609" y="924"/>
                  </a:lnTo>
                  <a:lnTo>
                    <a:pt x="1611" y="929"/>
                  </a:lnTo>
                  <a:lnTo>
                    <a:pt x="1611" y="931"/>
                  </a:lnTo>
                  <a:lnTo>
                    <a:pt x="1611" y="932"/>
                  </a:lnTo>
                  <a:lnTo>
                    <a:pt x="1612" y="934"/>
                  </a:lnTo>
                  <a:lnTo>
                    <a:pt x="1613" y="939"/>
                  </a:lnTo>
                  <a:lnTo>
                    <a:pt x="1613" y="941"/>
                  </a:lnTo>
                  <a:lnTo>
                    <a:pt x="1613" y="943"/>
                  </a:lnTo>
                  <a:lnTo>
                    <a:pt x="1614" y="949"/>
                  </a:lnTo>
                  <a:lnTo>
                    <a:pt x="1615" y="952"/>
                  </a:lnTo>
                  <a:lnTo>
                    <a:pt x="1616" y="956"/>
                  </a:lnTo>
                  <a:lnTo>
                    <a:pt x="1617" y="960"/>
                  </a:lnTo>
                  <a:lnTo>
                    <a:pt x="1622" y="960"/>
                  </a:lnTo>
                  <a:lnTo>
                    <a:pt x="1623" y="959"/>
                  </a:lnTo>
                  <a:lnTo>
                    <a:pt x="1624" y="959"/>
                  </a:lnTo>
                  <a:lnTo>
                    <a:pt x="1625" y="959"/>
                  </a:lnTo>
                  <a:lnTo>
                    <a:pt x="1626" y="959"/>
                  </a:lnTo>
                  <a:lnTo>
                    <a:pt x="1628" y="959"/>
                  </a:lnTo>
                  <a:lnTo>
                    <a:pt x="1629" y="959"/>
                  </a:lnTo>
                  <a:lnTo>
                    <a:pt x="1630" y="959"/>
                  </a:lnTo>
                  <a:lnTo>
                    <a:pt x="1631" y="959"/>
                  </a:lnTo>
                  <a:lnTo>
                    <a:pt x="1632" y="960"/>
                  </a:lnTo>
                  <a:lnTo>
                    <a:pt x="1632" y="964"/>
                  </a:lnTo>
                  <a:lnTo>
                    <a:pt x="1632" y="966"/>
                  </a:lnTo>
                  <a:lnTo>
                    <a:pt x="1630" y="966"/>
                  </a:lnTo>
                  <a:lnTo>
                    <a:pt x="1628" y="966"/>
                  </a:lnTo>
                  <a:lnTo>
                    <a:pt x="1626" y="966"/>
                  </a:lnTo>
                  <a:lnTo>
                    <a:pt x="1624" y="966"/>
                  </a:lnTo>
                  <a:lnTo>
                    <a:pt x="1623" y="966"/>
                  </a:lnTo>
                  <a:lnTo>
                    <a:pt x="1622" y="966"/>
                  </a:lnTo>
                  <a:lnTo>
                    <a:pt x="1621" y="966"/>
                  </a:lnTo>
                  <a:lnTo>
                    <a:pt x="1619" y="966"/>
                  </a:lnTo>
                  <a:lnTo>
                    <a:pt x="1617" y="966"/>
                  </a:lnTo>
                  <a:lnTo>
                    <a:pt x="1620" y="976"/>
                  </a:lnTo>
                  <a:lnTo>
                    <a:pt x="1621" y="976"/>
                  </a:lnTo>
                  <a:lnTo>
                    <a:pt x="1622" y="976"/>
                  </a:lnTo>
                  <a:lnTo>
                    <a:pt x="1623" y="976"/>
                  </a:lnTo>
                  <a:lnTo>
                    <a:pt x="1624" y="976"/>
                  </a:lnTo>
                  <a:lnTo>
                    <a:pt x="1625" y="976"/>
                  </a:lnTo>
                  <a:lnTo>
                    <a:pt x="1626" y="976"/>
                  </a:lnTo>
                  <a:lnTo>
                    <a:pt x="1628" y="976"/>
                  </a:lnTo>
                  <a:lnTo>
                    <a:pt x="1629" y="976"/>
                  </a:lnTo>
                  <a:lnTo>
                    <a:pt x="1630" y="976"/>
                  </a:lnTo>
                  <a:lnTo>
                    <a:pt x="1631" y="976"/>
                  </a:lnTo>
                  <a:lnTo>
                    <a:pt x="1632" y="976"/>
                  </a:lnTo>
                  <a:lnTo>
                    <a:pt x="1633" y="976"/>
                  </a:lnTo>
                  <a:lnTo>
                    <a:pt x="1635" y="976"/>
                  </a:lnTo>
                  <a:lnTo>
                    <a:pt x="1637" y="976"/>
                  </a:lnTo>
                  <a:lnTo>
                    <a:pt x="1638" y="976"/>
                  </a:lnTo>
                  <a:lnTo>
                    <a:pt x="1640" y="976"/>
                  </a:lnTo>
                  <a:lnTo>
                    <a:pt x="1641" y="976"/>
                  </a:lnTo>
                  <a:lnTo>
                    <a:pt x="1642" y="976"/>
                  </a:lnTo>
                  <a:lnTo>
                    <a:pt x="1643" y="976"/>
                  </a:lnTo>
                  <a:lnTo>
                    <a:pt x="1645" y="976"/>
                  </a:lnTo>
                  <a:lnTo>
                    <a:pt x="1646" y="976"/>
                  </a:lnTo>
                  <a:lnTo>
                    <a:pt x="1647" y="976"/>
                  </a:lnTo>
                  <a:lnTo>
                    <a:pt x="1648" y="976"/>
                  </a:lnTo>
                  <a:lnTo>
                    <a:pt x="1649" y="976"/>
                  </a:lnTo>
                  <a:lnTo>
                    <a:pt x="1650" y="976"/>
                  </a:lnTo>
                  <a:lnTo>
                    <a:pt x="1651" y="976"/>
                  </a:lnTo>
                  <a:lnTo>
                    <a:pt x="1652" y="976"/>
                  </a:lnTo>
                  <a:lnTo>
                    <a:pt x="1654" y="976"/>
                  </a:lnTo>
                  <a:lnTo>
                    <a:pt x="1656" y="976"/>
                  </a:lnTo>
                  <a:lnTo>
                    <a:pt x="1655" y="974"/>
                  </a:lnTo>
                  <a:lnTo>
                    <a:pt x="1655" y="973"/>
                  </a:lnTo>
                  <a:lnTo>
                    <a:pt x="1652" y="968"/>
                  </a:lnTo>
                  <a:lnTo>
                    <a:pt x="1652" y="967"/>
                  </a:lnTo>
                  <a:lnTo>
                    <a:pt x="1651" y="966"/>
                  </a:lnTo>
                  <a:lnTo>
                    <a:pt x="1651" y="965"/>
                  </a:lnTo>
                  <a:lnTo>
                    <a:pt x="1651" y="964"/>
                  </a:lnTo>
                  <a:lnTo>
                    <a:pt x="1650" y="964"/>
                  </a:lnTo>
                  <a:lnTo>
                    <a:pt x="1650" y="963"/>
                  </a:lnTo>
                  <a:lnTo>
                    <a:pt x="1650" y="962"/>
                  </a:lnTo>
                  <a:lnTo>
                    <a:pt x="1649" y="962"/>
                  </a:lnTo>
                  <a:lnTo>
                    <a:pt x="1649" y="960"/>
                  </a:lnTo>
                  <a:lnTo>
                    <a:pt x="1649" y="959"/>
                  </a:lnTo>
                  <a:lnTo>
                    <a:pt x="1649" y="958"/>
                  </a:lnTo>
                  <a:lnTo>
                    <a:pt x="1649" y="957"/>
                  </a:lnTo>
                  <a:lnTo>
                    <a:pt x="1649" y="956"/>
                  </a:lnTo>
                  <a:lnTo>
                    <a:pt x="1649" y="955"/>
                  </a:lnTo>
                  <a:lnTo>
                    <a:pt x="1649" y="954"/>
                  </a:lnTo>
                  <a:lnTo>
                    <a:pt x="1649" y="952"/>
                  </a:lnTo>
                  <a:lnTo>
                    <a:pt x="1649" y="951"/>
                  </a:lnTo>
                  <a:lnTo>
                    <a:pt x="1649" y="950"/>
                  </a:lnTo>
                  <a:lnTo>
                    <a:pt x="1649" y="949"/>
                  </a:lnTo>
                  <a:lnTo>
                    <a:pt x="1649" y="948"/>
                  </a:lnTo>
                  <a:lnTo>
                    <a:pt x="1649" y="947"/>
                  </a:lnTo>
                  <a:lnTo>
                    <a:pt x="1649" y="946"/>
                  </a:lnTo>
                  <a:lnTo>
                    <a:pt x="1649" y="945"/>
                  </a:lnTo>
                  <a:lnTo>
                    <a:pt x="1649" y="943"/>
                  </a:lnTo>
                  <a:lnTo>
                    <a:pt x="1650" y="942"/>
                  </a:lnTo>
                  <a:lnTo>
                    <a:pt x="1650" y="939"/>
                  </a:lnTo>
                  <a:lnTo>
                    <a:pt x="1650" y="938"/>
                  </a:lnTo>
                  <a:lnTo>
                    <a:pt x="1650" y="937"/>
                  </a:lnTo>
                  <a:lnTo>
                    <a:pt x="1650" y="935"/>
                  </a:lnTo>
                  <a:lnTo>
                    <a:pt x="1650" y="934"/>
                  </a:lnTo>
                  <a:lnTo>
                    <a:pt x="1650" y="932"/>
                  </a:lnTo>
                  <a:lnTo>
                    <a:pt x="1650" y="931"/>
                  </a:lnTo>
                  <a:lnTo>
                    <a:pt x="1650" y="930"/>
                  </a:lnTo>
                  <a:lnTo>
                    <a:pt x="1650" y="929"/>
                  </a:lnTo>
                  <a:lnTo>
                    <a:pt x="1650" y="925"/>
                  </a:lnTo>
                  <a:lnTo>
                    <a:pt x="1650" y="923"/>
                  </a:lnTo>
                  <a:lnTo>
                    <a:pt x="1650" y="922"/>
                  </a:lnTo>
                  <a:lnTo>
                    <a:pt x="1650" y="921"/>
                  </a:lnTo>
                  <a:lnTo>
                    <a:pt x="1650" y="918"/>
                  </a:lnTo>
                  <a:lnTo>
                    <a:pt x="1650" y="917"/>
                  </a:lnTo>
                  <a:lnTo>
                    <a:pt x="1650" y="916"/>
                  </a:lnTo>
                  <a:lnTo>
                    <a:pt x="1650" y="915"/>
                  </a:lnTo>
                  <a:lnTo>
                    <a:pt x="1650" y="914"/>
                  </a:lnTo>
                  <a:lnTo>
                    <a:pt x="1650" y="913"/>
                  </a:lnTo>
                  <a:lnTo>
                    <a:pt x="1650" y="912"/>
                  </a:lnTo>
                  <a:lnTo>
                    <a:pt x="1650" y="909"/>
                  </a:lnTo>
                  <a:lnTo>
                    <a:pt x="1650" y="907"/>
                  </a:lnTo>
                  <a:lnTo>
                    <a:pt x="1650" y="905"/>
                  </a:lnTo>
                  <a:lnTo>
                    <a:pt x="1650" y="904"/>
                  </a:lnTo>
                  <a:lnTo>
                    <a:pt x="1650" y="903"/>
                  </a:lnTo>
                  <a:lnTo>
                    <a:pt x="1650" y="901"/>
                  </a:lnTo>
                  <a:lnTo>
                    <a:pt x="1650" y="899"/>
                  </a:lnTo>
                  <a:lnTo>
                    <a:pt x="1650" y="897"/>
                  </a:lnTo>
                  <a:lnTo>
                    <a:pt x="1650" y="896"/>
                  </a:lnTo>
                  <a:lnTo>
                    <a:pt x="1650" y="890"/>
                  </a:lnTo>
                  <a:lnTo>
                    <a:pt x="1650" y="889"/>
                  </a:lnTo>
                  <a:lnTo>
                    <a:pt x="1650" y="887"/>
                  </a:lnTo>
                  <a:lnTo>
                    <a:pt x="1650" y="885"/>
                  </a:lnTo>
                  <a:lnTo>
                    <a:pt x="1650" y="882"/>
                  </a:lnTo>
                  <a:lnTo>
                    <a:pt x="1650" y="874"/>
                  </a:lnTo>
                  <a:lnTo>
                    <a:pt x="1649" y="866"/>
                  </a:lnTo>
                  <a:lnTo>
                    <a:pt x="1649" y="862"/>
                  </a:lnTo>
                  <a:lnTo>
                    <a:pt x="1649" y="854"/>
                  </a:lnTo>
                  <a:lnTo>
                    <a:pt x="1649" y="849"/>
                  </a:lnTo>
                  <a:lnTo>
                    <a:pt x="1649" y="837"/>
                  </a:lnTo>
                  <a:lnTo>
                    <a:pt x="1649" y="832"/>
                  </a:lnTo>
                  <a:lnTo>
                    <a:pt x="1648" y="831"/>
                  </a:lnTo>
                  <a:lnTo>
                    <a:pt x="1648" y="828"/>
                  </a:lnTo>
                  <a:lnTo>
                    <a:pt x="1648" y="826"/>
                  </a:lnTo>
                  <a:lnTo>
                    <a:pt x="1648" y="824"/>
                  </a:lnTo>
                  <a:lnTo>
                    <a:pt x="1648" y="823"/>
                  </a:lnTo>
                  <a:lnTo>
                    <a:pt x="1648" y="821"/>
                  </a:lnTo>
                  <a:lnTo>
                    <a:pt x="1648" y="820"/>
                  </a:lnTo>
                  <a:lnTo>
                    <a:pt x="1648" y="818"/>
                  </a:lnTo>
                  <a:lnTo>
                    <a:pt x="1648" y="812"/>
                  </a:lnTo>
                  <a:lnTo>
                    <a:pt x="1648" y="799"/>
                  </a:lnTo>
                  <a:lnTo>
                    <a:pt x="1647" y="787"/>
                  </a:lnTo>
                  <a:lnTo>
                    <a:pt x="1647" y="775"/>
                  </a:lnTo>
                  <a:lnTo>
                    <a:pt x="1647" y="774"/>
                  </a:lnTo>
                  <a:lnTo>
                    <a:pt x="1647" y="763"/>
                  </a:lnTo>
                  <a:lnTo>
                    <a:pt x="1647" y="762"/>
                  </a:lnTo>
                  <a:lnTo>
                    <a:pt x="1647" y="761"/>
                  </a:lnTo>
                  <a:lnTo>
                    <a:pt x="1647" y="759"/>
                  </a:lnTo>
                  <a:lnTo>
                    <a:pt x="1647" y="758"/>
                  </a:lnTo>
                  <a:lnTo>
                    <a:pt x="1646" y="757"/>
                  </a:lnTo>
                  <a:lnTo>
                    <a:pt x="1646" y="756"/>
                  </a:lnTo>
                  <a:lnTo>
                    <a:pt x="1646" y="755"/>
                  </a:lnTo>
                  <a:lnTo>
                    <a:pt x="1642" y="755"/>
                  </a:lnTo>
                  <a:lnTo>
                    <a:pt x="1638" y="755"/>
                  </a:lnTo>
                  <a:lnTo>
                    <a:pt x="1637" y="755"/>
                  </a:lnTo>
                  <a:lnTo>
                    <a:pt x="1637" y="756"/>
                  </a:lnTo>
                  <a:lnTo>
                    <a:pt x="1637" y="761"/>
                  </a:lnTo>
                  <a:lnTo>
                    <a:pt x="1637" y="762"/>
                  </a:lnTo>
                  <a:lnTo>
                    <a:pt x="1631" y="762"/>
                  </a:lnTo>
                  <a:lnTo>
                    <a:pt x="1629" y="762"/>
                  </a:lnTo>
                  <a:lnTo>
                    <a:pt x="1628" y="762"/>
                  </a:lnTo>
                  <a:lnTo>
                    <a:pt x="1626" y="762"/>
                  </a:lnTo>
                  <a:lnTo>
                    <a:pt x="1625" y="762"/>
                  </a:lnTo>
                  <a:lnTo>
                    <a:pt x="1624" y="762"/>
                  </a:lnTo>
                  <a:lnTo>
                    <a:pt x="1621" y="762"/>
                  </a:lnTo>
                  <a:lnTo>
                    <a:pt x="1616" y="762"/>
                  </a:lnTo>
                  <a:lnTo>
                    <a:pt x="1614" y="762"/>
                  </a:lnTo>
                  <a:lnTo>
                    <a:pt x="1612" y="762"/>
                  </a:lnTo>
                  <a:lnTo>
                    <a:pt x="1612" y="761"/>
                  </a:lnTo>
                  <a:lnTo>
                    <a:pt x="1612" y="759"/>
                  </a:lnTo>
                  <a:lnTo>
                    <a:pt x="1612" y="758"/>
                  </a:lnTo>
                  <a:lnTo>
                    <a:pt x="1612" y="757"/>
                  </a:lnTo>
                  <a:lnTo>
                    <a:pt x="1612" y="756"/>
                  </a:lnTo>
                  <a:lnTo>
                    <a:pt x="1611" y="756"/>
                  </a:lnTo>
                  <a:lnTo>
                    <a:pt x="1611" y="750"/>
                  </a:lnTo>
                  <a:lnTo>
                    <a:pt x="1608" y="750"/>
                  </a:lnTo>
                  <a:lnTo>
                    <a:pt x="1605" y="750"/>
                  </a:lnTo>
                  <a:lnTo>
                    <a:pt x="1605" y="749"/>
                  </a:lnTo>
                  <a:lnTo>
                    <a:pt x="1602" y="749"/>
                  </a:lnTo>
                  <a:lnTo>
                    <a:pt x="1599" y="749"/>
                  </a:lnTo>
                  <a:lnTo>
                    <a:pt x="1591" y="749"/>
                  </a:lnTo>
                  <a:lnTo>
                    <a:pt x="1590" y="749"/>
                  </a:lnTo>
                  <a:lnTo>
                    <a:pt x="1583" y="749"/>
                  </a:lnTo>
                  <a:lnTo>
                    <a:pt x="1579" y="749"/>
                  </a:lnTo>
                  <a:lnTo>
                    <a:pt x="1579" y="750"/>
                  </a:lnTo>
                  <a:lnTo>
                    <a:pt x="1577" y="751"/>
                  </a:lnTo>
                  <a:lnTo>
                    <a:pt x="1574" y="753"/>
                  </a:lnTo>
                  <a:lnTo>
                    <a:pt x="1574" y="755"/>
                  </a:lnTo>
                  <a:lnTo>
                    <a:pt x="1574" y="756"/>
                  </a:lnTo>
                  <a:lnTo>
                    <a:pt x="1576" y="758"/>
                  </a:lnTo>
                  <a:lnTo>
                    <a:pt x="1576" y="759"/>
                  </a:lnTo>
                  <a:lnTo>
                    <a:pt x="1576" y="761"/>
                  </a:lnTo>
                  <a:lnTo>
                    <a:pt x="1577" y="761"/>
                  </a:lnTo>
                  <a:lnTo>
                    <a:pt x="1578" y="761"/>
                  </a:lnTo>
                  <a:lnTo>
                    <a:pt x="1578" y="764"/>
                  </a:lnTo>
                  <a:lnTo>
                    <a:pt x="1578" y="766"/>
                  </a:lnTo>
                  <a:lnTo>
                    <a:pt x="1579" y="769"/>
                  </a:lnTo>
                  <a:lnTo>
                    <a:pt x="1579" y="770"/>
                  </a:lnTo>
                  <a:lnTo>
                    <a:pt x="1577" y="770"/>
                  </a:lnTo>
                  <a:lnTo>
                    <a:pt x="1576" y="770"/>
                  </a:lnTo>
                  <a:lnTo>
                    <a:pt x="1574" y="770"/>
                  </a:lnTo>
                  <a:lnTo>
                    <a:pt x="1574" y="771"/>
                  </a:lnTo>
                  <a:lnTo>
                    <a:pt x="1573" y="771"/>
                  </a:lnTo>
                  <a:lnTo>
                    <a:pt x="1572" y="771"/>
                  </a:lnTo>
                  <a:lnTo>
                    <a:pt x="1571" y="771"/>
                  </a:lnTo>
                  <a:lnTo>
                    <a:pt x="1570" y="771"/>
                  </a:lnTo>
                  <a:lnTo>
                    <a:pt x="1569" y="772"/>
                  </a:lnTo>
                  <a:lnTo>
                    <a:pt x="1568" y="772"/>
                  </a:lnTo>
                  <a:lnTo>
                    <a:pt x="1566" y="772"/>
                  </a:lnTo>
                  <a:lnTo>
                    <a:pt x="1565" y="772"/>
                  </a:lnTo>
                  <a:lnTo>
                    <a:pt x="1564" y="772"/>
                  </a:lnTo>
                  <a:lnTo>
                    <a:pt x="1563" y="772"/>
                  </a:lnTo>
                  <a:lnTo>
                    <a:pt x="1562" y="773"/>
                  </a:lnTo>
                  <a:lnTo>
                    <a:pt x="1561" y="773"/>
                  </a:lnTo>
                  <a:lnTo>
                    <a:pt x="1560" y="773"/>
                  </a:lnTo>
                  <a:lnTo>
                    <a:pt x="1559" y="773"/>
                  </a:lnTo>
                  <a:lnTo>
                    <a:pt x="1556" y="773"/>
                  </a:lnTo>
                  <a:lnTo>
                    <a:pt x="1555" y="773"/>
                  </a:lnTo>
                  <a:lnTo>
                    <a:pt x="1555" y="774"/>
                  </a:lnTo>
                  <a:lnTo>
                    <a:pt x="1555" y="776"/>
                  </a:lnTo>
                  <a:lnTo>
                    <a:pt x="1555" y="780"/>
                  </a:lnTo>
                  <a:lnTo>
                    <a:pt x="1556" y="781"/>
                  </a:lnTo>
                  <a:lnTo>
                    <a:pt x="1555" y="781"/>
                  </a:lnTo>
                  <a:lnTo>
                    <a:pt x="1549" y="782"/>
                  </a:lnTo>
                  <a:lnTo>
                    <a:pt x="1549" y="781"/>
                  </a:lnTo>
                  <a:lnTo>
                    <a:pt x="1549" y="780"/>
                  </a:lnTo>
                  <a:lnTo>
                    <a:pt x="1549" y="779"/>
                  </a:lnTo>
                  <a:lnTo>
                    <a:pt x="1549" y="778"/>
                  </a:lnTo>
                  <a:lnTo>
                    <a:pt x="1549" y="776"/>
                  </a:lnTo>
                  <a:lnTo>
                    <a:pt x="1549" y="775"/>
                  </a:lnTo>
                  <a:lnTo>
                    <a:pt x="1549" y="774"/>
                  </a:lnTo>
                  <a:lnTo>
                    <a:pt x="1549" y="773"/>
                  </a:lnTo>
                  <a:lnTo>
                    <a:pt x="1548" y="773"/>
                  </a:lnTo>
                  <a:lnTo>
                    <a:pt x="1547" y="773"/>
                  </a:lnTo>
                  <a:lnTo>
                    <a:pt x="1546" y="773"/>
                  </a:lnTo>
                  <a:lnTo>
                    <a:pt x="1544" y="773"/>
                  </a:lnTo>
                  <a:lnTo>
                    <a:pt x="1543" y="773"/>
                  </a:lnTo>
                  <a:lnTo>
                    <a:pt x="1543" y="774"/>
                  </a:lnTo>
                  <a:lnTo>
                    <a:pt x="1539" y="774"/>
                  </a:lnTo>
                  <a:lnTo>
                    <a:pt x="1538" y="774"/>
                  </a:lnTo>
                  <a:lnTo>
                    <a:pt x="1537" y="774"/>
                  </a:lnTo>
                  <a:lnTo>
                    <a:pt x="1537" y="775"/>
                  </a:lnTo>
                  <a:lnTo>
                    <a:pt x="1537" y="776"/>
                  </a:lnTo>
                  <a:lnTo>
                    <a:pt x="1537" y="778"/>
                  </a:lnTo>
                  <a:lnTo>
                    <a:pt x="1537" y="779"/>
                  </a:lnTo>
                  <a:lnTo>
                    <a:pt x="1537" y="780"/>
                  </a:lnTo>
                  <a:lnTo>
                    <a:pt x="1537" y="781"/>
                  </a:lnTo>
                  <a:lnTo>
                    <a:pt x="1537" y="782"/>
                  </a:lnTo>
                  <a:lnTo>
                    <a:pt x="1537" y="783"/>
                  </a:lnTo>
                  <a:lnTo>
                    <a:pt x="1537" y="784"/>
                  </a:lnTo>
                  <a:lnTo>
                    <a:pt x="1537" y="788"/>
                  </a:lnTo>
                  <a:lnTo>
                    <a:pt x="1537" y="789"/>
                  </a:lnTo>
                  <a:lnTo>
                    <a:pt x="1537" y="790"/>
                  </a:lnTo>
                  <a:lnTo>
                    <a:pt x="1537" y="791"/>
                  </a:lnTo>
                  <a:lnTo>
                    <a:pt x="1537" y="792"/>
                  </a:lnTo>
                  <a:lnTo>
                    <a:pt x="1537" y="793"/>
                  </a:lnTo>
                  <a:lnTo>
                    <a:pt x="1537" y="795"/>
                  </a:lnTo>
                  <a:lnTo>
                    <a:pt x="1537" y="796"/>
                  </a:lnTo>
                  <a:lnTo>
                    <a:pt x="1537" y="797"/>
                  </a:lnTo>
                  <a:lnTo>
                    <a:pt x="1537" y="798"/>
                  </a:lnTo>
                  <a:lnTo>
                    <a:pt x="1537" y="800"/>
                  </a:lnTo>
                  <a:lnTo>
                    <a:pt x="1537" y="804"/>
                  </a:lnTo>
                  <a:lnTo>
                    <a:pt x="1537" y="805"/>
                  </a:lnTo>
                  <a:lnTo>
                    <a:pt x="1537" y="807"/>
                  </a:lnTo>
                  <a:lnTo>
                    <a:pt x="1537" y="808"/>
                  </a:lnTo>
                  <a:lnTo>
                    <a:pt x="1537" y="809"/>
                  </a:lnTo>
                  <a:lnTo>
                    <a:pt x="1537" y="812"/>
                  </a:lnTo>
                  <a:lnTo>
                    <a:pt x="1537" y="813"/>
                  </a:lnTo>
                  <a:lnTo>
                    <a:pt x="1537" y="814"/>
                  </a:lnTo>
                  <a:lnTo>
                    <a:pt x="1537" y="815"/>
                  </a:lnTo>
                  <a:lnTo>
                    <a:pt x="1537" y="816"/>
                  </a:lnTo>
                  <a:lnTo>
                    <a:pt x="1537" y="817"/>
                  </a:lnTo>
                  <a:lnTo>
                    <a:pt x="1537" y="818"/>
                  </a:lnTo>
                  <a:lnTo>
                    <a:pt x="1537" y="821"/>
                  </a:lnTo>
                  <a:lnTo>
                    <a:pt x="1537" y="829"/>
                  </a:lnTo>
                  <a:lnTo>
                    <a:pt x="1536" y="829"/>
                  </a:lnTo>
                  <a:lnTo>
                    <a:pt x="1535" y="829"/>
                  </a:lnTo>
                  <a:lnTo>
                    <a:pt x="1534" y="829"/>
                  </a:lnTo>
                  <a:lnTo>
                    <a:pt x="1533" y="829"/>
                  </a:lnTo>
                  <a:lnTo>
                    <a:pt x="1531" y="829"/>
                  </a:lnTo>
                  <a:lnTo>
                    <a:pt x="1530" y="829"/>
                  </a:lnTo>
                  <a:lnTo>
                    <a:pt x="1529" y="829"/>
                  </a:lnTo>
                  <a:lnTo>
                    <a:pt x="1528" y="829"/>
                  </a:lnTo>
                  <a:lnTo>
                    <a:pt x="1527" y="829"/>
                  </a:lnTo>
                  <a:lnTo>
                    <a:pt x="1526" y="829"/>
                  </a:lnTo>
                  <a:lnTo>
                    <a:pt x="1525" y="829"/>
                  </a:lnTo>
                  <a:lnTo>
                    <a:pt x="1523" y="829"/>
                  </a:lnTo>
                  <a:lnTo>
                    <a:pt x="1522" y="829"/>
                  </a:lnTo>
                  <a:lnTo>
                    <a:pt x="1521" y="829"/>
                  </a:lnTo>
                  <a:lnTo>
                    <a:pt x="1520" y="829"/>
                  </a:lnTo>
                  <a:lnTo>
                    <a:pt x="1519" y="829"/>
                  </a:lnTo>
                  <a:lnTo>
                    <a:pt x="1518" y="829"/>
                  </a:lnTo>
                  <a:lnTo>
                    <a:pt x="1517" y="829"/>
                  </a:lnTo>
                  <a:lnTo>
                    <a:pt x="1516" y="829"/>
                  </a:lnTo>
                  <a:lnTo>
                    <a:pt x="1514" y="829"/>
                  </a:lnTo>
                  <a:lnTo>
                    <a:pt x="1513" y="829"/>
                  </a:lnTo>
                  <a:lnTo>
                    <a:pt x="1512" y="829"/>
                  </a:lnTo>
                  <a:lnTo>
                    <a:pt x="1511" y="829"/>
                  </a:lnTo>
                  <a:lnTo>
                    <a:pt x="1510" y="829"/>
                  </a:lnTo>
                  <a:lnTo>
                    <a:pt x="1509" y="829"/>
                  </a:lnTo>
                  <a:lnTo>
                    <a:pt x="1508" y="829"/>
                  </a:lnTo>
                  <a:lnTo>
                    <a:pt x="1507" y="829"/>
                  </a:lnTo>
                  <a:lnTo>
                    <a:pt x="1505" y="829"/>
                  </a:lnTo>
                  <a:lnTo>
                    <a:pt x="1504" y="830"/>
                  </a:lnTo>
                  <a:lnTo>
                    <a:pt x="1503" y="830"/>
                  </a:lnTo>
                  <a:lnTo>
                    <a:pt x="1501" y="830"/>
                  </a:lnTo>
                  <a:lnTo>
                    <a:pt x="1497" y="830"/>
                  </a:lnTo>
                  <a:lnTo>
                    <a:pt x="1496" y="830"/>
                  </a:lnTo>
                  <a:lnTo>
                    <a:pt x="1493" y="830"/>
                  </a:lnTo>
                  <a:lnTo>
                    <a:pt x="1491" y="830"/>
                  </a:lnTo>
                  <a:lnTo>
                    <a:pt x="1491" y="831"/>
                  </a:lnTo>
                  <a:lnTo>
                    <a:pt x="1491" y="834"/>
                  </a:lnTo>
                  <a:lnTo>
                    <a:pt x="1491" y="836"/>
                  </a:lnTo>
                  <a:lnTo>
                    <a:pt x="1491" y="837"/>
                  </a:lnTo>
                  <a:close/>
                  <a:moveTo>
                    <a:pt x="1511" y="655"/>
                  </a:moveTo>
                  <a:lnTo>
                    <a:pt x="1512" y="655"/>
                  </a:lnTo>
                  <a:lnTo>
                    <a:pt x="1512" y="654"/>
                  </a:lnTo>
                  <a:lnTo>
                    <a:pt x="1511" y="654"/>
                  </a:lnTo>
                  <a:lnTo>
                    <a:pt x="1511" y="655"/>
                  </a:lnTo>
                  <a:close/>
                  <a:moveTo>
                    <a:pt x="1564" y="707"/>
                  </a:moveTo>
                  <a:lnTo>
                    <a:pt x="1564" y="708"/>
                  </a:lnTo>
                  <a:lnTo>
                    <a:pt x="1565" y="712"/>
                  </a:lnTo>
                  <a:lnTo>
                    <a:pt x="1566" y="720"/>
                  </a:lnTo>
                  <a:lnTo>
                    <a:pt x="1568" y="725"/>
                  </a:lnTo>
                  <a:lnTo>
                    <a:pt x="1569" y="730"/>
                  </a:lnTo>
                  <a:lnTo>
                    <a:pt x="1570" y="733"/>
                  </a:lnTo>
                  <a:lnTo>
                    <a:pt x="1570" y="736"/>
                  </a:lnTo>
                  <a:lnTo>
                    <a:pt x="1571" y="738"/>
                  </a:lnTo>
                  <a:lnTo>
                    <a:pt x="1571" y="741"/>
                  </a:lnTo>
                  <a:lnTo>
                    <a:pt x="1572" y="744"/>
                  </a:lnTo>
                  <a:lnTo>
                    <a:pt x="1572" y="746"/>
                  </a:lnTo>
                  <a:lnTo>
                    <a:pt x="1576" y="746"/>
                  </a:lnTo>
                  <a:lnTo>
                    <a:pt x="1579" y="746"/>
                  </a:lnTo>
                  <a:lnTo>
                    <a:pt x="1586" y="746"/>
                  </a:lnTo>
                  <a:lnTo>
                    <a:pt x="1591" y="746"/>
                  </a:lnTo>
                  <a:lnTo>
                    <a:pt x="1592" y="746"/>
                  </a:lnTo>
                  <a:lnTo>
                    <a:pt x="1594" y="746"/>
                  </a:lnTo>
                  <a:lnTo>
                    <a:pt x="1595" y="746"/>
                  </a:lnTo>
                  <a:lnTo>
                    <a:pt x="1596" y="746"/>
                  </a:lnTo>
                  <a:lnTo>
                    <a:pt x="1597" y="746"/>
                  </a:lnTo>
                  <a:lnTo>
                    <a:pt x="1598" y="746"/>
                  </a:lnTo>
                  <a:lnTo>
                    <a:pt x="1599" y="746"/>
                  </a:lnTo>
                  <a:lnTo>
                    <a:pt x="1602" y="746"/>
                  </a:lnTo>
                  <a:lnTo>
                    <a:pt x="1607" y="746"/>
                  </a:lnTo>
                  <a:lnTo>
                    <a:pt x="1608" y="746"/>
                  </a:lnTo>
                  <a:lnTo>
                    <a:pt x="1609" y="746"/>
                  </a:lnTo>
                  <a:lnTo>
                    <a:pt x="1611" y="746"/>
                  </a:lnTo>
                  <a:lnTo>
                    <a:pt x="1611" y="739"/>
                  </a:lnTo>
                  <a:lnTo>
                    <a:pt x="1611" y="737"/>
                  </a:lnTo>
                  <a:lnTo>
                    <a:pt x="1611" y="733"/>
                  </a:lnTo>
                  <a:lnTo>
                    <a:pt x="1611" y="732"/>
                  </a:lnTo>
                  <a:lnTo>
                    <a:pt x="1611" y="730"/>
                  </a:lnTo>
                  <a:lnTo>
                    <a:pt x="1611" y="726"/>
                  </a:lnTo>
                  <a:lnTo>
                    <a:pt x="1611" y="725"/>
                  </a:lnTo>
                  <a:lnTo>
                    <a:pt x="1609" y="725"/>
                  </a:lnTo>
                  <a:lnTo>
                    <a:pt x="1609" y="724"/>
                  </a:lnTo>
                  <a:lnTo>
                    <a:pt x="1609" y="721"/>
                  </a:lnTo>
                  <a:lnTo>
                    <a:pt x="1609" y="706"/>
                  </a:lnTo>
                  <a:lnTo>
                    <a:pt x="1609" y="705"/>
                  </a:lnTo>
                  <a:lnTo>
                    <a:pt x="1608" y="705"/>
                  </a:lnTo>
                  <a:lnTo>
                    <a:pt x="1606" y="705"/>
                  </a:lnTo>
                  <a:lnTo>
                    <a:pt x="1602" y="705"/>
                  </a:lnTo>
                  <a:lnTo>
                    <a:pt x="1599" y="705"/>
                  </a:lnTo>
                  <a:lnTo>
                    <a:pt x="1599" y="704"/>
                  </a:lnTo>
                  <a:lnTo>
                    <a:pt x="1598" y="704"/>
                  </a:lnTo>
                  <a:lnTo>
                    <a:pt x="1591" y="704"/>
                  </a:lnTo>
                  <a:lnTo>
                    <a:pt x="1590" y="704"/>
                  </a:lnTo>
                  <a:lnTo>
                    <a:pt x="1588" y="704"/>
                  </a:lnTo>
                  <a:lnTo>
                    <a:pt x="1587" y="704"/>
                  </a:lnTo>
                  <a:lnTo>
                    <a:pt x="1586" y="704"/>
                  </a:lnTo>
                  <a:lnTo>
                    <a:pt x="1583" y="704"/>
                  </a:lnTo>
                  <a:lnTo>
                    <a:pt x="1581" y="704"/>
                  </a:lnTo>
                  <a:lnTo>
                    <a:pt x="1580" y="704"/>
                  </a:lnTo>
                  <a:lnTo>
                    <a:pt x="1579" y="704"/>
                  </a:lnTo>
                  <a:lnTo>
                    <a:pt x="1577" y="704"/>
                  </a:lnTo>
                  <a:lnTo>
                    <a:pt x="1576" y="704"/>
                  </a:lnTo>
                  <a:lnTo>
                    <a:pt x="1573" y="704"/>
                  </a:lnTo>
                  <a:lnTo>
                    <a:pt x="1572" y="704"/>
                  </a:lnTo>
                  <a:lnTo>
                    <a:pt x="1571" y="704"/>
                  </a:lnTo>
                  <a:lnTo>
                    <a:pt x="1570" y="704"/>
                  </a:lnTo>
                  <a:lnTo>
                    <a:pt x="1569" y="704"/>
                  </a:lnTo>
                  <a:lnTo>
                    <a:pt x="1568" y="704"/>
                  </a:lnTo>
                  <a:lnTo>
                    <a:pt x="1566" y="704"/>
                  </a:lnTo>
                  <a:lnTo>
                    <a:pt x="1565" y="704"/>
                  </a:lnTo>
                  <a:lnTo>
                    <a:pt x="1564" y="704"/>
                  </a:lnTo>
                  <a:lnTo>
                    <a:pt x="1564" y="705"/>
                  </a:lnTo>
                  <a:lnTo>
                    <a:pt x="1564" y="706"/>
                  </a:lnTo>
                  <a:lnTo>
                    <a:pt x="1564" y="707"/>
                  </a:lnTo>
                  <a:close/>
                  <a:moveTo>
                    <a:pt x="1611" y="705"/>
                  </a:moveTo>
                  <a:lnTo>
                    <a:pt x="1611" y="708"/>
                  </a:lnTo>
                  <a:lnTo>
                    <a:pt x="1611" y="716"/>
                  </a:lnTo>
                  <a:lnTo>
                    <a:pt x="1611" y="724"/>
                  </a:lnTo>
                  <a:lnTo>
                    <a:pt x="1612" y="724"/>
                  </a:lnTo>
                  <a:lnTo>
                    <a:pt x="1613" y="724"/>
                  </a:lnTo>
                  <a:lnTo>
                    <a:pt x="1614" y="724"/>
                  </a:lnTo>
                  <a:lnTo>
                    <a:pt x="1614" y="725"/>
                  </a:lnTo>
                  <a:lnTo>
                    <a:pt x="1615" y="725"/>
                  </a:lnTo>
                  <a:lnTo>
                    <a:pt x="1616" y="725"/>
                  </a:lnTo>
                  <a:lnTo>
                    <a:pt x="1617" y="725"/>
                  </a:lnTo>
                  <a:lnTo>
                    <a:pt x="1619" y="726"/>
                  </a:lnTo>
                  <a:lnTo>
                    <a:pt x="1620" y="726"/>
                  </a:lnTo>
                  <a:lnTo>
                    <a:pt x="1621" y="726"/>
                  </a:lnTo>
                  <a:lnTo>
                    <a:pt x="1624" y="728"/>
                  </a:lnTo>
                  <a:lnTo>
                    <a:pt x="1624" y="726"/>
                  </a:lnTo>
                  <a:lnTo>
                    <a:pt x="1624" y="725"/>
                  </a:lnTo>
                  <a:lnTo>
                    <a:pt x="1624" y="724"/>
                  </a:lnTo>
                  <a:lnTo>
                    <a:pt x="1625" y="723"/>
                  </a:lnTo>
                  <a:lnTo>
                    <a:pt x="1625" y="722"/>
                  </a:lnTo>
                  <a:lnTo>
                    <a:pt x="1625" y="721"/>
                  </a:lnTo>
                  <a:lnTo>
                    <a:pt x="1625" y="720"/>
                  </a:lnTo>
                  <a:lnTo>
                    <a:pt x="1624" y="720"/>
                  </a:lnTo>
                  <a:lnTo>
                    <a:pt x="1623" y="720"/>
                  </a:lnTo>
                  <a:lnTo>
                    <a:pt x="1622" y="720"/>
                  </a:lnTo>
                  <a:lnTo>
                    <a:pt x="1622" y="713"/>
                  </a:lnTo>
                  <a:lnTo>
                    <a:pt x="1625" y="713"/>
                  </a:lnTo>
                  <a:lnTo>
                    <a:pt x="1625" y="714"/>
                  </a:lnTo>
                  <a:lnTo>
                    <a:pt x="1625" y="715"/>
                  </a:lnTo>
                  <a:lnTo>
                    <a:pt x="1625" y="716"/>
                  </a:lnTo>
                  <a:lnTo>
                    <a:pt x="1625" y="720"/>
                  </a:lnTo>
                  <a:lnTo>
                    <a:pt x="1625" y="721"/>
                  </a:lnTo>
                  <a:lnTo>
                    <a:pt x="1625" y="722"/>
                  </a:lnTo>
                  <a:lnTo>
                    <a:pt x="1625" y="723"/>
                  </a:lnTo>
                  <a:lnTo>
                    <a:pt x="1625" y="724"/>
                  </a:lnTo>
                  <a:lnTo>
                    <a:pt x="1625" y="725"/>
                  </a:lnTo>
                  <a:lnTo>
                    <a:pt x="1624" y="726"/>
                  </a:lnTo>
                  <a:lnTo>
                    <a:pt x="1624" y="728"/>
                  </a:lnTo>
                  <a:lnTo>
                    <a:pt x="1625" y="728"/>
                  </a:lnTo>
                  <a:lnTo>
                    <a:pt x="1626" y="728"/>
                  </a:lnTo>
                  <a:lnTo>
                    <a:pt x="1626" y="729"/>
                  </a:lnTo>
                  <a:lnTo>
                    <a:pt x="1628" y="729"/>
                  </a:lnTo>
                  <a:lnTo>
                    <a:pt x="1629" y="730"/>
                  </a:lnTo>
                  <a:lnTo>
                    <a:pt x="1629" y="731"/>
                  </a:lnTo>
                  <a:lnTo>
                    <a:pt x="1630" y="731"/>
                  </a:lnTo>
                  <a:lnTo>
                    <a:pt x="1630" y="732"/>
                  </a:lnTo>
                  <a:lnTo>
                    <a:pt x="1632" y="734"/>
                  </a:lnTo>
                  <a:lnTo>
                    <a:pt x="1633" y="737"/>
                  </a:lnTo>
                  <a:lnTo>
                    <a:pt x="1633" y="738"/>
                  </a:lnTo>
                  <a:lnTo>
                    <a:pt x="1634" y="738"/>
                  </a:lnTo>
                  <a:lnTo>
                    <a:pt x="1634" y="739"/>
                  </a:lnTo>
                  <a:lnTo>
                    <a:pt x="1637" y="741"/>
                  </a:lnTo>
                  <a:lnTo>
                    <a:pt x="1638" y="741"/>
                  </a:lnTo>
                  <a:lnTo>
                    <a:pt x="1638" y="742"/>
                  </a:lnTo>
                  <a:lnTo>
                    <a:pt x="1639" y="742"/>
                  </a:lnTo>
                  <a:lnTo>
                    <a:pt x="1640" y="742"/>
                  </a:lnTo>
                  <a:lnTo>
                    <a:pt x="1646" y="742"/>
                  </a:lnTo>
                  <a:lnTo>
                    <a:pt x="1647" y="742"/>
                  </a:lnTo>
                  <a:lnTo>
                    <a:pt x="1647" y="741"/>
                  </a:lnTo>
                  <a:lnTo>
                    <a:pt x="1647" y="740"/>
                  </a:lnTo>
                  <a:lnTo>
                    <a:pt x="1646" y="737"/>
                  </a:lnTo>
                  <a:lnTo>
                    <a:pt x="1645" y="730"/>
                  </a:lnTo>
                  <a:lnTo>
                    <a:pt x="1645" y="728"/>
                  </a:lnTo>
                  <a:lnTo>
                    <a:pt x="1643" y="722"/>
                  </a:lnTo>
                  <a:lnTo>
                    <a:pt x="1642" y="721"/>
                  </a:lnTo>
                  <a:lnTo>
                    <a:pt x="1641" y="714"/>
                  </a:lnTo>
                  <a:lnTo>
                    <a:pt x="1640" y="706"/>
                  </a:lnTo>
                  <a:lnTo>
                    <a:pt x="1639" y="700"/>
                  </a:lnTo>
                  <a:lnTo>
                    <a:pt x="1637" y="690"/>
                  </a:lnTo>
                  <a:lnTo>
                    <a:pt x="1637" y="689"/>
                  </a:lnTo>
                  <a:lnTo>
                    <a:pt x="1635" y="687"/>
                  </a:lnTo>
                  <a:lnTo>
                    <a:pt x="1633" y="687"/>
                  </a:lnTo>
                  <a:lnTo>
                    <a:pt x="1629" y="687"/>
                  </a:lnTo>
                  <a:lnTo>
                    <a:pt x="1625" y="687"/>
                  </a:lnTo>
                  <a:lnTo>
                    <a:pt x="1624" y="687"/>
                  </a:lnTo>
                  <a:lnTo>
                    <a:pt x="1622" y="686"/>
                  </a:lnTo>
                  <a:lnTo>
                    <a:pt x="1620" y="686"/>
                  </a:lnTo>
                  <a:lnTo>
                    <a:pt x="1619" y="686"/>
                  </a:lnTo>
                  <a:lnTo>
                    <a:pt x="1619" y="687"/>
                  </a:lnTo>
                  <a:lnTo>
                    <a:pt x="1619" y="688"/>
                  </a:lnTo>
                  <a:lnTo>
                    <a:pt x="1619" y="689"/>
                  </a:lnTo>
                  <a:lnTo>
                    <a:pt x="1619" y="690"/>
                  </a:lnTo>
                  <a:lnTo>
                    <a:pt x="1619" y="691"/>
                  </a:lnTo>
                  <a:lnTo>
                    <a:pt x="1619" y="697"/>
                  </a:lnTo>
                  <a:lnTo>
                    <a:pt x="1619" y="699"/>
                  </a:lnTo>
                  <a:lnTo>
                    <a:pt x="1619" y="700"/>
                  </a:lnTo>
                  <a:lnTo>
                    <a:pt x="1619" y="701"/>
                  </a:lnTo>
                  <a:lnTo>
                    <a:pt x="1619" y="703"/>
                  </a:lnTo>
                  <a:lnTo>
                    <a:pt x="1619" y="704"/>
                  </a:lnTo>
                  <a:lnTo>
                    <a:pt x="1619" y="705"/>
                  </a:lnTo>
                  <a:lnTo>
                    <a:pt x="1614" y="705"/>
                  </a:lnTo>
                  <a:lnTo>
                    <a:pt x="1613" y="705"/>
                  </a:lnTo>
                  <a:lnTo>
                    <a:pt x="1612" y="705"/>
                  </a:lnTo>
                  <a:lnTo>
                    <a:pt x="1611" y="705"/>
                  </a:lnTo>
                  <a:close/>
                  <a:moveTo>
                    <a:pt x="1865" y="741"/>
                  </a:moveTo>
                  <a:lnTo>
                    <a:pt x="1867" y="740"/>
                  </a:lnTo>
                  <a:lnTo>
                    <a:pt x="1870" y="740"/>
                  </a:lnTo>
                  <a:lnTo>
                    <a:pt x="1870" y="739"/>
                  </a:lnTo>
                  <a:lnTo>
                    <a:pt x="1869" y="738"/>
                  </a:lnTo>
                  <a:lnTo>
                    <a:pt x="1866" y="739"/>
                  </a:lnTo>
                  <a:lnTo>
                    <a:pt x="1866" y="740"/>
                  </a:lnTo>
                  <a:lnTo>
                    <a:pt x="1865" y="741"/>
                  </a:lnTo>
                  <a:close/>
                  <a:moveTo>
                    <a:pt x="1936" y="1334"/>
                  </a:moveTo>
                  <a:lnTo>
                    <a:pt x="1939" y="1335"/>
                  </a:lnTo>
                  <a:lnTo>
                    <a:pt x="1944" y="1336"/>
                  </a:lnTo>
                  <a:lnTo>
                    <a:pt x="1944" y="1338"/>
                  </a:lnTo>
                  <a:lnTo>
                    <a:pt x="1944" y="1344"/>
                  </a:lnTo>
                  <a:lnTo>
                    <a:pt x="1944" y="1350"/>
                  </a:lnTo>
                  <a:lnTo>
                    <a:pt x="1944" y="1351"/>
                  </a:lnTo>
                  <a:lnTo>
                    <a:pt x="1945" y="1361"/>
                  </a:lnTo>
                  <a:lnTo>
                    <a:pt x="1945" y="1362"/>
                  </a:lnTo>
                  <a:lnTo>
                    <a:pt x="1945" y="1365"/>
                  </a:lnTo>
                  <a:lnTo>
                    <a:pt x="1953" y="1365"/>
                  </a:lnTo>
                  <a:lnTo>
                    <a:pt x="1957" y="1365"/>
                  </a:lnTo>
                  <a:lnTo>
                    <a:pt x="1958" y="1365"/>
                  </a:lnTo>
                  <a:lnTo>
                    <a:pt x="1958" y="1373"/>
                  </a:lnTo>
                  <a:lnTo>
                    <a:pt x="1953" y="1373"/>
                  </a:lnTo>
                  <a:lnTo>
                    <a:pt x="1951" y="1373"/>
                  </a:lnTo>
                  <a:lnTo>
                    <a:pt x="1950" y="1373"/>
                  </a:lnTo>
                  <a:lnTo>
                    <a:pt x="1950" y="1399"/>
                  </a:lnTo>
                  <a:lnTo>
                    <a:pt x="1951" y="1411"/>
                  </a:lnTo>
                  <a:lnTo>
                    <a:pt x="1951" y="1418"/>
                  </a:lnTo>
                  <a:lnTo>
                    <a:pt x="1951" y="1425"/>
                  </a:lnTo>
                  <a:lnTo>
                    <a:pt x="1951" y="1427"/>
                  </a:lnTo>
                  <a:lnTo>
                    <a:pt x="1951" y="1429"/>
                  </a:lnTo>
                  <a:lnTo>
                    <a:pt x="1951" y="1432"/>
                  </a:lnTo>
                  <a:lnTo>
                    <a:pt x="1951" y="1434"/>
                  </a:lnTo>
                  <a:lnTo>
                    <a:pt x="1951" y="1436"/>
                  </a:lnTo>
                  <a:lnTo>
                    <a:pt x="1951" y="1439"/>
                  </a:lnTo>
                  <a:lnTo>
                    <a:pt x="1951" y="1442"/>
                  </a:lnTo>
                  <a:lnTo>
                    <a:pt x="1951" y="1444"/>
                  </a:lnTo>
                  <a:lnTo>
                    <a:pt x="1951" y="1447"/>
                  </a:lnTo>
                  <a:lnTo>
                    <a:pt x="1952" y="1449"/>
                  </a:lnTo>
                  <a:lnTo>
                    <a:pt x="1952" y="1451"/>
                  </a:lnTo>
                  <a:lnTo>
                    <a:pt x="1952" y="1453"/>
                  </a:lnTo>
                  <a:lnTo>
                    <a:pt x="1952" y="1456"/>
                  </a:lnTo>
                  <a:lnTo>
                    <a:pt x="1952" y="1457"/>
                  </a:lnTo>
                  <a:lnTo>
                    <a:pt x="1952" y="1458"/>
                  </a:lnTo>
                  <a:lnTo>
                    <a:pt x="1952" y="1460"/>
                  </a:lnTo>
                  <a:lnTo>
                    <a:pt x="1956" y="1460"/>
                  </a:lnTo>
                  <a:lnTo>
                    <a:pt x="1959" y="1460"/>
                  </a:lnTo>
                  <a:lnTo>
                    <a:pt x="1961" y="1460"/>
                  </a:lnTo>
                  <a:lnTo>
                    <a:pt x="1965" y="1462"/>
                  </a:lnTo>
                  <a:lnTo>
                    <a:pt x="1967" y="1465"/>
                  </a:lnTo>
                  <a:lnTo>
                    <a:pt x="1968" y="1466"/>
                  </a:lnTo>
                  <a:lnTo>
                    <a:pt x="1969" y="1467"/>
                  </a:lnTo>
                  <a:lnTo>
                    <a:pt x="1970" y="1467"/>
                  </a:lnTo>
                  <a:lnTo>
                    <a:pt x="1970" y="1468"/>
                  </a:lnTo>
                  <a:lnTo>
                    <a:pt x="1971" y="1468"/>
                  </a:lnTo>
                  <a:lnTo>
                    <a:pt x="1971" y="1469"/>
                  </a:lnTo>
                  <a:lnTo>
                    <a:pt x="1973" y="1469"/>
                  </a:lnTo>
                  <a:lnTo>
                    <a:pt x="1973" y="1470"/>
                  </a:lnTo>
                  <a:lnTo>
                    <a:pt x="1974" y="1470"/>
                  </a:lnTo>
                  <a:lnTo>
                    <a:pt x="1975" y="1472"/>
                  </a:lnTo>
                  <a:lnTo>
                    <a:pt x="1976" y="1473"/>
                  </a:lnTo>
                  <a:lnTo>
                    <a:pt x="1976" y="1474"/>
                  </a:lnTo>
                  <a:lnTo>
                    <a:pt x="1977" y="1474"/>
                  </a:lnTo>
                  <a:lnTo>
                    <a:pt x="1977" y="1475"/>
                  </a:lnTo>
                  <a:lnTo>
                    <a:pt x="1978" y="1476"/>
                  </a:lnTo>
                  <a:lnTo>
                    <a:pt x="1978" y="1477"/>
                  </a:lnTo>
                  <a:lnTo>
                    <a:pt x="1979" y="1478"/>
                  </a:lnTo>
                  <a:lnTo>
                    <a:pt x="1981" y="1478"/>
                  </a:lnTo>
                  <a:lnTo>
                    <a:pt x="1981" y="1479"/>
                  </a:lnTo>
                  <a:lnTo>
                    <a:pt x="1982" y="1479"/>
                  </a:lnTo>
                  <a:lnTo>
                    <a:pt x="1988" y="1477"/>
                  </a:lnTo>
                  <a:lnTo>
                    <a:pt x="1990" y="1476"/>
                  </a:lnTo>
                  <a:lnTo>
                    <a:pt x="1992" y="1475"/>
                  </a:lnTo>
                  <a:lnTo>
                    <a:pt x="1993" y="1475"/>
                  </a:lnTo>
                  <a:lnTo>
                    <a:pt x="1993" y="1474"/>
                  </a:lnTo>
                  <a:lnTo>
                    <a:pt x="1994" y="1474"/>
                  </a:lnTo>
                  <a:lnTo>
                    <a:pt x="1994" y="1473"/>
                  </a:lnTo>
                  <a:lnTo>
                    <a:pt x="1995" y="1473"/>
                  </a:lnTo>
                  <a:lnTo>
                    <a:pt x="1996" y="1472"/>
                  </a:lnTo>
                  <a:lnTo>
                    <a:pt x="1997" y="1470"/>
                  </a:lnTo>
                  <a:lnTo>
                    <a:pt x="2000" y="1470"/>
                  </a:lnTo>
                  <a:lnTo>
                    <a:pt x="2001" y="1469"/>
                  </a:lnTo>
                  <a:lnTo>
                    <a:pt x="2002" y="1468"/>
                  </a:lnTo>
                  <a:lnTo>
                    <a:pt x="2003" y="1468"/>
                  </a:lnTo>
                  <a:lnTo>
                    <a:pt x="2004" y="1467"/>
                  </a:lnTo>
                  <a:lnTo>
                    <a:pt x="2005" y="1467"/>
                  </a:lnTo>
                  <a:lnTo>
                    <a:pt x="2007" y="1467"/>
                  </a:lnTo>
                  <a:lnTo>
                    <a:pt x="2007" y="1466"/>
                  </a:lnTo>
                  <a:lnTo>
                    <a:pt x="2008" y="1466"/>
                  </a:lnTo>
                  <a:lnTo>
                    <a:pt x="2009" y="1466"/>
                  </a:lnTo>
                  <a:lnTo>
                    <a:pt x="2009" y="1465"/>
                  </a:lnTo>
                  <a:lnTo>
                    <a:pt x="2010" y="1465"/>
                  </a:lnTo>
                  <a:lnTo>
                    <a:pt x="2011" y="1464"/>
                  </a:lnTo>
                  <a:lnTo>
                    <a:pt x="2012" y="1464"/>
                  </a:lnTo>
                  <a:lnTo>
                    <a:pt x="2013" y="1462"/>
                  </a:lnTo>
                  <a:lnTo>
                    <a:pt x="2014" y="1462"/>
                  </a:lnTo>
                  <a:lnTo>
                    <a:pt x="2016" y="1462"/>
                  </a:lnTo>
                  <a:lnTo>
                    <a:pt x="2017" y="1462"/>
                  </a:lnTo>
                  <a:lnTo>
                    <a:pt x="2020" y="1461"/>
                  </a:lnTo>
                  <a:lnTo>
                    <a:pt x="2022" y="1461"/>
                  </a:lnTo>
                  <a:lnTo>
                    <a:pt x="2023" y="1461"/>
                  </a:lnTo>
                  <a:lnTo>
                    <a:pt x="2025" y="1460"/>
                  </a:lnTo>
                  <a:lnTo>
                    <a:pt x="2026" y="1460"/>
                  </a:lnTo>
                  <a:lnTo>
                    <a:pt x="2028" y="1459"/>
                  </a:lnTo>
                  <a:lnTo>
                    <a:pt x="2031" y="1459"/>
                  </a:lnTo>
                  <a:lnTo>
                    <a:pt x="2033" y="1459"/>
                  </a:lnTo>
                  <a:lnTo>
                    <a:pt x="2034" y="1459"/>
                  </a:lnTo>
                  <a:lnTo>
                    <a:pt x="2035" y="1459"/>
                  </a:lnTo>
                  <a:lnTo>
                    <a:pt x="2036" y="1459"/>
                  </a:lnTo>
                  <a:lnTo>
                    <a:pt x="2039" y="1459"/>
                  </a:lnTo>
                  <a:lnTo>
                    <a:pt x="2040" y="1459"/>
                  </a:lnTo>
                  <a:lnTo>
                    <a:pt x="2042" y="1459"/>
                  </a:lnTo>
                  <a:lnTo>
                    <a:pt x="2043" y="1459"/>
                  </a:lnTo>
                  <a:lnTo>
                    <a:pt x="2044" y="1460"/>
                  </a:lnTo>
                  <a:lnTo>
                    <a:pt x="2045" y="1460"/>
                  </a:lnTo>
                  <a:lnTo>
                    <a:pt x="2046" y="1460"/>
                  </a:lnTo>
                  <a:lnTo>
                    <a:pt x="2047" y="1460"/>
                  </a:lnTo>
                  <a:lnTo>
                    <a:pt x="2048" y="1461"/>
                  </a:lnTo>
                  <a:lnTo>
                    <a:pt x="2050" y="1461"/>
                  </a:lnTo>
                  <a:lnTo>
                    <a:pt x="2052" y="1461"/>
                  </a:lnTo>
                  <a:lnTo>
                    <a:pt x="2052" y="1462"/>
                  </a:lnTo>
                  <a:lnTo>
                    <a:pt x="2054" y="1462"/>
                  </a:lnTo>
                  <a:lnTo>
                    <a:pt x="2060" y="1462"/>
                  </a:lnTo>
                  <a:lnTo>
                    <a:pt x="2061" y="1462"/>
                  </a:lnTo>
                  <a:lnTo>
                    <a:pt x="2062" y="1462"/>
                  </a:lnTo>
                  <a:lnTo>
                    <a:pt x="2063" y="1462"/>
                  </a:lnTo>
                  <a:lnTo>
                    <a:pt x="2063" y="1461"/>
                  </a:lnTo>
                  <a:lnTo>
                    <a:pt x="2063" y="1460"/>
                  </a:lnTo>
                  <a:lnTo>
                    <a:pt x="2063" y="1459"/>
                  </a:lnTo>
                  <a:lnTo>
                    <a:pt x="2064" y="1459"/>
                  </a:lnTo>
                  <a:lnTo>
                    <a:pt x="2065" y="1458"/>
                  </a:lnTo>
                  <a:lnTo>
                    <a:pt x="2065" y="1457"/>
                  </a:lnTo>
                  <a:lnTo>
                    <a:pt x="2065" y="1456"/>
                  </a:lnTo>
                  <a:lnTo>
                    <a:pt x="2066" y="1456"/>
                  </a:lnTo>
                  <a:lnTo>
                    <a:pt x="2066" y="1454"/>
                  </a:lnTo>
                  <a:lnTo>
                    <a:pt x="2066" y="1453"/>
                  </a:lnTo>
                  <a:lnTo>
                    <a:pt x="2068" y="1452"/>
                  </a:lnTo>
                  <a:lnTo>
                    <a:pt x="2069" y="1449"/>
                  </a:lnTo>
                  <a:lnTo>
                    <a:pt x="2070" y="1447"/>
                  </a:lnTo>
                  <a:lnTo>
                    <a:pt x="2071" y="1445"/>
                  </a:lnTo>
                  <a:lnTo>
                    <a:pt x="2071" y="1444"/>
                  </a:lnTo>
                  <a:lnTo>
                    <a:pt x="2072" y="1443"/>
                  </a:lnTo>
                  <a:lnTo>
                    <a:pt x="2072" y="1442"/>
                  </a:lnTo>
                  <a:lnTo>
                    <a:pt x="2072" y="1441"/>
                  </a:lnTo>
                  <a:lnTo>
                    <a:pt x="2073" y="1440"/>
                  </a:lnTo>
                  <a:lnTo>
                    <a:pt x="2074" y="1439"/>
                  </a:lnTo>
                  <a:lnTo>
                    <a:pt x="2073" y="1439"/>
                  </a:lnTo>
                  <a:lnTo>
                    <a:pt x="2074" y="1436"/>
                  </a:lnTo>
                  <a:lnTo>
                    <a:pt x="2077" y="1435"/>
                  </a:lnTo>
                  <a:lnTo>
                    <a:pt x="2078" y="1434"/>
                  </a:lnTo>
                  <a:lnTo>
                    <a:pt x="2079" y="1431"/>
                  </a:lnTo>
                  <a:lnTo>
                    <a:pt x="2079" y="1428"/>
                  </a:lnTo>
                  <a:lnTo>
                    <a:pt x="2078" y="1400"/>
                  </a:lnTo>
                  <a:lnTo>
                    <a:pt x="2078" y="1398"/>
                  </a:lnTo>
                  <a:lnTo>
                    <a:pt x="2077" y="1391"/>
                  </a:lnTo>
                  <a:lnTo>
                    <a:pt x="2077" y="1386"/>
                  </a:lnTo>
                  <a:lnTo>
                    <a:pt x="2077" y="1381"/>
                  </a:lnTo>
                  <a:lnTo>
                    <a:pt x="2077" y="1380"/>
                  </a:lnTo>
                  <a:lnTo>
                    <a:pt x="2077" y="1378"/>
                  </a:lnTo>
                  <a:lnTo>
                    <a:pt x="2077" y="1375"/>
                  </a:lnTo>
                  <a:lnTo>
                    <a:pt x="2077" y="1373"/>
                  </a:lnTo>
                  <a:lnTo>
                    <a:pt x="2077" y="1372"/>
                  </a:lnTo>
                  <a:lnTo>
                    <a:pt x="2077" y="1366"/>
                  </a:lnTo>
                  <a:lnTo>
                    <a:pt x="2077" y="1373"/>
                  </a:lnTo>
                  <a:lnTo>
                    <a:pt x="2078" y="1373"/>
                  </a:lnTo>
                  <a:lnTo>
                    <a:pt x="2079" y="1373"/>
                  </a:lnTo>
                  <a:lnTo>
                    <a:pt x="2079" y="1372"/>
                  </a:lnTo>
                  <a:lnTo>
                    <a:pt x="2079" y="1370"/>
                  </a:lnTo>
                  <a:lnTo>
                    <a:pt x="2080" y="1369"/>
                  </a:lnTo>
                  <a:lnTo>
                    <a:pt x="2080" y="1368"/>
                  </a:lnTo>
                  <a:lnTo>
                    <a:pt x="2090" y="1359"/>
                  </a:lnTo>
                  <a:lnTo>
                    <a:pt x="2092" y="1357"/>
                  </a:lnTo>
                  <a:lnTo>
                    <a:pt x="2086" y="1357"/>
                  </a:lnTo>
                  <a:lnTo>
                    <a:pt x="2073" y="1357"/>
                  </a:lnTo>
                  <a:lnTo>
                    <a:pt x="2073" y="1359"/>
                  </a:lnTo>
                  <a:lnTo>
                    <a:pt x="2076" y="1359"/>
                  </a:lnTo>
                  <a:lnTo>
                    <a:pt x="2076" y="1362"/>
                  </a:lnTo>
                  <a:lnTo>
                    <a:pt x="2076" y="1364"/>
                  </a:lnTo>
                  <a:lnTo>
                    <a:pt x="2077" y="1364"/>
                  </a:lnTo>
                  <a:lnTo>
                    <a:pt x="2077" y="1365"/>
                  </a:lnTo>
                  <a:lnTo>
                    <a:pt x="2076" y="1365"/>
                  </a:lnTo>
                  <a:lnTo>
                    <a:pt x="2074" y="1365"/>
                  </a:lnTo>
                  <a:lnTo>
                    <a:pt x="2073" y="1365"/>
                  </a:lnTo>
                  <a:lnTo>
                    <a:pt x="2072" y="1365"/>
                  </a:lnTo>
                  <a:lnTo>
                    <a:pt x="2071" y="1365"/>
                  </a:lnTo>
                  <a:lnTo>
                    <a:pt x="2070" y="1365"/>
                  </a:lnTo>
                  <a:lnTo>
                    <a:pt x="2065" y="1365"/>
                  </a:lnTo>
                  <a:lnTo>
                    <a:pt x="2064" y="1365"/>
                  </a:lnTo>
                  <a:lnTo>
                    <a:pt x="2059" y="1366"/>
                  </a:lnTo>
                  <a:lnTo>
                    <a:pt x="2057" y="1366"/>
                  </a:lnTo>
                  <a:lnTo>
                    <a:pt x="2054" y="1366"/>
                  </a:lnTo>
                  <a:lnTo>
                    <a:pt x="2044" y="1366"/>
                  </a:lnTo>
                  <a:lnTo>
                    <a:pt x="2042" y="1366"/>
                  </a:lnTo>
                  <a:lnTo>
                    <a:pt x="2040" y="1366"/>
                  </a:lnTo>
                  <a:lnTo>
                    <a:pt x="2040" y="1364"/>
                  </a:lnTo>
                  <a:lnTo>
                    <a:pt x="2039" y="1345"/>
                  </a:lnTo>
                  <a:lnTo>
                    <a:pt x="2044" y="1347"/>
                  </a:lnTo>
                  <a:lnTo>
                    <a:pt x="2044" y="1348"/>
                  </a:lnTo>
                  <a:lnTo>
                    <a:pt x="2047" y="1349"/>
                  </a:lnTo>
                  <a:lnTo>
                    <a:pt x="2048" y="1344"/>
                  </a:lnTo>
                  <a:lnTo>
                    <a:pt x="2050" y="1344"/>
                  </a:lnTo>
                  <a:lnTo>
                    <a:pt x="2051" y="1344"/>
                  </a:lnTo>
                  <a:lnTo>
                    <a:pt x="2051" y="1343"/>
                  </a:lnTo>
                  <a:lnTo>
                    <a:pt x="2050" y="1343"/>
                  </a:lnTo>
                  <a:lnTo>
                    <a:pt x="2048" y="1343"/>
                  </a:lnTo>
                  <a:lnTo>
                    <a:pt x="2047" y="1343"/>
                  </a:lnTo>
                  <a:lnTo>
                    <a:pt x="2046" y="1343"/>
                  </a:lnTo>
                  <a:lnTo>
                    <a:pt x="2045" y="1343"/>
                  </a:lnTo>
                  <a:lnTo>
                    <a:pt x="2045" y="1342"/>
                  </a:lnTo>
                  <a:lnTo>
                    <a:pt x="2044" y="1342"/>
                  </a:lnTo>
                  <a:lnTo>
                    <a:pt x="2040" y="1340"/>
                  </a:lnTo>
                  <a:lnTo>
                    <a:pt x="2040" y="1339"/>
                  </a:lnTo>
                  <a:lnTo>
                    <a:pt x="2040" y="1338"/>
                  </a:lnTo>
                  <a:lnTo>
                    <a:pt x="2042" y="1336"/>
                  </a:lnTo>
                  <a:lnTo>
                    <a:pt x="2042" y="1335"/>
                  </a:lnTo>
                  <a:lnTo>
                    <a:pt x="2040" y="1335"/>
                  </a:lnTo>
                  <a:lnTo>
                    <a:pt x="2040" y="1334"/>
                  </a:lnTo>
                  <a:lnTo>
                    <a:pt x="2039" y="1334"/>
                  </a:lnTo>
                  <a:lnTo>
                    <a:pt x="2038" y="1335"/>
                  </a:lnTo>
                  <a:lnTo>
                    <a:pt x="2037" y="1335"/>
                  </a:lnTo>
                  <a:lnTo>
                    <a:pt x="2037" y="1334"/>
                  </a:lnTo>
                  <a:lnTo>
                    <a:pt x="2036" y="1333"/>
                  </a:lnTo>
                  <a:lnTo>
                    <a:pt x="2036" y="1332"/>
                  </a:lnTo>
                  <a:lnTo>
                    <a:pt x="2035" y="1332"/>
                  </a:lnTo>
                  <a:lnTo>
                    <a:pt x="2034" y="1333"/>
                  </a:lnTo>
                  <a:lnTo>
                    <a:pt x="2033" y="1333"/>
                  </a:lnTo>
                  <a:lnTo>
                    <a:pt x="2033" y="1334"/>
                  </a:lnTo>
                  <a:lnTo>
                    <a:pt x="2031" y="1334"/>
                  </a:lnTo>
                  <a:lnTo>
                    <a:pt x="2030" y="1333"/>
                  </a:lnTo>
                  <a:lnTo>
                    <a:pt x="2030" y="1332"/>
                  </a:lnTo>
                  <a:lnTo>
                    <a:pt x="2030" y="1331"/>
                  </a:lnTo>
                  <a:lnTo>
                    <a:pt x="2030" y="1328"/>
                  </a:lnTo>
                  <a:lnTo>
                    <a:pt x="2030" y="1326"/>
                  </a:lnTo>
                  <a:lnTo>
                    <a:pt x="2029" y="1326"/>
                  </a:lnTo>
                  <a:lnTo>
                    <a:pt x="2029" y="1325"/>
                  </a:lnTo>
                  <a:lnTo>
                    <a:pt x="2029" y="1324"/>
                  </a:lnTo>
                  <a:lnTo>
                    <a:pt x="2028" y="1324"/>
                  </a:lnTo>
                  <a:lnTo>
                    <a:pt x="2026" y="1324"/>
                  </a:lnTo>
                  <a:lnTo>
                    <a:pt x="2025" y="1323"/>
                  </a:lnTo>
                  <a:lnTo>
                    <a:pt x="2021" y="1323"/>
                  </a:lnTo>
                  <a:lnTo>
                    <a:pt x="2014" y="1320"/>
                  </a:lnTo>
                  <a:lnTo>
                    <a:pt x="2013" y="1320"/>
                  </a:lnTo>
                  <a:lnTo>
                    <a:pt x="2012" y="1320"/>
                  </a:lnTo>
                  <a:lnTo>
                    <a:pt x="2009" y="1319"/>
                  </a:lnTo>
                  <a:lnTo>
                    <a:pt x="2005" y="1318"/>
                  </a:lnTo>
                  <a:lnTo>
                    <a:pt x="2004" y="1318"/>
                  </a:lnTo>
                  <a:lnTo>
                    <a:pt x="2002" y="1318"/>
                  </a:lnTo>
                  <a:lnTo>
                    <a:pt x="2001" y="1318"/>
                  </a:lnTo>
                  <a:lnTo>
                    <a:pt x="2000" y="1318"/>
                  </a:lnTo>
                  <a:lnTo>
                    <a:pt x="1994" y="1318"/>
                  </a:lnTo>
                  <a:lnTo>
                    <a:pt x="1991" y="1318"/>
                  </a:lnTo>
                  <a:lnTo>
                    <a:pt x="1987" y="1318"/>
                  </a:lnTo>
                  <a:lnTo>
                    <a:pt x="1985" y="1318"/>
                  </a:lnTo>
                  <a:lnTo>
                    <a:pt x="1982" y="1318"/>
                  </a:lnTo>
                  <a:lnTo>
                    <a:pt x="1979" y="1318"/>
                  </a:lnTo>
                  <a:lnTo>
                    <a:pt x="1978" y="1318"/>
                  </a:lnTo>
                  <a:lnTo>
                    <a:pt x="1977" y="1318"/>
                  </a:lnTo>
                  <a:lnTo>
                    <a:pt x="1975" y="1318"/>
                  </a:lnTo>
                  <a:lnTo>
                    <a:pt x="1971" y="1318"/>
                  </a:lnTo>
                  <a:lnTo>
                    <a:pt x="1970" y="1318"/>
                  </a:lnTo>
                  <a:lnTo>
                    <a:pt x="1969" y="1318"/>
                  </a:lnTo>
                  <a:lnTo>
                    <a:pt x="1964" y="1318"/>
                  </a:lnTo>
                  <a:lnTo>
                    <a:pt x="1959" y="1318"/>
                  </a:lnTo>
                  <a:lnTo>
                    <a:pt x="1957" y="1318"/>
                  </a:lnTo>
                  <a:lnTo>
                    <a:pt x="1954" y="1318"/>
                  </a:lnTo>
                  <a:lnTo>
                    <a:pt x="1950" y="1317"/>
                  </a:lnTo>
                  <a:lnTo>
                    <a:pt x="1949" y="1317"/>
                  </a:lnTo>
                  <a:lnTo>
                    <a:pt x="1948" y="1317"/>
                  </a:lnTo>
                  <a:lnTo>
                    <a:pt x="1947" y="1317"/>
                  </a:lnTo>
                  <a:lnTo>
                    <a:pt x="1945" y="1317"/>
                  </a:lnTo>
                  <a:lnTo>
                    <a:pt x="1944" y="1317"/>
                  </a:lnTo>
                  <a:lnTo>
                    <a:pt x="1943" y="1317"/>
                  </a:lnTo>
                  <a:lnTo>
                    <a:pt x="1939" y="1318"/>
                  </a:lnTo>
                  <a:lnTo>
                    <a:pt x="1935" y="1318"/>
                  </a:lnTo>
                  <a:lnTo>
                    <a:pt x="1936" y="1334"/>
                  </a:lnTo>
                  <a:close/>
                  <a:moveTo>
                    <a:pt x="1964" y="344"/>
                  </a:moveTo>
                  <a:lnTo>
                    <a:pt x="1964" y="346"/>
                  </a:lnTo>
                  <a:lnTo>
                    <a:pt x="1974" y="345"/>
                  </a:lnTo>
                  <a:lnTo>
                    <a:pt x="1973" y="348"/>
                  </a:lnTo>
                  <a:lnTo>
                    <a:pt x="1971" y="351"/>
                  </a:lnTo>
                  <a:lnTo>
                    <a:pt x="1969" y="351"/>
                  </a:lnTo>
                  <a:lnTo>
                    <a:pt x="1969" y="354"/>
                  </a:lnTo>
                  <a:lnTo>
                    <a:pt x="1970" y="354"/>
                  </a:lnTo>
                  <a:lnTo>
                    <a:pt x="1969" y="359"/>
                  </a:lnTo>
                  <a:lnTo>
                    <a:pt x="1970" y="359"/>
                  </a:lnTo>
                  <a:lnTo>
                    <a:pt x="1971" y="359"/>
                  </a:lnTo>
                  <a:lnTo>
                    <a:pt x="1973" y="359"/>
                  </a:lnTo>
                  <a:lnTo>
                    <a:pt x="1973" y="356"/>
                  </a:lnTo>
                  <a:lnTo>
                    <a:pt x="1973" y="355"/>
                  </a:lnTo>
                  <a:lnTo>
                    <a:pt x="1975" y="349"/>
                  </a:lnTo>
                  <a:lnTo>
                    <a:pt x="1982" y="349"/>
                  </a:lnTo>
                  <a:lnTo>
                    <a:pt x="1983" y="349"/>
                  </a:lnTo>
                  <a:lnTo>
                    <a:pt x="1995" y="349"/>
                  </a:lnTo>
                  <a:lnTo>
                    <a:pt x="1995" y="357"/>
                  </a:lnTo>
                  <a:lnTo>
                    <a:pt x="1996" y="357"/>
                  </a:lnTo>
                  <a:lnTo>
                    <a:pt x="1997" y="357"/>
                  </a:lnTo>
                  <a:lnTo>
                    <a:pt x="2003" y="357"/>
                  </a:lnTo>
                  <a:lnTo>
                    <a:pt x="2004" y="357"/>
                  </a:lnTo>
                  <a:lnTo>
                    <a:pt x="2012" y="357"/>
                  </a:lnTo>
                  <a:lnTo>
                    <a:pt x="2016" y="357"/>
                  </a:lnTo>
                  <a:lnTo>
                    <a:pt x="2019" y="357"/>
                  </a:lnTo>
                  <a:lnTo>
                    <a:pt x="2030" y="357"/>
                  </a:lnTo>
                  <a:lnTo>
                    <a:pt x="2030" y="356"/>
                  </a:lnTo>
                  <a:lnTo>
                    <a:pt x="2030" y="354"/>
                  </a:lnTo>
                  <a:lnTo>
                    <a:pt x="2030" y="348"/>
                  </a:lnTo>
                  <a:lnTo>
                    <a:pt x="2030" y="347"/>
                  </a:lnTo>
                  <a:lnTo>
                    <a:pt x="2030" y="344"/>
                  </a:lnTo>
                  <a:lnTo>
                    <a:pt x="2030" y="340"/>
                  </a:lnTo>
                  <a:lnTo>
                    <a:pt x="2030" y="339"/>
                  </a:lnTo>
                  <a:lnTo>
                    <a:pt x="2030" y="337"/>
                  </a:lnTo>
                  <a:lnTo>
                    <a:pt x="2030" y="335"/>
                  </a:lnTo>
                  <a:lnTo>
                    <a:pt x="2030" y="332"/>
                  </a:lnTo>
                  <a:lnTo>
                    <a:pt x="2030" y="329"/>
                  </a:lnTo>
                  <a:lnTo>
                    <a:pt x="2030" y="326"/>
                  </a:lnTo>
                  <a:lnTo>
                    <a:pt x="2030" y="324"/>
                  </a:lnTo>
                  <a:lnTo>
                    <a:pt x="2031" y="323"/>
                  </a:lnTo>
                  <a:lnTo>
                    <a:pt x="2044" y="312"/>
                  </a:lnTo>
                  <a:lnTo>
                    <a:pt x="2044" y="311"/>
                  </a:lnTo>
                  <a:lnTo>
                    <a:pt x="2044" y="309"/>
                  </a:lnTo>
                  <a:lnTo>
                    <a:pt x="2044" y="307"/>
                  </a:lnTo>
                  <a:lnTo>
                    <a:pt x="2044" y="302"/>
                  </a:lnTo>
                  <a:lnTo>
                    <a:pt x="2030" y="302"/>
                  </a:lnTo>
                  <a:lnTo>
                    <a:pt x="2029" y="302"/>
                  </a:lnTo>
                  <a:lnTo>
                    <a:pt x="2028" y="302"/>
                  </a:lnTo>
                  <a:lnTo>
                    <a:pt x="2023" y="302"/>
                  </a:lnTo>
                  <a:lnTo>
                    <a:pt x="2013" y="302"/>
                  </a:lnTo>
                  <a:lnTo>
                    <a:pt x="2013" y="304"/>
                  </a:lnTo>
                  <a:lnTo>
                    <a:pt x="2013" y="306"/>
                  </a:lnTo>
                  <a:lnTo>
                    <a:pt x="2012" y="306"/>
                  </a:lnTo>
                  <a:lnTo>
                    <a:pt x="2011" y="306"/>
                  </a:lnTo>
                  <a:lnTo>
                    <a:pt x="2010" y="306"/>
                  </a:lnTo>
                  <a:lnTo>
                    <a:pt x="2009" y="306"/>
                  </a:lnTo>
                  <a:lnTo>
                    <a:pt x="2009" y="305"/>
                  </a:lnTo>
                  <a:lnTo>
                    <a:pt x="2008" y="305"/>
                  </a:lnTo>
                  <a:lnTo>
                    <a:pt x="2007" y="305"/>
                  </a:lnTo>
                  <a:lnTo>
                    <a:pt x="2005" y="305"/>
                  </a:lnTo>
                  <a:lnTo>
                    <a:pt x="2004" y="305"/>
                  </a:lnTo>
                  <a:lnTo>
                    <a:pt x="1993" y="306"/>
                  </a:lnTo>
                  <a:lnTo>
                    <a:pt x="1993" y="307"/>
                  </a:lnTo>
                  <a:lnTo>
                    <a:pt x="1988" y="307"/>
                  </a:lnTo>
                  <a:lnTo>
                    <a:pt x="1987" y="307"/>
                  </a:lnTo>
                  <a:lnTo>
                    <a:pt x="1986" y="307"/>
                  </a:lnTo>
                  <a:lnTo>
                    <a:pt x="1985" y="311"/>
                  </a:lnTo>
                  <a:lnTo>
                    <a:pt x="1984" y="313"/>
                  </a:lnTo>
                  <a:lnTo>
                    <a:pt x="1984" y="316"/>
                  </a:lnTo>
                  <a:lnTo>
                    <a:pt x="1982" y="322"/>
                  </a:lnTo>
                  <a:lnTo>
                    <a:pt x="1981" y="327"/>
                  </a:lnTo>
                  <a:lnTo>
                    <a:pt x="1979" y="327"/>
                  </a:lnTo>
                  <a:lnTo>
                    <a:pt x="1978" y="330"/>
                  </a:lnTo>
                  <a:lnTo>
                    <a:pt x="1977" y="332"/>
                  </a:lnTo>
                  <a:lnTo>
                    <a:pt x="1976" y="337"/>
                  </a:lnTo>
                  <a:lnTo>
                    <a:pt x="1975" y="337"/>
                  </a:lnTo>
                  <a:lnTo>
                    <a:pt x="1974" y="338"/>
                  </a:lnTo>
                  <a:lnTo>
                    <a:pt x="1964" y="339"/>
                  </a:lnTo>
                  <a:lnTo>
                    <a:pt x="1964" y="344"/>
                  </a:lnTo>
                  <a:close/>
                  <a:moveTo>
                    <a:pt x="2017" y="520"/>
                  </a:moveTo>
                  <a:lnTo>
                    <a:pt x="2017" y="521"/>
                  </a:lnTo>
                  <a:lnTo>
                    <a:pt x="2017" y="523"/>
                  </a:lnTo>
                  <a:lnTo>
                    <a:pt x="2017" y="527"/>
                  </a:lnTo>
                  <a:lnTo>
                    <a:pt x="2017" y="530"/>
                  </a:lnTo>
                  <a:lnTo>
                    <a:pt x="2017" y="539"/>
                  </a:lnTo>
                  <a:lnTo>
                    <a:pt x="2019" y="539"/>
                  </a:lnTo>
                  <a:lnTo>
                    <a:pt x="2020" y="539"/>
                  </a:lnTo>
                  <a:lnTo>
                    <a:pt x="2028" y="539"/>
                  </a:lnTo>
                  <a:lnTo>
                    <a:pt x="2033" y="539"/>
                  </a:lnTo>
                  <a:lnTo>
                    <a:pt x="2045" y="539"/>
                  </a:lnTo>
                  <a:lnTo>
                    <a:pt x="2054" y="539"/>
                  </a:lnTo>
                  <a:lnTo>
                    <a:pt x="2055" y="539"/>
                  </a:lnTo>
                  <a:lnTo>
                    <a:pt x="2060" y="539"/>
                  </a:lnTo>
                  <a:lnTo>
                    <a:pt x="2073" y="539"/>
                  </a:lnTo>
                  <a:lnTo>
                    <a:pt x="2074" y="539"/>
                  </a:lnTo>
                  <a:lnTo>
                    <a:pt x="2089" y="539"/>
                  </a:lnTo>
                  <a:lnTo>
                    <a:pt x="2091" y="539"/>
                  </a:lnTo>
                  <a:lnTo>
                    <a:pt x="2092" y="539"/>
                  </a:lnTo>
                  <a:lnTo>
                    <a:pt x="2092" y="538"/>
                  </a:lnTo>
                  <a:lnTo>
                    <a:pt x="2094" y="538"/>
                  </a:lnTo>
                  <a:lnTo>
                    <a:pt x="2095" y="538"/>
                  </a:lnTo>
                  <a:lnTo>
                    <a:pt x="2096" y="538"/>
                  </a:lnTo>
                  <a:lnTo>
                    <a:pt x="2097" y="538"/>
                  </a:lnTo>
                  <a:lnTo>
                    <a:pt x="2098" y="538"/>
                  </a:lnTo>
                  <a:lnTo>
                    <a:pt x="2099" y="538"/>
                  </a:lnTo>
                  <a:lnTo>
                    <a:pt x="2100" y="538"/>
                  </a:lnTo>
                  <a:lnTo>
                    <a:pt x="2100" y="540"/>
                  </a:lnTo>
                  <a:lnTo>
                    <a:pt x="2102" y="540"/>
                  </a:lnTo>
                  <a:lnTo>
                    <a:pt x="2104" y="540"/>
                  </a:lnTo>
                  <a:lnTo>
                    <a:pt x="2105" y="540"/>
                  </a:lnTo>
                  <a:lnTo>
                    <a:pt x="2106" y="540"/>
                  </a:lnTo>
                  <a:lnTo>
                    <a:pt x="2107" y="540"/>
                  </a:lnTo>
                  <a:lnTo>
                    <a:pt x="2108" y="540"/>
                  </a:lnTo>
                  <a:lnTo>
                    <a:pt x="2112" y="540"/>
                  </a:lnTo>
                  <a:lnTo>
                    <a:pt x="2113" y="540"/>
                  </a:lnTo>
                  <a:lnTo>
                    <a:pt x="2121" y="541"/>
                  </a:lnTo>
                  <a:lnTo>
                    <a:pt x="2121" y="539"/>
                  </a:lnTo>
                  <a:lnTo>
                    <a:pt x="2120" y="538"/>
                  </a:lnTo>
                  <a:lnTo>
                    <a:pt x="2122" y="538"/>
                  </a:lnTo>
                  <a:lnTo>
                    <a:pt x="2124" y="538"/>
                  </a:lnTo>
                  <a:lnTo>
                    <a:pt x="2125" y="538"/>
                  </a:lnTo>
                  <a:lnTo>
                    <a:pt x="2126" y="538"/>
                  </a:lnTo>
                  <a:lnTo>
                    <a:pt x="2128" y="538"/>
                  </a:lnTo>
                  <a:lnTo>
                    <a:pt x="2129" y="538"/>
                  </a:lnTo>
                  <a:lnTo>
                    <a:pt x="2130" y="538"/>
                  </a:lnTo>
                  <a:lnTo>
                    <a:pt x="2129" y="537"/>
                  </a:lnTo>
                  <a:lnTo>
                    <a:pt x="2129" y="535"/>
                  </a:lnTo>
                  <a:lnTo>
                    <a:pt x="2131" y="535"/>
                  </a:lnTo>
                  <a:lnTo>
                    <a:pt x="2130" y="533"/>
                  </a:lnTo>
                  <a:lnTo>
                    <a:pt x="2130" y="530"/>
                  </a:lnTo>
                  <a:lnTo>
                    <a:pt x="2130" y="527"/>
                  </a:lnTo>
                  <a:lnTo>
                    <a:pt x="2130" y="525"/>
                  </a:lnTo>
                  <a:lnTo>
                    <a:pt x="2130" y="523"/>
                  </a:lnTo>
                  <a:lnTo>
                    <a:pt x="2130" y="519"/>
                  </a:lnTo>
                  <a:lnTo>
                    <a:pt x="2129" y="514"/>
                  </a:lnTo>
                  <a:lnTo>
                    <a:pt x="2129" y="513"/>
                  </a:lnTo>
                  <a:lnTo>
                    <a:pt x="2129" y="507"/>
                  </a:lnTo>
                  <a:lnTo>
                    <a:pt x="2129" y="504"/>
                  </a:lnTo>
                  <a:lnTo>
                    <a:pt x="2129" y="503"/>
                  </a:lnTo>
                  <a:lnTo>
                    <a:pt x="2129" y="502"/>
                  </a:lnTo>
                  <a:lnTo>
                    <a:pt x="2129" y="500"/>
                  </a:lnTo>
                  <a:lnTo>
                    <a:pt x="2129" y="499"/>
                  </a:lnTo>
                  <a:lnTo>
                    <a:pt x="2129" y="498"/>
                  </a:lnTo>
                  <a:lnTo>
                    <a:pt x="2129" y="497"/>
                  </a:lnTo>
                  <a:lnTo>
                    <a:pt x="2130" y="496"/>
                  </a:lnTo>
                  <a:lnTo>
                    <a:pt x="2129" y="496"/>
                  </a:lnTo>
                  <a:lnTo>
                    <a:pt x="2129" y="495"/>
                  </a:lnTo>
                  <a:lnTo>
                    <a:pt x="2129" y="494"/>
                  </a:lnTo>
                  <a:lnTo>
                    <a:pt x="2130" y="495"/>
                  </a:lnTo>
                  <a:lnTo>
                    <a:pt x="2131" y="495"/>
                  </a:lnTo>
                  <a:lnTo>
                    <a:pt x="2130" y="496"/>
                  </a:lnTo>
                  <a:lnTo>
                    <a:pt x="2130" y="497"/>
                  </a:lnTo>
                  <a:lnTo>
                    <a:pt x="2130" y="498"/>
                  </a:lnTo>
                  <a:lnTo>
                    <a:pt x="2130" y="499"/>
                  </a:lnTo>
                  <a:lnTo>
                    <a:pt x="2130" y="500"/>
                  </a:lnTo>
                  <a:lnTo>
                    <a:pt x="2130" y="502"/>
                  </a:lnTo>
                  <a:lnTo>
                    <a:pt x="2130" y="503"/>
                  </a:lnTo>
                  <a:lnTo>
                    <a:pt x="2130" y="504"/>
                  </a:lnTo>
                  <a:lnTo>
                    <a:pt x="2130" y="505"/>
                  </a:lnTo>
                  <a:lnTo>
                    <a:pt x="2130" y="506"/>
                  </a:lnTo>
                  <a:lnTo>
                    <a:pt x="2130" y="507"/>
                  </a:lnTo>
                  <a:lnTo>
                    <a:pt x="2130" y="510"/>
                  </a:lnTo>
                  <a:lnTo>
                    <a:pt x="2130" y="512"/>
                  </a:lnTo>
                  <a:lnTo>
                    <a:pt x="2131" y="513"/>
                  </a:lnTo>
                  <a:lnTo>
                    <a:pt x="2132" y="513"/>
                  </a:lnTo>
                  <a:lnTo>
                    <a:pt x="2133" y="513"/>
                  </a:lnTo>
                  <a:lnTo>
                    <a:pt x="2134" y="513"/>
                  </a:lnTo>
                  <a:lnTo>
                    <a:pt x="2135" y="513"/>
                  </a:lnTo>
                  <a:lnTo>
                    <a:pt x="2137" y="513"/>
                  </a:lnTo>
                  <a:lnTo>
                    <a:pt x="2138" y="513"/>
                  </a:lnTo>
                  <a:lnTo>
                    <a:pt x="2140" y="513"/>
                  </a:lnTo>
                  <a:lnTo>
                    <a:pt x="2141" y="513"/>
                  </a:lnTo>
                  <a:lnTo>
                    <a:pt x="2142" y="512"/>
                  </a:lnTo>
                  <a:lnTo>
                    <a:pt x="2143" y="512"/>
                  </a:lnTo>
                  <a:lnTo>
                    <a:pt x="2145" y="512"/>
                  </a:lnTo>
                  <a:lnTo>
                    <a:pt x="2146" y="512"/>
                  </a:lnTo>
                  <a:lnTo>
                    <a:pt x="2148" y="512"/>
                  </a:lnTo>
                  <a:lnTo>
                    <a:pt x="2150" y="512"/>
                  </a:lnTo>
                  <a:lnTo>
                    <a:pt x="2151" y="512"/>
                  </a:lnTo>
                  <a:lnTo>
                    <a:pt x="2152" y="512"/>
                  </a:lnTo>
                  <a:lnTo>
                    <a:pt x="2154" y="512"/>
                  </a:lnTo>
                  <a:lnTo>
                    <a:pt x="2156" y="512"/>
                  </a:lnTo>
                  <a:lnTo>
                    <a:pt x="2157" y="512"/>
                  </a:lnTo>
                  <a:lnTo>
                    <a:pt x="2159" y="511"/>
                  </a:lnTo>
                  <a:lnTo>
                    <a:pt x="2163" y="511"/>
                  </a:lnTo>
                  <a:lnTo>
                    <a:pt x="2165" y="510"/>
                  </a:lnTo>
                  <a:lnTo>
                    <a:pt x="2167" y="508"/>
                  </a:lnTo>
                  <a:lnTo>
                    <a:pt x="2167" y="507"/>
                  </a:lnTo>
                  <a:lnTo>
                    <a:pt x="2169" y="506"/>
                  </a:lnTo>
                  <a:lnTo>
                    <a:pt x="2171" y="505"/>
                  </a:lnTo>
                  <a:lnTo>
                    <a:pt x="2171" y="504"/>
                  </a:lnTo>
                  <a:lnTo>
                    <a:pt x="2169" y="504"/>
                  </a:lnTo>
                  <a:lnTo>
                    <a:pt x="2169" y="503"/>
                  </a:lnTo>
                  <a:lnTo>
                    <a:pt x="2168" y="503"/>
                  </a:lnTo>
                  <a:lnTo>
                    <a:pt x="2168" y="502"/>
                  </a:lnTo>
                  <a:lnTo>
                    <a:pt x="2167" y="500"/>
                  </a:lnTo>
                  <a:lnTo>
                    <a:pt x="2166" y="499"/>
                  </a:lnTo>
                  <a:lnTo>
                    <a:pt x="2168" y="498"/>
                  </a:lnTo>
                  <a:lnTo>
                    <a:pt x="2171" y="497"/>
                  </a:lnTo>
                  <a:lnTo>
                    <a:pt x="2172" y="496"/>
                  </a:lnTo>
                  <a:lnTo>
                    <a:pt x="2172" y="495"/>
                  </a:lnTo>
                  <a:lnTo>
                    <a:pt x="2173" y="496"/>
                  </a:lnTo>
                  <a:lnTo>
                    <a:pt x="2174" y="497"/>
                  </a:lnTo>
                  <a:lnTo>
                    <a:pt x="2176" y="499"/>
                  </a:lnTo>
                  <a:lnTo>
                    <a:pt x="2175" y="502"/>
                  </a:lnTo>
                  <a:lnTo>
                    <a:pt x="2174" y="503"/>
                  </a:lnTo>
                  <a:lnTo>
                    <a:pt x="2173" y="504"/>
                  </a:lnTo>
                  <a:lnTo>
                    <a:pt x="2172" y="505"/>
                  </a:lnTo>
                  <a:lnTo>
                    <a:pt x="2172" y="506"/>
                  </a:lnTo>
                  <a:lnTo>
                    <a:pt x="2171" y="506"/>
                  </a:lnTo>
                  <a:lnTo>
                    <a:pt x="2169" y="507"/>
                  </a:lnTo>
                  <a:lnTo>
                    <a:pt x="2168" y="508"/>
                  </a:lnTo>
                  <a:lnTo>
                    <a:pt x="2167" y="508"/>
                  </a:lnTo>
                  <a:lnTo>
                    <a:pt x="2167" y="510"/>
                  </a:lnTo>
                  <a:lnTo>
                    <a:pt x="2166" y="510"/>
                  </a:lnTo>
                  <a:lnTo>
                    <a:pt x="2165" y="511"/>
                  </a:lnTo>
                  <a:lnTo>
                    <a:pt x="2164" y="511"/>
                  </a:lnTo>
                  <a:lnTo>
                    <a:pt x="2163" y="512"/>
                  </a:lnTo>
                  <a:lnTo>
                    <a:pt x="2162" y="512"/>
                  </a:lnTo>
                  <a:lnTo>
                    <a:pt x="2160" y="512"/>
                  </a:lnTo>
                  <a:lnTo>
                    <a:pt x="2159" y="512"/>
                  </a:lnTo>
                  <a:lnTo>
                    <a:pt x="2159" y="513"/>
                  </a:lnTo>
                  <a:lnTo>
                    <a:pt x="2158" y="513"/>
                  </a:lnTo>
                  <a:lnTo>
                    <a:pt x="2157" y="513"/>
                  </a:lnTo>
                  <a:lnTo>
                    <a:pt x="2155" y="513"/>
                  </a:lnTo>
                  <a:lnTo>
                    <a:pt x="2152" y="513"/>
                  </a:lnTo>
                  <a:lnTo>
                    <a:pt x="2151" y="513"/>
                  </a:lnTo>
                  <a:lnTo>
                    <a:pt x="2150" y="513"/>
                  </a:lnTo>
                  <a:lnTo>
                    <a:pt x="2149" y="513"/>
                  </a:lnTo>
                  <a:lnTo>
                    <a:pt x="2146" y="513"/>
                  </a:lnTo>
                  <a:lnTo>
                    <a:pt x="2145" y="513"/>
                  </a:lnTo>
                  <a:lnTo>
                    <a:pt x="2143" y="513"/>
                  </a:lnTo>
                  <a:lnTo>
                    <a:pt x="2140" y="513"/>
                  </a:lnTo>
                  <a:lnTo>
                    <a:pt x="2139" y="514"/>
                  </a:lnTo>
                  <a:lnTo>
                    <a:pt x="2138" y="514"/>
                  </a:lnTo>
                  <a:lnTo>
                    <a:pt x="2137" y="514"/>
                  </a:lnTo>
                  <a:lnTo>
                    <a:pt x="2135" y="514"/>
                  </a:lnTo>
                  <a:lnTo>
                    <a:pt x="2134" y="514"/>
                  </a:lnTo>
                  <a:lnTo>
                    <a:pt x="2133" y="514"/>
                  </a:lnTo>
                  <a:lnTo>
                    <a:pt x="2132" y="514"/>
                  </a:lnTo>
                  <a:lnTo>
                    <a:pt x="2131" y="514"/>
                  </a:lnTo>
                  <a:lnTo>
                    <a:pt x="2131" y="519"/>
                  </a:lnTo>
                  <a:lnTo>
                    <a:pt x="2131" y="523"/>
                  </a:lnTo>
                  <a:lnTo>
                    <a:pt x="2131" y="525"/>
                  </a:lnTo>
                  <a:lnTo>
                    <a:pt x="2131" y="527"/>
                  </a:lnTo>
                  <a:lnTo>
                    <a:pt x="2131" y="530"/>
                  </a:lnTo>
                  <a:lnTo>
                    <a:pt x="2131" y="533"/>
                  </a:lnTo>
                  <a:lnTo>
                    <a:pt x="2132" y="535"/>
                  </a:lnTo>
                  <a:lnTo>
                    <a:pt x="2132" y="537"/>
                  </a:lnTo>
                  <a:lnTo>
                    <a:pt x="2132" y="538"/>
                  </a:lnTo>
                  <a:lnTo>
                    <a:pt x="2138" y="538"/>
                  </a:lnTo>
                  <a:lnTo>
                    <a:pt x="2140" y="538"/>
                  </a:lnTo>
                  <a:lnTo>
                    <a:pt x="2142" y="538"/>
                  </a:lnTo>
                  <a:lnTo>
                    <a:pt x="2147" y="538"/>
                  </a:lnTo>
                  <a:lnTo>
                    <a:pt x="2150" y="538"/>
                  </a:lnTo>
                  <a:lnTo>
                    <a:pt x="2152" y="538"/>
                  </a:lnTo>
                  <a:lnTo>
                    <a:pt x="2152" y="536"/>
                  </a:lnTo>
                  <a:lnTo>
                    <a:pt x="2152" y="535"/>
                  </a:lnTo>
                  <a:lnTo>
                    <a:pt x="2156" y="535"/>
                  </a:lnTo>
                  <a:lnTo>
                    <a:pt x="2157" y="535"/>
                  </a:lnTo>
                  <a:lnTo>
                    <a:pt x="2158" y="535"/>
                  </a:lnTo>
                  <a:lnTo>
                    <a:pt x="2158" y="537"/>
                  </a:lnTo>
                  <a:lnTo>
                    <a:pt x="2159" y="540"/>
                  </a:lnTo>
                  <a:lnTo>
                    <a:pt x="2159" y="541"/>
                  </a:lnTo>
                  <a:lnTo>
                    <a:pt x="2160" y="541"/>
                  </a:lnTo>
                  <a:lnTo>
                    <a:pt x="2162" y="541"/>
                  </a:lnTo>
                  <a:lnTo>
                    <a:pt x="2172" y="542"/>
                  </a:lnTo>
                  <a:lnTo>
                    <a:pt x="2173" y="542"/>
                  </a:lnTo>
                  <a:lnTo>
                    <a:pt x="2175" y="542"/>
                  </a:lnTo>
                  <a:lnTo>
                    <a:pt x="2176" y="542"/>
                  </a:lnTo>
                  <a:lnTo>
                    <a:pt x="2177" y="542"/>
                  </a:lnTo>
                  <a:lnTo>
                    <a:pt x="2181" y="542"/>
                  </a:lnTo>
                  <a:lnTo>
                    <a:pt x="2184" y="542"/>
                  </a:lnTo>
                  <a:lnTo>
                    <a:pt x="2184" y="538"/>
                  </a:lnTo>
                  <a:lnTo>
                    <a:pt x="2184" y="536"/>
                  </a:lnTo>
                  <a:lnTo>
                    <a:pt x="2185" y="536"/>
                  </a:lnTo>
                  <a:lnTo>
                    <a:pt x="2186" y="537"/>
                  </a:lnTo>
                  <a:lnTo>
                    <a:pt x="2188" y="537"/>
                  </a:lnTo>
                  <a:lnTo>
                    <a:pt x="2190" y="538"/>
                  </a:lnTo>
                  <a:lnTo>
                    <a:pt x="2190" y="537"/>
                  </a:lnTo>
                  <a:lnTo>
                    <a:pt x="2190" y="532"/>
                  </a:lnTo>
                  <a:lnTo>
                    <a:pt x="2190" y="531"/>
                  </a:lnTo>
                  <a:lnTo>
                    <a:pt x="2192" y="531"/>
                  </a:lnTo>
                  <a:lnTo>
                    <a:pt x="2194" y="531"/>
                  </a:lnTo>
                  <a:lnTo>
                    <a:pt x="2206" y="531"/>
                  </a:lnTo>
                  <a:lnTo>
                    <a:pt x="2212" y="531"/>
                  </a:lnTo>
                  <a:lnTo>
                    <a:pt x="2219" y="531"/>
                  </a:lnTo>
                  <a:lnTo>
                    <a:pt x="2220" y="531"/>
                  </a:lnTo>
                  <a:lnTo>
                    <a:pt x="2221" y="531"/>
                  </a:lnTo>
                  <a:lnTo>
                    <a:pt x="2223" y="531"/>
                  </a:lnTo>
                  <a:lnTo>
                    <a:pt x="2225" y="531"/>
                  </a:lnTo>
                  <a:lnTo>
                    <a:pt x="2226" y="531"/>
                  </a:lnTo>
                  <a:lnTo>
                    <a:pt x="2227" y="531"/>
                  </a:lnTo>
                  <a:lnTo>
                    <a:pt x="2228" y="531"/>
                  </a:lnTo>
                  <a:lnTo>
                    <a:pt x="2231" y="531"/>
                  </a:lnTo>
                  <a:lnTo>
                    <a:pt x="2232" y="531"/>
                  </a:lnTo>
                  <a:lnTo>
                    <a:pt x="2233" y="531"/>
                  </a:lnTo>
                  <a:lnTo>
                    <a:pt x="2234" y="531"/>
                  </a:lnTo>
                  <a:lnTo>
                    <a:pt x="2235" y="531"/>
                  </a:lnTo>
                  <a:lnTo>
                    <a:pt x="2236" y="531"/>
                  </a:lnTo>
                  <a:lnTo>
                    <a:pt x="2237" y="530"/>
                  </a:lnTo>
                  <a:lnTo>
                    <a:pt x="2237" y="531"/>
                  </a:lnTo>
                  <a:lnTo>
                    <a:pt x="2238" y="531"/>
                  </a:lnTo>
                  <a:lnTo>
                    <a:pt x="2240" y="533"/>
                  </a:lnTo>
                  <a:lnTo>
                    <a:pt x="2241" y="533"/>
                  </a:lnTo>
                  <a:lnTo>
                    <a:pt x="2243" y="531"/>
                  </a:lnTo>
                  <a:lnTo>
                    <a:pt x="2243" y="532"/>
                  </a:lnTo>
                  <a:lnTo>
                    <a:pt x="2245" y="538"/>
                  </a:lnTo>
                  <a:lnTo>
                    <a:pt x="2247" y="538"/>
                  </a:lnTo>
                  <a:lnTo>
                    <a:pt x="2247" y="535"/>
                  </a:lnTo>
                  <a:lnTo>
                    <a:pt x="2247" y="531"/>
                  </a:lnTo>
                  <a:lnTo>
                    <a:pt x="2247" y="530"/>
                  </a:lnTo>
                  <a:lnTo>
                    <a:pt x="2246" y="530"/>
                  </a:lnTo>
                  <a:lnTo>
                    <a:pt x="2245" y="530"/>
                  </a:lnTo>
                  <a:lnTo>
                    <a:pt x="2244" y="530"/>
                  </a:lnTo>
                  <a:lnTo>
                    <a:pt x="2243" y="530"/>
                  </a:lnTo>
                  <a:lnTo>
                    <a:pt x="2245" y="529"/>
                  </a:lnTo>
                  <a:lnTo>
                    <a:pt x="2247" y="528"/>
                  </a:lnTo>
                  <a:lnTo>
                    <a:pt x="2249" y="527"/>
                  </a:lnTo>
                  <a:lnTo>
                    <a:pt x="2249" y="525"/>
                  </a:lnTo>
                  <a:lnTo>
                    <a:pt x="2247" y="525"/>
                  </a:lnTo>
                  <a:lnTo>
                    <a:pt x="2247" y="524"/>
                  </a:lnTo>
                  <a:lnTo>
                    <a:pt x="2246" y="524"/>
                  </a:lnTo>
                  <a:lnTo>
                    <a:pt x="2247" y="523"/>
                  </a:lnTo>
                  <a:lnTo>
                    <a:pt x="2250" y="522"/>
                  </a:lnTo>
                  <a:lnTo>
                    <a:pt x="2251" y="523"/>
                  </a:lnTo>
                  <a:lnTo>
                    <a:pt x="2252" y="523"/>
                  </a:lnTo>
                  <a:lnTo>
                    <a:pt x="2253" y="524"/>
                  </a:lnTo>
                  <a:lnTo>
                    <a:pt x="2253" y="523"/>
                  </a:lnTo>
                  <a:lnTo>
                    <a:pt x="2254" y="522"/>
                  </a:lnTo>
                  <a:lnTo>
                    <a:pt x="2257" y="522"/>
                  </a:lnTo>
                  <a:lnTo>
                    <a:pt x="2257" y="521"/>
                  </a:lnTo>
                  <a:lnTo>
                    <a:pt x="2258" y="520"/>
                  </a:lnTo>
                  <a:lnTo>
                    <a:pt x="2260" y="519"/>
                  </a:lnTo>
                  <a:lnTo>
                    <a:pt x="2261" y="518"/>
                  </a:lnTo>
                  <a:lnTo>
                    <a:pt x="2262" y="518"/>
                  </a:lnTo>
                  <a:lnTo>
                    <a:pt x="2266" y="515"/>
                  </a:lnTo>
                  <a:lnTo>
                    <a:pt x="2278" y="507"/>
                  </a:lnTo>
                  <a:lnTo>
                    <a:pt x="2283" y="505"/>
                  </a:lnTo>
                  <a:lnTo>
                    <a:pt x="2281" y="504"/>
                  </a:lnTo>
                  <a:lnTo>
                    <a:pt x="2279" y="498"/>
                  </a:lnTo>
                  <a:lnTo>
                    <a:pt x="2279" y="497"/>
                  </a:lnTo>
                  <a:lnTo>
                    <a:pt x="2278" y="496"/>
                  </a:lnTo>
                  <a:lnTo>
                    <a:pt x="2278" y="495"/>
                  </a:lnTo>
                  <a:lnTo>
                    <a:pt x="2278" y="494"/>
                  </a:lnTo>
                  <a:lnTo>
                    <a:pt x="2277" y="493"/>
                  </a:lnTo>
                  <a:lnTo>
                    <a:pt x="2276" y="491"/>
                  </a:lnTo>
                  <a:lnTo>
                    <a:pt x="2275" y="490"/>
                  </a:lnTo>
                  <a:lnTo>
                    <a:pt x="2275" y="489"/>
                  </a:lnTo>
                  <a:lnTo>
                    <a:pt x="2273" y="488"/>
                  </a:lnTo>
                  <a:lnTo>
                    <a:pt x="2271" y="486"/>
                  </a:lnTo>
                  <a:lnTo>
                    <a:pt x="2270" y="485"/>
                  </a:lnTo>
                  <a:lnTo>
                    <a:pt x="2269" y="483"/>
                  </a:lnTo>
                  <a:lnTo>
                    <a:pt x="2268" y="482"/>
                  </a:lnTo>
                  <a:lnTo>
                    <a:pt x="2268" y="481"/>
                  </a:lnTo>
                  <a:lnTo>
                    <a:pt x="2267" y="481"/>
                  </a:lnTo>
                  <a:lnTo>
                    <a:pt x="2267" y="480"/>
                  </a:lnTo>
                  <a:lnTo>
                    <a:pt x="2266" y="479"/>
                  </a:lnTo>
                  <a:lnTo>
                    <a:pt x="2263" y="478"/>
                  </a:lnTo>
                  <a:lnTo>
                    <a:pt x="2264" y="477"/>
                  </a:lnTo>
                  <a:lnTo>
                    <a:pt x="2263" y="475"/>
                  </a:lnTo>
                  <a:lnTo>
                    <a:pt x="2262" y="474"/>
                  </a:lnTo>
                  <a:lnTo>
                    <a:pt x="2260" y="473"/>
                  </a:lnTo>
                  <a:lnTo>
                    <a:pt x="2259" y="472"/>
                  </a:lnTo>
                  <a:lnTo>
                    <a:pt x="2258" y="472"/>
                  </a:lnTo>
                  <a:lnTo>
                    <a:pt x="2258" y="471"/>
                  </a:lnTo>
                  <a:lnTo>
                    <a:pt x="2255" y="473"/>
                  </a:lnTo>
                  <a:lnTo>
                    <a:pt x="2254" y="473"/>
                  </a:lnTo>
                  <a:lnTo>
                    <a:pt x="2252" y="473"/>
                  </a:lnTo>
                  <a:lnTo>
                    <a:pt x="2251" y="473"/>
                  </a:lnTo>
                  <a:lnTo>
                    <a:pt x="2249" y="473"/>
                  </a:lnTo>
                  <a:lnTo>
                    <a:pt x="2247" y="472"/>
                  </a:lnTo>
                  <a:lnTo>
                    <a:pt x="2245" y="471"/>
                  </a:lnTo>
                  <a:lnTo>
                    <a:pt x="2240" y="469"/>
                  </a:lnTo>
                  <a:lnTo>
                    <a:pt x="2238" y="469"/>
                  </a:lnTo>
                  <a:lnTo>
                    <a:pt x="2237" y="469"/>
                  </a:lnTo>
                  <a:lnTo>
                    <a:pt x="2234" y="469"/>
                  </a:lnTo>
                  <a:lnTo>
                    <a:pt x="2233" y="469"/>
                  </a:lnTo>
                  <a:lnTo>
                    <a:pt x="2233" y="468"/>
                  </a:lnTo>
                  <a:lnTo>
                    <a:pt x="2236" y="465"/>
                  </a:lnTo>
                  <a:lnTo>
                    <a:pt x="2236" y="464"/>
                  </a:lnTo>
                  <a:lnTo>
                    <a:pt x="2237" y="464"/>
                  </a:lnTo>
                  <a:lnTo>
                    <a:pt x="2242" y="461"/>
                  </a:lnTo>
                  <a:lnTo>
                    <a:pt x="2243" y="458"/>
                  </a:lnTo>
                  <a:lnTo>
                    <a:pt x="2243" y="457"/>
                  </a:lnTo>
                  <a:lnTo>
                    <a:pt x="2241" y="455"/>
                  </a:lnTo>
                  <a:lnTo>
                    <a:pt x="2242" y="450"/>
                  </a:lnTo>
                  <a:lnTo>
                    <a:pt x="2243" y="449"/>
                  </a:lnTo>
                  <a:lnTo>
                    <a:pt x="2244" y="447"/>
                  </a:lnTo>
                  <a:lnTo>
                    <a:pt x="2245" y="447"/>
                  </a:lnTo>
                  <a:lnTo>
                    <a:pt x="2246" y="445"/>
                  </a:lnTo>
                  <a:lnTo>
                    <a:pt x="2247" y="445"/>
                  </a:lnTo>
                  <a:lnTo>
                    <a:pt x="2249" y="444"/>
                  </a:lnTo>
                  <a:lnTo>
                    <a:pt x="2249" y="443"/>
                  </a:lnTo>
                  <a:lnTo>
                    <a:pt x="2250" y="443"/>
                  </a:lnTo>
                  <a:lnTo>
                    <a:pt x="2250" y="441"/>
                  </a:lnTo>
                  <a:lnTo>
                    <a:pt x="2250" y="440"/>
                  </a:lnTo>
                  <a:lnTo>
                    <a:pt x="2251" y="440"/>
                  </a:lnTo>
                  <a:lnTo>
                    <a:pt x="2251" y="439"/>
                  </a:lnTo>
                  <a:lnTo>
                    <a:pt x="2251" y="438"/>
                  </a:lnTo>
                  <a:lnTo>
                    <a:pt x="2251" y="437"/>
                  </a:lnTo>
                  <a:lnTo>
                    <a:pt x="2251" y="436"/>
                  </a:lnTo>
                  <a:lnTo>
                    <a:pt x="2250" y="436"/>
                  </a:lnTo>
                  <a:lnTo>
                    <a:pt x="2250" y="435"/>
                  </a:lnTo>
                  <a:lnTo>
                    <a:pt x="2246" y="436"/>
                  </a:lnTo>
                  <a:lnTo>
                    <a:pt x="2246" y="437"/>
                  </a:lnTo>
                  <a:lnTo>
                    <a:pt x="2243" y="437"/>
                  </a:lnTo>
                  <a:lnTo>
                    <a:pt x="2241" y="437"/>
                  </a:lnTo>
                  <a:lnTo>
                    <a:pt x="2240" y="438"/>
                  </a:lnTo>
                  <a:lnTo>
                    <a:pt x="2238" y="440"/>
                  </a:lnTo>
                  <a:lnTo>
                    <a:pt x="2237" y="440"/>
                  </a:lnTo>
                  <a:lnTo>
                    <a:pt x="2235" y="443"/>
                  </a:lnTo>
                  <a:lnTo>
                    <a:pt x="2234" y="445"/>
                  </a:lnTo>
                  <a:lnTo>
                    <a:pt x="2231" y="447"/>
                  </a:lnTo>
                  <a:lnTo>
                    <a:pt x="2228" y="449"/>
                  </a:lnTo>
                  <a:lnTo>
                    <a:pt x="2229" y="450"/>
                  </a:lnTo>
                  <a:lnTo>
                    <a:pt x="2228" y="455"/>
                  </a:lnTo>
                  <a:lnTo>
                    <a:pt x="2223" y="457"/>
                  </a:lnTo>
                  <a:lnTo>
                    <a:pt x="2219" y="460"/>
                  </a:lnTo>
                  <a:lnTo>
                    <a:pt x="2211" y="464"/>
                  </a:lnTo>
                  <a:lnTo>
                    <a:pt x="2210" y="464"/>
                  </a:lnTo>
                  <a:lnTo>
                    <a:pt x="2209" y="464"/>
                  </a:lnTo>
                  <a:lnTo>
                    <a:pt x="2208" y="464"/>
                  </a:lnTo>
                  <a:lnTo>
                    <a:pt x="2208" y="463"/>
                  </a:lnTo>
                  <a:lnTo>
                    <a:pt x="2207" y="464"/>
                  </a:lnTo>
                  <a:lnTo>
                    <a:pt x="2206" y="464"/>
                  </a:lnTo>
                  <a:lnTo>
                    <a:pt x="2204" y="464"/>
                  </a:lnTo>
                  <a:lnTo>
                    <a:pt x="2203" y="464"/>
                  </a:lnTo>
                  <a:lnTo>
                    <a:pt x="2203" y="465"/>
                  </a:lnTo>
                  <a:lnTo>
                    <a:pt x="2202" y="465"/>
                  </a:lnTo>
                  <a:lnTo>
                    <a:pt x="2201" y="466"/>
                  </a:lnTo>
                  <a:lnTo>
                    <a:pt x="2200" y="468"/>
                  </a:lnTo>
                  <a:lnTo>
                    <a:pt x="2199" y="469"/>
                  </a:lnTo>
                  <a:lnTo>
                    <a:pt x="2198" y="470"/>
                  </a:lnTo>
                  <a:lnTo>
                    <a:pt x="2197" y="470"/>
                  </a:lnTo>
                  <a:lnTo>
                    <a:pt x="2195" y="471"/>
                  </a:lnTo>
                  <a:lnTo>
                    <a:pt x="2193" y="471"/>
                  </a:lnTo>
                  <a:lnTo>
                    <a:pt x="2188" y="472"/>
                  </a:lnTo>
                  <a:lnTo>
                    <a:pt x="2183" y="473"/>
                  </a:lnTo>
                  <a:lnTo>
                    <a:pt x="2173" y="470"/>
                  </a:lnTo>
                  <a:lnTo>
                    <a:pt x="2173" y="469"/>
                  </a:lnTo>
                  <a:lnTo>
                    <a:pt x="2172" y="469"/>
                  </a:lnTo>
                  <a:lnTo>
                    <a:pt x="2172" y="468"/>
                  </a:lnTo>
                  <a:lnTo>
                    <a:pt x="2169" y="466"/>
                  </a:lnTo>
                  <a:lnTo>
                    <a:pt x="2168" y="466"/>
                  </a:lnTo>
                  <a:lnTo>
                    <a:pt x="2165" y="468"/>
                  </a:lnTo>
                  <a:lnTo>
                    <a:pt x="2163" y="468"/>
                  </a:lnTo>
                  <a:lnTo>
                    <a:pt x="2160" y="469"/>
                  </a:lnTo>
                  <a:lnTo>
                    <a:pt x="2156" y="472"/>
                  </a:lnTo>
                  <a:lnTo>
                    <a:pt x="2152" y="473"/>
                  </a:lnTo>
                  <a:lnTo>
                    <a:pt x="2146" y="474"/>
                  </a:lnTo>
                  <a:lnTo>
                    <a:pt x="2143" y="475"/>
                  </a:lnTo>
                  <a:lnTo>
                    <a:pt x="2142" y="475"/>
                  </a:lnTo>
                  <a:lnTo>
                    <a:pt x="2138" y="475"/>
                  </a:lnTo>
                  <a:lnTo>
                    <a:pt x="2134" y="475"/>
                  </a:lnTo>
                  <a:lnTo>
                    <a:pt x="2132" y="475"/>
                  </a:lnTo>
                  <a:lnTo>
                    <a:pt x="2129" y="479"/>
                  </a:lnTo>
                  <a:lnTo>
                    <a:pt x="2125" y="483"/>
                  </a:lnTo>
                  <a:lnTo>
                    <a:pt x="2119" y="488"/>
                  </a:lnTo>
                  <a:lnTo>
                    <a:pt x="2119" y="493"/>
                  </a:lnTo>
                  <a:lnTo>
                    <a:pt x="2117" y="491"/>
                  </a:lnTo>
                  <a:lnTo>
                    <a:pt x="2116" y="490"/>
                  </a:lnTo>
                  <a:lnTo>
                    <a:pt x="2114" y="491"/>
                  </a:lnTo>
                  <a:lnTo>
                    <a:pt x="2111" y="491"/>
                  </a:lnTo>
                  <a:lnTo>
                    <a:pt x="2108" y="490"/>
                  </a:lnTo>
                  <a:lnTo>
                    <a:pt x="2106" y="488"/>
                  </a:lnTo>
                  <a:lnTo>
                    <a:pt x="2105" y="486"/>
                  </a:lnTo>
                  <a:lnTo>
                    <a:pt x="2104" y="485"/>
                  </a:lnTo>
                  <a:lnTo>
                    <a:pt x="2104" y="479"/>
                  </a:lnTo>
                  <a:lnTo>
                    <a:pt x="2103" y="478"/>
                  </a:lnTo>
                  <a:lnTo>
                    <a:pt x="2100" y="472"/>
                  </a:lnTo>
                  <a:lnTo>
                    <a:pt x="2100" y="481"/>
                  </a:lnTo>
                  <a:lnTo>
                    <a:pt x="2100" y="498"/>
                  </a:lnTo>
                  <a:lnTo>
                    <a:pt x="2100" y="499"/>
                  </a:lnTo>
                  <a:lnTo>
                    <a:pt x="2100" y="505"/>
                  </a:lnTo>
                  <a:lnTo>
                    <a:pt x="2100" y="510"/>
                  </a:lnTo>
                  <a:lnTo>
                    <a:pt x="2095" y="511"/>
                  </a:lnTo>
                  <a:lnTo>
                    <a:pt x="2094" y="511"/>
                  </a:lnTo>
                  <a:lnTo>
                    <a:pt x="2090" y="511"/>
                  </a:lnTo>
                  <a:lnTo>
                    <a:pt x="2069" y="514"/>
                  </a:lnTo>
                  <a:lnTo>
                    <a:pt x="2053" y="515"/>
                  </a:lnTo>
                  <a:lnTo>
                    <a:pt x="2050" y="516"/>
                  </a:lnTo>
                  <a:lnTo>
                    <a:pt x="2042" y="516"/>
                  </a:lnTo>
                  <a:lnTo>
                    <a:pt x="2020" y="519"/>
                  </a:lnTo>
                  <a:lnTo>
                    <a:pt x="2017" y="520"/>
                  </a:lnTo>
                  <a:close/>
                  <a:moveTo>
                    <a:pt x="2026" y="1919"/>
                  </a:moveTo>
                  <a:lnTo>
                    <a:pt x="2027" y="1921"/>
                  </a:lnTo>
                  <a:lnTo>
                    <a:pt x="2028" y="1925"/>
                  </a:lnTo>
                  <a:lnTo>
                    <a:pt x="2029" y="1926"/>
                  </a:lnTo>
                  <a:lnTo>
                    <a:pt x="2030" y="1926"/>
                  </a:lnTo>
                  <a:lnTo>
                    <a:pt x="2030" y="1927"/>
                  </a:lnTo>
                  <a:lnTo>
                    <a:pt x="2031" y="1927"/>
                  </a:lnTo>
                  <a:lnTo>
                    <a:pt x="2031" y="1928"/>
                  </a:lnTo>
                  <a:lnTo>
                    <a:pt x="2033" y="1928"/>
                  </a:lnTo>
                  <a:lnTo>
                    <a:pt x="2033" y="1929"/>
                  </a:lnTo>
                  <a:lnTo>
                    <a:pt x="2033" y="1928"/>
                  </a:lnTo>
                  <a:lnTo>
                    <a:pt x="2034" y="1928"/>
                  </a:lnTo>
                  <a:lnTo>
                    <a:pt x="2034" y="1927"/>
                  </a:lnTo>
                  <a:lnTo>
                    <a:pt x="2035" y="1927"/>
                  </a:lnTo>
                  <a:lnTo>
                    <a:pt x="2035" y="1926"/>
                  </a:lnTo>
                  <a:lnTo>
                    <a:pt x="2036" y="1926"/>
                  </a:lnTo>
                  <a:lnTo>
                    <a:pt x="2036" y="1925"/>
                  </a:lnTo>
                  <a:lnTo>
                    <a:pt x="2037" y="1924"/>
                  </a:lnTo>
                  <a:lnTo>
                    <a:pt x="2038" y="1924"/>
                  </a:lnTo>
                  <a:lnTo>
                    <a:pt x="2038" y="1922"/>
                  </a:lnTo>
                  <a:lnTo>
                    <a:pt x="2039" y="1922"/>
                  </a:lnTo>
                  <a:lnTo>
                    <a:pt x="2039" y="1921"/>
                  </a:lnTo>
                  <a:lnTo>
                    <a:pt x="2040" y="1920"/>
                  </a:lnTo>
                  <a:lnTo>
                    <a:pt x="2042" y="1919"/>
                  </a:lnTo>
                  <a:lnTo>
                    <a:pt x="2042" y="1918"/>
                  </a:lnTo>
                  <a:lnTo>
                    <a:pt x="2040" y="1918"/>
                  </a:lnTo>
                  <a:lnTo>
                    <a:pt x="2040" y="1917"/>
                  </a:lnTo>
                  <a:lnTo>
                    <a:pt x="2039" y="1917"/>
                  </a:lnTo>
                  <a:lnTo>
                    <a:pt x="2038" y="1916"/>
                  </a:lnTo>
                  <a:lnTo>
                    <a:pt x="2037" y="1914"/>
                  </a:lnTo>
                  <a:lnTo>
                    <a:pt x="2036" y="1914"/>
                  </a:lnTo>
                  <a:lnTo>
                    <a:pt x="2035" y="1914"/>
                  </a:lnTo>
                  <a:lnTo>
                    <a:pt x="2034" y="1914"/>
                  </a:lnTo>
                  <a:lnTo>
                    <a:pt x="2033" y="1914"/>
                  </a:lnTo>
                  <a:lnTo>
                    <a:pt x="2031" y="1914"/>
                  </a:lnTo>
                  <a:lnTo>
                    <a:pt x="2030" y="1916"/>
                  </a:lnTo>
                  <a:lnTo>
                    <a:pt x="2029" y="1917"/>
                  </a:lnTo>
                  <a:lnTo>
                    <a:pt x="2028" y="1917"/>
                  </a:lnTo>
                  <a:lnTo>
                    <a:pt x="2028" y="1918"/>
                  </a:lnTo>
                  <a:lnTo>
                    <a:pt x="2027" y="1918"/>
                  </a:lnTo>
                  <a:lnTo>
                    <a:pt x="2027" y="1919"/>
                  </a:lnTo>
                  <a:lnTo>
                    <a:pt x="2026" y="1919"/>
                  </a:lnTo>
                  <a:close/>
                  <a:moveTo>
                    <a:pt x="2090" y="1966"/>
                  </a:moveTo>
                  <a:lnTo>
                    <a:pt x="2090" y="1964"/>
                  </a:lnTo>
                  <a:lnTo>
                    <a:pt x="2091" y="1964"/>
                  </a:lnTo>
                  <a:lnTo>
                    <a:pt x="2091" y="1963"/>
                  </a:lnTo>
                  <a:lnTo>
                    <a:pt x="2092" y="1963"/>
                  </a:lnTo>
                  <a:lnTo>
                    <a:pt x="2094" y="1962"/>
                  </a:lnTo>
                  <a:lnTo>
                    <a:pt x="2095" y="1962"/>
                  </a:lnTo>
                  <a:lnTo>
                    <a:pt x="2096" y="1962"/>
                  </a:lnTo>
                  <a:lnTo>
                    <a:pt x="2096" y="1963"/>
                  </a:lnTo>
                  <a:lnTo>
                    <a:pt x="2097" y="1963"/>
                  </a:lnTo>
                  <a:lnTo>
                    <a:pt x="2098" y="1963"/>
                  </a:lnTo>
                  <a:lnTo>
                    <a:pt x="2099" y="1963"/>
                  </a:lnTo>
                  <a:lnTo>
                    <a:pt x="2100" y="1963"/>
                  </a:lnTo>
                  <a:lnTo>
                    <a:pt x="2100" y="1964"/>
                  </a:lnTo>
                  <a:lnTo>
                    <a:pt x="2102" y="1963"/>
                  </a:lnTo>
                  <a:lnTo>
                    <a:pt x="2102" y="1962"/>
                  </a:lnTo>
                  <a:lnTo>
                    <a:pt x="2102" y="1960"/>
                  </a:lnTo>
                  <a:lnTo>
                    <a:pt x="2102" y="1959"/>
                  </a:lnTo>
                  <a:lnTo>
                    <a:pt x="2102" y="1958"/>
                  </a:lnTo>
                  <a:lnTo>
                    <a:pt x="2102" y="1955"/>
                  </a:lnTo>
                  <a:lnTo>
                    <a:pt x="2102" y="1954"/>
                  </a:lnTo>
                  <a:lnTo>
                    <a:pt x="2102" y="1953"/>
                  </a:lnTo>
                  <a:lnTo>
                    <a:pt x="2102" y="1952"/>
                  </a:lnTo>
                  <a:lnTo>
                    <a:pt x="2102" y="1949"/>
                  </a:lnTo>
                  <a:lnTo>
                    <a:pt x="2102" y="1947"/>
                  </a:lnTo>
                  <a:lnTo>
                    <a:pt x="2102" y="1946"/>
                  </a:lnTo>
                  <a:lnTo>
                    <a:pt x="2102" y="1945"/>
                  </a:lnTo>
                  <a:lnTo>
                    <a:pt x="2102" y="1944"/>
                  </a:lnTo>
                  <a:lnTo>
                    <a:pt x="2102" y="1943"/>
                  </a:lnTo>
                  <a:lnTo>
                    <a:pt x="2102" y="1942"/>
                  </a:lnTo>
                  <a:lnTo>
                    <a:pt x="2102" y="1941"/>
                  </a:lnTo>
                  <a:lnTo>
                    <a:pt x="2102" y="1939"/>
                  </a:lnTo>
                  <a:lnTo>
                    <a:pt x="2102" y="1938"/>
                  </a:lnTo>
                  <a:lnTo>
                    <a:pt x="2102" y="1937"/>
                  </a:lnTo>
                  <a:lnTo>
                    <a:pt x="2102" y="1936"/>
                  </a:lnTo>
                  <a:lnTo>
                    <a:pt x="2100" y="1937"/>
                  </a:lnTo>
                  <a:lnTo>
                    <a:pt x="2099" y="1938"/>
                  </a:lnTo>
                  <a:lnTo>
                    <a:pt x="2099" y="1939"/>
                  </a:lnTo>
                  <a:lnTo>
                    <a:pt x="2098" y="1939"/>
                  </a:lnTo>
                  <a:lnTo>
                    <a:pt x="2097" y="1941"/>
                  </a:lnTo>
                  <a:lnTo>
                    <a:pt x="2097" y="1942"/>
                  </a:lnTo>
                  <a:lnTo>
                    <a:pt x="2096" y="1944"/>
                  </a:lnTo>
                  <a:lnTo>
                    <a:pt x="2096" y="1945"/>
                  </a:lnTo>
                  <a:lnTo>
                    <a:pt x="2095" y="1945"/>
                  </a:lnTo>
                  <a:lnTo>
                    <a:pt x="2095" y="1944"/>
                  </a:lnTo>
                  <a:lnTo>
                    <a:pt x="2094" y="1945"/>
                  </a:lnTo>
                  <a:lnTo>
                    <a:pt x="2091" y="1947"/>
                  </a:lnTo>
                  <a:lnTo>
                    <a:pt x="2089" y="1950"/>
                  </a:lnTo>
                  <a:lnTo>
                    <a:pt x="2088" y="1951"/>
                  </a:lnTo>
                  <a:lnTo>
                    <a:pt x="2088" y="1952"/>
                  </a:lnTo>
                  <a:lnTo>
                    <a:pt x="2089" y="1952"/>
                  </a:lnTo>
                  <a:lnTo>
                    <a:pt x="2090" y="1953"/>
                  </a:lnTo>
                  <a:lnTo>
                    <a:pt x="2091" y="1953"/>
                  </a:lnTo>
                  <a:lnTo>
                    <a:pt x="2092" y="1954"/>
                  </a:lnTo>
                  <a:lnTo>
                    <a:pt x="2094" y="1954"/>
                  </a:lnTo>
                  <a:lnTo>
                    <a:pt x="2094" y="1955"/>
                  </a:lnTo>
                  <a:lnTo>
                    <a:pt x="2095" y="1955"/>
                  </a:lnTo>
                  <a:lnTo>
                    <a:pt x="2092" y="1958"/>
                  </a:lnTo>
                  <a:lnTo>
                    <a:pt x="2090" y="1961"/>
                  </a:lnTo>
                  <a:lnTo>
                    <a:pt x="2088" y="1963"/>
                  </a:lnTo>
                  <a:lnTo>
                    <a:pt x="2090" y="1966"/>
                  </a:lnTo>
                  <a:close/>
                  <a:moveTo>
                    <a:pt x="2131" y="1266"/>
                  </a:moveTo>
                  <a:lnTo>
                    <a:pt x="2132" y="1266"/>
                  </a:lnTo>
                  <a:lnTo>
                    <a:pt x="2133" y="1266"/>
                  </a:lnTo>
                  <a:lnTo>
                    <a:pt x="2137" y="1266"/>
                  </a:lnTo>
                  <a:lnTo>
                    <a:pt x="2148" y="1266"/>
                  </a:lnTo>
                  <a:lnTo>
                    <a:pt x="2150" y="1266"/>
                  </a:lnTo>
                  <a:lnTo>
                    <a:pt x="2151" y="1266"/>
                  </a:lnTo>
                  <a:lnTo>
                    <a:pt x="2156" y="1266"/>
                  </a:lnTo>
                  <a:lnTo>
                    <a:pt x="2162" y="1266"/>
                  </a:lnTo>
                  <a:lnTo>
                    <a:pt x="2164" y="1266"/>
                  </a:lnTo>
                  <a:lnTo>
                    <a:pt x="2164" y="1268"/>
                  </a:lnTo>
                  <a:lnTo>
                    <a:pt x="2164" y="1270"/>
                  </a:lnTo>
                  <a:lnTo>
                    <a:pt x="2164" y="1272"/>
                  </a:lnTo>
                  <a:lnTo>
                    <a:pt x="2164" y="1273"/>
                  </a:lnTo>
                  <a:lnTo>
                    <a:pt x="2164" y="1276"/>
                  </a:lnTo>
                  <a:lnTo>
                    <a:pt x="2164" y="1277"/>
                  </a:lnTo>
                  <a:lnTo>
                    <a:pt x="2164" y="1278"/>
                  </a:lnTo>
                  <a:lnTo>
                    <a:pt x="2164" y="1281"/>
                  </a:lnTo>
                  <a:lnTo>
                    <a:pt x="2164" y="1282"/>
                  </a:lnTo>
                  <a:lnTo>
                    <a:pt x="2164" y="1283"/>
                  </a:lnTo>
                  <a:lnTo>
                    <a:pt x="2164" y="1286"/>
                  </a:lnTo>
                  <a:lnTo>
                    <a:pt x="2164" y="1289"/>
                  </a:lnTo>
                  <a:lnTo>
                    <a:pt x="2164" y="1291"/>
                  </a:lnTo>
                  <a:lnTo>
                    <a:pt x="2164" y="1293"/>
                  </a:lnTo>
                  <a:lnTo>
                    <a:pt x="2164" y="1297"/>
                  </a:lnTo>
                  <a:lnTo>
                    <a:pt x="2164" y="1299"/>
                  </a:lnTo>
                  <a:lnTo>
                    <a:pt x="2164" y="1301"/>
                  </a:lnTo>
                  <a:lnTo>
                    <a:pt x="2164" y="1303"/>
                  </a:lnTo>
                  <a:lnTo>
                    <a:pt x="2164" y="1307"/>
                  </a:lnTo>
                  <a:lnTo>
                    <a:pt x="2164" y="1309"/>
                  </a:lnTo>
                  <a:lnTo>
                    <a:pt x="2164" y="1311"/>
                  </a:lnTo>
                  <a:lnTo>
                    <a:pt x="2164" y="1314"/>
                  </a:lnTo>
                  <a:lnTo>
                    <a:pt x="2164" y="1315"/>
                  </a:lnTo>
                  <a:lnTo>
                    <a:pt x="2165" y="1317"/>
                  </a:lnTo>
                  <a:lnTo>
                    <a:pt x="2165" y="1319"/>
                  </a:lnTo>
                  <a:lnTo>
                    <a:pt x="2165" y="1322"/>
                  </a:lnTo>
                  <a:lnTo>
                    <a:pt x="2165" y="1324"/>
                  </a:lnTo>
                  <a:lnTo>
                    <a:pt x="2171" y="1324"/>
                  </a:lnTo>
                  <a:lnTo>
                    <a:pt x="2172" y="1324"/>
                  </a:lnTo>
                  <a:lnTo>
                    <a:pt x="2173" y="1324"/>
                  </a:lnTo>
                  <a:lnTo>
                    <a:pt x="2174" y="1324"/>
                  </a:lnTo>
                  <a:lnTo>
                    <a:pt x="2176" y="1324"/>
                  </a:lnTo>
                  <a:lnTo>
                    <a:pt x="2176" y="1323"/>
                  </a:lnTo>
                  <a:lnTo>
                    <a:pt x="2176" y="1322"/>
                  </a:lnTo>
                  <a:lnTo>
                    <a:pt x="2176" y="1319"/>
                  </a:lnTo>
                  <a:lnTo>
                    <a:pt x="2176" y="1318"/>
                  </a:lnTo>
                  <a:lnTo>
                    <a:pt x="2176" y="1317"/>
                  </a:lnTo>
                  <a:lnTo>
                    <a:pt x="2176" y="1316"/>
                  </a:lnTo>
                  <a:lnTo>
                    <a:pt x="2175" y="1316"/>
                  </a:lnTo>
                  <a:lnTo>
                    <a:pt x="2174" y="1316"/>
                  </a:lnTo>
                  <a:lnTo>
                    <a:pt x="2174" y="1314"/>
                  </a:lnTo>
                  <a:lnTo>
                    <a:pt x="2175" y="1314"/>
                  </a:lnTo>
                  <a:lnTo>
                    <a:pt x="2176" y="1314"/>
                  </a:lnTo>
                  <a:lnTo>
                    <a:pt x="2175" y="1313"/>
                  </a:lnTo>
                  <a:lnTo>
                    <a:pt x="2175" y="1311"/>
                  </a:lnTo>
                  <a:lnTo>
                    <a:pt x="2176" y="1311"/>
                  </a:lnTo>
                  <a:lnTo>
                    <a:pt x="2176" y="1310"/>
                  </a:lnTo>
                  <a:lnTo>
                    <a:pt x="2176" y="1309"/>
                  </a:lnTo>
                  <a:lnTo>
                    <a:pt x="2176" y="1308"/>
                  </a:lnTo>
                  <a:lnTo>
                    <a:pt x="2176" y="1306"/>
                  </a:lnTo>
                  <a:lnTo>
                    <a:pt x="2176" y="1305"/>
                  </a:lnTo>
                  <a:lnTo>
                    <a:pt x="2176" y="1303"/>
                  </a:lnTo>
                  <a:lnTo>
                    <a:pt x="2175" y="1303"/>
                  </a:lnTo>
                  <a:lnTo>
                    <a:pt x="2175" y="1302"/>
                  </a:lnTo>
                  <a:lnTo>
                    <a:pt x="2175" y="1301"/>
                  </a:lnTo>
                  <a:lnTo>
                    <a:pt x="2175" y="1300"/>
                  </a:lnTo>
                  <a:lnTo>
                    <a:pt x="2175" y="1299"/>
                  </a:lnTo>
                  <a:lnTo>
                    <a:pt x="2175" y="1298"/>
                  </a:lnTo>
                  <a:lnTo>
                    <a:pt x="2175" y="1297"/>
                  </a:lnTo>
                  <a:lnTo>
                    <a:pt x="2175" y="1295"/>
                  </a:lnTo>
                  <a:lnTo>
                    <a:pt x="2175" y="1294"/>
                  </a:lnTo>
                  <a:lnTo>
                    <a:pt x="2175" y="1293"/>
                  </a:lnTo>
                  <a:lnTo>
                    <a:pt x="2176" y="1293"/>
                  </a:lnTo>
                  <a:lnTo>
                    <a:pt x="2175" y="1292"/>
                  </a:lnTo>
                  <a:lnTo>
                    <a:pt x="2175" y="1291"/>
                  </a:lnTo>
                  <a:lnTo>
                    <a:pt x="2175" y="1290"/>
                  </a:lnTo>
                  <a:lnTo>
                    <a:pt x="2175" y="1289"/>
                  </a:lnTo>
                  <a:lnTo>
                    <a:pt x="2174" y="1289"/>
                  </a:lnTo>
                  <a:lnTo>
                    <a:pt x="2174" y="1288"/>
                  </a:lnTo>
                  <a:lnTo>
                    <a:pt x="2174" y="1286"/>
                  </a:lnTo>
                  <a:lnTo>
                    <a:pt x="2174" y="1285"/>
                  </a:lnTo>
                  <a:lnTo>
                    <a:pt x="2174" y="1284"/>
                  </a:lnTo>
                  <a:lnTo>
                    <a:pt x="2175" y="1284"/>
                  </a:lnTo>
                  <a:lnTo>
                    <a:pt x="2175" y="1283"/>
                  </a:lnTo>
                  <a:lnTo>
                    <a:pt x="2175" y="1282"/>
                  </a:lnTo>
                  <a:lnTo>
                    <a:pt x="2175" y="1281"/>
                  </a:lnTo>
                  <a:lnTo>
                    <a:pt x="2175" y="1278"/>
                  </a:lnTo>
                  <a:lnTo>
                    <a:pt x="2174" y="1278"/>
                  </a:lnTo>
                  <a:lnTo>
                    <a:pt x="2174" y="1277"/>
                  </a:lnTo>
                  <a:lnTo>
                    <a:pt x="2175" y="1277"/>
                  </a:lnTo>
                  <a:lnTo>
                    <a:pt x="2175" y="1276"/>
                  </a:lnTo>
                  <a:lnTo>
                    <a:pt x="2175" y="1275"/>
                  </a:lnTo>
                  <a:lnTo>
                    <a:pt x="2174" y="1275"/>
                  </a:lnTo>
                  <a:lnTo>
                    <a:pt x="2174" y="1274"/>
                  </a:lnTo>
                  <a:lnTo>
                    <a:pt x="2174" y="1273"/>
                  </a:lnTo>
                  <a:lnTo>
                    <a:pt x="2173" y="1273"/>
                  </a:lnTo>
                  <a:lnTo>
                    <a:pt x="2173" y="1270"/>
                  </a:lnTo>
                  <a:lnTo>
                    <a:pt x="2175" y="1270"/>
                  </a:lnTo>
                  <a:lnTo>
                    <a:pt x="2175" y="1269"/>
                  </a:lnTo>
                  <a:lnTo>
                    <a:pt x="2174" y="1269"/>
                  </a:lnTo>
                  <a:lnTo>
                    <a:pt x="2174" y="1268"/>
                  </a:lnTo>
                  <a:lnTo>
                    <a:pt x="2175" y="1268"/>
                  </a:lnTo>
                  <a:lnTo>
                    <a:pt x="2175" y="1267"/>
                  </a:lnTo>
                  <a:lnTo>
                    <a:pt x="2174" y="1266"/>
                  </a:lnTo>
                  <a:lnTo>
                    <a:pt x="2176" y="1266"/>
                  </a:lnTo>
                  <a:lnTo>
                    <a:pt x="2177" y="1265"/>
                  </a:lnTo>
                  <a:lnTo>
                    <a:pt x="2177" y="1266"/>
                  </a:lnTo>
                  <a:lnTo>
                    <a:pt x="2177" y="1267"/>
                  </a:lnTo>
                  <a:lnTo>
                    <a:pt x="2178" y="1267"/>
                  </a:lnTo>
                  <a:lnTo>
                    <a:pt x="2180" y="1267"/>
                  </a:lnTo>
                  <a:lnTo>
                    <a:pt x="2182" y="1267"/>
                  </a:lnTo>
                  <a:lnTo>
                    <a:pt x="2183" y="1267"/>
                  </a:lnTo>
                  <a:lnTo>
                    <a:pt x="2184" y="1267"/>
                  </a:lnTo>
                  <a:lnTo>
                    <a:pt x="2185" y="1267"/>
                  </a:lnTo>
                  <a:lnTo>
                    <a:pt x="2186" y="1267"/>
                  </a:lnTo>
                  <a:lnTo>
                    <a:pt x="2188" y="1267"/>
                  </a:lnTo>
                  <a:lnTo>
                    <a:pt x="2189" y="1267"/>
                  </a:lnTo>
                  <a:lnTo>
                    <a:pt x="2190" y="1267"/>
                  </a:lnTo>
                  <a:lnTo>
                    <a:pt x="2191" y="1267"/>
                  </a:lnTo>
                  <a:lnTo>
                    <a:pt x="2192" y="1267"/>
                  </a:lnTo>
                  <a:lnTo>
                    <a:pt x="2193" y="1267"/>
                  </a:lnTo>
                  <a:lnTo>
                    <a:pt x="2194" y="1267"/>
                  </a:lnTo>
                  <a:lnTo>
                    <a:pt x="2195" y="1267"/>
                  </a:lnTo>
                  <a:lnTo>
                    <a:pt x="2197" y="1267"/>
                  </a:lnTo>
                  <a:lnTo>
                    <a:pt x="2198" y="1267"/>
                  </a:lnTo>
                  <a:lnTo>
                    <a:pt x="2199" y="1267"/>
                  </a:lnTo>
                  <a:lnTo>
                    <a:pt x="2200" y="1267"/>
                  </a:lnTo>
                  <a:lnTo>
                    <a:pt x="2200" y="1266"/>
                  </a:lnTo>
                  <a:lnTo>
                    <a:pt x="2200" y="1265"/>
                  </a:lnTo>
                  <a:lnTo>
                    <a:pt x="2201" y="1265"/>
                  </a:lnTo>
                  <a:lnTo>
                    <a:pt x="2201" y="1266"/>
                  </a:lnTo>
                  <a:lnTo>
                    <a:pt x="2201" y="1267"/>
                  </a:lnTo>
                  <a:lnTo>
                    <a:pt x="2203" y="1267"/>
                  </a:lnTo>
                  <a:lnTo>
                    <a:pt x="2204" y="1267"/>
                  </a:lnTo>
                  <a:lnTo>
                    <a:pt x="2206" y="1267"/>
                  </a:lnTo>
                  <a:lnTo>
                    <a:pt x="2207" y="1267"/>
                  </a:lnTo>
                  <a:lnTo>
                    <a:pt x="2208" y="1267"/>
                  </a:lnTo>
                  <a:lnTo>
                    <a:pt x="2214" y="1267"/>
                  </a:lnTo>
                  <a:lnTo>
                    <a:pt x="2215" y="1267"/>
                  </a:lnTo>
                  <a:lnTo>
                    <a:pt x="2217" y="1267"/>
                  </a:lnTo>
                  <a:lnTo>
                    <a:pt x="2218" y="1267"/>
                  </a:lnTo>
                  <a:lnTo>
                    <a:pt x="2219" y="1267"/>
                  </a:lnTo>
                  <a:lnTo>
                    <a:pt x="2220" y="1267"/>
                  </a:lnTo>
                  <a:lnTo>
                    <a:pt x="2220" y="1266"/>
                  </a:lnTo>
                  <a:lnTo>
                    <a:pt x="2221" y="1266"/>
                  </a:lnTo>
                  <a:lnTo>
                    <a:pt x="2223" y="1266"/>
                  </a:lnTo>
                  <a:lnTo>
                    <a:pt x="2224" y="1266"/>
                  </a:lnTo>
                  <a:lnTo>
                    <a:pt x="2225" y="1266"/>
                  </a:lnTo>
                  <a:lnTo>
                    <a:pt x="2225" y="1265"/>
                  </a:lnTo>
                  <a:lnTo>
                    <a:pt x="2225" y="1264"/>
                  </a:lnTo>
                  <a:lnTo>
                    <a:pt x="2221" y="1264"/>
                  </a:lnTo>
                  <a:lnTo>
                    <a:pt x="2220" y="1264"/>
                  </a:lnTo>
                  <a:lnTo>
                    <a:pt x="2220" y="1260"/>
                  </a:lnTo>
                  <a:lnTo>
                    <a:pt x="2217" y="1260"/>
                  </a:lnTo>
                  <a:lnTo>
                    <a:pt x="2214" y="1260"/>
                  </a:lnTo>
                  <a:lnTo>
                    <a:pt x="2211" y="1260"/>
                  </a:lnTo>
                  <a:lnTo>
                    <a:pt x="2209" y="1260"/>
                  </a:lnTo>
                  <a:lnTo>
                    <a:pt x="2201" y="1260"/>
                  </a:lnTo>
                  <a:lnTo>
                    <a:pt x="2199" y="1260"/>
                  </a:lnTo>
                  <a:lnTo>
                    <a:pt x="2198" y="1260"/>
                  </a:lnTo>
                  <a:lnTo>
                    <a:pt x="2197" y="1260"/>
                  </a:lnTo>
                  <a:lnTo>
                    <a:pt x="2195" y="1260"/>
                  </a:lnTo>
                  <a:lnTo>
                    <a:pt x="2194" y="1259"/>
                  </a:lnTo>
                  <a:lnTo>
                    <a:pt x="2192" y="1259"/>
                  </a:lnTo>
                  <a:lnTo>
                    <a:pt x="2189" y="1258"/>
                  </a:lnTo>
                  <a:lnTo>
                    <a:pt x="2185" y="1257"/>
                  </a:lnTo>
                  <a:lnTo>
                    <a:pt x="2180" y="1255"/>
                  </a:lnTo>
                  <a:lnTo>
                    <a:pt x="2178" y="1255"/>
                  </a:lnTo>
                  <a:lnTo>
                    <a:pt x="2177" y="1255"/>
                  </a:lnTo>
                  <a:lnTo>
                    <a:pt x="2176" y="1255"/>
                  </a:lnTo>
                  <a:lnTo>
                    <a:pt x="2175" y="1255"/>
                  </a:lnTo>
                  <a:lnTo>
                    <a:pt x="2167" y="1255"/>
                  </a:lnTo>
                  <a:lnTo>
                    <a:pt x="2164" y="1255"/>
                  </a:lnTo>
                  <a:lnTo>
                    <a:pt x="2163" y="1255"/>
                  </a:lnTo>
                  <a:lnTo>
                    <a:pt x="2160" y="1256"/>
                  </a:lnTo>
                  <a:lnTo>
                    <a:pt x="2158" y="1256"/>
                  </a:lnTo>
                  <a:lnTo>
                    <a:pt x="2156" y="1256"/>
                  </a:lnTo>
                  <a:lnTo>
                    <a:pt x="2154" y="1256"/>
                  </a:lnTo>
                  <a:lnTo>
                    <a:pt x="2150" y="1256"/>
                  </a:lnTo>
                  <a:lnTo>
                    <a:pt x="2150" y="1255"/>
                  </a:lnTo>
                  <a:lnTo>
                    <a:pt x="2150" y="1253"/>
                  </a:lnTo>
                  <a:lnTo>
                    <a:pt x="2150" y="1252"/>
                  </a:lnTo>
                  <a:lnTo>
                    <a:pt x="2150" y="1251"/>
                  </a:lnTo>
                  <a:lnTo>
                    <a:pt x="2150" y="1250"/>
                  </a:lnTo>
                  <a:lnTo>
                    <a:pt x="2151" y="1249"/>
                  </a:lnTo>
                  <a:lnTo>
                    <a:pt x="2150" y="1249"/>
                  </a:lnTo>
                  <a:lnTo>
                    <a:pt x="2148" y="1248"/>
                  </a:lnTo>
                  <a:lnTo>
                    <a:pt x="2147" y="1248"/>
                  </a:lnTo>
                  <a:lnTo>
                    <a:pt x="2145" y="1247"/>
                  </a:lnTo>
                  <a:lnTo>
                    <a:pt x="2141" y="1251"/>
                  </a:lnTo>
                  <a:lnTo>
                    <a:pt x="2141" y="1252"/>
                  </a:lnTo>
                  <a:lnTo>
                    <a:pt x="2137" y="1258"/>
                  </a:lnTo>
                  <a:lnTo>
                    <a:pt x="2135" y="1259"/>
                  </a:lnTo>
                  <a:lnTo>
                    <a:pt x="2135" y="1260"/>
                  </a:lnTo>
                  <a:lnTo>
                    <a:pt x="2134" y="1260"/>
                  </a:lnTo>
                  <a:lnTo>
                    <a:pt x="2134" y="1261"/>
                  </a:lnTo>
                  <a:lnTo>
                    <a:pt x="2133" y="1263"/>
                  </a:lnTo>
                  <a:lnTo>
                    <a:pt x="2132" y="1264"/>
                  </a:lnTo>
                  <a:lnTo>
                    <a:pt x="2132" y="1265"/>
                  </a:lnTo>
                  <a:lnTo>
                    <a:pt x="2131" y="1265"/>
                  </a:lnTo>
                  <a:lnTo>
                    <a:pt x="2131" y="1266"/>
                  </a:lnTo>
                  <a:close/>
                  <a:moveTo>
                    <a:pt x="2137" y="585"/>
                  </a:moveTo>
                  <a:lnTo>
                    <a:pt x="2137" y="586"/>
                  </a:lnTo>
                  <a:lnTo>
                    <a:pt x="2138" y="587"/>
                  </a:lnTo>
                  <a:lnTo>
                    <a:pt x="2138" y="589"/>
                  </a:lnTo>
                  <a:lnTo>
                    <a:pt x="2139" y="592"/>
                  </a:lnTo>
                  <a:lnTo>
                    <a:pt x="2139" y="595"/>
                  </a:lnTo>
                  <a:lnTo>
                    <a:pt x="2139" y="598"/>
                  </a:lnTo>
                  <a:lnTo>
                    <a:pt x="2140" y="598"/>
                  </a:lnTo>
                  <a:lnTo>
                    <a:pt x="2140" y="599"/>
                  </a:lnTo>
                  <a:lnTo>
                    <a:pt x="2141" y="599"/>
                  </a:lnTo>
                  <a:lnTo>
                    <a:pt x="2142" y="599"/>
                  </a:lnTo>
                  <a:lnTo>
                    <a:pt x="2141" y="599"/>
                  </a:lnTo>
                  <a:lnTo>
                    <a:pt x="2141" y="600"/>
                  </a:lnTo>
                  <a:lnTo>
                    <a:pt x="2141" y="602"/>
                  </a:lnTo>
                  <a:lnTo>
                    <a:pt x="2140" y="603"/>
                  </a:lnTo>
                  <a:lnTo>
                    <a:pt x="2140" y="605"/>
                  </a:lnTo>
                  <a:lnTo>
                    <a:pt x="2140" y="606"/>
                  </a:lnTo>
                  <a:lnTo>
                    <a:pt x="2141" y="606"/>
                  </a:lnTo>
                  <a:lnTo>
                    <a:pt x="2142" y="606"/>
                  </a:lnTo>
                  <a:lnTo>
                    <a:pt x="2143" y="606"/>
                  </a:lnTo>
                  <a:lnTo>
                    <a:pt x="2145" y="606"/>
                  </a:lnTo>
                  <a:lnTo>
                    <a:pt x="2146" y="606"/>
                  </a:lnTo>
                  <a:lnTo>
                    <a:pt x="2147" y="606"/>
                  </a:lnTo>
                  <a:lnTo>
                    <a:pt x="2148" y="605"/>
                  </a:lnTo>
                  <a:lnTo>
                    <a:pt x="2149" y="604"/>
                  </a:lnTo>
                  <a:lnTo>
                    <a:pt x="2149" y="605"/>
                  </a:lnTo>
                  <a:lnTo>
                    <a:pt x="2150" y="605"/>
                  </a:lnTo>
                  <a:lnTo>
                    <a:pt x="2150" y="607"/>
                  </a:lnTo>
                  <a:lnTo>
                    <a:pt x="2150" y="608"/>
                  </a:lnTo>
                  <a:lnTo>
                    <a:pt x="2150" y="609"/>
                  </a:lnTo>
                  <a:lnTo>
                    <a:pt x="2150" y="611"/>
                  </a:lnTo>
                  <a:lnTo>
                    <a:pt x="2151" y="611"/>
                  </a:lnTo>
                  <a:lnTo>
                    <a:pt x="2152" y="611"/>
                  </a:lnTo>
                  <a:lnTo>
                    <a:pt x="2154" y="611"/>
                  </a:lnTo>
                  <a:lnTo>
                    <a:pt x="2155" y="611"/>
                  </a:lnTo>
                  <a:lnTo>
                    <a:pt x="2156" y="611"/>
                  </a:lnTo>
                  <a:lnTo>
                    <a:pt x="2157" y="611"/>
                  </a:lnTo>
                  <a:lnTo>
                    <a:pt x="2157" y="609"/>
                  </a:lnTo>
                  <a:lnTo>
                    <a:pt x="2158" y="609"/>
                  </a:lnTo>
                  <a:lnTo>
                    <a:pt x="2159" y="609"/>
                  </a:lnTo>
                  <a:lnTo>
                    <a:pt x="2160" y="609"/>
                  </a:lnTo>
                  <a:lnTo>
                    <a:pt x="2162" y="608"/>
                  </a:lnTo>
                  <a:lnTo>
                    <a:pt x="2163" y="608"/>
                  </a:lnTo>
                  <a:lnTo>
                    <a:pt x="2165" y="607"/>
                  </a:lnTo>
                  <a:lnTo>
                    <a:pt x="2166" y="606"/>
                  </a:lnTo>
                  <a:lnTo>
                    <a:pt x="2167" y="605"/>
                  </a:lnTo>
                  <a:lnTo>
                    <a:pt x="2168" y="605"/>
                  </a:lnTo>
                  <a:lnTo>
                    <a:pt x="2169" y="605"/>
                  </a:lnTo>
                  <a:lnTo>
                    <a:pt x="2169" y="604"/>
                  </a:lnTo>
                  <a:lnTo>
                    <a:pt x="2171" y="604"/>
                  </a:lnTo>
                  <a:lnTo>
                    <a:pt x="2171" y="603"/>
                  </a:lnTo>
                  <a:lnTo>
                    <a:pt x="2171" y="602"/>
                  </a:lnTo>
                  <a:lnTo>
                    <a:pt x="2175" y="602"/>
                  </a:lnTo>
                  <a:lnTo>
                    <a:pt x="2176" y="602"/>
                  </a:lnTo>
                  <a:lnTo>
                    <a:pt x="2176" y="600"/>
                  </a:lnTo>
                  <a:lnTo>
                    <a:pt x="2177" y="600"/>
                  </a:lnTo>
                  <a:lnTo>
                    <a:pt x="2178" y="600"/>
                  </a:lnTo>
                  <a:lnTo>
                    <a:pt x="2180" y="600"/>
                  </a:lnTo>
                  <a:lnTo>
                    <a:pt x="2180" y="603"/>
                  </a:lnTo>
                  <a:lnTo>
                    <a:pt x="2181" y="603"/>
                  </a:lnTo>
                  <a:lnTo>
                    <a:pt x="2182" y="603"/>
                  </a:lnTo>
                  <a:lnTo>
                    <a:pt x="2183" y="603"/>
                  </a:lnTo>
                  <a:lnTo>
                    <a:pt x="2184" y="603"/>
                  </a:lnTo>
                  <a:lnTo>
                    <a:pt x="2188" y="602"/>
                  </a:lnTo>
                  <a:lnTo>
                    <a:pt x="2191" y="602"/>
                  </a:lnTo>
                  <a:lnTo>
                    <a:pt x="2198" y="599"/>
                  </a:lnTo>
                  <a:lnTo>
                    <a:pt x="2200" y="599"/>
                  </a:lnTo>
                  <a:lnTo>
                    <a:pt x="2201" y="599"/>
                  </a:lnTo>
                  <a:lnTo>
                    <a:pt x="2202" y="599"/>
                  </a:lnTo>
                  <a:lnTo>
                    <a:pt x="2202" y="598"/>
                  </a:lnTo>
                  <a:lnTo>
                    <a:pt x="2202" y="597"/>
                  </a:lnTo>
                  <a:lnTo>
                    <a:pt x="2202" y="596"/>
                  </a:lnTo>
                  <a:lnTo>
                    <a:pt x="2203" y="596"/>
                  </a:lnTo>
                  <a:lnTo>
                    <a:pt x="2204" y="596"/>
                  </a:lnTo>
                  <a:lnTo>
                    <a:pt x="2206" y="596"/>
                  </a:lnTo>
                  <a:lnTo>
                    <a:pt x="2207" y="596"/>
                  </a:lnTo>
                  <a:lnTo>
                    <a:pt x="2207" y="597"/>
                  </a:lnTo>
                  <a:lnTo>
                    <a:pt x="2208" y="597"/>
                  </a:lnTo>
                  <a:lnTo>
                    <a:pt x="2209" y="597"/>
                  </a:lnTo>
                  <a:lnTo>
                    <a:pt x="2210" y="597"/>
                  </a:lnTo>
                  <a:lnTo>
                    <a:pt x="2210" y="598"/>
                  </a:lnTo>
                  <a:lnTo>
                    <a:pt x="2211" y="598"/>
                  </a:lnTo>
                  <a:lnTo>
                    <a:pt x="2212" y="598"/>
                  </a:lnTo>
                  <a:lnTo>
                    <a:pt x="2214" y="598"/>
                  </a:lnTo>
                  <a:lnTo>
                    <a:pt x="2214" y="597"/>
                  </a:lnTo>
                  <a:lnTo>
                    <a:pt x="2214" y="596"/>
                  </a:lnTo>
                  <a:lnTo>
                    <a:pt x="2215" y="596"/>
                  </a:lnTo>
                  <a:lnTo>
                    <a:pt x="2216" y="596"/>
                  </a:lnTo>
                  <a:lnTo>
                    <a:pt x="2217" y="596"/>
                  </a:lnTo>
                  <a:lnTo>
                    <a:pt x="2218" y="597"/>
                  </a:lnTo>
                  <a:lnTo>
                    <a:pt x="2219" y="598"/>
                  </a:lnTo>
                  <a:lnTo>
                    <a:pt x="2220" y="597"/>
                  </a:lnTo>
                  <a:lnTo>
                    <a:pt x="2220" y="596"/>
                  </a:lnTo>
                  <a:lnTo>
                    <a:pt x="2220" y="595"/>
                  </a:lnTo>
                  <a:lnTo>
                    <a:pt x="2220" y="594"/>
                  </a:lnTo>
                  <a:lnTo>
                    <a:pt x="2220" y="592"/>
                  </a:lnTo>
                  <a:lnTo>
                    <a:pt x="2220" y="591"/>
                  </a:lnTo>
                  <a:lnTo>
                    <a:pt x="2220" y="590"/>
                  </a:lnTo>
                  <a:lnTo>
                    <a:pt x="2220" y="589"/>
                  </a:lnTo>
                  <a:lnTo>
                    <a:pt x="2220" y="588"/>
                  </a:lnTo>
                  <a:lnTo>
                    <a:pt x="2220" y="587"/>
                  </a:lnTo>
                  <a:lnTo>
                    <a:pt x="2221" y="587"/>
                  </a:lnTo>
                  <a:lnTo>
                    <a:pt x="2221" y="586"/>
                  </a:lnTo>
                  <a:lnTo>
                    <a:pt x="2223" y="586"/>
                  </a:lnTo>
                  <a:lnTo>
                    <a:pt x="2223" y="585"/>
                  </a:lnTo>
                  <a:lnTo>
                    <a:pt x="2223" y="583"/>
                  </a:lnTo>
                  <a:lnTo>
                    <a:pt x="2223" y="582"/>
                  </a:lnTo>
                  <a:lnTo>
                    <a:pt x="2223" y="581"/>
                  </a:lnTo>
                  <a:lnTo>
                    <a:pt x="2223" y="580"/>
                  </a:lnTo>
                  <a:lnTo>
                    <a:pt x="2221" y="580"/>
                  </a:lnTo>
                  <a:lnTo>
                    <a:pt x="2223" y="580"/>
                  </a:lnTo>
                  <a:lnTo>
                    <a:pt x="2223" y="579"/>
                  </a:lnTo>
                  <a:lnTo>
                    <a:pt x="2224" y="579"/>
                  </a:lnTo>
                  <a:lnTo>
                    <a:pt x="2225" y="578"/>
                  </a:lnTo>
                  <a:lnTo>
                    <a:pt x="2226" y="578"/>
                  </a:lnTo>
                  <a:lnTo>
                    <a:pt x="2225" y="577"/>
                  </a:lnTo>
                  <a:lnTo>
                    <a:pt x="2225" y="574"/>
                  </a:lnTo>
                  <a:lnTo>
                    <a:pt x="2225" y="563"/>
                  </a:lnTo>
                  <a:lnTo>
                    <a:pt x="2225" y="557"/>
                  </a:lnTo>
                  <a:lnTo>
                    <a:pt x="2225" y="552"/>
                  </a:lnTo>
                  <a:lnTo>
                    <a:pt x="2225" y="550"/>
                  </a:lnTo>
                  <a:lnTo>
                    <a:pt x="2223" y="550"/>
                  </a:lnTo>
                  <a:lnTo>
                    <a:pt x="2221" y="550"/>
                  </a:lnTo>
                  <a:lnTo>
                    <a:pt x="2218" y="552"/>
                  </a:lnTo>
                  <a:lnTo>
                    <a:pt x="2217" y="552"/>
                  </a:lnTo>
                  <a:lnTo>
                    <a:pt x="2216" y="552"/>
                  </a:lnTo>
                  <a:lnTo>
                    <a:pt x="2216" y="550"/>
                  </a:lnTo>
                  <a:lnTo>
                    <a:pt x="2216" y="549"/>
                  </a:lnTo>
                  <a:lnTo>
                    <a:pt x="2215" y="548"/>
                  </a:lnTo>
                  <a:lnTo>
                    <a:pt x="2215" y="547"/>
                  </a:lnTo>
                  <a:lnTo>
                    <a:pt x="2214" y="547"/>
                  </a:lnTo>
                  <a:lnTo>
                    <a:pt x="2212" y="547"/>
                  </a:lnTo>
                  <a:lnTo>
                    <a:pt x="2212" y="548"/>
                  </a:lnTo>
                  <a:lnTo>
                    <a:pt x="2211" y="548"/>
                  </a:lnTo>
                  <a:lnTo>
                    <a:pt x="2210" y="548"/>
                  </a:lnTo>
                  <a:lnTo>
                    <a:pt x="2209" y="548"/>
                  </a:lnTo>
                  <a:lnTo>
                    <a:pt x="2209" y="549"/>
                  </a:lnTo>
                  <a:lnTo>
                    <a:pt x="2208" y="549"/>
                  </a:lnTo>
                  <a:lnTo>
                    <a:pt x="2207" y="549"/>
                  </a:lnTo>
                  <a:lnTo>
                    <a:pt x="2206" y="550"/>
                  </a:lnTo>
                  <a:lnTo>
                    <a:pt x="2204" y="550"/>
                  </a:lnTo>
                  <a:lnTo>
                    <a:pt x="2203" y="550"/>
                  </a:lnTo>
                  <a:lnTo>
                    <a:pt x="2202" y="552"/>
                  </a:lnTo>
                  <a:lnTo>
                    <a:pt x="2201" y="552"/>
                  </a:lnTo>
                  <a:lnTo>
                    <a:pt x="2200" y="552"/>
                  </a:lnTo>
                  <a:lnTo>
                    <a:pt x="2200" y="553"/>
                  </a:lnTo>
                  <a:lnTo>
                    <a:pt x="2199" y="553"/>
                  </a:lnTo>
                  <a:lnTo>
                    <a:pt x="2198" y="553"/>
                  </a:lnTo>
                  <a:lnTo>
                    <a:pt x="2197" y="554"/>
                  </a:lnTo>
                  <a:lnTo>
                    <a:pt x="2195" y="554"/>
                  </a:lnTo>
                  <a:lnTo>
                    <a:pt x="2194" y="554"/>
                  </a:lnTo>
                  <a:lnTo>
                    <a:pt x="2194" y="555"/>
                  </a:lnTo>
                  <a:lnTo>
                    <a:pt x="2193" y="555"/>
                  </a:lnTo>
                  <a:lnTo>
                    <a:pt x="2192" y="555"/>
                  </a:lnTo>
                  <a:lnTo>
                    <a:pt x="2191" y="555"/>
                  </a:lnTo>
                  <a:lnTo>
                    <a:pt x="2191" y="556"/>
                  </a:lnTo>
                  <a:lnTo>
                    <a:pt x="2190" y="556"/>
                  </a:lnTo>
                  <a:lnTo>
                    <a:pt x="2189" y="556"/>
                  </a:lnTo>
                  <a:lnTo>
                    <a:pt x="2188" y="557"/>
                  </a:lnTo>
                  <a:lnTo>
                    <a:pt x="2186" y="557"/>
                  </a:lnTo>
                  <a:lnTo>
                    <a:pt x="2185" y="557"/>
                  </a:lnTo>
                  <a:lnTo>
                    <a:pt x="2184" y="558"/>
                  </a:lnTo>
                  <a:lnTo>
                    <a:pt x="2183" y="558"/>
                  </a:lnTo>
                  <a:lnTo>
                    <a:pt x="2183" y="560"/>
                  </a:lnTo>
                  <a:lnTo>
                    <a:pt x="2183" y="561"/>
                  </a:lnTo>
                  <a:lnTo>
                    <a:pt x="2182" y="561"/>
                  </a:lnTo>
                  <a:lnTo>
                    <a:pt x="2181" y="561"/>
                  </a:lnTo>
                  <a:lnTo>
                    <a:pt x="2180" y="561"/>
                  </a:lnTo>
                  <a:lnTo>
                    <a:pt x="2180" y="562"/>
                  </a:lnTo>
                  <a:lnTo>
                    <a:pt x="2180" y="563"/>
                  </a:lnTo>
                  <a:lnTo>
                    <a:pt x="2178" y="563"/>
                  </a:lnTo>
                  <a:lnTo>
                    <a:pt x="2176" y="563"/>
                  </a:lnTo>
                  <a:lnTo>
                    <a:pt x="2176" y="565"/>
                  </a:lnTo>
                  <a:lnTo>
                    <a:pt x="2176" y="566"/>
                  </a:lnTo>
                  <a:lnTo>
                    <a:pt x="2175" y="566"/>
                  </a:lnTo>
                  <a:lnTo>
                    <a:pt x="2174" y="566"/>
                  </a:lnTo>
                  <a:lnTo>
                    <a:pt x="2173" y="566"/>
                  </a:lnTo>
                  <a:lnTo>
                    <a:pt x="2172" y="566"/>
                  </a:lnTo>
                  <a:lnTo>
                    <a:pt x="2171" y="566"/>
                  </a:lnTo>
                  <a:lnTo>
                    <a:pt x="2169" y="566"/>
                  </a:lnTo>
                  <a:lnTo>
                    <a:pt x="2168" y="567"/>
                  </a:lnTo>
                  <a:lnTo>
                    <a:pt x="2168" y="566"/>
                  </a:lnTo>
                  <a:lnTo>
                    <a:pt x="2168" y="565"/>
                  </a:lnTo>
                  <a:lnTo>
                    <a:pt x="2167" y="565"/>
                  </a:lnTo>
                  <a:lnTo>
                    <a:pt x="2167" y="564"/>
                  </a:lnTo>
                  <a:lnTo>
                    <a:pt x="2167" y="565"/>
                  </a:lnTo>
                  <a:lnTo>
                    <a:pt x="2165" y="565"/>
                  </a:lnTo>
                  <a:lnTo>
                    <a:pt x="2164" y="566"/>
                  </a:lnTo>
                  <a:lnTo>
                    <a:pt x="2163" y="566"/>
                  </a:lnTo>
                  <a:lnTo>
                    <a:pt x="2162" y="566"/>
                  </a:lnTo>
                  <a:lnTo>
                    <a:pt x="2159" y="567"/>
                  </a:lnTo>
                  <a:lnTo>
                    <a:pt x="2158" y="569"/>
                  </a:lnTo>
                  <a:lnTo>
                    <a:pt x="2157" y="569"/>
                  </a:lnTo>
                  <a:lnTo>
                    <a:pt x="2156" y="569"/>
                  </a:lnTo>
                  <a:lnTo>
                    <a:pt x="2154" y="570"/>
                  </a:lnTo>
                  <a:lnTo>
                    <a:pt x="2147" y="572"/>
                  </a:lnTo>
                  <a:lnTo>
                    <a:pt x="2147" y="573"/>
                  </a:lnTo>
                  <a:lnTo>
                    <a:pt x="2148" y="575"/>
                  </a:lnTo>
                  <a:lnTo>
                    <a:pt x="2147" y="577"/>
                  </a:lnTo>
                  <a:lnTo>
                    <a:pt x="2145" y="577"/>
                  </a:lnTo>
                  <a:lnTo>
                    <a:pt x="2145" y="578"/>
                  </a:lnTo>
                  <a:lnTo>
                    <a:pt x="2146" y="579"/>
                  </a:lnTo>
                  <a:lnTo>
                    <a:pt x="2147" y="579"/>
                  </a:lnTo>
                  <a:lnTo>
                    <a:pt x="2148" y="580"/>
                  </a:lnTo>
                  <a:lnTo>
                    <a:pt x="2149" y="580"/>
                  </a:lnTo>
                  <a:lnTo>
                    <a:pt x="2149" y="581"/>
                  </a:lnTo>
                  <a:lnTo>
                    <a:pt x="2148" y="581"/>
                  </a:lnTo>
                  <a:lnTo>
                    <a:pt x="2147" y="581"/>
                  </a:lnTo>
                  <a:lnTo>
                    <a:pt x="2146" y="581"/>
                  </a:lnTo>
                  <a:lnTo>
                    <a:pt x="2145" y="580"/>
                  </a:lnTo>
                  <a:lnTo>
                    <a:pt x="2143" y="580"/>
                  </a:lnTo>
                  <a:lnTo>
                    <a:pt x="2142" y="580"/>
                  </a:lnTo>
                  <a:lnTo>
                    <a:pt x="2141" y="580"/>
                  </a:lnTo>
                  <a:lnTo>
                    <a:pt x="2141" y="581"/>
                  </a:lnTo>
                  <a:lnTo>
                    <a:pt x="2141" y="582"/>
                  </a:lnTo>
                  <a:lnTo>
                    <a:pt x="2141" y="583"/>
                  </a:lnTo>
                  <a:lnTo>
                    <a:pt x="2140" y="583"/>
                  </a:lnTo>
                  <a:lnTo>
                    <a:pt x="2139" y="583"/>
                  </a:lnTo>
                  <a:lnTo>
                    <a:pt x="2138" y="585"/>
                  </a:lnTo>
                  <a:lnTo>
                    <a:pt x="2137" y="585"/>
                  </a:lnTo>
                  <a:close/>
                  <a:moveTo>
                    <a:pt x="2156" y="1242"/>
                  </a:moveTo>
                  <a:lnTo>
                    <a:pt x="2158" y="1244"/>
                  </a:lnTo>
                  <a:lnTo>
                    <a:pt x="2160" y="1246"/>
                  </a:lnTo>
                  <a:lnTo>
                    <a:pt x="2160" y="1247"/>
                  </a:lnTo>
                  <a:lnTo>
                    <a:pt x="2162" y="1248"/>
                  </a:lnTo>
                  <a:lnTo>
                    <a:pt x="2163" y="1248"/>
                  </a:lnTo>
                  <a:lnTo>
                    <a:pt x="2163" y="1249"/>
                  </a:lnTo>
                  <a:lnTo>
                    <a:pt x="2164" y="1249"/>
                  </a:lnTo>
                  <a:lnTo>
                    <a:pt x="2164" y="1250"/>
                  </a:lnTo>
                  <a:lnTo>
                    <a:pt x="2165" y="1250"/>
                  </a:lnTo>
                  <a:lnTo>
                    <a:pt x="2165" y="1251"/>
                  </a:lnTo>
                  <a:lnTo>
                    <a:pt x="2165" y="1252"/>
                  </a:lnTo>
                  <a:lnTo>
                    <a:pt x="2165" y="1253"/>
                  </a:lnTo>
                  <a:lnTo>
                    <a:pt x="2165" y="1255"/>
                  </a:lnTo>
                  <a:lnTo>
                    <a:pt x="2167" y="1255"/>
                  </a:lnTo>
                  <a:lnTo>
                    <a:pt x="2171" y="1253"/>
                  </a:lnTo>
                  <a:lnTo>
                    <a:pt x="2172" y="1253"/>
                  </a:lnTo>
                  <a:lnTo>
                    <a:pt x="2173" y="1253"/>
                  </a:lnTo>
                  <a:lnTo>
                    <a:pt x="2174" y="1253"/>
                  </a:lnTo>
                  <a:lnTo>
                    <a:pt x="2175" y="1253"/>
                  </a:lnTo>
                  <a:lnTo>
                    <a:pt x="2176" y="1253"/>
                  </a:lnTo>
                  <a:lnTo>
                    <a:pt x="2177" y="1253"/>
                  </a:lnTo>
                  <a:lnTo>
                    <a:pt x="2178" y="1253"/>
                  </a:lnTo>
                  <a:lnTo>
                    <a:pt x="2180" y="1253"/>
                  </a:lnTo>
                  <a:lnTo>
                    <a:pt x="2180" y="1255"/>
                  </a:lnTo>
                  <a:lnTo>
                    <a:pt x="2182" y="1255"/>
                  </a:lnTo>
                  <a:lnTo>
                    <a:pt x="2185" y="1256"/>
                  </a:lnTo>
                  <a:lnTo>
                    <a:pt x="2190" y="1257"/>
                  </a:lnTo>
                  <a:lnTo>
                    <a:pt x="2192" y="1258"/>
                  </a:lnTo>
                  <a:lnTo>
                    <a:pt x="2193" y="1258"/>
                  </a:lnTo>
                  <a:lnTo>
                    <a:pt x="2194" y="1258"/>
                  </a:lnTo>
                  <a:lnTo>
                    <a:pt x="2194" y="1259"/>
                  </a:lnTo>
                  <a:lnTo>
                    <a:pt x="2195" y="1259"/>
                  </a:lnTo>
                  <a:lnTo>
                    <a:pt x="2197" y="1259"/>
                  </a:lnTo>
                  <a:lnTo>
                    <a:pt x="2199" y="1259"/>
                  </a:lnTo>
                  <a:lnTo>
                    <a:pt x="2201" y="1259"/>
                  </a:lnTo>
                  <a:lnTo>
                    <a:pt x="2209" y="1259"/>
                  </a:lnTo>
                  <a:lnTo>
                    <a:pt x="2211" y="1259"/>
                  </a:lnTo>
                  <a:lnTo>
                    <a:pt x="2214" y="1259"/>
                  </a:lnTo>
                  <a:lnTo>
                    <a:pt x="2217" y="1259"/>
                  </a:lnTo>
                  <a:lnTo>
                    <a:pt x="2220" y="1259"/>
                  </a:lnTo>
                  <a:lnTo>
                    <a:pt x="2220" y="1252"/>
                  </a:lnTo>
                  <a:lnTo>
                    <a:pt x="2220" y="1244"/>
                  </a:lnTo>
                  <a:lnTo>
                    <a:pt x="2221" y="1244"/>
                  </a:lnTo>
                  <a:lnTo>
                    <a:pt x="2220" y="1242"/>
                  </a:lnTo>
                  <a:lnTo>
                    <a:pt x="2220" y="1240"/>
                  </a:lnTo>
                  <a:lnTo>
                    <a:pt x="2220" y="1239"/>
                  </a:lnTo>
                  <a:lnTo>
                    <a:pt x="2219" y="1233"/>
                  </a:lnTo>
                  <a:lnTo>
                    <a:pt x="2219" y="1231"/>
                  </a:lnTo>
                  <a:lnTo>
                    <a:pt x="2219" y="1221"/>
                  </a:lnTo>
                  <a:lnTo>
                    <a:pt x="2219" y="1209"/>
                  </a:lnTo>
                  <a:lnTo>
                    <a:pt x="2218" y="1209"/>
                  </a:lnTo>
                  <a:lnTo>
                    <a:pt x="2217" y="1209"/>
                  </a:lnTo>
                  <a:lnTo>
                    <a:pt x="2216" y="1209"/>
                  </a:lnTo>
                  <a:lnTo>
                    <a:pt x="2215" y="1209"/>
                  </a:lnTo>
                  <a:lnTo>
                    <a:pt x="2214" y="1209"/>
                  </a:lnTo>
                  <a:lnTo>
                    <a:pt x="2212" y="1209"/>
                  </a:lnTo>
                  <a:lnTo>
                    <a:pt x="2212" y="1208"/>
                  </a:lnTo>
                  <a:lnTo>
                    <a:pt x="2212" y="1207"/>
                  </a:lnTo>
                  <a:lnTo>
                    <a:pt x="2212" y="1206"/>
                  </a:lnTo>
                  <a:lnTo>
                    <a:pt x="2210" y="1206"/>
                  </a:lnTo>
                  <a:lnTo>
                    <a:pt x="2210" y="1205"/>
                  </a:lnTo>
                  <a:lnTo>
                    <a:pt x="2209" y="1205"/>
                  </a:lnTo>
                  <a:lnTo>
                    <a:pt x="2208" y="1205"/>
                  </a:lnTo>
                  <a:lnTo>
                    <a:pt x="2207" y="1205"/>
                  </a:lnTo>
                  <a:lnTo>
                    <a:pt x="2206" y="1205"/>
                  </a:lnTo>
                  <a:lnTo>
                    <a:pt x="2204" y="1205"/>
                  </a:lnTo>
                  <a:lnTo>
                    <a:pt x="2203" y="1205"/>
                  </a:lnTo>
                  <a:lnTo>
                    <a:pt x="2202" y="1205"/>
                  </a:lnTo>
                  <a:lnTo>
                    <a:pt x="2202" y="1202"/>
                  </a:lnTo>
                  <a:lnTo>
                    <a:pt x="2202" y="1201"/>
                  </a:lnTo>
                  <a:lnTo>
                    <a:pt x="2203" y="1201"/>
                  </a:lnTo>
                  <a:lnTo>
                    <a:pt x="2202" y="1199"/>
                  </a:lnTo>
                  <a:lnTo>
                    <a:pt x="2203" y="1199"/>
                  </a:lnTo>
                  <a:lnTo>
                    <a:pt x="2204" y="1198"/>
                  </a:lnTo>
                  <a:lnTo>
                    <a:pt x="2206" y="1198"/>
                  </a:lnTo>
                  <a:lnTo>
                    <a:pt x="2207" y="1198"/>
                  </a:lnTo>
                  <a:lnTo>
                    <a:pt x="2208" y="1198"/>
                  </a:lnTo>
                  <a:lnTo>
                    <a:pt x="2209" y="1197"/>
                  </a:lnTo>
                  <a:lnTo>
                    <a:pt x="2208" y="1194"/>
                  </a:lnTo>
                  <a:lnTo>
                    <a:pt x="2208" y="1191"/>
                  </a:lnTo>
                  <a:lnTo>
                    <a:pt x="2208" y="1190"/>
                  </a:lnTo>
                  <a:lnTo>
                    <a:pt x="2208" y="1188"/>
                  </a:lnTo>
                  <a:lnTo>
                    <a:pt x="2208" y="1185"/>
                  </a:lnTo>
                  <a:lnTo>
                    <a:pt x="2208" y="1184"/>
                  </a:lnTo>
                  <a:lnTo>
                    <a:pt x="2208" y="1181"/>
                  </a:lnTo>
                  <a:lnTo>
                    <a:pt x="2209" y="1181"/>
                  </a:lnTo>
                  <a:lnTo>
                    <a:pt x="2210" y="1181"/>
                  </a:lnTo>
                  <a:lnTo>
                    <a:pt x="2210" y="1180"/>
                  </a:lnTo>
                  <a:lnTo>
                    <a:pt x="2209" y="1181"/>
                  </a:lnTo>
                  <a:lnTo>
                    <a:pt x="2208" y="1181"/>
                  </a:lnTo>
                  <a:lnTo>
                    <a:pt x="2208" y="1176"/>
                  </a:lnTo>
                  <a:lnTo>
                    <a:pt x="2208" y="1172"/>
                  </a:lnTo>
                  <a:lnTo>
                    <a:pt x="2208" y="1169"/>
                  </a:lnTo>
                  <a:lnTo>
                    <a:pt x="2208" y="1166"/>
                  </a:lnTo>
                  <a:lnTo>
                    <a:pt x="2214" y="1166"/>
                  </a:lnTo>
                  <a:lnTo>
                    <a:pt x="2215" y="1166"/>
                  </a:lnTo>
                  <a:lnTo>
                    <a:pt x="2214" y="1165"/>
                  </a:lnTo>
                  <a:lnTo>
                    <a:pt x="2214" y="1164"/>
                  </a:lnTo>
                  <a:lnTo>
                    <a:pt x="2214" y="1163"/>
                  </a:lnTo>
                  <a:lnTo>
                    <a:pt x="2212" y="1160"/>
                  </a:lnTo>
                  <a:lnTo>
                    <a:pt x="2210" y="1155"/>
                  </a:lnTo>
                  <a:lnTo>
                    <a:pt x="2208" y="1150"/>
                  </a:lnTo>
                  <a:lnTo>
                    <a:pt x="2207" y="1150"/>
                  </a:lnTo>
                  <a:lnTo>
                    <a:pt x="2207" y="1149"/>
                  </a:lnTo>
                  <a:lnTo>
                    <a:pt x="2206" y="1148"/>
                  </a:lnTo>
                  <a:lnTo>
                    <a:pt x="2204" y="1148"/>
                  </a:lnTo>
                  <a:lnTo>
                    <a:pt x="2203" y="1148"/>
                  </a:lnTo>
                  <a:lnTo>
                    <a:pt x="2202" y="1148"/>
                  </a:lnTo>
                  <a:lnTo>
                    <a:pt x="2201" y="1148"/>
                  </a:lnTo>
                  <a:lnTo>
                    <a:pt x="2200" y="1148"/>
                  </a:lnTo>
                  <a:lnTo>
                    <a:pt x="2199" y="1144"/>
                  </a:lnTo>
                  <a:lnTo>
                    <a:pt x="2199" y="1143"/>
                  </a:lnTo>
                  <a:lnTo>
                    <a:pt x="2198" y="1142"/>
                  </a:lnTo>
                  <a:lnTo>
                    <a:pt x="2195" y="1142"/>
                  </a:lnTo>
                  <a:lnTo>
                    <a:pt x="2193" y="1148"/>
                  </a:lnTo>
                  <a:lnTo>
                    <a:pt x="2192" y="1148"/>
                  </a:lnTo>
                  <a:lnTo>
                    <a:pt x="2192" y="1149"/>
                  </a:lnTo>
                  <a:lnTo>
                    <a:pt x="2191" y="1150"/>
                  </a:lnTo>
                  <a:lnTo>
                    <a:pt x="2191" y="1154"/>
                  </a:lnTo>
                  <a:lnTo>
                    <a:pt x="2190" y="1157"/>
                  </a:lnTo>
                  <a:lnTo>
                    <a:pt x="2189" y="1157"/>
                  </a:lnTo>
                  <a:lnTo>
                    <a:pt x="2189" y="1159"/>
                  </a:lnTo>
                  <a:lnTo>
                    <a:pt x="2189" y="1160"/>
                  </a:lnTo>
                  <a:lnTo>
                    <a:pt x="2188" y="1161"/>
                  </a:lnTo>
                  <a:lnTo>
                    <a:pt x="2186" y="1165"/>
                  </a:lnTo>
                  <a:lnTo>
                    <a:pt x="2186" y="1166"/>
                  </a:lnTo>
                  <a:lnTo>
                    <a:pt x="2186" y="1167"/>
                  </a:lnTo>
                  <a:lnTo>
                    <a:pt x="2174" y="1205"/>
                  </a:lnTo>
                  <a:lnTo>
                    <a:pt x="2174" y="1206"/>
                  </a:lnTo>
                  <a:lnTo>
                    <a:pt x="2173" y="1206"/>
                  </a:lnTo>
                  <a:lnTo>
                    <a:pt x="2173" y="1207"/>
                  </a:lnTo>
                  <a:lnTo>
                    <a:pt x="2172" y="1208"/>
                  </a:lnTo>
                  <a:lnTo>
                    <a:pt x="2171" y="1209"/>
                  </a:lnTo>
                  <a:lnTo>
                    <a:pt x="2171" y="1210"/>
                  </a:lnTo>
                  <a:lnTo>
                    <a:pt x="2169" y="1211"/>
                  </a:lnTo>
                  <a:lnTo>
                    <a:pt x="2169" y="1213"/>
                  </a:lnTo>
                  <a:lnTo>
                    <a:pt x="2168" y="1213"/>
                  </a:lnTo>
                  <a:lnTo>
                    <a:pt x="2168" y="1214"/>
                  </a:lnTo>
                  <a:lnTo>
                    <a:pt x="2167" y="1215"/>
                  </a:lnTo>
                  <a:lnTo>
                    <a:pt x="2166" y="1216"/>
                  </a:lnTo>
                  <a:lnTo>
                    <a:pt x="2166" y="1217"/>
                  </a:lnTo>
                  <a:lnTo>
                    <a:pt x="2165" y="1217"/>
                  </a:lnTo>
                  <a:lnTo>
                    <a:pt x="2165" y="1218"/>
                  </a:lnTo>
                  <a:lnTo>
                    <a:pt x="2164" y="1219"/>
                  </a:lnTo>
                  <a:lnTo>
                    <a:pt x="2164" y="1221"/>
                  </a:lnTo>
                  <a:lnTo>
                    <a:pt x="2162" y="1223"/>
                  </a:lnTo>
                  <a:lnTo>
                    <a:pt x="2158" y="1227"/>
                  </a:lnTo>
                  <a:lnTo>
                    <a:pt x="2156" y="1231"/>
                  </a:lnTo>
                  <a:lnTo>
                    <a:pt x="2157" y="1232"/>
                  </a:lnTo>
                  <a:lnTo>
                    <a:pt x="2158" y="1232"/>
                  </a:lnTo>
                  <a:lnTo>
                    <a:pt x="2159" y="1233"/>
                  </a:lnTo>
                  <a:lnTo>
                    <a:pt x="2163" y="1227"/>
                  </a:lnTo>
                  <a:lnTo>
                    <a:pt x="2164" y="1227"/>
                  </a:lnTo>
                  <a:lnTo>
                    <a:pt x="2164" y="1228"/>
                  </a:lnTo>
                  <a:lnTo>
                    <a:pt x="2164" y="1230"/>
                  </a:lnTo>
                  <a:lnTo>
                    <a:pt x="2163" y="1231"/>
                  </a:lnTo>
                  <a:lnTo>
                    <a:pt x="2163" y="1232"/>
                  </a:lnTo>
                  <a:lnTo>
                    <a:pt x="2162" y="1234"/>
                  </a:lnTo>
                  <a:lnTo>
                    <a:pt x="2159" y="1236"/>
                  </a:lnTo>
                  <a:lnTo>
                    <a:pt x="2157" y="1240"/>
                  </a:lnTo>
                  <a:lnTo>
                    <a:pt x="2156" y="1242"/>
                  </a:lnTo>
                  <a:close/>
                  <a:moveTo>
                    <a:pt x="2177" y="1270"/>
                  </a:moveTo>
                  <a:lnTo>
                    <a:pt x="2178" y="1270"/>
                  </a:lnTo>
                  <a:lnTo>
                    <a:pt x="2178" y="1272"/>
                  </a:lnTo>
                  <a:lnTo>
                    <a:pt x="2177" y="1272"/>
                  </a:lnTo>
                  <a:lnTo>
                    <a:pt x="2177" y="1273"/>
                  </a:lnTo>
                  <a:lnTo>
                    <a:pt x="2178" y="1273"/>
                  </a:lnTo>
                  <a:lnTo>
                    <a:pt x="2178" y="1274"/>
                  </a:lnTo>
                  <a:lnTo>
                    <a:pt x="2178" y="1275"/>
                  </a:lnTo>
                  <a:lnTo>
                    <a:pt x="2177" y="1275"/>
                  </a:lnTo>
                  <a:lnTo>
                    <a:pt x="2177" y="1276"/>
                  </a:lnTo>
                  <a:lnTo>
                    <a:pt x="2177" y="1277"/>
                  </a:lnTo>
                  <a:lnTo>
                    <a:pt x="2177" y="1278"/>
                  </a:lnTo>
                  <a:lnTo>
                    <a:pt x="2177" y="1280"/>
                  </a:lnTo>
                  <a:lnTo>
                    <a:pt x="2177" y="1281"/>
                  </a:lnTo>
                  <a:lnTo>
                    <a:pt x="2177" y="1282"/>
                  </a:lnTo>
                  <a:lnTo>
                    <a:pt x="2177" y="1283"/>
                  </a:lnTo>
                  <a:lnTo>
                    <a:pt x="2177" y="1284"/>
                  </a:lnTo>
                  <a:lnTo>
                    <a:pt x="2177" y="1285"/>
                  </a:lnTo>
                  <a:lnTo>
                    <a:pt x="2177" y="1286"/>
                  </a:lnTo>
                  <a:lnTo>
                    <a:pt x="2177" y="1288"/>
                  </a:lnTo>
                  <a:lnTo>
                    <a:pt x="2177" y="1289"/>
                  </a:lnTo>
                  <a:lnTo>
                    <a:pt x="2177" y="1290"/>
                  </a:lnTo>
                  <a:lnTo>
                    <a:pt x="2177" y="1291"/>
                  </a:lnTo>
                  <a:lnTo>
                    <a:pt x="2177" y="1292"/>
                  </a:lnTo>
                  <a:lnTo>
                    <a:pt x="2177" y="1293"/>
                  </a:lnTo>
                  <a:lnTo>
                    <a:pt x="2177" y="1294"/>
                  </a:lnTo>
                  <a:lnTo>
                    <a:pt x="2177" y="1295"/>
                  </a:lnTo>
                  <a:lnTo>
                    <a:pt x="2177" y="1297"/>
                  </a:lnTo>
                  <a:lnTo>
                    <a:pt x="2177" y="1298"/>
                  </a:lnTo>
                  <a:lnTo>
                    <a:pt x="2177" y="1299"/>
                  </a:lnTo>
                  <a:lnTo>
                    <a:pt x="2177" y="1300"/>
                  </a:lnTo>
                  <a:lnTo>
                    <a:pt x="2177" y="1301"/>
                  </a:lnTo>
                  <a:lnTo>
                    <a:pt x="2177" y="1302"/>
                  </a:lnTo>
                  <a:lnTo>
                    <a:pt x="2178" y="1303"/>
                  </a:lnTo>
                  <a:lnTo>
                    <a:pt x="2180" y="1303"/>
                  </a:lnTo>
                  <a:lnTo>
                    <a:pt x="2180" y="1305"/>
                  </a:lnTo>
                  <a:lnTo>
                    <a:pt x="2178" y="1305"/>
                  </a:lnTo>
                  <a:lnTo>
                    <a:pt x="2178" y="1306"/>
                  </a:lnTo>
                  <a:lnTo>
                    <a:pt x="2178" y="1307"/>
                  </a:lnTo>
                  <a:lnTo>
                    <a:pt x="2178" y="1308"/>
                  </a:lnTo>
                  <a:lnTo>
                    <a:pt x="2178" y="1309"/>
                  </a:lnTo>
                  <a:lnTo>
                    <a:pt x="2178" y="1310"/>
                  </a:lnTo>
                  <a:lnTo>
                    <a:pt x="2178" y="1311"/>
                  </a:lnTo>
                  <a:lnTo>
                    <a:pt x="2178" y="1313"/>
                  </a:lnTo>
                  <a:lnTo>
                    <a:pt x="2178" y="1314"/>
                  </a:lnTo>
                  <a:lnTo>
                    <a:pt x="2178" y="1315"/>
                  </a:lnTo>
                  <a:lnTo>
                    <a:pt x="2178" y="1316"/>
                  </a:lnTo>
                  <a:lnTo>
                    <a:pt x="2178" y="1317"/>
                  </a:lnTo>
                  <a:lnTo>
                    <a:pt x="2178" y="1318"/>
                  </a:lnTo>
                  <a:lnTo>
                    <a:pt x="2178" y="1319"/>
                  </a:lnTo>
                  <a:lnTo>
                    <a:pt x="2178" y="1320"/>
                  </a:lnTo>
                  <a:lnTo>
                    <a:pt x="2180" y="1320"/>
                  </a:lnTo>
                  <a:lnTo>
                    <a:pt x="2180" y="1322"/>
                  </a:lnTo>
                  <a:lnTo>
                    <a:pt x="2178" y="1322"/>
                  </a:lnTo>
                  <a:lnTo>
                    <a:pt x="2178" y="1323"/>
                  </a:lnTo>
                  <a:lnTo>
                    <a:pt x="2178" y="1324"/>
                  </a:lnTo>
                  <a:lnTo>
                    <a:pt x="2180" y="1324"/>
                  </a:lnTo>
                  <a:lnTo>
                    <a:pt x="2181" y="1324"/>
                  </a:lnTo>
                  <a:lnTo>
                    <a:pt x="2182" y="1324"/>
                  </a:lnTo>
                  <a:lnTo>
                    <a:pt x="2183" y="1324"/>
                  </a:lnTo>
                  <a:lnTo>
                    <a:pt x="2184" y="1324"/>
                  </a:lnTo>
                  <a:lnTo>
                    <a:pt x="2190" y="1324"/>
                  </a:lnTo>
                  <a:lnTo>
                    <a:pt x="2193" y="1324"/>
                  </a:lnTo>
                  <a:lnTo>
                    <a:pt x="2195" y="1324"/>
                  </a:lnTo>
                  <a:lnTo>
                    <a:pt x="2200" y="1324"/>
                  </a:lnTo>
                  <a:lnTo>
                    <a:pt x="2202" y="1324"/>
                  </a:lnTo>
                  <a:lnTo>
                    <a:pt x="2204" y="1324"/>
                  </a:lnTo>
                  <a:lnTo>
                    <a:pt x="2206" y="1324"/>
                  </a:lnTo>
                  <a:lnTo>
                    <a:pt x="2207" y="1324"/>
                  </a:lnTo>
                  <a:lnTo>
                    <a:pt x="2208" y="1323"/>
                  </a:lnTo>
                  <a:lnTo>
                    <a:pt x="2209" y="1323"/>
                  </a:lnTo>
                  <a:lnTo>
                    <a:pt x="2210" y="1323"/>
                  </a:lnTo>
                  <a:lnTo>
                    <a:pt x="2211" y="1323"/>
                  </a:lnTo>
                  <a:lnTo>
                    <a:pt x="2212" y="1323"/>
                  </a:lnTo>
                  <a:lnTo>
                    <a:pt x="2214" y="1323"/>
                  </a:lnTo>
                  <a:lnTo>
                    <a:pt x="2215" y="1323"/>
                  </a:lnTo>
                  <a:lnTo>
                    <a:pt x="2216" y="1323"/>
                  </a:lnTo>
                  <a:lnTo>
                    <a:pt x="2217" y="1323"/>
                  </a:lnTo>
                  <a:lnTo>
                    <a:pt x="2218" y="1323"/>
                  </a:lnTo>
                  <a:lnTo>
                    <a:pt x="2219" y="1323"/>
                  </a:lnTo>
                  <a:lnTo>
                    <a:pt x="2220" y="1323"/>
                  </a:lnTo>
                  <a:lnTo>
                    <a:pt x="2221" y="1323"/>
                  </a:lnTo>
                  <a:lnTo>
                    <a:pt x="2224" y="1323"/>
                  </a:lnTo>
                  <a:lnTo>
                    <a:pt x="2225" y="1323"/>
                  </a:lnTo>
                  <a:lnTo>
                    <a:pt x="2226" y="1323"/>
                  </a:lnTo>
                  <a:lnTo>
                    <a:pt x="2227" y="1323"/>
                  </a:lnTo>
                  <a:lnTo>
                    <a:pt x="2228" y="1324"/>
                  </a:lnTo>
                  <a:lnTo>
                    <a:pt x="2228" y="1325"/>
                  </a:lnTo>
                  <a:lnTo>
                    <a:pt x="2229" y="1325"/>
                  </a:lnTo>
                  <a:lnTo>
                    <a:pt x="2231" y="1325"/>
                  </a:lnTo>
                  <a:lnTo>
                    <a:pt x="2232" y="1325"/>
                  </a:lnTo>
                  <a:lnTo>
                    <a:pt x="2233" y="1325"/>
                  </a:lnTo>
                  <a:lnTo>
                    <a:pt x="2234" y="1325"/>
                  </a:lnTo>
                  <a:lnTo>
                    <a:pt x="2234" y="1324"/>
                  </a:lnTo>
                  <a:lnTo>
                    <a:pt x="2237" y="1323"/>
                  </a:lnTo>
                  <a:lnTo>
                    <a:pt x="2237" y="1324"/>
                  </a:lnTo>
                  <a:lnTo>
                    <a:pt x="2238" y="1324"/>
                  </a:lnTo>
                  <a:lnTo>
                    <a:pt x="2238" y="1322"/>
                  </a:lnTo>
                  <a:lnTo>
                    <a:pt x="2237" y="1322"/>
                  </a:lnTo>
                  <a:lnTo>
                    <a:pt x="2238" y="1322"/>
                  </a:lnTo>
                  <a:lnTo>
                    <a:pt x="2240" y="1320"/>
                  </a:lnTo>
                  <a:lnTo>
                    <a:pt x="2240" y="1319"/>
                  </a:lnTo>
                  <a:lnTo>
                    <a:pt x="2240" y="1317"/>
                  </a:lnTo>
                  <a:lnTo>
                    <a:pt x="2240" y="1316"/>
                  </a:lnTo>
                  <a:lnTo>
                    <a:pt x="2238" y="1315"/>
                  </a:lnTo>
                  <a:lnTo>
                    <a:pt x="2237" y="1314"/>
                  </a:lnTo>
                  <a:lnTo>
                    <a:pt x="2236" y="1311"/>
                  </a:lnTo>
                  <a:lnTo>
                    <a:pt x="2235" y="1307"/>
                  </a:lnTo>
                  <a:lnTo>
                    <a:pt x="2235" y="1306"/>
                  </a:lnTo>
                  <a:lnTo>
                    <a:pt x="2235" y="1305"/>
                  </a:lnTo>
                  <a:lnTo>
                    <a:pt x="2234" y="1303"/>
                  </a:lnTo>
                  <a:lnTo>
                    <a:pt x="2234" y="1301"/>
                  </a:lnTo>
                  <a:lnTo>
                    <a:pt x="2234" y="1298"/>
                  </a:lnTo>
                  <a:lnTo>
                    <a:pt x="2234" y="1295"/>
                  </a:lnTo>
                  <a:lnTo>
                    <a:pt x="2234" y="1294"/>
                  </a:lnTo>
                  <a:lnTo>
                    <a:pt x="2234" y="1284"/>
                  </a:lnTo>
                  <a:lnTo>
                    <a:pt x="2234" y="1282"/>
                  </a:lnTo>
                  <a:lnTo>
                    <a:pt x="2233" y="1281"/>
                  </a:lnTo>
                  <a:lnTo>
                    <a:pt x="2233" y="1280"/>
                  </a:lnTo>
                  <a:lnTo>
                    <a:pt x="2232" y="1277"/>
                  </a:lnTo>
                  <a:lnTo>
                    <a:pt x="2229" y="1269"/>
                  </a:lnTo>
                  <a:lnTo>
                    <a:pt x="2228" y="1266"/>
                  </a:lnTo>
                  <a:lnTo>
                    <a:pt x="2227" y="1264"/>
                  </a:lnTo>
                  <a:lnTo>
                    <a:pt x="2226" y="1264"/>
                  </a:lnTo>
                  <a:lnTo>
                    <a:pt x="2226" y="1267"/>
                  </a:lnTo>
                  <a:lnTo>
                    <a:pt x="2226" y="1268"/>
                  </a:lnTo>
                  <a:lnTo>
                    <a:pt x="2226" y="1269"/>
                  </a:lnTo>
                  <a:lnTo>
                    <a:pt x="2226" y="1268"/>
                  </a:lnTo>
                  <a:lnTo>
                    <a:pt x="2226" y="1267"/>
                  </a:lnTo>
                  <a:lnTo>
                    <a:pt x="2225" y="1267"/>
                  </a:lnTo>
                  <a:lnTo>
                    <a:pt x="2224" y="1267"/>
                  </a:lnTo>
                  <a:lnTo>
                    <a:pt x="2223" y="1267"/>
                  </a:lnTo>
                  <a:lnTo>
                    <a:pt x="2221" y="1267"/>
                  </a:lnTo>
                  <a:lnTo>
                    <a:pt x="2220" y="1267"/>
                  </a:lnTo>
                  <a:lnTo>
                    <a:pt x="2219" y="1267"/>
                  </a:lnTo>
                  <a:lnTo>
                    <a:pt x="2218" y="1267"/>
                  </a:lnTo>
                  <a:lnTo>
                    <a:pt x="2217" y="1267"/>
                  </a:lnTo>
                  <a:lnTo>
                    <a:pt x="2216" y="1267"/>
                  </a:lnTo>
                  <a:lnTo>
                    <a:pt x="2215" y="1267"/>
                  </a:lnTo>
                  <a:lnTo>
                    <a:pt x="2214" y="1267"/>
                  </a:lnTo>
                  <a:lnTo>
                    <a:pt x="2212" y="1267"/>
                  </a:lnTo>
                  <a:lnTo>
                    <a:pt x="2209" y="1267"/>
                  </a:lnTo>
                  <a:lnTo>
                    <a:pt x="2208" y="1267"/>
                  </a:lnTo>
                  <a:lnTo>
                    <a:pt x="2207" y="1267"/>
                  </a:lnTo>
                  <a:lnTo>
                    <a:pt x="2206" y="1267"/>
                  </a:lnTo>
                  <a:lnTo>
                    <a:pt x="2204" y="1267"/>
                  </a:lnTo>
                  <a:lnTo>
                    <a:pt x="2203" y="1267"/>
                  </a:lnTo>
                  <a:lnTo>
                    <a:pt x="2201" y="1267"/>
                  </a:lnTo>
                  <a:lnTo>
                    <a:pt x="2200" y="1267"/>
                  </a:lnTo>
                  <a:lnTo>
                    <a:pt x="2199" y="1267"/>
                  </a:lnTo>
                  <a:lnTo>
                    <a:pt x="2198" y="1267"/>
                  </a:lnTo>
                  <a:lnTo>
                    <a:pt x="2197" y="1267"/>
                  </a:lnTo>
                  <a:lnTo>
                    <a:pt x="2195" y="1267"/>
                  </a:lnTo>
                  <a:lnTo>
                    <a:pt x="2194" y="1268"/>
                  </a:lnTo>
                  <a:lnTo>
                    <a:pt x="2193" y="1268"/>
                  </a:lnTo>
                  <a:lnTo>
                    <a:pt x="2192" y="1268"/>
                  </a:lnTo>
                  <a:lnTo>
                    <a:pt x="2191" y="1268"/>
                  </a:lnTo>
                  <a:lnTo>
                    <a:pt x="2190" y="1268"/>
                  </a:lnTo>
                  <a:lnTo>
                    <a:pt x="2189" y="1268"/>
                  </a:lnTo>
                  <a:lnTo>
                    <a:pt x="2188" y="1268"/>
                  </a:lnTo>
                  <a:lnTo>
                    <a:pt x="2186" y="1268"/>
                  </a:lnTo>
                  <a:lnTo>
                    <a:pt x="2185" y="1268"/>
                  </a:lnTo>
                  <a:lnTo>
                    <a:pt x="2184" y="1268"/>
                  </a:lnTo>
                  <a:lnTo>
                    <a:pt x="2183" y="1268"/>
                  </a:lnTo>
                  <a:lnTo>
                    <a:pt x="2182" y="1268"/>
                  </a:lnTo>
                  <a:lnTo>
                    <a:pt x="2180" y="1268"/>
                  </a:lnTo>
                  <a:lnTo>
                    <a:pt x="2178" y="1268"/>
                  </a:lnTo>
                  <a:lnTo>
                    <a:pt x="2177" y="1268"/>
                  </a:lnTo>
                  <a:lnTo>
                    <a:pt x="2177" y="1269"/>
                  </a:lnTo>
                  <a:lnTo>
                    <a:pt x="2177" y="1270"/>
                  </a:lnTo>
                  <a:close/>
                  <a:moveTo>
                    <a:pt x="2441" y="1375"/>
                  </a:moveTo>
                  <a:lnTo>
                    <a:pt x="2441" y="1376"/>
                  </a:lnTo>
                  <a:lnTo>
                    <a:pt x="2441" y="1377"/>
                  </a:lnTo>
                  <a:lnTo>
                    <a:pt x="2443" y="1380"/>
                  </a:lnTo>
                  <a:lnTo>
                    <a:pt x="2447" y="1382"/>
                  </a:lnTo>
                  <a:lnTo>
                    <a:pt x="2447" y="1383"/>
                  </a:lnTo>
                  <a:lnTo>
                    <a:pt x="2448" y="1381"/>
                  </a:lnTo>
                  <a:lnTo>
                    <a:pt x="2449" y="1380"/>
                  </a:lnTo>
                  <a:lnTo>
                    <a:pt x="2443" y="1375"/>
                  </a:lnTo>
                  <a:lnTo>
                    <a:pt x="2441" y="1373"/>
                  </a:lnTo>
                  <a:lnTo>
                    <a:pt x="2441" y="1374"/>
                  </a:lnTo>
                  <a:lnTo>
                    <a:pt x="2441" y="1375"/>
                  </a:lnTo>
                  <a:close/>
                  <a:moveTo>
                    <a:pt x="2467" y="1361"/>
                  </a:moveTo>
                  <a:lnTo>
                    <a:pt x="2471" y="1365"/>
                  </a:lnTo>
                  <a:lnTo>
                    <a:pt x="2471" y="1364"/>
                  </a:lnTo>
                  <a:lnTo>
                    <a:pt x="2474" y="1361"/>
                  </a:lnTo>
                  <a:lnTo>
                    <a:pt x="2475" y="1360"/>
                  </a:lnTo>
                  <a:lnTo>
                    <a:pt x="2474" y="1359"/>
                  </a:lnTo>
                  <a:lnTo>
                    <a:pt x="2473" y="1359"/>
                  </a:lnTo>
                  <a:lnTo>
                    <a:pt x="2471" y="1358"/>
                  </a:lnTo>
                  <a:lnTo>
                    <a:pt x="2470" y="1357"/>
                  </a:lnTo>
                  <a:lnTo>
                    <a:pt x="2468" y="1360"/>
                  </a:lnTo>
                  <a:lnTo>
                    <a:pt x="2467" y="1361"/>
                  </a:lnTo>
                  <a:close/>
                  <a:moveTo>
                    <a:pt x="2476" y="1353"/>
                  </a:moveTo>
                  <a:lnTo>
                    <a:pt x="2478" y="1353"/>
                  </a:lnTo>
                  <a:lnTo>
                    <a:pt x="2481" y="1353"/>
                  </a:lnTo>
                  <a:lnTo>
                    <a:pt x="2481" y="1351"/>
                  </a:lnTo>
                  <a:lnTo>
                    <a:pt x="2481" y="1350"/>
                  </a:lnTo>
                  <a:lnTo>
                    <a:pt x="2482" y="1350"/>
                  </a:lnTo>
                  <a:lnTo>
                    <a:pt x="2483" y="1350"/>
                  </a:lnTo>
                  <a:lnTo>
                    <a:pt x="2483" y="1349"/>
                  </a:lnTo>
                  <a:lnTo>
                    <a:pt x="2482" y="1347"/>
                  </a:lnTo>
                  <a:lnTo>
                    <a:pt x="2482" y="1345"/>
                  </a:lnTo>
                  <a:lnTo>
                    <a:pt x="2481" y="1345"/>
                  </a:lnTo>
                  <a:lnTo>
                    <a:pt x="2477" y="1347"/>
                  </a:lnTo>
                  <a:lnTo>
                    <a:pt x="2477" y="1349"/>
                  </a:lnTo>
                  <a:lnTo>
                    <a:pt x="2476" y="1349"/>
                  </a:lnTo>
                  <a:lnTo>
                    <a:pt x="2476" y="1350"/>
                  </a:lnTo>
                  <a:lnTo>
                    <a:pt x="2474" y="1351"/>
                  </a:lnTo>
                  <a:lnTo>
                    <a:pt x="2476" y="1353"/>
                  </a:lnTo>
                  <a:close/>
                  <a:moveTo>
                    <a:pt x="1925" y="329"/>
                  </a:moveTo>
                  <a:lnTo>
                    <a:pt x="1925" y="330"/>
                  </a:lnTo>
                  <a:lnTo>
                    <a:pt x="1925" y="337"/>
                  </a:lnTo>
                  <a:lnTo>
                    <a:pt x="1925" y="338"/>
                  </a:lnTo>
                  <a:lnTo>
                    <a:pt x="1925" y="339"/>
                  </a:lnTo>
                  <a:lnTo>
                    <a:pt x="1926" y="339"/>
                  </a:lnTo>
                  <a:lnTo>
                    <a:pt x="1927" y="339"/>
                  </a:lnTo>
                  <a:lnTo>
                    <a:pt x="1928" y="339"/>
                  </a:lnTo>
                  <a:lnTo>
                    <a:pt x="1928" y="338"/>
                  </a:lnTo>
                  <a:lnTo>
                    <a:pt x="1928" y="329"/>
                  </a:lnTo>
                  <a:lnTo>
                    <a:pt x="1927" y="329"/>
                  </a:lnTo>
                  <a:lnTo>
                    <a:pt x="1925" y="329"/>
                  </a:lnTo>
                  <a:close/>
                  <a:moveTo>
                    <a:pt x="1220" y="798"/>
                  </a:moveTo>
                  <a:lnTo>
                    <a:pt x="1221" y="798"/>
                  </a:lnTo>
                  <a:lnTo>
                    <a:pt x="1224" y="798"/>
                  </a:lnTo>
                  <a:lnTo>
                    <a:pt x="1225" y="798"/>
                  </a:lnTo>
                  <a:lnTo>
                    <a:pt x="1225" y="797"/>
                  </a:lnTo>
                  <a:lnTo>
                    <a:pt x="1225" y="796"/>
                  </a:lnTo>
                  <a:lnTo>
                    <a:pt x="1224" y="796"/>
                  </a:lnTo>
                  <a:lnTo>
                    <a:pt x="1224" y="795"/>
                  </a:lnTo>
                  <a:lnTo>
                    <a:pt x="1225" y="795"/>
                  </a:lnTo>
                  <a:lnTo>
                    <a:pt x="1226" y="795"/>
                  </a:lnTo>
                  <a:lnTo>
                    <a:pt x="1226" y="796"/>
                  </a:lnTo>
                  <a:lnTo>
                    <a:pt x="1226" y="798"/>
                  </a:lnTo>
                  <a:lnTo>
                    <a:pt x="1226" y="801"/>
                  </a:lnTo>
                  <a:lnTo>
                    <a:pt x="1226" y="803"/>
                  </a:lnTo>
                  <a:lnTo>
                    <a:pt x="1227" y="804"/>
                  </a:lnTo>
                  <a:lnTo>
                    <a:pt x="1227" y="805"/>
                  </a:lnTo>
                  <a:lnTo>
                    <a:pt x="1228" y="803"/>
                  </a:lnTo>
                  <a:lnTo>
                    <a:pt x="1229" y="803"/>
                  </a:lnTo>
                  <a:lnTo>
                    <a:pt x="1229" y="801"/>
                  </a:lnTo>
                  <a:lnTo>
                    <a:pt x="1230" y="803"/>
                  </a:lnTo>
                  <a:lnTo>
                    <a:pt x="1232" y="804"/>
                  </a:lnTo>
                  <a:lnTo>
                    <a:pt x="1233" y="805"/>
                  </a:lnTo>
                  <a:lnTo>
                    <a:pt x="1234" y="805"/>
                  </a:lnTo>
                  <a:lnTo>
                    <a:pt x="1235" y="807"/>
                  </a:lnTo>
                  <a:lnTo>
                    <a:pt x="1234" y="807"/>
                  </a:lnTo>
                  <a:lnTo>
                    <a:pt x="1235" y="808"/>
                  </a:lnTo>
                  <a:lnTo>
                    <a:pt x="1236" y="808"/>
                  </a:lnTo>
                  <a:lnTo>
                    <a:pt x="1237" y="809"/>
                  </a:lnTo>
                  <a:lnTo>
                    <a:pt x="1238" y="808"/>
                  </a:lnTo>
                  <a:lnTo>
                    <a:pt x="1240" y="808"/>
                  </a:lnTo>
                  <a:lnTo>
                    <a:pt x="1241" y="806"/>
                  </a:lnTo>
                  <a:lnTo>
                    <a:pt x="1241" y="805"/>
                  </a:lnTo>
                  <a:lnTo>
                    <a:pt x="1242" y="804"/>
                  </a:lnTo>
                  <a:lnTo>
                    <a:pt x="1242" y="803"/>
                  </a:lnTo>
                  <a:lnTo>
                    <a:pt x="1242" y="801"/>
                  </a:lnTo>
                  <a:lnTo>
                    <a:pt x="1243" y="801"/>
                  </a:lnTo>
                  <a:lnTo>
                    <a:pt x="1243" y="800"/>
                  </a:lnTo>
                  <a:lnTo>
                    <a:pt x="1243" y="799"/>
                  </a:lnTo>
                  <a:lnTo>
                    <a:pt x="1243" y="798"/>
                  </a:lnTo>
                  <a:lnTo>
                    <a:pt x="1243" y="797"/>
                  </a:lnTo>
                  <a:lnTo>
                    <a:pt x="1243" y="796"/>
                  </a:lnTo>
                  <a:lnTo>
                    <a:pt x="1243" y="795"/>
                  </a:lnTo>
                  <a:lnTo>
                    <a:pt x="1243" y="793"/>
                  </a:lnTo>
                  <a:lnTo>
                    <a:pt x="1243" y="792"/>
                  </a:lnTo>
                  <a:lnTo>
                    <a:pt x="1243" y="791"/>
                  </a:lnTo>
                  <a:lnTo>
                    <a:pt x="1243" y="790"/>
                  </a:lnTo>
                  <a:lnTo>
                    <a:pt x="1242" y="790"/>
                  </a:lnTo>
                  <a:lnTo>
                    <a:pt x="1242" y="789"/>
                  </a:lnTo>
                  <a:lnTo>
                    <a:pt x="1242" y="788"/>
                  </a:lnTo>
                  <a:lnTo>
                    <a:pt x="1241" y="787"/>
                  </a:lnTo>
                  <a:lnTo>
                    <a:pt x="1241" y="786"/>
                  </a:lnTo>
                  <a:lnTo>
                    <a:pt x="1241" y="784"/>
                  </a:lnTo>
                  <a:lnTo>
                    <a:pt x="1240" y="783"/>
                  </a:lnTo>
                  <a:lnTo>
                    <a:pt x="1238" y="783"/>
                  </a:lnTo>
                  <a:lnTo>
                    <a:pt x="1238" y="782"/>
                  </a:lnTo>
                  <a:lnTo>
                    <a:pt x="1237" y="781"/>
                  </a:lnTo>
                  <a:lnTo>
                    <a:pt x="1236" y="780"/>
                  </a:lnTo>
                  <a:lnTo>
                    <a:pt x="1234" y="779"/>
                  </a:lnTo>
                  <a:lnTo>
                    <a:pt x="1232" y="778"/>
                  </a:lnTo>
                  <a:lnTo>
                    <a:pt x="1232" y="776"/>
                  </a:lnTo>
                  <a:lnTo>
                    <a:pt x="1230" y="775"/>
                  </a:lnTo>
                  <a:lnTo>
                    <a:pt x="1229" y="776"/>
                  </a:lnTo>
                  <a:lnTo>
                    <a:pt x="1228" y="778"/>
                  </a:lnTo>
                  <a:lnTo>
                    <a:pt x="1227" y="778"/>
                  </a:lnTo>
                  <a:lnTo>
                    <a:pt x="1226" y="778"/>
                  </a:lnTo>
                  <a:lnTo>
                    <a:pt x="1225" y="778"/>
                  </a:lnTo>
                  <a:lnTo>
                    <a:pt x="1225" y="779"/>
                  </a:lnTo>
                  <a:lnTo>
                    <a:pt x="1225" y="780"/>
                  </a:lnTo>
                  <a:lnTo>
                    <a:pt x="1223" y="781"/>
                  </a:lnTo>
                  <a:lnTo>
                    <a:pt x="1220" y="781"/>
                  </a:lnTo>
                  <a:lnTo>
                    <a:pt x="1220" y="776"/>
                  </a:lnTo>
                  <a:lnTo>
                    <a:pt x="1218" y="776"/>
                  </a:lnTo>
                  <a:lnTo>
                    <a:pt x="1216" y="776"/>
                  </a:lnTo>
                  <a:lnTo>
                    <a:pt x="1210" y="776"/>
                  </a:lnTo>
                  <a:lnTo>
                    <a:pt x="1210" y="780"/>
                  </a:lnTo>
                  <a:lnTo>
                    <a:pt x="1210" y="781"/>
                  </a:lnTo>
                  <a:lnTo>
                    <a:pt x="1210" y="782"/>
                  </a:lnTo>
                  <a:lnTo>
                    <a:pt x="1210" y="783"/>
                  </a:lnTo>
                  <a:lnTo>
                    <a:pt x="1211" y="784"/>
                  </a:lnTo>
                  <a:lnTo>
                    <a:pt x="1210" y="784"/>
                  </a:lnTo>
                  <a:lnTo>
                    <a:pt x="1209" y="784"/>
                  </a:lnTo>
                  <a:lnTo>
                    <a:pt x="1209" y="786"/>
                  </a:lnTo>
                  <a:lnTo>
                    <a:pt x="1211" y="787"/>
                  </a:lnTo>
                  <a:lnTo>
                    <a:pt x="1212" y="788"/>
                  </a:lnTo>
                  <a:lnTo>
                    <a:pt x="1214" y="789"/>
                  </a:lnTo>
                  <a:lnTo>
                    <a:pt x="1215" y="790"/>
                  </a:lnTo>
                  <a:lnTo>
                    <a:pt x="1212" y="790"/>
                  </a:lnTo>
                  <a:lnTo>
                    <a:pt x="1211" y="790"/>
                  </a:lnTo>
                  <a:lnTo>
                    <a:pt x="1211" y="791"/>
                  </a:lnTo>
                  <a:lnTo>
                    <a:pt x="1215" y="793"/>
                  </a:lnTo>
                  <a:lnTo>
                    <a:pt x="1216" y="795"/>
                  </a:lnTo>
                  <a:lnTo>
                    <a:pt x="1217" y="796"/>
                  </a:lnTo>
                  <a:lnTo>
                    <a:pt x="1218" y="796"/>
                  </a:lnTo>
                  <a:lnTo>
                    <a:pt x="1220" y="798"/>
                  </a:lnTo>
                  <a:close/>
                  <a:moveTo>
                    <a:pt x="1018" y="547"/>
                  </a:moveTo>
                  <a:lnTo>
                    <a:pt x="1018" y="548"/>
                  </a:lnTo>
                  <a:lnTo>
                    <a:pt x="1018" y="550"/>
                  </a:lnTo>
                  <a:lnTo>
                    <a:pt x="1018" y="552"/>
                  </a:lnTo>
                  <a:lnTo>
                    <a:pt x="1017" y="554"/>
                  </a:lnTo>
                  <a:lnTo>
                    <a:pt x="1016" y="557"/>
                  </a:lnTo>
                  <a:lnTo>
                    <a:pt x="1016" y="558"/>
                  </a:lnTo>
                  <a:lnTo>
                    <a:pt x="1016" y="560"/>
                  </a:lnTo>
                  <a:lnTo>
                    <a:pt x="1017" y="563"/>
                  </a:lnTo>
                  <a:lnTo>
                    <a:pt x="1017" y="564"/>
                  </a:lnTo>
                  <a:lnTo>
                    <a:pt x="1014" y="565"/>
                  </a:lnTo>
                  <a:lnTo>
                    <a:pt x="1013" y="565"/>
                  </a:lnTo>
                  <a:lnTo>
                    <a:pt x="1012" y="566"/>
                  </a:lnTo>
                  <a:lnTo>
                    <a:pt x="1010" y="566"/>
                  </a:lnTo>
                  <a:lnTo>
                    <a:pt x="1010" y="567"/>
                  </a:lnTo>
                  <a:lnTo>
                    <a:pt x="1010" y="569"/>
                  </a:lnTo>
                  <a:lnTo>
                    <a:pt x="1010" y="570"/>
                  </a:lnTo>
                  <a:lnTo>
                    <a:pt x="1010" y="571"/>
                  </a:lnTo>
                  <a:lnTo>
                    <a:pt x="1011" y="571"/>
                  </a:lnTo>
                  <a:lnTo>
                    <a:pt x="1012" y="571"/>
                  </a:lnTo>
                  <a:lnTo>
                    <a:pt x="1013" y="571"/>
                  </a:lnTo>
                  <a:lnTo>
                    <a:pt x="1014" y="571"/>
                  </a:lnTo>
                  <a:lnTo>
                    <a:pt x="1016" y="570"/>
                  </a:lnTo>
                  <a:lnTo>
                    <a:pt x="1017" y="570"/>
                  </a:lnTo>
                  <a:lnTo>
                    <a:pt x="1018" y="570"/>
                  </a:lnTo>
                  <a:lnTo>
                    <a:pt x="1018" y="571"/>
                  </a:lnTo>
                  <a:lnTo>
                    <a:pt x="1019" y="571"/>
                  </a:lnTo>
                  <a:lnTo>
                    <a:pt x="1019" y="572"/>
                  </a:lnTo>
                  <a:lnTo>
                    <a:pt x="1020" y="572"/>
                  </a:lnTo>
                  <a:lnTo>
                    <a:pt x="1021" y="572"/>
                  </a:lnTo>
                  <a:lnTo>
                    <a:pt x="1021" y="573"/>
                  </a:lnTo>
                  <a:lnTo>
                    <a:pt x="1022" y="573"/>
                  </a:lnTo>
                  <a:lnTo>
                    <a:pt x="1022" y="574"/>
                  </a:lnTo>
                  <a:lnTo>
                    <a:pt x="1022" y="575"/>
                  </a:lnTo>
                  <a:lnTo>
                    <a:pt x="1023" y="575"/>
                  </a:lnTo>
                  <a:lnTo>
                    <a:pt x="1023" y="577"/>
                  </a:lnTo>
                  <a:lnTo>
                    <a:pt x="1022" y="577"/>
                  </a:lnTo>
                  <a:lnTo>
                    <a:pt x="1022" y="578"/>
                  </a:lnTo>
                  <a:lnTo>
                    <a:pt x="1021" y="579"/>
                  </a:lnTo>
                  <a:lnTo>
                    <a:pt x="1020" y="579"/>
                  </a:lnTo>
                  <a:lnTo>
                    <a:pt x="1018" y="578"/>
                  </a:lnTo>
                  <a:lnTo>
                    <a:pt x="1017" y="578"/>
                  </a:lnTo>
                  <a:lnTo>
                    <a:pt x="1017" y="579"/>
                  </a:lnTo>
                  <a:lnTo>
                    <a:pt x="1016" y="579"/>
                  </a:lnTo>
                  <a:lnTo>
                    <a:pt x="1016" y="580"/>
                  </a:lnTo>
                  <a:lnTo>
                    <a:pt x="1012" y="580"/>
                  </a:lnTo>
                  <a:lnTo>
                    <a:pt x="1012" y="581"/>
                  </a:lnTo>
                  <a:lnTo>
                    <a:pt x="1011" y="581"/>
                  </a:lnTo>
                  <a:lnTo>
                    <a:pt x="1009" y="581"/>
                  </a:lnTo>
                  <a:lnTo>
                    <a:pt x="1008" y="580"/>
                  </a:lnTo>
                  <a:lnTo>
                    <a:pt x="1009" y="579"/>
                  </a:lnTo>
                  <a:lnTo>
                    <a:pt x="1009" y="578"/>
                  </a:lnTo>
                  <a:lnTo>
                    <a:pt x="1008" y="578"/>
                  </a:lnTo>
                  <a:lnTo>
                    <a:pt x="1008" y="577"/>
                  </a:lnTo>
                  <a:lnTo>
                    <a:pt x="1006" y="578"/>
                  </a:lnTo>
                  <a:lnTo>
                    <a:pt x="1006" y="579"/>
                  </a:lnTo>
                  <a:lnTo>
                    <a:pt x="1006" y="580"/>
                  </a:lnTo>
                  <a:lnTo>
                    <a:pt x="1008" y="580"/>
                  </a:lnTo>
                  <a:lnTo>
                    <a:pt x="1008" y="581"/>
                  </a:lnTo>
                  <a:lnTo>
                    <a:pt x="1009" y="581"/>
                  </a:lnTo>
                  <a:lnTo>
                    <a:pt x="1009" y="582"/>
                  </a:lnTo>
                  <a:lnTo>
                    <a:pt x="1009" y="583"/>
                  </a:lnTo>
                  <a:lnTo>
                    <a:pt x="1010" y="585"/>
                  </a:lnTo>
                  <a:lnTo>
                    <a:pt x="1010" y="586"/>
                  </a:lnTo>
                  <a:lnTo>
                    <a:pt x="1011" y="587"/>
                  </a:lnTo>
                  <a:lnTo>
                    <a:pt x="1012" y="588"/>
                  </a:lnTo>
                  <a:lnTo>
                    <a:pt x="1014" y="592"/>
                  </a:lnTo>
                  <a:lnTo>
                    <a:pt x="1014" y="594"/>
                  </a:lnTo>
                  <a:lnTo>
                    <a:pt x="1016" y="595"/>
                  </a:lnTo>
                  <a:lnTo>
                    <a:pt x="1016" y="594"/>
                  </a:lnTo>
                  <a:lnTo>
                    <a:pt x="1020" y="594"/>
                  </a:lnTo>
                  <a:lnTo>
                    <a:pt x="1021" y="594"/>
                  </a:lnTo>
                  <a:lnTo>
                    <a:pt x="1022" y="594"/>
                  </a:lnTo>
                  <a:lnTo>
                    <a:pt x="1026" y="594"/>
                  </a:lnTo>
                  <a:lnTo>
                    <a:pt x="1026" y="592"/>
                  </a:lnTo>
                  <a:lnTo>
                    <a:pt x="1026" y="590"/>
                  </a:lnTo>
                  <a:lnTo>
                    <a:pt x="1026" y="589"/>
                  </a:lnTo>
                  <a:lnTo>
                    <a:pt x="1027" y="589"/>
                  </a:lnTo>
                  <a:lnTo>
                    <a:pt x="1028" y="588"/>
                  </a:lnTo>
                  <a:lnTo>
                    <a:pt x="1030" y="588"/>
                  </a:lnTo>
                  <a:lnTo>
                    <a:pt x="1031" y="588"/>
                  </a:lnTo>
                  <a:lnTo>
                    <a:pt x="1034" y="588"/>
                  </a:lnTo>
                  <a:lnTo>
                    <a:pt x="1034" y="594"/>
                  </a:lnTo>
                  <a:lnTo>
                    <a:pt x="1037" y="590"/>
                  </a:lnTo>
                  <a:lnTo>
                    <a:pt x="1038" y="590"/>
                  </a:lnTo>
                  <a:lnTo>
                    <a:pt x="1039" y="588"/>
                  </a:lnTo>
                  <a:lnTo>
                    <a:pt x="1040" y="588"/>
                  </a:lnTo>
                  <a:lnTo>
                    <a:pt x="1043" y="586"/>
                  </a:lnTo>
                  <a:lnTo>
                    <a:pt x="1044" y="585"/>
                  </a:lnTo>
                  <a:lnTo>
                    <a:pt x="1045" y="583"/>
                  </a:lnTo>
                  <a:lnTo>
                    <a:pt x="1046" y="583"/>
                  </a:lnTo>
                  <a:lnTo>
                    <a:pt x="1046" y="582"/>
                  </a:lnTo>
                  <a:lnTo>
                    <a:pt x="1047" y="582"/>
                  </a:lnTo>
                  <a:lnTo>
                    <a:pt x="1047" y="581"/>
                  </a:lnTo>
                  <a:lnTo>
                    <a:pt x="1048" y="581"/>
                  </a:lnTo>
                  <a:lnTo>
                    <a:pt x="1048" y="580"/>
                  </a:lnTo>
                  <a:lnTo>
                    <a:pt x="1049" y="580"/>
                  </a:lnTo>
                  <a:lnTo>
                    <a:pt x="1051" y="580"/>
                  </a:lnTo>
                  <a:lnTo>
                    <a:pt x="1051" y="579"/>
                  </a:lnTo>
                  <a:lnTo>
                    <a:pt x="1051" y="578"/>
                  </a:lnTo>
                  <a:lnTo>
                    <a:pt x="1051" y="573"/>
                  </a:lnTo>
                  <a:lnTo>
                    <a:pt x="1051" y="572"/>
                  </a:lnTo>
                  <a:lnTo>
                    <a:pt x="1056" y="572"/>
                  </a:lnTo>
                  <a:lnTo>
                    <a:pt x="1056" y="575"/>
                  </a:lnTo>
                  <a:lnTo>
                    <a:pt x="1062" y="570"/>
                  </a:lnTo>
                  <a:lnTo>
                    <a:pt x="1063" y="570"/>
                  </a:lnTo>
                  <a:lnTo>
                    <a:pt x="1063" y="569"/>
                  </a:lnTo>
                  <a:lnTo>
                    <a:pt x="1064" y="567"/>
                  </a:lnTo>
                  <a:lnTo>
                    <a:pt x="1065" y="566"/>
                  </a:lnTo>
                  <a:lnTo>
                    <a:pt x="1066" y="566"/>
                  </a:lnTo>
                  <a:lnTo>
                    <a:pt x="1066" y="565"/>
                  </a:lnTo>
                  <a:lnTo>
                    <a:pt x="1068" y="566"/>
                  </a:lnTo>
                  <a:lnTo>
                    <a:pt x="1069" y="566"/>
                  </a:lnTo>
                  <a:lnTo>
                    <a:pt x="1069" y="565"/>
                  </a:lnTo>
                  <a:lnTo>
                    <a:pt x="1070" y="565"/>
                  </a:lnTo>
                  <a:lnTo>
                    <a:pt x="1071" y="564"/>
                  </a:lnTo>
                  <a:lnTo>
                    <a:pt x="1072" y="563"/>
                  </a:lnTo>
                  <a:lnTo>
                    <a:pt x="1073" y="563"/>
                  </a:lnTo>
                  <a:lnTo>
                    <a:pt x="1073" y="562"/>
                  </a:lnTo>
                  <a:lnTo>
                    <a:pt x="1074" y="562"/>
                  </a:lnTo>
                  <a:lnTo>
                    <a:pt x="1076" y="562"/>
                  </a:lnTo>
                  <a:lnTo>
                    <a:pt x="1076" y="561"/>
                  </a:lnTo>
                  <a:lnTo>
                    <a:pt x="1077" y="561"/>
                  </a:lnTo>
                  <a:lnTo>
                    <a:pt x="1078" y="561"/>
                  </a:lnTo>
                  <a:lnTo>
                    <a:pt x="1079" y="560"/>
                  </a:lnTo>
                  <a:lnTo>
                    <a:pt x="1080" y="560"/>
                  </a:lnTo>
                  <a:lnTo>
                    <a:pt x="1081" y="560"/>
                  </a:lnTo>
                  <a:lnTo>
                    <a:pt x="1081" y="558"/>
                  </a:lnTo>
                  <a:lnTo>
                    <a:pt x="1082" y="558"/>
                  </a:lnTo>
                  <a:lnTo>
                    <a:pt x="1083" y="558"/>
                  </a:lnTo>
                  <a:lnTo>
                    <a:pt x="1085" y="557"/>
                  </a:lnTo>
                  <a:lnTo>
                    <a:pt x="1086" y="557"/>
                  </a:lnTo>
                  <a:lnTo>
                    <a:pt x="1087" y="557"/>
                  </a:lnTo>
                  <a:lnTo>
                    <a:pt x="1088" y="556"/>
                  </a:lnTo>
                  <a:lnTo>
                    <a:pt x="1089" y="556"/>
                  </a:lnTo>
                  <a:lnTo>
                    <a:pt x="1091" y="555"/>
                  </a:lnTo>
                  <a:lnTo>
                    <a:pt x="1092" y="555"/>
                  </a:lnTo>
                  <a:lnTo>
                    <a:pt x="1094" y="554"/>
                  </a:lnTo>
                  <a:lnTo>
                    <a:pt x="1095" y="554"/>
                  </a:lnTo>
                  <a:lnTo>
                    <a:pt x="1096" y="554"/>
                  </a:lnTo>
                  <a:lnTo>
                    <a:pt x="1096" y="553"/>
                  </a:lnTo>
                  <a:lnTo>
                    <a:pt x="1095" y="553"/>
                  </a:lnTo>
                  <a:lnTo>
                    <a:pt x="1095" y="552"/>
                  </a:lnTo>
                  <a:lnTo>
                    <a:pt x="1095" y="550"/>
                  </a:lnTo>
                  <a:lnTo>
                    <a:pt x="1094" y="550"/>
                  </a:lnTo>
                  <a:lnTo>
                    <a:pt x="1094" y="549"/>
                  </a:lnTo>
                  <a:lnTo>
                    <a:pt x="1094" y="548"/>
                  </a:lnTo>
                  <a:lnTo>
                    <a:pt x="1092" y="548"/>
                  </a:lnTo>
                  <a:lnTo>
                    <a:pt x="1092" y="547"/>
                  </a:lnTo>
                  <a:lnTo>
                    <a:pt x="1091" y="547"/>
                  </a:lnTo>
                  <a:lnTo>
                    <a:pt x="1091" y="546"/>
                  </a:lnTo>
                  <a:lnTo>
                    <a:pt x="1090" y="545"/>
                  </a:lnTo>
                  <a:lnTo>
                    <a:pt x="1089" y="545"/>
                  </a:lnTo>
                  <a:lnTo>
                    <a:pt x="1089" y="544"/>
                  </a:lnTo>
                  <a:lnTo>
                    <a:pt x="1088" y="542"/>
                  </a:lnTo>
                  <a:lnTo>
                    <a:pt x="1088" y="541"/>
                  </a:lnTo>
                  <a:lnTo>
                    <a:pt x="1087" y="541"/>
                  </a:lnTo>
                  <a:lnTo>
                    <a:pt x="1087" y="540"/>
                  </a:lnTo>
                  <a:lnTo>
                    <a:pt x="1087" y="539"/>
                  </a:lnTo>
                  <a:lnTo>
                    <a:pt x="1086" y="539"/>
                  </a:lnTo>
                  <a:lnTo>
                    <a:pt x="1086" y="538"/>
                  </a:lnTo>
                  <a:lnTo>
                    <a:pt x="1086" y="537"/>
                  </a:lnTo>
                  <a:lnTo>
                    <a:pt x="1086" y="536"/>
                  </a:lnTo>
                  <a:lnTo>
                    <a:pt x="1086" y="535"/>
                  </a:lnTo>
                  <a:lnTo>
                    <a:pt x="1085" y="533"/>
                  </a:lnTo>
                  <a:lnTo>
                    <a:pt x="1085" y="532"/>
                  </a:lnTo>
                  <a:lnTo>
                    <a:pt x="1085" y="531"/>
                  </a:lnTo>
                  <a:lnTo>
                    <a:pt x="1083" y="530"/>
                  </a:lnTo>
                  <a:lnTo>
                    <a:pt x="1083" y="529"/>
                  </a:lnTo>
                  <a:lnTo>
                    <a:pt x="1083" y="528"/>
                  </a:lnTo>
                  <a:lnTo>
                    <a:pt x="1082" y="528"/>
                  </a:lnTo>
                  <a:lnTo>
                    <a:pt x="1082" y="527"/>
                  </a:lnTo>
                  <a:lnTo>
                    <a:pt x="1081" y="525"/>
                  </a:lnTo>
                  <a:lnTo>
                    <a:pt x="1081" y="524"/>
                  </a:lnTo>
                  <a:lnTo>
                    <a:pt x="1080" y="524"/>
                  </a:lnTo>
                  <a:lnTo>
                    <a:pt x="1080" y="523"/>
                  </a:lnTo>
                  <a:lnTo>
                    <a:pt x="1079" y="522"/>
                  </a:lnTo>
                  <a:lnTo>
                    <a:pt x="1079" y="521"/>
                  </a:lnTo>
                  <a:lnTo>
                    <a:pt x="1078" y="521"/>
                  </a:lnTo>
                  <a:lnTo>
                    <a:pt x="1078" y="520"/>
                  </a:lnTo>
                  <a:lnTo>
                    <a:pt x="1077" y="519"/>
                  </a:lnTo>
                  <a:lnTo>
                    <a:pt x="1077" y="518"/>
                  </a:lnTo>
                  <a:lnTo>
                    <a:pt x="1076" y="518"/>
                  </a:lnTo>
                  <a:lnTo>
                    <a:pt x="1076" y="516"/>
                  </a:lnTo>
                  <a:lnTo>
                    <a:pt x="1074" y="516"/>
                  </a:lnTo>
                  <a:lnTo>
                    <a:pt x="1073" y="518"/>
                  </a:lnTo>
                  <a:lnTo>
                    <a:pt x="1073" y="516"/>
                  </a:lnTo>
                  <a:lnTo>
                    <a:pt x="1072" y="515"/>
                  </a:lnTo>
                  <a:lnTo>
                    <a:pt x="1072" y="514"/>
                  </a:lnTo>
                  <a:lnTo>
                    <a:pt x="1071" y="514"/>
                  </a:lnTo>
                  <a:lnTo>
                    <a:pt x="1069" y="516"/>
                  </a:lnTo>
                  <a:lnTo>
                    <a:pt x="1066" y="518"/>
                  </a:lnTo>
                  <a:lnTo>
                    <a:pt x="1065" y="519"/>
                  </a:lnTo>
                  <a:lnTo>
                    <a:pt x="1064" y="520"/>
                  </a:lnTo>
                  <a:lnTo>
                    <a:pt x="1063" y="520"/>
                  </a:lnTo>
                  <a:lnTo>
                    <a:pt x="1062" y="521"/>
                  </a:lnTo>
                  <a:lnTo>
                    <a:pt x="1061" y="521"/>
                  </a:lnTo>
                  <a:lnTo>
                    <a:pt x="1061" y="522"/>
                  </a:lnTo>
                  <a:lnTo>
                    <a:pt x="1060" y="522"/>
                  </a:lnTo>
                  <a:lnTo>
                    <a:pt x="1059" y="522"/>
                  </a:lnTo>
                  <a:lnTo>
                    <a:pt x="1059" y="523"/>
                  </a:lnTo>
                  <a:lnTo>
                    <a:pt x="1057" y="523"/>
                  </a:lnTo>
                  <a:lnTo>
                    <a:pt x="1057" y="524"/>
                  </a:lnTo>
                  <a:lnTo>
                    <a:pt x="1056" y="524"/>
                  </a:lnTo>
                  <a:lnTo>
                    <a:pt x="1055" y="525"/>
                  </a:lnTo>
                  <a:lnTo>
                    <a:pt x="1054" y="525"/>
                  </a:lnTo>
                  <a:lnTo>
                    <a:pt x="1053" y="525"/>
                  </a:lnTo>
                  <a:lnTo>
                    <a:pt x="1053" y="527"/>
                  </a:lnTo>
                  <a:lnTo>
                    <a:pt x="1051" y="528"/>
                  </a:lnTo>
                  <a:lnTo>
                    <a:pt x="1049" y="528"/>
                  </a:lnTo>
                  <a:lnTo>
                    <a:pt x="1049" y="529"/>
                  </a:lnTo>
                  <a:lnTo>
                    <a:pt x="1047" y="530"/>
                  </a:lnTo>
                  <a:lnTo>
                    <a:pt x="1046" y="530"/>
                  </a:lnTo>
                  <a:lnTo>
                    <a:pt x="1046" y="531"/>
                  </a:lnTo>
                  <a:lnTo>
                    <a:pt x="1044" y="531"/>
                  </a:lnTo>
                  <a:lnTo>
                    <a:pt x="1043" y="532"/>
                  </a:lnTo>
                  <a:lnTo>
                    <a:pt x="1044" y="532"/>
                  </a:lnTo>
                  <a:lnTo>
                    <a:pt x="1044" y="533"/>
                  </a:lnTo>
                  <a:lnTo>
                    <a:pt x="1045" y="535"/>
                  </a:lnTo>
                  <a:lnTo>
                    <a:pt x="1044" y="537"/>
                  </a:lnTo>
                  <a:lnTo>
                    <a:pt x="1043" y="537"/>
                  </a:lnTo>
                  <a:lnTo>
                    <a:pt x="1045" y="538"/>
                  </a:lnTo>
                  <a:lnTo>
                    <a:pt x="1044" y="538"/>
                  </a:lnTo>
                  <a:lnTo>
                    <a:pt x="1038" y="541"/>
                  </a:lnTo>
                  <a:lnTo>
                    <a:pt x="1038" y="540"/>
                  </a:lnTo>
                  <a:lnTo>
                    <a:pt x="1037" y="540"/>
                  </a:lnTo>
                  <a:lnTo>
                    <a:pt x="1036" y="541"/>
                  </a:lnTo>
                  <a:lnTo>
                    <a:pt x="1036" y="542"/>
                  </a:lnTo>
                  <a:lnTo>
                    <a:pt x="1033" y="545"/>
                  </a:lnTo>
                  <a:lnTo>
                    <a:pt x="1030" y="544"/>
                  </a:lnTo>
                  <a:lnTo>
                    <a:pt x="1029" y="541"/>
                  </a:lnTo>
                  <a:lnTo>
                    <a:pt x="1026" y="544"/>
                  </a:lnTo>
                  <a:lnTo>
                    <a:pt x="1025" y="544"/>
                  </a:lnTo>
                  <a:lnTo>
                    <a:pt x="1022" y="545"/>
                  </a:lnTo>
                  <a:lnTo>
                    <a:pt x="1021" y="546"/>
                  </a:lnTo>
                  <a:lnTo>
                    <a:pt x="1020" y="546"/>
                  </a:lnTo>
                  <a:lnTo>
                    <a:pt x="1019" y="546"/>
                  </a:lnTo>
                  <a:lnTo>
                    <a:pt x="1018" y="547"/>
                  </a:lnTo>
                  <a:close/>
                  <a:moveTo>
                    <a:pt x="896" y="962"/>
                  </a:moveTo>
                  <a:lnTo>
                    <a:pt x="900" y="962"/>
                  </a:lnTo>
                  <a:lnTo>
                    <a:pt x="900" y="960"/>
                  </a:lnTo>
                  <a:lnTo>
                    <a:pt x="897" y="960"/>
                  </a:lnTo>
                  <a:lnTo>
                    <a:pt x="896" y="960"/>
                  </a:lnTo>
                  <a:lnTo>
                    <a:pt x="896" y="962"/>
                  </a:lnTo>
                  <a:close/>
                  <a:moveTo>
                    <a:pt x="882" y="561"/>
                  </a:moveTo>
                  <a:lnTo>
                    <a:pt x="883" y="561"/>
                  </a:lnTo>
                  <a:lnTo>
                    <a:pt x="883" y="560"/>
                  </a:lnTo>
                  <a:lnTo>
                    <a:pt x="888" y="563"/>
                  </a:lnTo>
                  <a:lnTo>
                    <a:pt x="889" y="564"/>
                  </a:lnTo>
                  <a:lnTo>
                    <a:pt x="890" y="562"/>
                  </a:lnTo>
                  <a:lnTo>
                    <a:pt x="891" y="562"/>
                  </a:lnTo>
                  <a:lnTo>
                    <a:pt x="892" y="560"/>
                  </a:lnTo>
                  <a:lnTo>
                    <a:pt x="893" y="560"/>
                  </a:lnTo>
                  <a:lnTo>
                    <a:pt x="895" y="558"/>
                  </a:lnTo>
                  <a:lnTo>
                    <a:pt x="895" y="557"/>
                  </a:lnTo>
                  <a:lnTo>
                    <a:pt x="896" y="556"/>
                  </a:lnTo>
                  <a:lnTo>
                    <a:pt x="897" y="556"/>
                  </a:lnTo>
                  <a:lnTo>
                    <a:pt x="898" y="555"/>
                  </a:lnTo>
                  <a:lnTo>
                    <a:pt x="898" y="554"/>
                  </a:lnTo>
                  <a:lnTo>
                    <a:pt x="899" y="554"/>
                  </a:lnTo>
                  <a:lnTo>
                    <a:pt x="899" y="553"/>
                  </a:lnTo>
                  <a:lnTo>
                    <a:pt x="900" y="553"/>
                  </a:lnTo>
                  <a:lnTo>
                    <a:pt x="900" y="552"/>
                  </a:lnTo>
                  <a:lnTo>
                    <a:pt x="901" y="552"/>
                  </a:lnTo>
                  <a:lnTo>
                    <a:pt x="901" y="550"/>
                  </a:lnTo>
                  <a:lnTo>
                    <a:pt x="902" y="550"/>
                  </a:lnTo>
                  <a:lnTo>
                    <a:pt x="904" y="550"/>
                  </a:lnTo>
                  <a:lnTo>
                    <a:pt x="904" y="549"/>
                  </a:lnTo>
                  <a:lnTo>
                    <a:pt x="902" y="549"/>
                  </a:lnTo>
                  <a:lnTo>
                    <a:pt x="900" y="549"/>
                  </a:lnTo>
                  <a:lnTo>
                    <a:pt x="896" y="550"/>
                  </a:lnTo>
                  <a:lnTo>
                    <a:pt x="890" y="550"/>
                  </a:lnTo>
                  <a:lnTo>
                    <a:pt x="887" y="550"/>
                  </a:lnTo>
                  <a:lnTo>
                    <a:pt x="881" y="556"/>
                  </a:lnTo>
                  <a:lnTo>
                    <a:pt x="880" y="556"/>
                  </a:lnTo>
                  <a:lnTo>
                    <a:pt x="880" y="557"/>
                  </a:lnTo>
                  <a:lnTo>
                    <a:pt x="881" y="558"/>
                  </a:lnTo>
                  <a:lnTo>
                    <a:pt x="881" y="560"/>
                  </a:lnTo>
                  <a:lnTo>
                    <a:pt x="882" y="561"/>
                  </a:lnTo>
                  <a:close/>
                  <a:moveTo>
                    <a:pt x="827" y="863"/>
                  </a:moveTo>
                  <a:lnTo>
                    <a:pt x="828" y="863"/>
                  </a:lnTo>
                  <a:lnTo>
                    <a:pt x="829" y="863"/>
                  </a:lnTo>
                  <a:lnTo>
                    <a:pt x="830" y="863"/>
                  </a:lnTo>
                  <a:lnTo>
                    <a:pt x="831" y="863"/>
                  </a:lnTo>
                  <a:lnTo>
                    <a:pt x="832" y="863"/>
                  </a:lnTo>
                  <a:lnTo>
                    <a:pt x="832" y="864"/>
                  </a:lnTo>
                  <a:lnTo>
                    <a:pt x="832" y="865"/>
                  </a:lnTo>
                  <a:lnTo>
                    <a:pt x="831" y="865"/>
                  </a:lnTo>
                  <a:lnTo>
                    <a:pt x="830" y="865"/>
                  </a:lnTo>
                  <a:lnTo>
                    <a:pt x="830" y="866"/>
                  </a:lnTo>
                  <a:lnTo>
                    <a:pt x="829" y="867"/>
                  </a:lnTo>
                  <a:lnTo>
                    <a:pt x="830" y="867"/>
                  </a:lnTo>
                  <a:lnTo>
                    <a:pt x="830" y="868"/>
                  </a:lnTo>
                  <a:lnTo>
                    <a:pt x="831" y="868"/>
                  </a:lnTo>
                  <a:lnTo>
                    <a:pt x="831" y="870"/>
                  </a:lnTo>
                  <a:lnTo>
                    <a:pt x="832" y="870"/>
                  </a:lnTo>
                  <a:lnTo>
                    <a:pt x="832" y="871"/>
                  </a:lnTo>
                  <a:lnTo>
                    <a:pt x="833" y="872"/>
                  </a:lnTo>
                  <a:lnTo>
                    <a:pt x="833" y="873"/>
                  </a:lnTo>
                  <a:lnTo>
                    <a:pt x="833" y="875"/>
                  </a:lnTo>
                  <a:lnTo>
                    <a:pt x="833" y="878"/>
                  </a:lnTo>
                  <a:lnTo>
                    <a:pt x="833" y="879"/>
                  </a:lnTo>
                  <a:lnTo>
                    <a:pt x="833" y="880"/>
                  </a:lnTo>
                  <a:lnTo>
                    <a:pt x="833" y="879"/>
                  </a:lnTo>
                  <a:lnTo>
                    <a:pt x="836" y="879"/>
                  </a:lnTo>
                  <a:lnTo>
                    <a:pt x="836" y="878"/>
                  </a:lnTo>
                  <a:lnTo>
                    <a:pt x="837" y="878"/>
                  </a:lnTo>
                  <a:lnTo>
                    <a:pt x="837" y="880"/>
                  </a:lnTo>
                  <a:lnTo>
                    <a:pt x="837" y="881"/>
                  </a:lnTo>
                  <a:lnTo>
                    <a:pt x="835" y="881"/>
                  </a:lnTo>
                  <a:lnTo>
                    <a:pt x="833" y="881"/>
                  </a:lnTo>
                  <a:lnTo>
                    <a:pt x="832" y="881"/>
                  </a:lnTo>
                  <a:lnTo>
                    <a:pt x="831" y="880"/>
                  </a:lnTo>
                  <a:lnTo>
                    <a:pt x="830" y="880"/>
                  </a:lnTo>
                  <a:lnTo>
                    <a:pt x="829" y="880"/>
                  </a:lnTo>
                  <a:lnTo>
                    <a:pt x="828" y="879"/>
                  </a:lnTo>
                  <a:lnTo>
                    <a:pt x="827" y="879"/>
                  </a:lnTo>
                  <a:lnTo>
                    <a:pt x="825" y="878"/>
                  </a:lnTo>
                  <a:lnTo>
                    <a:pt x="824" y="876"/>
                  </a:lnTo>
                  <a:lnTo>
                    <a:pt x="823" y="876"/>
                  </a:lnTo>
                  <a:lnTo>
                    <a:pt x="822" y="876"/>
                  </a:lnTo>
                  <a:lnTo>
                    <a:pt x="821" y="879"/>
                  </a:lnTo>
                  <a:lnTo>
                    <a:pt x="821" y="880"/>
                  </a:lnTo>
                  <a:lnTo>
                    <a:pt x="818" y="884"/>
                  </a:lnTo>
                  <a:lnTo>
                    <a:pt x="818" y="885"/>
                  </a:lnTo>
                  <a:lnTo>
                    <a:pt x="816" y="885"/>
                  </a:lnTo>
                  <a:lnTo>
                    <a:pt x="815" y="884"/>
                  </a:lnTo>
                  <a:lnTo>
                    <a:pt x="814" y="885"/>
                  </a:lnTo>
                  <a:lnTo>
                    <a:pt x="816" y="887"/>
                  </a:lnTo>
                  <a:lnTo>
                    <a:pt x="818" y="888"/>
                  </a:lnTo>
                  <a:lnTo>
                    <a:pt x="818" y="889"/>
                  </a:lnTo>
                  <a:lnTo>
                    <a:pt x="816" y="890"/>
                  </a:lnTo>
                  <a:lnTo>
                    <a:pt x="819" y="892"/>
                  </a:lnTo>
                  <a:lnTo>
                    <a:pt x="818" y="892"/>
                  </a:lnTo>
                  <a:lnTo>
                    <a:pt x="814" y="895"/>
                  </a:lnTo>
                  <a:lnTo>
                    <a:pt x="813" y="895"/>
                  </a:lnTo>
                  <a:lnTo>
                    <a:pt x="813" y="893"/>
                  </a:lnTo>
                  <a:lnTo>
                    <a:pt x="812" y="893"/>
                  </a:lnTo>
                  <a:lnTo>
                    <a:pt x="812" y="895"/>
                  </a:lnTo>
                  <a:lnTo>
                    <a:pt x="811" y="895"/>
                  </a:lnTo>
                  <a:lnTo>
                    <a:pt x="810" y="896"/>
                  </a:lnTo>
                  <a:lnTo>
                    <a:pt x="809" y="896"/>
                  </a:lnTo>
                  <a:lnTo>
                    <a:pt x="807" y="897"/>
                  </a:lnTo>
                  <a:lnTo>
                    <a:pt x="805" y="901"/>
                  </a:lnTo>
                  <a:lnTo>
                    <a:pt x="803" y="905"/>
                  </a:lnTo>
                  <a:lnTo>
                    <a:pt x="803" y="906"/>
                  </a:lnTo>
                  <a:lnTo>
                    <a:pt x="802" y="908"/>
                  </a:lnTo>
                  <a:lnTo>
                    <a:pt x="801" y="909"/>
                  </a:lnTo>
                  <a:lnTo>
                    <a:pt x="801" y="910"/>
                  </a:lnTo>
                  <a:lnTo>
                    <a:pt x="801" y="912"/>
                  </a:lnTo>
                  <a:lnTo>
                    <a:pt x="802" y="912"/>
                  </a:lnTo>
                  <a:lnTo>
                    <a:pt x="802" y="913"/>
                  </a:lnTo>
                  <a:lnTo>
                    <a:pt x="803" y="916"/>
                  </a:lnTo>
                  <a:lnTo>
                    <a:pt x="805" y="921"/>
                  </a:lnTo>
                  <a:lnTo>
                    <a:pt x="805" y="922"/>
                  </a:lnTo>
                  <a:lnTo>
                    <a:pt x="802" y="923"/>
                  </a:lnTo>
                  <a:lnTo>
                    <a:pt x="801" y="924"/>
                  </a:lnTo>
                  <a:lnTo>
                    <a:pt x="802" y="924"/>
                  </a:lnTo>
                  <a:lnTo>
                    <a:pt x="802" y="925"/>
                  </a:lnTo>
                  <a:lnTo>
                    <a:pt x="802" y="926"/>
                  </a:lnTo>
                  <a:lnTo>
                    <a:pt x="804" y="930"/>
                  </a:lnTo>
                  <a:lnTo>
                    <a:pt x="804" y="931"/>
                  </a:lnTo>
                  <a:lnTo>
                    <a:pt x="805" y="931"/>
                  </a:lnTo>
                  <a:lnTo>
                    <a:pt x="805" y="932"/>
                  </a:lnTo>
                  <a:lnTo>
                    <a:pt x="805" y="933"/>
                  </a:lnTo>
                  <a:lnTo>
                    <a:pt x="806" y="933"/>
                  </a:lnTo>
                  <a:lnTo>
                    <a:pt x="806" y="934"/>
                  </a:lnTo>
                  <a:lnTo>
                    <a:pt x="806" y="935"/>
                  </a:lnTo>
                  <a:lnTo>
                    <a:pt x="806" y="937"/>
                  </a:lnTo>
                  <a:lnTo>
                    <a:pt x="806" y="938"/>
                  </a:lnTo>
                  <a:lnTo>
                    <a:pt x="806" y="939"/>
                  </a:lnTo>
                  <a:lnTo>
                    <a:pt x="806" y="940"/>
                  </a:lnTo>
                  <a:lnTo>
                    <a:pt x="806" y="941"/>
                  </a:lnTo>
                  <a:lnTo>
                    <a:pt x="806" y="942"/>
                  </a:lnTo>
                  <a:lnTo>
                    <a:pt x="810" y="942"/>
                  </a:lnTo>
                  <a:lnTo>
                    <a:pt x="810" y="949"/>
                  </a:lnTo>
                  <a:lnTo>
                    <a:pt x="810" y="951"/>
                  </a:lnTo>
                  <a:lnTo>
                    <a:pt x="810" y="954"/>
                  </a:lnTo>
                  <a:lnTo>
                    <a:pt x="810" y="955"/>
                  </a:lnTo>
                  <a:lnTo>
                    <a:pt x="805" y="955"/>
                  </a:lnTo>
                  <a:lnTo>
                    <a:pt x="801" y="955"/>
                  </a:lnTo>
                  <a:lnTo>
                    <a:pt x="801" y="965"/>
                  </a:lnTo>
                  <a:lnTo>
                    <a:pt x="801" y="967"/>
                  </a:lnTo>
                  <a:lnTo>
                    <a:pt x="798" y="967"/>
                  </a:lnTo>
                  <a:lnTo>
                    <a:pt x="797" y="967"/>
                  </a:lnTo>
                  <a:lnTo>
                    <a:pt x="795" y="967"/>
                  </a:lnTo>
                  <a:lnTo>
                    <a:pt x="795" y="971"/>
                  </a:lnTo>
                  <a:lnTo>
                    <a:pt x="795" y="972"/>
                  </a:lnTo>
                  <a:lnTo>
                    <a:pt x="793" y="972"/>
                  </a:lnTo>
                  <a:lnTo>
                    <a:pt x="793" y="973"/>
                  </a:lnTo>
                  <a:lnTo>
                    <a:pt x="793" y="974"/>
                  </a:lnTo>
                  <a:lnTo>
                    <a:pt x="793" y="980"/>
                  </a:lnTo>
                  <a:lnTo>
                    <a:pt x="793" y="981"/>
                  </a:lnTo>
                  <a:lnTo>
                    <a:pt x="793" y="982"/>
                  </a:lnTo>
                  <a:lnTo>
                    <a:pt x="793" y="983"/>
                  </a:lnTo>
                  <a:lnTo>
                    <a:pt x="793" y="984"/>
                  </a:lnTo>
                  <a:lnTo>
                    <a:pt x="793" y="985"/>
                  </a:lnTo>
                  <a:lnTo>
                    <a:pt x="793" y="987"/>
                  </a:lnTo>
                  <a:lnTo>
                    <a:pt x="793" y="988"/>
                  </a:lnTo>
                  <a:lnTo>
                    <a:pt x="793" y="990"/>
                  </a:lnTo>
                  <a:lnTo>
                    <a:pt x="793" y="992"/>
                  </a:lnTo>
                  <a:lnTo>
                    <a:pt x="793" y="993"/>
                  </a:lnTo>
                  <a:lnTo>
                    <a:pt x="794" y="993"/>
                  </a:lnTo>
                  <a:lnTo>
                    <a:pt x="795" y="993"/>
                  </a:lnTo>
                  <a:lnTo>
                    <a:pt x="797" y="993"/>
                  </a:lnTo>
                  <a:lnTo>
                    <a:pt x="797" y="992"/>
                  </a:lnTo>
                  <a:lnTo>
                    <a:pt x="798" y="992"/>
                  </a:lnTo>
                  <a:lnTo>
                    <a:pt x="801" y="992"/>
                  </a:lnTo>
                  <a:lnTo>
                    <a:pt x="802" y="993"/>
                  </a:lnTo>
                  <a:lnTo>
                    <a:pt x="802" y="995"/>
                  </a:lnTo>
                  <a:lnTo>
                    <a:pt x="797" y="995"/>
                  </a:lnTo>
                  <a:lnTo>
                    <a:pt x="795" y="995"/>
                  </a:lnTo>
                  <a:lnTo>
                    <a:pt x="790" y="995"/>
                  </a:lnTo>
                  <a:lnTo>
                    <a:pt x="790" y="996"/>
                  </a:lnTo>
                  <a:lnTo>
                    <a:pt x="790" y="997"/>
                  </a:lnTo>
                  <a:lnTo>
                    <a:pt x="790" y="998"/>
                  </a:lnTo>
                  <a:lnTo>
                    <a:pt x="789" y="998"/>
                  </a:lnTo>
                  <a:lnTo>
                    <a:pt x="787" y="998"/>
                  </a:lnTo>
                  <a:lnTo>
                    <a:pt x="787" y="999"/>
                  </a:lnTo>
                  <a:lnTo>
                    <a:pt x="787" y="1001"/>
                  </a:lnTo>
                  <a:lnTo>
                    <a:pt x="788" y="1002"/>
                  </a:lnTo>
                  <a:lnTo>
                    <a:pt x="788" y="1004"/>
                  </a:lnTo>
                  <a:lnTo>
                    <a:pt x="788" y="1005"/>
                  </a:lnTo>
                  <a:lnTo>
                    <a:pt x="788" y="1006"/>
                  </a:lnTo>
                  <a:lnTo>
                    <a:pt x="788" y="1007"/>
                  </a:lnTo>
                  <a:lnTo>
                    <a:pt x="788" y="1010"/>
                  </a:lnTo>
                  <a:lnTo>
                    <a:pt x="790" y="1010"/>
                  </a:lnTo>
                  <a:lnTo>
                    <a:pt x="792" y="1010"/>
                  </a:lnTo>
                  <a:lnTo>
                    <a:pt x="790" y="1012"/>
                  </a:lnTo>
                  <a:lnTo>
                    <a:pt x="790" y="1013"/>
                  </a:lnTo>
                  <a:lnTo>
                    <a:pt x="790" y="1014"/>
                  </a:lnTo>
                  <a:lnTo>
                    <a:pt x="790" y="1016"/>
                  </a:lnTo>
                  <a:lnTo>
                    <a:pt x="790" y="1017"/>
                  </a:lnTo>
                  <a:lnTo>
                    <a:pt x="790" y="1019"/>
                  </a:lnTo>
                  <a:lnTo>
                    <a:pt x="790" y="1021"/>
                  </a:lnTo>
                  <a:lnTo>
                    <a:pt x="788" y="1021"/>
                  </a:lnTo>
                  <a:lnTo>
                    <a:pt x="788" y="1022"/>
                  </a:lnTo>
                  <a:lnTo>
                    <a:pt x="790" y="1022"/>
                  </a:lnTo>
                  <a:lnTo>
                    <a:pt x="794" y="1022"/>
                  </a:lnTo>
                  <a:lnTo>
                    <a:pt x="794" y="1026"/>
                  </a:lnTo>
                  <a:lnTo>
                    <a:pt x="794" y="1027"/>
                  </a:lnTo>
                  <a:lnTo>
                    <a:pt x="794" y="1029"/>
                  </a:lnTo>
                  <a:lnTo>
                    <a:pt x="794" y="1031"/>
                  </a:lnTo>
                  <a:lnTo>
                    <a:pt x="795" y="1031"/>
                  </a:lnTo>
                  <a:lnTo>
                    <a:pt x="795" y="1032"/>
                  </a:lnTo>
                  <a:lnTo>
                    <a:pt x="796" y="1032"/>
                  </a:lnTo>
                  <a:lnTo>
                    <a:pt x="797" y="1032"/>
                  </a:lnTo>
                  <a:lnTo>
                    <a:pt x="798" y="1032"/>
                  </a:lnTo>
                  <a:lnTo>
                    <a:pt x="799" y="1032"/>
                  </a:lnTo>
                  <a:lnTo>
                    <a:pt x="801" y="1032"/>
                  </a:lnTo>
                  <a:lnTo>
                    <a:pt x="802" y="1032"/>
                  </a:lnTo>
                  <a:lnTo>
                    <a:pt x="803" y="1032"/>
                  </a:lnTo>
                  <a:lnTo>
                    <a:pt x="805" y="1032"/>
                  </a:lnTo>
                  <a:lnTo>
                    <a:pt x="805" y="1034"/>
                  </a:lnTo>
                  <a:lnTo>
                    <a:pt x="805" y="1035"/>
                  </a:lnTo>
                  <a:lnTo>
                    <a:pt x="803" y="1035"/>
                  </a:lnTo>
                  <a:lnTo>
                    <a:pt x="802" y="1035"/>
                  </a:lnTo>
                  <a:lnTo>
                    <a:pt x="802" y="1038"/>
                  </a:lnTo>
                  <a:lnTo>
                    <a:pt x="802" y="1039"/>
                  </a:lnTo>
                  <a:lnTo>
                    <a:pt x="803" y="1039"/>
                  </a:lnTo>
                  <a:lnTo>
                    <a:pt x="805" y="1039"/>
                  </a:lnTo>
                  <a:lnTo>
                    <a:pt x="805" y="1040"/>
                  </a:lnTo>
                  <a:lnTo>
                    <a:pt x="802" y="1040"/>
                  </a:lnTo>
                  <a:lnTo>
                    <a:pt x="802" y="1039"/>
                  </a:lnTo>
                  <a:lnTo>
                    <a:pt x="802" y="1035"/>
                  </a:lnTo>
                  <a:lnTo>
                    <a:pt x="802" y="1033"/>
                  </a:lnTo>
                  <a:lnTo>
                    <a:pt x="802" y="1032"/>
                  </a:lnTo>
                  <a:lnTo>
                    <a:pt x="801" y="1032"/>
                  </a:lnTo>
                  <a:lnTo>
                    <a:pt x="799" y="1032"/>
                  </a:lnTo>
                  <a:lnTo>
                    <a:pt x="798" y="1032"/>
                  </a:lnTo>
                  <a:lnTo>
                    <a:pt x="797" y="1032"/>
                  </a:lnTo>
                  <a:lnTo>
                    <a:pt x="796" y="1032"/>
                  </a:lnTo>
                  <a:lnTo>
                    <a:pt x="795" y="1032"/>
                  </a:lnTo>
                  <a:lnTo>
                    <a:pt x="794" y="1032"/>
                  </a:lnTo>
                  <a:lnTo>
                    <a:pt x="794" y="1031"/>
                  </a:lnTo>
                  <a:lnTo>
                    <a:pt x="794" y="1032"/>
                  </a:lnTo>
                  <a:lnTo>
                    <a:pt x="794" y="1035"/>
                  </a:lnTo>
                  <a:lnTo>
                    <a:pt x="794" y="1037"/>
                  </a:lnTo>
                  <a:lnTo>
                    <a:pt x="793" y="1037"/>
                  </a:lnTo>
                  <a:lnTo>
                    <a:pt x="792" y="1037"/>
                  </a:lnTo>
                  <a:lnTo>
                    <a:pt x="790" y="1037"/>
                  </a:lnTo>
                  <a:lnTo>
                    <a:pt x="790" y="1038"/>
                  </a:lnTo>
                  <a:lnTo>
                    <a:pt x="788" y="1038"/>
                  </a:lnTo>
                  <a:lnTo>
                    <a:pt x="787" y="1038"/>
                  </a:lnTo>
                  <a:lnTo>
                    <a:pt x="787" y="1040"/>
                  </a:lnTo>
                  <a:lnTo>
                    <a:pt x="787" y="1044"/>
                  </a:lnTo>
                  <a:lnTo>
                    <a:pt x="787" y="1046"/>
                  </a:lnTo>
                  <a:lnTo>
                    <a:pt x="787" y="1047"/>
                  </a:lnTo>
                  <a:lnTo>
                    <a:pt x="789" y="1047"/>
                  </a:lnTo>
                  <a:lnTo>
                    <a:pt x="790" y="1047"/>
                  </a:lnTo>
                  <a:lnTo>
                    <a:pt x="790" y="1049"/>
                  </a:lnTo>
                  <a:lnTo>
                    <a:pt x="790" y="1051"/>
                  </a:lnTo>
                  <a:lnTo>
                    <a:pt x="790" y="1055"/>
                  </a:lnTo>
                  <a:lnTo>
                    <a:pt x="789" y="1058"/>
                  </a:lnTo>
                  <a:lnTo>
                    <a:pt x="790" y="1058"/>
                  </a:lnTo>
                  <a:lnTo>
                    <a:pt x="793" y="1058"/>
                  </a:lnTo>
                  <a:lnTo>
                    <a:pt x="794" y="1058"/>
                  </a:lnTo>
                  <a:lnTo>
                    <a:pt x="794" y="1062"/>
                  </a:lnTo>
                  <a:lnTo>
                    <a:pt x="795" y="1065"/>
                  </a:lnTo>
                  <a:lnTo>
                    <a:pt x="796" y="1065"/>
                  </a:lnTo>
                  <a:lnTo>
                    <a:pt x="796" y="1067"/>
                  </a:lnTo>
                  <a:lnTo>
                    <a:pt x="794" y="1067"/>
                  </a:lnTo>
                  <a:lnTo>
                    <a:pt x="789" y="1067"/>
                  </a:lnTo>
                  <a:lnTo>
                    <a:pt x="789" y="1076"/>
                  </a:lnTo>
                  <a:lnTo>
                    <a:pt x="789" y="1079"/>
                  </a:lnTo>
                  <a:lnTo>
                    <a:pt x="789" y="1081"/>
                  </a:lnTo>
                  <a:lnTo>
                    <a:pt x="792" y="1081"/>
                  </a:lnTo>
                  <a:lnTo>
                    <a:pt x="792" y="1084"/>
                  </a:lnTo>
                  <a:lnTo>
                    <a:pt x="793" y="1084"/>
                  </a:lnTo>
                  <a:lnTo>
                    <a:pt x="794" y="1084"/>
                  </a:lnTo>
                  <a:lnTo>
                    <a:pt x="794" y="1087"/>
                  </a:lnTo>
                  <a:lnTo>
                    <a:pt x="794" y="1088"/>
                  </a:lnTo>
                  <a:lnTo>
                    <a:pt x="794" y="1090"/>
                  </a:lnTo>
                  <a:lnTo>
                    <a:pt x="793" y="1090"/>
                  </a:lnTo>
                  <a:lnTo>
                    <a:pt x="792" y="1090"/>
                  </a:lnTo>
                  <a:lnTo>
                    <a:pt x="790" y="1090"/>
                  </a:lnTo>
                  <a:lnTo>
                    <a:pt x="789" y="1090"/>
                  </a:lnTo>
                  <a:lnTo>
                    <a:pt x="789" y="1092"/>
                  </a:lnTo>
                  <a:lnTo>
                    <a:pt x="789" y="1093"/>
                  </a:lnTo>
                  <a:lnTo>
                    <a:pt x="790" y="1093"/>
                  </a:lnTo>
                  <a:lnTo>
                    <a:pt x="790" y="1094"/>
                  </a:lnTo>
                  <a:lnTo>
                    <a:pt x="790" y="1096"/>
                  </a:lnTo>
                  <a:lnTo>
                    <a:pt x="790" y="1097"/>
                  </a:lnTo>
                  <a:lnTo>
                    <a:pt x="790" y="1098"/>
                  </a:lnTo>
                  <a:lnTo>
                    <a:pt x="790" y="1099"/>
                  </a:lnTo>
                  <a:lnTo>
                    <a:pt x="790" y="1100"/>
                  </a:lnTo>
                  <a:lnTo>
                    <a:pt x="790" y="1101"/>
                  </a:lnTo>
                  <a:lnTo>
                    <a:pt x="790" y="1102"/>
                  </a:lnTo>
                  <a:lnTo>
                    <a:pt x="792" y="1102"/>
                  </a:lnTo>
                  <a:lnTo>
                    <a:pt x="798" y="1102"/>
                  </a:lnTo>
                  <a:lnTo>
                    <a:pt x="799" y="1102"/>
                  </a:lnTo>
                  <a:lnTo>
                    <a:pt x="799" y="1101"/>
                  </a:lnTo>
                  <a:lnTo>
                    <a:pt x="801" y="1101"/>
                  </a:lnTo>
                  <a:lnTo>
                    <a:pt x="801" y="1099"/>
                  </a:lnTo>
                  <a:lnTo>
                    <a:pt x="802" y="1099"/>
                  </a:lnTo>
                  <a:lnTo>
                    <a:pt x="803" y="1099"/>
                  </a:lnTo>
                  <a:lnTo>
                    <a:pt x="804" y="1099"/>
                  </a:lnTo>
                  <a:lnTo>
                    <a:pt x="805" y="1099"/>
                  </a:lnTo>
                  <a:lnTo>
                    <a:pt x="806" y="1099"/>
                  </a:lnTo>
                  <a:lnTo>
                    <a:pt x="807" y="1099"/>
                  </a:lnTo>
                  <a:lnTo>
                    <a:pt x="809" y="1099"/>
                  </a:lnTo>
                  <a:lnTo>
                    <a:pt x="809" y="1098"/>
                  </a:lnTo>
                  <a:lnTo>
                    <a:pt x="809" y="1097"/>
                  </a:lnTo>
                  <a:lnTo>
                    <a:pt x="809" y="1096"/>
                  </a:lnTo>
                  <a:lnTo>
                    <a:pt x="810" y="1096"/>
                  </a:lnTo>
                  <a:lnTo>
                    <a:pt x="811" y="1096"/>
                  </a:lnTo>
                  <a:lnTo>
                    <a:pt x="812" y="1096"/>
                  </a:lnTo>
                  <a:lnTo>
                    <a:pt x="813" y="1096"/>
                  </a:lnTo>
                  <a:lnTo>
                    <a:pt x="813" y="1094"/>
                  </a:lnTo>
                  <a:lnTo>
                    <a:pt x="814" y="1094"/>
                  </a:lnTo>
                  <a:lnTo>
                    <a:pt x="815" y="1094"/>
                  </a:lnTo>
                  <a:lnTo>
                    <a:pt x="816" y="1094"/>
                  </a:lnTo>
                  <a:lnTo>
                    <a:pt x="819" y="1094"/>
                  </a:lnTo>
                  <a:lnTo>
                    <a:pt x="819" y="1093"/>
                  </a:lnTo>
                  <a:lnTo>
                    <a:pt x="820" y="1093"/>
                  </a:lnTo>
                  <a:lnTo>
                    <a:pt x="821" y="1093"/>
                  </a:lnTo>
                  <a:lnTo>
                    <a:pt x="822" y="1093"/>
                  </a:lnTo>
                  <a:lnTo>
                    <a:pt x="823" y="1093"/>
                  </a:lnTo>
                  <a:lnTo>
                    <a:pt x="824" y="1093"/>
                  </a:lnTo>
                  <a:lnTo>
                    <a:pt x="825" y="1093"/>
                  </a:lnTo>
                  <a:lnTo>
                    <a:pt x="827" y="1093"/>
                  </a:lnTo>
                  <a:lnTo>
                    <a:pt x="827" y="1092"/>
                  </a:lnTo>
                  <a:lnTo>
                    <a:pt x="827" y="1091"/>
                  </a:lnTo>
                  <a:lnTo>
                    <a:pt x="827" y="1090"/>
                  </a:lnTo>
                  <a:lnTo>
                    <a:pt x="827" y="1089"/>
                  </a:lnTo>
                  <a:lnTo>
                    <a:pt x="827" y="1088"/>
                  </a:lnTo>
                  <a:lnTo>
                    <a:pt x="827" y="1087"/>
                  </a:lnTo>
                  <a:lnTo>
                    <a:pt x="828" y="1087"/>
                  </a:lnTo>
                  <a:lnTo>
                    <a:pt x="829" y="1087"/>
                  </a:lnTo>
                  <a:lnTo>
                    <a:pt x="829" y="1085"/>
                  </a:lnTo>
                  <a:lnTo>
                    <a:pt x="829" y="1074"/>
                  </a:lnTo>
                  <a:lnTo>
                    <a:pt x="830" y="1074"/>
                  </a:lnTo>
                  <a:lnTo>
                    <a:pt x="832" y="1074"/>
                  </a:lnTo>
                  <a:lnTo>
                    <a:pt x="832" y="1073"/>
                  </a:lnTo>
                  <a:lnTo>
                    <a:pt x="832" y="1072"/>
                  </a:lnTo>
                  <a:lnTo>
                    <a:pt x="832" y="1071"/>
                  </a:lnTo>
                  <a:lnTo>
                    <a:pt x="832" y="1069"/>
                  </a:lnTo>
                  <a:lnTo>
                    <a:pt x="832" y="1068"/>
                  </a:lnTo>
                  <a:lnTo>
                    <a:pt x="832" y="1067"/>
                  </a:lnTo>
                  <a:lnTo>
                    <a:pt x="832" y="1066"/>
                  </a:lnTo>
                  <a:lnTo>
                    <a:pt x="832" y="1065"/>
                  </a:lnTo>
                  <a:lnTo>
                    <a:pt x="832" y="1064"/>
                  </a:lnTo>
                  <a:lnTo>
                    <a:pt x="832" y="1063"/>
                  </a:lnTo>
                  <a:lnTo>
                    <a:pt x="831" y="1062"/>
                  </a:lnTo>
                  <a:lnTo>
                    <a:pt x="831" y="1060"/>
                  </a:lnTo>
                  <a:lnTo>
                    <a:pt x="831" y="1059"/>
                  </a:lnTo>
                  <a:lnTo>
                    <a:pt x="831" y="1058"/>
                  </a:lnTo>
                  <a:lnTo>
                    <a:pt x="831" y="1057"/>
                  </a:lnTo>
                  <a:lnTo>
                    <a:pt x="831" y="1056"/>
                  </a:lnTo>
                  <a:lnTo>
                    <a:pt x="831" y="1055"/>
                  </a:lnTo>
                  <a:lnTo>
                    <a:pt x="831" y="1054"/>
                  </a:lnTo>
                  <a:lnTo>
                    <a:pt x="831" y="1052"/>
                  </a:lnTo>
                  <a:lnTo>
                    <a:pt x="831" y="1051"/>
                  </a:lnTo>
                  <a:lnTo>
                    <a:pt x="831" y="1050"/>
                  </a:lnTo>
                  <a:lnTo>
                    <a:pt x="831" y="1049"/>
                  </a:lnTo>
                  <a:lnTo>
                    <a:pt x="831" y="1048"/>
                  </a:lnTo>
                  <a:lnTo>
                    <a:pt x="831" y="1047"/>
                  </a:lnTo>
                  <a:lnTo>
                    <a:pt x="831" y="1046"/>
                  </a:lnTo>
                  <a:lnTo>
                    <a:pt x="831" y="1044"/>
                  </a:lnTo>
                  <a:lnTo>
                    <a:pt x="831" y="1043"/>
                  </a:lnTo>
                  <a:lnTo>
                    <a:pt x="831" y="1042"/>
                  </a:lnTo>
                  <a:lnTo>
                    <a:pt x="831" y="1041"/>
                  </a:lnTo>
                  <a:lnTo>
                    <a:pt x="831" y="1040"/>
                  </a:lnTo>
                  <a:lnTo>
                    <a:pt x="831" y="1039"/>
                  </a:lnTo>
                  <a:lnTo>
                    <a:pt x="831" y="1038"/>
                  </a:lnTo>
                  <a:lnTo>
                    <a:pt x="831" y="1037"/>
                  </a:lnTo>
                  <a:lnTo>
                    <a:pt x="831" y="1035"/>
                  </a:lnTo>
                  <a:lnTo>
                    <a:pt x="831" y="1034"/>
                  </a:lnTo>
                  <a:lnTo>
                    <a:pt x="831" y="1033"/>
                  </a:lnTo>
                  <a:lnTo>
                    <a:pt x="831" y="1032"/>
                  </a:lnTo>
                  <a:lnTo>
                    <a:pt x="832" y="1032"/>
                  </a:lnTo>
                  <a:lnTo>
                    <a:pt x="833" y="1032"/>
                  </a:lnTo>
                  <a:lnTo>
                    <a:pt x="836" y="1032"/>
                  </a:lnTo>
                  <a:lnTo>
                    <a:pt x="840" y="1032"/>
                  </a:lnTo>
                  <a:lnTo>
                    <a:pt x="844" y="1032"/>
                  </a:lnTo>
                  <a:lnTo>
                    <a:pt x="858" y="1031"/>
                  </a:lnTo>
                  <a:lnTo>
                    <a:pt x="859" y="1031"/>
                  </a:lnTo>
                  <a:lnTo>
                    <a:pt x="862" y="1031"/>
                  </a:lnTo>
                  <a:lnTo>
                    <a:pt x="864" y="1031"/>
                  </a:lnTo>
                  <a:lnTo>
                    <a:pt x="865" y="1031"/>
                  </a:lnTo>
                  <a:lnTo>
                    <a:pt x="865" y="1032"/>
                  </a:lnTo>
                  <a:lnTo>
                    <a:pt x="865" y="1033"/>
                  </a:lnTo>
                  <a:lnTo>
                    <a:pt x="865" y="1034"/>
                  </a:lnTo>
                  <a:lnTo>
                    <a:pt x="865" y="1035"/>
                  </a:lnTo>
                  <a:lnTo>
                    <a:pt x="865" y="1037"/>
                  </a:lnTo>
                  <a:lnTo>
                    <a:pt x="866" y="1037"/>
                  </a:lnTo>
                  <a:lnTo>
                    <a:pt x="867" y="1037"/>
                  </a:lnTo>
                  <a:lnTo>
                    <a:pt x="868" y="1037"/>
                  </a:lnTo>
                  <a:lnTo>
                    <a:pt x="870" y="1037"/>
                  </a:lnTo>
                  <a:lnTo>
                    <a:pt x="871" y="1037"/>
                  </a:lnTo>
                  <a:lnTo>
                    <a:pt x="872" y="1037"/>
                  </a:lnTo>
                  <a:lnTo>
                    <a:pt x="873" y="1037"/>
                  </a:lnTo>
                  <a:lnTo>
                    <a:pt x="874" y="1037"/>
                  </a:lnTo>
                  <a:lnTo>
                    <a:pt x="875" y="1037"/>
                  </a:lnTo>
                  <a:lnTo>
                    <a:pt x="876" y="1037"/>
                  </a:lnTo>
                  <a:lnTo>
                    <a:pt x="876" y="1035"/>
                  </a:lnTo>
                  <a:lnTo>
                    <a:pt x="878" y="1035"/>
                  </a:lnTo>
                  <a:lnTo>
                    <a:pt x="879" y="1035"/>
                  </a:lnTo>
                  <a:lnTo>
                    <a:pt x="881" y="1035"/>
                  </a:lnTo>
                  <a:lnTo>
                    <a:pt x="883" y="1035"/>
                  </a:lnTo>
                  <a:lnTo>
                    <a:pt x="885" y="1034"/>
                  </a:lnTo>
                  <a:lnTo>
                    <a:pt x="889" y="1034"/>
                  </a:lnTo>
                  <a:lnTo>
                    <a:pt x="890" y="1034"/>
                  </a:lnTo>
                  <a:lnTo>
                    <a:pt x="891" y="1034"/>
                  </a:lnTo>
                  <a:lnTo>
                    <a:pt x="892" y="1033"/>
                  </a:lnTo>
                  <a:lnTo>
                    <a:pt x="893" y="1033"/>
                  </a:lnTo>
                  <a:lnTo>
                    <a:pt x="893" y="1032"/>
                  </a:lnTo>
                  <a:lnTo>
                    <a:pt x="895" y="1032"/>
                  </a:lnTo>
                  <a:lnTo>
                    <a:pt x="896" y="1031"/>
                  </a:lnTo>
                  <a:lnTo>
                    <a:pt x="897" y="1030"/>
                  </a:lnTo>
                  <a:lnTo>
                    <a:pt x="898" y="1029"/>
                  </a:lnTo>
                  <a:lnTo>
                    <a:pt x="899" y="1029"/>
                  </a:lnTo>
                  <a:lnTo>
                    <a:pt x="899" y="1026"/>
                  </a:lnTo>
                  <a:lnTo>
                    <a:pt x="899" y="1025"/>
                  </a:lnTo>
                  <a:lnTo>
                    <a:pt x="899" y="1024"/>
                  </a:lnTo>
                  <a:lnTo>
                    <a:pt x="898" y="1022"/>
                  </a:lnTo>
                  <a:lnTo>
                    <a:pt x="898" y="1021"/>
                  </a:lnTo>
                  <a:lnTo>
                    <a:pt x="898" y="1014"/>
                  </a:lnTo>
                  <a:lnTo>
                    <a:pt x="897" y="1013"/>
                  </a:lnTo>
                  <a:lnTo>
                    <a:pt x="896" y="1013"/>
                  </a:lnTo>
                  <a:lnTo>
                    <a:pt x="895" y="1013"/>
                  </a:lnTo>
                  <a:lnTo>
                    <a:pt x="895" y="1012"/>
                  </a:lnTo>
                  <a:lnTo>
                    <a:pt x="895" y="1010"/>
                  </a:lnTo>
                  <a:lnTo>
                    <a:pt x="893" y="1010"/>
                  </a:lnTo>
                  <a:lnTo>
                    <a:pt x="892" y="1010"/>
                  </a:lnTo>
                  <a:lnTo>
                    <a:pt x="891" y="1010"/>
                  </a:lnTo>
                  <a:lnTo>
                    <a:pt x="890" y="1010"/>
                  </a:lnTo>
                  <a:lnTo>
                    <a:pt x="890" y="1009"/>
                  </a:lnTo>
                  <a:lnTo>
                    <a:pt x="890" y="1005"/>
                  </a:lnTo>
                  <a:lnTo>
                    <a:pt x="895" y="1005"/>
                  </a:lnTo>
                  <a:lnTo>
                    <a:pt x="895" y="1001"/>
                  </a:lnTo>
                  <a:lnTo>
                    <a:pt x="897" y="1001"/>
                  </a:lnTo>
                  <a:lnTo>
                    <a:pt x="897" y="1008"/>
                  </a:lnTo>
                  <a:lnTo>
                    <a:pt x="897" y="1009"/>
                  </a:lnTo>
                  <a:lnTo>
                    <a:pt x="898" y="1009"/>
                  </a:lnTo>
                  <a:lnTo>
                    <a:pt x="898" y="1008"/>
                  </a:lnTo>
                  <a:lnTo>
                    <a:pt x="897" y="1001"/>
                  </a:lnTo>
                  <a:lnTo>
                    <a:pt x="897" y="1000"/>
                  </a:lnTo>
                  <a:lnTo>
                    <a:pt x="897" y="998"/>
                  </a:lnTo>
                  <a:lnTo>
                    <a:pt x="897" y="997"/>
                  </a:lnTo>
                  <a:lnTo>
                    <a:pt x="902" y="997"/>
                  </a:lnTo>
                  <a:lnTo>
                    <a:pt x="904" y="997"/>
                  </a:lnTo>
                  <a:lnTo>
                    <a:pt x="904" y="1009"/>
                  </a:lnTo>
                  <a:lnTo>
                    <a:pt x="909" y="1009"/>
                  </a:lnTo>
                  <a:lnTo>
                    <a:pt x="910" y="1009"/>
                  </a:lnTo>
                  <a:lnTo>
                    <a:pt x="917" y="1008"/>
                  </a:lnTo>
                  <a:lnTo>
                    <a:pt x="917" y="1006"/>
                  </a:lnTo>
                  <a:lnTo>
                    <a:pt x="918" y="1002"/>
                  </a:lnTo>
                  <a:lnTo>
                    <a:pt x="921" y="1002"/>
                  </a:lnTo>
                  <a:lnTo>
                    <a:pt x="922" y="1002"/>
                  </a:lnTo>
                  <a:lnTo>
                    <a:pt x="922" y="1004"/>
                  </a:lnTo>
                  <a:lnTo>
                    <a:pt x="922" y="1005"/>
                  </a:lnTo>
                  <a:lnTo>
                    <a:pt x="922" y="1006"/>
                  </a:lnTo>
                  <a:lnTo>
                    <a:pt x="922" y="1007"/>
                  </a:lnTo>
                  <a:lnTo>
                    <a:pt x="922" y="1008"/>
                  </a:lnTo>
                  <a:lnTo>
                    <a:pt x="922" y="1009"/>
                  </a:lnTo>
                  <a:lnTo>
                    <a:pt x="916" y="1009"/>
                  </a:lnTo>
                  <a:lnTo>
                    <a:pt x="909" y="1010"/>
                  </a:lnTo>
                  <a:lnTo>
                    <a:pt x="904" y="1010"/>
                  </a:lnTo>
                  <a:lnTo>
                    <a:pt x="898" y="1010"/>
                  </a:lnTo>
                  <a:lnTo>
                    <a:pt x="898" y="1012"/>
                  </a:lnTo>
                  <a:lnTo>
                    <a:pt x="899" y="1014"/>
                  </a:lnTo>
                  <a:lnTo>
                    <a:pt x="899" y="1019"/>
                  </a:lnTo>
                  <a:lnTo>
                    <a:pt x="899" y="1022"/>
                  </a:lnTo>
                  <a:lnTo>
                    <a:pt x="900" y="1022"/>
                  </a:lnTo>
                  <a:lnTo>
                    <a:pt x="900" y="1024"/>
                  </a:lnTo>
                  <a:lnTo>
                    <a:pt x="900" y="1027"/>
                  </a:lnTo>
                  <a:lnTo>
                    <a:pt x="900" y="1029"/>
                  </a:lnTo>
                  <a:lnTo>
                    <a:pt x="907" y="1027"/>
                  </a:lnTo>
                  <a:lnTo>
                    <a:pt x="907" y="1030"/>
                  </a:lnTo>
                  <a:lnTo>
                    <a:pt x="907" y="1032"/>
                  </a:lnTo>
                  <a:lnTo>
                    <a:pt x="907" y="1033"/>
                  </a:lnTo>
                  <a:lnTo>
                    <a:pt x="906" y="1033"/>
                  </a:lnTo>
                  <a:lnTo>
                    <a:pt x="904" y="1033"/>
                  </a:lnTo>
                  <a:lnTo>
                    <a:pt x="902" y="1033"/>
                  </a:lnTo>
                  <a:lnTo>
                    <a:pt x="901" y="1033"/>
                  </a:lnTo>
                  <a:lnTo>
                    <a:pt x="900" y="1033"/>
                  </a:lnTo>
                  <a:lnTo>
                    <a:pt x="901" y="1034"/>
                  </a:lnTo>
                  <a:lnTo>
                    <a:pt x="901" y="1037"/>
                  </a:lnTo>
                  <a:lnTo>
                    <a:pt x="901" y="1038"/>
                  </a:lnTo>
                  <a:lnTo>
                    <a:pt x="902" y="1043"/>
                  </a:lnTo>
                  <a:lnTo>
                    <a:pt x="902" y="1049"/>
                  </a:lnTo>
                  <a:lnTo>
                    <a:pt x="902" y="1051"/>
                  </a:lnTo>
                  <a:lnTo>
                    <a:pt x="914" y="1051"/>
                  </a:lnTo>
                  <a:lnTo>
                    <a:pt x="914" y="1044"/>
                  </a:lnTo>
                  <a:lnTo>
                    <a:pt x="914" y="1043"/>
                  </a:lnTo>
                  <a:lnTo>
                    <a:pt x="916" y="1043"/>
                  </a:lnTo>
                  <a:lnTo>
                    <a:pt x="916" y="1051"/>
                  </a:lnTo>
                  <a:lnTo>
                    <a:pt x="916" y="1052"/>
                  </a:lnTo>
                  <a:lnTo>
                    <a:pt x="914" y="1052"/>
                  </a:lnTo>
                  <a:lnTo>
                    <a:pt x="905" y="1052"/>
                  </a:lnTo>
                  <a:lnTo>
                    <a:pt x="902" y="1052"/>
                  </a:lnTo>
                  <a:lnTo>
                    <a:pt x="901" y="1052"/>
                  </a:lnTo>
                  <a:lnTo>
                    <a:pt x="900" y="1052"/>
                  </a:lnTo>
                  <a:lnTo>
                    <a:pt x="899" y="1052"/>
                  </a:lnTo>
                  <a:lnTo>
                    <a:pt x="899" y="1049"/>
                  </a:lnTo>
                  <a:lnTo>
                    <a:pt x="901" y="1049"/>
                  </a:lnTo>
                  <a:lnTo>
                    <a:pt x="902" y="1049"/>
                  </a:lnTo>
                  <a:lnTo>
                    <a:pt x="901" y="1049"/>
                  </a:lnTo>
                  <a:lnTo>
                    <a:pt x="901" y="1043"/>
                  </a:lnTo>
                  <a:lnTo>
                    <a:pt x="900" y="1042"/>
                  </a:lnTo>
                  <a:lnTo>
                    <a:pt x="900" y="1041"/>
                  </a:lnTo>
                  <a:lnTo>
                    <a:pt x="900" y="1040"/>
                  </a:lnTo>
                  <a:lnTo>
                    <a:pt x="900" y="1039"/>
                  </a:lnTo>
                  <a:lnTo>
                    <a:pt x="900" y="1038"/>
                  </a:lnTo>
                  <a:lnTo>
                    <a:pt x="900" y="1037"/>
                  </a:lnTo>
                  <a:lnTo>
                    <a:pt x="900" y="1035"/>
                  </a:lnTo>
                  <a:lnTo>
                    <a:pt x="900" y="1034"/>
                  </a:lnTo>
                  <a:lnTo>
                    <a:pt x="900" y="1033"/>
                  </a:lnTo>
                  <a:lnTo>
                    <a:pt x="899" y="1032"/>
                  </a:lnTo>
                  <a:lnTo>
                    <a:pt x="899" y="1031"/>
                  </a:lnTo>
                  <a:lnTo>
                    <a:pt x="899" y="1030"/>
                  </a:lnTo>
                  <a:lnTo>
                    <a:pt x="898" y="1031"/>
                  </a:lnTo>
                  <a:lnTo>
                    <a:pt x="897" y="1032"/>
                  </a:lnTo>
                  <a:lnTo>
                    <a:pt x="896" y="1033"/>
                  </a:lnTo>
                  <a:lnTo>
                    <a:pt x="895" y="1033"/>
                  </a:lnTo>
                  <a:lnTo>
                    <a:pt x="895" y="1034"/>
                  </a:lnTo>
                  <a:lnTo>
                    <a:pt x="893" y="1034"/>
                  </a:lnTo>
                  <a:lnTo>
                    <a:pt x="892" y="1034"/>
                  </a:lnTo>
                  <a:lnTo>
                    <a:pt x="892" y="1035"/>
                  </a:lnTo>
                  <a:lnTo>
                    <a:pt x="891" y="1035"/>
                  </a:lnTo>
                  <a:lnTo>
                    <a:pt x="890" y="1035"/>
                  </a:lnTo>
                  <a:lnTo>
                    <a:pt x="889" y="1035"/>
                  </a:lnTo>
                  <a:lnTo>
                    <a:pt x="888" y="1035"/>
                  </a:lnTo>
                  <a:lnTo>
                    <a:pt x="885" y="1037"/>
                  </a:lnTo>
                  <a:lnTo>
                    <a:pt x="883" y="1037"/>
                  </a:lnTo>
                  <a:lnTo>
                    <a:pt x="881" y="1037"/>
                  </a:lnTo>
                  <a:lnTo>
                    <a:pt x="880" y="1037"/>
                  </a:lnTo>
                  <a:lnTo>
                    <a:pt x="879" y="1037"/>
                  </a:lnTo>
                  <a:lnTo>
                    <a:pt x="878" y="1038"/>
                  </a:lnTo>
                  <a:lnTo>
                    <a:pt x="875" y="1038"/>
                  </a:lnTo>
                  <a:lnTo>
                    <a:pt x="874" y="1039"/>
                  </a:lnTo>
                  <a:lnTo>
                    <a:pt x="874" y="1043"/>
                  </a:lnTo>
                  <a:lnTo>
                    <a:pt x="871" y="1043"/>
                  </a:lnTo>
                  <a:lnTo>
                    <a:pt x="871" y="1047"/>
                  </a:lnTo>
                  <a:lnTo>
                    <a:pt x="871" y="1049"/>
                  </a:lnTo>
                  <a:lnTo>
                    <a:pt x="871" y="1051"/>
                  </a:lnTo>
                  <a:lnTo>
                    <a:pt x="871" y="1052"/>
                  </a:lnTo>
                  <a:lnTo>
                    <a:pt x="871" y="1054"/>
                  </a:lnTo>
                  <a:lnTo>
                    <a:pt x="871" y="1055"/>
                  </a:lnTo>
                  <a:lnTo>
                    <a:pt x="871" y="1056"/>
                  </a:lnTo>
                  <a:lnTo>
                    <a:pt x="871" y="1058"/>
                  </a:lnTo>
                  <a:lnTo>
                    <a:pt x="873" y="1060"/>
                  </a:lnTo>
                  <a:lnTo>
                    <a:pt x="876" y="1063"/>
                  </a:lnTo>
                  <a:lnTo>
                    <a:pt x="880" y="1064"/>
                  </a:lnTo>
                  <a:lnTo>
                    <a:pt x="882" y="1065"/>
                  </a:lnTo>
                  <a:lnTo>
                    <a:pt x="883" y="1066"/>
                  </a:lnTo>
                  <a:lnTo>
                    <a:pt x="885" y="1068"/>
                  </a:lnTo>
                  <a:lnTo>
                    <a:pt x="888" y="1069"/>
                  </a:lnTo>
                  <a:lnTo>
                    <a:pt x="889" y="1071"/>
                  </a:lnTo>
                  <a:lnTo>
                    <a:pt x="892" y="1072"/>
                  </a:lnTo>
                  <a:lnTo>
                    <a:pt x="895" y="1073"/>
                  </a:lnTo>
                  <a:lnTo>
                    <a:pt x="897" y="1075"/>
                  </a:lnTo>
                  <a:lnTo>
                    <a:pt x="900" y="1076"/>
                  </a:lnTo>
                  <a:lnTo>
                    <a:pt x="901" y="1077"/>
                  </a:lnTo>
                  <a:lnTo>
                    <a:pt x="905" y="1080"/>
                  </a:lnTo>
                  <a:lnTo>
                    <a:pt x="906" y="1081"/>
                  </a:lnTo>
                  <a:lnTo>
                    <a:pt x="907" y="1083"/>
                  </a:lnTo>
                  <a:lnTo>
                    <a:pt x="907" y="1084"/>
                  </a:lnTo>
                  <a:lnTo>
                    <a:pt x="916" y="1084"/>
                  </a:lnTo>
                  <a:lnTo>
                    <a:pt x="923" y="1084"/>
                  </a:lnTo>
                  <a:lnTo>
                    <a:pt x="928" y="1084"/>
                  </a:lnTo>
                  <a:lnTo>
                    <a:pt x="928" y="1082"/>
                  </a:lnTo>
                  <a:lnTo>
                    <a:pt x="928" y="1079"/>
                  </a:lnTo>
                  <a:lnTo>
                    <a:pt x="933" y="1079"/>
                  </a:lnTo>
                  <a:lnTo>
                    <a:pt x="942" y="1079"/>
                  </a:lnTo>
                  <a:lnTo>
                    <a:pt x="951" y="1079"/>
                  </a:lnTo>
                  <a:lnTo>
                    <a:pt x="951" y="1075"/>
                  </a:lnTo>
                  <a:lnTo>
                    <a:pt x="951" y="1073"/>
                  </a:lnTo>
                  <a:lnTo>
                    <a:pt x="951" y="1071"/>
                  </a:lnTo>
                  <a:lnTo>
                    <a:pt x="951" y="1068"/>
                  </a:lnTo>
                  <a:lnTo>
                    <a:pt x="951" y="1064"/>
                  </a:lnTo>
                  <a:lnTo>
                    <a:pt x="951" y="1060"/>
                  </a:lnTo>
                  <a:lnTo>
                    <a:pt x="951" y="1057"/>
                  </a:lnTo>
                  <a:lnTo>
                    <a:pt x="953" y="1055"/>
                  </a:lnTo>
                  <a:lnTo>
                    <a:pt x="954" y="1054"/>
                  </a:lnTo>
                  <a:lnTo>
                    <a:pt x="966" y="1065"/>
                  </a:lnTo>
                  <a:lnTo>
                    <a:pt x="970" y="1071"/>
                  </a:lnTo>
                  <a:lnTo>
                    <a:pt x="977" y="1077"/>
                  </a:lnTo>
                  <a:lnTo>
                    <a:pt x="990" y="1089"/>
                  </a:lnTo>
                  <a:lnTo>
                    <a:pt x="991" y="1093"/>
                  </a:lnTo>
                  <a:lnTo>
                    <a:pt x="992" y="1097"/>
                  </a:lnTo>
                  <a:lnTo>
                    <a:pt x="994" y="1102"/>
                  </a:lnTo>
                  <a:lnTo>
                    <a:pt x="994" y="1106"/>
                  </a:lnTo>
                  <a:lnTo>
                    <a:pt x="994" y="1109"/>
                  </a:lnTo>
                  <a:lnTo>
                    <a:pt x="995" y="1109"/>
                  </a:lnTo>
                  <a:lnTo>
                    <a:pt x="995" y="1102"/>
                  </a:lnTo>
                  <a:lnTo>
                    <a:pt x="995" y="1089"/>
                  </a:lnTo>
                  <a:lnTo>
                    <a:pt x="995" y="1081"/>
                  </a:lnTo>
                  <a:lnTo>
                    <a:pt x="996" y="1081"/>
                  </a:lnTo>
                  <a:lnTo>
                    <a:pt x="997" y="1081"/>
                  </a:lnTo>
                  <a:lnTo>
                    <a:pt x="1011" y="1081"/>
                  </a:lnTo>
                  <a:lnTo>
                    <a:pt x="1011" y="1082"/>
                  </a:lnTo>
                  <a:lnTo>
                    <a:pt x="1011" y="1089"/>
                  </a:lnTo>
                  <a:lnTo>
                    <a:pt x="1011" y="1093"/>
                  </a:lnTo>
                  <a:lnTo>
                    <a:pt x="1011" y="1096"/>
                  </a:lnTo>
                  <a:lnTo>
                    <a:pt x="1011" y="1097"/>
                  </a:lnTo>
                  <a:lnTo>
                    <a:pt x="1011" y="1098"/>
                  </a:lnTo>
                  <a:lnTo>
                    <a:pt x="1019" y="1098"/>
                  </a:lnTo>
                  <a:lnTo>
                    <a:pt x="1022" y="1098"/>
                  </a:lnTo>
                  <a:lnTo>
                    <a:pt x="1021" y="1094"/>
                  </a:lnTo>
                  <a:lnTo>
                    <a:pt x="1022" y="1093"/>
                  </a:lnTo>
                  <a:lnTo>
                    <a:pt x="1022" y="1091"/>
                  </a:lnTo>
                  <a:lnTo>
                    <a:pt x="1022" y="1083"/>
                  </a:lnTo>
                  <a:lnTo>
                    <a:pt x="1022" y="1080"/>
                  </a:lnTo>
                  <a:lnTo>
                    <a:pt x="1022" y="1072"/>
                  </a:lnTo>
                  <a:lnTo>
                    <a:pt x="1028" y="1072"/>
                  </a:lnTo>
                  <a:lnTo>
                    <a:pt x="1028" y="1071"/>
                  </a:lnTo>
                  <a:lnTo>
                    <a:pt x="1028" y="1068"/>
                  </a:lnTo>
                  <a:lnTo>
                    <a:pt x="1028" y="1063"/>
                  </a:lnTo>
                  <a:lnTo>
                    <a:pt x="1028" y="1062"/>
                  </a:lnTo>
                  <a:lnTo>
                    <a:pt x="1028" y="1058"/>
                  </a:lnTo>
                  <a:lnTo>
                    <a:pt x="1028" y="1055"/>
                  </a:lnTo>
                  <a:lnTo>
                    <a:pt x="1028" y="1054"/>
                  </a:lnTo>
                  <a:lnTo>
                    <a:pt x="1028" y="1052"/>
                  </a:lnTo>
                  <a:lnTo>
                    <a:pt x="1027" y="1048"/>
                  </a:lnTo>
                  <a:lnTo>
                    <a:pt x="1027" y="1041"/>
                  </a:lnTo>
                  <a:lnTo>
                    <a:pt x="1027" y="1040"/>
                  </a:lnTo>
                  <a:lnTo>
                    <a:pt x="1027" y="1039"/>
                  </a:lnTo>
                  <a:lnTo>
                    <a:pt x="1027" y="1038"/>
                  </a:lnTo>
                  <a:lnTo>
                    <a:pt x="1027" y="1037"/>
                  </a:lnTo>
                  <a:lnTo>
                    <a:pt x="1026" y="1034"/>
                  </a:lnTo>
                  <a:lnTo>
                    <a:pt x="1026" y="1033"/>
                  </a:lnTo>
                  <a:lnTo>
                    <a:pt x="1026" y="1032"/>
                  </a:lnTo>
                  <a:lnTo>
                    <a:pt x="1026" y="1027"/>
                  </a:lnTo>
                  <a:lnTo>
                    <a:pt x="1026" y="1026"/>
                  </a:lnTo>
                  <a:lnTo>
                    <a:pt x="1026" y="1025"/>
                  </a:lnTo>
                  <a:lnTo>
                    <a:pt x="1026" y="1024"/>
                  </a:lnTo>
                  <a:lnTo>
                    <a:pt x="1026" y="1023"/>
                  </a:lnTo>
                  <a:lnTo>
                    <a:pt x="1027" y="1022"/>
                  </a:lnTo>
                  <a:lnTo>
                    <a:pt x="1027" y="1018"/>
                  </a:lnTo>
                  <a:lnTo>
                    <a:pt x="1028" y="1017"/>
                  </a:lnTo>
                  <a:lnTo>
                    <a:pt x="1028" y="1015"/>
                  </a:lnTo>
                  <a:lnTo>
                    <a:pt x="1028" y="1009"/>
                  </a:lnTo>
                  <a:lnTo>
                    <a:pt x="1028" y="1007"/>
                  </a:lnTo>
                  <a:lnTo>
                    <a:pt x="1028" y="1002"/>
                  </a:lnTo>
                  <a:lnTo>
                    <a:pt x="1028" y="997"/>
                  </a:lnTo>
                  <a:lnTo>
                    <a:pt x="1027" y="997"/>
                  </a:lnTo>
                  <a:lnTo>
                    <a:pt x="1026" y="997"/>
                  </a:lnTo>
                  <a:lnTo>
                    <a:pt x="1026" y="995"/>
                  </a:lnTo>
                  <a:lnTo>
                    <a:pt x="1025" y="995"/>
                  </a:lnTo>
                  <a:lnTo>
                    <a:pt x="1021" y="995"/>
                  </a:lnTo>
                  <a:lnTo>
                    <a:pt x="1013" y="996"/>
                  </a:lnTo>
                  <a:lnTo>
                    <a:pt x="1013" y="992"/>
                  </a:lnTo>
                  <a:lnTo>
                    <a:pt x="1013" y="989"/>
                  </a:lnTo>
                  <a:lnTo>
                    <a:pt x="1013" y="985"/>
                  </a:lnTo>
                  <a:lnTo>
                    <a:pt x="1013" y="982"/>
                  </a:lnTo>
                  <a:lnTo>
                    <a:pt x="1012" y="976"/>
                  </a:lnTo>
                  <a:lnTo>
                    <a:pt x="1012" y="974"/>
                  </a:lnTo>
                  <a:lnTo>
                    <a:pt x="1012" y="973"/>
                  </a:lnTo>
                  <a:lnTo>
                    <a:pt x="1013" y="970"/>
                  </a:lnTo>
                  <a:lnTo>
                    <a:pt x="1013" y="968"/>
                  </a:lnTo>
                  <a:lnTo>
                    <a:pt x="1013" y="967"/>
                  </a:lnTo>
                  <a:lnTo>
                    <a:pt x="1013" y="966"/>
                  </a:lnTo>
                  <a:lnTo>
                    <a:pt x="1013" y="965"/>
                  </a:lnTo>
                  <a:lnTo>
                    <a:pt x="1014" y="964"/>
                  </a:lnTo>
                  <a:lnTo>
                    <a:pt x="1014" y="963"/>
                  </a:lnTo>
                  <a:lnTo>
                    <a:pt x="1017" y="959"/>
                  </a:lnTo>
                  <a:lnTo>
                    <a:pt x="1018" y="959"/>
                  </a:lnTo>
                  <a:lnTo>
                    <a:pt x="1018" y="958"/>
                  </a:lnTo>
                  <a:lnTo>
                    <a:pt x="1019" y="958"/>
                  </a:lnTo>
                  <a:lnTo>
                    <a:pt x="1014" y="955"/>
                  </a:lnTo>
                  <a:lnTo>
                    <a:pt x="1012" y="952"/>
                  </a:lnTo>
                  <a:lnTo>
                    <a:pt x="1011" y="952"/>
                  </a:lnTo>
                  <a:lnTo>
                    <a:pt x="1010" y="951"/>
                  </a:lnTo>
                  <a:lnTo>
                    <a:pt x="1009" y="951"/>
                  </a:lnTo>
                  <a:lnTo>
                    <a:pt x="1009" y="950"/>
                  </a:lnTo>
                  <a:lnTo>
                    <a:pt x="1008" y="950"/>
                  </a:lnTo>
                  <a:lnTo>
                    <a:pt x="1006" y="949"/>
                  </a:lnTo>
                  <a:lnTo>
                    <a:pt x="1005" y="949"/>
                  </a:lnTo>
                  <a:lnTo>
                    <a:pt x="1000" y="950"/>
                  </a:lnTo>
                  <a:lnTo>
                    <a:pt x="996" y="950"/>
                  </a:lnTo>
                  <a:lnTo>
                    <a:pt x="995" y="950"/>
                  </a:lnTo>
                  <a:lnTo>
                    <a:pt x="994" y="950"/>
                  </a:lnTo>
                  <a:lnTo>
                    <a:pt x="993" y="950"/>
                  </a:lnTo>
                  <a:lnTo>
                    <a:pt x="992" y="950"/>
                  </a:lnTo>
                  <a:lnTo>
                    <a:pt x="991" y="950"/>
                  </a:lnTo>
                  <a:lnTo>
                    <a:pt x="990" y="950"/>
                  </a:lnTo>
                  <a:lnTo>
                    <a:pt x="988" y="950"/>
                  </a:lnTo>
                  <a:lnTo>
                    <a:pt x="987" y="950"/>
                  </a:lnTo>
                  <a:lnTo>
                    <a:pt x="986" y="950"/>
                  </a:lnTo>
                  <a:lnTo>
                    <a:pt x="985" y="950"/>
                  </a:lnTo>
                  <a:lnTo>
                    <a:pt x="983" y="950"/>
                  </a:lnTo>
                  <a:lnTo>
                    <a:pt x="982" y="950"/>
                  </a:lnTo>
                  <a:lnTo>
                    <a:pt x="980" y="950"/>
                  </a:lnTo>
                  <a:lnTo>
                    <a:pt x="979" y="950"/>
                  </a:lnTo>
                  <a:lnTo>
                    <a:pt x="978" y="950"/>
                  </a:lnTo>
                  <a:lnTo>
                    <a:pt x="977" y="950"/>
                  </a:lnTo>
                  <a:lnTo>
                    <a:pt x="976" y="950"/>
                  </a:lnTo>
                  <a:lnTo>
                    <a:pt x="975" y="950"/>
                  </a:lnTo>
                  <a:lnTo>
                    <a:pt x="974" y="950"/>
                  </a:lnTo>
                  <a:lnTo>
                    <a:pt x="973" y="950"/>
                  </a:lnTo>
                  <a:lnTo>
                    <a:pt x="970" y="950"/>
                  </a:lnTo>
                  <a:lnTo>
                    <a:pt x="967" y="950"/>
                  </a:lnTo>
                  <a:lnTo>
                    <a:pt x="965" y="950"/>
                  </a:lnTo>
                  <a:lnTo>
                    <a:pt x="959" y="950"/>
                  </a:lnTo>
                  <a:lnTo>
                    <a:pt x="953" y="950"/>
                  </a:lnTo>
                  <a:lnTo>
                    <a:pt x="951" y="950"/>
                  </a:lnTo>
                  <a:lnTo>
                    <a:pt x="950" y="950"/>
                  </a:lnTo>
                  <a:lnTo>
                    <a:pt x="949" y="950"/>
                  </a:lnTo>
                  <a:lnTo>
                    <a:pt x="948" y="950"/>
                  </a:lnTo>
                  <a:lnTo>
                    <a:pt x="947" y="950"/>
                  </a:lnTo>
                  <a:lnTo>
                    <a:pt x="945" y="950"/>
                  </a:lnTo>
                  <a:lnTo>
                    <a:pt x="944" y="950"/>
                  </a:lnTo>
                  <a:lnTo>
                    <a:pt x="943" y="950"/>
                  </a:lnTo>
                  <a:lnTo>
                    <a:pt x="942" y="950"/>
                  </a:lnTo>
                  <a:lnTo>
                    <a:pt x="941" y="950"/>
                  </a:lnTo>
                  <a:lnTo>
                    <a:pt x="940" y="950"/>
                  </a:lnTo>
                  <a:lnTo>
                    <a:pt x="939" y="950"/>
                  </a:lnTo>
                  <a:lnTo>
                    <a:pt x="937" y="950"/>
                  </a:lnTo>
                  <a:lnTo>
                    <a:pt x="936" y="950"/>
                  </a:lnTo>
                  <a:lnTo>
                    <a:pt x="935" y="950"/>
                  </a:lnTo>
                  <a:lnTo>
                    <a:pt x="934" y="950"/>
                  </a:lnTo>
                  <a:lnTo>
                    <a:pt x="933" y="950"/>
                  </a:lnTo>
                  <a:lnTo>
                    <a:pt x="932" y="950"/>
                  </a:lnTo>
                  <a:lnTo>
                    <a:pt x="931" y="950"/>
                  </a:lnTo>
                  <a:lnTo>
                    <a:pt x="931" y="951"/>
                  </a:lnTo>
                  <a:lnTo>
                    <a:pt x="930" y="951"/>
                  </a:lnTo>
                  <a:lnTo>
                    <a:pt x="927" y="951"/>
                  </a:lnTo>
                  <a:lnTo>
                    <a:pt x="927" y="952"/>
                  </a:lnTo>
                  <a:lnTo>
                    <a:pt x="927" y="954"/>
                  </a:lnTo>
                  <a:lnTo>
                    <a:pt x="927" y="955"/>
                  </a:lnTo>
                  <a:lnTo>
                    <a:pt x="927" y="957"/>
                  </a:lnTo>
                  <a:lnTo>
                    <a:pt x="927" y="958"/>
                  </a:lnTo>
                  <a:lnTo>
                    <a:pt x="926" y="958"/>
                  </a:lnTo>
                  <a:lnTo>
                    <a:pt x="925" y="958"/>
                  </a:lnTo>
                  <a:lnTo>
                    <a:pt x="924" y="958"/>
                  </a:lnTo>
                  <a:lnTo>
                    <a:pt x="924" y="957"/>
                  </a:lnTo>
                  <a:lnTo>
                    <a:pt x="923" y="957"/>
                  </a:lnTo>
                  <a:lnTo>
                    <a:pt x="922" y="957"/>
                  </a:lnTo>
                  <a:lnTo>
                    <a:pt x="921" y="957"/>
                  </a:lnTo>
                  <a:lnTo>
                    <a:pt x="921" y="955"/>
                  </a:lnTo>
                  <a:lnTo>
                    <a:pt x="921" y="952"/>
                  </a:lnTo>
                  <a:lnTo>
                    <a:pt x="914" y="952"/>
                  </a:lnTo>
                  <a:lnTo>
                    <a:pt x="904" y="954"/>
                  </a:lnTo>
                  <a:lnTo>
                    <a:pt x="901" y="954"/>
                  </a:lnTo>
                  <a:lnTo>
                    <a:pt x="901" y="956"/>
                  </a:lnTo>
                  <a:lnTo>
                    <a:pt x="900" y="956"/>
                  </a:lnTo>
                  <a:lnTo>
                    <a:pt x="900" y="957"/>
                  </a:lnTo>
                  <a:lnTo>
                    <a:pt x="900" y="958"/>
                  </a:lnTo>
                  <a:lnTo>
                    <a:pt x="904" y="958"/>
                  </a:lnTo>
                  <a:lnTo>
                    <a:pt x="904" y="965"/>
                  </a:lnTo>
                  <a:lnTo>
                    <a:pt x="900" y="965"/>
                  </a:lnTo>
                  <a:lnTo>
                    <a:pt x="897" y="965"/>
                  </a:lnTo>
                  <a:lnTo>
                    <a:pt x="897" y="964"/>
                  </a:lnTo>
                  <a:lnTo>
                    <a:pt x="897" y="963"/>
                  </a:lnTo>
                  <a:lnTo>
                    <a:pt x="896" y="962"/>
                  </a:lnTo>
                  <a:lnTo>
                    <a:pt x="890" y="962"/>
                  </a:lnTo>
                  <a:lnTo>
                    <a:pt x="890" y="963"/>
                  </a:lnTo>
                  <a:lnTo>
                    <a:pt x="889" y="963"/>
                  </a:lnTo>
                  <a:lnTo>
                    <a:pt x="889" y="965"/>
                  </a:lnTo>
                  <a:lnTo>
                    <a:pt x="883" y="965"/>
                  </a:lnTo>
                  <a:lnTo>
                    <a:pt x="883" y="964"/>
                  </a:lnTo>
                  <a:lnTo>
                    <a:pt x="884" y="964"/>
                  </a:lnTo>
                  <a:lnTo>
                    <a:pt x="884" y="960"/>
                  </a:lnTo>
                  <a:lnTo>
                    <a:pt x="884" y="959"/>
                  </a:lnTo>
                  <a:lnTo>
                    <a:pt x="884" y="957"/>
                  </a:lnTo>
                  <a:lnTo>
                    <a:pt x="884" y="956"/>
                  </a:lnTo>
                  <a:lnTo>
                    <a:pt x="884" y="954"/>
                  </a:lnTo>
                  <a:lnTo>
                    <a:pt x="884" y="952"/>
                  </a:lnTo>
                  <a:lnTo>
                    <a:pt x="882" y="952"/>
                  </a:lnTo>
                  <a:lnTo>
                    <a:pt x="881" y="952"/>
                  </a:lnTo>
                  <a:lnTo>
                    <a:pt x="878" y="952"/>
                  </a:lnTo>
                  <a:lnTo>
                    <a:pt x="876" y="952"/>
                  </a:lnTo>
                  <a:lnTo>
                    <a:pt x="874" y="952"/>
                  </a:lnTo>
                  <a:lnTo>
                    <a:pt x="867" y="952"/>
                  </a:lnTo>
                  <a:lnTo>
                    <a:pt x="862" y="952"/>
                  </a:lnTo>
                  <a:lnTo>
                    <a:pt x="861" y="952"/>
                  </a:lnTo>
                  <a:lnTo>
                    <a:pt x="859" y="952"/>
                  </a:lnTo>
                  <a:lnTo>
                    <a:pt x="859" y="948"/>
                  </a:lnTo>
                  <a:lnTo>
                    <a:pt x="859" y="942"/>
                  </a:lnTo>
                  <a:lnTo>
                    <a:pt x="859" y="940"/>
                  </a:lnTo>
                  <a:lnTo>
                    <a:pt x="859" y="939"/>
                  </a:lnTo>
                  <a:lnTo>
                    <a:pt x="859" y="938"/>
                  </a:lnTo>
                  <a:lnTo>
                    <a:pt x="859" y="937"/>
                  </a:lnTo>
                  <a:lnTo>
                    <a:pt x="859" y="935"/>
                  </a:lnTo>
                  <a:lnTo>
                    <a:pt x="859" y="934"/>
                  </a:lnTo>
                  <a:lnTo>
                    <a:pt x="859" y="933"/>
                  </a:lnTo>
                  <a:lnTo>
                    <a:pt x="859" y="932"/>
                  </a:lnTo>
                  <a:lnTo>
                    <a:pt x="859" y="931"/>
                  </a:lnTo>
                  <a:lnTo>
                    <a:pt x="859" y="929"/>
                  </a:lnTo>
                  <a:lnTo>
                    <a:pt x="859" y="928"/>
                  </a:lnTo>
                  <a:lnTo>
                    <a:pt x="859" y="926"/>
                  </a:lnTo>
                  <a:lnTo>
                    <a:pt x="859" y="925"/>
                  </a:lnTo>
                  <a:lnTo>
                    <a:pt x="859" y="924"/>
                  </a:lnTo>
                  <a:lnTo>
                    <a:pt x="859" y="923"/>
                  </a:lnTo>
                  <a:lnTo>
                    <a:pt x="859" y="922"/>
                  </a:lnTo>
                  <a:lnTo>
                    <a:pt x="859" y="921"/>
                  </a:lnTo>
                  <a:lnTo>
                    <a:pt x="859" y="920"/>
                  </a:lnTo>
                  <a:lnTo>
                    <a:pt x="859" y="918"/>
                  </a:lnTo>
                  <a:lnTo>
                    <a:pt x="859" y="917"/>
                  </a:lnTo>
                  <a:lnTo>
                    <a:pt x="859" y="916"/>
                  </a:lnTo>
                  <a:lnTo>
                    <a:pt x="859" y="915"/>
                  </a:lnTo>
                  <a:lnTo>
                    <a:pt x="859" y="914"/>
                  </a:lnTo>
                  <a:lnTo>
                    <a:pt x="859" y="912"/>
                  </a:lnTo>
                  <a:lnTo>
                    <a:pt x="859" y="909"/>
                  </a:lnTo>
                  <a:lnTo>
                    <a:pt x="859" y="908"/>
                  </a:lnTo>
                  <a:lnTo>
                    <a:pt x="859" y="906"/>
                  </a:lnTo>
                  <a:lnTo>
                    <a:pt x="859" y="905"/>
                  </a:lnTo>
                  <a:lnTo>
                    <a:pt x="859" y="901"/>
                  </a:lnTo>
                  <a:lnTo>
                    <a:pt x="859" y="899"/>
                  </a:lnTo>
                  <a:lnTo>
                    <a:pt x="859" y="898"/>
                  </a:lnTo>
                  <a:lnTo>
                    <a:pt x="859" y="897"/>
                  </a:lnTo>
                  <a:lnTo>
                    <a:pt x="859" y="896"/>
                  </a:lnTo>
                  <a:lnTo>
                    <a:pt x="859" y="895"/>
                  </a:lnTo>
                  <a:lnTo>
                    <a:pt x="859" y="893"/>
                  </a:lnTo>
                  <a:lnTo>
                    <a:pt x="859" y="891"/>
                  </a:lnTo>
                  <a:lnTo>
                    <a:pt x="859" y="890"/>
                  </a:lnTo>
                  <a:lnTo>
                    <a:pt x="861" y="888"/>
                  </a:lnTo>
                  <a:lnTo>
                    <a:pt x="861" y="884"/>
                  </a:lnTo>
                  <a:lnTo>
                    <a:pt x="861" y="883"/>
                  </a:lnTo>
                  <a:lnTo>
                    <a:pt x="861" y="880"/>
                  </a:lnTo>
                  <a:lnTo>
                    <a:pt x="861" y="879"/>
                  </a:lnTo>
                  <a:lnTo>
                    <a:pt x="861" y="878"/>
                  </a:lnTo>
                  <a:lnTo>
                    <a:pt x="861" y="872"/>
                  </a:lnTo>
                  <a:lnTo>
                    <a:pt x="861" y="871"/>
                  </a:lnTo>
                  <a:lnTo>
                    <a:pt x="861" y="867"/>
                  </a:lnTo>
                  <a:lnTo>
                    <a:pt x="861" y="866"/>
                  </a:lnTo>
                  <a:lnTo>
                    <a:pt x="861" y="863"/>
                  </a:lnTo>
                  <a:lnTo>
                    <a:pt x="861" y="862"/>
                  </a:lnTo>
                  <a:lnTo>
                    <a:pt x="861" y="860"/>
                  </a:lnTo>
                  <a:lnTo>
                    <a:pt x="861" y="858"/>
                  </a:lnTo>
                  <a:lnTo>
                    <a:pt x="861" y="857"/>
                  </a:lnTo>
                  <a:lnTo>
                    <a:pt x="862" y="851"/>
                  </a:lnTo>
                  <a:lnTo>
                    <a:pt x="862" y="847"/>
                  </a:lnTo>
                  <a:lnTo>
                    <a:pt x="862" y="846"/>
                  </a:lnTo>
                  <a:lnTo>
                    <a:pt x="862" y="845"/>
                  </a:lnTo>
                  <a:lnTo>
                    <a:pt x="862" y="842"/>
                  </a:lnTo>
                  <a:lnTo>
                    <a:pt x="862" y="841"/>
                  </a:lnTo>
                  <a:lnTo>
                    <a:pt x="862" y="840"/>
                  </a:lnTo>
                  <a:lnTo>
                    <a:pt x="862" y="838"/>
                  </a:lnTo>
                  <a:lnTo>
                    <a:pt x="862" y="837"/>
                  </a:lnTo>
                  <a:lnTo>
                    <a:pt x="862" y="836"/>
                  </a:lnTo>
                  <a:lnTo>
                    <a:pt x="862" y="833"/>
                  </a:lnTo>
                  <a:lnTo>
                    <a:pt x="862" y="832"/>
                  </a:lnTo>
                  <a:lnTo>
                    <a:pt x="861" y="833"/>
                  </a:lnTo>
                  <a:lnTo>
                    <a:pt x="858" y="833"/>
                  </a:lnTo>
                  <a:lnTo>
                    <a:pt x="855" y="836"/>
                  </a:lnTo>
                  <a:lnTo>
                    <a:pt x="853" y="837"/>
                  </a:lnTo>
                  <a:lnTo>
                    <a:pt x="849" y="838"/>
                  </a:lnTo>
                  <a:lnTo>
                    <a:pt x="847" y="839"/>
                  </a:lnTo>
                  <a:lnTo>
                    <a:pt x="844" y="841"/>
                  </a:lnTo>
                  <a:lnTo>
                    <a:pt x="845" y="842"/>
                  </a:lnTo>
                  <a:lnTo>
                    <a:pt x="846" y="843"/>
                  </a:lnTo>
                  <a:lnTo>
                    <a:pt x="846" y="845"/>
                  </a:lnTo>
                  <a:lnTo>
                    <a:pt x="847" y="845"/>
                  </a:lnTo>
                  <a:lnTo>
                    <a:pt x="847" y="846"/>
                  </a:lnTo>
                  <a:lnTo>
                    <a:pt x="846" y="846"/>
                  </a:lnTo>
                  <a:lnTo>
                    <a:pt x="845" y="847"/>
                  </a:lnTo>
                  <a:lnTo>
                    <a:pt x="844" y="847"/>
                  </a:lnTo>
                  <a:lnTo>
                    <a:pt x="844" y="848"/>
                  </a:lnTo>
                  <a:lnTo>
                    <a:pt x="842" y="848"/>
                  </a:lnTo>
                  <a:lnTo>
                    <a:pt x="842" y="849"/>
                  </a:lnTo>
                  <a:lnTo>
                    <a:pt x="841" y="849"/>
                  </a:lnTo>
                  <a:lnTo>
                    <a:pt x="840" y="848"/>
                  </a:lnTo>
                  <a:lnTo>
                    <a:pt x="839" y="849"/>
                  </a:lnTo>
                  <a:lnTo>
                    <a:pt x="838" y="849"/>
                  </a:lnTo>
                  <a:lnTo>
                    <a:pt x="838" y="850"/>
                  </a:lnTo>
                  <a:lnTo>
                    <a:pt x="838" y="851"/>
                  </a:lnTo>
                  <a:lnTo>
                    <a:pt x="837" y="851"/>
                  </a:lnTo>
                  <a:lnTo>
                    <a:pt x="836" y="853"/>
                  </a:lnTo>
                  <a:lnTo>
                    <a:pt x="836" y="854"/>
                  </a:lnTo>
                  <a:lnTo>
                    <a:pt x="837" y="854"/>
                  </a:lnTo>
                  <a:lnTo>
                    <a:pt x="837" y="855"/>
                  </a:lnTo>
                  <a:lnTo>
                    <a:pt x="837" y="856"/>
                  </a:lnTo>
                  <a:lnTo>
                    <a:pt x="837" y="857"/>
                  </a:lnTo>
                  <a:lnTo>
                    <a:pt x="838" y="857"/>
                  </a:lnTo>
                  <a:lnTo>
                    <a:pt x="838" y="858"/>
                  </a:lnTo>
                  <a:lnTo>
                    <a:pt x="839" y="858"/>
                  </a:lnTo>
                  <a:lnTo>
                    <a:pt x="841" y="858"/>
                  </a:lnTo>
                  <a:lnTo>
                    <a:pt x="844" y="858"/>
                  </a:lnTo>
                  <a:lnTo>
                    <a:pt x="844" y="859"/>
                  </a:lnTo>
                  <a:lnTo>
                    <a:pt x="844" y="860"/>
                  </a:lnTo>
                  <a:lnTo>
                    <a:pt x="844" y="862"/>
                  </a:lnTo>
                  <a:lnTo>
                    <a:pt x="844" y="863"/>
                  </a:lnTo>
                  <a:lnTo>
                    <a:pt x="842" y="863"/>
                  </a:lnTo>
                  <a:lnTo>
                    <a:pt x="839" y="863"/>
                  </a:lnTo>
                  <a:lnTo>
                    <a:pt x="838" y="863"/>
                  </a:lnTo>
                  <a:lnTo>
                    <a:pt x="838" y="862"/>
                  </a:lnTo>
                  <a:lnTo>
                    <a:pt x="837" y="859"/>
                  </a:lnTo>
                  <a:lnTo>
                    <a:pt x="837" y="858"/>
                  </a:lnTo>
                  <a:lnTo>
                    <a:pt x="837" y="857"/>
                  </a:lnTo>
                  <a:lnTo>
                    <a:pt x="837" y="856"/>
                  </a:lnTo>
                  <a:lnTo>
                    <a:pt x="837" y="855"/>
                  </a:lnTo>
                  <a:lnTo>
                    <a:pt x="836" y="855"/>
                  </a:lnTo>
                  <a:lnTo>
                    <a:pt x="836" y="854"/>
                  </a:lnTo>
                  <a:lnTo>
                    <a:pt x="835" y="853"/>
                  </a:lnTo>
                  <a:lnTo>
                    <a:pt x="833" y="851"/>
                  </a:lnTo>
                  <a:lnTo>
                    <a:pt x="831" y="854"/>
                  </a:lnTo>
                  <a:lnTo>
                    <a:pt x="830" y="856"/>
                  </a:lnTo>
                  <a:lnTo>
                    <a:pt x="829" y="857"/>
                  </a:lnTo>
                  <a:lnTo>
                    <a:pt x="829" y="858"/>
                  </a:lnTo>
                  <a:lnTo>
                    <a:pt x="827" y="862"/>
                  </a:lnTo>
                  <a:lnTo>
                    <a:pt x="827" y="863"/>
                  </a:lnTo>
                  <a:close/>
                  <a:moveTo>
                    <a:pt x="569" y="1043"/>
                  </a:moveTo>
                  <a:lnTo>
                    <a:pt x="570" y="1043"/>
                  </a:lnTo>
                  <a:lnTo>
                    <a:pt x="571" y="1043"/>
                  </a:lnTo>
                  <a:lnTo>
                    <a:pt x="571" y="1044"/>
                  </a:lnTo>
                  <a:lnTo>
                    <a:pt x="572" y="1044"/>
                  </a:lnTo>
                  <a:lnTo>
                    <a:pt x="579" y="1048"/>
                  </a:lnTo>
                  <a:lnTo>
                    <a:pt x="582" y="1050"/>
                  </a:lnTo>
                  <a:lnTo>
                    <a:pt x="585" y="1051"/>
                  </a:lnTo>
                  <a:lnTo>
                    <a:pt x="589" y="1054"/>
                  </a:lnTo>
                  <a:lnTo>
                    <a:pt x="589" y="1055"/>
                  </a:lnTo>
                  <a:lnTo>
                    <a:pt x="590" y="1055"/>
                  </a:lnTo>
                  <a:lnTo>
                    <a:pt x="596" y="1056"/>
                  </a:lnTo>
                  <a:lnTo>
                    <a:pt x="597" y="1056"/>
                  </a:lnTo>
                  <a:lnTo>
                    <a:pt x="598" y="1056"/>
                  </a:lnTo>
                  <a:lnTo>
                    <a:pt x="599" y="1056"/>
                  </a:lnTo>
                  <a:lnTo>
                    <a:pt x="600" y="1056"/>
                  </a:lnTo>
                  <a:lnTo>
                    <a:pt x="603" y="1056"/>
                  </a:lnTo>
                  <a:lnTo>
                    <a:pt x="604" y="1055"/>
                  </a:lnTo>
                  <a:lnTo>
                    <a:pt x="605" y="1055"/>
                  </a:lnTo>
                  <a:lnTo>
                    <a:pt x="606" y="1055"/>
                  </a:lnTo>
                  <a:lnTo>
                    <a:pt x="607" y="1055"/>
                  </a:lnTo>
                  <a:lnTo>
                    <a:pt x="607" y="1056"/>
                  </a:lnTo>
                  <a:lnTo>
                    <a:pt x="608" y="1056"/>
                  </a:lnTo>
                  <a:lnTo>
                    <a:pt x="609" y="1056"/>
                  </a:lnTo>
                  <a:lnTo>
                    <a:pt x="611" y="1056"/>
                  </a:lnTo>
                  <a:lnTo>
                    <a:pt x="611" y="1057"/>
                  </a:lnTo>
                  <a:lnTo>
                    <a:pt x="612" y="1057"/>
                  </a:lnTo>
                  <a:lnTo>
                    <a:pt x="613" y="1057"/>
                  </a:lnTo>
                  <a:lnTo>
                    <a:pt x="613" y="1058"/>
                  </a:lnTo>
                  <a:lnTo>
                    <a:pt x="614" y="1058"/>
                  </a:lnTo>
                  <a:lnTo>
                    <a:pt x="615" y="1058"/>
                  </a:lnTo>
                  <a:lnTo>
                    <a:pt x="616" y="1058"/>
                  </a:lnTo>
                  <a:lnTo>
                    <a:pt x="617" y="1058"/>
                  </a:lnTo>
                  <a:lnTo>
                    <a:pt x="618" y="1058"/>
                  </a:lnTo>
                  <a:lnTo>
                    <a:pt x="620" y="1058"/>
                  </a:lnTo>
                  <a:lnTo>
                    <a:pt x="621" y="1058"/>
                  </a:lnTo>
                  <a:lnTo>
                    <a:pt x="621" y="1059"/>
                  </a:lnTo>
                  <a:lnTo>
                    <a:pt x="622" y="1059"/>
                  </a:lnTo>
                  <a:lnTo>
                    <a:pt x="623" y="1060"/>
                  </a:lnTo>
                  <a:lnTo>
                    <a:pt x="626" y="1063"/>
                  </a:lnTo>
                  <a:lnTo>
                    <a:pt x="630" y="1065"/>
                  </a:lnTo>
                  <a:lnTo>
                    <a:pt x="632" y="1065"/>
                  </a:lnTo>
                  <a:lnTo>
                    <a:pt x="632" y="1066"/>
                  </a:lnTo>
                  <a:lnTo>
                    <a:pt x="633" y="1066"/>
                  </a:lnTo>
                  <a:lnTo>
                    <a:pt x="634" y="1066"/>
                  </a:lnTo>
                  <a:lnTo>
                    <a:pt x="635" y="1066"/>
                  </a:lnTo>
                  <a:lnTo>
                    <a:pt x="638" y="1066"/>
                  </a:lnTo>
                  <a:lnTo>
                    <a:pt x="638" y="1067"/>
                  </a:lnTo>
                  <a:lnTo>
                    <a:pt x="638" y="1068"/>
                  </a:lnTo>
                  <a:lnTo>
                    <a:pt x="638" y="1071"/>
                  </a:lnTo>
                  <a:lnTo>
                    <a:pt x="638" y="1072"/>
                  </a:lnTo>
                  <a:lnTo>
                    <a:pt x="635" y="1072"/>
                  </a:lnTo>
                  <a:lnTo>
                    <a:pt x="630" y="1072"/>
                  </a:lnTo>
                  <a:lnTo>
                    <a:pt x="626" y="1072"/>
                  </a:lnTo>
                  <a:lnTo>
                    <a:pt x="622" y="1072"/>
                  </a:lnTo>
                  <a:lnTo>
                    <a:pt x="620" y="1072"/>
                  </a:lnTo>
                  <a:lnTo>
                    <a:pt x="618" y="1072"/>
                  </a:lnTo>
                  <a:lnTo>
                    <a:pt x="616" y="1072"/>
                  </a:lnTo>
                  <a:lnTo>
                    <a:pt x="616" y="1073"/>
                  </a:lnTo>
                  <a:lnTo>
                    <a:pt x="616" y="1074"/>
                  </a:lnTo>
                  <a:lnTo>
                    <a:pt x="616" y="1075"/>
                  </a:lnTo>
                  <a:lnTo>
                    <a:pt x="616" y="1076"/>
                  </a:lnTo>
                  <a:lnTo>
                    <a:pt x="617" y="1076"/>
                  </a:lnTo>
                  <a:lnTo>
                    <a:pt x="617" y="1077"/>
                  </a:lnTo>
                  <a:lnTo>
                    <a:pt x="617" y="1081"/>
                  </a:lnTo>
                  <a:lnTo>
                    <a:pt x="617" y="1084"/>
                  </a:lnTo>
                  <a:lnTo>
                    <a:pt x="617" y="1085"/>
                  </a:lnTo>
                  <a:lnTo>
                    <a:pt x="617" y="1087"/>
                  </a:lnTo>
                  <a:lnTo>
                    <a:pt x="617" y="1088"/>
                  </a:lnTo>
                  <a:lnTo>
                    <a:pt x="617" y="1089"/>
                  </a:lnTo>
                  <a:lnTo>
                    <a:pt x="617" y="1090"/>
                  </a:lnTo>
                  <a:lnTo>
                    <a:pt x="617" y="1091"/>
                  </a:lnTo>
                  <a:lnTo>
                    <a:pt x="617" y="1092"/>
                  </a:lnTo>
                  <a:lnTo>
                    <a:pt x="617" y="1093"/>
                  </a:lnTo>
                  <a:lnTo>
                    <a:pt x="617" y="1094"/>
                  </a:lnTo>
                  <a:lnTo>
                    <a:pt x="617" y="1096"/>
                  </a:lnTo>
                  <a:lnTo>
                    <a:pt x="617" y="1097"/>
                  </a:lnTo>
                  <a:lnTo>
                    <a:pt x="617" y="1098"/>
                  </a:lnTo>
                  <a:lnTo>
                    <a:pt x="617" y="1104"/>
                  </a:lnTo>
                  <a:lnTo>
                    <a:pt x="617" y="1105"/>
                  </a:lnTo>
                  <a:lnTo>
                    <a:pt x="617" y="1116"/>
                  </a:lnTo>
                  <a:lnTo>
                    <a:pt x="617" y="1119"/>
                  </a:lnTo>
                  <a:lnTo>
                    <a:pt x="629" y="1119"/>
                  </a:lnTo>
                  <a:lnTo>
                    <a:pt x="630" y="1119"/>
                  </a:lnTo>
                  <a:lnTo>
                    <a:pt x="631" y="1119"/>
                  </a:lnTo>
                  <a:lnTo>
                    <a:pt x="633" y="1119"/>
                  </a:lnTo>
                  <a:lnTo>
                    <a:pt x="639" y="1119"/>
                  </a:lnTo>
                  <a:lnTo>
                    <a:pt x="640" y="1119"/>
                  </a:lnTo>
                  <a:lnTo>
                    <a:pt x="648" y="1119"/>
                  </a:lnTo>
                  <a:lnTo>
                    <a:pt x="649" y="1119"/>
                  </a:lnTo>
                  <a:lnTo>
                    <a:pt x="652" y="1119"/>
                  </a:lnTo>
                  <a:lnTo>
                    <a:pt x="659" y="1119"/>
                  </a:lnTo>
                  <a:lnTo>
                    <a:pt x="660" y="1119"/>
                  </a:lnTo>
                  <a:lnTo>
                    <a:pt x="661" y="1119"/>
                  </a:lnTo>
                  <a:lnTo>
                    <a:pt x="663" y="1119"/>
                  </a:lnTo>
                  <a:lnTo>
                    <a:pt x="664" y="1119"/>
                  </a:lnTo>
                  <a:lnTo>
                    <a:pt x="665" y="1119"/>
                  </a:lnTo>
                  <a:lnTo>
                    <a:pt x="666" y="1119"/>
                  </a:lnTo>
                  <a:lnTo>
                    <a:pt x="667" y="1119"/>
                  </a:lnTo>
                  <a:lnTo>
                    <a:pt x="668" y="1119"/>
                  </a:lnTo>
                  <a:lnTo>
                    <a:pt x="669" y="1119"/>
                  </a:lnTo>
                  <a:lnTo>
                    <a:pt x="671" y="1119"/>
                  </a:lnTo>
                  <a:lnTo>
                    <a:pt x="673" y="1119"/>
                  </a:lnTo>
                  <a:lnTo>
                    <a:pt x="675" y="1119"/>
                  </a:lnTo>
                  <a:lnTo>
                    <a:pt x="677" y="1119"/>
                  </a:lnTo>
                  <a:lnTo>
                    <a:pt x="678" y="1119"/>
                  </a:lnTo>
                  <a:lnTo>
                    <a:pt x="680" y="1119"/>
                  </a:lnTo>
                  <a:lnTo>
                    <a:pt x="681" y="1119"/>
                  </a:lnTo>
                  <a:lnTo>
                    <a:pt x="682" y="1119"/>
                  </a:lnTo>
                  <a:lnTo>
                    <a:pt x="684" y="1119"/>
                  </a:lnTo>
                  <a:lnTo>
                    <a:pt x="685" y="1119"/>
                  </a:lnTo>
                  <a:lnTo>
                    <a:pt x="690" y="1119"/>
                  </a:lnTo>
                  <a:lnTo>
                    <a:pt x="693" y="1119"/>
                  </a:lnTo>
                  <a:lnTo>
                    <a:pt x="697" y="1119"/>
                  </a:lnTo>
                  <a:lnTo>
                    <a:pt x="699" y="1119"/>
                  </a:lnTo>
                  <a:lnTo>
                    <a:pt x="701" y="1119"/>
                  </a:lnTo>
                  <a:lnTo>
                    <a:pt x="702" y="1119"/>
                  </a:lnTo>
                  <a:lnTo>
                    <a:pt x="703" y="1119"/>
                  </a:lnTo>
                  <a:lnTo>
                    <a:pt x="704" y="1119"/>
                  </a:lnTo>
                  <a:lnTo>
                    <a:pt x="706" y="1119"/>
                  </a:lnTo>
                  <a:lnTo>
                    <a:pt x="707" y="1119"/>
                  </a:lnTo>
                  <a:lnTo>
                    <a:pt x="708" y="1119"/>
                  </a:lnTo>
                  <a:lnTo>
                    <a:pt x="709" y="1119"/>
                  </a:lnTo>
                  <a:lnTo>
                    <a:pt x="710" y="1119"/>
                  </a:lnTo>
                  <a:lnTo>
                    <a:pt x="711" y="1119"/>
                  </a:lnTo>
                  <a:lnTo>
                    <a:pt x="712" y="1119"/>
                  </a:lnTo>
                  <a:lnTo>
                    <a:pt x="714" y="1119"/>
                  </a:lnTo>
                  <a:lnTo>
                    <a:pt x="715" y="1119"/>
                  </a:lnTo>
                  <a:lnTo>
                    <a:pt x="716" y="1119"/>
                  </a:lnTo>
                  <a:lnTo>
                    <a:pt x="717" y="1119"/>
                  </a:lnTo>
                  <a:lnTo>
                    <a:pt x="719" y="1119"/>
                  </a:lnTo>
                  <a:lnTo>
                    <a:pt x="720" y="1119"/>
                  </a:lnTo>
                  <a:lnTo>
                    <a:pt x="723" y="1119"/>
                  </a:lnTo>
                  <a:lnTo>
                    <a:pt x="724" y="1119"/>
                  </a:lnTo>
                  <a:lnTo>
                    <a:pt x="724" y="1117"/>
                  </a:lnTo>
                  <a:lnTo>
                    <a:pt x="724" y="1116"/>
                  </a:lnTo>
                  <a:lnTo>
                    <a:pt x="724" y="1115"/>
                  </a:lnTo>
                  <a:lnTo>
                    <a:pt x="724" y="1114"/>
                  </a:lnTo>
                  <a:lnTo>
                    <a:pt x="724" y="1113"/>
                  </a:lnTo>
                  <a:lnTo>
                    <a:pt x="724" y="1111"/>
                  </a:lnTo>
                  <a:lnTo>
                    <a:pt x="724" y="1110"/>
                  </a:lnTo>
                  <a:lnTo>
                    <a:pt x="725" y="1110"/>
                  </a:lnTo>
                  <a:lnTo>
                    <a:pt x="726" y="1110"/>
                  </a:lnTo>
                  <a:lnTo>
                    <a:pt x="727" y="1110"/>
                  </a:lnTo>
                  <a:lnTo>
                    <a:pt x="729" y="1110"/>
                  </a:lnTo>
                  <a:lnTo>
                    <a:pt x="730" y="1110"/>
                  </a:lnTo>
                  <a:lnTo>
                    <a:pt x="736" y="1110"/>
                  </a:lnTo>
                  <a:lnTo>
                    <a:pt x="736" y="1115"/>
                  </a:lnTo>
                  <a:lnTo>
                    <a:pt x="736" y="1119"/>
                  </a:lnTo>
                  <a:lnTo>
                    <a:pt x="737" y="1118"/>
                  </a:lnTo>
                  <a:lnTo>
                    <a:pt x="738" y="1118"/>
                  </a:lnTo>
                  <a:lnTo>
                    <a:pt x="740" y="1118"/>
                  </a:lnTo>
                  <a:lnTo>
                    <a:pt x="741" y="1118"/>
                  </a:lnTo>
                  <a:lnTo>
                    <a:pt x="741" y="1117"/>
                  </a:lnTo>
                  <a:lnTo>
                    <a:pt x="742" y="1117"/>
                  </a:lnTo>
                  <a:lnTo>
                    <a:pt x="743" y="1117"/>
                  </a:lnTo>
                  <a:lnTo>
                    <a:pt x="743" y="1116"/>
                  </a:lnTo>
                  <a:lnTo>
                    <a:pt x="744" y="1116"/>
                  </a:lnTo>
                  <a:lnTo>
                    <a:pt x="744" y="1115"/>
                  </a:lnTo>
                  <a:lnTo>
                    <a:pt x="745" y="1115"/>
                  </a:lnTo>
                  <a:lnTo>
                    <a:pt x="746" y="1114"/>
                  </a:lnTo>
                  <a:lnTo>
                    <a:pt x="747" y="1113"/>
                  </a:lnTo>
                  <a:lnTo>
                    <a:pt x="749" y="1111"/>
                  </a:lnTo>
                  <a:lnTo>
                    <a:pt x="750" y="1110"/>
                  </a:lnTo>
                  <a:lnTo>
                    <a:pt x="750" y="1109"/>
                  </a:lnTo>
                  <a:lnTo>
                    <a:pt x="750" y="1108"/>
                  </a:lnTo>
                  <a:lnTo>
                    <a:pt x="750" y="1106"/>
                  </a:lnTo>
                  <a:lnTo>
                    <a:pt x="750" y="1105"/>
                  </a:lnTo>
                  <a:lnTo>
                    <a:pt x="751" y="1105"/>
                  </a:lnTo>
                  <a:lnTo>
                    <a:pt x="751" y="1106"/>
                  </a:lnTo>
                  <a:lnTo>
                    <a:pt x="752" y="1106"/>
                  </a:lnTo>
                  <a:lnTo>
                    <a:pt x="753" y="1106"/>
                  </a:lnTo>
                  <a:lnTo>
                    <a:pt x="754" y="1106"/>
                  </a:lnTo>
                  <a:lnTo>
                    <a:pt x="755" y="1106"/>
                  </a:lnTo>
                  <a:lnTo>
                    <a:pt x="756" y="1106"/>
                  </a:lnTo>
                  <a:lnTo>
                    <a:pt x="756" y="1105"/>
                  </a:lnTo>
                  <a:lnTo>
                    <a:pt x="758" y="1105"/>
                  </a:lnTo>
                  <a:lnTo>
                    <a:pt x="759" y="1105"/>
                  </a:lnTo>
                  <a:lnTo>
                    <a:pt x="759" y="1104"/>
                  </a:lnTo>
                  <a:lnTo>
                    <a:pt x="759" y="1101"/>
                  </a:lnTo>
                  <a:lnTo>
                    <a:pt x="760" y="1101"/>
                  </a:lnTo>
                  <a:lnTo>
                    <a:pt x="761" y="1101"/>
                  </a:lnTo>
                  <a:lnTo>
                    <a:pt x="762" y="1101"/>
                  </a:lnTo>
                  <a:lnTo>
                    <a:pt x="763" y="1101"/>
                  </a:lnTo>
                  <a:lnTo>
                    <a:pt x="764" y="1101"/>
                  </a:lnTo>
                  <a:lnTo>
                    <a:pt x="766" y="1101"/>
                  </a:lnTo>
                  <a:lnTo>
                    <a:pt x="767" y="1101"/>
                  </a:lnTo>
                  <a:lnTo>
                    <a:pt x="768" y="1101"/>
                  </a:lnTo>
                  <a:lnTo>
                    <a:pt x="769" y="1101"/>
                  </a:lnTo>
                  <a:lnTo>
                    <a:pt x="770" y="1101"/>
                  </a:lnTo>
                  <a:lnTo>
                    <a:pt x="771" y="1101"/>
                  </a:lnTo>
                  <a:lnTo>
                    <a:pt x="771" y="1102"/>
                  </a:lnTo>
                  <a:lnTo>
                    <a:pt x="771" y="1104"/>
                  </a:lnTo>
                  <a:lnTo>
                    <a:pt x="771" y="1105"/>
                  </a:lnTo>
                  <a:lnTo>
                    <a:pt x="771" y="1106"/>
                  </a:lnTo>
                  <a:lnTo>
                    <a:pt x="770" y="1106"/>
                  </a:lnTo>
                  <a:lnTo>
                    <a:pt x="769" y="1106"/>
                  </a:lnTo>
                  <a:lnTo>
                    <a:pt x="768" y="1106"/>
                  </a:lnTo>
                  <a:lnTo>
                    <a:pt x="767" y="1106"/>
                  </a:lnTo>
                  <a:lnTo>
                    <a:pt x="766" y="1106"/>
                  </a:lnTo>
                  <a:lnTo>
                    <a:pt x="766" y="1105"/>
                  </a:lnTo>
                  <a:lnTo>
                    <a:pt x="762" y="1106"/>
                  </a:lnTo>
                  <a:lnTo>
                    <a:pt x="761" y="1106"/>
                  </a:lnTo>
                  <a:lnTo>
                    <a:pt x="760" y="1106"/>
                  </a:lnTo>
                  <a:lnTo>
                    <a:pt x="759" y="1107"/>
                  </a:lnTo>
                  <a:lnTo>
                    <a:pt x="758" y="1107"/>
                  </a:lnTo>
                  <a:lnTo>
                    <a:pt x="756" y="1107"/>
                  </a:lnTo>
                  <a:lnTo>
                    <a:pt x="755" y="1107"/>
                  </a:lnTo>
                  <a:lnTo>
                    <a:pt x="755" y="1108"/>
                  </a:lnTo>
                  <a:lnTo>
                    <a:pt x="754" y="1108"/>
                  </a:lnTo>
                  <a:lnTo>
                    <a:pt x="753" y="1108"/>
                  </a:lnTo>
                  <a:lnTo>
                    <a:pt x="753" y="1109"/>
                  </a:lnTo>
                  <a:lnTo>
                    <a:pt x="752" y="1109"/>
                  </a:lnTo>
                  <a:lnTo>
                    <a:pt x="752" y="1110"/>
                  </a:lnTo>
                  <a:lnTo>
                    <a:pt x="751" y="1110"/>
                  </a:lnTo>
                  <a:lnTo>
                    <a:pt x="750" y="1111"/>
                  </a:lnTo>
                  <a:lnTo>
                    <a:pt x="749" y="1113"/>
                  </a:lnTo>
                  <a:lnTo>
                    <a:pt x="746" y="1115"/>
                  </a:lnTo>
                  <a:lnTo>
                    <a:pt x="746" y="1116"/>
                  </a:lnTo>
                  <a:lnTo>
                    <a:pt x="746" y="1121"/>
                  </a:lnTo>
                  <a:lnTo>
                    <a:pt x="746" y="1122"/>
                  </a:lnTo>
                  <a:lnTo>
                    <a:pt x="747" y="1122"/>
                  </a:lnTo>
                  <a:lnTo>
                    <a:pt x="749" y="1122"/>
                  </a:lnTo>
                  <a:lnTo>
                    <a:pt x="752" y="1122"/>
                  </a:lnTo>
                  <a:lnTo>
                    <a:pt x="754" y="1122"/>
                  </a:lnTo>
                  <a:lnTo>
                    <a:pt x="755" y="1122"/>
                  </a:lnTo>
                  <a:lnTo>
                    <a:pt x="756" y="1122"/>
                  </a:lnTo>
                  <a:lnTo>
                    <a:pt x="756" y="1121"/>
                  </a:lnTo>
                  <a:lnTo>
                    <a:pt x="756" y="1119"/>
                  </a:lnTo>
                  <a:lnTo>
                    <a:pt x="755" y="1118"/>
                  </a:lnTo>
                  <a:lnTo>
                    <a:pt x="755" y="1117"/>
                  </a:lnTo>
                  <a:lnTo>
                    <a:pt x="755" y="1116"/>
                  </a:lnTo>
                  <a:lnTo>
                    <a:pt x="755" y="1115"/>
                  </a:lnTo>
                  <a:lnTo>
                    <a:pt x="758" y="1115"/>
                  </a:lnTo>
                  <a:lnTo>
                    <a:pt x="760" y="1115"/>
                  </a:lnTo>
                  <a:lnTo>
                    <a:pt x="761" y="1115"/>
                  </a:lnTo>
                  <a:lnTo>
                    <a:pt x="762" y="1115"/>
                  </a:lnTo>
                  <a:lnTo>
                    <a:pt x="762" y="1116"/>
                  </a:lnTo>
                  <a:lnTo>
                    <a:pt x="762" y="1117"/>
                  </a:lnTo>
                  <a:lnTo>
                    <a:pt x="762" y="1118"/>
                  </a:lnTo>
                  <a:lnTo>
                    <a:pt x="762" y="1119"/>
                  </a:lnTo>
                  <a:lnTo>
                    <a:pt x="762" y="1121"/>
                  </a:lnTo>
                  <a:lnTo>
                    <a:pt x="762" y="1122"/>
                  </a:lnTo>
                  <a:lnTo>
                    <a:pt x="763" y="1122"/>
                  </a:lnTo>
                  <a:lnTo>
                    <a:pt x="768" y="1122"/>
                  </a:lnTo>
                  <a:lnTo>
                    <a:pt x="770" y="1122"/>
                  </a:lnTo>
                  <a:lnTo>
                    <a:pt x="772" y="1122"/>
                  </a:lnTo>
                  <a:lnTo>
                    <a:pt x="773" y="1122"/>
                  </a:lnTo>
                  <a:lnTo>
                    <a:pt x="773" y="1126"/>
                  </a:lnTo>
                  <a:lnTo>
                    <a:pt x="775" y="1126"/>
                  </a:lnTo>
                  <a:lnTo>
                    <a:pt x="777" y="1126"/>
                  </a:lnTo>
                  <a:lnTo>
                    <a:pt x="779" y="1126"/>
                  </a:lnTo>
                  <a:lnTo>
                    <a:pt x="779" y="1125"/>
                  </a:lnTo>
                  <a:lnTo>
                    <a:pt x="778" y="1122"/>
                  </a:lnTo>
                  <a:lnTo>
                    <a:pt x="779" y="1122"/>
                  </a:lnTo>
                  <a:lnTo>
                    <a:pt x="781" y="1122"/>
                  </a:lnTo>
                  <a:lnTo>
                    <a:pt x="784" y="1122"/>
                  </a:lnTo>
                  <a:lnTo>
                    <a:pt x="785" y="1121"/>
                  </a:lnTo>
                  <a:lnTo>
                    <a:pt x="785" y="1119"/>
                  </a:lnTo>
                  <a:lnTo>
                    <a:pt x="784" y="1119"/>
                  </a:lnTo>
                  <a:lnTo>
                    <a:pt x="783" y="1119"/>
                  </a:lnTo>
                  <a:lnTo>
                    <a:pt x="783" y="1116"/>
                  </a:lnTo>
                  <a:lnTo>
                    <a:pt x="783" y="1114"/>
                  </a:lnTo>
                  <a:lnTo>
                    <a:pt x="780" y="1114"/>
                  </a:lnTo>
                  <a:lnTo>
                    <a:pt x="779" y="1114"/>
                  </a:lnTo>
                  <a:lnTo>
                    <a:pt x="779" y="1111"/>
                  </a:lnTo>
                  <a:lnTo>
                    <a:pt x="779" y="1110"/>
                  </a:lnTo>
                  <a:lnTo>
                    <a:pt x="776" y="1110"/>
                  </a:lnTo>
                  <a:lnTo>
                    <a:pt x="776" y="1109"/>
                  </a:lnTo>
                  <a:lnTo>
                    <a:pt x="776" y="1107"/>
                  </a:lnTo>
                  <a:lnTo>
                    <a:pt x="776" y="1105"/>
                  </a:lnTo>
                  <a:lnTo>
                    <a:pt x="776" y="1104"/>
                  </a:lnTo>
                  <a:lnTo>
                    <a:pt x="776" y="1102"/>
                  </a:lnTo>
                  <a:lnTo>
                    <a:pt x="777" y="1102"/>
                  </a:lnTo>
                  <a:lnTo>
                    <a:pt x="776" y="1097"/>
                  </a:lnTo>
                  <a:lnTo>
                    <a:pt x="777" y="1097"/>
                  </a:lnTo>
                  <a:lnTo>
                    <a:pt x="778" y="1097"/>
                  </a:lnTo>
                  <a:lnTo>
                    <a:pt x="779" y="1097"/>
                  </a:lnTo>
                  <a:lnTo>
                    <a:pt x="780" y="1097"/>
                  </a:lnTo>
                  <a:lnTo>
                    <a:pt x="781" y="1097"/>
                  </a:lnTo>
                  <a:lnTo>
                    <a:pt x="781" y="1094"/>
                  </a:lnTo>
                  <a:lnTo>
                    <a:pt x="781" y="1093"/>
                  </a:lnTo>
                  <a:lnTo>
                    <a:pt x="781" y="1092"/>
                  </a:lnTo>
                  <a:lnTo>
                    <a:pt x="781" y="1091"/>
                  </a:lnTo>
                  <a:lnTo>
                    <a:pt x="781" y="1090"/>
                  </a:lnTo>
                  <a:lnTo>
                    <a:pt x="781" y="1089"/>
                  </a:lnTo>
                  <a:lnTo>
                    <a:pt x="781" y="1088"/>
                  </a:lnTo>
                  <a:lnTo>
                    <a:pt x="781" y="1087"/>
                  </a:lnTo>
                  <a:lnTo>
                    <a:pt x="781" y="1085"/>
                  </a:lnTo>
                  <a:lnTo>
                    <a:pt x="783" y="1085"/>
                  </a:lnTo>
                  <a:lnTo>
                    <a:pt x="783" y="1084"/>
                  </a:lnTo>
                  <a:lnTo>
                    <a:pt x="783" y="1083"/>
                  </a:lnTo>
                  <a:lnTo>
                    <a:pt x="783" y="1082"/>
                  </a:lnTo>
                  <a:lnTo>
                    <a:pt x="783" y="1081"/>
                  </a:lnTo>
                  <a:lnTo>
                    <a:pt x="783" y="1080"/>
                  </a:lnTo>
                  <a:lnTo>
                    <a:pt x="784" y="1080"/>
                  </a:lnTo>
                  <a:lnTo>
                    <a:pt x="785" y="1080"/>
                  </a:lnTo>
                  <a:lnTo>
                    <a:pt x="785" y="1079"/>
                  </a:lnTo>
                  <a:lnTo>
                    <a:pt x="785" y="1077"/>
                  </a:lnTo>
                  <a:lnTo>
                    <a:pt x="785" y="1076"/>
                  </a:lnTo>
                  <a:lnTo>
                    <a:pt x="784" y="1076"/>
                  </a:lnTo>
                  <a:lnTo>
                    <a:pt x="783" y="1076"/>
                  </a:lnTo>
                  <a:lnTo>
                    <a:pt x="781" y="1076"/>
                  </a:lnTo>
                  <a:lnTo>
                    <a:pt x="780" y="1076"/>
                  </a:lnTo>
                  <a:lnTo>
                    <a:pt x="779" y="1076"/>
                  </a:lnTo>
                  <a:lnTo>
                    <a:pt x="778" y="1076"/>
                  </a:lnTo>
                  <a:lnTo>
                    <a:pt x="777" y="1076"/>
                  </a:lnTo>
                  <a:lnTo>
                    <a:pt x="776" y="1076"/>
                  </a:lnTo>
                  <a:lnTo>
                    <a:pt x="775" y="1076"/>
                  </a:lnTo>
                  <a:lnTo>
                    <a:pt x="773" y="1076"/>
                  </a:lnTo>
                  <a:lnTo>
                    <a:pt x="773" y="1072"/>
                  </a:lnTo>
                  <a:lnTo>
                    <a:pt x="773" y="1069"/>
                  </a:lnTo>
                  <a:lnTo>
                    <a:pt x="771" y="1069"/>
                  </a:lnTo>
                  <a:lnTo>
                    <a:pt x="770" y="1069"/>
                  </a:lnTo>
                  <a:lnTo>
                    <a:pt x="769" y="1069"/>
                  </a:lnTo>
                  <a:lnTo>
                    <a:pt x="768" y="1069"/>
                  </a:lnTo>
                  <a:lnTo>
                    <a:pt x="767" y="1069"/>
                  </a:lnTo>
                  <a:lnTo>
                    <a:pt x="766" y="1069"/>
                  </a:lnTo>
                  <a:lnTo>
                    <a:pt x="764" y="1069"/>
                  </a:lnTo>
                  <a:lnTo>
                    <a:pt x="763" y="1069"/>
                  </a:lnTo>
                  <a:lnTo>
                    <a:pt x="762" y="1069"/>
                  </a:lnTo>
                  <a:lnTo>
                    <a:pt x="761" y="1069"/>
                  </a:lnTo>
                  <a:lnTo>
                    <a:pt x="760" y="1069"/>
                  </a:lnTo>
                  <a:lnTo>
                    <a:pt x="760" y="1068"/>
                  </a:lnTo>
                  <a:lnTo>
                    <a:pt x="759" y="1068"/>
                  </a:lnTo>
                  <a:lnTo>
                    <a:pt x="758" y="1068"/>
                  </a:lnTo>
                  <a:lnTo>
                    <a:pt x="756" y="1068"/>
                  </a:lnTo>
                  <a:lnTo>
                    <a:pt x="756" y="1067"/>
                  </a:lnTo>
                  <a:lnTo>
                    <a:pt x="758" y="1067"/>
                  </a:lnTo>
                  <a:lnTo>
                    <a:pt x="758" y="1066"/>
                  </a:lnTo>
                  <a:lnTo>
                    <a:pt x="758" y="1065"/>
                  </a:lnTo>
                  <a:lnTo>
                    <a:pt x="758" y="1064"/>
                  </a:lnTo>
                  <a:lnTo>
                    <a:pt x="759" y="1064"/>
                  </a:lnTo>
                  <a:lnTo>
                    <a:pt x="759" y="1063"/>
                  </a:lnTo>
                  <a:lnTo>
                    <a:pt x="759" y="1062"/>
                  </a:lnTo>
                  <a:lnTo>
                    <a:pt x="759" y="1060"/>
                  </a:lnTo>
                  <a:lnTo>
                    <a:pt x="759" y="1059"/>
                  </a:lnTo>
                  <a:lnTo>
                    <a:pt x="759" y="1058"/>
                  </a:lnTo>
                  <a:lnTo>
                    <a:pt x="759" y="1057"/>
                  </a:lnTo>
                  <a:lnTo>
                    <a:pt x="759" y="1056"/>
                  </a:lnTo>
                  <a:lnTo>
                    <a:pt x="759" y="1055"/>
                  </a:lnTo>
                  <a:lnTo>
                    <a:pt x="759" y="1054"/>
                  </a:lnTo>
                  <a:lnTo>
                    <a:pt x="760" y="1054"/>
                  </a:lnTo>
                  <a:lnTo>
                    <a:pt x="761" y="1052"/>
                  </a:lnTo>
                  <a:lnTo>
                    <a:pt x="762" y="1052"/>
                  </a:lnTo>
                  <a:lnTo>
                    <a:pt x="763" y="1052"/>
                  </a:lnTo>
                  <a:lnTo>
                    <a:pt x="764" y="1052"/>
                  </a:lnTo>
                  <a:lnTo>
                    <a:pt x="764" y="1054"/>
                  </a:lnTo>
                  <a:lnTo>
                    <a:pt x="764" y="1055"/>
                  </a:lnTo>
                  <a:lnTo>
                    <a:pt x="764" y="1056"/>
                  </a:lnTo>
                  <a:lnTo>
                    <a:pt x="764" y="1057"/>
                  </a:lnTo>
                  <a:lnTo>
                    <a:pt x="764" y="1058"/>
                  </a:lnTo>
                  <a:lnTo>
                    <a:pt x="760" y="1058"/>
                  </a:lnTo>
                  <a:lnTo>
                    <a:pt x="760" y="1059"/>
                  </a:lnTo>
                  <a:lnTo>
                    <a:pt x="760" y="1060"/>
                  </a:lnTo>
                  <a:lnTo>
                    <a:pt x="760" y="1062"/>
                  </a:lnTo>
                  <a:lnTo>
                    <a:pt x="760" y="1063"/>
                  </a:lnTo>
                  <a:lnTo>
                    <a:pt x="759" y="1063"/>
                  </a:lnTo>
                  <a:lnTo>
                    <a:pt x="759" y="1064"/>
                  </a:lnTo>
                  <a:lnTo>
                    <a:pt x="759" y="1065"/>
                  </a:lnTo>
                  <a:lnTo>
                    <a:pt x="758" y="1065"/>
                  </a:lnTo>
                  <a:lnTo>
                    <a:pt x="758" y="1066"/>
                  </a:lnTo>
                  <a:lnTo>
                    <a:pt x="758" y="1067"/>
                  </a:lnTo>
                  <a:lnTo>
                    <a:pt x="758" y="1068"/>
                  </a:lnTo>
                  <a:lnTo>
                    <a:pt x="759" y="1068"/>
                  </a:lnTo>
                  <a:lnTo>
                    <a:pt x="760" y="1068"/>
                  </a:lnTo>
                  <a:lnTo>
                    <a:pt x="761" y="1068"/>
                  </a:lnTo>
                  <a:lnTo>
                    <a:pt x="762" y="1068"/>
                  </a:lnTo>
                  <a:lnTo>
                    <a:pt x="763" y="1068"/>
                  </a:lnTo>
                  <a:lnTo>
                    <a:pt x="764" y="1068"/>
                  </a:lnTo>
                  <a:lnTo>
                    <a:pt x="766" y="1068"/>
                  </a:lnTo>
                  <a:lnTo>
                    <a:pt x="767" y="1068"/>
                  </a:lnTo>
                  <a:lnTo>
                    <a:pt x="768" y="1068"/>
                  </a:lnTo>
                  <a:lnTo>
                    <a:pt x="769" y="1068"/>
                  </a:lnTo>
                  <a:lnTo>
                    <a:pt x="770" y="1068"/>
                  </a:lnTo>
                  <a:lnTo>
                    <a:pt x="771" y="1068"/>
                  </a:lnTo>
                  <a:lnTo>
                    <a:pt x="773" y="1068"/>
                  </a:lnTo>
                  <a:lnTo>
                    <a:pt x="773" y="1067"/>
                  </a:lnTo>
                  <a:lnTo>
                    <a:pt x="775" y="1067"/>
                  </a:lnTo>
                  <a:lnTo>
                    <a:pt x="777" y="1067"/>
                  </a:lnTo>
                  <a:lnTo>
                    <a:pt x="778" y="1067"/>
                  </a:lnTo>
                  <a:lnTo>
                    <a:pt x="778" y="1063"/>
                  </a:lnTo>
                  <a:lnTo>
                    <a:pt x="778" y="1058"/>
                  </a:lnTo>
                  <a:lnTo>
                    <a:pt x="781" y="1058"/>
                  </a:lnTo>
                  <a:lnTo>
                    <a:pt x="781" y="1054"/>
                  </a:lnTo>
                  <a:lnTo>
                    <a:pt x="783" y="1048"/>
                  </a:lnTo>
                  <a:lnTo>
                    <a:pt x="786" y="1048"/>
                  </a:lnTo>
                  <a:lnTo>
                    <a:pt x="786" y="1047"/>
                  </a:lnTo>
                  <a:lnTo>
                    <a:pt x="786" y="1046"/>
                  </a:lnTo>
                  <a:lnTo>
                    <a:pt x="786" y="1044"/>
                  </a:lnTo>
                  <a:lnTo>
                    <a:pt x="786" y="1040"/>
                  </a:lnTo>
                  <a:lnTo>
                    <a:pt x="786" y="1038"/>
                  </a:lnTo>
                  <a:lnTo>
                    <a:pt x="787" y="1037"/>
                  </a:lnTo>
                  <a:lnTo>
                    <a:pt x="787" y="1035"/>
                  </a:lnTo>
                  <a:lnTo>
                    <a:pt x="787" y="1031"/>
                  </a:lnTo>
                  <a:lnTo>
                    <a:pt x="785" y="1031"/>
                  </a:lnTo>
                  <a:lnTo>
                    <a:pt x="784" y="1031"/>
                  </a:lnTo>
                  <a:lnTo>
                    <a:pt x="784" y="1030"/>
                  </a:lnTo>
                  <a:lnTo>
                    <a:pt x="784" y="1029"/>
                  </a:lnTo>
                  <a:lnTo>
                    <a:pt x="783" y="1029"/>
                  </a:lnTo>
                  <a:lnTo>
                    <a:pt x="783" y="1027"/>
                  </a:lnTo>
                  <a:lnTo>
                    <a:pt x="783" y="1026"/>
                  </a:lnTo>
                  <a:lnTo>
                    <a:pt x="783" y="1025"/>
                  </a:lnTo>
                  <a:lnTo>
                    <a:pt x="781" y="1025"/>
                  </a:lnTo>
                  <a:lnTo>
                    <a:pt x="781" y="1024"/>
                  </a:lnTo>
                  <a:lnTo>
                    <a:pt x="783" y="1023"/>
                  </a:lnTo>
                  <a:lnTo>
                    <a:pt x="784" y="1022"/>
                  </a:lnTo>
                  <a:lnTo>
                    <a:pt x="783" y="1022"/>
                  </a:lnTo>
                  <a:lnTo>
                    <a:pt x="783" y="1021"/>
                  </a:lnTo>
                  <a:lnTo>
                    <a:pt x="781" y="1021"/>
                  </a:lnTo>
                  <a:lnTo>
                    <a:pt x="781" y="1019"/>
                  </a:lnTo>
                  <a:lnTo>
                    <a:pt x="780" y="1019"/>
                  </a:lnTo>
                  <a:lnTo>
                    <a:pt x="780" y="1018"/>
                  </a:lnTo>
                  <a:lnTo>
                    <a:pt x="779" y="1018"/>
                  </a:lnTo>
                  <a:lnTo>
                    <a:pt x="778" y="1017"/>
                  </a:lnTo>
                  <a:lnTo>
                    <a:pt x="777" y="1017"/>
                  </a:lnTo>
                  <a:lnTo>
                    <a:pt x="776" y="1017"/>
                  </a:lnTo>
                  <a:lnTo>
                    <a:pt x="776" y="1016"/>
                  </a:lnTo>
                  <a:lnTo>
                    <a:pt x="775" y="1016"/>
                  </a:lnTo>
                  <a:lnTo>
                    <a:pt x="775" y="1014"/>
                  </a:lnTo>
                  <a:lnTo>
                    <a:pt x="772" y="1014"/>
                  </a:lnTo>
                  <a:lnTo>
                    <a:pt x="771" y="1014"/>
                  </a:lnTo>
                  <a:lnTo>
                    <a:pt x="771" y="1012"/>
                  </a:lnTo>
                  <a:lnTo>
                    <a:pt x="771" y="1010"/>
                  </a:lnTo>
                  <a:lnTo>
                    <a:pt x="773" y="1008"/>
                  </a:lnTo>
                  <a:lnTo>
                    <a:pt x="776" y="1004"/>
                  </a:lnTo>
                  <a:lnTo>
                    <a:pt x="778" y="1000"/>
                  </a:lnTo>
                  <a:lnTo>
                    <a:pt x="779" y="999"/>
                  </a:lnTo>
                  <a:lnTo>
                    <a:pt x="780" y="998"/>
                  </a:lnTo>
                  <a:lnTo>
                    <a:pt x="781" y="997"/>
                  </a:lnTo>
                  <a:lnTo>
                    <a:pt x="780" y="997"/>
                  </a:lnTo>
                  <a:lnTo>
                    <a:pt x="780" y="996"/>
                  </a:lnTo>
                  <a:lnTo>
                    <a:pt x="779" y="995"/>
                  </a:lnTo>
                  <a:lnTo>
                    <a:pt x="773" y="995"/>
                  </a:lnTo>
                  <a:lnTo>
                    <a:pt x="772" y="995"/>
                  </a:lnTo>
                  <a:lnTo>
                    <a:pt x="771" y="995"/>
                  </a:lnTo>
                  <a:lnTo>
                    <a:pt x="769" y="995"/>
                  </a:lnTo>
                  <a:lnTo>
                    <a:pt x="769" y="997"/>
                  </a:lnTo>
                  <a:lnTo>
                    <a:pt x="767" y="997"/>
                  </a:lnTo>
                  <a:lnTo>
                    <a:pt x="766" y="997"/>
                  </a:lnTo>
                  <a:lnTo>
                    <a:pt x="764" y="997"/>
                  </a:lnTo>
                  <a:lnTo>
                    <a:pt x="763" y="997"/>
                  </a:lnTo>
                  <a:lnTo>
                    <a:pt x="762" y="997"/>
                  </a:lnTo>
                  <a:lnTo>
                    <a:pt x="762" y="995"/>
                  </a:lnTo>
                  <a:lnTo>
                    <a:pt x="761" y="995"/>
                  </a:lnTo>
                  <a:lnTo>
                    <a:pt x="760" y="995"/>
                  </a:lnTo>
                  <a:lnTo>
                    <a:pt x="759" y="995"/>
                  </a:lnTo>
                  <a:lnTo>
                    <a:pt x="758" y="995"/>
                  </a:lnTo>
                  <a:lnTo>
                    <a:pt x="756" y="995"/>
                  </a:lnTo>
                  <a:lnTo>
                    <a:pt x="756" y="996"/>
                  </a:lnTo>
                  <a:lnTo>
                    <a:pt x="755" y="996"/>
                  </a:lnTo>
                  <a:lnTo>
                    <a:pt x="754" y="996"/>
                  </a:lnTo>
                  <a:lnTo>
                    <a:pt x="753" y="996"/>
                  </a:lnTo>
                  <a:lnTo>
                    <a:pt x="753" y="997"/>
                  </a:lnTo>
                  <a:lnTo>
                    <a:pt x="752" y="997"/>
                  </a:lnTo>
                  <a:lnTo>
                    <a:pt x="751" y="997"/>
                  </a:lnTo>
                  <a:lnTo>
                    <a:pt x="753" y="1000"/>
                  </a:lnTo>
                  <a:lnTo>
                    <a:pt x="753" y="1001"/>
                  </a:lnTo>
                  <a:lnTo>
                    <a:pt x="752" y="1001"/>
                  </a:lnTo>
                  <a:lnTo>
                    <a:pt x="751" y="1001"/>
                  </a:lnTo>
                  <a:lnTo>
                    <a:pt x="750" y="1002"/>
                  </a:lnTo>
                  <a:lnTo>
                    <a:pt x="749" y="1002"/>
                  </a:lnTo>
                  <a:lnTo>
                    <a:pt x="749" y="1004"/>
                  </a:lnTo>
                  <a:lnTo>
                    <a:pt x="747" y="1004"/>
                  </a:lnTo>
                  <a:lnTo>
                    <a:pt x="746" y="1004"/>
                  </a:lnTo>
                  <a:lnTo>
                    <a:pt x="745" y="1004"/>
                  </a:lnTo>
                  <a:lnTo>
                    <a:pt x="745" y="1005"/>
                  </a:lnTo>
                  <a:lnTo>
                    <a:pt x="745" y="1006"/>
                  </a:lnTo>
                  <a:lnTo>
                    <a:pt x="745" y="1007"/>
                  </a:lnTo>
                  <a:lnTo>
                    <a:pt x="745" y="1008"/>
                  </a:lnTo>
                  <a:lnTo>
                    <a:pt x="743" y="1008"/>
                  </a:lnTo>
                  <a:lnTo>
                    <a:pt x="742" y="1008"/>
                  </a:lnTo>
                  <a:lnTo>
                    <a:pt x="741" y="1008"/>
                  </a:lnTo>
                  <a:lnTo>
                    <a:pt x="740" y="1008"/>
                  </a:lnTo>
                  <a:lnTo>
                    <a:pt x="738" y="1008"/>
                  </a:lnTo>
                  <a:lnTo>
                    <a:pt x="737" y="1008"/>
                  </a:lnTo>
                  <a:lnTo>
                    <a:pt x="736" y="1008"/>
                  </a:lnTo>
                  <a:lnTo>
                    <a:pt x="735" y="1008"/>
                  </a:lnTo>
                  <a:lnTo>
                    <a:pt x="734" y="1008"/>
                  </a:lnTo>
                  <a:lnTo>
                    <a:pt x="733" y="1008"/>
                  </a:lnTo>
                  <a:lnTo>
                    <a:pt x="733" y="1005"/>
                  </a:lnTo>
                  <a:lnTo>
                    <a:pt x="733" y="1002"/>
                  </a:lnTo>
                  <a:lnTo>
                    <a:pt x="734" y="1002"/>
                  </a:lnTo>
                  <a:lnTo>
                    <a:pt x="735" y="1002"/>
                  </a:lnTo>
                  <a:lnTo>
                    <a:pt x="737" y="1002"/>
                  </a:lnTo>
                  <a:lnTo>
                    <a:pt x="738" y="1002"/>
                  </a:lnTo>
                  <a:lnTo>
                    <a:pt x="740" y="1002"/>
                  </a:lnTo>
                  <a:lnTo>
                    <a:pt x="741" y="1001"/>
                  </a:lnTo>
                  <a:lnTo>
                    <a:pt x="742" y="1001"/>
                  </a:lnTo>
                  <a:lnTo>
                    <a:pt x="743" y="1001"/>
                  </a:lnTo>
                  <a:lnTo>
                    <a:pt x="744" y="1001"/>
                  </a:lnTo>
                  <a:lnTo>
                    <a:pt x="744" y="1000"/>
                  </a:lnTo>
                  <a:lnTo>
                    <a:pt x="745" y="1000"/>
                  </a:lnTo>
                  <a:lnTo>
                    <a:pt x="746" y="1000"/>
                  </a:lnTo>
                  <a:lnTo>
                    <a:pt x="746" y="999"/>
                  </a:lnTo>
                  <a:lnTo>
                    <a:pt x="747" y="999"/>
                  </a:lnTo>
                  <a:lnTo>
                    <a:pt x="749" y="998"/>
                  </a:lnTo>
                  <a:lnTo>
                    <a:pt x="750" y="998"/>
                  </a:lnTo>
                  <a:lnTo>
                    <a:pt x="750" y="997"/>
                  </a:lnTo>
                  <a:lnTo>
                    <a:pt x="751" y="997"/>
                  </a:lnTo>
                  <a:lnTo>
                    <a:pt x="751" y="996"/>
                  </a:lnTo>
                  <a:lnTo>
                    <a:pt x="752" y="996"/>
                  </a:lnTo>
                  <a:lnTo>
                    <a:pt x="753" y="996"/>
                  </a:lnTo>
                  <a:lnTo>
                    <a:pt x="753" y="995"/>
                  </a:lnTo>
                  <a:lnTo>
                    <a:pt x="754" y="995"/>
                  </a:lnTo>
                  <a:lnTo>
                    <a:pt x="755" y="995"/>
                  </a:lnTo>
                  <a:lnTo>
                    <a:pt x="756" y="995"/>
                  </a:lnTo>
                  <a:lnTo>
                    <a:pt x="758" y="993"/>
                  </a:lnTo>
                  <a:lnTo>
                    <a:pt x="759" y="993"/>
                  </a:lnTo>
                  <a:lnTo>
                    <a:pt x="760" y="993"/>
                  </a:lnTo>
                  <a:lnTo>
                    <a:pt x="761" y="993"/>
                  </a:lnTo>
                  <a:lnTo>
                    <a:pt x="762" y="993"/>
                  </a:lnTo>
                  <a:lnTo>
                    <a:pt x="763" y="993"/>
                  </a:lnTo>
                  <a:lnTo>
                    <a:pt x="764" y="993"/>
                  </a:lnTo>
                  <a:lnTo>
                    <a:pt x="766" y="993"/>
                  </a:lnTo>
                  <a:lnTo>
                    <a:pt x="767" y="993"/>
                  </a:lnTo>
                  <a:lnTo>
                    <a:pt x="769" y="993"/>
                  </a:lnTo>
                  <a:lnTo>
                    <a:pt x="771" y="993"/>
                  </a:lnTo>
                  <a:lnTo>
                    <a:pt x="773" y="993"/>
                  </a:lnTo>
                  <a:lnTo>
                    <a:pt x="777" y="993"/>
                  </a:lnTo>
                  <a:lnTo>
                    <a:pt x="779" y="993"/>
                  </a:lnTo>
                  <a:lnTo>
                    <a:pt x="780" y="993"/>
                  </a:lnTo>
                  <a:lnTo>
                    <a:pt x="781" y="993"/>
                  </a:lnTo>
                  <a:lnTo>
                    <a:pt x="783" y="993"/>
                  </a:lnTo>
                  <a:lnTo>
                    <a:pt x="784" y="993"/>
                  </a:lnTo>
                  <a:lnTo>
                    <a:pt x="784" y="992"/>
                  </a:lnTo>
                  <a:lnTo>
                    <a:pt x="784" y="991"/>
                  </a:lnTo>
                  <a:lnTo>
                    <a:pt x="784" y="990"/>
                  </a:lnTo>
                  <a:lnTo>
                    <a:pt x="784" y="989"/>
                  </a:lnTo>
                  <a:lnTo>
                    <a:pt x="779" y="989"/>
                  </a:lnTo>
                  <a:lnTo>
                    <a:pt x="779" y="982"/>
                  </a:lnTo>
                  <a:lnTo>
                    <a:pt x="779" y="981"/>
                  </a:lnTo>
                  <a:lnTo>
                    <a:pt x="779" y="980"/>
                  </a:lnTo>
                  <a:lnTo>
                    <a:pt x="780" y="980"/>
                  </a:lnTo>
                  <a:lnTo>
                    <a:pt x="780" y="977"/>
                  </a:lnTo>
                  <a:lnTo>
                    <a:pt x="780" y="970"/>
                  </a:lnTo>
                  <a:lnTo>
                    <a:pt x="780" y="968"/>
                  </a:lnTo>
                  <a:lnTo>
                    <a:pt x="780" y="964"/>
                  </a:lnTo>
                  <a:lnTo>
                    <a:pt x="779" y="963"/>
                  </a:lnTo>
                  <a:lnTo>
                    <a:pt x="779" y="962"/>
                  </a:lnTo>
                  <a:lnTo>
                    <a:pt x="778" y="962"/>
                  </a:lnTo>
                  <a:lnTo>
                    <a:pt x="778" y="960"/>
                  </a:lnTo>
                  <a:lnTo>
                    <a:pt x="777" y="960"/>
                  </a:lnTo>
                  <a:lnTo>
                    <a:pt x="775" y="960"/>
                  </a:lnTo>
                  <a:lnTo>
                    <a:pt x="775" y="962"/>
                  </a:lnTo>
                  <a:lnTo>
                    <a:pt x="773" y="962"/>
                  </a:lnTo>
                  <a:lnTo>
                    <a:pt x="773" y="963"/>
                  </a:lnTo>
                  <a:lnTo>
                    <a:pt x="773" y="964"/>
                  </a:lnTo>
                  <a:lnTo>
                    <a:pt x="772" y="964"/>
                  </a:lnTo>
                  <a:lnTo>
                    <a:pt x="768" y="964"/>
                  </a:lnTo>
                  <a:lnTo>
                    <a:pt x="762" y="964"/>
                  </a:lnTo>
                  <a:lnTo>
                    <a:pt x="761" y="964"/>
                  </a:lnTo>
                  <a:lnTo>
                    <a:pt x="760" y="964"/>
                  </a:lnTo>
                  <a:lnTo>
                    <a:pt x="759" y="964"/>
                  </a:lnTo>
                  <a:lnTo>
                    <a:pt x="759" y="965"/>
                  </a:lnTo>
                  <a:lnTo>
                    <a:pt x="759" y="966"/>
                  </a:lnTo>
                  <a:lnTo>
                    <a:pt x="758" y="966"/>
                  </a:lnTo>
                  <a:lnTo>
                    <a:pt x="756" y="966"/>
                  </a:lnTo>
                  <a:lnTo>
                    <a:pt x="755" y="966"/>
                  </a:lnTo>
                  <a:lnTo>
                    <a:pt x="752" y="967"/>
                  </a:lnTo>
                  <a:lnTo>
                    <a:pt x="751" y="967"/>
                  </a:lnTo>
                  <a:lnTo>
                    <a:pt x="749" y="967"/>
                  </a:lnTo>
                  <a:lnTo>
                    <a:pt x="749" y="966"/>
                  </a:lnTo>
                  <a:lnTo>
                    <a:pt x="749" y="964"/>
                  </a:lnTo>
                  <a:lnTo>
                    <a:pt x="749" y="958"/>
                  </a:lnTo>
                  <a:lnTo>
                    <a:pt x="749" y="955"/>
                  </a:lnTo>
                  <a:lnTo>
                    <a:pt x="747" y="955"/>
                  </a:lnTo>
                  <a:lnTo>
                    <a:pt x="746" y="955"/>
                  </a:lnTo>
                  <a:lnTo>
                    <a:pt x="745" y="955"/>
                  </a:lnTo>
                  <a:lnTo>
                    <a:pt x="743" y="955"/>
                  </a:lnTo>
                  <a:lnTo>
                    <a:pt x="742" y="955"/>
                  </a:lnTo>
                  <a:lnTo>
                    <a:pt x="741" y="955"/>
                  </a:lnTo>
                  <a:lnTo>
                    <a:pt x="740" y="955"/>
                  </a:lnTo>
                  <a:lnTo>
                    <a:pt x="738" y="955"/>
                  </a:lnTo>
                  <a:lnTo>
                    <a:pt x="737" y="955"/>
                  </a:lnTo>
                  <a:lnTo>
                    <a:pt x="736" y="955"/>
                  </a:lnTo>
                  <a:lnTo>
                    <a:pt x="735" y="955"/>
                  </a:lnTo>
                  <a:lnTo>
                    <a:pt x="734" y="955"/>
                  </a:lnTo>
                  <a:lnTo>
                    <a:pt x="733" y="955"/>
                  </a:lnTo>
                  <a:lnTo>
                    <a:pt x="732" y="955"/>
                  </a:lnTo>
                  <a:lnTo>
                    <a:pt x="727" y="955"/>
                  </a:lnTo>
                  <a:lnTo>
                    <a:pt x="726" y="955"/>
                  </a:lnTo>
                  <a:lnTo>
                    <a:pt x="726" y="957"/>
                  </a:lnTo>
                  <a:lnTo>
                    <a:pt x="723" y="957"/>
                  </a:lnTo>
                  <a:lnTo>
                    <a:pt x="721" y="957"/>
                  </a:lnTo>
                  <a:lnTo>
                    <a:pt x="720" y="957"/>
                  </a:lnTo>
                  <a:lnTo>
                    <a:pt x="719" y="957"/>
                  </a:lnTo>
                  <a:lnTo>
                    <a:pt x="719" y="958"/>
                  </a:lnTo>
                  <a:lnTo>
                    <a:pt x="719" y="959"/>
                  </a:lnTo>
                  <a:lnTo>
                    <a:pt x="719" y="962"/>
                  </a:lnTo>
                  <a:lnTo>
                    <a:pt x="719" y="963"/>
                  </a:lnTo>
                  <a:lnTo>
                    <a:pt x="718" y="964"/>
                  </a:lnTo>
                  <a:lnTo>
                    <a:pt x="718" y="965"/>
                  </a:lnTo>
                  <a:lnTo>
                    <a:pt x="718" y="966"/>
                  </a:lnTo>
                  <a:lnTo>
                    <a:pt x="718" y="967"/>
                  </a:lnTo>
                  <a:lnTo>
                    <a:pt x="718" y="968"/>
                  </a:lnTo>
                  <a:lnTo>
                    <a:pt x="717" y="968"/>
                  </a:lnTo>
                  <a:lnTo>
                    <a:pt x="717" y="970"/>
                  </a:lnTo>
                  <a:lnTo>
                    <a:pt x="717" y="971"/>
                  </a:lnTo>
                  <a:lnTo>
                    <a:pt x="717" y="972"/>
                  </a:lnTo>
                  <a:lnTo>
                    <a:pt x="716" y="972"/>
                  </a:lnTo>
                  <a:lnTo>
                    <a:pt x="716" y="973"/>
                  </a:lnTo>
                  <a:lnTo>
                    <a:pt x="716" y="974"/>
                  </a:lnTo>
                  <a:lnTo>
                    <a:pt x="716" y="975"/>
                  </a:lnTo>
                  <a:lnTo>
                    <a:pt x="716" y="976"/>
                  </a:lnTo>
                  <a:lnTo>
                    <a:pt x="716" y="977"/>
                  </a:lnTo>
                  <a:lnTo>
                    <a:pt x="716" y="979"/>
                  </a:lnTo>
                  <a:lnTo>
                    <a:pt x="716" y="980"/>
                  </a:lnTo>
                  <a:lnTo>
                    <a:pt x="716" y="982"/>
                  </a:lnTo>
                  <a:lnTo>
                    <a:pt x="716" y="985"/>
                  </a:lnTo>
                  <a:lnTo>
                    <a:pt x="716" y="987"/>
                  </a:lnTo>
                  <a:lnTo>
                    <a:pt x="716" y="988"/>
                  </a:lnTo>
                  <a:lnTo>
                    <a:pt x="716" y="989"/>
                  </a:lnTo>
                  <a:lnTo>
                    <a:pt x="715" y="989"/>
                  </a:lnTo>
                  <a:lnTo>
                    <a:pt x="714" y="988"/>
                  </a:lnTo>
                  <a:lnTo>
                    <a:pt x="712" y="987"/>
                  </a:lnTo>
                  <a:lnTo>
                    <a:pt x="711" y="987"/>
                  </a:lnTo>
                  <a:lnTo>
                    <a:pt x="711" y="988"/>
                  </a:lnTo>
                  <a:lnTo>
                    <a:pt x="710" y="988"/>
                  </a:lnTo>
                  <a:lnTo>
                    <a:pt x="710" y="991"/>
                  </a:lnTo>
                  <a:lnTo>
                    <a:pt x="710" y="993"/>
                  </a:lnTo>
                  <a:lnTo>
                    <a:pt x="715" y="991"/>
                  </a:lnTo>
                  <a:lnTo>
                    <a:pt x="716" y="991"/>
                  </a:lnTo>
                  <a:lnTo>
                    <a:pt x="717" y="990"/>
                  </a:lnTo>
                  <a:lnTo>
                    <a:pt x="718" y="989"/>
                  </a:lnTo>
                  <a:lnTo>
                    <a:pt x="719" y="989"/>
                  </a:lnTo>
                  <a:lnTo>
                    <a:pt x="720" y="990"/>
                  </a:lnTo>
                  <a:lnTo>
                    <a:pt x="720" y="991"/>
                  </a:lnTo>
                  <a:lnTo>
                    <a:pt x="720" y="992"/>
                  </a:lnTo>
                  <a:lnTo>
                    <a:pt x="720" y="993"/>
                  </a:lnTo>
                  <a:lnTo>
                    <a:pt x="720" y="995"/>
                  </a:lnTo>
                  <a:lnTo>
                    <a:pt x="720" y="996"/>
                  </a:lnTo>
                  <a:lnTo>
                    <a:pt x="720" y="997"/>
                  </a:lnTo>
                  <a:lnTo>
                    <a:pt x="720" y="998"/>
                  </a:lnTo>
                  <a:lnTo>
                    <a:pt x="720" y="999"/>
                  </a:lnTo>
                  <a:lnTo>
                    <a:pt x="720" y="1000"/>
                  </a:lnTo>
                  <a:lnTo>
                    <a:pt x="720" y="1001"/>
                  </a:lnTo>
                  <a:lnTo>
                    <a:pt x="720" y="1002"/>
                  </a:lnTo>
                  <a:lnTo>
                    <a:pt x="720" y="1004"/>
                  </a:lnTo>
                  <a:lnTo>
                    <a:pt x="720" y="1005"/>
                  </a:lnTo>
                  <a:lnTo>
                    <a:pt x="720" y="1006"/>
                  </a:lnTo>
                  <a:lnTo>
                    <a:pt x="719" y="1006"/>
                  </a:lnTo>
                  <a:lnTo>
                    <a:pt x="717" y="1006"/>
                  </a:lnTo>
                  <a:lnTo>
                    <a:pt x="716" y="1006"/>
                  </a:lnTo>
                  <a:lnTo>
                    <a:pt x="715" y="1006"/>
                  </a:lnTo>
                  <a:lnTo>
                    <a:pt x="715" y="1009"/>
                  </a:lnTo>
                  <a:lnTo>
                    <a:pt x="715" y="1010"/>
                  </a:lnTo>
                  <a:lnTo>
                    <a:pt x="714" y="1013"/>
                  </a:lnTo>
                  <a:lnTo>
                    <a:pt x="714" y="1015"/>
                  </a:lnTo>
                  <a:lnTo>
                    <a:pt x="714" y="1016"/>
                  </a:lnTo>
                  <a:lnTo>
                    <a:pt x="714" y="1017"/>
                  </a:lnTo>
                  <a:lnTo>
                    <a:pt x="714" y="1018"/>
                  </a:lnTo>
                  <a:lnTo>
                    <a:pt x="714" y="1019"/>
                  </a:lnTo>
                  <a:lnTo>
                    <a:pt x="714" y="1021"/>
                  </a:lnTo>
                  <a:lnTo>
                    <a:pt x="714" y="1022"/>
                  </a:lnTo>
                  <a:lnTo>
                    <a:pt x="716" y="1030"/>
                  </a:lnTo>
                  <a:lnTo>
                    <a:pt x="717" y="1033"/>
                  </a:lnTo>
                  <a:lnTo>
                    <a:pt x="718" y="1038"/>
                  </a:lnTo>
                  <a:lnTo>
                    <a:pt x="718" y="1039"/>
                  </a:lnTo>
                  <a:lnTo>
                    <a:pt x="718" y="1040"/>
                  </a:lnTo>
                  <a:lnTo>
                    <a:pt x="718" y="1041"/>
                  </a:lnTo>
                  <a:lnTo>
                    <a:pt x="718" y="1042"/>
                  </a:lnTo>
                  <a:lnTo>
                    <a:pt x="718" y="1044"/>
                  </a:lnTo>
                  <a:lnTo>
                    <a:pt x="718" y="1046"/>
                  </a:lnTo>
                  <a:lnTo>
                    <a:pt x="718" y="1048"/>
                  </a:lnTo>
                  <a:lnTo>
                    <a:pt x="719" y="1048"/>
                  </a:lnTo>
                  <a:lnTo>
                    <a:pt x="721" y="1048"/>
                  </a:lnTo>
                  <a:lnTo>
                    <a:pt x="723" y="1048"/>
                  </a:lnTo>
                  <a:lnTo>
                    <a:pt x="723" y="1056"/>
                  </a:lnTo>
                  <a:lnTo>
                    <a:pt x="721" y="1056"/>
                  </a:lnTo>
                  <a:lnTo>
                    <a:pt x="720" y="1056"/>
                  </a:lnTo>
                  <a:lnTo>
                    <a:pt x="718" y="1056"/>
                  </a:lnTo>
                  <a:lnTo>
                    <a:pt x="718" y="1057"/>
                  </a:lnTo>
                  <a:lnTo>
                    <a:pt x="721" y="1057"/>
                  </a:lnTo>
                  <a:lnTo>
                    <a:pt x="725" y="1057"/>
                  </a:lnTo>
                  <a:lnTo>
                    <a:pt x="727" y="1057"/>
                  </a:lnTo>
                  <a:lnTo>
                    <a:pt x="729" y="1057"/>
                  </a:lnTo>
                  <a:lnTo>
                    <a:pt x="730" y="1057"/>
                  </a:lnTo>
                  <a:lnTo>
                    <a:pt x="732" y="1057"/>
                  </a:lnTo>
                  <a:lnTo>
                    <a:pt x="733" y="1057"/>
                  </a:lnTo>
                  <a:lnTo>
                    <a:pt x="734" y="1057"/>
                  </a:lnTo>
                  <a:lnTo>
                    <a:pt x="735" y="1058"/>
                  </a:lnTo>
                  <a:lnTo>
                    <a:pt x="737" y="1058"/>
                  </a:lnTo>
                  <a:lnTo>
                    <a:pt x="738" y="1058"/>
                  </a:lnTo>
                  <a:lnTo>
                    <a:pt x="738" y="1057"/>
                  </a:lnTo>
                  <a:lnTo>
                    <a:pt x="738" y="1056"/>
                  </a:lnTo>
                  <a:lnTo>
                    <a:pt x="738" y="1055"/>
                  </a:lnTo>
                  <a:lnTo>
                    <a:pt x="740" y="1054"/>
                  </a:lnTo>
                  <a:lnTo>
                    <a:pt x="740" y="1055"/>
                  </a:lnTo>
                  <a:lnTo>
                    <a:pt x="740" y="1056"/>
                  </a:lnTo>
                  <a:lnTo>
                    <a:pt x="740" y="1057"/>
                  </a:lnTo>
                  <a:lnTo>
                    <a:pt x="740" y="1058"/>
                  </a:lnTo>
                  <a:lnTo>
                    <a:pt x="737" y="1058"/>
                  </a:lnTo>
                  <a:lnTo>
                    <a:pt x="735" y="1058"/>
                  </a:lnTo>
                  <a:lnTo>
                    <a:pt x="735" y="1059"/>
                  </a:lnTo>
                  <a:lnTo>
                    <a:pt x="734" y="1059"/>
                  </a:lnTo>
                  <a:lnTo>
                    <a:pt x="733" y="1059"/>
                  </a:lnTo>
                  <a:lnTo>
                    <a:pt x="732" y="1059"/>
                  </a:lnTo>
                  <a:lnTo>
                    <a:pt x="730" y="1059"/>
                  </a:lnTo>
                  <a:lnTo>
                    <a:pt x="729" y="1059"/>
                  </a:lnTo>
                  <a:lnTo>
                    <a:pt x="728" y="1059"/>
                  </a:lnTo>
                  <a:lnTo>
                    <a:pt x="727" y="1059"/>
                  </a:lnTo>
                  <a:lnTo>
                    <a:pt x="726" y="1059"/>
                  </a:lnTo>
                  <a:lnTo>
                    <a:pt x="725" y="1059"/>
                  </a:lnTo>
                  <a:lnTo>
                    <a:pt x="724" y="1059"/>
                  </a:lnTo>
                  <a:lnTo>
                    <a:pt x="723" y="1059"/>
                  </a:lnTo>
                  <a:lnTo>
                    <a:pt x="721" y="1059"/>
                  </a:lnTo>
                  <a:lnTo>
                    <a:pt x="720" y="1059"/>
                  </a:lnTo>
                  <a:lnTo>
                    <a:pt x="719" y="1059"/>
                  </a:lnTo>
                  <a:lnTo>
                    <a:pt x="718" y="1059"/>
                  </a:lnTo>
                  <a:lnTo>
                    <a:pt x="716" y="1059"/>
                  </a:lnTo>
                  <a:lnTo>
                    <a:pt x="715" y="1059"/>
                  </a:lnTo>
                  <a:lnTo>
                    <a:pt x="712" y="1059"/>
                  </a:lnTo>
                  <a:lnTo>
                    <a:pt x="709" y="1059"/>
                  </a:lnTo>
                  <a:lnTo>
                    <a:pt x="708" y="1059"/>
                  </a:lnTo>
                  <a:lnTo>
                    <a:pt x="706" y="1059"/>
                  </a:lnTo>
                  <a:lnTo>
                    <a:pt x="706" y="1058"/>
                  </a:lnTo>
                  <a:lnTo>
                    <a:pt x="704" y="1058"/>
                  </a:lnTo>
                  <a:lnTo>
                    <a:pt x="703" y="1059"/>
                  </a:lnTo>
                  <a:lnTo>
                    <a:pt x="701" y="1059"/>
                  </a:lnTo>
                  <a:lnTo>
                    <a:pt x="703" y="1059"/>
                  </a:lnTo>
                  <a:lnTo>
                    <a:pt x="703" y="1063"/>
                  </a:lnTo>
                  <a:lnTo>
                    <a:pt x="700" y="1063"/>
                  </a:lnTo>
                  <a:lnTo>
                    <a:pt x="698" y="1063"/>
                  </a:lnTo>
                  <a:lnTo>
                    <a:pt x="698" y="1062"/>
                  </a:lnTo>
                  <a:lnTo>
                    <a:pt x="698" y="1059"/>
                  </a:lnTo>
                  <a:lnTo>
                    <a:pt x="695" y="1059"/>
                  </a:lnTo>
                  <a:lnTo>
                    <a:pt x="694" y="1059"/>
                  </a:lnTo>
                  <a:lnTo>
                    <a:pt x="690" y="1059"/>
                  </a:lnTo>
                  <a:lnTo>
                    <a:pt x="686" y="1059"/>
                  </a:lnTo>
                  <a:lnTo>
                    <a:pt x="684" y="1059"/>
                  </a:lnTo>
                  <a:lnTo>
                    <a:pt x="682" y="1059"/>
                  </a:lnTo>
                  <a:lnTo>
                    <a:pt x="678" y="1059"/>
                  </a:lnTo>
                  <a:lnTo>
                    <a:pt x="675" y="1059"/>
                  </a:lnTo>
                  <a:lnTo>
                    <a:pt x="674" y="1059"/>
                  </a:lnTo>
                  <a:lnTo>
                    <a:pt x="673" y="1059"/>
                  </a:lnTo>
                  <a:lnTo>
                    <a:pt x="672" y="1059"/>
                  </a:lnTo>
                  <a:lnTo>
                    <a:pt x="672" y="1056"/>
                  </a:lnTo>
                  <a:lnTo>
                    <a:pt x="672" y="1054"/>
                  </a:lnTo>
                  <a:lnTo>
                    <a:pt x="673" y="1054"/>
                  </a:lnTo>
                  <a:lnTo>
                    <a:pt x="674" y="1054"/>
                  </a:lnTo>
                  <a:lnTo>
                    <a:pt x="667" y="1054"/>
                  </a:lnTo>
                  <a:lnTo>
                    <a:pt x="666" y="1054"/>
                  </a:lnTo>
                  <a:lnTo>
                    <a:pt x="666" y="1051"/>
                  </a:lnTo>
                  <a:lnTo>
                    <a:pt x="666" y="1050"/>
                  </a:lnTo>
                  <a:lnTo>
                    <a:pt x="668" y="1050"/>
                  </a:lnTo>
                  <a:lnTo>
                    <a:pt x="671" y="1050"/>
                  </a:lnTo>
                  <a:lnTo>
                    <a:pt x="673" y="1050"/>
                  </a:lnTo>
                  <a:lnTo>
                    <a:pt x="674" y="1050"/>
                  </a:lnTo>
                  <a:lnTo>
                    <a:pt x="673" y="1050"/>
                  </a:lnTo>
                  <a:lnTo>
                    <a:pt x="672" y="1050"/>
                  </a:lnTo>
                  <a:lnTo>
                    <a:pt x="671" y="1050"/>
                  </a:lnTo>
                  <a:lnTo>
                    <a:pt x="671" y="1049"/>
                  </a:lnTo>
                  <a:lnTo>
                    <a:pt x="671" y="1048"/>
                  </a:lnTo>
                  <a:lnTo>
                    <a:pt x="671" y="1047"/>
                  </a:lnTo>
                  <a:lnTo>
                    <a:pt x="671" y="1046"/>
                  </a:lnTo>
                  <a:lnTo>
                    <a:pt x="671" y="1044"/>
                  </a:lnTo>
                  <a:lnTo>
                    <a:pt x="671" y="1043"/>
                  </a:lnTo>
                  <a:lnTo>
                    <a:pt x="673" y="1043"/>
                  </a:lnTo>
                  <a:lnTo>
                    <a:pt x="673" y="1042"/>
                  </a:lnTo>
                  <a:lnTo>
                    <a:pt x="673" y="1033"/>
                  </a:lnTo>
                  <a:lnTo>
                    <a:pt x="673" y="1032"/>
                  </a:lnTo>
                  <a:lnTo>
                    <a:pt x="673" y="1030"/>
                  </a:lnTo>
                  <a:lnTo>
                    <a:pt x="673" y="1029"/>
                  </a:lnTo>
                  <a:lnTo>
                    <a:pt x="673" y="1026"/>
                  </a:lnTo>
                  <a:lnTo>
                    <a:pt x="673" y="1024"/>
                  </a:lnTo>
                  <a:lnTo>
                    <a:pt x="673" y="1023"/>
                  </a:lnTo>
                  <a:lnTo>
                    <a:pt x="673" y="1022"/>
                  </a:lnTo>
                  <a:lnTo>
                    <a:pt x="673" y="1021"/>
                  </a:lnTo>
                  <a:lnTo>
                    <a:pt x="673" y="1019"/>
                  </a:lnTo>
                  <a:lnTo>
                    <a:pt x="673" y="1018"/>
                  </a:lnTo>
                  <a:lnTo>
                    <a:pt x="673" y="1017"/>
                  </a:lnTo>
                  <a:lnTo>
                    <a:pt x="673" y="1016"/>
                  </a:lnTo>
                  <a:lnTo>
                    <a:pt x="673" y="1015"/>
                  </a:lnTo>
                  <a:lnTo>
                    <a:pt x="673" y="1014"/>
                  </a:lnTo>
                  <a:lnTo>
                    <a:pt x="673" y="1013"/>
                  </a:lnTo>
                  <a:lnTo>
                    <a:pt x="673" y="1010"/>
                  </a:lnTo>
                  <a:lnTo>
                    <a:pt x="673" y="1009"/>
                  </a:lnTo>
                  <a:lnTo>
                    <a:pt x="673" y="1007"/>
                  </a:lnTo>
                  <a:lnTo>
                    <a:pt x="673" y="1006"/>
                  </a:lnTo>
                  <a:lnTo>
                    <a:pt x="671" y="1006"/>
                  </a:lnTo>
                  <a:lnTo>
                    <a:pt x="671" y="1002"/>
                  </a:lnTo>
                  <a:lnTo>
                    <a:pt x="668" y="1002"/>
                  </a:lnTo>
                  <a:lnTo>
                    <a:pt x="667" y="1002"/>
                  </a:lnTo>
                  <a:lnTo>
                    <a:pt x="666" y="1002"/>
                  </a:lnTo>
                  <a:lnTo>
                    <a:pt x="665" y="1002"/>
                  </a:lnTo>
                  <a:lnTo>
                    <a:pt x="664" y="1002"/>
                  </a:lnTo>
                  <a:lnTo>
                    <a:pt x="663" y="1002"/>
                  </a:lnTo>
                  <a:lnTo>
                    <a:pt x="661" y="1002"/>
                  </a:lnTo>
                  <a:lnTo>
                    <a:pt x="660" y="1002"/>
                  </a:lnTo>
                  <a:lnTo>
                    <a:pt x="658" y="1002"/>
                  </a:lnTo>
                  <a:lnTo>
                    <a:pt x="657" y="1002"/>
                  </a:lnTo>
                  <a:lnTo>
                    <a:pt x="654" y="1002"/>
                  </a:lnTo>
                  <a:lnTo>
                    <a:pt x="652" y="1002"/>
                  </a:lnTo>
                  <a:lnTo>
                    <a:pt x="651" y="1002"/>
                  </a:lnTo>
                  <a:lnTo>
                    <a:pt x="650" y="1002"/>
                  </a:lnTo>
                  <a:lnTo>
                    <a:pt x="649" y="1002"/>
                  </a:lnTo>
                  <a:lnTo>
                    <a:pt x="648" y="1004"/>
                  </a:lnTo>
                  <a:lnTo>
                    <a:pt x="647" y="1004"/>
                  </a:lnTo>
                  <a:lnTo>
                    <a:pt x="647" y="1005"/>
                  </a:lnTo>
                  <a:lnTo>
                    <a:pt x="647" y="1006"/>
                  </a:lnTo>
                  <a:lnTo>
                    <a:pt x="648" y="1008"/>
                  </a:lnTo>
                  <a:lnTo>
                    <a:pt x="647" y="1008"/>
                  </a:lnTo>
                  <a:lnTo>
                    <a:pt x="646" y="1008"/>
                  </a:lnTo>
                  <a:lnTo>
                    <a:pt x="644" y="1008"/>
                  </a:lnTo>
                  <a:lnTo>
                    <a:pt x="643" y="1008"/>
                  </a:lnTo>
                  <a:lnTo>
                    <a:pt x="642" y="1008"/>
                  </a:lnTo>
                  <a:lnTo>
                    <a:pt x="641" y="1008"/>
                  </a:lnTo>
                  <a:lnTo>
                    <a:pt x="640" y="1008"/>
                  </a:lnTo>
                  <a:lnTo>
                    <a:pt x="639" y="1008"/>
                  </a:lnTo>
                  <a:lnTo>
                    <a:pt x="638" y="1008"/>
                  </a:lnTo>
                  <a:lnTo>
                    <a:pt x="637" y="1008"/>
                  </a:lnTo>
                  <a:lnTo>
                    <a:pt x="635" y="1008"/>
                  </a:lnTo>
                  <a:lnTo>
                    <a:pt x="634" y="1008"/>
                  </a:lnTo>
                  <a:lnTo>
                    <a:pt x="633" y="1008"/>
                  </a:lnTo>
                  <a:lnTo>
                    <a:pt x="632" y="1008"/>
                  </a:lnTo>
                  <a:lnTo>
                    <a:pt x="631" y="1008"/>
                  </a:lnTo>
                  <a:lnTo>
                    <a:pt x="630" y="1008"/>
                  </a:lnTo>
                  <a:lnTo>
                    <a:pt x="629" y="1008"/>
                  </a:lnTo>
                  <a:lnTo>
                    <a:pt x="628" y="1008"/>
                  </a:lnTo>
                  <a:lnTo>
                    <a:pt x="626" y="1008"/>
                  </a:lnTo>
                  <a:lnTo>
                    <a:pt x="625" y="1008"/>
                  </a:lnTo>
                  <a:lnTo>
                    <a:pt x="624" y="1008"/>
                  </a:lnTo>
                  <a:lnTo>
                    <a:pt x="624" y="1005"/>
                  </a:lnTo>
                  <a:lnTo>
                    <a:pt x="623" y="1005"/>
                  </a:lnTo>
                  <a:lnTo>
                    <a:pt x="623" y="1006"/>
                  </a:lnTo>
                  <a:lnTo>
                    <a:pt x="622" y="1006"/>
                  </a:lnTo>
                  <a:lnTo>
                    <a:pt x="621" y="1006"/>
                  </a:lnTo>
                  <a:lnTo>
                    <a:pt x="620" y="1006"/>
                  </a:lnTo>
                  <a:lnTo>
                    <a:pt x="618" y="1006"/>
                  </a:lnTo>
                  <a:lnTo>
                    <a:pt x="617" y="1006"/>
                  </a:lnTo>
                  <a:lnTo>
                    <a:pt x="616" y="1006"/>
                  </a:lnTo>
                  <a:lnTo>
                    <a:pt x="615" y="1006"/>
                  </a:lnTo>
                  <a:lnTo>
                    <a:pt x="617" y="1005"/>
                  </a:lnTo>
                  <a:lnTo>
                    <a:pt x="618" y="1004"/>
                  </a:lnTo>
                  <a:lnTo>
                    <a:pt x="616" y="1004"/>
                  </a:lnTo>
                  <a:lnTo>
                    <a:pt x="616" y="1005"/>
                  </a:lnTo>
                  <a:lnTo>
                    <a:pt x="614" y="1006"/>
                  </a:lnTo>
                  <a:lnTo>
                    <a:pt x="611" y="1006"/>
                  </a:lnTo>
                  <a:lnTo>
                    <a:pt x="609" y="1006"/>
                  </a:lnTo>
                  <a:lnTo>
                    <a:pt x="608" y="1006"/>
                  </a:lnTo>
                  <a:lnTo>
                    <a:pt x="607" y="1006"/>
                  </a:lnTo>
                  <a:lnTo>
                    <a:pt x="606" y="1006"/>
                  </a:lnTo>
                  <a:lnTo>
                    <a:pt x="605" y="1006"/>
                  </a:lnTo>
                  <a:lnTo>
                    <a:pt x="604" y="1006"/>
                  </a:lnTo>
                  <a:lnTo>
                    <a:pt x="603" y="1006"/>
                  </a:lnTo>
                  <a:lnTo>
                    <a:pt x="602" y="1006"/>
                  </a:lnTo>
                  <a:lnTo>
                    <a:pt x="600" y="1006"/>
                  </a:lnTo>
                  <a:lnTo>
                    <a:pt x="599" y="1006"/>
                  </a:lnTo>
                  <a:lnTo>
                    <a:pt x="598" y="1006"/>
                  </a:lnTo>
                  <a:lnTo>
                    <a:pt x="598" y="1008"/>
                  </a:lnTo>
                  <a:lnTo>
                    <a:pt x="598" y="1009"/>
                  </a:lnTo>
                  <a:lnTo>
                    <a:pt x="597" y="1009"/>
                  </a:lnTo>
                  <a:lnTo>
                    <a:pt x="596" y="1009"/>
                  </a:lnTo>
                  <a:lnTo>
                    <a:pt x="595" y="1009"/>
                  </a:lnTo>
                  <a:lnTo>
                    <a:pt x="594" y="1009"/>
                  </a:lnTo>
                  <a:lnTo>
                    <a:pt x="592" y="1009"/>
                  </a:lnTo>
                  <a:lnTo>
                    <a:pt x="591" y="1009"/>
                  </a:lnTo>
                  <a:lnTo>
                    <a:pt x="590" y="1009"/>
                  </a:lnTo>
                  <a:lnTo>
                    <a:pt x="589" y="1009"/>
                  </a:lnTo>
                  <a:lnTo>
                    <a:pt x="588" y="1009"/>
                  </a:lnTo>
                  <a:lnTo>
                    <a:pt x="587" y="1009"/>
                  </a:lnTo>
                  <a:lnTo>
                    <a:pt x="586" y="1009"/>
                  </a:lnTo>
                  <a:lnTo>
                    <a:pt x="585" y="1009"/>
                  </a:lnTo>
                  <a:lnTo>
                    <a:pt x="583" y="1010"/>
                  </a:lnTo>
                  <a:lnTo>
                    <a:pt x="582" y="1010"/>
                  </a:lnTo>
                  <a:lnTo>
                    <a:pt x="582" y="1012"/>
                  </a:lnTo>
                  <a:lnTo>
                    <a:pt x="582" y="1013"/>
                  </a:lnTo>
                  <a:lnTo>
                    <a:pt x="582" y="1014"/>
                  </a:lnTo>
                  <a:lnTo>
                    <a:pt x="582" y="1015"/>
                  </a:lnTo>
                  <a:lnTo>
                    <a:pt x="581" y="1015"/>
                  </a:lnTo>
                  <a:lnTo>
                    <a:pt x="580" y="1015"/>
                  </a:lnTo>
                  <a:lnTo>
                    <a:pt x="579" y="1015"/>
                  </a:lnTo>
                  <a:lnTo>
                    <a:pt x="578" y="1015"/>
                  </a:lnTo>
                  <a:lnTo>
                    <a:pt x="579" y="1015"/>
                  </a:lnTo>
                  <a:lnTo>
                    <a:pt x="579" y="1016"/>
                  </a:lnTo>
                  <a:lnTo>
                    <a:pt x="579" y="1017"/>
                  </a:lnTo>
                  <a:lnTo>
                    <a:pt x="579" y="1018"/>
                  </a:lnTo>
                  <a:lnTo>
                    <a:pt x="579" y="1021"/>
                  </a:lnTo>
                  <a:lnTo>
                    <a:pt x="579" y="1022"/>
                  </a:lnTo>
                  <a:lnTo>
                    <a:pt x="578" y="1022"/>
                  </a:lnTo>
                  <a:lnTo>
                    <a:pt x="577" y="1022"/>
                  </a:lnTo>
                  <a:lnTo>
                    <a:pt x="575" y="1022"/>
                  </a:lnTo>
                  <a:lnTo>
                    <a:pt x="574" y="1022"/>
                  </a:lnTo>
                  <a:lnTo>
                    <a:pt x="573" y="1022"/>
                  </a:lnTo>
                  <a:lnTo>
                    <a:pt x="572" y="1022"/>
                  </a:lnTo>
                  <a:lnTo>
                    <a:pt x="571" y="1022"/>
                  </a:lnTo>
                  <a:lnTo>
                    <a:pt x="570" y="1022"/>
                  </a:lnTo>
                  <a:lnTo>
                    <a:pt x="570" y="1023"/>
                  </a:lnTo>
                  <a:lnTo>
                    <a:pt x="569" y="1023"/>
                  </a:lnTo>
                  <a:lnTo>
                    <a:pt x="569" y="1024"/>
                  </a:lnTo>
                  <a:lnTo>
                    <a:pt x="570" y="1024"/>
                  </a:lnTo>
                  <a:lnTo>
                    <a:pt x="570" y="1025"/>
                  </a:lnTo>
                  <a:lnTo>
                    <a:pt x="570" y="1026"/>
                  </a:lnTo>
                  <a:lnTo>
                    <a:pt x="571" y="1027"/>
                  </a:lnTo>
                  <a:lnTo>
                    <a:pt x="571" y="1029"/>
                  </a:lnTo>
                  <a:lnTo>
                    <a:pt x="571" y="1030"/>
                  </a:lnTo>
                  <a:lnTo>
                    <a:pt x="571" y="1031"/>
                  </a:lnTo>
                  <a:lnTo>
                    <a:pt x="571" y="1032"/>
                  </a:lnTo>
                  <a:lnTo>
                    <a:pt x="571" y="1033"/>
                  </a:lnTo>
                  <a:lnTo>
                    <a:pt x="571" y="1034"/>
                  </a:lnTo>
                  <a:lnTo>
                    <a:pt x="571" y="1035"/>
                  </a:lnTo>
                  <a:lnTo>
                    <a:pt x="571" y="1037"/>
                  </a:lnTo>
                  <a:lnTo>
                    <a:pt x="571" y="1038"/>
                  </a:lnTo>
                  <a:lnTo>
                    <a:pt x="571" y="1039"/>
                  </a:lnTo>
                  <a:lnTo>
                    <a:pt x="571" y="1040"/>
                  </a:lnTo>
                  <a:lnTo>
                    <a:pt x="571" y="1041"/>
                  </a:lnTo>
                  <a:lnTo>
                    <a:pt x="570" y="1042"/>
                  </a:lnTo>
                  <a:lnTo>
                    <a:pt x="569" y="1042"/>
                  </a:lnTo>
                  <a:lnTo>
                    <a:pt x="569" y="1043"/>
                  </a:lnTo>
                  <a:close/>
                  <a:moveTo>
                    <a:pt x="1114" y="672"/>
                  </a:moveTo>
                  <a:lnTo>
                    <a:pt x="1113" y="672"/>
                  </a:lnTo>
                  <a:lnTo>
                    <a:pt x="1113" y="673"/>
                  </a:lnTo>
                  <a:lnTo>
                    <a:pt x="1114" y="674"/>
                  </a:lnTo>
                  <a:lnTo>
                    <a:pt x="1115" y="678"/>
                  </a:lnTo>
                  <a:lnTo>
                    <a:pt x="1116" y="679"/>
                  </a:lnTo>
                  <a:lnTo>
                    <a:pt x="1116" y="680"/>
                  </a:lnTo>
                  <a:lnTo>
                    <a:pt x="1118" y="684"/>
                  </a:lnTo>
                  <a:lnTo>
                    <a:pt x="1122" y="691"/>
                  </a:lnTo>
                  <a:lnTo>
                    <a:pt x="1125" y="697"/>
                  </a:lnTo>
                  <a:lnTo>
                    <a:pt x="1129" y="706"/>
                  </a:lnTo>
                  <a:lnTo>
                    <a:pt x="1130" y="707"/>
                  </a:lnTo>
                  <a:lnTo>
                    <a:pt x="1130" y="708"/>
                  </a:lnTo>
                  <a:lnTo>
                    <a:pt x="1131" y="709"/>
                  </a:lnTo>
                  <a:lnTo>
                    <a:pt x="1135" y="719"/>
                  </a:lnTo>
                  <a:lnTo>
                    <a:pt x="1135" y="720"/>
                  </a:lnTo>
                  <a:lnTo>
                    <a:pt x="1137" y="721"/>
                  </a:lnTo>
                  <a:lnTo>
                    <a:pt x="1138" y="723"/>
                  </a:lnTo>
                  <a:lnTo>
                    <a:pt x="1139" y="725"/>
                  </a:lnTo>
                  <a:lnTo>
                    <a:pt x="1141" y="728"/>
                  </a:lnTo>
                  <a:lnTo>
                    <a:pt x="1142" y="729"/>
                  </a:lnTo>
                  <a:lnTo>
                    <a:pt x="1143" y="729"/>
                  </a:lnTo>
                  <a:lnTo>
                    <a:pt x="1145" y="730"/>
                  </a:lnTo>
                  <a:lnTo>
                    <a:pt x="1146" y="730"/>
                  </a:lnTo>
                  <a:lnTo>
                    <a:pt x="1146" y="729"/>
                  </a:lnTo>
                  <a:lnTo>
                    <a:pt x="1150" y="726"/>
                  </a:lnTo>
                  <a:lnTo>
                    <a:pt x="1149" y="725"/>
                  </a:lnTo>
                  <a:lnTo>
                    <a:pt x="1148" y="722"/>
                  </a:lnTo>
                  <a:lnTo>
                    <a:pt x="1150" y="722"/>
                  </a:lnTo>
                  <a:lnTo>
                    <a:pt x="1163" y="722"/>
                  </a:lnTo>
                  <a:lnTo>
                    <a:pt x="1165" y="721"/>
                  </a:lnTo>
                  <a:lnTo>
                    <a:pt x="1164" y="719"/>
                  </a:lnTo>
                  <a:lnTo>
                    <a:pt x="1163" y="717"/>
                  </a:lnTo>
                  <a:lnTo>
                    <a:pt x="1161" y="716"/>
                  </a:lnTo>
                  <a:lnTo>
                    <a:pt x="1161" y="715"/>
                  </a:lnTo>
                  <a:lnTo>
                    <a:pt x="1160" y="714"/>
                  </a:lnTo>
                  <a:lnTo>
                    <a:pt x="1160" y="713"/>
                  </a:lnTo>
                  <a:lnTo>
                    <a:pt x="1159" y="713"/>
                  </a:lnTo>
                  <a:lnTo>
                    <a:pt x="1158" y="713"/>
                  </a:lnTo>
                  <a:lnTo>
                    <a:pt x="1158" y="711"/>
                  </a:lnTo>
                  <a:lnTo>
                    <a:pt x="1148" y="711"/>
                  </a:lnTo>
                  <a:lnTo>
                    <a:pt x="1143" y="709"/>
                  </a:lnTo>
                  <a:lnTo>
                    <a:pt x="1157" y="709"/>
                  </a:lnTo>
                  <a:lnTo>
                    <a:pt x="1157" y="708"/>
                  </a:lnTo>
                  <a:lnTo>
                    <a:pt x="1156" y="708"/>
                  </a:lnTo>
                  <a:lnTo>
                    <a:pt x="1156" y="706"/>
                  </a:lnTo>
                  <a:lnTo>
                    <a:pt x="1155" y="706"/>
                  </a:lnTo>
                  <a:lnTo>
                    <a:pt x="1152" y="703"/>
                  </a:lnTo>
                  <a:lnTo>
                    <a:pt x="1152" y="701"/>
                  </a:lnTo>
                  <a:lnTo>
                    <a:pt x="1151" y="699"/>
                  </a:lnTo>
                  <a:lnTo>
                    <a:pt x="1149" y="696"/>
                  </a:lnTo>
                  <a:lnTo>
                    <a:pt x="1148" y="695"/>
                  </a:lnTo>
                  <a:lnTo>
                    <a:pt x="1148" y="694"/>
                  </a:lnTo>
                  <a:lnTo>
                    <a:pt x="1147" y="692"/>
                  </a:lnTo>
                  <a:lnTo>
                    <a:pt x="1145" y="689"/>
                  </a:lnTo>
                  <a:lnTo>
                    <a:pt x="1146" y="689"/>
                  </a:lnTo>
                  <a:lnTo>
                    <a:pt x="1150" y="686"/>
                  </a:lnTo>
                  <a:lnTo>
                    <a:pt x="1151" y="687"/>
                  </a:lnTo>
                  <a:lnTo>
                    <a:pt x="1152" y="689"/>
                  </a:lnTo>
                  <a:lnTo>
                    <a:pt x="1150" y="690"/>
                  </a:lnTo>
                  <a:lnTo>
                    <a:pt x="1149" y="691"/>
                  </a:lnTo>
                  <a:lnTo>
                    <a:pt x="1150" y="692"/>
                  </a:lnTo>
                  <a:lnTo>
                    <a:pt x="1150" y="694"/>
                  </a:lnTo>
                  <a:lnTo>
                    <a:pt x="1151" y="695"/>
                  </a:lnTo>
                  <a:lnTo>
                    <a:pt x="1150" y="695"/>
                  </a:lnTo>
                  <a:lnTo>
                    <a:pt x="1150" y="696"/>
                  </a:lnTo>
                  <a:lnTo>
                    <a:pt x="1152" y="699"/>
                  </a:lnTo>
                  <a:lnTo>
                    <a:pt x="1152" y="698"/>
                  </a:lnTo>
                  <a:lnTo>
                    <a:pt x="1159" y="694"/>
                  </a:lnTo>
                  <a:lnTo>
                    <a:pt x="1168" y="689"/>
                  </a:lnTo>
                  <a:lnTo>
                    <a:pt x="1169" y="690"/>
                  </a:lnTo>
                  <a:lnTo>
                    <a:pt x="1169" y="691"/>
                  </a:lnTo>
                  <a:lnTo>
                    <a:pt x="1172" y="694"/>
                  </a:lnTo>
                  <a:lnTo>
                    <a:pt x="1174" y="692"/>
                  </a:lnTo>
                  <a:lnTo>
                    <a:pt x="1175" y="691"/>
                  </a:lnTo>
                  <a:lnTo>
                    <a:pt x="1178" y="696"/>
                  </a:lnTo>
                  <a:lnTo>
                    <a:pt x="1177" y="697"/>
                  </a:lnTo>
                  <a:lnTo>
                    <a:pt x="1174" y="698"/>
                  </a:lnTo>
                  <a:lnTo>
                    <a:pt x="1167" y="704"/>
                  </a:lnTo>
                  <a:lnTo>
                    <a:pt x="1166" y="704"/>
                  </a:lnTo>
                  <a:lnTo>
                    <a:pt x="1165" y="704"/>
                  </a:lnTo>
                  <a:lnTo>
                    <a:pt x="1165" y="705"/>
                  </a:lnTo>
                  <a:lnTo>
                    <a:pt x="1164" y="706"/>
                  </a:lnTo>
                  <a:lnTo>
                    <a:pt x="1163" y="706"/>
                  </a:lnTo>
                  <a:lnTo>
                    <a:pt x="1163" y="707"/>
                  </a:lnTo>
                  <a:lnTo>
                    <a:pt x="1163" y="708"/>
                  </a:lnTo>
                  <a:lnTo>
                    <a:pt x="1164" y="708"/>
                  </a:lnTo>
                  <a:lnTo>
                    <a:pt x="1164" y="709"/>
                  </a:lnTo>
                  <a:lnTo>
                    <a:pt x="1165" y="711"/>
                  </a:lnTo>
                  <a:lnTo>
                    <a:pt x="1165" y="712"/>
                  </a:lnTo>
                  <a:lnTo>
                    <a:pt x="1164" y="712"/>
                  </a:lnTo>
                  <a:lnTo>
                    <a:pt x="1163" y="712"/>
                  </a:lnTo>
                  <a:lnTo>
                    <a:pt x="1163" y="711"/>
                  </a:lnTo>
                  <a:lnTo>
                    <a:pt x="1160" y="711"/>
                  </a:lnTo>
                  <a:lnTo>
                    <a:pt x="1159" y="711"/>
                  </a:lnTo>
                  <a:lnTo>
                    <a:pt x="1160" y="713"/>
                  </a:lnTo>
                  <a:lnTo>
                    <a:pt x="1160" y="714"/>
                  </a:lnTo>
                  <a:lnTo>
                    <a:pt x="1161" y="714"/>
                  </a:lnTo>
                  <a:lnTo>
                    <a:pt x="1163" y="716"/>
                  </a:lnTo>
                  <a:lnTo>
                    <a:pt x="1164" y="717"/>
                  </a:lnTo>
                  <a:lnTo>
                    <a:pt x="1164" y="719"/>
                  </a:lnTo>
                  <a:lnTo>
                    <a:pt x="1165" y="720"/>
                  </a:lnTo>
                  <a:lnTo>
                    <a:pt x="1167" y="724"/>
                  </a:lnTo>
                  <a:lnTo>
                    <a:pt x="1169" y="726"/>
                  </a:lnTo>
                  <a:lnTo>
                    <a:pt x="1169" y="728"/>
                  </a:lnTo>
                  <a:lnTo>
                    <a:pt x="1169" y="729"/>
                  </a:lnTo>
                  <a:lnTo>
                    <a:pt x="1171" y="729"/>
                  </a:lnTo>
                  <a:lnTo>
                    <a:pt x="1171" y="731"/>
                  </a:lnTo>
                  <a:lnTo>
                    <a:pt x="1171" y="739"/>
                  </a:lnTo>
                  <a:lnTo>
                    <a:pt x="1171" y="742"/>
                  </a:lnTo>
                  <a:lnTo>
                    <a:pt x="1169" y="742"/>
                  </a:lnTo>
                  <a:lnTo>
                    <a:pt x="1169" y="744"/>
                  </a:lnTo>
                  <a:lnTo>
                    <a:pt x="1168" y="745"/>
                  </a:lnTo>
                  <a:lnTo>
                    <a:pt x="1167" y="746"/>
                  </a:lnTo>
                  <a:lnTo>
                    <a:pt x="1166" y="745"/>
                  </a:lnTo>
                  <a:lnTo>
                    <a:pt x="1165" y="746"/>
                  </a:lnTo>
                  <a:lnTo>
                    <a:pt x="1165" y="747"/>
                  </a:lnTo>
                  <a:lnTo>
                    <a:pt x="1164" y="747"/>
                  </a:lnTo>
                  <a:lnTo>
                    <a:pt x="1165" y="748"/>
                  </a:lnTo>
                  <a:lnTo>
                    <a:pt x="1166" y="748"/>
                  </a:lnTo>
                  <a:lnTo>
                    <a:pt x="1166" y="749"/>
                  </a:lnTo>
                  <a:lnTo>
                    <a:pt x="1167" y="749"/>
                  </a:lnTo>
                  <a:lnTo>
                    <a:pt x="1168" y="750"/>
                  </a:lnTo>
                  <a:lnTo>
                    <a:pt x="1169" y="751"/>
                  </a:lnTo>
                  <a:lnTo>
                    <a:pt x="1171" y="751"/>
                  </a:lnTo>
                  <a:lnTo>
                    <a:pt x="1171" y="753"/>
                  </a:lnTo>
                  <a:lnTo>
                    <a:pt x="1172" y="754"/>
                  </a:lnTo>
                  <a:lnTo>
                    <a:pt x="1173" y="755"/>
                  </a:lnTo>
                  <a:lnTo>
                    <a:pt x="1174" y="755"/>
                  </a:lnTo>
                  <a:lnTo>
                    <a:pt x="1175" y="756"/>
                  </a:lnTo>
                  <a:lnTo>
                    <a:pt x="1176" y="756"/>
                  </a:lnTo>
                  <a:lnTo>
                    <a:pt x="1180" y="756"/>
                  </a:lnTo>
                  <a:lnTo>
                    <a:pt x="1181" y="756"/>
                  </a:lnTo>
                  <a:lnTo>
                    <a:pt x="1183" y="756"/>
                  </a:lnTo>
                  <a:lnTo>
                    <a:pt x="1187" y="756"/>
                  </a:lnTo>
                  <a:lnTo>
                    <a:pt x="1195" y="756"/>
                  </a:lnTo>
                  <a:lnTo>
                    <a:pt x="1197" y="756"/>
                  </a:lnTo>
                  <a:lnTo>
                    <a:pt x="1198" y="756"/>
                  </a:lnTo>
                  <a:lnTo>
                    <a:pt x="1199" y="756"/>
                  </a:lnTo>
                  <a:lnTo>
                    <a:pt x="1200" y="756"/>
                  </a:lnTo>
                  <a:lnTo>
                    <a:pt x="1201" y="755"/>
                  </a:lnTo>
                  <a:lnTo>
                    <a:pt x="1203" y="755"/>
                  </a:lnTo>
                  <a:lnTo>
                    <a:pt x="1203" y="756"/>
                  </a:lnTo>
                  <a:lnTo>
                    <a:pt x="1203" y="757"/>
                  </a:lnTo>
                  <a:lnTo>
                    <a:pt x="1203" y="758"/>
                  </a:lnTo>
                  <a:lnTo>
                    <a:pt x="1203" y="759"/>
                  </a:lnTo>
                  <a:lnTo>
                    <a:pt x="1201" y="759"/>
                  </a:lnTo>
                  <a:lnTo>
                    <a:pt x="1201" y="761"/>
                  </a:lnTo>
                  <a:lnTo>
                    <a:pt x="1203" y="761"/>
                  </a:lnTo>
                  <a:lnTo>
                    <a:pt x="1203" y="762"/>
                  </a:lnTo>
                  <a:lnTo>
                    <a:pt x="1203" y="763"/>
                  </a:lnTo>
                  <a:lnTo>
                    <a:pt x="1207" y="763"/>
                  </a:lnTo>
                  <a:lnTo>
                    <a:pt x="1207" y="762"/>
                  </a:lnTo>
                  <a:lnTo>
                    <a:pt x="1207" y="761"/>
                  </a:lnTo>
                  <a:lnTo>
                    <a:pt x="1209" y="761"/>
                  </a:lnTo>
                  <a:lnTo>
                    <a:pt x="1212" y="761"/>
                  </a:lnTo>
                  <a:lnTo>
                    <a:pt x="1214" y="761"/>
                  </a:lnTo>
                  <a:lnTo>
                    <a:pt x="1215" y="761"/>
                  </a:lnTo>
                  <a:lnTo>
                    <a:pt x="1217" y="761"/>
                  </a:lnTo>
                  <a:lnTo>
                    <a:pt x="1219" y="761"/>
                  </a:lnTo>
                  <a:lnTo>
                    <a:pt x="1220" y="761"/>
                  </a:lnTo>
                  <a:lnTo>
                    <a:pt x="1220" y="759"/>
                  </a:lnTo>
                  <a:lnTo>
                    <a:pt x="1220" y="758"/>
                  </a:lnTo>
                  <a:lnTo>
                    <a:pt x="1220" y="757"/>
                  </a:lnTo>
                  <a:lnTo>
                    <a:pt x="1220" y="756"/>
                  </a:lnTo>
                  <a:lnTo>
                    <a:pt x="1220" y="755"/>
                  </a:lnTo>
                  <a:lnTo>
                    <a:pt x="1224" y="755"/>
                  </a:lnTo>
                  <a:lnTo>
                    <a:pt x="1225" y="755"/>
                  </a:lnTo>
                  <a:lnTo>
                    <a:pt x="1225" y="758"/>
                  </a:lnTo>
                  <a:lnTo>
                    <a:pt x="1225" y="759"/>
                  </a:lnTo>
                  <a:lnTo>
                    <a:pt x="1225" y="761"/>
                  </a:lnTo>
                  <a:lnTo>
                    <a:pt x="1225" y="762"/>
                  </a:lnTo>
                  <a:lnTo>
                    <a:pt x="1225" y="763"/>
                  </a:lnTo>
                  <a:lnTo>
                    <a:pt x="1225" y="764"/>
                  </a:lnTo>
                  <a:lnTo>
                    <a:pt x="1226" y="765"/>
                  </a:lnTo>
                  <a:lnTo>
                    <a:pt x="1226" y="766"/>
                  </a:lnTo>
                  <a:lnTo>
                    <a:pt x="1226" y="767"/>
                  </a:lnTo>
                  <a:lnTo>
                    <a:pt x="1226" y="769"/>
                  </a:lnTo>
                  <a:lnTo>
                    <a:pt x="1227" y="770"/>
                  </a:lnTo>
                  <a:lnTo>
                    <a:pt x="1228" y="771"/>
                  </a:lnTo>
                  <a:lnTo>
                    <a:pt x="1228" y="772"/>
                  </a:lnTo>
                  <a:lnTo>
                    <a:pt x="1228" y="773"/>
                  </a:lnTo>
                  <a:lnTo>
                    <a:pt x="1229" y="773"/>
                  </a:lnTo>
                  <a:lnTo>
                    <a:pt x="1230" y="774"/>
                  </a:lnTo>
                  <a:lnTo>
                    <a:pt x="1230" y="775"/>
                  </a:lnTo>
                  <a:lnTo>
                    <a:pt x="1232" y="775"/>
                  </a:lnTo>
                  <a:lnTo>
                    <a:pt x="1232" y="776"/>
                  </a:lnTo>
                  <a:lnTo>
                    <a:pt x="1236" y="780"/>
                  </a:lnTo>
                  <a:lnTo>
                    <a:pt x="1238" y="782"/>
                  </a:lnTo>
                  <a:lnTo>
                    <a:pt x="1240" y="783"/>
                  </a:lnTo>
                  <a:lnTo>
                    <a:pt x="1241" y="784"/>
                  </a:lnTo>
                  <a:lnTo>
                    <a:pt x="1241" y="786"/>
                  </a:lnTo>
                  <a:lnTo>
                    <a:pt x="1242" y="786"/>
                  </a:lnTo>
                  <a:lnTo>
                    <a:pt x="1242" y="784"/>
                  </a:lnTo>
                  <a:lnTo>
                    <a:pt x="1243" y="784"/>
                  </a:lnTo>
                  <a:lnTo>
                    <a:pt x="1244" y="783"/>
                  </a:lnTo>
                  <a:lnTo>
                    <a:pt x="1244" y="784"/>
                  </a:lnTo>
                  <a:lnTo>
                    <a:pt x="1244" y="786"/>
                  </a:lnTo>
                  <a:lnTo>
                    <a:pt x="1245" y="787"/>
                  </a:lnTo>
                  <a:lnTo>
                    <a:pt x="1245" y="788"/>
                  </a:lnTo>
                  <a:lnTo>
                    <a:pt x="1246" y="788"/>
                  </a:lnTo>
                  <a:lnTo>
                    <a:pt x="1246" y="789"/>
                  </a:lnTo>
                  <a:lnTo>
                    <a:pt x="1246" y="790"/>
                  </a:lnTo>
                  <a:lnTo>
                    <a:pt x="1246" y="791"/>
                  </a:lnTo>
                  <a:lnTo>
                    <a:pt x="1246" y="792"/>
                  </a:lnTo>
                  <a:lnTo>
                    <a:pt x="1247" y="793"/>
                  </a:lnTo>
                  <a:lnTo>
                    <a:pt x="1247" y="795"/>
                  </a:lnTo>
                  <a:lnTo>
                    <a:pt x="1247" y="796"/>
                  </a:lnTo>
                  <a:lnTo>
                    <a:pt x="1247" y="797"/>
                  </a:lnTo>
                  <a:lnTo>
                    <a:pt x="1246" y="797"/>
                  </a:lnTo>
                  <a:lnTo>
                    <a:pt x="1244" y="797"/>
                  </a:lnTo>
                  <a:lnTo>
                    <a:pt x="1244" y="798"/>
                  </a:lnTo>
                  <a:lnTo>
                    <a:pt x="1244" y="799"/>
                  </a:lnTo>
                  <a:lnTo>
                    <a:pt x="1244" y="800"/>
                  </a:lnTo>
                  <a:lnTo>
                    <a:pt x="1244" y="801"/>
                  </a:lnTo>
                  <a:lnTo>
                    <a:pt x="1243" y="801"/>
                  </a:lnTo>
                  <a:lnTo>
                    <a:pt x="1243" y="803"/>
                  </a:lnTo>
                  <a:lnTo>
                    <a:pt x="1243" y="804"/>
                  </a:lnTo>
                  <a:lnTo>
                    <a:pt x="1242" y="804"/>
                  </a:lnTo>
                  <a:lnTo>
                    <a:pt x="1242" y="805"/>
                  </a:lnTo>
                  <a:lnTo>
                    <a:pt x="1242" y="806"/>
                  </a:lnTo>
                  <a:lnTo>
                    <a:pt x="1241" y="807"/>
                  </a:lnTo>
                  <a:lnTo>
                    <a:pt x="1246" y="811"/>
                  </a:lnTo>
                  <a:lnTo>
                    <a:pt x="1247" y="812"/>
                  </a:lnTo>
                  <a:lnTo>
                    <a:pt x="1247" y="813"/>
                  </a:lnTo>
                  <a:lnTo>
                    <a:pt x="1247" y="814"/>
                  </a:lnTo>
                  <a:lnTo>
                    <a:pt x="1249" y="814"/>
                  </a:lnTo>
                  <a:lnTo>
                    <a:pt x="1250" y="814"/>
                  </a:lnTo>
                  <a:lnTo>
                    <a:pt x="1250" y="815"/>
                  </a:lnTo>
                  <a:lnTo>
                    <a:pt x="1251" y="815"/>
                  </a:lnTo>
                  <a:lnTo>
                    <a:pt x="1251" y="816"/>
                  </a:lnTo>
                  <a:lnTo>
                    <a:pt x="1250" y="817"/>
                  </a:lnTo>
                  <a:lnTo>
                    <a:pt x="1251" y="818"/>
                  </a:lnTo>
                  <a:lnTo>
                    <a:pt x="1252" y="820"/>
                  </a:lnTo>
                  <a:lnTo>
                    <a:pt x="1253" y="820"/>
                  </a:lnTo>
                  <a:lnTo>
                    <a:pt x="1253" y="821"/>
                  </a:lnTo>
                  <a:lnTo>
                    <a:pt x="1254" y="821"/>
                  </a:lnTo>
                  <a:lnTo>
                    <a:pt x="1255" y="822"/>
                  </a:lnTo>
                  <a:lnTo>
                    <a:pt x="1257" y="822"/>
                  </a:lnTo>
                  <a:lnTo>
                    <a:pt x="1257" y="823"/>
                  </a:lnTo>
                  <a:lnTo>
                    <a:pt x="1258" y="823"/>
                  </a:lnTo>
                  <a:lnTo>
                    <a:pt x="1258" y="824"/>
                  </a:lnTo>
                  <a:lnTo>
                    <a:pt x="1259" y="824"/>
                  </a:lnTo>
                  <a:lnTo>
                    <a:pt x="1260" y="824"/>
                  </a:lnTo>
                  <a:lnTo>
                    <a:pt x="1260" y="825"/>
                  </a:lnTo>
                  <a:lnTo>
                    <a:pt x="1261" y="825"/>
                  </a:lnTo>
                  <a:lnTo>
                    <a:pt x="1261" y="826"/>
                  </a:lnTo>
                  <a:lnTo>
                    <a:pt x="1262" y="826"/>
                  </a:lnTo>
                  <a:lnTo>
                    <a:pt x="1263" y="828"/>
                  </a:lnTo>
                  <a:lnTo>
                    <a:pt x="1264" y="828"/>
                  </a:lnTo>
                  <a:lnTo>
                    <a:pt x="1264" y="829"/>
                  </a:lnTo>
                  <a:lnTo>
                    <a:pt x="1266" y="829"/>
                  </a:lnTo>
                  <a:lnTo>
                    <a:pt x="1266" y="830"/>
                  </a:lnTo>
                  <a:lnTo>
                    <a:pt x="1267" y="830"/>
                  </a:lnTo>
                  <a:lnTo>
                    <a:pt x="1266" y="830"/>
                  </a:lnTo>
                  <a:lnTo>
                    <a:pt x="1266" y="831"/>
                  </a:lnTo>
                  <a:lnTo>
                    <a:pt x="1264" y="831"/>
                  </a:lnTo>
                  <a:lnTo>
                    <a:pt x="1264" y="832"/>
                  </a:lnTo>
                  <a:lnTo>
                    <a:pt x="1266" y="833"/>
                  </a:lnTo>
                  <a:lnTo>
                    <a:pt x="1267" y="833"/>
                  </a:lnTo>
                  <a:lnTo>
                    <a:pt x="1268" y="833"/>
                  </a:lnTo>
                  <a:lnTo>
                    <a:pt x="1269" y="833"/>
                  </a:lnTo>
                  <a:lnTo>
                    <a:pt x="1270" y="833"/>
                  </a:lnTo>
                  <a:lnTo>
                    <a:pt x="1271" y="833"/>
                  </a:lnTo>
                  <a:lnTo>
                    <a:pt x="1272" y="833"/>
                  </a:lnTo>
                  <a:lnTo>
                    <a:pt x="1273" y="833"/>
                  </a:lnTo>
                  <a:lnTo>
                    <a:pt x="1275" y="833"/>
                  </a:lnTo>
                  <a:lnTo>
                    <a:pt x="1276" y="833"/>
                  </a:lnTo>
                  <a:lnTo>
                    <a:pt x="1277" y="833"/>
                  </a:lnTo>
                  <a:lnTo>
                    <a:pt x="1278" y="833"/>
                  </a:lnTo>
                  <a:lnTo>
                    <a:pt x="1279" y="833"/>
                  </a:lnTo>
                  <a:lnTo>
                    <a:pt x="1279" y="832"/>
                  </a:lnTo>
                  <a:lnTo>
                    <a:pt x="1278" y="831"/>
                  </a:lnTo>
                  <a:lnTo>
                    <a:pt x="1278" y="830"/>
                  </a:lnTo>
                  <a:lnTo>
                    <a:pt x="1278" y="829"/>
                  </a:lnTo>
                  <a:lnTo>
                    <a:pt x="1277" y="829"/>
                  </a:lnTo>
                  <a:lnTo>
                    <a:pt x="1277" y="828"/>
                  </a:lnTo>
                  <a:lnTo>
                    <a:pt x="1277" y="826"/>
                  </a:lnTo>
                  <a:lnTo>
                    <a:pt x="1276" y="826"/>
                  </a:lnTo>
                  <a:lnTo>
                    <a:pt x="1276" y="824"/>
                  </a:lnTo>
                  <a:lnTo>
                    <a:pt x="1275" y="824"/>
                  </a:lnTo>
                  <a:lnTo>
                    <a:pt x="1275" y="823"/>
                  </a:lnTo>
                  <a:lnTo>
                    <a:pt x="1275" y="822"/>
                  </a:lnTo>
                  <a:lnTo>
                    <a:pt x="1273" y="821"/>
                  </a:lnTo>
                  <a:lnTo>
                    <a:pt x="1273" y="818"/>
                  </a:lnTo>
                  <a:lnTo>
                    <a:pt x="1273" y="817"/>
                  </a:lnTo>
                  <a:lnTo>
                    <a:pt x="1273" y="816"/>
                  </a:lnTo>
                  <a:lnTo>
                    <a:pt x="1273" y="815"/>
                  </a:lnTo>
                  <a:lnTo>
                    <a:pt x="1273" y="814"/>
                  </a:lnTo>
                  <a:lnTo>
                    <a:pt x="1273" y="813"/>
                  </a:lnTo>
                  <a:lnTo>
                    <a:pt x="1273" y="812"/>
                  </a:lnTo>
                  <a:lnTo>
                    <a:pt x="1273" y="811"/>
                  </a:lnTo>
                  <a:lnTo>
                    <a:pt x="1275" y="811"/>
                  </a:lnTo>
                  <a:lnTo>
                    <a:pt x="1277" y="811"/>
                  </a:lnTo>
                  <a:lnTo>
                    <a:pt x="1278" y="811"/>
                  </a:lnTo>
                  <a:lnTo>
                    <a:pt x="1279" y="811"/>
                  </a:lnTo>
                  <a:lnTo>
                    <a:pt x="1280" y="811"/>
                  </a:lnTo>
                  <a:lnTo>
                    <a:pt x="1281" y="811"/>
                  </a:lnTo>
                  <a:lnTo>
                    <a:pt x="1281" y="812"/>
                  </a:lnTo>
                  <a:lnTo>
                    <a:pt x="1281" y="813"/>
                  </a:lnTo>
                  <a:lnTo>
                    <a:pt x="1281" y="814"/>
                  </a:lnTo>
                  <a:lnTo>
                    <a:pt x="1281" y="815"/>
                  </a:lnTo>
                  <a:lnTo>
                    <a:pt x="1275" y="815"/>
                  </a:lnTo>
                  <a:lnTo>
                    <a:pt x="1275" y="816"/>
                  </a:lnTo>
                  <a:lnTo>
                    <a:pt x="1275" y="817"/>
                  </a:lnTo>
                  <a:lnTo>
                    <a:pt x="1275" y="818"/>
                  </a:lnTo>
                  <a:lnTo>
                    <a:pt x="1275" y="820"/>
                  </a:lnTo>
                  <a:lnTo>
                    <a:pt x="1275" y="821"/>
                  </a:lnTo>
                  <a:lnTo>
                    <a:pt x="1275" y="822"/>
                  </a:lnTo>
                  <a:lnTo>
                    <a:pt x="1276" y="822"/>
                  </a:lnTo>
                  <a:lnTo>
                    <a:pt x="1276" y="823"/>
                  </a:lnTo>
                  <a:lnTo>
                    <a:pt x="1277" y="824"/>
                  </a:lnTo>
                  <a:lnTo>
                    <a:pt x="1277" y="825"/>
                  </a:lnTo>
                  <a:lnTo>
                    <a:pt x="1278" y="826"/>
                  </a:lnTo>
                  <a:lnTo>
                    <a:pt x="1279" y="829"/>
                  </a:lnTo>
                  <a:lnTo>
                    <a:pt x="1279" y="831"/>
                  </a:lnTo>
                  <a:lnTo>
                    <a:pt x="1279" y="833"/>
                  </a:lnTo>
                  <a:lnTo>
                    <a:pt x="1279" y="836"/>
                  </a:lnTo>
                  <a:lnTo>
                    <a:pt x="1280" y="837"/>
                  </a:lnTo>
                  <a:lnTo>
                    <a:pt x="1281" y="837"/>
                  </a:lnTo>
                  <a:lnTo>
                    <a:pt x="1284" y="837"/>
                  </a:lnTo>
                  <a:lnTo>
                    <a:pt x="1285" y="838"/>
                  </a:lnTo>
                  <a:lnTo>
                    <a:pt x="1286" y="838"/>
                  </a:lnTo>
                  <a:lnTo>
                    <a:pt x="1288" y="839"/>
                  </a:lnTo>
                  <a:lnTo>
                    <a:pt x="1289" y="839"/>
                  </a:lnTo>
                  <a:lnTo>
                    <a:pt x="1290" y="840"/>
                  </a:lnTo>
                  <a:lnTo>
                    <a:pt x="1292" y="840"/>
                  </a:lnTo>
                  <a:lnTo>
                    <a:pt x="1292" y="841"/>
                  </a:lnTo>
                  <a:lnTo>
                    <a:pt x="1293" y="841"/>
                  </a:lnTo>
                  <a:lnTo>
                    <a:pt x="1293" y="842"/>
                  </a:lnTo>
                  <a:lnTo>
                    <a:pt x="1293" y="843"/>
                  </a:lnTo>
                  <a:lnTo>
                    <a:pt x="1293" y="846"/>
                  </a:lnTo>
                  <a:lnTo>
                    <a:pt x="1293" y="847"/>
                  </a:lnTo>
                  <a:lnTo>
                    <a:pt x="1292" y="847"/>
                  </a:lnTo>
                  <a:lnTo>
                    <a:pt x="1290" y="847"/>
                  </a:lnTo>
                  <a:lnTo>
                    <a:pt x="1288" y="847"/>
                  </a:lnTo>
                  <a:lnTo>
                    <a:pt x="1286" y="847"/>
                  </a:lnTo>
                  <a:lnTo>
                    <a:pt x="1285" y="847"/>
                  </a:lnTo>
                  <a:lnTo>
                    <a:pt x="1284" y="847"/>
                  </a:lnTo>
                  <a:lnTo>
                    <a:pt x="1283" y="847"/>
                  </a:lnTo>
                  <a:lnTo>
                    <a:pt x="1281" y="847"/>
                  </a:lnTo>
                  <a:lnTo>
                    <a:pt x="1278" y="847"/>
                  </a:lnTo>
                  <a:lnTo>
                    <a:pt x="1277" y="847"/>
                  </a:lnTo>
                  <a:lnTo>
                    <a:pt x="1276" y="847"/>
                  </a:lnTo>
                  <a:lnTo>
                    <a:pt x="1278" y="848"/>
                  </a:lnTo>
                  <a:lnTo>
                    <a:pt x="1278" y="849"/>
                  </a:lnTo>
                  <a:lnTo>
                    <a:pt x="1275" y="848"/>
                  </a:lnTo>
                  <a:lnTo>
                    <a:pt x="1275" y="847"/>
                  </a:lnTo>
                  <a:lnTo>
                    <a:pt x="1275" y="846"/>
                  </a:lnTo>
                  <a:lnTo>
                    <a:pt x="1276" y="843"/>
                  </a:lnTo>
                  <a:lnTo>
                    <a:pt x="1269" y="838"/>
                  </a:lnTo>
                  <a:lnTo>
                    <a:pt x="1267" y="838"/>
                  </a:lnTo>
                  <a:lnTo>
                    <a:pt x="1261" y="840"/>
                  </a:lnTo>
                  <a:lnTo>
                    <a:pt x="1260" y="840"/>
                  </a:lnTo>
                  <a:lnTo>
                    <a:pt x="1259" y="840"/>
                  </a:lnTo>
                  <a:lnTo>
                    <a:pt x="1258" y="840"/>
                  </a:lnTo>
                  <a:lnTo>
                    <a:pt x="1257" y="840"/>
                  </a:lnTo>
                  <a:lnTo>
                    <a:pt x="1255" y="840"/>
                  </a:lnTo>
                  <a:lnTo>
                    <a:pt x="1253" y="840"/>
                  </a:lnTo>
                  <a:lnTo>
                    <a:pt x="1253" y="839"/>
                  </a:lnTo>
                  <a:lnTo>
                    <a:pt x="1253" y="838"/>
                  </a:lnTo>
                  <a:lnTo>
                    <a:pt x="1253" y="837"/>
                  </a:lnTo>
                  <a:lnTo>
                    <a:pt x="1253" y="836"/>
                  </a:lnTo>
                  <a:lnTo>
                    <a:pt x="1253" y="834"/>
                  </a:lnTo>
                  <a:lnTo>
                    <a:pt x="1253" y="833"/>
                  </a:lnTo>
                  <a:lnTo>
                    <a:pt x="1253" y="832"/>
                  </a:lnTo>
                  <a:lnTo>
                    <a:pt x="1253" y="831"/>
                  </a:lnTo>
                  <a:lnTo>
                    <a:pt x="1252" y="831"/>
                  </a:lnTo>
                  <a:lnTo>
                    <a:pt x="1249" y="831"/>
                  </a:lnTo>
                  <a:lnTo>
                    <a:pt x="1249" y="830"/>
                  </a:lnTo>
                  <a:lnTo>
                    <a:pt x="1249" y="826"/>
                  </a:lnTo>
                  <a:lnTo>
                    <a:pt x="1245" y="826"/>
                  </a:lnTo>
                  <a:lnTo>
                    <a:pt x="1243" y="825"/>
                  </a:lnTo>
                  <a:lnTo>
                    <a:pt x="1241" y="824"/>
                  </a:lnTo>
                  <a:lnTo>
                    <a:pt x="1237" y="822"/>
                  </a:lnTo>
                  <a:lnTo>
                    <a:pt x="1237" y="823"/>
                  </a:lnTo>
                  <a:lnTo>
                    <a:pt x="1236" y="823"/>
                  </a:lnTo>
                  <a:lnTo>
                    <a:pt x="1236" y="825"/>
                  </a:lnTo>
                  <a:lnTo>
                    <a:pt x="1236" y="826"/>
                  </a:lnTo>
                  <a:lnTo>
                    <a:pt x="1235" y="826"/>
                  </a:lnTo>
                  <a:lnTo>
                    <a:pt x="1235" y="829"/>
                  </a:lnTo>
                  <a:lnTo>
                    <a:pt x="1235" y="831"/>
                  </a:lnTo>
                  <a:lnTo>
                    <a:pt x="1234" y="831"/>
                  </a:lnTo>
                  <a:lnTo>
                    <a:pt x="1233" y="831"/>
                  </a:lnTo>
                  <a:lnTo>
                    <a:pt x="1232" y="831"/>
                  </a:lnTo>
                  <a:lnTo>
                    <a:pt x="1232" y="832"/>
                  </a:lnTo>
                  <a:lnTo>
                    <a:pt x="1232" y="833"/>
                  </a:lnTo>
                  <a:lnTo>
                    <a:pt x="1232" y="834"/>
                  </a:lnTo>
                  <a:lnTo>
                    <a:pt x="1232" y="836"/>
                  </a:lnTo>
                  <a:lnTo>
                    <a:pt x="1232" y="840"/>
                  </a:lnTo>
                  <a:lnTo>
                    <a:pt x="1232" y="848"/>
                  </a:lnTo>
                  <a:lnTo>
                    <a:pt x="1232" y="853"/>
                  </a:lnTo>
                  <a:lnTo>
                    <a:pt x="1232" y="855"/>
                  </a:lnTo>
                  <a:lnTo>
                    <a:pt x="1232" y="858"/>
                  </a:lnTo>
                  <a:lnTo>
                    <a:pt x="1232" y="860"/>
                  </a:lnTo>
                  <a:lnTo>
                    <a:pt x="1233" y="860"/>
                  </a:lnTo>
                  <a:lnTo>
                    <a:pt x="1233" y="863"/>
                  </a:lnTo>
                  <a:lnTo>
                    <a:pt x="1232" y="863"/>
                  </a:lnTo>
                  <a:lnTo>
                    <a:pt x="1232" y="866"/>
                  </a:lnTo>
                  <a:lnTo>
                    <a:pt x="1232" y="868"/>
                  </a:lnTo>
                  <a:lnTo>
                    <a:pt x="1233" y="868"/>
                  </a:lnTo>
                  <a:lnTo>
                    <a:pt x="1236" y="868"/>
                  </a:lnTo>
                  <a:lnTo>
                    <a:pt x="1240" y="870"/>
                  </a:lnTo>
                  <a:lnTo>
                    <a:pt x="1241" y="870"/>
                  </a:lnTo>
                  <a:lnTo>
                    <a:pt x="1242" y="870"/>
                  </a:lnTo>
                  <a:lnTo>
                    <a:pt x="1246" y="868"/>
                  </a:lnTo>
                  <a:lnTo>
                    <a:pt x="1253" y="868"/>
                  </a:lnTo>
                  <a:lnTo>
                    <a:pt x="1254" y="868"/>
                  </a:lnTo>
                  <a:lnTo>
                    <a:pt x="1254" y="870"/>
                  </a:lnTo>
                  <a:lnTo>
                    <a:pt x="1254" y="873"/>
                  </a:lnTo>
                  <a:lnTo>
                    <a:pt x="1253" y="873"/>
                  </a:lnTo>
                  <a:lnTo>
                    <a:pt x="1252" y="873"/>
                  </a:lnTo>
                  <a:lnTo>
                    <a:pt x="1251" y="873"/>
                  </a:lnTo>
                  <a:lnTo>
                    <a:pt x="1250" y="873"/>
                  </a:lnTo>
                  <a:lnTo>
                    <a:pt x="1249" y="873"/>
                  </a:lnTo>
                  <a:lnTo>
                    <a:pt x="1247" y="873"/>
                  </a:lnTo>
                  <a:lnTo>
                    <a:pt x="1246" y="873"/>
                  </a:lnTo>
                  <a:lnTo>
                    <a:pt x="1245" y="873"/>
                  </a:lnTo>
                  <a:lnTo>
                    <a:pt x="1244" y="873"/>
                  </a:lnTo>
                  <a:lnTo>
                    <a:pt x="1244" y="874"/>
                  </a:lnTo>
                  <a:lnTo>
                    <a:pt x="1243" y="874"/>
                  </a:lnTo>
                  <a:lnTo>
                    <a:pt x="1242" y="874"/>
                  </a:lnTo>
                  <a:lnTo>
                    <a:pt x="1241" y="874"/>
                  </a:lnTo>
                  <a:lnTo>
                    <a:pt x="1240" y="874"/>
                  </a:lnTo>
                  <a:lnTo>
                    <a:pt x="1238" y="874"/>
                  </a:lnTo>
                  <a:lnTo>
                    <a:pt x="1237" y="874"/>
                  </a:lnTo>
                  <a:lnTo>
                    <a:pt x="1236" y="874"/>
                  </a:lnTo>
                  <a:lnTo>
                    <a:pt x="1235" y="874"/>
                  </a:lnTo>
                  <a:lnTo>
                    <a:pt x="1234" y="874"/>
                  </a:lnTo>
                  <a:lnTo>
                    <a:pt x="1233" y="874"/>
                  </a:lnTo>
                  <a:lnTo>
                    <a:pt x="1232" y="874"/>
                  </a:lnTo>
                  <a:lnTo>
                    <a:pt x="1232" y="876"/>
                  </a:lnTo>
                  <a:lnTo>
                    <a:pt x="1232" y="883"/>
                  </a:lnTo>
                  <a:lnTo>
                    <a:pt x="1232" y="887"/>
                  </a:lnTo>
                  <a:lnTo>
                    <a:pt x="1232" y="890"/>
                  </a:lnTo>
                  <a:lnTo>
                    <a:pt x="1232" y="892"/>
                  </a:lnTo>
                  <a:lnTo>
                    <a:pt x="1235" y="892"/>
                  </a:lnTo>
                  <a:lnTo>
                    <a:pt x="1235" y="893"/>
                  </a:lnTo>
                  <a:lnTo>
                    <a:pt x="1235" y="895"/>
                  </a:lnTo>
                  <a:lnTo>
                    <a:pt x="1235" y="896"/>
                  </a:lnTo>
                  <a:lnTo>
                    <a:pt x="1235" y="897"/>
                  </a:lnTo>
                  <a:lnTo>
                    <a:pt x="1235" y="898"/>
                  </a:lnTo>
                  <a:lnTo>
                    <a:pt x="1235" y="899"/>
                  </a:lnTo>
                  <a:lnTo>
                    <a:pt x="1235" y="900"/>
                  </a:lnTo>
                  <a:lnTo>
                    <a:pt x="1233" y="899"/>
                  </a:lnTo>
                  <a:lnTo>
                    <a:pt x="1232" y="899"/>
                  </a:lnTo>
                  <a:lnTo>
                    <a:pt x="1232" y="901"/>
                  </a:lnTo>
                  <a:lnTo>
                    <a:pt x="1232" y="903"/>
                  </a:lnTo>
                  <a:lnTo>
                    <a:pt x="1232" y="905"/>
                  </a:lnTo>
                  <a:lnTo>
                    <a:pt x="1232" y="908"/>
                  </a:lnTo>
                  <a:lnTo>
                    <a:pt x="1232" y="910"/>
                  </a:lnTo>
                  <a:lnTo>
                    <a:pt x="1232" y="912"/>
                  </a:lnTo>
                  <a:lnTo>
                    <a:pt x="1232" y="913"/>
                  </a:lnTo>
                  <a:lnTo>
                    <a:pt x="1233" y="913"/>
                  </a:lnTo>
                  <a:lnTo>
                    <a:pt x="1235" y="913"/>
                  </a:lnTo>
                  <a:lnTo>
                    <a:pt x="1237" y="912"/>
                  </a:lnTo>
                  <a:lnTo>
                    <a:pt x="1241" y="912"/>
                  </a:lnTo>
                  <a:lnTo>
                    <a:pt x="1241" y="914"/>
                  </a:lnTo>
                  <a:lnTo>
                    <a:pt x="1241" y="915"/>
                  </a:lnTo>
                  <a:lnTo>
                    <a:pt x="1243" y="916"/>
                  </a:lnTo>
                  <a:lnTo>
                    <a:pt x="1246" y="916"/>
                  </a:lnTo>
                  <a:lnTo>
                    <a:pt x="1246" y="915"/>
                  </a:lnTo>
                  <a:lnTo>
                    <a:pt x="1246" y="914"/>
                  </a:lnTo>
                  <a:lnTo>
                    <a:pt x="1246" y="910"/>
                  </a:lnTo>
                  <a:lnTo>
                    <a:pt x="1246" y="906"/>
                  </a:lnTo>
                  <a:lnTo>
                    <a:pt x="1246" y="905"/>
                  </a:lnTo>
                  <a:lnTo>
                    <a:pt x="1246" y="904"/>
                  </a:lnTo>
                  <a:lnTo>
                    <a:pt x="1246" y="903"/>
                  </a:lnTo>
                  <a:lnTo>
                    <a:pt x="1247" y="903"/>
                  </a:lnTo>
                  <a:lnTo>
                    <a:pt x="1251" y="903"/>
                  </a:lnTo>
                  <a:lnTo>
                    <a:pt x="1254" y="904"/>
                  </a:lnTo>
                  <a:lnTo>
                    <a:pt x="1257" y="904"/>
                  </a:lnTo>
                  <a:lnTo>
                    <a:pt x="1259" y="904"/>
                  </a:lnTo>
                  <a:lnTo>
                    <a:pt x="1261" y="905"/>
                  </a:lnTo>
                  <a:lnTo>
                    <a:pt x="1262" y="905"/>
                  </a:lnTo>
                  <a:lnTo>
                    <a:pt x="1263" y="906"/>
                  </a:lnTo>
                  <a:lnTo>
                    <a:pt x="1263" y="907"/>
                  </a:lnTo>
                  <a:lnTo>
                    <a:pt x="1263" y="908"/>
                  </a:lnTo>
                  <a:lnTo>
                    <a:pt x="1263" y="909"/>
                  </a:lnTo>
                  <a:lnTo>
                    <a:pt x="1263" y="910"/>
                  </a:lnTo>
                  <a:lnTo>
                    <a:pt x="1263" y="912"/>
                  </a:lnTo>
                  <a:lnTo>
                    <a:pt x="1263" y="913"/>
                  </a:lnTo>
                  <a:lnTo>
                    <a:pt x="1263" y="914"/>
                  </a:lnTo>
                  <a:lnTo>
                    <a:pt x="1263" y="915"/>
                  </a:lnTo>
                  <a:lnTo>
                    <a:pt x="1263" y="916"/>
                  </a:lnTo>
                  <a:lnTo>
                    <a:pt x="1263" y="917"/>
                  </a:lnTo>
                  <a:lnTo>
                    <a:pt x="1263" y="918"/>
                  </a:lnTo>
                  <a:lnTo>
                    <a:pt x="1263" y="920"/>
                  </a:lnTo>
                  <a:lnTo>
                    <a:pt x="1263" y="921"/>
                  </a:lnTo>
                  <a:lnTo>
                    <a:pt x="1263" y="922"/>
                  </a:lnTo>
                  <a:lnTo>
                    <a:pt x="1263" y="923"/>
                  </a:lnTo>
                  <a:lnTo>
                    <a:pt x="1263" y="924"/>
                  </a:lnTo>
                  <a:lnTo>
                    <a:pt x="1263" y="925"/>
                  </a:lnTo>
                  <a:lnTo>
                    <a:pt x="1263" y="926"/>
                  </a:lnTo>
                  <a:lnTo>
                    <a:pt x="1263" y="928"/>
                  </a:lnTo>
                  <a:lnTo>
                    <a:pt x="1263" y="929"/>
                  </a:lnTo>
                  <a:lnTo>
                    <a:pt x="1263" y="930"/>
                  </a:lnTo>
                  <a:lnTo>
                    <a:pt x="1264" y="930"/>
                  </a:lnTo>
                  <a:lnTo>
                    <a:pt x="1266" y="930"/>
                  </a:lnTo>
                  <a:lnTo>
                    <a:pt x="1267" y="930"/>
                  </a:lnTo>
                  <a:lnTo>
                    <a:pt x="1268" y="930"/>
                  </a:lnTo>
                  <a:lnTo>
                    <a:pt x="1269" y="930"/>
                  </a:lnTo>
                  <a:lnTo>
                    <a:pt x="1270" y="930"/>
                  </a:lnTo>
                  <a:lnTo>
                    <a:pt x="1271" y="930"/>
                  </a:lnTo>
                  <a:lnTo>
                    <a:pt x="1271" y="931"/>
                  </a:lnTo>
                  <a:lnTo>
                    <a:pt x="1272" y="932"/>
                  </a:lnTo>
                  <a:lnTo>
                    <a:pt x="1272" y="933"/>
                  </a:lnTo>
                  <a:lnTo>
                    <a:pt x="1273" y="933"/>
                  </a:lnTo>
                  <a:lnTo>
                    <a:pt x="1273" y="931"/>
                  </a:lnTo>
                  <a:lnTo>
                    <a:pt x="1276" y="931"/>
                  </a:lnTo>
                  <a:lnTo>
                    <a:pt x="1276" y="934"/>
                  </a:lnTo>
                  <a:lnTo>
                    <a:pt x="1276" y="935"/>
                  </a:lnTo>
                  <a:lnTo>
                    <a:pt x="1276" y="937"/>
                  </a:lnTo>
                  <a:lnTo>
                    <a:pt x="1275" y="937"/>
                  </a:lnTo>
                  <a:lnTo>
                    <a:pt x="1273" y="937"/>
                  </a:lnTo>
                  <a:lnTo>
                    <a:pt x="1272" y="937"/>
                  </a:lnTo>
                  <a:lnTo>
                    <a:pt x="1272" y="935"/>
                  </a:lnTo>
                  <a:lnTo>
                    <a:pt x="1272" y="934"/>
                  </a:lnTo>
                  <a:lnTo>
                    <a:pt x="1270" y="934"/>
                  </a:lnTo>
                  <a:lnTo>
                    <a:pt x="1269" y="935"/>
                  </a:lnTo>
                  <a:lnTo>
                    <a:pt x="1268" y="935"/>
                  </a:lnTo>
                  <a:lnTo>
                    <a:pt x="1267" y="935"/>
                  </a:lnTo>
                  <a:lnTo>
                    <a:pt x="1266" y="935"/>
                  </a:lnTo>
                  <a:lnTo>
                    <a:pt x="1264" y="935"/>
                  </a:lnTo>
                  <a:lnTo>
                    <a:pt x="1263" y="937"/>
                  </a:lnTo>
                  <a:lnTo>
                    <a:pt x="1262" y="937"/>
                  </a:lnTo>
                  <a:lnTo>
                    <a:pt x="1262" y="935"/>
                  </a:lnTo>
                  <a:lnTo>
                    <a:pt x="1262" y="934"/>
                  </a:lnTo>
                  <a:lnTo>
                    <a:pt x="1261" y="934"/>
                  </a:lnTo>
                  <a:lnTo>
                    <a:pt x="1259" y="934"/>
                  </a:lnTo>
                  <a:lnTo>
                    <a:pt x="1253" y="934"/>
                  </a:lnTo>
                  <a:lnTo>
                    <a:pt x="1251" y="934"/>
                  </a:lnTo>
                  <a:lnTo>
                    <a:pt x="1247" y="934"/>
                  </a:lnTo>
                  <a:lnTo>
                    <a:pt x="1242" y="935"/>
                  </a:lnTo>
                  <a:lnTo>
                    <a:pt x="1235" y="935"/>
                  </a:lnTo>
                  <a:lnTo>
                    <a:pt x="1235" y="945"/>
                  </a:lnTo>
                  <a:lnTo>
                    <a:pt x="1235" y="949"/>
                  </a:lnTo>
                  <a:lnTo>
                    <a:pt x="1235" y="951"/>
                  </a:lnTo>
                  <a:lnTo>
                    <a:pt x="1236" y="951"/>
                  </a:lnTo>
                  <a:lnTo>
                    <a:pt x="1237" y="951"/>
                  </a:lnTo>
                  <a:lnTo>
                    <a:pt x="1241" y="951"/>
                  </a:lnTo>
                  <a:lnTo>
                    <a:pt x="1241" y="955"/>
                  </a:lnTo>
                  <a:lnTo>
                    <a:pt x="1241" y="957"/>
                  </a:lnTo>
                  <a:lnTo>
                    <a:pt x="1242" y="957"/>
                  </a:lnTo>
                  <a:lnTo>
                    <a:pt x="1242" y="958"/>
                  </a:lnTo>
                  <a:lnTo>
                    <a:pt x="1241" y="958"/>
                  </a:lnTo>
                  <a:lnTo>
                    <a:pt x="1240" y="958"/>
                  </a:lnTo>
                  <a:lnTo>
                    <a:pt x="1240" y="960"/>
                  </a:lnTo>
                  <a:lnTo>
                    <a:pt x="1240" y="962"/>
                  </a:lnTo>
                  <a:lnTo>
                    <a:pt x="1236" y="962"/>
                  </a:lnTo>
                  <a:lnTo>
                    <a:pt x="1235" y="962"/>
                  </a:lnTo>
                  <a:lnTo>
                    <a:pt x="1235" y="963"/>
                  </a:lnTo>
                  <a:lnTo>
                    <a:pt x="1236" y="963"/>
                  </a:lnTo>
                  <a:lnTo>
                    <a:pt x="1237" y="963"/>
                  </a:lnTo>
                  <a:lnTo>
                    <a:pt x="1242" y="963"/>
                  </a:lnTo>
                  <a:lnTo>
                    <a:pt x="1243" y="963"/>
                  </a:lnTo>
                  <a:lnTo>
                    <a:pt x="1244" y="963"/>
                  </a:lnTo>
                  <a:lnTo>
                    <a:pt x="1244" y="964"/>
                  </a:lnTo>
                  <a:lnTo>
                    <a:pt x="1245" y="964"/>
                  </a:lnTo>
                  <a:lnTo>
                    <a:pt x="1246" y="965"/>
                  </a:lnTo>
                  <a:lnTo>
                    <a:pt x="1247" y="966"/>
                  </a:lnTo>
                  <a:lnTo>
                    <a:pt x="1249" y="966"/>
                  </a:lnTo>
                  <a:lnTo>
                    <a:pt x="1250" y="967"/>
                  </a:lnTo>
                  <a:lnTo>
                    <a:pt x="1251" y="967"/>
                  </a:lnTo>
                  <a:lnTo>
                    <a:pt x="1252" y="967"/>
                  </a:lnTo>
                  <a:lnTo>
                    <a:pt x="1253" y="967"/>
                  </a:lnTo>
                  <a:lnTo>
                    <a:pt x="1254" y="967"/>
                  </a:lnTo>
                  <a:lnTo>
                    <a:pt x="1254" y="968"/>
                  </a:lnTo>
                  <a:lnTo>
                    <a:pt x="1255" y="968"/>
                  </a:lnTo>
                  <a:lnTo>
                    <a:pt x="1255" y="970"/>
                  </a:lnTo>
                  <a:lnTo>
                    <a:pt x="1257" y="971"/>
                  </a:lnTo>
                  <a:lnTo>
                    <a:pt x="1257" y="972"/>
                  </a:lnTo>
                  <a:lnTo>
                    <a:pt x="1258" y="972"/>
                  </a:lnTo>
                  <a:lnTo>
                    <a:pt x="1259" y="973"/>
                  </a:lnTo>
                  <a:lnTo>
                    <a:pt x="1260" y="972"/>
                  </a:lnTo>
                  <a:lnTo>
                    <a:pt x="1257" y="964"/>
                  </a:lnTo>
                  <a:lnTo>
                    <a:pt x="1255" y="963"/>
                  </a:lnTo>
                  <a:lnTo>
                    <a:pt x="1253" y="958"/>
                  </a:lnTo>
                  <a:lnTo>
                    <a:pt x="1250" y="951"/>
                  </a:lnTo>
                  <a:lnTo>
                    <a:pt x="1251" y="950"/>
                  </a:lnTo>
                  <a:lnTo>
                    <a:pt x="1251" y="949"/>
                  </a:lnTo>
                  <a:lnTo>
                    <a:pt x="1252" y="949"/>
                  </a:lnTo>
                  <a:lnTo>
                    <a:pt x="1252" y="948"/>
                  </a:lnTo>
                  <a:lnTo>
                    <a:pt x="1253" y="947"/>
                  </a:lnTo>
                  <a:lnTo>
                    <a:pt x="1254" y="947"/>
                  </a:lnTo>
                  <a:lnTo>
                    <a:pt x="1255" y="947"/>
                  </a:lnTo>
                  <a:lnTo>
                    <a:pt x="1257" y="947"/>
                  </a:lnTo>
                  <a:lnTo>
                    <a:pt x="1258" y="947"/>
                  </a:lnTo>
                  <a:lnTo>
                    <a:pt x="1259" y="947"/>
                  </a:lnTo>
                  <a:lnTo>
                    <a:pt x="1260" y="947"/>
                  </a:lnTo>
                  <a:lnTo>
                    <a:pt x="1261" y="947"/>
                  </a:lnTo>
                  <a:lnTo>
                    <a:pt x="1262" y="947"/>
                  </a:lnTo>
                  <a:lnTo>
                    <a:pt x="1263" y="947"/>
                  </a:lnTo>
                  <a:lnTo>
                    <a:pt x="1263" y="951"/>
                  </a:lnTo>
                  <a:lnTo>
                    <a:pt x="1263" y="952"/>
                  </a:lnTo>
                  <a:lnTo>
                    <a:pt x="1263" y="954"/>
                  </a:lnTo>
                  <a:lnTo>
                    <a:pt x="1263" y="955"/>
                  </a:lnTo>
                  <a:lnTo>
                    <a:pt x="1263" y="956"/>
                  </a:lnTo>
                  <a:lnTo>
                    <a:pt x="1264" y="956"/>
                  </a:lnTo>
                  <a:lnTo>
                    <a:pt x="1268" y="956"/>
                  </a:lnTo>
                  <a:lnTo>
                    <a:pt x="1269" y="956"/>
                  </a:lnTo>
                  <a:lnTo>
                    <a:pt x="1267" y="958"/>
                  </a:lnTo>
                  <a:lnTo>
                    <a:pt x="1267" y="959"/>
                  </a:lnTo>
                  <a:lnTo>
                    <a:pt x="1268" y="960"/>
                  </a:lnTo>
                  <a:lnTo>
                    <a:pt x="1269" y="962"/>
                  </a:lnTo>
                  <a:lnTo>
                    <a:pt x="1270" y="963"/>
                  </a:lnTo>
                  <a:lnTo>
                    <a:pt x="1271" y="964"/>
                  </a:lnTo>
                  <a:lnTo>
                    <a:pt x="1272" y="965"/>
                  </a:lnTo>
                  <a:lnTo>
                    <a:pt x="1272" y="966"/>
                  </a:lnTo>
                  <a:lnTo>
                    <a:pt x="1275" y="967"/>
                  </a:lnTo>
                  <a:lnTo>
                    <a:pt x="1276" y="968"/>
                  </a:lnTo>
                  <a:lnTo>
                    <a:pt x="1276" y="970"/>
                  </a:lnTo>
                  <a:lnTo>
                    <a:pt x="1277" y="971"/>
                  </a:lnTo>
                  <a:lnTo>
                    <a:pt x="1277" y="970"/>
                  </a:lnTo>
                  <a:lnTo>
                    <a:pt x="1277" y="968"/>
                  </a:lnTo>
                  <a:lnTo>
                    <a:pt x="1277" y="967"/>
                  </a:lnTo>
                  <a:lnTo>
                    <a:pt x="1277" y="966"/>
                  </a:lnTo>
                  <a:lnTo>
                    <a:pt x="1277" y="965"/>
                  </a:lnTo>
                  <a:lnTo>
                    <a:pt x="1277" y="964"/>
                  </a:lnTo>
                  <a:lnTo>
                    <a:pt x="1277" y="963"/>
                  </a:lnTo>
                  <a:lnTo>
                    <a:pt x="1277" y="962"/>
                  </a:lnTo>
                  <a:lnTo>
                    <a:pt x="1277" y="960"/>
                  </a:lnTo>
                  <a:lnTo>
                    <a:pt x="1277" y="950"/>
                  </a:lnTo>
                  <a:lnTo>
                    <a:pt x="1277" y="949"/>
                  </a:lnTo>
                  <a:lnTo>
                    <a:pt x="1277" y="948"/>
                  </a:lnTo>
                  <a:lnTo>
                    <a:pt x="1277" y="946"/>
                  </a:lnTo>
                  <a:lnTo>
                    <a:pt x="1277" y="943"/>
                  </a:lnTo>
                  <a:lnTo>
                    <a:pt x="1277" y="942"/>
                  </a:lnTo>
                  <a:lnTo>
                    <a:pt x="1277" y="941"/>
                  </a:lnTo>
                  <a:lnTo>
                    <a:pt x="1277" y="940"/>
                  </a:lnTo>
                  <a:lnTo>
                    <a:pt x="1277" y="939"/>
                  </a:lnTo>
                  <a:lnTo>
                    <a:pt x="1277" y="938"/>
                  </a:lnTo>
                  <a:lnTo>
                    <a:pt x="1277" y="937"/>
                  </a:lnTo>
                  <a:lnTo>
                    <a:pt x="1277" y="935"/>
                  </a:lnTo>
                  <a:lnTo>
                    <a:pt x="1277" y="934"/>
                  </a:lnTo>
                  <a:lnTo>
                    <a:pt x="1279" y="934"/>
                  </a:lnTo>
                  <a:lnTo>
                    <a:pt x="1280" y="934"/>
                  </a:lnTo>
                  <a:lnTo>
                    <a:pt x="1281" y="934"/>
                  </a:lnTo>
                  <a:lnTo>
                    <a:pt x="1284" y="934"/>
                  </a:lnTo>
                  <a:lnTo>
                    <a:pt x="1292" y="934"/>
                  </a:lnTo>
                  <a:lnTo>
                    <a:pt x="1292" y="929"/>
                  </a:lnTo>
                  <a:lnTo>
                    <a:pt x="1292" y="928"/>
                  </a:lnTo>
                  <a:lnTo>
                    <a:pt x="1292" y="926"/>
                  </a:lnTo>
                  <a:lnTo>
                    <a:pt x="1290" y="926"/>
                  </a:lnTo>
                  <a:lnTo>
                    <a:pt x="1290" y="925"/>
                  </a:lnTo>
                  <a:lnTo>
                    <a:pt x="1289" y="925"/>
                  </a:lnTo>
                  <a:lnTo>
                    <a:pt x="1289" y="924"/>
                  </a:lnTo>
                  <a:lnTo>
                    <a:pt x="1288" y="923"/>
                  </a:lnTo>
                  <a:lnTo>
                    <a:pt x="1287" y="923"/>
                  </a:lnTo>
                  <a:lnTo>
                    <a:pt x="1287" y="922"/>
                  </a:lnTo>
                  <a:lnTo>
                    <a:pt x="1286" y="922"/>
                  </a:lnTo>
                  <a:lnTo>
                    <a:pt x="1286" y="921"/>
                  </a:lnTo>
                  <a:lnTo>
                    <a:pt x="1285" y="921"/>
                  </a:lnTo>
                  <a:lnTo>
                    <a:pt x="1285" y="920"/>
                  </a:lnTo>
                  <a:lnTo>
                    <a:pt x="1286" y="920"/>
                  </a:lnTo>
                  <a:lnTo>
                    <a:pt x="1286" y="918"/>
                  </a:lnTo>
                  <a:lnTo>
                    <a:pt x="1287" y="918"/>
                  </a:lnTo>
                  <a:lnTo>
                    <a:pt x="1286" y="917"/>
                  </a:lnTo>
                  <a:lnTo>
                    <a:pt x="1285" y="917"/>
                  </a:lnTo>
                  <a:lnTo>
                    <a:pt x="1285" y="916"/>
                  </a:lnTo>
                  <a:lnTo>
                    <a:pt x="1284" y="916"/>
                  </a:lnTo>
                  <a:lnTo>
                    <a:pt x="1283" y="915"/>
                  </a:lnTo>
                  <a:lnTo>
                    <a:pt x="1283" y="914"/>
                  </a:lnTo>
                  <a:lnTo>
                    <a:pt x="1281" y="914"/>
                  </a:lnTo>
                  <a:lnTo>
                    <a:pt x="1281" y="913"/>
                  </a:lnTo>
                  <a:lnTo>
                    <a:pt x="1280" y="913"/>
                  </a:lnTo>
                  <a:lnTo>
                    <a:pt x="1279" y="914"/>
                  </a:lnTo>
                  <a:lnTo>
                    <a:pt x="1278" y="914"/>
                  </a:lnTo>
                  <a:lnTo>
                    <a:pt x="1277" y="913"/>
                  </a:lnTo>
                  <a:lnTo>
                    <a:pt x="1277" y="912"/>
                  </a:lnTo>
                  <a:lnTo>
                    <a:pt x="1277" y="910"/>
                  </a:lnTo>
                  <a:lnTo>
                    <a:pt x="1276" y="909"/>
                  </a:lnTo>
                  <a:lnTo>
                    <a:pt x="1276" y="908"/>
                  </a:lnTo>
                  <a:lnTo>
                    <a:pt x="1276" y="907"/>
                  </a:lnTo>
                  <a:lnTo>
                    <a:pt x="1276" y="905"/>
                  </a:lnTo>
                  <a:lnTo>
                    <a:pt x="1276" y="904"/>
                  </a:lnTo>
                  <a:lnTo>
                    <a:pt x="1275" y="904"/>
                  </a:lnTo>
                  <a:lnTo>
                    <a:pt x="1275" y="903"/>
                  </a:lnTo>
                  <a:lnTo>
                    <a:pt x="1275" y="901"/>
                  </a:lnTo>
                  <a:lnTo>
                    <a:pt x="1276" y="900"/>
                  </a:lnTo>
                  <a:lnTo>
                    <a:pt x="1277" y="900"/>
                  </a:lnTo>
                  <a:lnTo>
                    <a:pt x="1278" y="900"/>
                  </a:lnTo>
                  <a:lnTo>
                    <a:pt x="1280" y="900"/>
                  </a:lnTo>
                  <a:lnTo>
                    <a:pt x="1281" y="900"/>
                  </a:lnTo>
                  <a:lnTo>
                    <a:pt x="1281" y="904"/>
                  </a:lnTo>
                  <a:lnTo>
                    <a:pt x="1283" y="904"/>
                  </a:lnTo>
                  <a:lnTo>
                    <a:pt x="1283" y="905"/>
                  </a:lnTo>
                  <a:lnTo>
                    <a:pt x="1283" y="907"/>
                  </a:lnTo>
                  <a:lnTo>
                    <a:pt x="1281" y="907"/>
                  </a:lnTo>
                  <a:lnTo>
                    <a:pt x="1279" y="907"/>
                  </a:lnTo>
                  <a:lnTo>
                    <a:pt x="1279" y="908"/>
                  </a:lnTo>
                  <a:lnTo>
                    <a:pt x="1281" y="907"/>
                  </a:lnTo>
                  <a:lnTo>
                    <a:pt x="1281" y="908"/>
                  </a:lnTo>
                  <a:lnTo>
                    <a:pt x="1280" y="909"/>
                  </a:lnTo>
                  <a:lnTo>
                    <a:pt x="1280" y="910"/>
                  </a:lnTo>
                  <a:lnTo>
                    <a:pt x="1281" y="910"/>
                  </a:lnTo>
                  <a:lnTo>
                    <a:pt x="1281" y="912"/>
                  </a:lnTo>
                  <a:lnTo>
                    <a:pt x="1281" y="913"/>
                  </a:lnTo>
                  <a:lnTo>
                    <a:pt x="1283" y="913"/>
                  </a:lnTo>
                  <a:lnTo>
                    <a:pt x="1283" y="914"/>
                  </a:lnTo>
                  <a:lnTo>
                    <a:pt x="1284" y="914"/>
                  </a:lnTo>
                  <a:lnTo>
                    <a:pt x="1284" y="915"/>
                  </a:lnTo>
                  <a:lnTo>
                    <a:pt x="1285" y="915"/>
                  </a:lnTo>
                  <a:lnTo>
                    <a:pt x="1285" y="916"/>
                  </a:lnTo>
                  <a:lnTo>
                    <a:pt x="1286" y="916"/>
                  </a:lnTo>
                  <a:lnTo>
                    <a:pt x="1286" y="917"/>
                  </a:lnTo>
                  <a:lnTo>
                    <a:pt x="1287" y="917"/>
                  </a:lnTo>
                  <a:lnTo>
                    <a:pt x="1288" y="918"/>
                  </a:lnTo>
                  <a:lnTo>
                    <a:pt x="1289" y="918"/>
                  </a:lnTo>
                  <a:lnTo>
                    <a:pt x="1290" y="916"/>
                  </a:lnTo>
                  <a:lnTo>
                    <a:pt x="1292" y="916"/>
                  </a:lnTo>
                  <a:lnTo>
                    <a:pt x="1292" y="915"/>
                  </a:lnTo>
                  <a:lnTo>
                    <a:pt x="1292" y="916"/>
                  </a:lnTo>
                  <a:lnTo>
                    <a:pt x="1292" y="917"/>
                  </a:lnTo>
                  <a:lnTo>
                    <a:pt x="1293" y="917"/>
                  </a:lnTo>
                  <a:lnTo>
                    <a:pt x="1293" y="918"/>
                  </a:lnTo>
                  <a:lnTo>
                    <a:pt x="1294" y="920"/>
                  </a:lnTo>
                  <a:lnTo>
                    <a:pt x="1295" y="921"/>
                  </a:lnTo>
                  <a:lnTo>
                    <a:pt x="1295" y="922"/>
                  </a:lnTo>
                  <a:lnTo>
                    <a:pt x="1296" y="922"/>
                  </a:lnTo>
                  <a:lnTo>
                    <a:pt x="1296" y="923"/>
                  </a:lnTo>
                  <a:lnTo>
                    <a:pt x="1297" y="924"/>
                  </a:lnTo>
                  <a:lnTo>
                    <a:pt x="1297" y="925"/>
                  </a:lnTo>
                  <a:lnTo>
                    <a:pt x="1298" y="926"/>
                  </a:lnTo>
                  <a:lnTo>
                    <a:pt x="1298" y="928"/>
                  </a:lnTo>
                  <a:lnTo>
                    <a:pt x="1298" y="929"/>
                  </a:lnTo>
                  <a:lnTo>
                    <a:pt x="1299" y="929"/>
                  </a:lnTo>
                  <a:lnTo>
                    <a:pt x="1299" y="930"/>
                  </a:lnTo>
                  <a:lnTo>
                    <a:pt x="1299" y="931"/>
                  </a:lnTo>
                  <a:lnTo>
                    <a:pt x="1299" y="932"/>
                  </a:lnTo>
                  <a:lnTo>
                    <a:pt x="1299" y="933"/>
                  </a:lnTo>
                  <a:lnTo>
                    <a:pt x="1299" y="934"/>
                  </a:lnTo>
                  <a:lnTo>
                    <a:pt x="1310" y="934"/>
                  </a:lnTo>
                  <a:lnTo>
                    <a:pt x="1314" y="934"/>
                  </a:lnTo>
                  <a:lnTo>
                    <a:pt x="1315" y="934"/>
                  </a:lnTo>
                  <a:lnTo>
                    <a:pt x="1315" y="933"/>
                  </a:lnTo>
                  <a:lnTo>
                    <a:pt x="1315" y="932"/>
                  </a:lnTo>
                  <a:lnTo>
                    <a:pt x="1315" y="931"/>
                  </a:lnTo>
                  <a:lnTo>
                    <a:pt x="1316" y="931"/>
                  </a:lnTo>
                  <a:lnTo>
                    <a:pt x="1316" y="930"/>
                  </a:lnTo>
                  <a:lnTo>
                    <a:pt x="1318" y="929"/>
                  </a:lnTo>
                  <a:lnTo>
                    <a:pt x="1318" y="928"/>
                  </a:lnTo>
                  <a:lnTo>
                    <a:pt x="1318" y="926"/>
                  </a:lnTo>
                  <a:lnTo>
                    <a:pt x="1319" y="926"/>
                  </a:lnTo>
                  <a:lnTo>
                    <a:pt x="1318" y="925"/>
                  </a:lnTo>
                  <a:lnTo>
                    <a:pt x="1318" y="924"/>
                  </a:lnTo>
                  <a:lnTo>
                    <a:pt x="1318" y="923"/>
                  </a:lnTo>
                  <a:lnTo>
                    <a:pt x="1318" y="922"/>
                  </a:lnTo>
                  <a:lnTo>
                    <a:pt x="1318" y="917"/>
                  </a:lnTo>
                  <a:lnTo>
                    <a:pt x="1318" y="916"/>
                  </a:lnTo>
                  <a:lnTo>
                    <a:pt x="1316" y="916"/>
                  </a:lnTo>
                  <a:lnTo>
                    <a:pt x="1318" y="915"/>
                  </a:lnTo>
                  <a:lnTo>
                    <a:pt x="1316" y="915"/>
                  </a:lnTo>
                  <a:lnTo>
                    <a:pt x="1316" y="913"/>
                  </a:lnTo>
                  <a:lnTo>
                    <a:pt x="1315" y="913"/>
                  </a:lnTo>
                  <a:lnTo>
                    <a:pt x="1315" y="912"/>
                  </a:lnTo>
                  <a:lnTo>
                    <a:pt x="1315" y="910"/>
                  </a:lnTo>
                  <a:lnTo>
                    <a:pt x="1316" y="910"/>
                  </a:lnTo>
                  <a:lnTo>
                    <a:pt x="1323" y="910"/>
                  </a:lnTo>
                  <a:lnTo>
                    <a:pt x="1328" y="910"/>
                  </a:lnTo>
                  <a:lnTo>
                    <a:pt x="1328" y="913"/>
                  </a:lnTo>
                  <a:lnTo>
                    <a:pt x="1328" y="916"/>
                  </a:lnTo>
                  <a:lnTo>
                    <a:pt x="1329" y="916"/>
                  </a:lnTo>
                  <a:lnTo>
                    <a:pt x="1330" y="916"/>
                  </a:lnTo>
                  <a:lnTo>
                    <a:pt x="1331" y="916"/>
                  </a:lnTo>
                  <a:lnTo>
                    <a:pt x="1335" y="916"/>
                  </a:lnTo>
                  <a:lnTo>
                    <a:pt x="1335" y="915"/>
                  </a:lnTo>
                  <a:lnTo>
                    <a:pt x="1335" y="913"/>
                  </a:lnTo>
                  <a:lnTo>
                    <a:pt x="1336" y="913"/>
                  </a:lnTo>
                  <a:lnTo>
                    <a:pt x="1337" y="913"/>
                  </a:lnTo>
                  <a:lnTo>
                    <a:pt x="1340" y="913"/>
                  </a:lnTo>
                  <a:lnTo>
                    <a:pt x="1341" y="913"/>
                  </a:lnTo>
                  <a:lnTo>
                    <a:pt x="1345" y="913"/>
                  </a:lnTo>
                  <a:lnTo>
                    <a:pt x="1346" y="913"/>
                  </a:lnTo>
                  <a:lnTo>
                    <a:pt x="1348" y="915"/>
                  </a:lnTo>
                  <a:lnTo>
                    <a:pt x="1349" y="916"/>
                  </a:lnTo>
                  <a:lnTo>
                    <a:pt x="1350" y="917"/>
                  </a:lnTo>
                  <a:lnTo>
                    <a:pt x="1353" y="921"/>
                  </a:lnTo>
                  <a:lnTo>
                    <a:pt x="1355" y="922"/>
                  </a:lnTo>
                  <a:lnTo>
                    <a:pt x="1357" y="925"/>
                  </a:lnTo>
                  <a:lnTo>
                    <a:pt x="1358" y="926"/>
                  </a:lnTo>
                  <a:lnTo>
                    <a:pt x="1361" y="930"/>
                  </a:lnTo>
                  <a:lnTo>
                    <a:pt x="1363" y="932"/>
                  </a:lnTo>
                  <a:lnTo>
                    <a:pt x="1364" y="932"/>
                  </a:lnTo>
                  <a:lnTo>
                    <a:pt x="1365" y="934"/>
                  </a:lnTo>
                  <a:lnTo>
                    <a:pt x="1366" y="934"/>
                  </a:lnTo>
                  <a:lnTo>
                    <a:pt x="1367" y="934"/>
                  </a:lnTo>
                  <a:lnTo>
                    <a:pt x="1368" y="934"/>
                  </a:lnTo>
                  <a:lnTo>
                    <a:pt x="1370" y="934"/>
                  </a:lnTo>
                  <a:lnTo>
                    <a:pt x="1371" y="934"/>
                  </a:lnTo>
                  <a:lnTo>
                    <a:pt x="1372" y="934"/>
                  </a:lnTo>
                  <a:lnTo>
                    <a:pt x="1373" y="934"/>
                  </a:lnTo>
                  <a:lnTo>
                    <a:pt x="1374" y="934"/>
                  </a:lnTo>
                  <a:lnTo>
                    <a:pt x="1375" y="934"/>
                  </a:lnTo>
                  <a:lnTo>
                    <a:pt x="1376" y="934"/>
                  </a:lnTo>
                  <a:lnTo>
                    <a:pt x="1378" y="934"/>
                  </a:lnTo>
                  <a:lnTo>
                    <a:pt x="1379" y="934"/>
                  </a:lnTo>
                  <a:lnTo>
                    <a:pt x="1379" y="933"/>
                  </a:lnTo>
                  <a:lnTo>
                    <a:pt x="1381" y="933"/>
                  </a:lnTo>
                  <a:lnTo>
                    <a:pt x="1382" y="933"/>
                  </a:lnTo>
                  <a:lnTo>
                    <a:pt x="1387" y="933"/>
                  </a:lnTo>
                  <a:lnTo>
                    <a:pt x="1388" y="933"/>
                  </a:lnTo>
                  <a:lnTo>
                    <a:pt x="1395" y="933"/>
                  </a:lnTo>
                  <a:lnTo>
                    <a:pt x="1397" y="933"/>
                  </a:lnTo>
                  <a:lnTo>
                    <a:pt x="1404" y="933"/>
                  </a:lnTo>
                  <a:lnTo>
                    <a:pt x="1409" y="933"/>
                  </a:lnTo>
                  <a:lnTo>
                    <a:pt x="1416" y="932"/>
                  </a:lnTo>
                  <a:lnTo>
                    <a:pt x="1422" y="932"/>
                  </a:lnTo>
                  <a:lnTo>
                    <a:pt x="1423" y="932"/>
                  </a:lnTo>
                  <a:lnTo>
                    <a:pt x="1423" y="930"/>
                  </a:lnTo>
                  <a:lnTo>
                    <a:pt x="1423" y="923"/>
                  </a:lnTo>
                  <a:lnTo>
                    <a:pt x="1423" y="916"/>
                  </a:lnTo>
                  <a:lnTo>
                    <a:pt x="1423" y="914"/>
                  </a:lnTo>
                  <a:lnTo>
                    <a:pt x="1423" y="908"/>
                  </a:lnTo>
                  <a:lnTo>
                    <a:pt x="1423" y="907"/>
                  </a:lnTo>
                  <a:lnTo>
                    <a:pt x="1423" y="906"/>
                  </a:lnTo>
                  <a:lnTo>
                    <a:pt x="1423" y="905"/>
                  </a:lnTo>
                  <a:lnTo>
                    <a:pt x="1423" y="904"/>
                  </a:lnTo>
                  <a:lnTo>
                    <a:pt x="1423" y="895"/>
                  </a:lnTo>
                  <a:lnTo>
                    <a:pt x="1423" y="890"/>
                  </a:lnTo>
                  <a:lnTo>
                    <a:pt x="1430" y="889"/>
                  </a:lnTo>
                  <a:lnTo>
                    <a:pt x="1433" y="889"/>
                  </a:lnTo>
                  <a:lnTo>
                    <a:pt x="1439" y="889"/>
                  </a:lnTo>
                  <a:lnTo>
                    <a:pt x="1447" y="889"/>
                  </a:lnTo>
                  <a:lnTo>
                    <a:pt x="1449" y="889"/>
                  </a:lnTo>
                  <a:lnTo>
                    <a:pt x="1461" y="889"/>
                  </a:lnTo>
                  <a:lnTo>
                    <a:pt x="1466" y="889"/>
                  </a:lnTo>
                  <a:lnTo>
                    <a:pt x="1466" y="888"/>
                  </a:lnTo>
                  <a:lnTo>
                    <a:pt x="1466" y="887"/>
                  </a:lnTo>
                  <a:lnTo>
                    <a:pt x="1466" y="885"/>
                  </a:lnTo>
                  <a:lnTo>
                    <a:pt x="1466" y="884"/>
                  </a:lnTo>
                  <a:lnTo>
                    <a:pt x="1467" y="884"/>
                  </a:lnTo>
                  <a:lnTo>
                    <a:pt x="1467" y="883"/>
                  </a:lnTo>
                  <a:lnTo>
                    <a:pt x="1467" y="882"/>
                  </a:lnTo>
                  <a:lnTo>
                    <a:pt x="1467" y="881"/>
                  </a:lnTo>
                  <a:lnTo>
                    <a:pt x="1471" y="881"/>
                  </a:lnTo>
                  <a:lnTo>
                    <a:pt x="1471" y="880"/>
                  </a:lnTo>
                  <a:lnTo>
                    <a:pt x="1471" y="879"/>
                  </a:lnTo>
                  <a:lnTo>
                    <a:pt x="1471" y="876"/>
                  </a:lnTo>
                  <a:lnTo>
                    <a:pt x="1471" y="875"/>
                  </a:lnTo>
                  <a:lnTo>
                    <a:pt x="1471" y="873"/>
                  </a:lnTo>
                  <a:lnTo>
                    <a:pt x="1471" y="872"/>
                  </a:lnTo>
                  <a:lnTo>
                    <a:pt x="1471" y="868"/>
                  </a:lnTo>
                  <a:lnTo>
                    <a:pt x="1471" y="866"/>
                  </a:lnTo>
                  <a:lnTo>
                    <a:pt x="1473" y="866"/>
                  </a:lnTo>
                  <a:lnTo>
                    <a:pt x="1474" y="866"/>
                  </a:lnTo>
                  <a:lnTo>
                    <a:pt x="1475" y="866"/>
                  </a:lnTo>
                  <a:lnTo>
                    <a:pt x="1476" y="865"/>
                  </a:lnTo>
                  <a:lnTo>
                    <a:pt x="1477" y="865"/>
                  </a:lnTo>
                  <a:lnTo>
                    <a:pt x="1478" y="864"/>
                  </a:lnTo>
                  <a:lnTo>
                    <a:pt x="1478" y="851"/>
                  </a:lnTo>
                  <a:lnTo>
                    <a:pt x="1478" y="845"/>
                  </a:lnTo>
                  <a:lnTo>
                    <a:pt x="1477" y="845"/>
                  </a:lnTo>
                  <a:lnTo>
                    <a:pt x="1476" y="845"/>
                  </a:lnTo>
                  <a:lnTo>
                    <a:pt x="1475" y="845"/>
                  </a:lnTo>
                  <a:lnTo>
                    <a:pt x="1474" y="845"/>
                  </a:lnTo>
                  <a:lnTo>
                    <a:pt x="1471" y="845"/>
                  </a:lnTo>
                  <a:lnTo>
                    <a:pt x="1469" y="845"/>
                  </a:lnTo>
                  <a:lnTo>
                    <a:pt x="1468" y="845"/>
                  </a:lnTo>
                  <a:lnTo>
                    <a:pt x="1466" y="845"/>
                  </a:lnTo>
                  <a:lnTo>
                    <a:pt x="1465" y="845"/>
                  </a:lnTo>
                  <a:lnTo>
                    <a:pt x="1465" y="843"/>
                  </a:lnTo>
                  <a:lnTo>
                    <a:pt x="1465" y="833"/>
                  </a:lnTo>
                  <a:lnTo>
                    <a:pt x="1465" y="831"/>
                  </a:lnTo>
                  <a:lnTo>
                    <a:pt x="1462" y="831"/>
                  </a:lnTo>
                  <a:lnTo>
                    <a:pt x="1461" y="831"/>
                  </a:lnTo>
                  <a:lnTo>
                    <a:pt x="1461" y="830"/>
                  </a:lnTo>
                  <a:lnTo>
                    <a:pt x="1460" y="830"/>
                  </a:lnTo>
                  <a:lnTo>
                    <a:pt x="1460" y="828"/>
                  </a:lnTo>
                  <a:lnTo>
                    <a:pt x="1460" y="826"/>
                  </a:lnTo>
                  <a:lnTo>
                    <a:pt x="1460" y="825"/>
                  </a:lnTo>
                  <a:lnTo>
                    <a:pt x="1460" y="824"/>
                  </a:lnTo>
                  <a:lnTo>
                    <a:pt x="1460" y="823"/>
                  </a:lnTo>
                  <a:lnTo>
                    <a:pt x="1459" y="823"/>
                  </a:lnTo>
                  <a:lnTo>
                    <a:pt x="1459" y="822"/>
                  </a:lnTo>
                  <a:lnTo>
                    <a:pt x="1458" y="820"/>
                  </a:lnTo>
                  <a:lnTo>
                    <a:pt x="1458" y="818"/>
                  </a:lnTo>
                  <a:lnTo>
                    <a:pt x="1457" y="817"/>
                  </a:lnTo>
                  <a:lnTo>
                    <a:pt x="1457" y="814"/>
                  </a:lnTo>
                  <a:lnTo>
                    <a:pt x="1457" y="813"/>
                  </a:lnTo>
                  <a:lnTo>
                    <a:pt x="1457" y="812"/>
                  </a:lnTo>
                  <a:lnTo>
                    <a:pt x="1457" y="811"/>
                  </a:lnTo>
                  <a:lnTo>
                    <a:pt x="1457" y="809"/>
                  </a:lnTo>
                  <a:lnTo>
                    <a:pt x="1457" y="808"/>
                  </a:lnTo>
                  <a:lnTo>
                    <a:pt x="1458" y="808"/>
                  </a:lnTo>
                  <a:lnTo>
                    <a:pt x="1458" y="807"/>
                  </a:lnTo>
                  <a:lnTo>
                    <a:pt x="1458" y="806"/>
                  </a:lnTo>
                  <a:lnTo>
                    <a:pt x="1458" y="805"/>
                  </a:lnTo>
                  <a:lnTo>
                    <a:pt x="1458" y="804"/>
                  </a:lnTo>
                  <a:lnTo>
                    <a:pt x="1458" y="803"/>
                  </a:lnTo>
                  <a:lnTo>
                    <a:pt x="1458" y="801"/>
                  </a:lnTo>
                  <a:lnTo>
                    <a:pt x="1458" y="800"/>
                  </a:lnTo>
                  <a:lnTo>
                    <a:pt x="1459" y="800"/>
                  </a:lnTo>
                  <a:lnTo>
                    <a:pt x="1464" y="800"/>
                  </a:lnTo>
                  <a:lnTo>
                    <a:pt x="1469" y="801"/>
                  </a:lnTo>
                  <a:lnTo>
                    <a:pt x="1469" y="800"/>
                  </a:lnTo>
                  <a:lnTo>
                    <a:pt x="1470" y="800"/>
                  </a:lnTo>
                  <a:lnTo>
                    <a:pt x="1470" y="799"/>
                  </a:lnTo>
                  <a:lnTo>
                    <a:pt x="1471" y="799"/>
                  </a:lnTo>
                  <a:lnTo>
                    <a:pt x="1474" y="800"/>
                  </a:lnTo>
                  <a:lnTo>
                    <a:pt x="1474" y="799"/>
                  </a:lnTo>
                  <a:lnTo>
                    <a:pt x="1474" y="789"/>
                  </a:lnTo>
                  <a:lnTo>
                    <a:pt x="1474" y="788"/>
                  </a:lnTo>
                  <a:lnTo>
                    <a:pt x="1475" y="788"/>
                  </a:lnTo>
                  <a:lnTo>
                    <a:pt x="1476" y="788"/>
                  </a:lnTo>
                  <a:lnTo>
                    <a:pt x="1479" y="788"/>
                  </a:lnTo>
                  <a:lnTo>
                    <a:pt x="1479" y="783"/>
                  </a:lnTo>
                  <a:lnTo>
                    <a:pt x="1478" y="783"/>
                  </a:lnTo>
                  <a:lnTo>
                    <a:pt x="1476" y="783"/>
                  </a:lnTo>
                  <a:lnTo>
                    <a:pt x="1474" y="783"/>
                  </a:lnTo>
                  <a:lnTo>
                    <a:pt x="1467" y="784"/>
                  </a:lnTo>
                  <a:lnTo>
                    <a:pt x="1464" y="784"/>
                  </a:lnTo>
                  <a:lnTo>
                    <a:pt x="1464" y="783"/>
                  </a:lnTo>
                  <a:lnTo>
                    <a:pt x="1464" y="773"/>
                  </a:lnTo>
                  <a:lnTo>
                    <a:pt x="1462" y="773"/>
                  </a:lnTo>
                  <a:lnTo>
                    <a:pt x="1461" y="773"/>
                  </a:lnTo>
                  <a:lnTo>
                    <a:pt x="1460" y="773"/>
                  </a:lnTo>
                  <a:lnTo>
                    <a:pt x="1459" y="773"/>
                  </a:lnTo>
                  <a:lnTo>
                    <a:pt x="1458" y="773"/>
                  </a:lnTo>
                  <a:lnTo>
                    <a:pt x="1458" y="774"/>
                  </a:lnTo>
                  <a:lnTo>
                    <a:pt x="1457" y="774"/>
                  </a:lnTo>
                  <a:lnTo>
                    <a:pt x="1456" y="774"/>
                  </a:lnTo>
                  <a:lnTo>
                    <a:pt x="1454" y="775"/>
                  </a:lnTo>
                  <a:lnTo>
                    <a:pt x="1453" y="775"/>
                  </a:lnTo>
                  <a:lnTo>
                    <a:pt x="1452" y="776"/>
                  </a:lnTo>
                  <a:lnTo>
                    <a:pt x="1451" y="778"/>
                  </a:lnTo>
                  <a:lnTo>
                    <a:pt x="1450" y="779"/>
                  </a:lnTo>
                  <a:lnTo>
                    <a:pt x="1449" y="780"/>
                  </a:lnTo>
                  <a:lnTo>
                    <a:pt x="1448" y="781"/>
                  </a:lnTo>
                  <a:lnTo>
                    <a:pt x="1447" y="782"/>
                  </a:lnTo>
                  <a:lnTo>
                    <a:pt x="1447" y="784"/>
                  </a:lnTo>
                  <a:lnTo>
                    <a:pt x="1445" y="786"/>
                  </a:lnTo>
                  <a:lnTo>
                    <a:pt x="1445" y="787"/>
                  </a:lnTo>
                  <a:lnTo>
                    <a:pt x="1444" y="789"/>
                  </a:lnTo>
                  <a:lnTo>
                    <a:pt x="1444" y="790"/>
                  </a:lnTo>
                  <a:lnTo>
                    <a:pt x="1444" y="791"/>
                  </a:lnTo>
                  <a:lnTo>
                    <a:pt x="1443" y="792"/>
                  </a:lnTo>
                  <a:lnTo>
                    <a:pt x="1443" y="793"/>
                  </a:lnTo>
                  <a:lnTo>
                    <a:pt x="1442" y="795"/>
                  </a:lnTo>
                  <a:lnTo>
                    <a:pt x="1441" y="796"/>
                  </a:lnTo>
                  <a:lnTo>
                    <a:pt x="1441" y="797"/>
                  </a:lnTo>
                  <a:lnTo>
                    <a:pt x="1440" y="798"/>
                  </a:lnTo>
                  <a:lnTo>
                    <a:pt x="1439" y="798"/>
                  </a:lnTo>
                  <a:lnTo>
                    <a:pt x="1438" y="799"/>
                  </a:lnTo>
                  <a:lnTo>
                    <a:pt x="1436" y="800"/>
                  </a:lnTo>
                  <a:lnTo>
                    <a:pt x="1435" y="800"/>
                  </a:lnTo>
                  <a:lnTo>
                    <a:pt x="1434" y="801"/>
                  </a:lnTo>
                  <a:lnTo>
                    <a:pt x="1433" y="801"/>
                  </a:lnTo>
                  <a:lnTo>
                    <a:pt x="1432" y="803"/>
                  </a:lnTo>
                  <a:lnTo>
                    <a:pt x="1431" y="803"/>
                  </a:lnTo>
                  <a:lnTo>
                    <a:pt x="1428" y="803"/>
                  </a:lnTo>
                  <a:lnTo>
                    <a:pt x="1427" y="803"/>
                  </a:lnTo>
                  <a:lnTo>
                    <a:pt x="1426" y="803"/>
                  </a:lnTo>
                  <a:lnTo>
                    <a:pt x="1425" y="803"/>
                  </a:lnTo>
                  <a:lnTo>
                    <a:pt x="1421" y="803"/>
                  </a:lnTo>
                  <a:lnTo>
                    <a:pt x="1419" y="801"/>
                  </a:lnTo>
                  <a:lnTo>
                    <a:pt x="1418" y="801"/>
                  </a:lnTo>
                  <a:lnTo>
                    <a:pt x="1418" y="799"/>
                  </a:lnTo>
                  <a:lnTo>
                    <a:pt x="1418" y="795"/>
                  </a:lnTo>
                  <a:lnTo>
                    <a:pt x="1418" y="796"/>
                  </a:lnTo>
                  <a:lnTo>
                    <a:pt x="1418" y="799"/>
                  </a:lnTo>
                  <a:lnTo>
                    <a:pt x="1418" y="800"/>
                  </a:lnTo>
                  <a:lnTo>
                    <a:pt x="1418" y="801"/>
                  </a:lnTo>
                  <a:lnTo>
                    <a:pt x="1418" y="808"/>
                  </a:lnTo>
                  <a:lnTo>
                    <a:pt x="1417" y="808"/>
                  </a:lnTo>
                  <a:lnTo>
                    <a:pt x="1416" y="808"/>
                  </a:lnTo>
                  <a:lnTo>
                    <a:pt x="1415" y="808"/>
                  </a:lnTo>
                  <a:lnTo>
                    <a:pt x="1414" y="808"/>
                  </a:lnTo>
                  <a:lnTo>
                    <a:pt x="1414" y="807"/>
                  </a:lnTo>
                  <a:lnTo>
                    <a:pt x="1410" y="807"/>
                  </a:lnTo>
                  <a:lnTo>
                    <a:pt x="1410" y="806"/>
                  </a:lnTo>
                  <a:lnTo>
                    <a:pt x="1408" y="806"/>
                  </a:lnTo>
                  <a:lnTo>
                    <a:pt x="1408" y="805"/>
                  </a:lnTo>
                  <a:lnTo>
                    <a:pt x="1408" y="804"/>
                  </a:lnTo>
                  <a:lnTo>
                    <a:pt x="1407" y="804"/>
                  </a:lnTo>
                  <a:lnTo>
                    <a:pt x="1407" y="803"/>
                  </a:lnTo>
                  <a:lnTo>
                    <a:pt x="1407" y="801"/>
                  </a:lnTo>
                  <a:lnTo>
                    <a:pt x="1407" y="800"/>
                  </a:lnTo>
                  <a:lnTo>
                    <a:pt x="1407" y="799"/>
                  </a:lnTo>
                  <a:lnTo>
                    <a:pt x="1406" y="798"/>
                  </a:lnTo>
                  <a:lnTo>
                    <a:pt x="1406" y="797"/>
                  </a:lnTo>
                  <a:lnTo>
                    <a:pt x="1406" y="796"/>
                  </a:lnTo>
                  <a:lnTo>
                    <a:pt x="1406" y="795"/>
                  </a:lnTo>
                  <a:lnTo>
                    <a:pt x="1409" y="795"/>
                  </a:lnTo>
                  <a:lnTo>
                    <a:pt x="1410" y="795"/>
                  </a:lnTo>
                  <a:lnTo>
                    <a:pt x="1411" y="795"/>
                  </a:lnTo>
                  <a:lnTo>
                    <a:pt x="1414" y="795"/>
                  </a:lnTo>
                  <a:lnTo>
                    <a:pt x="1415" y="795"/>
                  </a:lnTo>
                  <a:lnTo>
                    <a:pt x="1415" y="787"/>
                  </a:lnTo>
                  <a:lnTo>
                    <a:pt x="1415" y="772"/>
                  </a:lnTo>
                  <a:lnTo>
                    <a:pt x="1415" y="769"/>
                  </a:lnTo>
                  <a:lnTo>
                    <a:pt x="1414" y="762"/>
                  </a:lnTo>
                  <a:lnTo>
                    <a:pt x="1414" y="761"/>
                  </a:lnTo>
                  <a:lnTo>
                    <a:pt x="1414" y="756"/>
                  </a:lnTo>
                  <a:lnTo>
                    <a:pt x="1414" y="755"/>
                  </a:lnTo>
                  <a:lnTo>
                    <a:pt x="1414" y="754"/>
                  </a:lnTo>
                  <a:lnTo>
                    <a:pt x="1413" y="754"/>
                  </a:lnTo>
                  <a:lnTo>
                    <a:pt x="1410" y="754"/>
                  </a:lnTo>
                  <a:lnTo>
                    <a:pt x="1408" y="754"/>
                  </a:lnTo>
                  <a:lnTo>
                    <a:pt x="1405" y="753"/>
                  </a:lnTo>
                  <a:lnTo>
                    <a:pt x="1400" y="753"/>
                  </a:lnTo>
                  <a:lnTo>
                    <a:pt x="1392" y="753"/>
                  </a:lnTo>
                  <a:lnTo>
                    <a:pt x="1381" y="753"/>
                  </a:lnTo>
                  <a:lnTo>
                    <a:pt x="1379" y="753"/>
                  </a:lnTo>
                  <a:lnTo>
                    <a:pt x="1368" y="753"/>
                  </a:lnTo>
                  <a:lnTo>
                    <a:pt x="1364" y="754"/>
                  </a:lnTo>
                  <a:lnTo>
                    <a:pt x="1364" y="755"/>
                  </a:lnTo>
                  <a:lnTo>
                    <a:pt x="1364" y="756"/>
                  </a:lnTo>
                  <a:lnTo>
                    <a:pt x="1364" y="758"/>
                  </a:lnTo>
                  <a:lnTo>
                    <a:pt x="1364" y="759"/>
                  </a:lnTo>
                  <a:lnTo>
                    <a:pt x="1364" y="761"/>
                  </a:lnTo>
                  <a:lnTo>
                    <a:pt x="1364" y="763"/>
                  </a:lnTo>
                  <a:lnTo>
                    <a:pt x="1362" y="763"/>
                  </a:lnTo>
                  <a:lnTo>
                    <a:pt x="1354" y="763"/>
                  </a:lnTo>
                  <a:lnTo>
                    <a:pt x="1353" y="763"/>
                  </a:lnTo>
                  <a:lnTo>
                    <a:pt x="1346" y="763"/>
                  </a:lnTo>
                  <a:lnTo>
                    <a:pt x="1346" y="764"/>
                  </a:lnTo>
                  <a:lnTo>
                    <a:pt x="1346" y="765"/>
                  </a:lnTo>
                  <a:lnTo>
                    <a:pt x="1348" y="769"/>
                  </a:lnTo>
                  <a:lnTo>
                    <a:pt x="1349" y="769"/>
                  </a:lnTo>
                  <a:lnTo>
                    <a:pt x="1349" y="770"/>
                  </a:lnTo>
                  <a:lnTo>
                    <a:pt x="1357" y="781"/>
                  </a:lnTo>
                  <a:lnTo>
                    <a:pt x="1358" y="782"/>
                  </a:lnTo>
                  <a:lnTo>
                    <a:pt x="1361" y="787"/>
                  </a:lnTo>
                  <a:lnTo>
                    <a:pt x="1363" y="790"/>
                  </a:lnTo>
                  <a:lnTo>
                    <a:pt x="1364" y="791"/>
                  </a:lnTo>
                  <a:lnTo>
                    <a:pt x="1368" y="791"/>
                  </a:lnTo>
                  <a:lnTo>
                    <a:pt x="1368" y="792"/>
                  </a:lnTo>
                  <a:lnTo>
                    <a:pt x="1368" y="793"/>
                  </a:lnTo>
                  <a:lnTo>
                    <a:pt x="1367" y="793"/>
                  </a:lnTo>
                  <a:lnTo>
                    <a:pt x="1366" y="795"/>
                  </a:lnTo>
                  <a:lnTo>
                    <a:pt x="1367" y="796"/>
                  </a:lnTo>
                  <a:lnTo>
                    <a:pt x="1368" y="797"/>
                  </a:lnTo>
                  <a:lnTo>
                    <a:pt x="1368" y="798"/>
                  </a:lnTo>
                  <a:lnTo>
                    <a:pt x="1370" y="799"/>
                  </a:lnTo>
                  <a:lnTo>
                    <a:pt x="1371" y="800"/>
                  </a:lnTo>
                  <a:lnTo>
                    <a:pt x="1371" y="801"/>
                  </a:lnTo>
                  <a:lnTo>
                    <a:pt x="1372" y="803"/>
                  </a:lnTo>
                  <a:lnTo>
                    <a:pt x="1373" y="804"/>
                  </a:lnTo>
                  <a:lnTo>
                    <a:pt x="1373" y="805"/>
                  </a:lnTo>
                  <a:lnTo>
                    <a:pt x="1374" y="806"/>
                  </a:lnTo>
                  <a:lnTo>
                    <a:pt x="1375" y="807"/>
                  </a:lnTo>
                  <a:lnTo>
                    <a:pt x="1376" y="807"/>
                  </a:lnTo>
                  <a:lnTo>
                    <a:pt x="1378" y="806"/>
                  </a:lnTo>
                  <a:lnTo>
                    <a:pt x="1379" y="806"/>
                  </a:lnTo>
                  <a:lnTo>
                    <a:pt x="1380" y="806"/>
                  </a:lnTo>
                  <a:lnTo>
                    <a:pt x="1381" y="806"/>
                  </a:lnTo>
                  <a:lnTo>
                    <a:pt x="1381" y="805"/>
                  </a:lnTo>
                  <a:lnTo>
                    <a:pt x="1382" y="806"/>
                  </a:lnTo>
                  <a:lnTo>
                    <a:pt x="1382" y="807"/>
                  </a:lnTo>
                  <a:lnTo>
                    <a:pt x="1382" y="808"/>
                  </a:lnTo>
                  <a:lnTo>
                    <a:pt x="1382" y="809"/>
                  </a:lnTo>
                  <a:lnTo>
                    <a:pt x="1382" y="811"/>
                  </a:lnTo>
                  <a:lnTo>
                    <a:pt x="1383" y="812"/>
                  </a:lnTo>
                  <a:lnTo>
                    <a:pt x="1383" y="813"/>
                  </a:lnTo>
                  <a:lnTo>
                    <a:pt x="1383" y="814"/>
                  </a:lnTo>
                  <a:lnTo>
                    <a:pt x="1382" y="814"/>
                  </a:lnTo>
                  <a:lnTo>
                    <a:pt x="1382" y="815"/>
                  </a:lnTo>
                  <a:lnTo>
                    <a:pt x="1381" y="815"/>
                  </a:lnTo>
                  <a:lnTo>
                    <a:pt x="1381" y="816"/>
                  </a:lnTo>
                  <a:lnTo>
                    <a:pt x="1380" y="816"/>
                  </a:lnTo>
                  <a:lnTo>
                    <a:pt x="1383" y="821"/>
                  </a:lnTo>
                  <a:lnTo>
                    <a:pt x="1384" y="822"/>
                  </a:lnTo>
                  <a:lnTo>
                    <a:pt x="1385" y="823"/>
                  </a:lnTo>
                  <a:lnTo>
                    <a:pt x="1387" y="822"/>
                  </a:lnTo>
                  <a:lnTo>
                    <a:pt x="1388" y="822"/>
                  </a:lnTo>
                  <a:lnTo>
                    <a:pt x="1388" y="821"/>
                  </a:lnTo>
                  <a:lnTo>
                    <a:pt x="1389" y="821"/>
                  </a:lnTo>
                  <a:lnTo>
                    <a:pt x="1389" y="822"/>
                  </a:lnTo>
                  <a:lnTo>
                    <a:pt x="1389" y="823"/>
                  </a:lnTo>
                  <a:lnTo>
                    <a:pt x="1389" y="824"/>
                  </a:lnTo>
                  <a:lnTo>
                    <a:pt x="1390" y="823"/>
                  </a:lnTo>
                  <a:lnTo>
                    <a:pt x="1391" y="823"/>
                  </a:lnTo>
                  <a:lnTo>
                    <a:pt x="1392" y="823"/>
                  </a:lnTo>
                  <a:lnTo>
                    <a:pt x="1392" y="824"/>
                  </a:lnTo>
                  <a:lnTo>
                    <a:pt x="1392" y="825"/>
                  </a:lnTo>
                  <a:lnTo>
                    <a:pt x="1392" y="826"/>
                  </a:lnTo>
                  <a:lnTo>
                    <a:pt x="1392" y="829"/>
                  </a:lnTo>
                  <a:lnTo>
                    <a:pt x="1393" y="829"/>
                  </a:lnTo>
                  <a:lnTo>
                    <a:pt x="1395" y="829"/>
                  </a:lnTo>
                  <a:lnTo>
                    <a:pt x="1396" y="829"/>
                  </a:lnTo>
                  <a:lnTo>
                    <a:pt x="1397" y="829"/>
                  </a:lnTo>
                  <a:lnTo>
                    <a:pt x="1398" y="829"/>
                  </a:lnTo>
                  <a:lnTo>
                    <a:pt x="1399" y="829"/>
                  </a:lnTo>
                  <a:lnTo>
                    <a:pt x="1399" y="830"/>
                  </a:lnTo>
                  <a:lnTo>
                    <a:pt x="1401" y="830"/>
                  </a:lnTo>
                  <a:lnTo>
                    <a:pt x="1401" y="831"/>
                  </a:lnTo>
                  <a:lnTo>
                    <a:pt x="1402" y="831"/>
                  </a:lnTo>
                  <a:lnTo>
                    <a:pt x="1404" y="831"/>
                  </a:lnTo>
                  <a:lnTo>
                    <a:pt x="1405" y="831"/>
                  </a:lnTo>
                  <a:lnTo>
                    <a:pt x="1406" y="831"/>
                  </a:lnTo>
                  <a:lnTo>
                    <a:pt x="1407" y="831"/>
                  </a:lnTo>
                  <a:lnTo>
                    <a:pt x="1408" y="831"/>
                  </a:lnTo>
                  <a:lnTo>
                    <a:pt x="1409" y="831"/>
                  </a:lnTo>
                  <a:lnTo>
                    <a:pt x="1409" y="830"/>
                  </a:lnTo>
                  <a:lnTo>
                    <a:pt x="1409" y="829"/>
                  </a:lnTo>
                  <a:lnTo>
                    <a:pt x="1409" y="828"/>
                  </a:lnTo>
                  <a:lnTo>
                    <a:pt x="1410" y="828"/>
                  </a:lnTo>
                  <a:lnTo>
                    <a:pt x="1411" y="828"/>
                  </a:lnTo>
                  <a:lnTo>
                    <a:pt x="1413" y="828"/>
                  </a:lnTo>
                  <a:lnTo>
                    <a:pt x="1414" y="828"/>
                  </a:lnTo>
                  <a:lnTo>
                    <a:pt x="1415" y="828"/>
                  </a:lnTo>
                  <a:lnTo>
                    <a:pt x="1416" y="828"/>
                  </a:lnTo>
                  <a:lnTo>
                    <a:pt x="1417" y="828"/>
                  </a:lnTo>
                  <a:lnTo>
                    <a:pt x="1418" y="828"/>
                  </a:lnTo>
                  <a:lnTo>
                    <a:pt x="1418" y="831"/>
                  </a:lnTo>
                  <a:lnTo>
                    <a:pt x="1419" y="831"/>
                  </a:lnTo>
                  <a:lnTo>
                    <a:pt x="1419" y="832"/>
                  </a:lnTo>
                  <a:lnTo>
                    <a:pt x="1419" y="845"/>
                  </a:lnTo>
                  <a:lnTo>
                    <a:pt x="1419" y="846"/>
                  </a:lnTo>
                  <a:lnTo>
                    <a:pt x="1418" y="846"/>
                  </a:lnTo>
                  <a:lnTo>
                    <a:pt x="1417" y="846"/>
                  </a:lnTo>
                  <a:lnTo>
                    <a:pt x="1417" y="845"/>
                  </a:lnTo>
                  <a:lnTo>
                    <a:pt x="1416" y="843"/>
                  </a:lnTo>
                  <a:lnTo>
                    <a:pt x="1416" y="842"/>
                  </a:lnTo>
                  <a:lnTo>
                    <a:pt x="1415" y="841"/>
                  </a:lnTo>
                  <a:lnTo>
                    <a:pt x="1415" y="840"/>
                  </a:lnTo>
                  <a:lnTo>
                    <a:pt x="1415" y="839"/>
                  </a:lnTo>
                  <a:lnTo>
                    <a:pt x="1415" y="838"/>
                  </a:lnTo>
                  <a:lnTo>
                    <a:pt x="1415" y="837"/>
                  </a:lnTo>
                  <a:lnTo>
                    <a:pt x="1415" y="836"/>
                  </a:lnTo>
                  <a:lnTo>
                    <a:pt x="1415" y="833"/>
                  </a:lnTo>
                  <a:lnTo>
                    <a:pt x="1414" y="833"/>
                  </a:lnTo>
                  <a:lnTo>
                    <a:pt x="1413" y="833"/>
                  </a:lnTo>
                  <a:lnTo>
                    <a:pt x="1410" y="833"/>
                  </a:lnTo>
                  <a:lnTo>
                    <a:pt x="1410" y="832"/>
                  </a:lnTo>
                  <a:lnTo>
                    <a:pt x="1408" y="832"/>
                  </a:lnTo>
                  <a:lnTo>
                    <a:pt x="1407" y="832"/>
                  </a:lnTo>
                  <a:lnTo>
                    <a:pt x="1406" y="832"/>
                  </a:lnTo>
                  <a:lnTo>
                    <a:pt x="1405" y="832"/>
                  </a:lnTo>
                  <a:lnTo>
                    <a:pt x="1404" y="832"/>
                  </a:lnTo>
                  <a:lnTo>
                    <a:pt x="1402" y="832"/>
                  </a:lnTo>
                  <a:lnTo>
                    <a:pt x="1401" y="832"/>
                  </a:lnTo>
                  <a:lnTo>
                    <a:pt x="1400" y="832"/>
                  </a:lnTo>
                  <a:lnTo>
                    <a:pt x="1399" y="832"/>
                  </a:lnTo>
                  <a:lnTo>
                    <a:pt x="1398" y="832"/>
                  </a:lnTo>
                  <a:lnTo>
                    <a:pt x="1398" y="833"/>
                  </a:lnTo>
                  <a:lnTo>
                    <a:pt x="1398" y="836"/>
                  </a:lnTo>
                  <a:lnTo>
                    <a:pt x="1398" y="837"/>
                  </a:lnTo>
                  <a:lnTo>
                    <a:pt x="1398" y="838"/>
                  </a:lnTo>
                  <a:lnTo>
                    <a:pt x="1397" y="838"/>
                  </a:lnTo>
                  <a:lnTo>
                    <a:pt x="1398" y="839"/>
                  </a:lnTo>
                  <a:lnTo>
                    <a:pt x="1398" y="840"/>
                  </a:lnTo>
                  <a:lnTo>
                    <a:pt x="1399" y="840"/>
                  </a:lnTo>
                  <a:lnTo>
                    <a:pt x="1399" y="841"/>
                  </a:lnTo>
                  <a:lnTo>
                    <a:pt x="1400" y="840"/>
                  </a:lnTo>
                  <a:lnTo>
                    <a:pt x="1401" y="840"/>
                  </a:lnTo>
                  <a:lnTo>
                    <a:pt x="1401" y="841"/>
                  </a:lnTo>
                  <a:lnTo>
                    <a:pt x="1401" y="842"/>
                  </a:lnTo>
                  <a:lnTo>
                    <a:pt x="1400" y="843"/>
                  </a:lnTo>
                  <a:lnTo>
                    <a:pt x="1399" y="845"/>
                  </a:lnTo>
                  <a:lnTo>
                    <a:pt x="1398" y="842"/>
                  </a:lnTo>
                  <a:lnTo>
                    <a:pt x="1396" y="840"/>
                  </a:lnTo>
                  <a:lnTo>
                    <a:pt x="1395" y="838"/>
                  </a:lnTo>
                  <a:lnTo>
                    <a:pt x="1393" y="837"/>
                  </a:lnTo>
                  <a:lnTo>
                    <a:pt x="1392" y="834"/>
                  </a:lnTo>
                  <a:lnTo>
                    <a:pt x="1391" y="832"/>
                  </a:lnTo>
                  <a:lnTo>
                    <a:pt x="1389" y="829"/>
                  </a:lnTo>
                  <a:lnTo>
                    <a:pt x="1387" y="825"/>
                  </a:lnTo>
                  <a:lnTo>
                    <a:pt x="1385" y="825"/>
                  </a:lnTo>
                  <a:lnTo>
                    <a:pt x="1381" y="825"/>
                  </a:lnTo>
                  <a:lnTo>
                    <a:pt x="1380" y="825"/>
                  </a:lnTo>
                  <a:lnTo>
                    <a:pt x="1378" y="822"/>
                  </a:lnTo>
                  <a:lnTo>
                    <a:pt x="1376" y="822"/>
                  </a:lnTo>
                  <a:lnTo>
                    <a:pt x="1375" y="822"/>
                  </a:lnTo>
                  <a:lnTo>
                    <a:pt x="1371" y="822"/>
                  </a:lnTo>
                  <a:lnTo>
                    <a:pt x="1370" y="822"/>
                  </a:lnTo>
                  <a:lnTo>
                    <a:pt x="1370" y="820"/>
                  </a:lnTo>
                  <a:lnTo>
                    <a:pt x="1370" y="818"/>
                  </a:lnTo>
                  <a:lnTo>
                    <a:pt x="1370" y="817"/>
                  </a:lnTo>
                  <a:lnTo>
                    <a:pt x="1370" y="816"/>
                  </a:lnTo>
                  <a:lnTo>
                    <a:pt x="1370" y="815"/>
                  </a:lnTo>
                  <a:lnTo>
                    <a:pt x="1370" y="812"/>
                  </a:lnTo>
                  <a:lnTo>
                    <a:pt x="1370" y="811"/>
                  </a:lnTo>
                  <a:lnTo>
                    <a:pt x="1370" y="809"/>
                  </a:lnTo>
                  <a:lnTo>
                    <a:pt x="1370" y="808"/>
                  </a:lnTo>
                  <a:lnTo>
                    <a:pt x="1368" y="803"/>
                  </a:lnTo>
                  <a:lnTo>
                    <a:pt x="1367" y="803"/>
                  </a:lnTo>
                  <a:lnTo>
                    <a:pt x="1366" y="803"/>
                  </a:lnTo>
                  <a:lnTo>
                    <a:pt x="1365" y="803"/>
                  </a:lnTo>
                  <a:lnTo>
                    <a:pt x="1364" y="803"/>
                  </a:lnTo>
                  <a:lnTo>
                    <a:pt x="1362" y="803"/>
                  </a:lnTo>
                  <a:lnTo>
                    <a:pt x="1358" y="803"/>
                  </a:lnTo>
                  <a:lnTo>
                    <a:pt x="1357" y="803"/>
                  </a:lnTo>
                  <a:lnTo>
                    <a:pt x="1356" y="803"/>
                  </a:lnTo>
                  <a:lnTo>
                    <a:pt x="1355" y="803"/>
                  </a:lnTo>
                  <a:lnTo>
                    <a:pt x="1353" y="803"/>
                  </a:lnTo>
                  <a:lnTo>
                    <a:pt x="1352" y="803"/>
                  </a:lnTo>
                  <a:lnTo>
                    <a:pt x="1350" y="803"/>
                  </a:lnTo>
                  <a:lnTo>
                    <a:pt x="1349" y="803"/>
                  </a:lnTo>
                  <a:lnTo>
                    <a:pt x="1341" y="803"/>
                  </a:lnTo>
                  <a:lnTo>
                    <a:pt x="1340" y="803"/>
                  </a:lnTo>
                  <a:lnTo>
                    <a:pt x="1340" y="801"/>
                  </a:lnTo>
                  <a:lnTo>
                    <a:pt x="1340" y="800"/>
                  </a:lnTo>
                  <a:lnTo>
                    <a:pt x="1340" y="799"/>
                  </a:lnTo>
                  <a:lnTo>
                    <a:pt x="1341" y="799"/>
                  </a:lnTo>
                  <a:lnTo>
                    <a:pt x="1341" y="800"/>
                  </a:lnTo>
                  <a:lnTo>
                    <a:pt x="1341" y="801"/>
                  </a:lnTo>
                  <a:lnTo>
                    <a:pt x="1341" y="803"/>
                  </a:lnTo>
                  <a:lnTo>
                    <a:pt x="1342" y="803"/>
                  </a:lnTo>
                  <a:lnTo>
                    <a:pt x="1344" y="803"/>
                  </a:lnTo>
                  <a:lnTo>
                    <a:pt x="1345" y="803"/>
                  </a:lnTo>
                  <a:lnTo>
                    <a:pt x="1346" y="803"/>
                  </a:lnTo>
                  <a:lnTo>
                    <a:pt x="1347" y="803"/>
                  </a:lnTo>
                  <a:lnTo>
                    <a:pt x="1348" y="803"/>
                  </a:lnTo>
                  <a:lnTo>
                    <a:pt x="1349" y="803"/>
                  </a:lnTo>
                  <a:lnTo>
                    <a:pt x="1350" y="803"/>
                  </a:lnTo>
                  <a:lnTo>
                    <a:pt x="1352" y="803"/>
                  </a:lnTo>
                  <a:lnTo>
                    <a:pt x="1353" y="803"/>
                  </a:lnTo>
                  <a:lnTo>
                    <a:pt x="1355" y="803"/>
                  </a:lnTo>
                  <a:lnTo>
                    <a:pt x="1356" y="803"/>
                  </a:lnTo>
                  <a:lnTo>
                    <a:pt x="1357" y="803"/>
                  </a:lnTo>
                  <a:lnTo>
                    <a:pt x="1358" y="803"/>
                  </a:lnTo>
                  <a:lnTo>
                    <a:pt x="1359" y="803"/>
                  </a:lnTo>
                  <a:lnTo>
                    <a:pt x="1361" y="803"/>
                  </a:lnTo>
                  <a:lnTo>
                    <a:pt x="1362" y="803"/>
                  </a:lnTo>
                  <a:lnTo>
                    <a:pt x="1363" y="803"/>
                  </a:lnTo>
                  <a:lnTo>
                    <a:pt x="1364" y="803"/>
                  </a:lnTo>
                  <a:lnTo>
                    <a:pt x="1365" y="803"/>
                  </a:lnTo>
                  <a:lnTo>
                    <a:pt x="1365" y="801"/>
                  </a:lnTo>
                  <a:lnTo>
                    <a:pt x="1364" y="796"/>
                  </a:lnTo>
                  <a:lnTo>
                    <a:pt x="1364" y="793"/>
                  </a:lnTo>
                  <a:lnTo>
                    <a:pt x="1363" y="795"/>
                  </a:lnTo>
                  <a:lnTo>
                    <a:pt x="1362" y="795"/>
                  </a:lnTo>
                  <a:lnTo>
                    <a:pt x="1362" y="796"/>
                  </a:lnTo>
                  <a:lnTo>
                    <a:pt x="1362" y="795"/>
                  </a:lnTo>
                  <a:lnTo>
                    <a:pt x="1361" y="795"/>
                  </a:lnTo>
                  <a:lnTo>
                    <a:pt x="1361" y="793"/>
                  </a:lnTo>
                  <a:lnTo>
                    <a:pt x="1359" y="792"/>
                  </a:lnTo>
                  <a:lnTo>
                    <a:pt x="1359" y="791"/>
                  </a:lnTo>
                  <a:lnTo>
                    <a:pt x="1358" y="791"/>
                  </a:lnTo>
                  <a:lnTo>
                    <a:pt x="1358" y="790"/>
                  </a:lnTo>
                  <a:lnTo>
                    <a:pt x="1357" y="789"/>
                  </a:lnTo>
                  <a:lnTo>
                    <a:pt x="1356" y="788"/>
                  </a:lnTo>
                  <a:lnTo>
                    <a:pt x="1356" y="787"/>
                  </a:lnTo>
                  <a:lnTo>
                    <a:pt x="1355" y="786"/>
                  </a:lnTo>
                  <a:lnTo>
                    <a:pt x="1354" y="784"/>
                  </a:lnTo>
                  <a:lnTo>
                    <a:pt x="1354" y="783"/>
                  </a:lnTo>
                  <a:lnTo>
                    <a:pt x="1353" y="783"/>
                  </a:lnTo>
                  <a:lnTo>
                    <a:pt x="1353" y="782"/>
                  </a:lnTo>
                  <a:lnTo>
                    <a:pt x="1352" y="781"/>
                  </a:lnTo>
                  <a:lnTo>
                    <a:pt x="1352" y="780"/>
                  </a:lnTo>
                  <a:lnTo>
                    <a:pt x="1350" y="780"/>
                  </a:lnTo>
                  <a:lnTo>
                    <a:pt x="1350" y="779"/>
                  </a:lnTo>
                  <a:lnTo>
                    <a:pt x="1350" y="778"/>
                  </a:lnTo>
                  <a:lnTo>
                    <a:pt x="1349" y="778"/>
                  </a:lnTo>
                  <a:lnTo>
                    <a:pt x="1349" y="776"/>
                  </a:lnTo>
                  <a:lnTo>
                    <a:pt x="1348" y="776"/>
                  </a:lnTo>
                  <a:lnTo>
                    <a:pt x="1348" y="775"/>
                  </a:lnTo>
                  <a:lnTo>
                    <a:pt x="1347" y="774"/>
                  </a:lnTo>
                  <a:lnTo>
                    <a:pt x="1347" y="773"/>
                  </a:lnTo>
                  <a:lnTo>
                    <a:pt x="1346" y="772"/>
                  </a:lnTo>
                  <a:lnTo>
                    <a:pt x="1345" y="771"/>
                  </a:lnTo>
                  <a:lnTo>
                    <a:pt x="1346" y="771"/>
                  </a:lnTo>
                  <a:lnTo>
                    <a:pt x="1346" y="770"/>
                  </a:lnTo>
                  <a:lnTo>
                    <a:pt x="1345" y="770"/>
                  </a:lnTo>
                  <a:lnTo>
                    <a:pt x="1344" y="766"/>
                  </a:lnTo>
                  <a:lnTo>
                    <a:pt x="1345" y="765"/>
                  </a:lnTo>
                  <a:lnTo>
                    <a:pt x="1345" y="763"/>
                  </a:lnTo>
                  <a:lnTo>
                    <a:pt x="1344" y="763"/>
                  </a:lnTo>
                  <a:lnTo>
                    <a:pt x="1342" y="761"/>
                  </a:lnTo>
                  <a:lnTo>
                    <a:pt x="1341" y="759"/>
                  </a:lnTo>
                  <a:lnTo>
                    <a:pt x="1341" y="758"/>
                  </a:lnTo>
                  <a:lnTo>
                    <a:pt x="1340" y="758"/>
                  </a:lnTo>
                  <a:lnTo>
                    <a:pt x="1340" y="757"/>
                  </a:lnTo>
                  <a:lnTo>
                    <a:pt x="1339" y="756"/>
                  </a:lnTo>
                  <a:lnTo>
                    <a:pt x="1339" y="755"/>
                  </a:lnTo>
                  <a:lnTo>
                    <a:pt x="1338" y="756"/>
                  </a:lnTo>
                  <a:lnTo>
                    <a:pt x="1337" y="756"/>
                  </a:lnTo>
                  <a:lnTo>
                    <a:pt x="1336" y="755"/>
                  </a:lnTo>
                  <a:lnTo>
                    <a:pt x="1336" y="754"/>
                  </a:lnTo>
                  <a:lnTo>
                    <a:pt x="1335" y="754"/>
                  </a:lnTo>
                  <a:lnTo>
                    <a:pt x="1335" y="753"/>
                  </a:lnTo>
                  <a:lnTo>
                    <a:pt x="1331" y="753"/>
                  </a:lnTo>
                  <a:lnTo>
                    <a:pt x="1320" y="753"/>
                  </a:lnTo>
                  <a:lnTo>
                    <a:pt x="1320" y="754"/>
                  </a:lnTo>
                  <a:lnTo>
                    <a:pt x="1320" y="755"/>
                  </a:lnTo>
                  <a:lnTo>
                    <a:pt x="1320" y="756"/>
                  </a:lnTo>
                  <a:lnTo>
                    <a:pt x="1320" y="757"/>
                  </a:lnTo>
                  <a:lnTo>
                    <a:pt x="1320" y="758"/>
                  </a:lnTo>
                  <a:lnTo>
                    <a:pt x="1320" y="759"/>
                  </a:lnTo>
                  <a:lnTo>
                    <a:pt x="1319" y="759"/>
                  </a:lnTo>
                  <a:lnTo>
                    <a:pt x="1314" y="759"/>
                  </a:lnTo>
                  <a:lnTo>
                    <a:pt x="1313" y="759"/>
                  </a:lnTo>
                  <a:lnTo>
                    <a:pt x="1301" y="759"/>
                  </a:lnTo>
                  <a:lnTo>
                    <a:pt x="1297" y="759"/>
                  </a:lnTo>
                  <a:lnTo>
                    <a:pt x="1297" y="758"/>
                  </a:lnTo>
                  <a:lnTo>
                    <a:pt x="1297" y="757"/>
                  </a:lnTo>
                  <a:lnTo>
                    <a:pt x="1297" y="755"/>
                  </a:lnTo>
                  <a:lnTo>
                    <a:pt x="1297" y="754"/>
                  </a:lnTo>
                  <a:lnTo>
                    <a:pt x="1297" y="753"/>
                  </a:lnTo>
                  <a:lnTo>
                    <a:pt x="1297" y="751"/>
                  </a:lnTo>
                  <a:lnTo>
                    <a:pt x="1297" y="750"/>
                  </a:lnTo>
                  <a:lnTo>
                    <a:pt x="1298" y="750"/>
                  </a:lnTo>
                  <a:lnTo>
                    <a:pt x="1299" y="750"/>
                  </a:lnTo>
                  <a:lnTo>
                    <a:pt x="1301" y="750"/>
                  </a:lnTo>
                  <a:lnTo>
                    <a:pt x="1302" y="750"/>
                  </a:lnTo>
                  <a:lnTo>
                    <a:pt x="1303" y="750"/>
                  </a:lnTo>
                  <a:lnTo>
                    <a:pt x="1304" y="750"/>
                  </a:lnTo>
                  <a:lnTo>
                    <a:pt x="1305" y="750"/>
                  </a:lnTo>
                  <a:lnTo>
                    <a:pt x="1306" y="750"/>
                  </a:lnTo>
                  <a:lnTo>
                    <a:pt x="1307" y="750"/>
                  </a:lnTo>
                  <a:lnTo>
                    <a:pt x="1309" y="750"/>
                  </a:lnTo>
                  <a:lnTo>
                    <a:pt x="1310" y="750"/>
                  </a:lnTo>
                  <a:lnTo>
                    <a:pt x="1312" y="749"/>
                  </a:lnTo>
                  <a:lnTo>
                    <a:pt x="1313" y="749"/>
                  </a:lnTo>
                  <a:lnTo>
                    <a:pt x="1314" y="749"/>
                  </a:lnTo>
                  <a:lnTo>
                    <a:pt x="1316" y="749"/>
                  </a:lnTo>
                  <a:lnTo>
                    <a:pt x="1318" y="749"/>
                  </a:lnTo>
                  <a:lnTo>
                    <a:pt x="1318" y="748"/>
                  </a:lnTo>
                  <a:lnTo>
                    <a:pt x="1318" y="747"/>
                  </a:lnTo>
                  <a:lnTo>
                    <a:pt x="1318" y="746"/>
                  </a:lnTo>
                  <a:lnTo>
                    <a:pt x="1318" y="745"/>
                  </a:lnTo>
                  <a:lnTo>
                    <a:pt x="1318" y="744"/>
                  </a:lnTo>
                  <a:lnTo>
                    <a:pt x="1318" y="742"/>
                  </a:lnTo>
                  <a:lnTo>
                    <a:pt x="1318" y="741"/>
                  </a:lnTo>
                  <a:lnTo>
                    <a:pt x="1318" y="740"/>
                  </a:lnTo>
                  <a:lnTo>
                    <a:pt x="1319" y="738"/>
                  </a:lnTo>
                  <a:lnTo>
                    <a:pt x="1320" y="738"/>
                  </a:lnTo>
                  <a:lnTo>
                    <a:pt x="1321" y="737"/>
                  </a:lnTo>
                  <a:lnTo>
                    <a:pt x="1323" y="737"/>
                  </a:lnTo>
                  <a:lnTo>
                    <a:pt x="1323" y="738"/>
                  </a:lnTo>
                  <a:lnTo>
                    <a:pt x="1324" y="738"/>
                  </a:lnTo>
                  <a:lnTo>
                    <a:pt x="1324" y="739"/>
                  </a:lnTo>
                  <a:lnTo>
                    <a:pt x="1326" y="739"/>
                  </a:lnTo>
                  <a:lnTo>
                    <a:pt x="1327" y="739"/>
                  </a:lnTo>
                  <a:lnTo>
                    <a:pt x="1328" y="739"/>
                  </a:lnTo>
                  <a:lnTo>
                    <a:pt x="1328" y="738"/>
                  </a:lnTo>
                  <a:lnTo>
                    <a:pt x="1328" y="737"/>
                  </a:lnTo>
                  <a:lnTo>
                    <a:pt x="1327" y="737"/>
                  </a:lnTo>
                  <a:lnTo>
                    <a:pt x="1324" y="732"/>
                  </a:lnTo>
                  <a:lnTo>
                    <a:pt x="1323" y="731"/>
                  </a:lnTo>
                  <a:lnTo>
                    <a:pt x="1323" y="730"/>
                  </a:lnTo>
                  <a:lnTo>
                    <a:pt x="1322" y="731"/>
                  </a:lnTo>
                  <a:lnTo>
                    <a:pt x="1321" y="732"/>
                  </a:lnTo>
                  <a:lnTo>
                    <a:pt x="1319" y="730"/>
                  </a:lnTo>
                  <a:lnTo>
                    <a:pt x="1318" y="729"/>
                  </a:lnTo>
                  <a:lnTo>
                    <a:pt x="1316" y="726"/>
                  </a:lnTo>
                  <a:lnTo>
                    <a:pt x="1316" y="725"/>
                  </a:lnTo>
                  <a:lnTo>
                    <a:pt x="1315" y="726"/>
                  </a:lnTo>
                  <a:lnTo>
                    <a:pt x="1314" y="726"/>
                  </a:lnTo>
                  <a:lnTo>
                    <a:pt x="1313" y="726"/>
                  </a:lnTo>
                  <a:lnTo>
                    <a:pt x="1312" y="726"/>
                  </a:lnTo>
                  <a:lnTo>
                    <a:pt x="1312" y="725"/>
                  </a:lnTo>
                  <a:lnTo>
                    <a:pt x="1309" y="722"/>
                  </a:lnTo>
                  <a:lnTo>
                    <a:pt x="1309" y="721"/>
                  </a:lnTo>
                  <a:lnTo>
                    <a:pt x="1307" y="720"/>
                  </a:lnTo>
                  <a:lnTo>
                    <a:pt x="1305" y="721"/>
                  </a:lnTo>
                  <a:lnTo>
                    <a:pt x="1304" y="722"/>
                  </a:lnTo>
                  <a:lnTo>
                    <a:pt x="1303" y="722"/>
                  </a:lnTo>
                  <a:lnTo>
                    <a:pt x="1301" y="723"/>
                  </a:lnTo>
                  <a:lnTo>
                    <a:pt x="1301" y="724"/>
                  </a:lnTo>
                  <a:lnTo>
                    <a:pt x="1299" y="724"/>
                  </a:lnTo>
                  <a:lnTo>
                    <a:pt x="1299" y="725"/>
                  </a:lnTo>
                  <a:lnTo>
                    <a:pt x="1298" y="725"/>
                  </a:lnTo>
                  <a:lnTo>
                    <a:pt x="1298" y="726"/>
                  </a:lnTo>
                  <a:lnTo>
                    <a:pt x="1297" y="726"/>
                  </a:lnTo>
                  <a:lnTo>
                    <a:pt x="1297" y="728"/>
                  </a:lnTo>
                  <a:lnTo>
                    <a:pt x="1296" y="728"/>
                  </a:lnTo>
                  <a:lnTo>
                    <a:pt x="1295" y="729"/>
                  </a:lnTo>
                  <a:lnTo>
                    <a:pt x="1294" y="730"/>
                  </a:lnTo>
                  <a:lnTo>
                    <a:pt x="1293" y="731"/>
                  </a:lnTo>
                  <a:lnTo>
                    <a:pt x="1292" y="732"/>
                  </a:lnTo>
                  <a:lnTo>
                    <a:pt x="1290" y="732"/>
                  </a:lnTo>
                  <a:lnTo>
                    <a:pt x="1290" y="733"/>
                  </a:lnTo>
                  <a:lnTo>
                    <a:pt x="1289" y="733"/>
                  </a:lnTo>
                  <a:lnTo>
                    <a:pt x="1288" y="733"/>
                  </a:lnTo>
                  <a:lnTo>
                    <a:pt x="1288" y="734"/>
                  </a:lnTo>
                  <a:lnTo>
                    <a:pt x="1287" y="734"/>
                  </a:lnTo>
                  <a:lnTo>
                    <a:pt x="1286" y="734"/>
                  </a:lnTo>
                  <a:lnTo>
                    <a:pt x="1285" y="734"/>
                  </a:lnTo>
                  <a:lnTo>
                    <a:pt x="1285" y="736"/>
                  </a:lnTo>
                  <a:lnTo>
                    <a:pt x="1284" y="736"/>
                  </a:lnTo>
                  <a:lnTo>
                    <a:pt x="1283" y="736"/>
                  </a:lnTo>
                  <a:lnTo>
                    <a:pt x="1281" y="736"/>
                  </a:lnTo>
                  <a:lnTo>
                    <a:pt x="1280" y="736"/>
                  </a:lnTo>
                  <a:lnTo>
                    <a:pt x="1279" y="736"/>
                  </a:lnTo>
                  <a:lnTo>
                    <a:pt x="1278" y="736"/>
                  </a:lnTo>
                  <a:lnTo>
                    <a:pt x="1277" y="736"/>
                  </a:lnTo>
                  <a:lnTo>
                    <a:pt x="1277" y="734"/>
                  </a:lnTo>
                  <a:lnTo>
                    <a:pt x="1275" y="734"/>
                  </a:lnTo>
                  <a:lnTo>
                    <a:pt x="1273" y="734"/>
                  </a:lnTo>
                  <a:lnTo>
                    <a:pt x="1272" y="734"/>
                  </a:lnTo>
                  <a:lnTo>
                    <a:pt x="1271" y="734"/>
                  </a:lnTo>
                  <a:lnTo>
                    <a:pt x="1270" y="734"/>
                  </a:lnTo>
                  <a:lnTo>
                    <a:pt x="1269" y="734"/>
                  </a:lnTo>
                  <a:lnTo>
                    <a:pt x="1268" y="734"/>
                  </a:lnTo>
                  <a:lnTo>
                    <a:pt x="1267" y="734"/>
                  </a:lnTo>
                  <a:lnTo>
                    <a:pt x="1266" y="734"/>
                  </a:lnTo>
                  <a:lnTo>
                    <a:pt x="1262" y="736"/>
                  </a:lnTo>
                  <a:lnTo>
                    <a:pt x="1261" y="737"/>
                  </a:lnTo>
                  <a:lnTo>
                    <a:pt x="1260" y="737"/>
                  </a:lnTo>
                  <a:lnTo>
                    <a:pt x="1259" y="737"/>
                  </a:lnTo>
                  <a:lnTo>
                    <a:pt x="1258" y="737"/>
                  </a:lnTo>
                  <a:lnTo>
                    <a:pt x="1257" y="737"/>
                  </a:lnTo>
                  <a:lnTo>
                    <a:pt x="1255" y="737"/>
                  </a:lnTo>
                  <a:lnTo>
                    <a:pt x="1254" y="737"/>
                  </a:lnTo>
                  <a:lnTo>
                    <a:pt x="1253" y="737"/>
                  </a:lnTo>
                  <a:lnTo>
                    <a:pt x="1252" y="737"/>
                  </a:lnTo>
                  <a:lnTo>
                    <a:pt x="1251" y="737"/>
                  </a:lnTo>
                  <a:lnTo>
                    <a:pt x="1251" y="736"/>
                  </a:lnTo>
                  <a:lnTo>
                    <a:pt x="1250" y="736"/>
                  </a:lnTo>
                  <a:lnTo>
                    <a:pt x="1249" y="736"/>
                  </a:lnTo>
                  <a:lnTo>
                    <a:pt x="1247" y="734"/>
                  </a:lnTo>
                  <a:lnTo>
                    <a:pt x="1246" y="734"/>
                  </a:lnTo>
                  <a:lnTo>
                    <a:pt x="1246" y="733"/>
                  </a:lnTo>
                  <a:lnTo>
                    <a:pt x="1245" y="733"/>
                  </a:lnTo>
                  <a:lnTo>
                    <a:pt x="1244" y="733"/>
                  </a:lnTo>
                  <a:lnTo>
                    <a:pt x="1244" y="732"/>
                  </a:lnTo>
                  <a:lnTo>
                    <a:pt x="1241" y="730"/>
                  </a:lnTo>
                  <a:lnTo>
                    <a:pt x="1240" y="729"/>
                  </a:lnTo>
                  <a:lnTo>
                    <a:pt x="1238" y="728"/>
                  </a:lnTo>
                  <a:lnTo>
                    <a:pt x="1237" y="726"/>
                  </a:lnTo>
                  <a:lnTo>
                    <a:pt x="1236" y="726"/>
                  </a:lnTo>
                  <a:lnTo>
                    <a:pt x="1235" y="725"/>
                  </a:lnTo>
                  <a:lnTo>
                    <a:pt x="1234" y="725"/>
                  </a:lnTo>
                  <a:lnTo>
                    <a:pt x="1234" y="724"/>
                  </a:lnTo>
                  <a:lnTo>
                    <a:pt x="1233" y="724"/>
                  </a:lnTo>
                  <a:lnTo>
                    <a:pt x="1232" y="724"/>
                  </a:lnTo>
                  <a:lnTo>
                    <a:pt x="1230" y="723"/>
                  </a:lnTo>
                  <a:lnTo>
                    <a:pt x="1229" y="723"/>
                  </a:lnTo>
                  <a:lnTo>
                    <a:pt x="1228" y="723"/>
                  </a:lnTo>
                  <a:lnTo>
                    <a:pt x="1227" y="723"/>
                  </a:lnTo>
                  <a:lnTo>
                    <a:pt x="1226" y="723"/>
                  </a:lnTo>
                  <a:lnTo>
                    <a:pt x="1225" y="723"/>
                  </a:lnTo>
                  <a:lnTo>
                    <a:pt x="1225" y="725"/>
                  </a:lnTo>
                  <a:lnTo>
                    <a:pt x="1225" y="726"/>
                  </a:lnTo>
                  <a:lnTo>
                    <a:pt x="1225" y="728"/>
                  </a:lnTo>
                  <a:lnTo>
                    <a:pt x="1225" y="730"/>
                  </a:lnTo>
                  <a:lnTo>
                    <a:pt x="1225" y="731"/>
                  </a:lnTo>
                  <a:lnTo>
                    <a:pt x="1225" y="732"/>
                  </a:lnTo>
                  <a:lnTo>
                    <a:pt x="1225" y="736"/>
                  </a:lnTo>
                  <a:lnTo>
                    <a:pt x="1225" y="738"/>
                  </a:lnTo>
                  <a:lnTo>
                    <a:pt x="1225" y="742"/>
                  </a:lnTo>
                  <a:lnTo>
                    <a:pt x="1225" y="744"/>
                  </a:lnTo>
                  <a:lnTo>
                    <a:pt x="1225" y="746"/>
                  </a:lnTo>
                  <a:lnTo>
                    <a:pt x="1225" y="748"/>
                  </a:lnTo>
                  <a:lnTo>
                    <a:pt x="1225" y="751"/>
                  </a:lnTo>
                  <a:lnTo>
                    <a:pt x="1223" y="751"/>
                  </a:lnTo>
                  <a:lnTo>
                    <a:pt x="1214" y="751"/>
                  </a:lnTo>
                  <a:lnTo>
                    <a:pt x="1212" y="751"/>
                  </a:lnTo>
                  <a:lnTo>
                    <a:pt x="1203" y="751"/>
                  </a:lnTo>
                  <a:lnTo>
                    <a:pt x="1203" y="750"/>
                  </a:lnTo>
                  <a:lnTo>
                    <a:pt x="1198" y="750"/>
                  </a:lnTo>
                  <a:lnTo>
                    <a:pt x="1198" y="751"/>
                  </a:lnTo>
                  <a:lnTo>
                    <a:pt x="1197" y="751"/>
                  </a:lnTo>
                  <a:lnTo>
                    <a:pt x="1195" y="751"/>
                  </a:lnTo>
                  <a:lnTo>
                    <a:pt x="1193" y="751"/>
                  </a:lnTo>
                  <a:lnTo>
                    <a:pt x="1193" y="750"/>
                  </a:lnTo>
                  <a:lnTo>
                    <a:pt x="1193" y="749"/>
                  </a:lnTo>
                  <a:lnTo>
                    <a:pt x="1193" y="748"/>
                  </a:lnTo>
                  <a:lnTo>
                    <a:pt x="1194" y="748"/>
                  </a:lnTo>
                  <a:lnTo>
                    <a:pt x="1195" y="748"/>
                  </a:lnTo>
                  <a:lnTo>
                    <a:pt x="1197" y="748"/>
                  </a:lnTo>
                  <a:lnTo>
                    <a:pt x="1195" y="748"/>
                  </a:lnTo>
                  <a:lnTo>
                    <a:pt x="1195" y="746"/>
                  </a:lnTo>
                  <a:lnTo>
                    <a:pt x="1197" y="744"/>
                  </a:lnTo>
                  <a:lnTo>
                    <a:pt x="1197" y="741"/>
                  </a:lnTo>
                  <a:lnTo>
                    <a:pt x="1197" y="739"/>
                  </a:lnTo>
                  <a:lnTo>
                    <a:pt x="1198" y="738"/>
                  </a:lnTo>
                  <a:lnTo>
                    <a:pt x="1199" y="736"/>
                  </a:lnTo>
                  <a:lnTo>
                    <a:pt x="1200" y="733"/>
                  </a:lnTo>
                  <a:lnTo>
                    <a:pt x="1202" y="734"/>
                  </a:lnTo>
                  <a:lnTo>
                    <a:pt x="1202" y="736"/>
                  </a:lnTo>
                  <a:lnTo>
                    <a:pt x="1202" y="737"/>
                  </a:lnTo>
                  <a:lnTo>
                    <a:pt x="1202" y="738"/>
                  </a:lnTo>
                  <a:lnTo>
                    <a:pt x="1202" y="739"/>
                  </a:lnTo>
                  <a:lnTo>
                    <a:pt x="1202" y="740"/>
                  </a:lnTo>
                  <a:lnTo>
                    <a:pt x="1202" y="741"/>
                  </a:lnTo>
                  <a:lnTo>
                    <a:pt x="1202" y="742"/>
                  </a:lnTo>
                  <a:lnTo>
                    <a:pt x="1202" y="744"/>
                  </a:lnTo>
                  <a:lnTo>
                    <a:pt x="1203" y="744"/>
                  </a:lnTo>
                  <a:lnTo>
                    <a:pt x="1204" y="744"/>
                  </a:lnTo>
                  <a:lnTo>
                    <a:pt x="1206" y="744"/>
                  </a:lnTo>
                  <a:lnTo>
                    <a:pt x="1207" y="744"/>
                  </a:lnTo>
                  <a:lnTo>
                    <a:pt x="1208" y="744"/>
                  </a:lnTo>
                  <a:lnTo>
                    <a:pt x="1212" y="744"/>
                  </a:lnTo>
                  <a:lnTo>
                    <a:pt x="1214" y="745"/>
                  </a:lnTo>
                  <a:lnTo>
                    <a:pt x="1215" y="745"/>
                  </a:lnTo>
                  <a:lnTo>
                    <a:pt x="1216" y="744"/>
                  </a:lnTo>
                  <a:lnTo>
                    <a:pt x="1217" y="744"/>
                  </a:lnTo>
                  <a:lnTo>
                    <a:pt x="1215" y="740"/>
                  </a:lnTo>
                  <a:lnTo>
                    <a:pt x="1216" y="740"/>
                  </a:lnTo>
                  <a:lnTo>
                    <a:pt x="1216" y="739"/>
                  </a:lnTo>
                  <a:lnTo>
                    <a:pt x="1217" y="739"/>
                  </a:lnTo>
                  <a:lnTo>
                    <a:pt x="1218" y="739"/>
                  </a:lnTo>
                  <a:lnTo>
                    <a:pt x="1219" y="739"/>
                  </a:lnTo>
                  <a:lnTo>
                    <a:pt x="1219" y="738"/>
                  </a:lnTo>
                  <a:lnTo>
                    <a:pt x="1220" y="738"/>
                  </a:lnTo>
                  <a:lnTo>
                    <a:pt x="1221" y="738"/>
                  </a:lnTo>
                  <a:lnTo>
                    <a:pt x="1223" y="738"/>
                  </a:lnTo>
                  <a:lnTo>
                    <a:pt x="1224" y="738"/>
                  </a:lnTo>
                  <a:lnTo>
                    <a:pt x="1225" y="738"/>
                  </a:lnTo>
                  <a:lnTo>
                    <a:pt x="1225" y="736"/>
                  </a:lnTo>
                  <a:lnTo>
                    <a:pt x="1225" y="731"/>
                  </a:lnTo>
                  <a:lnTo>
                    <a:pt x="1225" y="730"/>
                  </a:lnTo>
                  <a:lnTo>
                    <a:pt x="1224" y="730"/>
                  </a:lnTo>
                  <a:lnTo>
                    <a:pt x="1223" y="730"/>
                  </a:lnTo>
                  <a:lnTo>
                    <a:pt x="1221" y="730"/>
                  </a:lnTo>
                  <a:lnTo>
                    <a:pt x="1219" y="730"/>
                  </a:lnTo>
                  <a:lnTo>
                    <a:pt x="1219" y="729"/>
                  </a:lnTo>
                  <a:lnTo>
                    <a:pt x="1219" y="728"/>
                  </a:lnTo>
                  <a:lnTo>
                    <a:pt x="1219" y="726"/>
                  </a:lnTo>
                  <a:lnTo>
                    <a:pt x="1219" y="725"/>
                  </a:lnTo>
                  <a:lnTo>
                    <a:pt x="1219" y="724"/>
                  </a:lnTo>
                  <a:lnTo>
                    <a:pt x="1220" y="725"/>
                  </a:lnTo>
                  <a:lnTo>
                    <a:pt x="1221" y="725"/>
                  </a:lnTo>
                  <a:lnTo>
                    <a:pt x="1223" y="725"/>
                  </a:lnTo>
                  <a:lnTo>
                    <a:pt x="1224" y="725"/>
                  </a:lnTo>
                  <a:lnTo>
                    <a:pt x="1224" y="724"/>
                  </a:lnTo>
                  <a:lnTo>
                    <a:pt x="1224" y="722"/>
                  </a:lnTo>
                  <a:lnTo>
                    <a:pt x="1224" y="721"/>
                  </a:lnTo>
                  <a:lnTo>
                    <a:pt x="1224" y="720"/>
                  </a:lnTo>
                  <a:lnTo>
                    <a:pt x="1224" y="717"/>
                  </a:lnTo>
                  <a:lnTo>
                    <a:pt x="1224" y="715"/>
                  </a:lnTo>
                  <a:lnTo>
                    <a:pt x="1224" y="714"/>
                  </a:lnTo>
                  <a:lnTo>
                    <a:pt x="1225" y="714"/>
                  </a:lnTo>
                  <a:lnTo>
                    <a:pt x="1226" y="714"/>
                  </a:lnTo>
                  <a:lnTo>
                    <a:pt x="1227" y="714"/>
                  </a:lnTo>
                  <a:lnTo>
                    <a:pt x="1228" y="714"/>
                  </a:lnTo>
                  <a:lnTo>
                    <a:pt x="1229" y="714"/>
                  </a:lnTo>
                  <a:lnTo>
                    <a:pt x="1232" y="714"/>
                  </a:lnTo>
                  <a:lnTo>
                    <a:pt x="1233" y="714"/>
                  </a:lnTo>
                  <a:lnTo>
                    <a:pt x="1234" y="715"/>
                  </a:lnTo>
                  <a:lnTo>
                    <a:pt x="1234" y="716"/>
                  </a:lnTo>
                  <a:lnTo>
                    <a:pt x="1235" y="716"/>
                  </a:lnTo>
                  <a:lnTo>
                    <a:pt x="1235" y="717"/>
                  </a:lnTo>
                  <a:lnTo>
                    <a:pt x="1236" y="717"/>
                  </a:lnTo>
                  <a:lnTo>
                    <a:pt x="1237" y="717"/>
                  </a:lnTo>
                  <a:lnTo>
                    <a:pt x="1238" y="717"/>
                  </a:lnTo>
                  <a:lnTo>
                    <a:pt x="1240" y="717"/>
                  </a:lnTo>
                  <a:lnTo>
                    <a:pt x="1241" y="717"/>
                  </a:lnTo>
                  <a:lnTo>
                    <a:pt x="1242" y="717"/>
                  </a:lnTo>
                  <a:lnTo>
                    <a:pt x="1243" y="717"/>
                  </a:lnTo>
                  <a:lnTo>
                    <a:pt x="1244" y="717"/>
                  </a:lnTo>
                  <a:lnTo>
                    <a:pt x="1245" y="717"/>
                  </a:lnTo>
                  <a:lnTo>
                    <a:pt x="1249" y="717"/>
                  </a:lnTo>
                  <a:lnTo>
                    <a:pt x="1250" y="717"/>
                  </a:lnTo>
                  <a:lnTo>
                    <a:pt x="1251" y="719"/>
                  </a:lnTo>
                  <a:lnTo>
                    <a:pt x="1252" y="719"/>
                  </a:lnTo>
                  <a:lnTo>
                    <a:pt x="1253" y="720"/>
                  </a:lnTo>
                  <a:lnTo>
                    <a:pt x="1254" y="720"/>
                  </a:lnTo>
                  <a:lnTo>
                    <a:pt x="1254" y="721"/>
                  </a:lnTo>
                  <a:lnTo>
                    <a:pt x="1255" y="721"/>
                  </a:lnTo>
                  <a:lnTo>
                    <a:pt x="1258" y="722"/>
                  </a:lnTo>
                  <a:lnTo>
                    <a:pt x="1259" y="723"/>
                  </a:lnTo>
                  <a:lnTo>
                    <a:pt x="1260" y="723"/>
                  </a:lnTo>
                  <a:lnTo>
                    <a:pt x="1261" y="723"/>
                  </a:lnTo>
                  <a:lnTo>
                    <a:pt x="1262" y="723"/>
                  </a:lnTo>
                  <a:lnTo>
                    <a:pt x="1263" y="724"/>
                  </a:lnTo>
                  <a:lnTo>
                    <a:pt x="1267" y="724"/>
                  </a:lnTo>
                  <a:lnTo>
                    <a:pt x="1267" y="725"/>
                  </a:lnTo>
                  <a:lnTo>
                    <a:pt x="1267" y="726"/>
                  </a:lnTo>
                  <a:lnTo>
                    <a:pt x="1267" y="728"/>
                  </a:lnTo>
                  <a:lnTo>
                    <a:pt x="1267" y="729"/>
                  </a:lnTo>
                  <a:lnTo>
                    <a:pt x="1267" y="730"/>
                  </a:lnTo>
                  <a:lnTo>
                    <a:pt x="1267" y="731"/>
                  </a:lnTo>
                  <a:lnTo>
                    <a:pt x="1268" y="732"/>
                  </a:lnTo>
                  <a:lnTo>
                    <a:pt x="1268" y="733"/>
                  </a:lnTo>
                  <a:lnTo>
                    <a:pt x="1268" y="734"/>
                  </a:lnTo>
                  <a:lnTo>
                    <a:pt x="1268" y="733"/>
                  </a:lnTo>
                  <a:lnTo>
                    <a:pt x="1269" y="733"/>
                  </a:lnTo>
                  <a:lnTo>
                    <a:pt x="1270" y="733"/>
                  </a:lnTo>
                  <a:lnTo>
                    <a:pt x="1271" y="733"/>
                  </a:lnTo>
                  <a:lnTo>
                    <a:pt x="1272" y="733"/>
                  </a:lnTo>
                  <a:lnTo>
                    <a:pt x="1273" y="733"/>
                  </a:lnTo>
                  <a:lnTo>
                    <a:pt x="1275" y="733"/>
                  </a:lnTo>
                  <a:lnTo>
                    <a:pt x="1277" y="734"/>
                  </a:lnTo>
                  <a:lnTo>
                    <a:pt x="1278" y="734"/>
                  </a:lnTo>
                  <a:lnTo>
                    <a:pt x="1279" y="734"/>
                  </a:lnTo>
                  <a:lnTo>
                    <a:pt x="1280" y="734"/>
                  </a:lnTo>
                  <a:lnTo>
                    <a:pt x="1281" y="734"/>
                  </a:lnTo>
                  <a:lnTo>
                    <a:pt x="1283" y="734"/>
                  </a:lnTo>
                  <a:lnTo>
                    <a:pt x="1284" y="734"/>
                  </a:lnTo>
                  <a:lnTo>
                    <a:pt x="1285" y="734"/>
                  </a:lnTo>
                  <a:lnTo>
                    <a:pt x="1286" y="733"/>
                  </a:lnTo>
                  <a:lnTo>
                    <a:pt x="1287" y="733"/>
                  </a:lnTo>
                  <a:lnTo>
                    <a:pt x="1288" y="733"/>
                  </a:lnTo>
                  <a:lnTo>
                    <a:pt x="1288" y="732"/>
                  </a:lnTo>
                  <a:lnTo>
                    <a:pt x="1289" y="732"/>
                  </a:lnTo>
                  <a:lnTo>
                    <a:pt x="1290" y="732"/>
                  </a:lnTo>
                  <a:lnTo>
                    <a:pt x="1290" y="731"/>
                  </a:lnTo>
                  <a:lnTo>
                    <a:pt x="1292" y="731"/>
                  </a:lnTo>
                  <a:lnTo>
                    <a:pt x="1292" y="730"/>
                  </a:lnTo>
                  <a:lnTo>
                    <a:pt x="1293" y="730"/>
                  </a:lnTo>
                  <a:lnTo>
                    <a:pt x="1294" y="729"/>
                  </a:lnTo>
                  <a:lnTo>
                    <a:pt x="1295" y="728"/>
                  </a:lnTo>
                  <a:lnTo>
                    <a:pt x="1296" y="726"/>
                  </a:lnTo>
                  <a:lnTo>
                    <a:pt x="1297" y="725"/>
                  </a:lnTo>
                  <a:lnTo>
                    <a:pt x="1298" y="724"/>
                  </a:lnTo>
                  <a:lnTo>
                    <a:pt x="1299" y="724"/>
                  </a:lnTo>
                  <a:lnTo>
                    <a:pt x="1299" y="723"/>
                  </a:lnTo>
                  <a:lnTo>
                    <a:pt x="1301" y="723"/>
                  </a:lnTo>
                  <a:lnTo>
                    <a:pt x="1302" y="722"/>
                  </a:lnTo>
                  <a:lnTo>
                    <a:pt x="1303" y="721"/>
                  </a:lnTo>
                  <a:lnTo>
                    <a:pt x="1304" y="721"/>
                  </a:lnTo>
                  <a:lnTo>
                    <a:pt x="1304" y="720"/>
                  </a:lnTo>
                  <a:lnTo>
                    <a:pt x="1305" y="720"/>
                  </a:lnTo>
                  <a:lnTo>
                    <a:pt x="1306" y="719"/>
                  </a:lnTo>
                  <a:lnTo>
                    <a:pt x="1307" y="719"/>
                  </a:lnTo>
                  <a:lnTo>
                    <a:pt x="1309" y="717"/>
                  </a:lnTo>
                  <a:lnTo>
                    <a:pt x="1310" y="716"/>
                  </a:lnTo>
                  <a:lnTo>
                    <a:pt x="1309" y="716"/>
                  </a:lnTo>
                  <a:lnTo>
                    <a:pt x="1309" y="715"/>
                  </a:lnTo>
                  <a:lnTo>
                    <a:pt x="1307" y="714"/>
                  </a:lnTo>
                  <a:lnTo>
                    <a:pt x="1307" y="713"/>
                  </a:lnTo>
                  <a:lnTo>
                    <a:pt x="1306" y="713"/>
                  </a:lnTo>
                  <a:lnTo>
                    <a:pt x="1306" y="712"/>
                  </a:lnTo>
                  <a:lnTo>
                    <a:pt x="1305" y="711"/>
                  </a:lnTo>
                  <a:lnTo>
                    <a:pt x="1305" y="709"/>
                  </a:lnTo>
                  <a:lnTo>
                    <a:pt x="1307" y="709"/>
                  </a:lnTo>
                  <a:lnTo>
                    <a:pt x="1309" y="709"/>
                  </a:lnTo>
                  <a:lnTo>
                    <a:pt x="1307" y="709"/>
                  </a:lnTo>
                  <a:lnTo>
                    <a:pt x="1306" y="706"/>
                  </a:lnTo>
                  <a:lnTo>
                    <a:pt x="1302" y="706"/>
                  </a:lnTo>
                  <a:lnTo>
                    <a:pt x="1302" y="703"/>
                  </a:lnTo>
                  <a:lnTo>
                    <a:pt x="1304" y="703"/>
                  </a:lnTo>
                  <a:lnTo>
                    <a:pt x="1301" y="698"/>
                  </a:lnTo>
                  <a:lnTo>
                    <a:pt x="1299" y="696"/>
                  </a:lnTo>
                  <a:lnTo>
                    <a:pt x="1297" y="697"/>
                  </a:lnTo>
                  <a:lnTo>
                    <a:pt x="1297" y="695"/>
                  </a:lnTo>
                  <a:lnTo>
                    <a:pt x="1299" y="695"/>
                  </a:lnTo>
                  <a:lnTo>
                    <a:pt x="1298" y="695"/>
                  </a:lnTo>
                  <a:lnTo>
                    <a:pt x="1298" y="694"/>
                  </a:lnTo>
                  <a:lnTo>
                    <a:pt x="1296" y="691"/>
                  </a:lnTo>
                  <a:lnTo>
                    <a:pt x="1295" y="690"/>
                  </a:lnTo>
                  <a:lnTo>
                    <a:pt x="1293" y="684"/>
                  </a:lnTo>
                  <a:lnTo>
                    <a:pt x="1292" y="683"/>
                  </a:lnTo>
                  <a:lnTo>
                    <a:pt x="1288" y="683"/>
                  </a:lnTo>
                  <a:lnTo>
                    <a:pt x="1286" y="683"/>
                  </a:lnTo>
                  <a:lnTo>
                    <a:pt x="1286" y="681"/>
                  </a:lnTo>
                  <a:lnTo>
                    <a:pt x="1285" y="681"/>
                  </a:lnTo>
                  <a:lnTo>
                    <a:pt x="1285" y="683"/>
                  </a:lnTo>
                  <a:lnTo>
                    <a:pt x="1280" y="683"/>
                  </a:lnTo>
                  <a:lnTo>
                    <a:pt x="1277" y="683"/>
                  </a:lnTo>
                  <a:lnTo>
                    <a:pt x="1276" y="683"/>
                  </a:lnTo>
                  <a:lnTo>
                    <a:pt x="1276" y="681"/>
                  </a:lnTo>
                  <a:lnTo>
                    <a:pt x="1275" y="680"/>
                  </a:lnTo>
                  <a:lnTo>
                    <a:pt x="1273" y="680"/>
                  </a:lnTo>
                  <a:lnTo>
                    <a:pt x="1273" y="679"/>
                  </a:lnTo>
                  <a:lnTo>
                    <a:pt x="1273" y="678"/>
                  </a:lnTo>
                  <a:lnTo>
                    <a:pt x="1273" y="677"/>
                  </a:lnTo>
                  <a:lnTo>
                    <a:pt x="1273" y="675"/>
                  </a:lnTo>
                  <a:lnTo>
                    <a:pt x="1273" y="674"/>
                  </a:lnTo>
                  <a:lnTo>
                    <a:pt x="1273" y="673"/>
                  </a:lnTo>
                  <a:lnTo>
                    <a:pt x="1273" y="672"/>
                  </a:lnTo>
                  <a:lnTo>
                    <a:pt x="1276" y="671"/>
                  </a:lnTo>
                  <a:lnTo>
                    <a:pt x="1278" y="671"/>
                  </a:lnTo>
                  <a:lnTo>
                    <a:pt x="1279" y="671"/>
                  </a:lnTo>
                  <a:lnTo>
                    <a:pt x="1280" y="671"/>
                  </a:lnTo>
                  <a:lnTo>
                    <a:pt x="1281" y="671"/>
                  </a:lnTo>
                  <a:lnTo>
                    <a:pt x="1283" y="671"/>
                  </a:lnTo>
                  <a:lnTo>
                    <a:pt x="1283" y="670"/>
                  </a:lnTo>
                  <a:lnTo>
                    <a:pt x="1281" y="669"/>
                  </a:lnTo>
                  <a:lnTo>
                    <a:pt x="1278" y="669"/>
                  </a:lnTo>
                  <a:lnTo>
                    <a:pt x="1277" y="669"/>
                  </a:lnTo>
                  <a:lnTo>
                    <a:pt x="1275" y="670"/>
                  </a:lnTo>
                  <a:lnTo>
                    <a:pt x="1275" y="669"/>
                  </a:lnTo>
                  <a:lnTo>
                    <a:pt x="1275" y="667"/>
                  </a:lnTo>
                  <a:lnTo>
                    <a:pt x="1276" y="667"/>
                  </a:lnTo>
                  <a:lnTo>
                    <a:pt x="1277" y="666"/>
                  </a:lnTo>
                  <a:lnTo>
                    <a:pt x="1278" y="666"/>
                  </a:lnTo>
                  <a:lnTo>
                    <a:pt x="1277" y="665"/>
                  </a:lnTo>
                  <a:lnTo>
                    <a:pt x="1277" y="664"/>
                  </a:lnTo>
                  <a:lnTo>
                    <a:pt x="1276" y="664"/>
                  </a:lnTo>
                  <a:lnTo>
                    <a:pt x="1276" y="663"/>
                  </a:lnTo>
                  <a:lnTo>
                    <a:pt x="1275" y="662"/>
                  </a:lnTo>
                  <a:lnTo>
                    <a:pt x="1275" y="661"/>
                  </a:lnTo>
                  <a:lnTo>
                    <a:pt x="1273" y="661"/>
                  </a:lnTo>
                  <a:lnTo>
                    <a:pt x="1273" y="659"/>
                  </a:lnTo>
                  <a:lnTo>
                    <a:pt x="1272" y="658"/>
                  </a:lnTo>
                  <a:lnTo>
                    <a:pt x="1271" y="657"/>
                  </a:lnTo>
                  <a:lnTo>
                    <a:pt x="1271" y="656"/>
                  </a:lnTo>
                  <a:lnTo>
                    <a:pt x="1270" y="655"/>
                  </a:lnTo>
                  <a:lnTo>
                    <a:pt x="1269" y="654"/>
                  </a:lnTo>
                  <a:lnTo>
                    <a:pt x="1269" y="653"/>
                  </a:lnTo>
                  <a:lnTo>
                    <a:pt x="1268" y="653"/>
                  </a:lnTo>
                  <a:lnTo>
                    <a:pt x="1267" y="653"/>
                  </a:lnTo>
                  <a:lnTo>
                    <a:pt x="1267" y="654"/>
                  </a:lnTo>
                  <a:lnTo>
                    <a:pt x="1267" y="655"/>
                  </a:lnTo>
                  <a:lnTo>
                    <a:pt x="1267" y="656"/>
                  </a:lnTo>
                  <a:lnTo>
                    <a:pt x="1267" y="657"/>
                  </a:lnTo>
                  <a:lnTo>
                    <a:pt x="1267" y="658"/>
                  </a:lnTo>
                  <a:lnTo>
                    <a:pt x="1267" y="659"/>
                  </a:lnTo>
                  <a:lnTo>
                    <a:pt x="1266" y="659"/>
                  </a:lnTo>
                  <a:lnTo>
                    <a:pt x="1264" y="659"/>
                  </a:lnTo>
                  <a:lnTo>
                    <a:pt x="1263" y="659"/>
                  </a:lnTo>
                  <a:lnTo>
                    <a:pt x="1262" y="661"/>
                  </a:lnTo>
                  <a:lnTo>
                    <a:pt x="1261" y="661"/>
                  </a:lnTo>
                  <a:lnTo>
                    <a:pt x="1261" y="659"/>
                  </a:lnTo>
                  <a:lnTo>
                    <a:pt x="1261" y="656"/>
                  </a:lnTo>
                  <a:lnTo>
                    <a:pt x="1261" y="653"/>
                  </a:lnTo>
                  <a:lnTo>
                    <a:pt x="1261" y="652"/>
                  </a:lnTo>
                  <a:lnTo>
                    <a:pt x="1261" y="648"/>
                  </a:lnTo>
                  <a:lnTo>
                    <a:pt x="1261" y="646"/>
                  </a:lnTo>
                  <a:lnTo>
                    <a:pt x="1264" y="644"/>
                  </a:lnTo>
                  <a:lnTo>
                    <a:pt x="1260" y="646"/>
                  </a:lnTo>
                  <a:lnTo>
                    <a:pt x="1260" y="645"/>
                  </a:lnTo>
                  <a:lnTo>
                    <a:pt x="1259" y="645"/>
                  </a:lnTo>
                  <a:lnTo>
                    <a:pt x="1259" y="644"/>
                  </a:lnTo>
                  <a:lnTo>
                    <a:pt x="1259" y="642"/>
                  </a:lnTo>
                  <a:lnTo>
                    <a:pt x="1258" y="642"/>
                  </a:lnTo>
                  <a:lnTo>
                    <a:pt x="1258" y="641"/>
                  </a:lnTo>
                  <a:lnTo>
                    <a:pt x="1257" y="640"/>
                  </a:lnTo>
                  <a:lnTo>
                    <a:pt x="1255" y="639"/>
                  </a:lnTo>
                  <a:lnTo>
                    <a:pt x="1257" y="638"/>
                  </a:lnTo>
                  <a:lnTo>
                    <a:pt x="1258" y="637"/>
                  </a:lnTo>
                  <a:lnTo>
                    <a:pt x="1259" y="637"/>
                  </a:lnTo>
                  <a:lnTo>
                    <a:pt x="1258" y="636"/>
                  </a:lnTo>
                  <a:lnTo>
                    <a:pt x="1258" y="634"/>
                  </a:lnTo>
                  <a:lnTo>
                    <a:pt x="1257" y="634"/>
                  </a:lnTo>
                  <a:lnTo>
                    <a:pt x="1257" y="633"/>
                  </a:lnTo>
                  <a:lnTo>
                    <a:pt x="1255" y="633"/>
                  </a:lnTo>
                  <a:lnTo>
                    <a:pt x="1255" y="632"/>
                  </a:lnTo>
                  <a:lnTo>
                    <a:pt x="1254" y="631"/>
                  </a:lnTo>
                  <a:lnTo>
                    <a:pt x="1254" y="630"/>
                  </a:lnTo>
                  <a:lnTo>
                    <a:pt x="1255" y="629"/>
                  </a:lnTo>
                  <a:lnTo>
                    <a:pt x="1254" y="628"/>
                  </a:lnTo>
                  <a:lnTo>
                    <a:pt x="1253" y="625"/>
                  </a:lnTo>
                  <a:lnTo>
                    <a:pt x="1252" y="625"/>
                  </a:lnTo>
                  <a:lnTo>
                    <a:pt x="1252" y="624"/>
                  </a:lnTo>
                  <a:lnTo>
                    <a:pt x="1251" y="624"/>
                  </a:lnTo>
                  <a:lnTo>
                    <a:pt x="1251" y="623"/>
                  </a:lnTo>
                  <a:lnTo>
                    <a:pt x="1250" y="623"/>
                  </a:lnTo>
                  <a:lnTo>
                    <a:pt x="1250" y="622"/>
                  </a:lnTo>
                  <a:lnTo>
                    <a:pt x="1249" y="622"/>
                  </a:lnTo>
                  <a:lnTo>
                    <a:pt x="1249" y="623"/>
                  </a:lnTo>
                  <a:lnTo>
                    <a:pt x="1247" y="623"/>
                  </a:lnTo>
                  <a:lnTo>
                    <a:pt x="1246" y="624"/>
                  </a:lnTo>
                  <a:lnTo>
                    <a:pt x="1245" y="623"/>
                  </a:lnTo>
                  <a:lnTo>
                    <a:pt x="1244" y="623"/>
                  </a:lnTo>
                  <a:lnTo>
                    <a:pt x="1244" y="622"/>
                  </a:lnTo>
                  <a:lnTo>
                    <a:pt x="1243" y="622"/>
                  </a:lnTo>
                  <a:lnTo>
                    <a:pt x="1243" y="621"/>
                  </a:lnTo>
                  <a:lnTo>
                    <a:pt x="1242" y="621"/>
                  </a:lnTo>
                  <a:lnTo>
                    <a:pt x="1241" y="621"/>
                  </a:lnTo>
                  <a:lnTo>
                    <a:pt x="1240" y="620"/>
                  </a:lnTo>
                  <a:lnTo>
                    <a:pt x="1240" y="621"/>
                  </a:lnTo>
                  <a:lnTo>
                    <a:pt x="1240" y="622"/>
                  </a:lnTo>
                  <a:lnTo>
                    <a:pt x="1237" y="628"/>
                  </a:lnTo>
                  <a:lnTo>
                    <a:pt x="1237" y="629"/>
                  </a:lnTo>
                  <a:lnTo>
                    <a:pt x="1236" y="630"/>
                  </a:lnTo>
                  <a:lnTo>
                    <a:pt x="1236" y="631"/>
                  </a:lnTo>
                  <a:lnTo>
                    <a:pt x="1235" y="633"/>
                  </a:lnTo>
                  <a:lnTo>
                    <a:pt x="1235" y="634"/>
                  </a:lnTo>
                  <a:lnTo>
                    <a:pt x="1234" y="637"/>
                  </a:lnTo>
                  <a:lnTo>
                    <a:pt x="1235" y="638"/>
                  </a:lnTo>
                  <a:lnTo>
                    <a:pt x="1236" y="640"/>
                  </a:lnTo>
                  <a:lnTo>
                    <a:pt x="1235" y="641"/>
                  </a:lnTo>
                  <a:lnTo>
                    <a:pt x="1235" y="642"/>
                  </a:lnTo>
                  <a:lnTo>
                    <a:pt x="1235" y="644"/>
                  </a:lnTo>
                  <a:lnTo>
                    <a:pt x="1234" y="644"/>
                  </a:lnTo>
                  <a:lnTo>
                    <a:pt x="1234" y="645"/>
                  </a:lnTo>
                  <a:lnTo>
                    <a:pt x="1234" y="646"/>
                  </a:lnTo>
                  <a:lnTo>
                    <a:pt x="1234" y="647"/>
                  </a:lnTo>
                  <a:lnTo>
                    <a:pt x="1233" y="647"/>
                  </a:lnTo>
                  <a:lnTo>
                    <a:pt x="1233" y="648"/>
                  </a:lnTo>
                  <a:lnTo>
                    <a:pt x="1233" y="649"/>
                  </a:lnTo>
                  <a:lnTo>
                    <a:pt x="1233" y="650"/>
                  </a:lnTo>
                  <a:lnTo>
                    <a:pt x="1232" y="650"/>
                  </a:lnTo>
                  <a:lnTo>
                    <a:pt x="1232" y="652"/>
                  </a:lnTo>
                  <a:lnTo>
                    <a:pt x="1232" y="653"/>
                  </a:lnTo>
                  <a:lnTo>
                    <a:pt x="1232" y="654"/>
                  </a:lnTo>
                  <a:lnTo>
                    <a:pt x="1230" y="654"/>
                  </a:lnTo>
                  <a:lnTo>
                    <a:pt x="1230" y="655"/>
                  </a:lnTo>
                  <a:lnTo>
                    <a:pt x="1228" y="653"/>
                  </a:lnTo>
                  <a:lnTo>
                    <a:pt x="1229" y="649"/>
                  </a:lnTo>
                  <a:lnTo>
                    <a:pt x="1230" y="646"/>
                  </a:lnTo>
                  <a:lnTo>
                    <a:pt x="1227" y="640"/>
                  </a:lnTo>
                  <a:lnTo>
                    <a:pt x="1228" y="639"/>
                  </a:lnTo>
                  <a:lnTo>
                    <a:pt x="1233" y="637"/>
                  </a:lnTo>
                  <a:lnTo>
                    <a:pt x="1230" y="633"/>
                  </a:lnTo>
                  <a:lnTo>
                    <a:pt x="1232" y="633"/>
                  </a:lnTo>
                  <a:lnTo>
                    <a:pt x="1234" y="636"/>
                  </a:lnTo>
                  <a:lnTo>
                    <a:pt x="1234" y="637"/>
                  </a:lnTo>
                  <a:lnTo>
                    <a:pt x="1234" y="636"/>
                  </a:lnTo>
                  <a:lnTo>
                    <a:pt x="1234" y="634"/>
                  </a:lnTo>
                  <a:lnTo>
                    <a:pt x="1235" y="632"/>
                  </a:lnTo>
                  <a:lnTo>
                    <a:pt x="1235" y="631"/>
                  </a:lnTo>
                  <a:lnTo>
                    <a:pt x="1236" y="631"/>
                  </a:lnTo>
                  <a:lnTo>
                    <a:pt x="1234" y="630"/>
                  </a:lnTo>
                  <a:lnTo>
                    <a:pt x="1234" y="631"/>
                  </a:lnTo>
                  <a:lnTo>
                    <a:pt x="1233" y="632"/>
                  </a:lnTo>
                  <a:lnTo>
                    <a:pt x="1232" y="632"/>
                  </a:lnTo>
                  <a:lnTo>
                    <a:pt x="1232" y="631"/>
                  </a:lnTo>
                  <a:lnTo>
                    <a:pt x="1233" y="631"/>
                  </a:lnTo>
                  <a:lnTo>
                    <a:pt x="1233" y="630"/>
                  </a:lnTo>
                  <a:lnTo>
                    <a:pt x="1233" y="629"/>
                  </a:lnTo>
                  <a:lnTo>
                    <a:pt x="1233" y="628"/>
                  </a:lnTo>
                  <a:lnTo>
                    <a:pt x="1234" y="627"/>
                  </a:lnTo>
                  <a:lnTo>
                    <a:pt x="1234" y="625"/>
                  </a:lnTo>
                  <a:lnTo>
                    <a:pt x="1234" y="624"/>
                  </a:lnTo>
                  <a:lnTo>
                    <a:pt x="1235" y="623"/>
                  </a:lnTo>
                  <a:lnTo>
                    <a:pt x="1235" y="624"/>
                  </a:lnTo>
                  <a:lnTo>
                    <a:pt x="1236" y="625"/>
                  </a:lnTo>
                  <a:lnTo>
                    <a:pt x="1237" y="627"/>
                  </a:lnTo>
                  <a:lnTo>
                    <a:pt x="1238" y="623"/>
                  </a:lnTo>
                  <a:lnTo>
                    <a:pt x="1238" y="621"/>
                  </a:lnTo>
                  <a:lnTo>
                    <a:pt x="1240" y="621"/>
                  </a:lnTo>
                  <a:lnTo>
                    <a:pt x="1240" y="619"/>
                  </a:lnTo>
                  <a:lnTo>
                    <a:pt x="1241" y="617"/>
                  </a:lnTo>
                  <a:lnTo>
                    <a:pt x="1242" y="614"/>
                  </a:lnTo>
                  <a:lnTo>
                    <a:pt x="1242" y="612"/>
                  </a:lnTo>
                  <a:lnTo>
                    <a:pt x="1241" y="609"/>
                  </a:lnTo>
                  <a:lnTo>
                    <a:pt x="1241" y="608"/>
                  </a:lnTo>
                  <a:lnTo>
                    <a:pt x="1242" y="608"/>
                  </a:lnTo>
                  <a:lnTo>
                    <a:pt x="1242" y="607"/>
                  </a:lnTo>
                  <a:lnTo>
                    <a:pt x="1241" y="607"/>
                  </a:lnTo>
                  <a:lnTo>
                    <a:pt x="1241" y="606"/>
                  </a:lnTo>
                  <a:lnTo>
                    <a:pt x="1240" y="606"/>
                  </a:lnTo>
                  <a:lnTo>
                    <a:pt x="1236" y="609"/>
                  </a:lnTo>
                  <a:lnTo>
                    <a:pt x="1235" y="609"/>
                  </a:lnTo>
                  <a:lnTo>
                    <a:pt x="1234" y="608"/>
                  </a:lnTo>
                  <a:lnTo>
                    <a:pt x="1234" y="607"/>
                  </a:lnTo>
                  <a:lnTo>
                    <a:pt x="1233" y="607"/>
                  </a:lnTo>
                  <a:lnTo>
                    <a:pt x="1233" y="606"/>
                  </a:lnTo>
                  <a:lnTo>
                    <a:pt x="1233" y="605"/>
                  </a:lnTo>
                  <a:lnTo>
                    <a:pt x="1232" y="605"/>
                  </a:lnTo>
                  <a:lnTo>
                    <a:pt x="1233" y="605"/>
                  </a:lnTo>
                  <a:lnTo>
                    <a:pt x="1234" y="604"/>
                  </a:lnTo>
                  <a:lnTo>
                    <a:pt x="1235" y="604"/>
                  </a:lnTo>
                  <a:lnTo>
                    <a:pt x="1236" y="603"/>
                  </a:lnTo>
                  <a:lnTo>
                    <a:pt x="1237" y="603"/>
                  </a:lnTo>
                  <a:lnTo>
                    <a:pt x="1237" y="602"/>
                  </a:lnTo>
                  <a:lnTo>
                    <a:pt x="1236" y="600"/>
                  </a:lnTo>
                  <a:lnTo>
                    <a:pt x="1234" y="596"/>
                  </a:lnTo>
                  <a:lnTo>
                    <a:pt x="1233" y="597"/>
                  </a:lnTo>
                  <a:lnTo>
                    <a:pt x="1232" y="596"/>
                  </a:lnTo>
                  <a:lnTo>
                    <a:pt x="1229" y="592"/>
                  </a:lnTo>
                  <a:lnTo>
                    <a:pt x="1228" y="594"/>
                  </a:lnTo>
                  <a:lnTo>
                    <a:pt x="1228" y="592"/>
                  </a:lnTo>
                  <a:lnTo>
                    <a:pt x="1227" y="591"/>
                  </a:lnTo>
                  <a:lnTo>
                    <a:pt x="1227" y="590"/>
                  </a:lnTo>
                  <a:lnTo>
                    <a:pt x="1228" y="590"/>
                  </a:lnTo>
                  <a:lnTo>
                    <a:pt x="1228" y="589"/>
                  </a:lnTo>
                  <a:lnTo>
                    <a:pt x="1229" y="589"/>
                  </a:lnTo>
                  <a:lnTo>
                    <a:pt x="1228" y="588"/>
                  </a:lnTo>
                  <a:lnTo>
                    <a:pt x="1227" y="587"/>
                  </a:lnTo>
                  <a:lnTo>
                    <a:pt x="1226" y="588"/>
                  </a:lnTo>
                  <a:lnTo>
                    <a:pt x="1225" y="588"/>
                  </a:lnTo>
                  <a:lnTo>
                    <a:pt x="1224" y="589"/>
                  </a:lnTo>
                  <a:lnTo>
                    <a:pt x="1223" y="589"/>
                  </a:lnTo>
                  <a:lnTo>
                    <a:pt x="1223" y="590"/>
                  </a:lnTo>
                  <a:lnTo>
                    <a:pt x="1221" y="590"/>
                  </a:lnTo>
                  <a:lnTo>
                    <a:pt x="1220" y="591"/>
                  </a:lnTo>
                  <a:lnTo>
                    <a:pt x="1219" y="591"/>
                  </a:lnTo>
                  <a:lnTo>
                    <a:pt x="1219" y="592"/>
                  </a:lnTo>
                  <a:lnTo>
                    <a:pt x="1218" y="592"/>
                  </a:lnTo>
                  <a:lnTo>
                    <a:pt x="1217" y="594"/>
                  </a:lnTo>
                  <a:lnTo>
                    <a:pt x="1216" y="594"/>
                  </a:lnTo>
                  <a:lnTo>
                    <a:pt x="1216" y="595"/>
                  </a:lnTo>
                  <a:lnTo>
                    <a:pt x="1215" y="595"/>
                  </a:lnTo>
                  <a:lnTo>
                    <a:pt x="1214" y="595"/>
                  </a:lnTo>
                  <a:lnTo>
                    <a:pt x="1214" y="596"/>
                  </a:lnTo>
                  <a:lnTo>
                    <a:pt x="1212" y="596"/>
                  </a:lnTo>
                  <a:lnTo>
                    <a:pt x="1211" y="596"/>
                  </a:lnTo>
                  <a:lnTo>
                    <a:pt x="1209" y="597"/>
                  </a:lnTo>
                  <a:lnTo>
                    <a:pt x="1209" y="596"/>
                  </a:lnTo>
                  <a:lnTo>
                    <a:pt x="1207" y="594"/>
                  </a:lnTo>
                  <a:lnTo>
                    <a:pt x="1206" y="595"/>
                  </a:lnTo>
                  <a:lnTo>
                    <a:pt x="1204" y="595"/>
                  </a:lnTo>
                  <a:lnTo>
                    <a:pt x="1204" y="596"/>
                  </a:lnTo>
                  <a:lnTo>
                    <a:pt x="1203" y="596"/>
                  </a:lnTo>
                  <a:lnTo>
                    <a:pt x="1203" y="597"/>
                  </a:lnTo>
                  <a:lnTo>
                    <a:pt x="1202" y="596"/>
                  </a:lnTo>
                  <a:lnTo>
                    <a:pt x="1202" y="597"/>
                  </a:lnTo>
                  <a:lnTo>
                    <a:pt x="1200" y="598"/>
                  </a:lnTo>
                  <a:lnTo>
                    <a:pt x="1200" y="597"/>
                  </a:lnTo>
                  <a:lnTo>
                    <a:pt x="1199" y="596"/>
                  </a:lnTo>
                  <a:lnTo>
                    <a:pt x="1198" y="596"/>
                  </a:lnTo>
                  <a:lnTo>
                    <a:pt x="1198" y="597"/>
                  </a:lnTo>
                  <a:lnTo>
                    <a:pt x="1199" y="597"/>
                  </a:lnTo>
                  <a:lnTo>
                    <a:pt x="1198" y="598"/>
                  </a:lnTo>
                  <a:lnTo>
                    <a:pt x="1198" y="599"/>
                  </a:lnTo>
                  <a:lnTo>
                    <a:pt x="1197" y="599"/>
                  </a:lnTo>
                  <a:lnTo>
                    <a:pt x="1194" y="602"/>
                  </a:lnTo>
                  <a:lnTo>
                    <a:pt x="1193" y="602"/>
                  </a:lnTo>
                  <a:lnTo>
                    <a:pt x="1195" y="604"/>
                  </a:lnTo>
                  <a:lnTo>
                    <a:pt x="1195" y="605"/>
                  </a:lnTo>
                  <a:lnTo>
                    <a:pt x="1197" y="606"/>
                  </a:lnTo>
                  <a:lnTo>
                    <a:pt x="1198" y="607"/>
                  </a:lnTo>
                  <a:lnTo>
                    <a:pt x="1197" y="607"/>
                  </a:lnTo>
                  <a:lnTo>
                    <a:pt x="1195" y="607"/>
                  </a:lnTo>
                  <a:lnTo>
                    <a:pt x="1195" y="608"/>
                  </a:lnTo>
                  <a:lnTo>
                    <a:pt x="1194" y="608"/>
                  </a:lnTo>
                  <a:lnTo>
                    <a:pt x="1193" y="609"/>
                  </a:lnTo>
                  <a:lnTo>
                    <a:pt x="1192" y="611"/>
                  </a:lnTo>
                  <a:lnTo>
                    <a:pt x="1191" y="611"/>
                  </a:lnTo>
                  <a:lnTo>
                    <a:pt x="1190" y="612"/>
                  </a:lnTo>
                  <a:lnTo>
                    <a:pt x="1189" y="613"/>
                  </a:lnTo>
                  <a:lnTo>
                    <a:pt x="1186" y="614"/>
                  </a:lnTo>
                  <a:lnTo>
                    <a:pt x="1185" y="613"/>
                  </a:lnTo>
                  <a:lnTo>
                    <a:pt x="1184" y="614"/>
                  </a:lnTo>
                  <a:lnTo>
                    <a:pt x="1184" y="615"/>
                  </a:lnTo>
                  <a:lnTo>
                    <a:pt x="1183" y="616"/>
                  </a:lnTo>
                  <a:lnTo>
                    <a:pt x="1182" y="616"/>
                  </a:lnTo>
                  <a:lnTo>
                    <a:pt x="1182" y="617"/>
                  </a:lnTo>
                  <a:lnTo>
                    <a:pt x="1181" y="617"/>
                  </a:lnTo>
                  <a:lnTo>
                    <a:pt x="1180" y="619"/>
                  </a:lnTo>
                  <a:lnTo>
                    <a:pt x="1178" y="619"/>
                  </a:lnTo>
                  <a:lnTo>
                    <a:pt x="1177" y="620"/>
                  </a:lnTo>
                  <a:lnTo>
                    <a:pt x="1176" y="619"/>
                  </a:lnTo>
                  <a:lnTo>
                    <a:pt x="1176" y="617"/>
                  </a:lnTo>
                  <a:lnTo>
                    <a:pt x="1175" y="616"/>
                  </a:lnTo>
                  <a:lnTo>
                    <a:pt x="1174" y="615"/>
                  </a:lnTo>
                  <a:lnTo>
                    <a:pt x="1174" y="614"/>
                  </a:lnTo>
                  <a:lnTo>
                    <a:pt x="1174" y="613"/>
                  </a:lnTo>
                  <a:lnTo>
                    <a:pt x="1173" y="613"/>
                  </a:lnTo>
                  <a:lnTo>
                    <a:pt x="1173" y="612"/>
                  </a:lnTo>
                  <a:lnTo>
                    <a:pt x="1172" y="613"/>
                  </a:lnTo>
                  <a:lnTo>
                    <a:pt x="1168" y="615"/>
                  </a:lnTo>
                  <a:lnTo>
                    <a:pt x="1164" y="617"/>
                  </a:lnTo>
                  <a:lnTo>
                    <a:pt x="1163" y="619"/>
                  </a:lnTo>
                  <a:lnTo>
                    <a:pt x="1159" y="621"/>
                  </a:lnTo>
                  <a:lnTo>
                    <a:pt x="1160" y="622"/>
                  </a:lnTo>
                  <a:lnTo>
                    <a:pt x="1160" y="623"/>
                  </a:lnTo>
                  <a:lnTo>
                    <a:pt x="1159" y="624"/>
                  </a:lnTo>
                  <a:lnTo>
                    <a:pt x="1158" y="625"/>
                  </a:lnTo>
                  <a:lnTo>
                    <a:pt x="1158" y="624"/>
                  </a:lnTo>
                  <a:lnTo>
                    <a:pt x="1157" y="623"/>
                  </a:lnTo>
                  <a:lnTo>
                    <a:pt x="1155" y="624"/>
                  </a:lnTo>
                  <a:lnTo>
                    <a:pt x="1156" y="625"/>
                  </a:lnTo>
                  <a:lnTo>
                    <a:pt x="1156" y="627"/>
                  </a:lnTo>
                  <a:lnTo>
                    <a:pt x="1157" y="627"/>
                  </a:lnTo>
                  <a:lnTo>
                    <a:pt x="1156" y="627"/>
                  </a:lnTo>
                  <a:lnTo>
                    <a:pt x="1156" y="628"/>
                  </a:lnTo>
                  <a:lnTo>
                    <a:pt x="1155" y="627"/>
                  </a:lnTo>
                  <a:lnTo>
                    <a:pt x="1155" y="625"/>
                  </a:lnTo>
                  <a:lnTo>
                    <a:pt x="1154" y="624"/>
                  </a:lnTo>
                  <a:lnTo>
                    <a:pt x="1154" y="625"/>
                  </a:lnTo>
                  <a:lnTo>
                    <a:pt x="1151" y="625"/>
                  </a:lnTo>
                  <a:lnTo>
                    <a:pt x="1151" y="627"/>
                  </a:lnTo>
                  <a:lnTo>
                    <a:pt x="1149" y="628"/>
                  </a:lnTo>
                  <a:lnTo>
                    <a:pt x="1148" y="629"/>
                  </a:lnTo>
                  <a:lnTo>
                    <a:pt x="1145" y="630"/>
                  </a:lnTo>
                  <a:lnTo>
                    <a:pt x="1143" y="631"/>
                  </a:lnTo>
                  <a:lnTo>
                    <a:pt x="1142" y="632"/>
                  </a:lnTo>
                  <a:lnTo>
                    <a:pt x="1141" y="632"/>
                  </a:lnTo>
                  <a:lnTo>
                    <a:pt x="1141" y="633"/>
                  </a:lnTo>
                  <a:lnTo>
                    <a:pt x="1133" y="638"/>
                  </a:lnTo>
                  <a:lnTo>
                    <a:pt x="1132" y="639"/>
                  </a:lnTo>
                  <a:lnTo>
                    <a:pt x="1131" y="640"/>
                  </a:lnTo>
                  <a:lnTo>
                    <a:pt x="1130" y="640"/>
                  </a:lnTo>
                  <a:lnTo>
                    <a:pt x="1131" y="640"/>
                  </a:lnTo>
                  <a:lnTo>
                    <a:pt x="1133" y="645"/>
                  </a:lnTo>
                  <a:lnTo>
                    <a:pt x="1133" y="646"/>
                  </a:lnTo>
                  <a:lnTo>
                    <a:pt x="1132" y="646"/>
                  </a:lnTo>
                  <a:lnTo>
                    <a:pt x="1131" y="647"/>
                  </a:lnTo>
                  <a:lnTo>
                    <a:pt x="1132" y="649"/>
                  </a:lnTo>
                  <a:lnTo>
                    <a:pt x="1130" y="650"/>
                  </a:lnTo>
                  <a:lnTo>
                    <a:pt x="1129" y="650"/>
                  </a:lnTo>
                  <a:lnTo>
                    <a:pt x="1128" y="652"/>
                  </a:lnTo>
                  <a:lnTo>
                    <a:pt x="1124" y="654"/>
                  </a:lnTo>
                  <a:lnTo>
                    <a:pt x="1125" y="655"/>
                  </a:lnTo>
                  <a:lnTo>
                    <a:pt x="1128" y="658"/>
                  </a:lnTo>
                  <a:lnTo>
                    <a:pt x="1130" y="657"/>
                  </a:lnTo>
                  <a:lnTo>
                    <a:pt x="1132" y="656"/>
                  </a:lnTo>
                  <a:lnTo>
                    <a:pt x="1133" y="657"/>
                  </a:lnTo>
                  <a:lnTo>
                    <a:pt x="1133" y="658"/>
                  </a:lnTo>
                  <a:lnTo>
                    <a:pt x="1134" y="658"/>
                  </a:lnTo>
                  <a:lnTo>
                    <a:pt x="1133" y="658"/>
                  </a:lnTo>
                  <a:lnTo>
                    <a:pt x="1129" y="662"/>
                  </a:lnTo>
                  <a:lnTo>
                    <a:pt x="1128" y="662"/>
                  </a:lnTo>
                  <a:lnTo>
                    <a:pt x="1123" y="663"/>
                  </a:lnTo>
                  <a:lnTo>
                    <a:pt x="1121" y="664"/>
                  </a:lnTo>
                  <a:lnTo>
                    <a:pt x="1120" y="664"/>
                  </a:lnTo>
                  <a:lnTo>
                    <a:pt x="1118" y="665"/>
                  </a:lnTo>
                  <a:lnTo>
                    <a:pt x="1117" y="665"/>
                  </a:lnTo>
                  <a:lnTo>
                    <a:pt x="1117" y="669"/>
                  </a:lnTo>
                  <a:lnTo>
                    <a:pt x="1117" y="670"/>
                  </a:lnTo>
                  <a:lnTo>
                    <a:pt x="1117" y="673"/>
                  </a:lnTo>
                  <a:lnTo>
                    <a:pt x="1116" y="673"/>
                  </a:lnTo>
                  <a:lnTo>
                    <a:pt x="1115" y="673"/>
                  </a:lnTo>
                  <a:lnTo>
                    <a:pt x="1115" y="672"/>
                  </a:lnTo>
                  <a:lnTo>
                    <a:pt x="1114" y="672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1219020"/>
              <a:endParaRPr lang="zh-CN" altLang="en-US" sz="12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331" name="Freeform 294">
              <a:extLst>
                <a:ext uri="{FF2B5EF4-FFF2-40B4-BE49-F238E27FC236}">
                  <a16:creationId xmlns:a16="http://schemas.microsoft.com/office/drawing/2014/main" id="{F197A693-06D1-1AC4-FF3F-E0DEF0BD5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8539" y="2959100"/>
              <a:ext cx="1189038" cy="995363"/>
            </a:xfrm>
            <a:custGeom>
              <a:avLst/>
              <a:gdLst>
                <a:gd name="T0" fmla="*/ 520 w 749"/>
                <a:gd name="T1" fmla="*/ 430 h 627"/>
                <a:gd name="T2" fmla="*/ 19 w 749"/>
                <a:gd name="T3" fmla="*/ 139 h 627"/>
                <a:gd name="T4" fmla="*/ 25 w 749"/>
                <a:gd name="T5" fmla="*/ 77 h 627"/>
                <a:gd name="T6" fmla="*/ 61 w 749"/>
                <a:gd name="T7" fmla="*/ 77 h 627"/>
                <a:gd name="T8" fmla="*/ 102 w 749"/>
                <a:gd name="T9" fmla="*/ 35 h 627"/>
                <a:gd name="T10" fmla="*/ 129 w 749"/>
                <a:gd name="T11" fmla="*/ 12 h 627"/>
                <a:gd name="T12" fmla="*/ 180 w 749"/>
                <a:gd name="T13" fmla="*/ 1 h 627"/>
                <a:gd name="T14" fmla="*/ 225 w 749"/>
                <a:gd name="T15" fmla="*/ 32 h 627"/>
                <a:gd name="T16" fmla="*/ 260 w 749"/>
                <a:gd name="T17" fmla="*/ 38 h 627"/>
                <a:gd name="T18" fmla="*/ 269 w 749"/>
                <a:gd name="T19" fmla="*/ 128 h 627"/>
                <a:gd name="T20" fmla="*/ 270 w 749"/>
                <a:gd name="T21" fmla="*/ 214 h 627"/>
                <a:gd name="T22" fmla="*/ 314 w 749"/>
                <a:gd name="T23" fmla="*/ 260 h 627"/>
                <a:gd name="T24" fmla="*/ 355 w 749"/>
                <a:gd name="T25" fmla="*/ 263 h 627"/>
                <a:gd name="T26" fmla="*/ 387 w 749"/>
                <a:gd name="T27" fmla="*/ 309 h 627"/>
                <a:gd name="T28" fmla="*/ 442 w 749"/>
                <a:gd name="T29" fmla="*/ 330 h 627"/>
                <a:gd name="T30" fmla="*/ 485 w 749"/>
                <a:gd name="T31" fmla="*/ 360 h 627"/>
                <a:gd name="T32" fmla="*/ 559 w 749"/>
                <a:gd name="T33" fmla="*/ 362 h 627"/>
                <a:gd name="T34" fmla="*/ 590 w 749"/>
                <a:gd name="T35" fmla="*/ 396 h 627"/>
                <a:gd name="T36" fmla="*/ 650 w 749"/>
                <a:gd name="T37" fmla="*/ 431 h 627"/>
                <a:gd name="T38" fmla="*/ 733 w 749"/>
                <a:gd name="T39" fmla="*/ 454 h 627"/>
                <a:gd name="T40" fmla="*/ 749 w 749"/>
                <a:gd name="T41" fmla="*/ 479 h 627"/>
                <a:gd name="T42" fmla="*/ 669 w 749"/>
                <a:gd name="T43" fmla="*/ 502 h 627"/>
                <a:gd name="T44" fmla="*/ 557 w 749"/>
                <a:gd name="T45" fmla="*/ 523 h 627"/>
                <a:gd name="T46" fmla="*/ 513 w 749"/>
                <a:gd name="T47" fmla="*/ 537 h 627"/>
                <a:gd name="T48" fmla="*/ 493 w 749"/>
                <a:gd name="T49" fmla="*/ 553 h 627"/>
                <a:gd name="T50" fmla="*/ 512 w 749"/>
                <a:gd name="T51" fmla="*/ 587 h 627"/>
                <a:gd name="T52" fmla="*/ 521 w 749"/>
                <a:gd name="T53" fmla="*/ 603 h 627"/>
                <a:gd name="T54" fmla="*/ 496 w 749"/>
                <a:gd name="T55" fmla="*/ 606 h 627"/>
                <a:gd name="T56" fmla="*/ 479 w 749"/>
                <a:gd name="T57" fmla="*/ 618 h 627"/>
                <a:gd name="T58" fmla="*/ 462 w 749"/>
                <a:gd name="T59" fmla="*/ 607 h 627"/>
                <a:gd name="T60" fmla="*/ 396 w 749"/>
                <a:gd name="T61" fmla="*/ 551 h 627"/>
                <a:gd name="T62" fmla="*/ 382 w 749"/>
                <a:gd name="T63" fmla="*/ 502 h 627"/>
                <a:gd name="T64" fmla="*/ 358 w 749"/>
                <a:gd name="T65" fmla="*/ 426 h 627"/>
                <a:gd name="T66" fmla="*/ 335 w 749"/>
                <a:gd name="T67" fmla="*/ 384 h 627"/>
                <a:gd name="T68" fmla="*/ 272 w 749"/>
                <a:gd name="T69" fmla="*/ 375 h 627"/>
                <a:gd name="T70" fmla="*/ 186 w 749"/>
                <a:gd name="T71" fmla="*/ 377 h 627"/>
                <a:gd name="T72" fmla="*/ 130 w 749"/>
                <a:gd name="T73" fmla="*/ 378 h 627"/>
                <a:gd name="T74" fmla="*/ 79 w 749"/>
                <a:gd name="T75" fmla="*/ 319 h 627"/>
                <a:gd name="T76" fmla="*/ 78 w 749"/>
                <a:gd name="T77" fmla="*/ 270 h 627"/>
                <a:gd name="T78" fmla="*/ 18 w 749"/>
                <a:gd name="T79" fmla="*/ 239 h 627"/>
                <a:gd name="T80" fmla="*/ 5 w 749"/>
                <a:gd name="T81" fmla="*/ 181 h 627"/>
                <a:gd name="T82" fmla="*/ 120 w 749"/>
                <a:gd name="T83" fmla="*/ 86 h 627"/>
                <a:gd name="T84" fmla="*/ 146 w 749"/>
                <a:gd name="T85" fmla="*/ 91 h 627"/>
                <a:gd name="T86" fmla="*/ 175 w 749"/>
                <a:gd name="T87" fmla="*/ 55 h 627"/>
                <a:gd name="T88" fmla="*/ 186 w 749"/>
                <a:gd name="T89" fmla="*/ 4 h 627"/>
                <a:gd name="T90" fmla="*/ 153 w 749"/>
                <a:gd name="T91" fmla="*/ 13 h 627"/>
                <a:gd name="T92" fmla="*/ 176 w 749"/>
                <a:gd name="T93" fmla="*/ 84 h 627"/>
                <a:gd name="T94" fmla="*/ 186 w 749"/>
                <a:gd name="T95" fmla="*/ 85 h 627"/>
                <a:gd name="T96" fmla="*/ 226 w 749"/>
                <a:gd name="T97" fmla="*/ 67 h 627"/>
                <a:gd name="T98" fmla="*/ 241 w 749"/>
                <a:gd name="T99" fmla="*/ 40 h 627"/>
                <a:gd name="T100" fmla="*/ 244 w 749"/>
                <a:gd name="T101" fmla="*/ 82 h 627"/>
                <a:gd name="T102" fmla="*/ 275 w 749"/>
                <a:gd name="T103" fmla="*/ 96 h 627"/>
                <a:gd name="T104" fmla="*/ 250 w 749"/>
                <a:gd name="T105" fmla="*/ 77 h 627"/>
                <a:gd name="T106" fmla="*/ 274 w 749"/>
                <a:gd name="T107" fmla="*/ 42 h 627"/>
                <a:gd name="T108" fmla="*/ 395 w 749"/>
                <a:gd name="T109" fmla="*/ 383 h 627"/>
                <a:gd name="T110" fmla="*/ 445 w 749"/>
                <a:gd name="T111" fmla="*/ 432 h 627"/>
                <a:gd name="T112" fmla="*/ 495 w 749"/>
                <a:gd name="T113" fmla="*/ 472 h 627"/>
                <a:gd name="T114" fmla="*/ 557 w 749"/>
                <a:gd name="T115" fmla="*/ 517 h 627"/>
                <a:gd name="T116" fmla="*/ 623 w 749"/>
                <a:gd name="T117" fmla="*/ 499 h 627"/>
                <a:gd name="T118" fmla="*/ 731 w 749"/>
                <a:gd name="T119" fmla="*/ 455 h 627"/>
                <a:gd name="T120" fmla="*/ 625 w 749"/>
                <a:gd name="T121" fmla="*/ 431 h 627"/>
                <a:gd name="T122" fmla="*/ 563 w 749"/>
                <a:gd name="T123" fmla="*/ 377 h 627"/>
                <a:gd name="T124" fmla="*/ 441 w 749"/>
                <a:gd name="T125" fmla="*/ 335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49" h="627">
                  <a:moveTo>
                    <a:pt x="619" y="470"/>
                  </a:moveTo>
                  <a:lnTo>
                    <a:pt x="620" y="470"/>
                  </a:lnTo>
                  <a:lnTo>
                    <a:pt x="623" y="470"/>
                  </a:lnTo>
                  <a:lnTo>
                    <a:pt x="621" y="476"/>
                  </a:lnTo>
                  <a:lnTo>
                    <a:pt x="616" y="476"/>
                  </a:lnTo>
                  <a:lnTo>
                    <a:pt x="619" y="470"/>
                  </a:lnTo>
                  <a:close/>
                  <a:moveTo>
                    <a:pt x="595" y="472"/>
                  </a:moveTo>
                  <a:lnTo>
                    <a:pt x="596" y="471"/>
                  </a:lnTo>
                  <a:lnTo>
                    <a:pt x="596" y="470"/>
                  </a:lnTo>
                  <a:lnTo>
                    <a:pt x="596" y="471"/>
                  </a:lnTo>
                  <a:lnTo>
                    <a:pt x="597" y="472"/>
                  </a:lnTo>
                  <a:lnTo>
                    <a:pt x="596" y="472"/>
                  </a:lnTo>
                  <a:lnTo>
                    <a:pt x="596" y="473"/>
                  </a:lnTo>
                  <a:lnTo>
                    <a:pt x="597" y="473"/>
                  </a:lnTo>
                  <a:lnTo>
                    <a:pt x="599" y="487"/>
                  </a:lnTo>
                  <a:lnTo>
                    <a:pt x="600" y="496"/>
                  </a:lnTo>
                  <a:lnTo>
                    <a:pt x="597" y="496"/>
                  </a:lnTo>
                  <a:lnTo>
                    <a:pt x="597" y="495"/>
                  </a:lnTo>
                  <a:lnTo>
                    <a:pt x="596" y="495"/>
                  </a:lnTo>
                  <a:lnTo>
                    <a:pt x="595" y="489"/>
                  </a:lnTo>
                  <a:lnTo>
                    <a:pt x="596" y="489"/>
                  </a:lnTo>
                  <a:lnTo>
                    <a:pt x="596" y="488"/>
                  </a:lnTo>
                  <a:lnTo>
                    <a:pt x="598" y="487"/>
                  </a:lnTo>
                  <a:lnTo>
                    <a:pt x="596" y="473"/>
                  </a:lnTo>
                  <a:lnTo>
                    <a:pt x="595" y="472"/>
                  </a:lnTo>
                  <a:close/>
                  <a:moveTo>
                    <a:pt x="512" y="434"/>
                  </a:moveTo>
                  <a:lnTo>
                    <a:pt x="520" y="430"/>
                  </a:lnTo>
                  <a:lnTo>
                    <a:pt x="521" y="432"/>
                  </a:lnTo>
                  <a:lnTo>
                    <a:pt x="515" y="436"/>
                  </a:lnTo>
                  <a:lnTo>
                    <a:pt x="513" y="436"/>
                  </a:lnTo>
                  <a:lnTo>
                    <a:pt x="512" y="435"/>
                  </a:lnTo>
                  <a:lnTo>
                    <a:pt x="512" y="434"/>
                  </a:lnTo>
                  <a:close/>
                  <a:moveTo>
                    <a:pt x="0" y="171"/>
                  </a:moveTo>
                  <a:lnTo>
                    <a:pt x="3" y="171"/>
                  </a:lnTo>
                  <a:lnTo>
                    <a:pt x="5" y="171"/>
                  </a:lnTo>
                  <a:lnTo>
                    <a:pt x="8" y="171"/>
                  </a:lnTo>
                  <a:lnTo>
                    <a:pt x="11" y="171"/>
                  </a:lnTo>
                  <a:lnTo>
                    <a:pt x="13" y="171"/>
                  </a:lnTo>
                  <a:lnTo>
                    <a:pt x="16" y="171"/>
                  </a:lnTo>
                  <a:lnTo>
                    <a:pt x="19" y="171"/>
                  </a:lnTo>
                  <a:lnTo>
                    <a:pt x="19" y="169"/>
                  </a:lnTo>
                  <a:lnTo>
                    <a:pt x="19" y="167"/>
                  </a:lnTo>
                  <a:lnTo>
                    <a:pt x="19" y="164"/>
                  </a:lnTo>
                  <a:lnTo>
                    <a:pt x="19" y="163"/>
                  </a:lnTo>
                  <a:lnTo>
                    <a:pt x="19" y="161"/>
                  </a:lnTo>
                  <a:lnTo>
                    <a:pt x="19" y="159"/>
                  </a:lnTo>
                  <a:lnTo>
                    <a:pt x="19" y="158"/>
                  </a:lnTo>
                  <a:lnTo>
                    <a:pt x="19" y="155"/>
                  </a:lnTo>
                  <a:lnTo>
                    <a:pt x="19" y="153"/>
                  </a:lnTo>
                  <a:lnTo>
                    <a:pt x="19" y="151"/>
                  </a:lnTo>
                  <a:lnTo>
                    <a:pt x="19" y="149"/>
                  </a:lnTo>
                  <a:lnTo>
                    <a:pt x="19" y="146"/>
                  </a:lnTo>
                  <a:lnTo>
                    <a:pt x="19" y="143"/>
                  </a:lnTo>
                  <a:lnTo>
                    <a:pt x="19" y="139"/>
                  </a:lnTo>
                  <a:lnTo>
                    <a:pt x="19" y="136"/>
                  </a:lnTo>
                  <a:lnTo>
                    <a:pt x="19" y="134"/>
                  </a:lnTo>
                  <a:lnTo>
                    <a:pt x="19" y="121"/>
                  </a:lnTo>
                  <a:lnTo>
                    <a:pt x="19" y="117"/>
                  </a:lnTo>
                  <a:lnTo>
                    <a:pt x="19" y="114"/>
                  </a:lnTo>
                  <a:lnTo>
                    <a:pt x="19" y="113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18" y="108"/>
                  </a:lnTo>
                  <a:lnTo>
                    <a:pt x="18" y="105"/>
                  </a:lnTo>
                  <a:lnTo>
                    <a:pt x="24" y="104"/>
                  </a:lnTo>
                  <a:lnTo>
                    <a:pt x="25" y="104"/>
                  </a:lnTo>
                  <a:lnTo>
                    <a:pt x="25" y="103"/>
                  </a:lnTo>
                  <a:lnTo>
                    <a:pt x="25" y="101"/>
                  </a:lnTo>
                  <a:lnTo>
                    <a:pt x="25" y="96"/>
                  </a:lnTo>
                  <a:lnTo>
                    <a:pt x="25" y="94"/>
                  </a:lnTo>
                  <a:lnTo>
                    <a:pt x="25" y="93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89"/>
                  </a:lnTo>
                  <a:lnTo>
                    <a:pt x="25" y="87"/>
                  </a:lnTo>
                  <a:lnTo>
                    <a:pt x="25" y="85"/>
                  </a:lnTo>
                  <a:lnTo>
                    <a:pt x="25" y="84"/>
                  </a:lnTo>
                  <a:lnTo>
                    <a:pt x="25" y="82"/>
                  </a:lnTo>
                  <a:lnTo>
                    <a:pt x="25" y="79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5" y="76"/>
                  </a:lnTo>
                  <a:lnTo>
                    <a:pt x="26" y="76"/>
                  </a:lnTo>
                  <a:lnTo>
                    <a:pt x="27" y="76"/>
                  </a:lnTo>
                  <a:lnTo>
                    <a:pt x="28" y="76"/>
                  </a:lnTo>
                  <a:lnTo>
                    <a:pt x="29" y="76"/>
                  </a:lnTo>
                  <a:lnTo>
                    <a:pt x="31" y="77"/>
                  </a:lnTo>
                  <a:lnTo>
                    <a:pt x="34" y="77"/>
                  </a:lnTo>
                  <a:lnTo>
                    <a:pt x="35" y="78"/>
                  </a:lnTo>
                  <a:lnTo>
                    <a:pt x="37" y="78"/>
                  </a:lnTo>
                  <a:lnTo>
                    <a:pt x="39" y="78"/>
                  </a:lnTo>
                  <a:lnTo>
                    <a:pt x="41" y="78"/>
                  </a:lnTo>
                  <a:lnTo>
                    <a:pt x="42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4" y="78"/>
                  </a:lnTo>
                  <a:lnTo>
                    <a:pt x="45" y="78"/>
                  </a:lnTo>
                  <a:lnTo>
                    <a:pt x="46" y="78"/>
                  </a:lnTo>
                  <a:lnTo>
                    <a:pt x="47" y="78"/>
                  </a:lnTo>
                  <a:lnTo>
                    <a:pt x="48" y="78"/>
                  </a:lnTo>
                  <a:lnTo>
                    <a:pt x="50" y="78"/>
                  </a:lnTo>
                  <a:lnTo>
                    <a:pt x="53" y="78"/>
                  </a:lnTo>
                  <a:lnTo>
                    <a:pt x="54" y="78"/>
                  </a:lnTo>
                  <a:lnTo>
                    <a:pt x="55" y="78"/>
                  </a:lnTo>
                  <a:lnTo>
                    <a:pt x="57" y="78"/>
                  </a:lnTo>
                  <a:lnTo>
                    <a:pt x="59" y="77"/>
                  </a:lnTo>
                  <a:lnTo>
                    <a:pt x="60" y="77"/>
                  </a:lnTo>
                  <a:lnTo>
                    <a:pt x="61" y="77"/>
                  </a:lnTo>
                  <a:lnTo>
                    <a:pt x="63" y="76"/>
                  </a:lnTo>
                  <a:lnTo>
                    <a:pt x="64" y="76"/>
                  </a:lnTo>
                  <a:lnTo>
                    <a:pt x="65" y="76"/>
                  </a:lnTo>
                  <a:lnTo>
                    <a:pt x="67" y="75"/>
                  </a:lnTo>
                  <a:lnTo>
                    <a:pt x="68" y="75"/>
                  </a:lnTo>
                  <a:lnTo>
                    <a:pt x="69" y="75"/>
                  </a:lnTo>
                  <a:lnTo>
                    <a:pt x="70" y="74"/>
                  </a:lnTo>
                  <a:lnTo>
                    <a:pt x="73" y="72"/>
                  </a:lnTo>
                  <a:lnTo>
                    <a:pt x="76" y="71"/>
                  </a:lnTo>
                  <a:lnTo>
                    <a:pt x="77" y="70"/>
                  </a:lnTo>
                  <a:lnTo>
                    <a:pt x="78" y="69"/>
                  </a:lnTo>
                  <a:lnTo>
                    <a:pt x="79" y="68"/>
                  </a:lnTo>
                  <a:lnTo>
                    <a:pt x="81" y="67"/>
                  </a:lnTo>
                  <a:lnTo>
                    <a:pt x="85" y="65"/>
                  </a:lnTo>
                  <a:lnTo>
                    <a:pt x="89" y="60"/>
                  </a:lnTo>
                  <a:lnTo>
                    <a:pt x="91" y="58"/>
                  </a:lnTo>
                  <a:lnTo>
                    <a:pt x="93" y="57"/>
                  </a:lnTo>
                  <a:lnTo>
                    <a:pt x="94" y="54"/>
                  </a:lnTo>
                  <a:lnTo>
                    <a:pt x="95" y="52"/>
                  </a:lnTo>
                  <a:lnTo>
                    <a:pt x="96" y="51"/>
                  </a:lnTo>
                  <a:lnTo>
                    <a:pt x="97" y="49"/>
                  </a:lnTo>
                  <a:lnTo>
                    <a:pt x="98" y="46"/>
                  </a:lnTo>
                  <a:lnTo>
                    <a:pt x="100" y="41"/>
                  </a:lnTo>
                  <a:lnTo>
                    <a:pt x="100" y="38"/>
                  </a:lnTo>
                  <a:lnTo>
                    <a:pt x="100" y="37"/>
                  </a:lnTo>
                  <a:lnTo>
                    <a:pt x="102" y="36"/>
                  </a:lnTo>
                  <a:lnTo>
                    <a:pt x="102" y="35"/>
                  </a:lnTo>
                  <a:lnTo>
                    <a:pt x="102" y="34"/>
                  </a:lnTo>
                  <a:lnTo>
                    <a:pt x="103" y="33"/>
                  </a:lnTo>
                  <a:lnTo>
                    <a:pt x="103" y="32"/>
                  </a:lnTo>
                  <a:lnTo>
                    <a:pt x="104" y="29"/>
                  </a:lnTo>
                  <a:lnTo>
                    <a:pt x="105" y="28"/>
                  </a:lnTo>
                  <a:lnTo>
                    <a:pt x="105" y="27"/>
                  </a:lnTo>
                  <a:lnTo>
                    <a:pt x="106" y="26"/>
                  </a:lnTo>
                  <a:lnTo>
                    <a:pt x="107" y="25"/>
                  </a:lnTo>
                  <a:lnTo>
                    <a:pt x="107" y="24"/>
                  </a:lnTo>
                  <a:lnTo>
                    <a:pt x="108" y="22"/>
                  </a:lnTo>
                  <a:lnTo>
                    <a:pt x="110" y="21"/>
                  </a:lnTo>
                  <a:lnTo>
                    <a:pt x="110" y="20"/>
                  </a:lnTo>
                  <a:lnTo>
                    <a:pt x="111" y="20"/>
                  </a:lnTo>
                  <a:lnTo>
                    <a:pt x="112" y="19"/>
                  </a:lnTo>
                  <a:lnTo>
                    <a:pt x="113" y="18"/>
                  </a:lnTo>
                  <a:lnTo>
                    <a:pt x="114" y="18"/>
                  </a:lnTo>
                  <a:lnTo>
                    <a:pt x="115" y="17"/>
                  </a:lnTo>
                  <a:lnTo>
                    <a:pt x="116" y="17"/>
                  </a:lnTo>
                  <a:lnTo>
                    <a:pt x="117" y="16"/>
                  </a:lnTo>
                  <a:lnTo>
                    <a:pt x="119" y="16"/>
                  </a:lnTo>
                  <a:lnTo>
                    <a:pt x="120" y="16"/>
                  </a:lnTo>
                  <a:lnTo>
                    <a:pt x="121" y="15"/>
                  </a:lnTo>
                  <a:lnTo>
                    <a:pt x="122" y="15"/>
                  </a:lnTo>
                  <a:lnTo>
                    <a:pt x="125" y="13"/>
                  </a:lnTo>
                  <a:lnTo>
                    <a:pt x="126" y="13"/>
                  </a:lnTo>
                  <a:lnTo>
                    <a:pt x="128" y="12"/>
                  </a:lnTo>
                  <a:lnTo>
                    <a:pt x="129" y="12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6" y="10"/>
                  </a:lnTo>
                  <a:lnTo>
                    <a:pt x="140" y="8"/>
                  </a:lnTo>
                  <a:lnTo>
                    <a:pt x="146" y="5"/>
                  </a:lnTo>
                  <a:lnTo>
                    <a:pt x="147" y="5"/>
                  </a:lnTo>
                  <a:lnTo>
                    <a:pt x="150" y="5"/>
                  </a:lnTo>
                  <a:lnTo>
                    <a:pt x="151" y="4"/>
                  </a:lnTo>
                  <a:lnTo>
                    <a:pt x="154" y="4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60" y="4"/>
                  </a:lnTo>
                  <a:lnTo>
                    <a:pt x="162" y="4"/>
                  </a:lnTo>
                  <a:lnTo>
                    <a:pt x="163" y="4"/>
                  </a:lnTo>
                  <a:lnTo>
                    <a:pt x="164" y="4"/>
                  </a:lnTo>
                  <a:lnTo>
                    <a:pt x="165" y="4"/>
                  </a:lnTo>
                  <a:lnTo>
                    <a:pt x="166" y="4"/>
                  </a:lnTo>
                  <a:lnTo>
                    <a:pt x="168" y="4"/>
                  </a:lnTo>
                  <a:lnTo>
                    <a:pt x="171" y="3"/>
                  </a:lnTo>
                  <a:lnTo>
                    <a:pt x="172" y="3"/>
                  </a:lnTo>
                  <a:lnTo>
                    <a:pt x="173" y="3"/>
                  </a:lnTo>
                  <a:lnTo>
                    <a:pt x="174" y="2"/>
                  </a:lnTo>
                  <a:lnTo>
                    <a:pt x="175" y="2"/>
                  </a:lnTo>
                  <a:lnTo>
                    <a:pt x="176" y="2"/>
                  </a:lnTo>
                  <a:lnTo>
                    <a:pt x="177" y="2"/>
                  </a:lnTo>
                  <a:lnTo>
                    <a:pt x="179" y="1"/>
                  </a:lnTo>
                  <a:lnTo>
                    <a:pt x="180" y="1"/>
                  </a:lnTo>
                  <a:lnTo>
                    <a:pt x="181" y="1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183" y="1"/>
                  </a:lnTo>
                  <a:lnTo>
                    <a:pt x="184" y="1"/>
                  </a:lnTo>
                  <a:lnTo>
                    <a:pt x="185" y="1"/>
                  </a:lnTo>
                  <a:lnTo>
                    <a:pt x="185" y="2"/>
                  </a:lnTo>
                  <a:lnTo>
                    <a:pt x="186" y="2"/>
                  </a:lnTo>
                  <a:lnTo>
                    <a:pt x="189" y="3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198" y="9"/>
                  </a:lnTo>
                  <a:lnTo>
                    <a:pt x="207" y="13"/>
                  </a:lnTo>
                  <a:lnTo>
                    <a:pt x="208" y="16"/>
                  </a:lnTo>
                  <a:lnTo>
                    <a:pt x="211" y="18"/>
                  </a:lnTo>
                  <a:lnTo>
                    <a:pt x="211" y="19"/>
                  </a:lnTo>
                  <a:lnTo>
                    <a:pt x="214" y="20"/>
                  </a:lnTo>
                  <a:lnTo>
                    <a:pt x="215" y="21"/>
                  </a:lnTo>
                  <a:lnTo>
                    <a:pt x="216" y="24"/>
                  </a:lnTo>
                  <a:lnTo>
                    <a:pt x="217" y="25"/>
                  </a:lnTo>
                  <a:lnTo>
                    <a:pt x="218" y="26"/>
                  </a:lnTo>
                  <a:lnTo>
                    <a:pt x="219" y="27"/>
                  </a:lnTo>
                  <a:lnTo>
                    <a:pt x="222" y="29"/>
                  </a:lnTo>
                  <a:lnTo>
                    <a:pt x="223" y="29"/>
                  </a:lnTo>
                  <a:lnTo>
                    <a:pt x="224" y="30"/>
                  </a:lnTo>
                  <a:lnTo>
                    <a:pt x="225" y="30"/>
                  </a:lnTo>
                  <a:lnTo>
                    <a:pt x="225" y="32"/>
                  </a:lnTo>
                  <a:lnTo>
                    <a:pt x="226" y="32"/>
                  </a:lnTo>
                  <a:lnTo>
                    <a:pt x="228" y="33"/>
                  </a:lnTo>
                  <a:lnTo>
                    <a:pt x="228" y="34"/>
                  </a:lnTo>
                  <a:lnTo>
                    <a:pt x="231" y="35"/>
                  </a:lnTo>
                  <a:lnTo>
                    <a:pt x="234" y="36"/>
                  </a:lnTo>
                  <a:lnTo>
                    <a:pt x="235" y="36"/>
                  </a:lnTo>
                  <a:lnTo>
                    <a:pt x="236" y="36"/>
                  </a:lnTo>
                  <a:lnTo>
                    <a:pt x="237" y="37"/>
                  </a:lnTo>
                  <a:lnTo>
                    <a:pt x="238" y="37"/>
                  </a:lnTo>
                  <a:lnTo>
                    <a:pt x="240" y="37"/>
                  </a:lnTo>
                  <a:lnTo>
                    <a:pt x="241" y="37"/>
                  </a:lnTo>
                  <a:lnTo>
                    <a:pt x="241" y="38"/>
                  </a:lnTo>
                  <a:lnTo>
                    <a:pt x="242" y="38"/>
                  </a:lnTo>
                  <a:lnTo>
                    <a:pt x="243" y="38"/>
                  </a:lnTo>
                  <a:lnTo>
                    <a:pt x="244" y="38"/>
                  </a:lnTo>
                  <a:lnTo>
                    <a:pt x="245" y="38"/>
                  </a:lnTo>
                  <a:lnTo>
                    <a:pt x="246" y="38"/>
                  </a:lnTo>
                  <a:lnTo>
                    <a:pt x="248" y="40"/>
                  </a:lnTo>
                  <a:lnTo>
                    <a:pt x="250" y="40"/>
                  </a:lnTo>
                  <a:lnTo>
                    <a:pt x="251" y="40"/>
                  </a:lnTo>
                  <a:lnTo>
                    <a:pt x="252" y="40"/>
                  </a:lnTo>
                  <a:lnTo>
                    <a:pt x="253" y="40"/>
                  </a:lnTo>
                  <a:lnTo>
                    <a:pt x="254" y="40"/>
                  </a:lnTo>
                  <a:lnTo>
                    <a:pt x="255" y="40"/>
                  </a:lnTo>
                  <a:lnTo>
                    <a:pt x="257" y="40"/>
                  </a:lnTo>
                  <a:lnTo>
                    <a:pt x="259" y="38"/>
                  </a:lnTo>
                  <a:lnTo>
                    <a:pt x="260" y="38"/>
                  </a:lnTo>
                  <a:lnTo>
                    <a:pt x="261" y="38"/>
                  </a:lnTo>
                  <a:lnTo>
                    <a:pt x="262" y="38"/>
                  </a:lnTo>
                  <a:lnTo>
                    <a:pt x="267" y="38"/>
                  </a:lnTo>
                  <a:lnTo>
                    <a:pt x="268" y="38"/>
                  </a:lnTo>
                  <a:lnTo>
                    <a:pt x="269" y="37"/>
                  </a:lnTo>
                  <a:lnTo>
                    <a:pt x="271" y="38"/>
                  </a:lnTo>
                  <a:lnTo>
                    <a:pt x="272" y="38"/>
                  </a:lnTo>
                  <a:lnTo>
                    <a:pt x="276" y="38"/>
                  </a:lnTo>
                  <a:lnTo>
                    <a:pt x="277" y="38"/>
                  </a:lnTo>
                  <a:lnTo>
                    <a:pt x="279" y="37"/>
                  </a:lnTo>
                  <a:lnTo>
                    <a:pt x="280" y="37"/>
                  </a:lnTo>
                  <a:lnTo>
                    <a:pt x="280" y="40"/>
                  </a:lnTo>
                  <a:lnTo>
                    <a:pt x="280" y="41"/>
                  </a:lnTo>
                  <a:lnTo>
                    <a:pt x="280" y="43"/>
                  </a:lnTo>
                  <a:lnTo>
                    <a:pt x="280" y="44"/>
                  </a:lnTo>
                  <a:lnTo>
                    <a:pt x="280" y="53"/>
                  </a:lnTo>
                  <a:lnTo>
                    <a:pt x="280" y="68"/>
                  </a:lnTo>
                  <a:lnTo>
                    <a:pt x="280" y="70"/>
                  </a:lnTo>
                  <a:lnTo>
                    <a:pt x="280" y="88"/>
                  </a:lnTo>
                  <a:lnTo>
                    <a:pt x="280" y="89"/>
                  </a:lnTo>
                  <a:lnTo>
                    <a:pt x="280" y="97"/>
                  </a:lnTo>
                  <a:lnTo>
                    <a:pt x="280" y="99"/>
                  </a:lnTo>
                  <a:lnTo>
                    <a:pt x="278" y="99"/>
                  </a:lnTo>
                  <a:lnTo>
                    <a:pt x="269" y="99"/>
                  </a:lnTo>
                  <a:lnTo>
                    <a:pt x="269" y="100"/>
                  </a:lnTo>
                  <a:lnTo>
                    <a:pt x="269" y="114"/>
                  </a:lnTo>
                  <a:lnTo>
                    <a:pt x="269" y="128"/>
                  </a:lnTo>
                  <a:lnTo>
                    <a:pt x="269" y="130"/>
                  </a:lnTo>
                  <a:lnTo>
                    <a:pt x="269" y="135"/>
                  </a:lnTo>
                  <a:lnTo>
                    <a:pt x="270" y="137"/>
                  </a:lnTo>
                  <a:lnTo>
                    <a:pt x="270" y="141"/>
                  </a:lnTo>
                  <a:lnTo>
                    <a:pt x="270" y="143"/>
                  </a:lnTo>
                  <a:lnTo>
                    <a:pt x="270" y="153"/>
                  </a:lnTo>
                  <a:lnTo>
                    <a:pt x="270" y="155"/>
                  </a:lnTo>
                  <a:lnTo>
                    <a:pt x="270" y="157"/>
                  </a:lnTo>
                  <a:lnTo>
                    <a:pt x="271" y="157"/>
                  </a:lnTo>
                  <a:lnTo>
                    <a:pt x="272" y="157"/>
                  </a:lnTo>
                  <a:lnTo>
                    <a:pt x="272" y="159"/>
                  </a:lnTo>
                  <a:lnTo>
                    <a:pt x="272" y="161"/>
                  </a:lnTo>
                  <a:lnTo>
                    <a:pt x="272" y="163"/>
                  </a:lnTo>
                  <a:lnTo>
                    <a:pt x="272" y="171"/>
                  </a:lnTo>
                  <a:lnTo>
                    <a:pt x="272" y="175"/>
                  </a:lnTo>
                  <a:lnTo>
                    <a:pt x="272" y="176"/>
                  </a:lnTo>
                  <a:lnTo>
                    <a:pt x="272" y="178"/>
                  </a:lnTo>
                  <a:lnTo>
                    <a:pt x="272" y="181"/>
                  </a:lnTo>
                  <a:lnTo>
                    <a:pt x="272" y="184"/>
                  </a:lnTo>
                  <a:lnTo>
                    <a:pt x="272" y="191"/>
                  </a:lnTo>
                  <a:lnTo>
                    <a:pt x="272" y="196"/>
                  </a:lnTo>
                  <a:lnTo>
                    <a:pt x="274" y="197"/>
                  </a:lnTo>
                  <a:lnTo>
                    <a:pt x="274" y="199"/>
                  </a:lnTo>
                  <a:lnTo>
                    <a:pt x="274" y="200"/>
                  </a:lnTo>
                  <a:lnTo>
                    <a:pt x="274" y="202"/>
                  </a:lnTo>
                  <a:lnTo>
                    <a:pt x="274" y="214"/>
                  </a:lnTo>
                  <a:lnTo>
                    <a:pt x="270" y="214"/>
                  </a:lnTo>
                  <a:lnTo>
                    <a:pt x="269" y="214"/>
                  </a:lnTo>
                  <a:lnTo>
                    <a:pt x="268" y="214"/>
                  </a:lnTo>
                  <a:lnTo>
                    <a:pt x="269" y="216"/>
                  </a:lnTo>
                  <a:lnTo>
                    <a:pt x="270" y="217"/>
                  </a:lnTo>
                  <a:lnTo>
                    <a:pt x="271" y="218"/>
                  </a:lnTo>
                  <a:lnTo>
                    <a:pt x="274" y="219"/>
                  </a:lnTo>
                  <a:lnTo>
                    <a:pt x="277" y="221"/>
                  </a:lnTo>
                  <a:lnTo>
                    <a:pt x="280" y="224"/>
                  </a:lnTo>
                  <a:lnTo>
                    <a:pt x="285" y="227"/>
                  </a:lnTo>
                  <a:lnTo>
                    <a:pt x="288" y="229"/>
                  </a:lnTo>
                  <a:lnTo>
                    <a:pt x="289" y="230"/>
                  </a:lnTo>
                  <a:lnTo>
                    <a:pt x="291" y="233"/>
                  </a:lnTo>
                  <a:lnTo>
                    <a:pt x="292" y="233"/>
                  </a:lnTo>
                  <a:lnTo>
                    <a:pt x="292" y="234"/>
                  </a:lnTo>
                  <a:lnTo>
                    <a:pt x="293" y="237"/>
                  </a:lnTo>
                  <a:lnTo>
                    <a:pt x="294" y="239"/>
                  </a:lnTo>
                  <a:lnTo>
                    <a:pt x="294" y="242"/>
                  </a:lnTo>
                  <a:lnTo>
                    <a:pt x="295" y="243"/>
                  </a:lnTo>
                  <a:lnTo>
                    <a:pt x="295" y="244"/>
                  </a:lnTo>
                  <a:lnTo>
                    <a:pt x="297" y="251"/>
                  </a:lnTo>
                  <a:lnTo>
                    <a:pt x="298" y="252"/>
                  </a:lnTo>
                  <a:lnTo>
                    <a:pt x="298" y="253"/>
                  </a:lnTo>
                  <a:lnTo>
                    <a:pt x="301" y="258"/>
                  </a:lnTo>
                  <a:lnTo>
                    <a:pt x="301" y="260"/>
                  </a:lnTo>
                  <a:lnTo>
                    <a:pt x="302" y="260"/>
                  </a:lnTo>
                  <a:lnTo>
                    <a:pt x="306" y="260"/>
                  </a:lnTo>
                  <a:lnTo>
                    <a:pt x="314" y="260"/>
                  </a:lnTo>
                  <a:lnTo>
                    <a:pt x="315" y="260"/>
                  </a:lnTo>
                  <a:lnTo>
                    <a:pt x="317" y="260"/>
                  </a:lnTo>
                  <a:lnTo>
                    <a:pt x="318" y="260"/>
                  </a:lnTo>
                  <a:lnTo>
                    <a:pt x="320" y="260"/>
                  </a:lnTo>
                  <a:lnTo>
                    <a:pt x="323" y="259"/>
                  </a:lnTo>
                  <a:lnTo>
                    <a:pt x="326" y="259"/>
                  </a:lnTo>
                  <a:lnTo>
                    <a:pt x="327" y="259"/>
                  </a:lnTo>
                  <a:lnTo>
                    <a:pt x="330" y="259"/>
                  </a:lnTo>
                  <a:lnTo>
                    <a:pt x="331" y="259"/>
                  </a:lnTo>
                  <a:lnTo>
                    <a:pt x="332" y="259"/>
                  </a:lnTo>
                  <a:lnTo>
                    <a:pt x="335" y="259"/>
                  </a:lnTo>
                  <a:lnTo>
                    <a:pt x="339" y="259"/>
                  </a:lnTo>
                  <a:lnTo>
                    <a:pt x="341" y="259"/>
                  </a:lnTo>
                  <a:lnTo>
                    <a:pt x="343" y="259"/>
                  </a:lnTo>
                  <a:lnTo>
                    <a:pt x="344" y="259"/>
                  </a:lnTo>
                  <a:lnTo>
                    <a:pt x="345" y="259"/>
                  </a:lnTo>
                  <a:lnTo>
                    <a:pt x="346" y="259"/>
                  </a:lnTo>
                  <a:lnTo>
                    <a:pt x="347" y="259"/>
                  </a:lnTo>
                  <a:lnTo>
                    <a:pt x="348" y="259"/>
                  </a:lnTo>
                  <a:lnTo>
                    <a:pt x="349" y="258"/>
                  </a:lnTo>
                  <a:lnTo>
                    <a:pt x="349" y="259"/>
                  </a:lnTo>
                  <a:lnTo>
                    <a:pt x="349" y="261"/>
                  </a:lnTo>
                  <a:lnTo>
                    <a:pt x="349" y="262"/>
                  </a:lnTo>
                  <a:lnTo>
                    <a:pt x="349" y="263"/>
                  </a:lnTo>
                  <a:lnTo>
                    <a:pt x="350" y="263"/>
                  </a:lnTo>
                  <a:lnTo>
                    <a:pt x="352" y="263"/>
                  </a:lnTo>
                  <a:lnTo>
                    <a:pt x="355" y="263"/>
                  </a:lnTo>
                  <a:lnTo>
                    <a:pt x="358" y="263"/>
                  </a:lnTo>
                  <a:lnTo>
                    <a:pt x="362" y="263"/>
                  </a:lnTo>
                  <a:lnTo>
                    <a:pt x="362" y="264"/>
                  </a:lnTo>
                  <a:lnTo>
                    <a:pt x="362" y="266"/>
                  </a:lnTo>
                  <a:lnTo>
                    <a:pt x="363" y="269"/>
                  </a:lnTo>
                  <a:lnTo>
                    <a:pt x="363" y="270"/>
                  </a:lnTo>
                  <a:lnTo>
                    <a:pt x="363" y="271"/>
                  </a:lnTo>
                  <a:lnTo>
                    <a:pt x="363" y="273"/>
                  </a:lnTo>
                  <a:lnTo>
                    <a:pt x="363" y="277"/>
                  </a:lnTo>
                  <a:lnTo>
                    <a:pt x="363" y="278"/>
                  </a:lnTo>
                  <a:lnTo>
                    <a:pt x="363" y="283"/>
                  </a:lnTo>
                  <a:lnTo>
                    <a:pt x="363" y="284"/>
                  </a:lnTo>
                  <a:lnTo>
                    <a:pt x="363" y="285"/>
                  </a:lnTo>
                  <a:lnTo>
                    <a:pt x="363" y="289"/>
                  </a:lnTo>
                  <a:lnTo>
                    <a:pt x="363" y="292"/>
                  </a:lnTo>
                  <a:lnTo>
                    <a:pt x="363" y="294"/>
                  </a:lnTo>
                  <a:lnTo>
                    <a:pt x="363" y="297"/>
                  </a:lnTo>
                  <a:lnTo>
                    <a:pt x="363" y="298"/>
                  </a:lnTo>
                  <a:lnTo>
                    <a:pt x="363" y="304"/>
                  </a:lnTo>
                  <a:lnTo>
                    <a:pt x="363" y="308"/>
                  </a:lnTo>
                  <a:lnTo>
                    <a:pt x="363" y="309"/>
                  </a:lnTo>
                  <a:lnTo>
                    <a:pt x="364" y="309"/>
                  </a:lnTo>
                  <a:lnTo>
                    <a:pt x="366" y="309"/>
                  </a:lnTo>
                  <a:lnTo>
                    <a:pt x="371" y="309"/>
                  </a:lnTo>
                  <a:lnTo>
                    <a:pt x="374" y="309"/>
                  </a:lnTo>
                  <a:lnTo>
                    <a:pt x="380" y="309"/>
                  </a:lnTo>
                  <a:lnTo>
                    <a:pt x="387" y="309"/>
                  </a:lnTo>
                  <a:lnTo>
                    <a:pt x="390" y="309"/>
                  </a:lnTo>
                  <a:lnTo>
                    <a:pt x="390" y="316"/>
                  </a:lnTo>
                  <a:lnTo>
                    <a:pt x="393" y="316"/>
                  </a:lnTo>
                  <a:lnTo>
                    <a:pt x="386" y="328"/>
                  </a:lnTo>
                  <a:lnTo>
                    <a:pt x="384" y="328"/>
                  </a:lnTo>
                  <a:lnTo>
                    <a:pt x="384" y="329"/>
                  </a:lnTo>
                  <a:lnTo>
                    <a:pt x="383" y="329"/>
                  </a:lnTo>
                  <a:lnTo>
                    <a:pt x="382" y="330"/>
                  </a:lnTo>
                  <a:lnTo>
                    <a:pt x="371" y="330"/>
                  </a:lnTo>
                  <a:lnTo>
                    <a:pt x="370" y="330"/>
                  </a:lnTo>
                  <a:lnTo>
                    <a:pt x="370" y="331"/>
                  </a:lnTo>
                  <a:lnTo>
                    <a:pt x="369" y="331"/>
                  </a:lnTo>
                  <a:lnTo>
                    <a:pt x="365" y="335"/>
                  </a:lnTo>
                  <a:lnTo>
                    <a:pt x="369" y="335"/>
                  </a:lnTo>
                  <a:lnTo>
                    <a:pt x="381" y="335"/>
                  </a:lnTo>
                  <a:lnTo>
                    <a:pt x="382" y="335"/>
                  </a:lnTo>
                  <a:lnTo>
                    <a:pt x="396" y="335"/>
                  </a:lnTo>
                  <a:lnTo>
                    <a:pt x="398" y="335"/>
                  </a:lnTo>
                  <a:lnTo>
                    <a:pt x="404" y="335"/>
                  </a:lnTo>
                  <a:lnTo>
                    <a:pt x="416" y="335"/>
                  </a:lnTo>
                  <a:lnTo>
                    <a:pt x="417" y="335"/>
                  </a:lnTo>
                  <a:lnTo>
                    <a:pt x="433" y="335"/>
                  </a:lnTo>
                  <a:lnTo>
                    <a:pt x="439" y="335"/>
                  </a:lnTo>
                  <a:lnTo>
                    <a:pt x="439" y="334"/>
                  </a:lnTo>
                  <a:lnTo>
                    <a:pt x="439" y="330"/>
                  </a:lnTo>
                  <a:lnTo>
                    <a:pt x="441" y="330"/>
                  </a:lnTo>
                  <a:lnTo>
                    <a:pt x="442" y="330"/>
                  </a:lnTo>
                  <a:lnTo>
                    <a:pt x="445" y="330"/>
                  </a:lnTo>
                  <a:lnTo>
                    <a:pt x="453" y="329"/>
                  </a:lnTo>
                  <a:lnTo>
                    <a:pt x="475" y="329"/>
                  </a:lnTo>
                  <a:lnTo>
                    <a:pt x="476" y="329"/>
                  </a:lnTo>
                  <a:lnTo>
                    <a:pt x="477" y="329"/>
                  </a:lnTo>
                  <a:lnTo>
                    <a:pt x="481" y="329"/>
                  </a:lnTo>
                  <a:lnTo>
                    <a:pt x="482" y="329"/>
                  </a:lnTo>
                  <a:lnTo>
                    <a:pt x="483" y="330"/>
                  </a:lnTo>
                  <a:lnTo>
                    <a:pt x="483" y="331"/>
                  </a:lnTo>
                  <a:lnTo>
                    <a:pt x="484" y="331"/>
                  </a:lnTo>
                  <a:lnTo>
                    <a:pt x="484" y="333"/>
                  </a:lnTo>
                  <a:lnTo>
                    <a:pt x="484" y="335"/>
                  </a:lnTo>
                  <a:lnTo>
                    <a:pt x="484" y="337"/>
                  </a:lnTo>
                  <a:lnTo>
                    <a:pt x="484" y="338"/>
                  </a:lnTo>
                  <a:lnTo>
                    <a:pt x="484" y="340"/>
                  </a:lnTo>
                  <a:lnTo>
                    <a:pt x="484" y="342"/>
                  </a:lnTo>
                  <a:lnTo>
                    <a:pt x="485" y="344"/>
                  </a:lnTo>
                  <a:lnTo>
                    <a:pt x="485" y="346"/>
                  </a:lnTo>
                  <a:lnTo>
                    <a:pt x="485" y="348"/>
                  </a:lnTo>
                  <a:lnTo>
                    <a:pt x="485" y="350"/>
                  </a:lnTo>
                  <a:lnTo>
                    <a:pt x="485" y="352"/>
                  </a:lnTo>
                  <a:lnTo>
                    <a:pt x="485" y="353"/>
                  </a:lnTo>
                  <a:lnTo>
                    <a:pt x="485" y="355"/>
                  </a:lnTo>
                  <a:lnTo>
                    <a:pt x="485" y="356"/>
                  </a:lnTo>
                  <a:lnTo>
                    <a:pt x="485" y="358"/>
                  </a:lnTo>
                  <a:lnTo>
                    <a:pt x="485" y="359"/>
                  </a:lnTo>
                  <a:lnTo>
                    <a:pt x="485" y="360"/>
                  </a:lnTo>
                  <a:lnTo>
                    <a:pt x="485" y="361"/>
                  </a:lnTo>
                  <a:lnTo>
                    <a:pt x="487" y="361"/>
                  </a:lnTo>
                  <a:lnTo>
                    <a:pt x="492" y="361"/>
                  </a:lnTo>
                  <a:lnTo>
                    <a:pt x="496" y="361"/>
                  </a:lnTo>
                  <a:lnTo>
                    <a:pt x="499" y="361"/>
                  </a:lnTo>
                  <a:lnTo>
                    <a:pt x="500" y="361"/>
                  </a:lnTo>
                  <a:lnTo>
                    <a:pt x="503" y="361"/>
                  </a:lnTo>
                  <a:lnTo>
                    <a:pt x="509" y="361"/>
                  </a:lnTo>
                  <a:lnTo>
                    <a:pt x="511" y="361"/>
                  </a:lnTo>
                  <a:lnTo>
                    <a:pt x="515" y="361"/>
                  </a:lnTo>
                  <a:lnTo>
                    <a:pt x="519" y="361"/>
                  </a:lnTo>
                  <a:lnTo>
                    <a:pt x="522" y="361"/>
                  </a:lnTo>
                  <a:lnTo>
                    <a:pt x="524" y="361"/>
                  </a:lnTo>
                  <a:lnTo>
                    <a:pt x="525" y="361"/>
                  </a:lnTo>
                  <a:lnTo>
                    <a:pt x="527" y="361"/>
                  </a:lnTo>
                  <a:lnTo>
                    <a:pt x="529" y="361"/>
                  </a:lnTo>
                  <a:lnTo>
                    <a:pt x="530" y="361"/>
                  </a:lnTo>
                  <a:lnTo>
                    <a:pt x="533" y="361"/>
                  </a:lnTo>
                  <a:lnTo>
                    <a:pt x="541" y="360"/>
                  </a:lnTo>
                  <a:lnTo>
                    <a:pt x="546" y="360"/>
                  </a:lnTo>
                  <a:lnTo>
                    <a:pt x="550" y="360"/>
                  </a:lnTo>
                  <a:lnTo>
                    <a:pt x="554" y="360"/>
                  </a:lnTo>
                  <a:lnTo>
                    <a:pt x="556" y="360"/>
                  </a:lnTo>
                  <a:lnTo>
                    <a:pt x="557" y="360"/>
                  </a:lnTo>
                  <a:lnTo>
                    <a:pt x="559" y="360"/>
                  </a:lnTo>
                  <a:lnTo>
                    <a:pt x="559" y="361"/>
                  </a:lnTo>
                  <a:lnTo>
                    <a:pt x="559" y="362"/>
                  </a:lnTo>
                  <a:lnTo>
                    <a:pt x="559" y="363"/>
                  </a:lnTo>
                  <a:lnTo>
                    <a:pt x="559" y="364"/>
                  </a:lnTo>
                  <a:lnTo>
                    <a:pt x="560" y="369"/>
                  </a:lnTo>
                  <a:lnTo>
                    <a:pt x="561" y="376"/>
                  </a:lnTo>
                  <a:lnTo>
                    <a:pt x="561" y="377"/>
                  </a:lnTo>
                  <a:lnTo>
                    <a:pt x="563" y="377"/>
                  </a:lnTo>
                  <a:lnTo>
                    <a:pt x="565" y="376"/>
                  </a:lnTo>
                  <a:lnTo>
                    <a:pt x="568" y="375"/>
                  </a:lnTo>
                  <a:lnTo>
                    <a:pt x="571" y="373"/>
                  </a:lnTo>
                  <a:lnTo>
                    <a:pt x="581" y="369"/>
                  </a:lnTo>
                  <a:lnTo>
                    <a:pt x="582" y="369"/>
                  </a:lnTo>
                  <a:lnTo>
                    <a:pt x="582" y="368"/>
                  </a:lnTo>
                  <a:lnTo>
                    <a:pt x="582" y="362"/>
                  </a:lnTo>
                  <a:lnTo>
                    <a:pt x="581" y="362"/>
                  </a:lnTo>
                  <a:lnTo>
                    <a:pt x="580" y="362"/>
                  </a:lnTo>
                  <a:lnTo>
                    <a:pt x="580" y="361"/>
                  </a:lnTo>
                  <a:lnTo>
                    <a:pt x="580" y="360"/>
                  </a:lnTo>
                  <a:lnTo>
                    <a:pt x="581" y="360"/>
                  </a:lnTo>
                  <a:lnTo>
                    <a:pt x="582" y="360"/>
                  </a:lnTo>
                  <a:lnTo>
                    <a:pt x="584" y="360"/>
                  </a:lnTo>
                  <a:lnTo>
                    <a:pt x="587" y="378"/>
                  </a:lnTo>
                  <a:lnTo>
                    <a:pt x="588" y="378"/>
                  </a:lnTo>
                  <a:lnTo>
                    <a:pt x="588" y="379"/>
                  </a:lnTo>
                  <a:lnTo>
                    <a:pt x="588" y="384"/>
                  </a:lnTo>
                  <a:lnTo>
                    <a:pt x="589" y="386"/>
                  </a:lnTo>
                  <a:lnTo>
                    <a:pt x="590" y="394"/>
                  </a:lnTo>
                  <a:lnTo>
                    <a:pt x="590" y="396"/>
                  </a:lnTo>
                  <a:lnTo>
                    <a:pt x="590" y="398"/>
                  </a:lnTo>
                  <a:lnTo>
                    <a:pt x="590" y="400"/>
                  </a:lnTo>
                  <a:lnTo>
                    <a:pt x="591" y="402"/>
                  </a:lnTo>
                  <a:lnTo>
                    <a:pt x="591" y="406"/>
                  </a:lnTo>
                  <a:lnTo>
                    <a:pt x="593" y="415"/>
                  </a:lnTo>
                  <a:lnTo>
                    <a:pt x="594" y="425"/>
                  </a:lnTo>
                  <a:lnTo>
                    <a:pt x="595" y="429"/>
                  </a:lnTo>
                  <a:lnTo>
                    <a:pt x="596" y="429"/>
                  </a:lnTo>
                  <a:lnTo>
                    <a:pt x="597" y="429"/>
                  </a:lnTo>
                  <a:lnTo>
                    <a:pt x="599" y="429"/>
                  </a:lnTo>
                  <a:lnTo>
                    <a:pt x="600" y="428"/>
                  </a:lnTo>
                  <a:lnTo>
                    <a:pt x="602" y="428"/>
                  </a:lnTo>
                  <a:lnTo>
                    <a:pt x="603" y="428"/>
                  </a:lnTo>
                  <a:lnTo>
                    <a:pt x="606" y="428"/>
                  </a:lnTo>
                  <a:lnTo>
                    <a:pt x="608" y="428"/>
                  </a:lnTo>
                  <a:lnTo>
                    <a:pt x="624" y="428"/>
                  </a:lnTo>
                  <a:lnTo>
                    <a:pt x="633" y="428"/>
                  </a:lnTo>
                  <a:lnTo>
                    <a:pt x="641" y="428"/>
                  </a:lnTo>
                  <a:lnTo>
                    <a:pt x="642" y="428"/>
                  </a:lnTo>
                  <a:lnTo>
                    <a:pt x="642" y="429"/>
                  </a:lnTo>
                  <a:lnTo>
                    <a:pt x="642" y="430"/>
                  </a:lnTo>
                  <a:lnTo>
                    <a:pt x="642" y="431"/>
                  </a:lnTo>
                  <a:lnTo>
                    <a:pt x="643" y="431"/>
                  </a:lnTo>
                  <a:lnTo>
                    <a:pt x="645" y="431"/>
                  </a:lnTo>
                  <a:lnTo>
                    <a:pt x="647" y="431"/>
                  </a:lnTo>
                  <a:lnTo>
                    <a:pt x="649" y="431"/>
                  </a:lnTo>
                  <a:lnTo>
                    <a:pt x="650" y="431"/>
                  </a:lnTo>
                  <a:lnTo>
                    <a:pt x="651" y="431"/>
                  </a:lnTo>
                  <a:lnTo>
                    <a:pt x="668" y="430"/>
                  </a:lnTo>
                  <a:lnTo>
                    <a:pt x="674" y="430"/>
                  </a:lnTo>
                  <a:lnTo>
                    <a:pt x="681" y="430"/>
                  </a:lnTo>
                  <a:lnTo>
                    <a:pt x="684" y="430"/>
                  </a:lnTo>
                  <a:lnTo>
                    <a:pt x="706" y="430"/>
                  </a:lnTo>
                  <a:lnTo>
                    <a:pt x="707" y="430"/>
                  </a:lnTo>
                  <a:lnTo>
                    <a:pt x="712" y="435"/>
                  </a:lnTo>
                  <a:lnTo>
                    <a:pt x="720" y="440"/>
                  </a:lnTo>
                  <a:lnTo>
                    <a:pt x="722" y="442"/>
                  </a:lnTo>
                  <a:lnTo>
                    <a:pt x="723" y="442"/>
                  </a:lnTo>
                  <a:lnTo>
                    <a:pt x="724" y="443"/>
                  </a:lnTo>
                  <a:lnTo>
                    <a:pt x="724" y="444"/>
                  </a:lnTo>
                  <a:lnTo>
                    <a:pt x="725" y="443"/>
                  </a:lnTo>
                  <a:lnTo>
                    <a:pt x="725" y="444"/>
                  </a:lnTo>
                  <a:lnTo>
                    <a:pt x="726" y="444"/>
                  </a:lnTo>
                  <a:lnTo>
                    <a:pt x="727" y="445"/>
                  </a:lnTo>
                  <a:lnTo>
                    <a:pt x="728" y="445"/>
                  </a:lnTo>
                  <a:lnTo>
                    <a:pt x="727" y="446"/>
                  </a:lnTo>
                  <a:lnTo>
                    <a:pt x="728" y="446"/>
                  </a:lnTo>
                  <a:lnTo>
                    <a:pt x="729" y="447"/>
                  </a:lnTo>
                  <a:lnTo>
                    <a:pt x="731" y="450"/>
                  </a:lnTo>
                  <a:lnTo>
                    <a:pt x="731" y="451"/>
                  </a:lnTo>
                  <a:lnTo>
                    <a:pt x="732" y="452"/>
                  </a:lnTo>
                  <a:lnTo>
                    <a:pt x="733" y="452"/>
                  </a:lnTo>
                  <a:lnTo>
                    <a:pt x="733" y="453"/>
                  </a:lnTo>
                  <a:lnTo>
                    <a:pt x="733" y="454"/>
                  </a:lnTo>
                  <a:lnTo>
                    <a:pt x="733" y="455"/>
                  </a:lnTo>
                  <a:lnTo>
                    <a:pt x="734" y="455"/>
                  </a:lnTo>
                  <a:lnTo>
                    <a:pt x="734" y="456"/>
                  </a:lnTo>
                  <a:lnTo>
                    <a:pt x="735" y="456"/>
                  </a:lnTo>
                  <a:lnTo>
                    <a:pt x="735" y="459"/>
                  </a:lnTo>
                  <a:lnTo>
                    <a:pt x="736" y="461"/>
                  </a:lnTo>
                  <a:lnTo>
                    <a:pt x="737" y="462"/>
                  </a:lnTo>
                  <a:lnTo>
                    <a:pt x="738" y="463"/>
                  </a:lnTo>
                  <a:lnTo>
                    <a:pt x="740" y="464"/>
                  </a:lnTo>
                  <a:lnTo>
                    <a:pt x="741" y="465"/>
                  </a:lnTo>
                  <a:lnTo>
                    <a:pt x="742" y="467"/>
                  </a:lnTo>
                  <a:lnTo>
                    <a:pt x="742" y="468"/>
                  </a:lnTo>
                  <a:lnTo>
                    <a:pt x="743" y="468"/>
                  </a:lnTo>
                  <a:lnTo>
                    <a:pt x="744" y="468"/>
                  </a:lnTo>
                  <a:lnTo>
                    <a:pt x="745" y="467"/>
                  </a:lnTo>
                  <a:lnTo>
                    <a:pt x="745" y="468"/>
                  </a:lnTo>
                  <a:lnTo>
                    <a:pt x="745" y="469"/>
                  </a:lnTo>
                  <a:lnTo>
                    <a:pt x="746" y="470"/>
                  </a:lnTo>
                  <a:lnTo>
                    <a:pt x="746" y="471"/>
                  </a:lnTo>
                  <a:lnTo>
                    <a:pt x="746" y="472"/>
                  </a:lnTo>
                  <a:lnTo>
                    <a:pt x="748" y="472"/>
                  </a:lnTo>
                  <a:lnTo>
                    <a:pt x="748" y="473"/>
                  </a:lnTo>
                  <a:lnTo>
                    <a:pt x="749" y="475"/>
                  </a:lnTo>
                  <a:lnTo>
                    <a:pt x="749" y="476"/>
                  </a:lnTo>
                  <a:lnTo>
                    <a:pt x="749" y="477"/>
                  </a:lnTo>
                  <a:lnTo>
                    <a:pt x="749" y="478"/>
                  </a:lnTo>
                  <a:lnTo>
                    <a:pt x="749" y="479"/>
                  </a:lnTo>
                  <a:lnTo>
                    <a:pt x="748" y="480"/>
                  </a:lnTo>
                  <a:lnTo>
                    <a:pt x="746" y="481"/>
                  </a:lnTo>
                  <a:lnTo>
                    <a:pt x="746" y="482"/>
                  </a:lnTo>
                  <a:lnTo>
                    <a:pt x="746" y="484"/>
                  </a:lnTo>
                  <a:lnTo>
                    <a:pt x="745" y="484"/>
                  </a:lnTo>
                  <a:lnTo>
                    <a:pt x="745" y="485"/>
                  </a:lnTo>
                  <a:lnTo>
                    <a:pt x="743" y="489"/>
                  </a:lnTo>
                  <a:lnTo>
                    <a:pt x="742" y="492"/>
                  </a:lnTo>
                  <a:lnTo>
                    <a:pt x="741" y="494"/>
                  </a:lnTo>
                  <a:lnTo>
                    <a:pt x="738" y="497"/>
                  </a:lnTo>
                  <a:lnTo>
                    <a:pt x="737" y="498"/>
                  </a:lnTo>
                  <a:lnTo>
                    <a:pt x="736" y="501"/>
                  </a:lnTo>
                  <a:lnTo>
                    <a:pt x="733" y="501"/>
                  </a:lnTo>
                  <a:lnTo>
                    <a:pt x="732" y="501"/>
                  </a:lnTo>
                  <a:lnTo>
                    <a:pt x="729" y="501"/>
                  </a:lnTo>
                  <a:lnTo>
                    <a:pt x="726" y="501"/>
                  </a:lnTo>
                  <a:lnTo>
                    <a:pt x="723" y="501"/>
                  </a:lnTo>
                  <a:lnTo>
                    <a:pt x="720" y="501"/>
                  </a:lnTo>
                  <a:lnTo>
                    <a:pt x="716" y="501"/>
                  </a:lnTo>
                  <a:lnTo>
                    <a:pt x="714" y="501"/>
                  </a:lnTo>
                  <a:lnTo>
                    <a:pt x="709" y="501"/>
                  </a:lnTo>
                  <a:lnTo>
                    <a:pt x="708" y="501"/>
                  </a:lnTo>
                  <a:lnTo>
                    <a:pt x="707" y="501"/>
                  </a:lnTo>
                  <a:lnTo>
                    <a:pt x="705" y="501"/>
                  </a:lnTo>
                  <a:lnTo>
                    <a:pt x="700" y="501"/>
                  </a:lnTo>
                  <a:lnTo>
                    <a:pt x="673" y="502"/>
                  </a:lnTo>
                  <a:lnTo>
                    <a:pt x="669" y="502"/>
                  </a:lnTo>
                  <a:lnTo>
                    <a:pt x="665" y="502"/>
                  </a:lnTo>
                  <a:lnTo>
                    <a:pt x="660" y="502"/>
                  </a:lnTo>
                  <a:lnTo>
                    <a:pt x="658" y="502"/>
                  </a:lnTo>
                  <a:lnTo>
                    <a:pt x="651" y="502"/>
                  </a:lnTo>
                  <a:lnTo>
                    <a:pt x="622" y="503"/>
                  </a:lnTo>
                  <a:lnTo>
                    <a:pt x="611" y="503"/>
                  </a:lnTo>
                  <a:lnTo>
                    <a:pt x="610" y="503"/>
                  </a:lnTo>
                  <a:lnTo>
                    <a:pt x="605" y="503"/>
                  </a:lnTo>
                  <a:lnTo>
                    <a:pt x="594" y="503"/>
                  </a:lnTo>
                  <a:lnTo>
                    <a:pt x="593" y="503"/>
                  </a:lnTo>
                  <a:lnTo>
                    <a:pt x="590" y="503"/>
                  </a:lnTo>
                  <a:lnTo>
                    <a:pt x="588" y="503"/>
                  </a:lnTo>
                  <a:lnTo>
                    <a:pt x="587" y="503"/>
                  </a:lnTo>
                  <a:lnTo>
                    <a:pt x="587" y="504"/>
                  </a:lnTo>
                  <a:lnTo>
                    <a:pt x="581" y="507"/>
                  </a:lnTo>
                  <a:lnTo>
                    <a:pt x="576" y="511"/>
                  </a:lnTo>
                  <a:lnTo>
                    <a:pt x="574" y="512"/>
                  </a:lnTo>
                  <a:lnTo>
                    <a:pt x="573" y="512"/>
                  </a:lnTo>
                  <a:lnTo>
                    <a:pt x="571" y="513"/>
                  </a:lnTo>
                  <a:lnTo>
                    <a:pt x="570" y="514"/>
                  </a:lnTo>
                  <a:lnTo>
                    <a:pt x="568" y="515"/>
                  </a:lnTo>
                  <a:lnTo>
                    <a:pt x="568" y="517"/>
                  </a:lnTo>
                  <a:lnTo>
                    <a:pt x="565" y="518"/>
                  </a:lnTo>
                  <a:lnTo>
                    <a:pt x="564" y="518"/>
                  </a:lnTo>
                  <a:lnTo>
                    <a:pt x="560" y="521"/>
                  </a:lnTo>
                  <a:lnTo>
                    <a:pt x="557" y="522"/>
                  </a:lnTo>
                  <a:lnTo>
                    <a:pt x="557" y="523"/>
                  </a:lnTo>
                  <a:lnTo>
                    <a:pt x="556" y="523"/>
                  </a:lnTo>
                  <a:lnTo>
                    <a:pt x="556" y="524"/>
                  </a:lnTo>
                  <a:lnTo>
                    <a:pt x="554" y="526"/>
                  </a:lnTo>
                  <a:lnTo>
                    <a:pt x="552" y="527"/>
                  </a:lnTo>
                  <a:lnTo>
                    <a:pt x="551" y="528"/>
                  </a:lnTo>
                  <a:lnTo>
                    <a:pt x="551" y="529"/>
                  </a:lnTo>
                  <a:lnTo>
                    <a:pt x="550" y="529"/>
                  </a:lnTo>
                  <a:lnTo>
                    <a:pt x="548" y="530"/>
                  </a:lnTo>
                  <a:lnTo>
                    <a:pt x="547" y="529"/>
                  </a:lnTo>
                  <a:lnTo>
                    <a:pt x="545" y="531"/>
                  </a:lnTo>
                  <a:lnTo>
                    <a:pt x="544" y="531"/>
                  </a:lnTo>
                  <a:lnTo>
                    <a:pt x="543" y="532"/>
                  </a:lnTo>
                  <a:lnTo>
                    <a:pt x="539" y="535"/>
                  </a:lnTo>
                  <a:lnTo>
                    <a:pt x="538" y="536"/>
                  </a:lnTo>
                  <a:lnTo>
                    <a:pt x="533" y="539"/>
                  </a:lnTo>
                  <a:lnTo>
                    <a:pt x="530" y="540"/>
                  </a:lnTo>
                  <a:lnTo>
                    <a:pt x="526" y="544"/>
                  </a:lnTo>
                  <a:lnTo>
                    <a:pt x="525" y="544"/>
                  </a:lnTo>
                  <a:lnTo>
                    <a:pt x="525" y="536"/>
                  </a:lnTo>
                  <a:lnTo>
                    <a:pt x="524" y="536"/>
                  </a:lnTo>
                  <a:lnTo>
                    <a:pt x="522" y="536"/>
                  </a:lnTo>
                  <a:lnTo>
                    <a:pt x="521" y="536"/>
                  </a:lnTo>
                  <a:lnTo>
                    <a:pt x="520" y="536"/>
                  </a:lnTo>
                  <a:lnTo>
                    <a:pt x="519" y="536"/>
                  </a:lnTo>
                  <a:lnTo>
                    <a:pt x="516" y="536"/>
                  </a:lnTo>
                  <a:lnTo>
                    <a:pt x="515" y="536"/>
                  </a:lnTo>
                  <a:lnTo>
                    <a:pt x="513" y="537"/>
                  </a:lnTo>
                  <a:lnTo>
                    <a:pt x="512" y="537"/>
                  </a:lnTo>
                  <a:lnTo>
                    <a:pt x="511" y="537"/>
                  </a:lnTo>
                  <a:lnTo>
                    <a:pt x="510" y="537"/>
                  </a:lnTo>
                  <a:lnTo>
                    <a:pt x="508" y="536"/>
                  </a:lnTo>
                  <a:lnTo>
                    <a:pt x="507" y="536"/>
                  </a:lnTo>
                  <a:lnTo>
                    <a:pt x="507" y="538"/>
                  </a:lnTo>
                  <a:lnTo>
                    <a:pt x="507" y="539"/>
                  </a:lnTo>
                  <a:lnTo>
                    <a:pt x="507" y="540"/>
                  </a:lnTo>
                  <a:lnTo>
                    <a:pt x="504" y="540"/>
                  </a:lnTo>
                  <a:lnTo>
                    <a:pt x="503" y="540"/>
                  </a:lnTo>
                  <a:lnTo>
                    <a:pt x="502" y="540"/>
                  </a:lnTo>
                  <a:lnTo>
                    <a:pt x="501" y="540"/>
                  </a:lnTo>
                  <a:lnTo>
                    <a:pt x="501" y="542"/>
                  </a:lnTo>
                  <a:lnTo>
                    <a:pt x="500" y="542"/>
                  </a:lnTo>
                  <a:lnTo>
                    <a:pt x="500" y="543"/>
                  </a:lnTo>
                  <a:lnTo>
                    <a:pt x="499" y="543"/>
                  </a:lnTo>
                  <a:lnTo>
                    <a:pt x="499" y="544"/>
                  </a:lnTo>
                  <a:lnTo>
                    <a:pt x="498" y="545"/>
                  </a:lnTo>
                  <a:lnTo>
                    <a:pt x="496" y="546"/>
                  </a:lnTo>
                  <a:lnTo>
                    <a:pt x="496" y="547"/>
                  </a:lnTo>
                  <a:lnTo>
                    <a:pt x="498" y="547"/>
                  </a:lnTo>
                  <a:lnTo>
                    <a:pt x="498" y="548"/>
                  </a:lnTo>
                  <a:lnTo>
                    <a:pt x="498" y="549"/>
                  </a:lnTo>
                  <a:lnTo>
                    <a:pt x="496" y="551"/>
                  </a:lnTo>
                  <a:lnTo>
                    <a:pt x="495" y="551"/>
                  </a:lnTo>
                  <a:lnTo>
                    <a:pt x="494" y="552"/>
                  </a:lnTo>
                  <a:lnTo>
                    <a:pt x="493" y="553"/>
                  </a:lnTo>
                  <a:lnTo>
                    <a:pt x="494" y="554"/>
                  </a:lnTo>
                  <a:lnTo>
                    <a:pt x="494" y="555"/>
                  </a:lnTo>
                  <a:lnTo>
                    <a:pt x="495" y="555"/>
                  </a:lnTo>
                  <a:lnTo>
                    <a:pt x="495" y="556"/>
                  </a:lnTo>
                  <a:lnTo>
                    <a:pt x="496" y="557"/>
                  </a:lnTo>
                  <a:lnTo>
                    <a:pt x="498" y="557"/>
                  </a:lnTo>
                  <a:lnTo>
                    <a:pt x="499" y="557"/>
                  </a:lnTo>
                  <a:lnTo>
                    <a:pt x="499" y="559"/>
                  </a:lnTo>
                  <a:lnTo>
                    <a:pt x="500" y="559"/>
                  </a:lnTo>
                  <a:lnTo>
                    <a:pt x="500" y="560"/>
                  </a:lnTo>
                  <a:lnTo>
                    <a:pt x="500" y="561"/>
                  </a:lnTo>
                  <a:lnTo>
                    <a:pt x="499" y="561"/>
                  </a:lnTo>
                  <a:lnTo>
                    <a:pt x="498" y="562"/>
                  </a:lnTo>
                  <a:lnTo>
                    <a:pt x="499" y="568"/>
                  </a:lnTo>
                  <a:lnTo>
                    <a:pt x="499" y="570"/>
                  </a:lnTo>
                  <a:lnTo>
                    <a:pt x="500" y="573"/>
                  </a:lnTo>
                  <a:lnTo>
                    <a:pt x="500" y="577"/>
                  </a:lnTo>
                  <a:lnTo>
                    <a:pt x="501" y="581"/>
                  </a:lnTo>
                  <a:lnTo>
                    <a:pt x="502" y="588"/>
                  </a:lnTo>
                  <a:lnTo>
                    <a:pt x="502" y="590"/>
                  </a:lnTo>
                  <a:lnTo>
                    <a:pt x="502" y="589"/>
                  </a:lnTo>
                  <a:lnTo>
                    <a:pt x="503" y="589"/>
                  </a:lnTo>
                  <a:lnTo>
                    <a:pt x="504" y="589"/>
                  </a:lnTo>
                  <a:lnTo>
                    <a:pt x="507" y="588"/>
                  </a:lnTo>
                  <a:lnTo>
                    <a:pt x="509" y="588"/>
                  </a:lnTo>
                  <a:lnTo>
                    <a:pt x="510" y="587"/>
                  </a:lnTo>
                  <a:lnTo>
                    <a:pt x="512" y="587"/>
                  </a:lnTo>
                  <a:lnTo>
                    <a:pt x="512" y="585"/>
                  </a:lnTo>
                  <a:lnTo>
                    <a:pt x="513" y="582"/>
                  </a:lnTo>
                  <a:lnTo>
                    <a:pt x="513" y="580"/>
                  </a:lnTo>
                  <a:lnTo>
                    <a:pt x="513" y="577"/>
                  </a:lnTo>
                  <a:lnTo>
                    <a:pt x="515" y="577"/>
                  </a:lnTo>
                  <a:lnTo>
                    <a:pt x="515" y="576"/>
                  </a:lnTo>
                  <a:lnTo>
                    <a:pt x="515" y="574"/>
                  </a:lnTo>
                  <a:lnTo>
                    <a:pt x="515" y="573"/>
                  </a:lnTo>
                  <a:lnTo>
                    <a:pt x="515" y="572"/>
                  </a:lnTo>
                  <a:lnTo>
                    <a:pt x="515" y="571"/>
                  </a:lnTo>
                  <a:lnTo>
                    <a:pt x="516" y="571"/>
                  </a:lnTo>
                  <a:lnTo>
                    <a:pt x="517" y="571"/>
                  </a:lnTo>
                  <a:lnTo>
                    <a:pt x="518" y="571"/>
                  </a:lnTo>
                  <a:lnTo>
                    <a:pt x="519" y="571"/>
                  </a:lnTo>
                  <a:lnTo>
                    <a:pt x="520" y="571"/>
                  </a:lnTo>
                  <a:lnTo>
                    <a:pt x="521" y="571"/>
                  </a:lnTo>
                  <a:lnTo>
                    <a:pt x="522" y="571"/>
                  </a:lnTo>
                  <a:lnTo>
                    <a:pt x="524" y="571"/>
                  </a:lnTo>
                  <a:lnTo>
                    <a:pt x="524" y="572"/>
                  </a:lnTo>
                  <a:lnTo>
                    <a:pt x="524" y="576"/>
                  </a:lnTo>
                  <a:lnTo>
                    <a:pt x="524" y="578"/>
                  </a:lnTo>
                  <a:lnTo>
                    <a:pt x="522" y="588"/>
                  </a:lnTo>
                  <a:lnTo>
                    <a:pt x="522" y="589"/>
                  </a:lnTo>
                  <a:lnTo>
                    <a:pt x="522" y="594"/>
                  </a:lnTo>
                  <a:lnTo>
                    <a:pt x="522" y="597"/>
                  </a:lnTo>
                  <a:lnTo>
                    <a:pt x="522" y="598"/>
                  </a:lnTo>
                  <a:lnTo>
                    <a:pt x="521" y="603"/>
                  </a:lnTo>
                  <a:lnTo>
                    <a:pt x="520" y="603"/>
                  </a:lnTo>
                  <a:lnTo>
                    <a:pt x="519" y="603"/>
                  </a:lnTo>
                  <a:lnTo>
                    <a:pt x="519" y="604"/>
                  </a:lnTo>
                  <a:lnTo>
                    <a:pt x="519" y="603"/>
                  </a:lnTo>
                  <a:lnTo>
                    <a:pt x="517" y="603"/>
                  </a:lnTo>
                  <a:lnTo>
                    <a:pt x="516" y="603"/>
                  </a:lnTo>
                  <a:lnTo>
                    <a:pt x="515" y="603"/>
                  </a:lnTo>
                  <a:lnTo>
                    <a:pt x="513" y="603"/>
                  </a:lnTo>
                  <a:lnTo>
                    <a:pt x="512" y="603"/>
                  </a:lnTo>
                  <a:lnTo>
                    <a:pt x="511" y="604"/>
                  </a:lnTo>
                  <a:lnTo>
                    <a:pt x="510" y="604"/>
                  </a:lnTo>
                  <a:lnTo>
                    <a:pt x="509" y="604"/>
                  </a:lnTo>
                  <a:lnTo>
                    <a:pt x="508" y="604"/>
                  </a:lnTo>
                  <a:lnTo>
                    <a:pt x="507" y="604"/>
                  </a:lnTo>
                  <a:lnTo>
                    <a:pt x="505" y="604"/>
                  </a:lnTo>
                  <a:lnTo>
                    <a:pt x="504" y="604"/>
                  </a:lnTo>
                  <a:lnTo>
                    <a:pt x="504" y="605"/>
                  </a:lnTo>
                  <a:lnTo>
                    <a:pt x="503" y="605"/>
                  </a:lnTo>
                  <a:lnTo>
                    <a:pt x="503" y="604"/>
                  </a:lnTo>
                  <a:lnTo>
                    <a:pt x="502" y="604"/>
                  </a:lnTo>
                  <a:lnTo>
                    <a:pt x="501" y="604"/>
                  </a:lnTo>
                  <a:lnTo>
                    <a:pt x="501" y="605"/>
                  </a:lnTo>
                  <a:lnTo>
                    <a:pt x="500" y="605"/>
                  </a:lnTo>
                  <a:lnTo>
                    <a:pt x="499" y="605"/>
                  </a:lnTo>
                  <a:lnTo>
                    <a:pt x="499" y="606"/>
                  </a:lnTo>
                  <a:lnTo>
                    <a:pt x="498" y="606"/>
                  </a:lnTo>
                  <a:lnTo>
                    <a:pt x="496" y="606"/>
                  </a:lnTo>
                  <a:lnTo>
                    <a:pt x="496" y="607"/>
                  </a:lnTo>
                  <a:lnTo>
                    <a:pt x="495" y="607"/>
                  </a:lnTo>
                  <a:lnTo>
                    <a:pt x="494" y="607"/>
                  </a:lnTo>
                  <a:lnTo>
                    <a:pt x="493" y="607"/>
                  </a:lnTo>
                  <a:lnTo>
                    <a:pt x="492" y="609"/>
                  </a:lnTo>
                  <a:lnTo>
                    <a:pt x="491" y="609"/>
                  </a:lnTo>
                  <a:lnTo>
                    <a:pt x="491" y="610"/>
                  </a:lnTo>
                  <a:lnTo>
                    <a:pt x="490" y="610"/>
                  </a:lnTo>
                  <a:lnTo>
                    <a:pt x="491" y="610"/>
                  </a:lnTo>
                  <a:lnTo>
                    <a:pt x="491" y="609"/>
                  </a:lnTo>
                  <a:lnTo>
                    <a:pt x="490" y="609"/>
                  </a:lnTo>
                  <a:lnTo>
                    <a:pt x="488" y="609"/>
                  </a:lnTo>
                  <a:lnTo>
                    <a:pt x="488" y="610"/>
                  </a:lnTo>
                  <a:lnTo>
                    <a:pt x="487" y="610"/>
                  </a:lnTo>
                  <a:lnTo>
                    <a:pt x="486" y="611"/>
                  </a:lnTo>
                  <a:lnTo>
                    <a:pt x="485" y="611"/>
                  </a:lnTo>
                  <a:lnTo>
                    <a:pt x="485" y="610"/>
                  </a:lnTo>
                  <a:lnTo>
                    <a:pt x="484" y="610"/>
                  </a:lnTo>
                  <a:lnTo>
                    <a:pt x="483" y="611"/>
                  </a:lnTo>
                  <a:lnTo>
                    <a:pt x="483" y="612"/>
                  </a:lnTo>
                  <a:lnTo>
                    <a:pt x="482" y="612"/>
                  </a:lnTo>
                  <a:lnTo>
                    <a:pt x="482" y="613"/>
                  </a:lnTo>
                  <a:lnTo>
                    <a:pt x="481" y="614"/>
                  </a:lnTo>
                  <a:lnTo>
                    <a:pt x="481" y="615"/>
                  </a:lnTo>
                  <a:lnTo>
                    <a:pt x="479" y="615"/>
                  </a:lnTo>
                  <a:lnTo>
                    <a:pt x="479" y="616"/>
                  </a:lnTo>
                  <a:lnTo>
                    <a:pt x="479" y="618"/>
                  </a:lnTo>
                  <a:lnTo>
                    <a:pt x="478" y="619"/>
                  </a:lnTo>
                  <a:lnTo>
                    <a:pt x="478" y="620"/>
                  </a:lnTo>
                  <a:lnTo>
                    <a:pt x="478" y="621"/>
                  </a:lnTo>
                  <a:lnTo>
                    <a:pt x="477" y="621"/>
                  </a:lnTo>
                  <a:lnTo>
                    <a:pt x="477" y="622"/>
                  </a:lnTo>
                  <a:lnTo>
                    <a:pt x="476" y="622"/>
                  </a:lnTo>
                  <a:lnTo>
                    <a:pt x="476" y="623"/>
                  </a:lnTo>
                  <a:lnTo>
                    <a:pt x="476" y="624"/>
                  </a:lnTo>
                  <a:lnTo>
                    <a:pt x="476" y="626"/>
                  </a:lnTo>
                  <a:lnTo>
                    <a:pt x="475" y="626"/>
                  </a:lnTo>
                  <a:lnTo>
                    <a:pt x="475" y="627"/>
                  </a:lnTo>
                  <a:lnTo>
                    <a:pt x="475" y="626"/>
                  </a:lnTo>
                  <a:lnTo>
                    <a:pt x="474" y="626"/>
                  </a:lnTo>
                  <a:lnTo>
                    <a:pt x="474" y="624"/>
                  </a:lnTo>
                  <a:lnTo>
                    <a:pt x="473" y="624"/>
                  </a:lnTo>
                  <a:lnTo>
                    <a:pt x="472" y="623"/>
                  </a:lnTo>
                  <a:lnTo>
                    <a:pt x="470" y="622"/>
                  </a:lnTo>
                  <a:lnTo>
                    <a:pt x="469" y="622"/>
                  </a:lnTo>
                  <a:lnTo>
                    <a:pt x="468" y="621"/>
                  </a:lnTo>
                  <a:lnTo>
                    <a:pt x="467" y="621"/>
                  </a:lnTo>
                  <a:lnTo>
                    <a:pt x="466" y="619"/>
                  </a:lnTo>
                  <a:lnTo>
                    <a:pt x="465" y="619"/>
                  </a:lnTo>
                  <a:lnTo>
                    <a:pt x="465" y="618"/>
                  </a:lnTo>
                  <a:lnTo>
                    <a:pt x="465" y="616"/>
                  </a:lnTo>
                  <a:lnTo>
                    <a:pt x="464" y="616"/>
                  </a:lnTo>
                  <a:lnTo>
                    <a:pt x="462" y="611"/>
                  </a:lnTo>
                  <a:lnTo>
                    <a:pt x="462" y="607"/>
                  </a:lnTo>
                  <a:lnTo>
                    <a:pt x="461" y="605"/>
                  </a:lnTo>
                  <a:lnTo>
                    <a:pt x="460" y="599"/>
                  </a:lnTo>
                  <a:lnTo>
                    <a:pt x="459" y="595"/>
                  </a:lnTo>
                  <a:lnTo>
                    <a:pt x="456" y="580"/>
                  </a:lnTo>
                  <a:lnTo>
                    <a:pt x="455" y="580"/>
                  </a:lnTo>
                  <a:lnTo>
                    <a:pt x="439" y="572"/>
                  </a:lnTo>
                  <a:lnTo>
                    <a:pt x="426" y="567"/>
                  </a:lnTo>
                  <a:lnTo>
                    <a:pt x="424" y="565"/>
                  </a:lnTo>
                  <a:lnTo>
                    <a:pt x="417" y="562"/>
                  </a:lnTo>
                  <a:lnTo>
                    <a:pt x="418" y="561"/>
                  </a:lnTo>
                  <a:lnTo>
                    <a:pt x="419" y="557"/>
                  </a:lnTo>
                  <a:lnTo>
                    <a:pt x="417" y="556"/>
                  </a:lnTo>
                  <a:lnTo>
                    <a:pt x="416" y="555"/>
                  </a:lnTo>
                  <a:lnTo>
                    <a:pt x="415" y="555"/>
                  </a:lnTo>
                  <a:lnTo>
                    <a:pt x="414" y="554"/>
                  </a:lnTo>
                  <a:lnTo>
                    <a:pt x="413" y="554"/>
                  </a:lnTo>
                  <a:lnTo>
                    <a:pt x="412" y="554"/>
                  </a:lnTo>
                  <a:lnTo>
                    <a:pt x="410" y="554"/>
                  </a:lnTo>
                  <a:lnTo>
                    <a:pt x="410" y="553"/>
                  </a:lnTo>
                  <a:lnTo>
                    <a:pt x="410" y="554"/>
                  </a:lnTo>
                  <a:lnTo>
                    <a:pt x="409" y="554"/>
                  </a:lnTo>
                  <a:lnTo>
                    <a:pt x="408" y="553"/>
                  </a:lnTo>
                  <a:lnTo>
                    <a:pt x="407" y="553"/>
                  </a:lnTo>
                  <a:lnTo>
                    <a:pt x="406" y="552"/>
                  </a:lnTo>
                  <a:lnTo>
                    <a:pt x="399" y="552"/>
                  </a:lnTo>
                  <a:lnTo>
                    <a:pt x="397" y="552"/>
                  </a:lnTo>
                  <a:lnTo>
                    <a:pt x="396" y="551"/>
                  </a:lnTo>
                  <a:lnTo>
                    <a:pt x="395" y="549"/>
                  </a:lnTo>
                  <a:lnTo>
                    <a:pt x="395" y="548"/>
                  </a:lnTo>
                  <a:lnTo>
                    <a:pt x="395" y="547"/>
                  </a:lnTo>
                  <a:lnTo>
                    <a:pt x="395" y="546"/>
                  </a:lnTo>
                  <a:lnTo>
                    <a:pt x="395" y="545"/>
                  </a:lnTo>
                  <a:lnTo>
                    <a:pt x="393" y="544"/>
                  </a:lnTo>
                  <a:lnTo>
                    <a:pt x="393" y="543"/>
                  </a:lnTo>
                  <a:lnTo>
                    <a:pt x="392" y="543"/>
                  </a:lnTo>
                  <a:lnTo>
                    <a:pt x="391" y="542"/>
                  </a:lnTo>
                  <a:lnTo>
                    <a:pt x="390" y="540"/>
                  </a:lnTo>
                  <a:lnTo>
                    <a:pt x="389" y="539"/>
                  </a:lnTo>
                  <a:lnTo>
                    <a:pt x="390" y="539"/>
                  </a:lnTo>
                  <a:lnTo>
                    <a:pt x="390" y="538"/>
                  </a:lnTo>
                  <a:lnTo>
                    <a:pt x="390" y="537"/>
                  </a:lnTo>
                  <a:lnTo>
                    <a:pt x="391" y="536"/>
                  </a:lnTo>
                  <a:lnTo>
                    <a:pt x="391" y="535"/>
                  </a:lnTo>
                  <a:lnTo>
                    <a:pt x="392" y="532"/>
                  </a:lnTo>
                  <a:lnTo>
                    <a:pt x="392" y="531"/>
                  </a:lnTo>
                  <a:lnTo>
                    <a:pt x="392" y="527"/>
                  </a:lnTo>
                  <a:lnTo>
                    <a:pt x="392" y="526"/>
                  </a:lnTo>
                  <a:lnTo>
                    <a:pt x="392" y="521"/>
                  </a:lnTo>
                  <a:lnTo>
                    <a:pt x="392" y="518"/>
                  </a:lnTo>
                  <a:lnTo>
                    <a:pt x="391" y="517"/>
                  </a:lnTo>
                  <a:lnTo>
                    <a:pt x="388" y="512"/>
                  </a:lnTo>
                  <a:lnTo>
                    <a:pt x="386" y="509"/>
                  </a:lnTo>
                  <a:lnTo>
                    <a:pt x="384" y="506"/>
                  </a:lnTo>
                  <a:lnTo>
                    <a:pt x="382" y="502"/>
                  </a:lnTo>
                  <a:lnTo>
                    <a:pt x="381" y="498"/>
                  </a:lnTo>
                  <a:lnTo>
                    <a:pt x="380" y="495"/>
                  </a:lnTo>
                  <a:lnTo>
                    <a:pt x="379" y="492"/>
                  </a:lnTo>
                  <a:lnTo>
                    <a:pt x="378" y="487"/>
                  </a:lnTo>
                  <a:lnTo>
                    <a:pt x="378" y="484"/>
                  </a:lnTo>
                  <a:lnTo>
                    <a:pt x="376" y="468"/>
                  </a:lnTo>
                  <a:lnTo>
                    <a:pt x="376" y="467"/>
                  </a:lnTo>
                  <a:lnTo>
                    <a:pt x="376" y="461"/>
                  </a:lnTo>
                  <a:lnTo>
                    <a:pt x="375" y="457"/>
                  </a:lnTo>
                  <a:lnTo>
                    <a:pt x="375" y="455"/>
                  </a:lnTo>
                  <a:lnTo>
                    <a:pt x="371" y="456"/>
                  </a:lnTo>
                  <a:lnTo>
                    <a:pt x="362" y="456"/>
                  </a:lnTo>
                  <a:lnTo>
                    <a:pt x="361" y="456"/>
                  </a:lnTo>
                  <a:lnTo>
                    <a:pt x="361" y="454"/>
                  </a:lnTo>
                  <a:lnTo>
                    <a:pt x="361" y="453"/>
                  </a:lnTo>
                  <a:lnTo>
                    <a:pt x="360" y="452"/>
                  </a:lnTo>
                  <a:lnTo>
                    <a:pt x="360" y="451"/>
                  </a:lnTo>
                  <a:lnTo>
                    <a:pt x="360" y="448"/>
                  </a:lnTo>
                  <a:lnTo>
                    <a:pt x="360" y="447"/>
                  </a:lnTo>
                  <a:lnTo>
                    <a:pt x="360" y="444"/>
                  </a:lnTo>
                  <a:lnTo>
                    <a:pt x="360" y="443"/>
                  </a:lnTo>
                  <a:lnTo>
                    <a:pt x="360" y="440"/>
                  </a:lnTo>
                  <a:lnTo>
                    <a:pt x="360" y="438"/>
                  </a:lnTo>
                  <a:lnTo>
                    <a:pt x="360" y="436"/>
                  </a:lnTo>
                  <a:lnTo>
                    <a:pt x="360" y="434"/>
                  </a:lnTo>
                  <a:lnTo>
                    <a:pt x="358" y="430"/>
                  </a:lnTo>
                  <a:lnTo>
                    <a:pt x="358" y="426"/>
                  </a:lnTo>
                  <a:lnTo>
                    <a:pt x="358" y="422"/>
                  </a:lnTo>
                  <a:lnTo>
                    <a:pt x="358" y="418"/>
                  </a:lnTo>
                  <a:lnTo>
                    <a:pt x="358" y="414"/>
                  </a:lnTo>
                  <a:lnTo>
                    <a:pt x="358" y="410"/>
                  </a:lnTo>
                  <a:lnTo>
                    <a:pt x="357" y="405"/>
                  </a:lnTo>
                  <a:lnTo>
                    <a:pt x="356" y="405"/>
                  </a:lnTo>
                  <a:lnTo>
                    <a:pt x="355" y="404"/>
                  </a:lnTo>
                  <a:lnTo>
                    <a:pt x="354" y="404"/>
                  </a:lnTo>
                  <a:lnTo>
                    <a:pt x="350" y="403"/>
                  </a:lnTo>
                  <a:lnTo>
                    <a:pt x="348" y="402"/>
                  </a:lnTo>
                  <a:lnTo>
                    <a:pt x="347" y="401"/>
                  </a:lnTo>
                  <a:lnTo>
                    <a:pt x="346" y="400"/>
                  </a:lnTo>
                  <a:lnTo>
                    <a:pt x="344" y="398"/>
                  </a:lnTo>
                  <a:lnTo>
                    <a:pt x="343" y="397"/>
                  </a:lnTo>
                  <a:lnTo>
                    <a:pt x="341" y="396"/>
                  </a:lnTo>
                  <a:lnTo>
                    <a:pt x="341" y="395"/>
                  </a:lnTo>
                  <a:lnTo>
                    <a:pt x="340" y="395"/>
                  </a:lnTo>
                  <a:lnTo>
                    <a:pt x="339" y="394"/>
                  </a:lnTo>
                  <a:lnTo>
                    <a:pt x="339" y="393"/>
                  </a:lnTo>
                  <a:lnTo>
                    <a:pt x="338" y="392"/>
                  </a:lnTo>
                  <a:lnTo>
                    <a:pt x="337" y="390"/>
                  </a:lnTo>
                  <a:lnTo>
                    <a:pt x="337" y="389"/>
                  </a:lnTo>
                  <a:lnTo>
                    <a:pt x="336" y="388"/>
                  </a:lnTo>
                  <a:lnTo>
                    <a:pt x="336" y="387"/>
                  </a:lnTo>
                  <a:lnTo>
                    <a:pt x="335" y="386"/>
                  </a:lnTo>
                  <a:lnTo>
                    <a:pt x="335" y="385"/>
                  </a:lnTo>
                  <a:lnTo>
                    <a:pt x="335" y="384"/>
                  </a:lnTo>
                  <a:lnTo>
                    <a:pt x="334" y="381"/>
                  </a:lnTo>
                  <a:lnTo>
                    <a:pt x="334" y="380"/>
                  </a:lnTo>
                  <a:lnTo>
                    <a:pt x="334" y="378"/>
                  </a:lnTo>
                  <a:lnTo>
                    <a:pt x="332" y="378"/>
                  </a:lnTo>
                  <a:lnTo>
                    <a:pt x="332" y="377"/>
                  </a:lnTo>
                  <a:lnTo>
                    <a:pt x="332" y="376"/>
                  </a:lnTo>
                  <a:lnTo>
                    <a:pt x="334" y="372"/>
                  </a:lnTo>
                  <a:lnTo>
                    <a:pt x="334" y="369"/>
                  </a:lnTo>
                  <a:lnTo>
                    <a:pt x="334" y="368"/>
                  </a:lnTo>
                  <a:lnTo>
                    <a:pt x="331" y="368"/>
                  </a:lnTo>
                  <a:lnTo>
                    <a:pt x="327" y="368"/>
                  </a:lnTo>
                  <a:lnTo>
                    <a:pt x="315" y="368"/>
                  </a:lnTo>
                  <a:lnTo>
                    <a:pt x="309" y="368"/>
                  </a:lnTo>
                  <a:lnTo>
                    <a:pt x="303" y="368"/>
                  </a:lnTo>
                  <a:lnTo>
                    <a:pt x="295" y="368"/>
                  </a:lnTo>
                  <a:lnTo>
                    <a:pt x="289" y="368"/>
                  </a:lnTo>
                  <a:lnTo>
                    <a:pt x="285" y="368"/>
                  </a:lnTo>
                  <a:lnTo>
                    <a:pt x="284" y="368"/>
                  </a:lnTo>
                  <a:lnTo>
                    <a:pt x="283" y="369"/>
                  </a:lnTo>
                  <a:lnTo>
                    <a:pt x="281" y="369"/>
                  </a:lnTo>
                  <a:lnTo>
                    <a:pt x="280" y="370"/>
                  </a:lnTo>
                  <a:lnTo>
                    <a:pt x="279" y="371"/>
                  </a:lnTo>
                  <a:lnTo>
                    <a:pt x="278" y="373"/>
                  </a:lnTo>
                  <a:lnTo>
                    <a:pt x="277" y="373"/>
                  </a:lnTo>
                  <a:lnTo>
                    <a:pt x="275" y="375"/>
                  </a:lnTo>
                  <a:lnTo>
                    <a:pt x="274" y="375"/>
                  </a:lnTo>
                  <a:lnTo>
                    <a:pt x="272" y="375"/>
                  </a:lnTo>
                  <a:lnTo>
                    <a:pt x="271" y="376"/>
                  </a:lnTo>
                  <a:lnTo>
                    <a:pt x="266" y="376"/>
                  </a:lnTo>
                  <a:lnTo>
                    <a:pt x="263" y="376"/>
                  </a:lnTo>
                  <a:lnTo>
                    <a:pt x="261" y="376"/>
                  </a:lnTo>
                  <a:lnTo>
                    <a:pt x="260" y="376"/>
                  </a:lnTo>
                  <a:lnTo>
                    <a:pt x="258" y="376"/>
                  </a:lnTo>
                  <a:lnTo>
                    <a:pt x="251" y="376"/>
                  </a:lnTo>
                  <a:lnTo>
                    <a:pt x="249" y="376"/>
                  </a:lnTo>
                  <a:lnTo>
                    <a:pt x="246" y="376"/>
                  </a:lnTo>
                  <a:lnTo>
                    <a:pt x="240" y="376"/>
                  </a:lnTo>
                  <a:lnTo>
                    <a:pt x="237" y="376"/>
                  </a:lnTo>
                  <a:lnTo>
                    <a:pt x="233" y="376"/>
                  </a:lnTo>
                  <a:lnTo>
                    <a:pt x="228" y="376"/>
                  </a:lnTo>
                  <a:lnTo>
                    <a:pt x="225" y="377"/>
                  </a:lnTo>
                  <a:lnTo>
                    <a:pt x="222" y="377"/>
                  </a:lnTo>
                  <a:lnTo>
                    <a:pt x="219" y="377"/>
                  </a:lnTo>
                  <a:lnTo>
                    <a:pt x="216" y="377"/>
                  </a:lnTo>
                  <a:lnTo>
                    <a:pt x="214" y="377"/>
                  </a:lnTo>
                  <a:lnTo>
                    <a:pt x="207" y="377"/>
                  </a:lnTo>
                  <a:lnTo>
                    <a:pt x="205" y="377"/>
                  </a:lnTo>
                  <a:lnTo>
                    <a:pt x="200" y="377"/>
                  </a:lnTo>
                  <a:lnTo>
                    <a:pt x="195" y="377"/>
                  </a:lnTo>
                  <a:lnTo>
                    <a:pt x="193" y="377"/>
                  </a:lnTo>
                  <a:lnTo>
                    <a:pt x="191" y="377"/>
                  </a:lnTo>
                  <a:lnTo>
                    <a:pt x="190" y="377"/>
                  </a:lnTo>
                  <a:lnTo>
                    <a:pt x="189" y="377"/>
                  </a:lnTo>
                  <a:lnTo>
                    <a:pt x="186" y="377"/>
                  </a:lnTo>
                  <a:lnTo>
                    <a:pt x="185" y="377"/>
                  </a:lnTo>
                  <a:lnTo>
                    <a:pt x="182" y="378"/>
                  </a:lnTo>
                  <a:lnTo>
                    <a:pt x="174" y="378"/>
                  </a:lnTo>
                  <a:lnTo>
                    <a:pt x="173" y="378"/>
                  </a:lnTo>
                  <a:lnTo>
                    <a:pt x="171" y="378"/>
                  </a:lnTo>
                  <a:lnTo>
                    <a:pt x="169" y="378"/>
                  </a:lnTo>
                  <a:lnTo>
                    <a:pt x="165" y="378"/>
                  </a:lnTo>
                  <a:lnTo>
                    <a:pt x="164" y="378"/>
                  </a:lnTo>
                  <a:lnTo>
                    <a:pt x="159" y="378"/>
                  </a:lnTo>
                  <a:lnTo>
                    <a:pt x="158" y="378"/>
                  </a:lnTo>
                  <a:lnTo>
                    <a:pt x="157" y="378"/>
                  </a:lnTo>
                  <a:lnTo>
                    <a:pt x="156" y="378"/>
                  </a:lnTo>
                  <a:lnTo>
                    <a:pt x="153" y="378"/>
                  </a:lnTo>
                  <a:lnTo>
                    <a:pt x="149" y="378"/>
                  </a:lnTo>
                  <a:lnTo>
                    <a:pt x="147" y="378"/>
                  </a:lnTo>
                  <a:lnTo>
                    <a:pt x="145" y="378"/>
                  </a:lnTo>
                  <a:lnTo>
                    <a:pt x="143" y="378"/>
                  </a:lnTo>
                  <a:lnTo>
                    <a:pt x="142" y="378"/>
                  </a:lnTo>
                  <a:lnTo>
                    <a:pt x="141" y="378"/>
                  </a:lnTo>
                  <a:lnTo>
                    <a:pt x="139" y="378"/>
                  </a:lnTo>
                  <a:lnTo>
                    <a:pt x="137" y="378"/>
                  </a:lnTo>
                  <a:lnTo>
                    <a:pt x="136" y="378"/>
                  </a:lnTo>
                  <a:lnTo>
                    <a:pt x="134" y="378"/>
                  </a:lnTo>
                  <a:lnTo>
                    <a:pt x="133" y="378"/>
                  </a:lnTo>
                  <a:lnTo>
                    <a:pt x="132" y="378"/>
                  </a:lnTo>
                  <a:lnTo>
                    <a:pt x="131" y="378"/>
                  </a:lnTo>
                  <a:lnTo>
                    <a:pt x="130" y="378"/>
                  </a:lnTo>
                  <a:lnTo>
                    <a:pt x="130" y="375"/>
                  </a:lnTo>
                  <a:lnTo>
                    <a:pt x="129" y="375"/>
                  </a:lnTo>
                  <a:lnTo>
                    <a:pt x="124" y="375"/>
                  </a:lnTo>
                  <a:lnTo>
                    <a:pt x="124" y="372"/>
                  </a:lnTo>
                  <a:lnTo>
                    <a:pt x="124" y="368"/>
                  </a:lnTo>
                  <a:lnTo>
                    <a:pt x="124" y="365"/>
                  </a:lnTo>
                  <a:lnTo>
                    <a:pt x="124" y="364"/>
                  </a:lnTo>
                  <a:lnTo>
                    <a:pt x="124" y="363"/>
                  </a:lnTo>
                  <a:lnTo>
                    <a:pt x="123" y="362"/>
                  </a:lnTo>
                  <a:lnTo>
                    <a:pt x="122" y="361"/>
                  </a:lnTo>
                  <a:lnTo>
                    <a:pt x="122" y="360"/>
                  </a:lnTo>
                  <a:lnTo>
                    <a:pt x="119" y="354"/>
                  </a:lnTo>
                  <a:lnTo>
                    <a:pt x="115" y="350"/>
                  </a:lnTo>
                  <a:lnTo>
                    <a:pt x="112" y="345"/>
                  </a:lnTo>
                  <a:lnTo>
                    <a:pt x="111" y="342"/>
                  </a:lnTo>
                  <a:lnTo>
                    <a:pt x="107" y="338"/>
                  </a:lnTo>
                  <a:lnTo>
                    <a:pt x="107" y="337"/>
                  </a:lnTo>
                  <a:lnTo>
                    <a:pt x="103" y="331"/>
                  </a:lnTo>
                  <a:lnTo>
                    <a:pt x="91" y="331"/>
                  </a:lnTo>
                  <a:lnTo>
                    <a:pt x="79" y="331"/>
                  </a:lnTo>
                  <a:lnTo>
                    <a:pt x="79" y="328"/>
                  </a:lnTo>
                  <a:lnTo>
                    <a:pt x="79" y="327"/>
                  </a:lnTo>
                  <a:lnTo>
                    <a:pt x="79" y="325"/>
                  </a:lnTo>
                  <a:lnTo>
                    <a:pt x="79" y="323"/>
                  </a:lnTo>
                  <a:lnTo>
                    <a:pt x="79" y="322"/>
                  </a:lnTo>
                  <a:lnTo>
                    <a:pt x="79" y="320"/>
                  </a:lnTo>
                  <a:lnTo>
                    <a:pt x="79" y="319"/>
                  </a:lnTo>
                  <a:lnTo>
                    <a:pt x="79" y="316"/>
                  </a:lnTo>
                  <a:lnTo>
                    <a:pt x="79" y="314"/>
                  </a:lnTo>
                  <a:lnTo>
                    <a:pt x="79" y="313"/>
                  </a:lnTo>
                  <a:lnTo>
                    <a:pt x="79" y="312"/>
                  </a:lnTo>
                  <a:lnTo>
                    <a:pt x="79" y="311"/>
                  </a:lnTo>
                  <a:lnTo>
                    <a:pt x="79" y="310"/>
                  </a:lnTo>
                  <a:lnTo>
                    <a:pt x="79" y="309"/>
                  </a:lnTo>
                  <a:lnTo>
                    <a:pt x="79" y="308"/>
                  </a:lnTo>
                  <a:lnTo>
                    <a:pt x="79" y="306"/>
                  </a:lnTo>
                  <a:lnTo>
                    <a:pt x="79" y="305"/>
                  </a:lnTo>
                  <a:lnTo>
                    <a:pt x="79" y="304"/>
                  </a:lnTo>
                  <a:lnTo>
                    <a:pt x="79" y="303"/>
                  </a:lnTo>
                  <a:lnTo>
                    <a:pt x="78" y="301"/>
                  </a:lnTo>
                  <a:lnTo>
                    <a:pt x="78" y="298"/>
                  </a:lnTo>
                  <a:lnTo>
                    <a:pt x="78" y="295"/>
                  </a:lnTo>
                  <a:lnTo>
                    <a:pt x="78" y="294"/>
                  </a:lnTo>
                  <a:lnTo>
                    <a:pt x="78" y="293"/>
                  </a:lnTo>
                  <a:lnTo>
                    <a:pt x="78" y="288"/>
                  </a:lnTo>
                  <a:lnTo>
                    <a:pt x="78" y="283"/>
                  </a:lnTo>
                  <a:lnTo>
                    <a:pt x="78" y="280"/>
                  </a:lnTo>
                  <a:lnTo>
                    <a:pt x="78" y="279"/>
                  </a:lnTo>
                  <a:lnTo>
                    <a:pt x="78" y="278"/>
                  </a:lnTo>
                  <a:lnTo>
                    <a:pt x="78" y="277"/>
                  </a:lnTo>
                  <a:lnTo>
                    <a:pt x="78" y="275"/>
                  </a:lnTo>
                  <a:lnTo>
                    <a:pt x="78" y="272"/>
                  </a:lnTo>
                  <a:lnTo>
                    <a:pt x="78" y="271"/>
                  </a:lnTo>
                  <a:lnTo>
                    <a:pt x="78" y="270"/>
                  </a:lnTo>
                  <a:lnTo>
                    <a:pt x="78" y="269"/>
                  </a:lnTo>
                  <a:lnTo>
                    <a:pt x="79" y="267"/>
                  </a:lnTo>
                  <a:lnTo>
                    <a:pt x="79" y="266"/>
                  </a:lnTo>
                  <a:lnTo>
                    <a:pt x="79" y="262"/>
                  </a:lnTo>
                  <a:lnTo>
                    <a:pt x="79" y="260"/>
                  </a:lnTo>
                  <a:lnTo>
                    <a:pt x="79" y="256"/>
                  </a:lnTo>
                  <a:lnTo>
                    <a:pt x="79" y="254"/>
                  </a:lnTo>
                  <a:lnTo>
                    <a:pt x="79" y="253"/>
                  </a:lnTo>
                  <a:lnTo>
                    <a:pt x="79" y="252"/>
                  </a:lnTo>
                  <a:lnTo>
                    <a:pt x="79" y="250"/>
                  </a:lnTo>
                  <a:lnTo>
                    <a:pt x="79" y="247"/>
                  </a:lnTo>
                  <a:lnTo>
                    <a:pt x="79" y="242"/>
                  </a:lnTo>
                  <a:lnTo>
                    <a:pt x="72" y="242"/>
                  </a:lnTo>
                  <a:lnTo>
                    <a:pt x="65" y="242"/>
                  </a:lnTo>
                  <a:lnTo>
                    <a:pt x="63" y="242"/>
                  </a:lnTo>
                  <a:lnTo>
                    <a:pt x="60" y="242"/>
                  </a:lnTo>
                  <a:lnTo>
                    <a:pt x="57" y="242"/>
                  </a:lnTo>
                  <a:lnTo>
                    <a:pt x="54" y="242"/>
                  </a:lnTo>
                  <a:lnTo>
                    <a:pt x="52" y="242"/>
                  </a:lnTo>
                  <a:lnTo>
                    <a:pt x="46" y="242"/>
                  </a:lnTo>
                  <a:lnTo>
                    <a:pt x="44" y="242"/>
                  </a:lnTo>
                  <a:lnTo>
                    <a:pt x="38" y="242"/>
                  </a:lnTo>
                  <a:lnTo>
                    <a:pt x="29" y="242"/>
                  </a:lnTo>
                  <a:lnTo>
                    <a:pt x="25" y="243"/>
                  </a:lnTo>
                  <a:lnTo>
                    <a:pt x="19" y="243"/>
                  </a:lnTo>
                  <a:lnTo>
                    <a:pt x="18" y="243"/>
                  </a:lnTo>
                  <a:lnTo>
                    <a:pt x="18" y="239"/>
                  </a:lnTo>
                  <a:lnTo>
                    <a:pt x="18" y="230"/>
                  </a:lnTo>
                  <a:lnTo>
                    <a:pt x="18" y="227"/>
                  </a:lnTo>
                  <a:lnTo>
                    <a:pt x="18" y="222"/>
                  </a:lnTo>
                  <a:lnTo>
                    <a:pt x="19" y="222"/>
                  </a:lnTo>
                  <a:lnTo>
                    <a:pt x="21" y="222"/>
                  </a:lnTo>
                  <a:lnTo>
                    <a:pt x="24" y="222"/>
                  </a:lnTo>
                  <a:lnTo>
                    <a:pt x="25" y="221"/>
                  </a:lnTo>
                  <a:lnTo>
                    <a:pt x="26" y="221"/>
                  </a:lnTo>
                  <a:lnTo>
                    <a:pt x="28" y="221"/>
                  </a:lnTo>
                  <a:lnTo>
                    <a:pt x="29" y="221"/>
                  </a:lnTo>
                  <a:lnTo>
                    <a:pt x="30" y="221"/>
                  </a:lnTo>
                  <a:lnTo>
                    <a:pt x="29" y="219"/>
                  </a:lnTo>
                  <a:lnTo>
                    <a:pt x="26" y="216"/>
                  </a:lnTo>
                  <a:lnTo>
                    <a:pt x="24" y="210"/>
                  </a:lnTo>
                  <a:lnTo>
                    <a:pt x="22" y="210"/>
                  </a:lnTo>
                  <a:lnTo>
                    <a:pt x="21" y="208"/>
                  </a:lnTo>
                  <a:lnTo>
                    <a:pt x="21" y="206"/>
                  </a:lnTo>
                  <a:lnTo>
                    <a:pt x="20" y="205"/>
                  </a:lnTo>
                  <a:lnTo>
                    <a:pt x="18" y="202"/>
                  </a:lnTo>
                  <a:lnTo>
                    <a:pt x="18" y="201"/>
                  </a:lnTo>
                  <a:lnTo>
                    <a:pt x="16" y="199"/>
                  </a:lnTo>
                  <a:lnTo>
                    <a:pt x="14" y="196"/>
                  </a:lnTo>
                  <a:lnTo>
                    <a:pt x="10" y="188"/>
                  </a:lnTo>
                  <a:lnTo>
                    <a:pt x="9" y="186"/>
                  </a:lnTo>
                  <a:lnTo>
                    <a:pt x="8" y="185"/>
                  </a:lnTo>
                  <a:lnTo>
                    <a:pt x="8" y="184"/>
                  </a:lnTo>
                  <a:lnTo>
                    <a:pt x="5" y="181"/>
                  </a:lnTo>
                  <a:lnTo>
                    <a:pt x="4" y="179"/>
                  </a:lnTo>
                  <a:lnTo>
                    <a:pt x="2" y="175"/>
                  </a:lnTo>
                  <a:lnTo>
                    <a:pt x="0" y="172"/>
                  </a:lnTo>
                  <a:lnTo>
                    <a:pt x="0" y="171"/>
                  </a:lnTo>
                  <a:close/>
                  <a:moveTo>
                    <a:pt x="107" y="79"/>
                  </a:moveTo>
                  <a:lnTo>
                    <a:pt x="121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36" y="79"/>
                  </a:lnTo>
                  <a:lnTo>
                    <a:pt x="137" y="79"/>
                  </a:lnTo>
                  <a:lnTo>
                    <a:pt x="137" y="78"/>
                  </a:lnTo>
                  <a:lnTo>
                    <a:pt x="136" y="78"/>
                  </a:lnTo>
                  <a:lnTo>
                    <a:pt x="136" y="77"/>
                  </a:lnTo>
                  <a:lnTo>
                    <a:pt x="136" y="75"/>
                  </a:lnTo>
                  <a:lnTo>
                    <a:pt x="136" y="74"/>
                  </a:lnTo>
                  <a:lnTo>
                    <a:pt x="136" y="72"/>
                  </a:lnTo>
                  <a:lnTo>
                    <a:pt x="124" y="72"/>
                  </a:lnTo>
                  <a:lnTo>
                    <a:pt x="122" y="72"/>
                  </a:lnTo>
                  <a:lnTo>
                    <a:pt x="121" y="72"/>
                  </a:lnTo>
                  <a:lnTo>
                    <a:pt x="111" y="72"/>
                  </a:lnTo>
                  <a:lnTo>
                    <a:pt x="107" y="72"/>
                  </a:lnTo>
                  <a:lnTo>
                    <a:pt x="107" y="79"/>
                  </a:lnTo>
                  <a:close/>
                  <a:moveTo>
                    <a:pt x="110" y="93"/>
                  </a:moveTo>
                  <a:lnTo>
                    <a:pt x="111" y="93"/>
                  </a:lnTo>
                  <a:lnTo>
                    <a:pt x="112" y="93"/>
                  </a:lnTo>
                  <a:lnTo>
                    <a:pt x="112" y="86"/>
                  </a:lnTo>
                  <a:lnTo>
                    <a:pt x="120" y="86"/>
                  </a:lnTo>
                  <a:lnTo>
                    <a:pt x="120" y="87"/>
                  </a:lnTo>
                  <a:lnTo>
                    <a:pt x="120" y="94"/>
                  </a:lnTo>
                  <a:lnTo>
                    <a:pt x="121" y="94"/>
                  </a:lnTo>
                  <a:lnTo>
                    <a:pt x="123" y="94"/>
                  </a:lnTo>
                  <a:lnTo>
                    <a:pt x="130" y="93"/>
                  </a:lnTo>
                  <a:lnTo>
                    <a:pt x="137" y="93"/>
                  </a:lnTo>
                  <a:lnTo>
                    <a:pt x="137" y="91"/>
                  </a:lnTo>
                  <a:lnTo>
                    <a:pt x="137" y="80"/>
                  </a:lnTo>
                  <a:lnTo>
                    <a:pt x="136" y="80"/>
                  </a:lnTo>
                  <a:lnTo>
                    <a:pt x="125" y="80"/>
                  </a:lnTo>
                  <a:lnTo>
                    <a:pt x="123" y="82"/>
                  </a:lnTo>
                  <a:lnTo>
                    <a:pt x="121" y="82"/>
                  </a:lnTo>
                  <a:lnTo>
                    <a:pt x="121" y="80"/>
                  </a:lnTo>
                  <a:lnTo>
                    <a:pt x="111" y="82"/>
                  </a:lnTo>
                  <a:lnTo>
                    <a:pt x="111" y="92"/>
                  </a:lnTo>
                  <a:lnTo>
                    <a:pt x="110" y="92"/>
                  </a:lnTo>
                  <a:lnTo>
                    <a:pt x="110" y="93"/>
                  </a:lnTo>
                  <a:close/>
                  <a:moveTo>
                    <a:pt x="138" y="74"/>
                  </a:moveTo>
                  <a:lnTo>
                    <a:pt x="138" y="79"/>
                  </a:lnTo>
                  <a:lnTo>
                    <a:pt x="138" y="80"/>
                  </a:lnTo>
                  <a:lnTo>
                    <a:pt x="138" y="83"/>
                  </a:lnTo>
                  <a:lnTo>
                    <a:pt x="138" y="89"/>
                  </a:lnTo>
                  <a:lnTo>
                    <a:pt x="138" y="93"/>
                  </a:lnTo>
                  <a:lnTo>
                    <a:pt x="139" y="93"/>
                  </a:lnTo>
                  <a:lnTo>
                    <a:pt x="143" y="93"/>
                  </a:lnTo>
                  <a:lnTo>
                    <a:pt x="145" y="93"/>
                  </a:lnTo>
                  <a:lnTo>
                    <a:pt x="146" y="91"/>
                  </a:lnTo>
                  <a:lnTo>
                    <a:pt x="150" y="91"/>
                  </a:lnTo>
                  <a:lnTo>
                    <a:pt x="150" y="89"/>
                  </a:lnTo>
                  <a:lnTo>
                    <a:pt x="151" y="89"/>
                  </a:lnTo>
                  <a:lnTo>
                    <a:pt x="153" y="88"/>
                  </a:lnTo>
                  <a:lnTo>
                    <a:pt x="154" y="86"/>
                  </a:lnTo>
                  <a:lnTo>
                    <a:pt x="154" y="84"/>
                  </a:lnTo>
                  <a:lnTo>
                    <a:pt x="154" y="83"/>
                  </a:lnTo>
                  <a:lnTo>
                    <a:pt x="154" y="78"/>
                  </a:lnTo>
                  <a:lnTo>
                    <a:pt x="154" y="77"/>
                  </a:lnTo>
                  <a:lnTo>
                    <a:pt x="154" y="76"/>
                  </a:lnTo>
                  <a:lnTo>
                    <a:pt x="154" y="75"/>
                  </a:lnTo>
                  <a:lnTo>
                    <a:pt x="154" y="72"/>
                  </a:lnTo>
                  <a:lnTo>
                    <a:pt x="138" y="72"/>
                  </a:lnTo>
                  <a:lnTo>
                    <a:pt x="138" y="74"/>
                  </a:lnTo>
                  <a:close/>
                  <a:moveTo>
                    <a:pt x="153" y="25"/>
                  </a:moveTo>
                  <a:lnTo>
                    <a:pt x="153" y="46"/>
                  </a:lnTo>
                  <a:lnTo>
                    <a:pt x="154" y="49"/>
                  </a:lnTo>
                  <a:lnTo>
                    <a:pt x="154" y="51"/>
                  </a:lnTo>
                  <a:lnTo>
                    <a:pt x="154" y="69"/>
                  </a:lnTo>
                  <a:lnTo>
                    <a:pt x="158" y="69"/>
                  </a:lnTo>
                  <a:lnTo>
                    <a:pt x="164" y="69"/>
                  </a:lnTo>
                  <a:lnTo>
                    <a:pt x="167" y="69"/>
                  </a:lnTo>
                  <a:lnTo>
                    <a:pt x="171" y="69"/>
                  </a:lnTo>
                  <a:lnTo>
                    <a:pt x="174" y="69"/>
                  </a:lnTo>
                  <a:lnTo>
                    <a:pt x="175" y="69"/>
                  </a:lnTo>
                  <a:lnTo>
                    <a:pt x="175" y="65"/>
                  </a:lnTo>
                  <a:lnTo>
                    <a:pt x="175" y="55"/>
                  </a:lnTo>
                  <a:lnTo>
                    <a:pt x="175" y="53"/>
                  </a:lnTo>
                  <a:lnTo>
                    <a:pt x="175" y="51"/>
                  </a:lnTo>
                  <a:lnTo>
                    <a:pt x="175" y="47"/>
                  </a:lnTo>
                  <a:lnTo>
                    <a:pt x="175" y="46"/>
                  </a:lnTo>
                  <a:lnTo>
                    <a:pt x="175" y="45"/>
                  </a:lnTo>
                  <a:lnTo>
                    <a:pt x="176" y="45"/>
                  </a:lnTo>
                  <a:lnTo>
                    <a:pt x="179" y="45"/>
                  </a:lnTo>
                  <a:lnTo>
                    <a:pt x="180" y="45"/>
                  </a:lnTo>
                  <a:lnTo>
                    <a:pt x="181" y="46"/>
                  </a:lnTo>
                  <a:lnTo>
                    <a:pt x="183" y="46"/>
                  </a:lnTo>
                  <a:lnTo>
                    <a:pt x="184" y="46"/>
                  </a:lnTo>
                  <a:lnTo>
                    <a:pt x="186" y="47"/>
                  </a:lnTo>
                  <a:lnTo>
                    <a:pt x="188" y="49"/>
                  </a:lnTo>
                  <a:lnTo>
                    <a:pt x="189" y="49"/>
                  </a:lnTo>
                  <a:lnTo>
                    <a:pt x="190" y="49"/>
                  </a:lnTo>
                  <a:lnTo>
                    <a:pt x="191" y="50"/>
                  </a:lnTo>
                  <a:lnTo>
                    <a:pt x="198" y="53"/>
                  </a:lnTo>
                  <a:lnTo>
                    <a:pt x="205" y="57"/>
                  </a:lnTo>
                  <a:lnTo>
                    <a:pt x="205" y="53"/>
                  </a:lnTo>
                  <a:lnTo>
                    <a:pt x="206" y="32"/>
                  </a:lnTo>
                  <a:lnTo>
                    <a:pt x="206" y="16"/>
                  </a:lnTo>
                  <a:lnTo>
                    <a:pt x="205" y="15"/>
                  </a:lnTo>
                  <a:lnTo>
                    <a:pt x="198" y="11"/>
                  </a:lnTo>
                  <a:lnTo>
                    <a:pt x="197" y="10"/>
                  </a:lnTo>
                  <a:lnTo>
                    <a:pt x="191" y="7"/>
                  </a:lnTo>
                  <a:lnTo>
                    <a:pt x="189" y="5"/>
                  </a:lnTo>
                  <a:lnTo>
                    <a:pt x="186" y="4"/>
                  </a:lnTo>
                  <a:lnTo>
                    <a:pt x="185" y="3"/>
                  </a:lnTo>
                  <a:lnTo>
                    <a:pt x="184" y="3"/>
                  </a:lnTo>
                  <a:lnTo>
                    <a:pt x="184" y="2"/>
                  </a:lnTo>
                  <a:lnTo>
                    <a:pt x="183" y="2"/>
                  </a:lnTo>
                  <a:lnTo>
                    <a:pt x="182" y="2"/>
                  </a:lnTo>
                  <a:lnTo>
                    <a:pt x="181" y="2"/>
                  </a:lnTo>
                  <a:lnTo>
                    <a:pt x="181" y="3"/>
                  </a:lnTo>
                  <a:lnTo>
                    <a:pt x="180" y="3"/>
                  </a:lnTo>
                  <a:lnTo>
                    <a:pt x="179" y="3"/>
                  </a:lnTo>
                  <a:lnTo>
                    <a:pt x="175" y="4"/>
                  </a:lnTo>
                  <a:lnTo>
                    <a:pt x="174" y="4"/>
                  </a:lnTo>
                  <a:lnTo>
                    <a:pt x="172" y="5"/>
                  </a:lnTo>
                  <a:lnTo>
                    <a:pt x="171" y="5"/>
                  </a:lnTo>
                  <a:lnTo>
                    <a:pt x="169" y="5"/>
                  </a:lnTo>
                  <a:lnTo>
                    <a:pt x="168" y="5"/>
                  </a:lnTo>
                  <a:lnTo>
                    <a:pt x="166" y="7"/>
                  </a:lnTo>
                  <a:lnTo>
                    <a:pt x="164" y="7"/>
                  </a:lnTo>
                  <a:lnTo>
                    <a:pt x="162" y="7"/>
                  </a:lnTo>
                  <a:lnTo>
                    <a:pt x="160" y="7"/>
                  </a:lnTo>
                  <a:lnTo>
                    <a:pt x="159" y="7"/>
                  </a:lnTo>
                  <a:lnTo>
                    <a:pt x="157" y="7"/>
                  </a:lnTo>
                  <a:lnTo>
                    <a:pt x="156" y="7"/>
                  </a:lnTo>
                  <a:lnTo>
                    <a:pt x="154" y="7"/>
                  </a:lnTo>
                  <a:lnTo>
                    <a:pt x="153" y="7"/>
                  </a:lnTo>
                  <a:lnTo>
                    <a:pt x="153" y="9"/>
                  </a:lnTo>
                  <a:lnTo>
                    <a:pt x="153" y="12"/>
                  </a:lnTo>
                  <a:lnTo>
                    <a:pt x="153" y="13"/>
                  </a:lnTo>
                  <a:lnTo>
                    <a:pt x="153" y="16"/>
                  </a:lnTo>
                  <a:lnTo>
                    <a:pt x="153" y="25"/>
                  </a:lnTo>
                  <a:close/>
                  <a:moveTo>
                    <a:pt x="155" y="77"/>
                  </a:moveTo>
                  <a:lnTo>
                    <a:pt x="155" y="78"/>
                  </a:lnTo>
                  <a:lnTo>
                    <a:pt x="155" y="82"/>
                  </a:lnTo>
                  <a:lnTo>
                    <a:pt x="155" y="84"/>
                  </a:lnTo>
                  <a:lnTo>
                    <a:pt x="155" y="86"/>
                  </a:lnTo>
                  <a:lnTo>
                    <a:pt x="155" y="89"/>
                  </a:lnTo>
                  <a:lnTo>
                    <a:pt x="155" y="91"/>
                  </a:lnTo>
                  <a:lnTo>
                    <a:pt x="156" y="91"/>
                  </a:lnTo>
                  <a:lnTo>
                    <a:pt x="158" y="91"/>
                  </a:lnTo>
                  <a:lnTo>
                    <a:pt x="160" y="91"/>
                  </a:lnTo>
                  <a:lnTo>
                    <a:pt x="164" y="91"/>
                  </a:lnTo>
                  <a:lnTo>
                    <a:pt x="164" y="93"/>
                  </a:lnTo>
                  <a:lnTo>
                    <a:pt x="172" y="93"/>
                  </a:lnTo>
                  <a:lnTo>
                    <a:pt x="176" y="93"/>
                  </a:lnTo>
                  <a:lnTo>
                    <a:pt x="176" y="92"/>
                  </a:lnTo>
                  <a:lnTo>
                    <a:pt x="173" y="92"/>
                  </a:lnTo>
                  <a:lnTo>
                    <a:pt x="173" y="91"/>
                  </a:lnTo>
                  <a:lnTo>
                    <a:pt x="172" y="91"/>
                  </a:lnTo>
                  <a:lnTo>
                    <a:pt x="172" y="89"/>
                  </a:lnTo>
                  <a:lnTo>
                    <a:pt x="172" y="88"/>
                  </a:lnTo>
                  <a:lnTo>
                    <a:pt x="172" y="87"/>
                  </a:lnTo>
                  <a:lnTo>
                    <a:pt x="174" y="87"/>
                  </a:lnTo>
                  <a:lnTo>
                    <a:pt x="176" y="87"/>
                  </a:lnTo>
                  <a:lnTo>
                    <a:pt x="176" y="86"/>
                  </a:lnTo>
                  <a:lnTo>
                    <a:pt x="176" y="84"/>
                  </a:lnTo>
                  <a:lnTo>
                    <a:pt x="175" y="84"/>
                  </a:lnTo>
                  <a:lnTo>
                    <a:pt x="173" y="84"/>
                  </a:lnTo>
                  <a:lnTo>
                    <a:pt x="172" y="84"/>
                  </a:lnTo>
                  <a:lnTo>
                    <a:pt x="171" y="84"/>
                  </a:lnTo>
                  <a:lnTo>
                    <a:pt x="169" y="84"/>
                  </a:lnTo>
                  <a:lnTo>
                    <a:pt x="169" y="83"/>
                  </a:lnTo>
                  <a:lnTo>
                    <a:pt x="165" y="83"/>
                  </a:lnTo>
                  <a:lnTo>
                    <a:pt x="164" y="83"/>
                  </a:lnTo>
                  <a:lnTo>
                    <a:pt x="163" y="82"/>
                  </a:lnTo>
                  <a:lnTo>
                    <a:pt x="160" y="82"/>
                  </a:lnTo>
                  <a:lnTo>
                    <a:pt x="160" y="80"/>
                  </a:lnTo>
                  <a:lnTo>
                    <a:pt x="160" y="79"/>
                  </a:lnTo>
                  <a:lnTo>
                    <a:pt x="160" y="77"/>
                  </a:lnTo>
                  <a:lnTo>
                    <a:pt x="159" y="77"/>
                  </a:lnTo>
                  <a:lnTo>
                    <a:pt x="158" y="77"/>
                  </a:lnTo>
                  <a:lnTo>
                    <a:pt x="155" y="77"/>
                  </a:lnTo>
                  <a:close/>
                  <a:moveTo>
                    <a:pt x="176" y="74"/>
                  </a:moveTo>
                  <a:lnTo>
                    <a:pt x="176" y="77"/>
                  </a:lnTo>
                  <a:lnTo>
                    <a:pt x="176" y="87"/>
                  </a:lnTo>
                  <a:lnTo>
                    <a:pt x="176" y="88"/>
                  </a:lnTo>
                  <a:lnTo>
                    <a:pt x="176" y="91"/>
                  </a:lnTo>
                  <a:lnTo>
                    <a:pt x="176" y="94"/>
                  </a:lnTo>
                  <a:lnTo>
                    <a:pt x="185" y="94"/>
                  </a:lnTo>
                  <a:lnTo>
                    <a:pt x="188" y="94"/>
                  </a:lnTo>
                  <a:lnTo>
                    <a:pt x="188" y="93"/>
                  </a:lnTo>
                  <a:lnTo>
                    <a:pt x="186" y="87"/>
                  </a:lnTo>
                  <a:lnTo>
                    <a:pt x="186" y="85"/>
                  </a:lnTo>
                  <a:lnTo>
                    <a:pt x="186" y="80"/>
                  </a:lnTo>
                  <a:lnTo>
                    <a:pt x="186" y="75"/>
                  </a:lnTo>
                  <a:lnTo>
                    <a:pt x="186" y="72"/>
                  </a:lnTo>
                  <a:lnTo>
                    <a:pt x="176" y="72"/>
                  </a:lnTo>
                  <a:lnTo>
                    <a:pt x="176" y="74"/>
                  </a:lnTo>
                  <a:close/>
                  <a:moveTo>
                    <a:pt x="205" y="94"/>
                  </a:moveTo>
                  <a:lnTo>
                    <a:pt x="206" y="94"/>
                  </a:lnTo>
                  <a:lnTo>
                    <a:pt x="209" y="94"/>
                  </a:lnTo>
                  <a:lnTo>
                    <a:pt x="218" y="94"/>
                  </a:lnTo>
                  <a:lnTo>
                    <a:pt x="223" y="94"/>
                  </a:lnTo>
                  <a:lnTo>
                    <a:pt x="223" y="86"/>
                  </a:lnTo>
                  <a:lnTo>
                    <a:pt x="223" y="74"/>
                  </a:lnTo>
                  <a:lnTo>
                    <a:pt x="223" y="71"/>
                  </a:lnTo>
                  <a:lnTo>
                    <a:pt x="222" y="71"/>
                  </a:lnTo>
                  <a:lnTo>
                    <a:pt x="205" y="72"/>
                  </a:lnTo>
                  <a:lnTo>
                    <a:pt x="205" y="83"/>
                  </a:lnTo>
                  <a:lnTo>
                    <a:pt x="205" y="94"/>
                  </a:lnTo>
                  <a:close/>
                  <a:moveTo>
                    <a:pt x="216" y="62"/>
                  </a:moveTo>
                  <a:lnTo>
                    <a:pt x="217" y="63"/>
                  </a:lnTo>
                  <a:lnTo>
                    <a:pt x="218" y="63"/>
                  </a:lnTo>
                  <a:lnTo>
                    <a:pt x="219" y="65"/>
                  </a:lnTo>
                  <a:lnTo>
                    <a:pt x="220" y="65"/>
                  </a:lnTo>
                  <a:lnTo>
                    <a:pt x="222" y="65"/>
                  </a:lnTo>
                  <a:lnTo>
                    <a:pt x="223" y="66"/>
                  </a:lnTo>
                  <a:lnTo>
                    <a:pt x="224" y="66"/>
                  </a:lnTo>
                  <a:lnTo>
                    <a:pt x="225" y="66"/>
                  </a:lnTo>
                  <a:lnTo>
                    <a:pt x="226" y="67"/>
                  </a:lnTo>
                  <a:lnTo>
                    <a:pt x="227" y="67"/>
                  </a:lnTo>
                  <a:lnTo>
                    <a:pt x="228" y="67"/>
                  </a:lnTo>
                  <a:lnTo>
                    <a:pt x="229" y="67"/>
                  </a:lnTo>
                  <a:lnTo>
                    <a:pt x="233" y="68"/>
                  </a:lnTo>
                  <a:lnTo>
                    <a:pt x="234" y="68"/>
                  </a:lnTo>
                  <a:lnTo>
                    <a:pt x="235" y="68"/>
                  </a:lnTo>
                  <a:lnTo>
                    <a:pt x="236" y="68"/>
                  </a:lnTo>
                  <a:lnTo>
                    <a:pt x="237" y="68"/>
                  </a:lnTo>
                  <a:lnTo>
                    <a:pt x="238" y="68"/>
                  </a:lnTo>
                  <a:lnTo>
                    <a:pt x="240" y="68"/>
                  </a:lnTo>
                  <a:lnTo>
                    <a:pt x="242" y="68"/>
                  </a:lnTo>
                  <a:lnTo>
                    <a:pt x="244" y="68"/>
                  </a:lnTo>
                  <a:lnTo>
                    <a:pt x="252" y="68"/>
                  </a:lnTo>
                  <a:lnTo>
                    <a:pt x="253" y="68"/>
                  </a:lnTo>
                  <a:lnTo>
                    <a:pt x="254" y="68"/>
                  </a:lnTo>
                  <a:lnTo>
                    <a:pt x="255" y="67"/>
                  </a:lnTo>
                  <a:lnTo>
                    <a:pt x="255" y="66"/>
                  </a:lnTo>
                  <a:lnTo>
                    <a:pt x="255" y="65"/>
                  </a:lnTo>
                  <a:lnTo>
                    <a:pt x="257" y="65"/>
                  </a:lnTo>
                  <a:lnTo>
                    <a:pt x="257" y="63"/>
                  </a:lnTo>
                  <a:lnTo>
                    <a:pt x="254" y="62"/>
                  </a:lnTo>
                  <a:lnTo>
                    <a:pt x="252" y="62"/>
                  </a:lnTo>
                  <a:lnTo>
                    <a:pt x="252" y="41"/>
                  </a:lnTo>
                  <a:lnTo>
                    <a:pt x="249" y="41"/>
                  </a:lnTo>
                  <a:lnTo>
                    <a:pt x="248" y="41"/>
                  </a:lnTo>
                  <a:lnTo>
                    <a:pt x="243" y="41"/>
                  </a:lnTo>
                  <a:lnTo>
                    <a:pt x="241" y="40"/>
                  </a:lnTo>
                  <a:lnTo>
                    <a:pt x="240" y="40"/>
                  </a:lnTo>
                  <a:lnTo>
                    <a:pt x="236" y="38"/>
                  </a:lnTo>
                  <a:lnTo>
                    <a:pt x="235" y="38"/>
                  </a:lnTo>
                  <a:lnTo>
                    <a:pt x="233" y="38"/>
                  </a:lnTo>
                  <a:lnTo>
                    <a:pt x="232" y="37"/>
                  </a:lnTo>
                  <a:lnTo>
                    <a:pt x="229" y="36"/>
                  </a:lnTo>
                  <a:lnTo>
                    <a:pt x="228" y="36"/>
                  </a:lnTo>
                  <a:lnTo>
                    <a:pt x="228" y="35"/>
                  </a:lnTo>
                  <a:lnTo>
                    <a:pt x="227" y="35"/>
                  </a:lnTo>
                  <a:lnTo>
                    <a:pt x="225" y="34"/>
                  </a:lnTo>
                  <a:lnTo>
                    <a:pt x="225" y="33"/>
                  </a:lnTo>
                  <a:lnTo>
                    <a:pt x="224" y="33"/>
                  </a:lnTo>
                  <a:lnTo>
                    <a:pt x="223" y="32"/>
                  </a:lnTo>
                  <a:lnTo>
                    <a:pt x="222" y="32"/>
                  </a:lnTo>
                  <a:lnTo>
                    <a:pt x="220" y="30"/>
                  </a:lnTo>
                  <a:lnTo>
                    <a:pt x="219" y="29"/>
                  </a:lnTo>
                  <a:lnTo>
                    <a:pt x="218" y="28"/>
                  </a:lnTo>
                  <a:lnTo>
                    <a:pt x="217" y="28"/>
                  </a:lnTo>
                  <a:lnTo>
                    <a:pt x="217" y="27"/>
                  </a:lnTo>
                  <a:lnTo>
                    <a:pt x="216" y="27"/>
                  </a:lnTo>
                  <a:lnTo>
                    <a:pt x="216" y="58"/>
                  </a:lnTo>
                  <a:lnTo>
                    <a:pt x="216" y="60"/>
                  </a:lnTo>
                  <a:lnTo>
                    <a:pt x="216" y="61"/>
                  </a:lnTo>
                  <a:lnTo>
                    <a:pt x="216" y="62"/>
                  </a:lnTo>
                  <a:close/>
                  <a:moveTo>
                    <a:pt x="241" y="85"/>
                  </a:moveTo>
                  <a:lnTo>
                    <a:pt x="243" y="83"/>
                  </a:lnTo>
                  <a:lnTo>
                    <a:pt x="244" y="82"/>
                  </a:lnTo>
                  <a:lnTo>
                    <a:pt x="244" y="80"/>
                  </a:lnTo>
                  <a:lnTo>
                    <a:pt x="245" y="79"/>
                  </a:lnTo>
                  <a:lnTo>
                    <a:pt x="246" y="78"/>
                  </a:lnTo>
                  <a:lnTo>
                    <a:pt x="246" y="77"/>
                  </a:lnTo>
                  <a:lnTo>
                    <a:pt x="248" y="77"/>
                  </a:lnTo>
                  <a:lnTo>
                    <a:pt x="249" y="77"/>
                  </a:lnTo>
                  <a:lnTo>
                    <a:pt x="249" y="76"/>
                  </a:lnTo>
                  <a:lnTo>
                    <a:pt x="252" y="71"/>
                  </a:lnTo>
                  <a:lnTo>
                    <a:pt x="250" y="71"/>
                  </a:lnTo>
                  <a:lnTo>
                    <a:pt x="244" y="71"/>
                  </a:lnTo>
                  <a:lnTo>
                    <a:pt x="241" y="71"/>
                  </a:lnTo>
                  <a:lnTo>
                    <a:pt x="241" y="74"/>
                  </a:lnTo>
                  <a:lnTo>
                    <a:pt x="241" y="85"/>
                  </a:lnTo>
                  <a:close/>
                  <a:moveTo>
                    <a:pt x="244" y="96"/>
                  </a:moveTo>
                  <a:lnTo>
                    <a:pt x="248" y="96"/>
                  </a:lnTo>
                  <a:lnTo>
                    <a:pt x="250" y="96"/>
                  </a:lnTo>
                  <a:lnTo>
                    <a:pt x="253" y="96"/>
                  </a:lnTo>
                  <a:lnTo>
                    <a:pt x="255" y="96"/>
                  </a:lnTo>
                  <a:lnTo>
                    <a:pt x="258" y="96"/>
                  </a:lnTo>
                  <a:lnTo>
                    <a:pt x="259" y="96"/>
                  </a:lnTo>
                  <a:lnTo>
                    <a:pt x="261" y="97"/>
                  </a:lnTo>
                  <a:lnTo>
                    <a:pt x="266" y="97"/>
                  </a:lnTo>
                  <a:lnTo>
                    <a:pt x="267" y="97"/>
                  </a:lnTo>
                  <a:lnTo>
                    <a:pt x="269" y="97"/>
                  </a:lnTo>
                  <a:lnTo>
                    <a:pt x="271" y="97"/>
                  </a:lnTo>
                  <a:lnTo>
                    <a:pt x="275" y="97"/>
                  </a:lnTo>
                  <a:lnTo>
                    <a:pt x="275" y="96"/>
                  </a:lnTo>
                  <a:lnTo>
                    <a:pt x="275" y="93"/>
                  </a:lnTo>
                  <a:lnTo>
                    <a:pt x="272" y="93"/>
                  </a:lnTo>
                  <a:lnTo>
                    <a:pt x="271" y="92"/>
                  </a:lnTo>
                  <a:lnTo>
                    <a:pt x="268" y="92"/>
                  </a:lnTo>
                  <a:lnTo>
                    <a:pt x="267" y="92"/>
                  </a:lnTo>
                  <a:lnTo>
                    <a:pt x="266" y="92"/>
                  </a:lnTo>
                  <a:lnTo>
                    <a:pt x="266" y="88"/>
                  </a:lnTo>
                  <a:lnTo>
                    <a:pt x="266" y="87"/>
                  </a:lnTo>
                  <a:lnTo>
                    <a:pt x="266" y="86"/>
                  </a:lnTo>
                  <a:lnTo>
                    <a:pt x="266" y="85"/>
                  </a:lnTo>
                  <a:lnTo>
                    <a:pt x="266" y="84"/>
                  </a:lnTo>
                  <a:lnTo>
                    <a:pt x="264" y="83"/>
                  </a:lnTo>
                  <a:lnTo>
                    <a:pt x="264" y="80"/>
                  </a:lnTo>
                  <a:lnTo>
                    <a:pt x="264" y="79"/>
                  </a:lnTo>
                  <a:lnTo>
                    <a:pt x="263" y="79"/>
                  </a:lnTo>
                  <a:lnTo>
                    <a:pt x="263" y="78"/>
                  </a:lnTo>
                  <a:lnTo>
                    <a:pt x="262" y="77"/>
                  </a:lnTo>
                  <a:lnTo>
                    <a:pt x="262" y="76"/>
                  </a:lnTo>
                  <a:lnTo>
                    <a:pt x="261" y="76"/>
                  </a:lnTo>
                  <a:lnTo>
                    <a:pt x="260" y="75"/>
                  </a:lnTo>
                  <a:lnTo>
                    <a:pt x="259" y="72"/>
                  </a:lnTo>
                  <a:lnTo>
                    <a:pt x="258" y="71"/>
                  </a:lnTo>
                  <a:lnTo>
                    <a:pt x="258" y="72"/>
                  </a:lnTo>
                  <a:lnTo>
                    <a:pt x="255" y="72"/>
                  </a:lnTo>
                  <a:lnTo>
                    <a:pt x="254" y="72"/>
                  </a:lnTo>
                  <a:lnTo>
                    <a:pt x="253" y="72"/>
                  </a:lnTo>
                  <a:lnTo>
                    <a:pt x="250" y="77"/>
                  </a:lnTo>
                  <a:lnTo>
                    <a:pt x="250" y="78"/>
                  </a:lnTo>
                  <a:lnTo>
                    <a:pt x="246" y="83"/>
                  </a:lnTo>
                  <a:lnTo>
                    <a:pt x="244" y="96"/>
                  </a:lnTo>
                  <a:close/>
                  <a:moveTo>
                    <a:pt x="257" y="68"/>
                  </a:moveTo>
                  <a:lnTo>
                    <a:pt x="260" y="68"/>
                  </a:lnTo>
                  <a:lnTo>
                    <a:pt x="269" y="68"/>
                  </a:lnTo>
                  <a:lnTo>
                    <a:pt x="275" y="68"/>
                  </a:lnTo>
                  <a:lnTo>
                    <a:pt x="278" y="68"/>
                  </a:lnTo>
                  <a:lnTo>
                    <a:pt x="278" y="67"/>
                  </a:lnTo>
                  <a:lnTo>
                    <a:pt x="278" y="66"/>
                  </a:lnTo>
                  <a:lnTo>
                    <a:pt x="276" y="66"/>
                  </a:lnTo>
                  <a:lnTo>
                    <a:pt x="276" y="62"/>
                  </a:lnTo>
                  <a:lnTo>
                    <a:pt x="277" y="62"/>
                  </a:lnTo>
                  <a:lnTo>
                    <a:pt x="278" y="62"/>
                  </a:lnTo>
                  <a:lnTo>
                    <a:pt x="278" y="61"/>
                  </a:lnTo>
                  <a:lnTo>
                    <a:pt x="278" y="53"/>
                  </a:lnTo>
                  <a:lnTo>
                    <a:pt x="278" y="52"/>
                  </a:lnTo>
                  <a:lnTo>
                    <a:pt x="278" y="50"/>
                  </a:lnTo>
                  <a:lnTo>
                    <a:pt x="278" y="43"/>
                  </a:lnTo>
                  <a:lnTo>
                    <a:pt x="278" y="42"/>
                  </a:lnTo>
                  <a:lnTo>
                    <a:pt x="278" y="41"/>
                  </a:lnTo>
                  <a:lnTo>
                    <a:pt x="278" y="40"/>
                  </a:lnTo>
                  <a:lnTo>
                    <a:pt x="277" y="40"/>
                  </a:lnTo>
                  <a:lnTo>
                    <a:pt x="276" y="40"/>
                  </a:lnTo>
                  <a:lnTo>
                    <a:pt x="274" y="40"/>
                  </a:lnTo>
                  <a:lnTo>
                    <a:pt x="274" y="41"/>
                  </a:lnTo>
                  <a:lnTo>
                    <a:pt x="274" y="42"/>
                  </a:lnTo>
                  <a:lnTo>
                    <a:pt x="271" y="43"/>
                  </a:lnTo>
                  <a:lnTo>
                    <a:pt x="269" y="45"/>
                  </a:lnTo>
                  <a:lnTo>
                    <a:pt x="268" y="45"/>
                  </a:lnTo>
                  <a:lnTo>
                    <a:pt x="268" y="46"/>
                  </a:lnTo>
                  <a:lnTo>
                    <a:pt x="267" y="46"/>
                  </a:lnTo>
                  <a:lnTo>
                    <a:pt x="266" y="51"/>
                  </a:lnTo>
                  <a:lnTo>
                    <a:pt x="266" y="57"/>
                  </a:lnTo>
                  <a:lnTo>
                    <a:pt x="259" y="55"/>
                  </a:lnTo>
                  <a:lnTo>
                    <a:pt x="258" y="61"/>
                  </a:lnTo>
                  <a:lnTo>
                    <a:pt x="258" y="62"/>
                  </a:lnTo>
                  <a:lnTo>
                    <a:pt x="258" y="63"/>
                  </a:lnTo>
                  <a:lnTo>
                    <a:pt x="258" y="65"/>
                  </a:lnTo>
                  <a:lnTo>
                    <a:pt x="258" y="66"/>
                  </a:lnTo>
                  <a:lnTo>
                    <a:pt x="257" y="67"/>
                  </a:lnTo>
                  <a:lnTo>
                    <a:pt x="257" y="68"/>
                  </a:lnTo>
                  <a:close/>
                  <a:moveTo>
                    <a:pt x="370" y="353"/>
                  </a:moveTo>
                  <a:lnTo>
                    <a:pt x="374" y="358"/>
                  </a:lnTo>
                  <a:lnTo>
                    <a:pt x="378" y="354"/>
                  </a:lnTo>
                  <a:lnTo>
                    <a:pt x="380" y="355"/>
                  </a:lnTo>
                  <a:lnTo>
                    <a:pt x="379" y="356"/>
                  </a:lnTo>
                  <a:lnTo>
                    <a:pt x="378" y="359"/>
                  </a:lnTo>
                  <a:lnTo>
                    <a:pt x="380" y="360"/>
                  </a:lnTo>
                  <a:lnTo>
                    <a:pt x="379" y="361"/>
                  </a:lnTo>
                  <a:lnTo>
                    <a:pt x="378" y="362"/>
                  </a:lnTo>
                  <a:lnTo>
                    <a:pt x="382" y="367"/>
                  </a:lnTo>
                  <a:lnTo>
                    <a:pt x="383" y="369"/>
                  </a:lnTo>
                  <a:lnTo>
                    <a:pt x="395" y="383"/>
                  </a:lnTo>
                  <a:lnTo>
                    <a:pt x="395" y="384"/>
                  </a:lnTo>
                  <a:lnTo>
                    <a:pt x="399" y="389"/>
                  </a:lnTo>
                  <a:lnTo>
                    <a:pt x="400" y="390"/>
                  </a:lnTo>
                  <a:lnTo>
                    <a:pt x="401" y="392"/>
                  </a:lnTo>
                  <a:lnTo>
                    <a:pt x="403" y="393"/>
                  </a:lnTo>
                  <a:lnTo>
                    <a:pt x="404" y="394"/>
                  </a:lnTo>
                  <a:lnTo>
                    <a:pt x="405" y="395"/>
                  </a:lnTo>
                  <a:lnTo>
                    <a:pt x="406" y="396"/>
                  </a:lnTo>
                  <a:lnTo>
                    <a:pt x="421" y="409"/>
                  </a:lnTo>
                  <a:lnTo>
                    <a:pt x="422" y="410"/>
                  </a:lnTo>
                  <a:lnTo>
                    <a:pt x="423" y="411"/>
                  </a:lnTo>
                  <a:lnTo>
                    <a:pt x="424" y="412"/>
                  </a:lnTo>
                  <a:lnTo>
                    <a:pt x="425" y="413"/>
                  </a:lnTo>
                  <a:lnTo>
                    <a:pt x="426" y="414"/>
                  </a:lnTo>
                  <a:lnTo>
                    <a:pt x="427" y="415"/>
                  </a:lnTo>
                  <a:lnTo>
                    <a:pt x="429" y="417"/>
                  </a:lnTo>
                  <a:lnTo>
                    <a:pt x="431" y="419"/>
                  </a:lnTo>
                  <a:lnTo>
                    <a:pt x="433" y="421"/>
                  </a:lnTo>
                  <a:lnTo>
                    <a:pt x="433" y="422"/>
                  </a:lnTo>
                  <a:lnTo>
                    <a:pt x="434" y="423"/>
                  </a:lnTo>
                  <a:lnTo>
                    <a:pt x="435" y="425"/>
                  </a:lnTo>
                  <a:lnTo>
                    <a:pt x="436" y="425"/>
                  </a:lnTo>
                  <a:lnTo>
                    <a:pt x="438" y="426"/>
                  </a:lnTo>
                  <a:lnTo>
                    <a:pt x="439" y="428"/>
                  </a:lnTo>
                  <a:lnTo>
                    <a:pt x="441" y="429"/>
                  </a:lnTo>
                  <a:lnTo>
                    <a:pt x="443" y="430"/>
                  </a:lnTo>
                  <a:lnTo>
                    <a:pt x="445" y="432"/>
                  </a:lnTo>
                  <a:lnTo>
                    <a:pt x="447" y="435"/>
                  </a:lnTo>
                  <a:lnTo>
                    <a:pt x="448" y="435"/>
                  </a:lnTo>
                  <a:lnTo>
                    <a:pt x="448" y="436"/>
                  </a:lnTo>
                  <a:lnTo>
                    <a:pt x="451" y="438"/>
                  </a:lnTo>
                  <a:lnTo>
                    <a:pt x="452" y="439"/>
                  </a:lnTo>
                  <a:lnTo>
                    <a:pt x="455" y="440"/>
                  </a:lnTo>
                  <a:lnTo>
                    <a:pt x="455" y="442"/>
                  </a:lnTo>
                  <a:lnTo>
                    <a:pt x="456" y="442"/>
                  </a:lnTo>
                  <a:lnTo>
                    <a:pt x="459" y="440"/>
                  </a:lnTo>
                  <a:lnTo>
                    <a:pt x="502" y="420"/>
                  </a:lnTo>
                  <a:lnTo>
                    <a:pt x="505" y="427"/>
                  </a:lnTo>
                  <a:lnTo>
                    <a:pt x="503" y="428"/>
                  </a:lnTo>
                  <a:lnTo>
                    <a:pt x="505" y="432"/>
                  </a:lnTo>
                  <a:lnTo>
                    <a:pt x="505" y="434"/>
                  </a:lnTo>
                  <a:lnTo>
                    <a:pt x="507" y="435"/>
                  </a:lnTo>
                  <a:lnTo>
                    <a:pt x="508" y="436"/>
                  </a:lnTo>
                  <a:lnTo>
                    <a:pt x="509" y="439"/>
                  </a:lnTo>
                  <a:lnTo>
                    <a:pt x="513" y="437"/>
                  </a:lnTo>
                  <a:lnTo>
                    <a:pt x="515" y="440"/>
                  </a:lnTo>
                  <a:lnTo>
                    <a:pt x="505" y="445"/>
                  </a:lnTo>
                  <a:lnTo>
                    <a:pt x="503" y="446"/>
                  </a:lnTo>
                  <a:lnTo>
                    <a:pt x="512" y="464"/>
                  </a:lnTo>
                  <a:lnTo>
                    <a:pt x="495" y="472"/>
                  </a:lnTo>
                  <a:lnTo>
                    <a:pt x="493" y="473"/>
                  </a:lnTo>
                  <a:lnTo>
                    <a:pt x="494" y="473"/>
                  </a:lnTo>
                  <a:lnTo>
                    <a:pt x="495" y="473"/>
                  </a:lnTo>
                  <a:lnTo>
                    <a:pt x="495" y="472"/>
                  </a:lnTo>
                  <a:lnTo>
                    <a:pt x="496" y="473"/>
                  </a:lnTo>
                  <a:lnTo>
                    <a:pt x="498" y="473"/>
                  </a:lnTo>
                  <a:lnTo>
                    <a:pt x="495" y="476"/>
                  </a:lnTo>
                  <a:lnTo>
                    <a:pt x="495" y="477"/>
                  </a:lnTo>
                  <a:lnTo>
                    <a:pt x="516" y="495"/>
                  </a:lnTo>
                  <a:lnTo>
                    <a:pt x="530" y="507"/>
                  </a:lnTo>
                  <a:lnTo>
                    <a:pt x="531" y="509"/>
                  </a:lnTo>
                  <a:lnTo>
                    <a:pt x="533" y="509"/>
                  </a:lnTo>
                  <a:lnTo>
                    <a:pt x="534" y="510"/>
                  </a:lnTo>
                  <a:lnTo>
                    <a:pt x="535" y="510"/>
                  </a:lnTo>
                  <a:lnTo>
                    <a:pt x="536" y="511"/>
                  </a:lnTo>
                  <a:lnTo>
                    <a:pt x="537" y="511"/>
                  </a:lnTo>
                  <a:lnTo>
                    <a:pt x="538" y="512"/>
                  </a:lnTo>
                  <a:lnTo>
                    <a:pt x="539" y="512"/>
                  </a:lnTo>
                  <a:lnTo>
                    <a:pt x="539" y="513"/>
                  </a:lnTo>
                  <a:lnTo>
                    <a:pt x="539" y="515"/>
                  </a:lnTo>
                  <a:lnTo>
                    <a:pt x="542" y="517"/>
                  </a:lnTo>
                  <a:lnTo>
                    <a:pt x="543" y="517"/>
                  </a:lnTo>
                  <a:lnTo>
                    <a:pt x="545" y="517"/>
                  </a:lnTo>
                  <a:lnTo>
                    <a:pt x="547" y="518"/>
                  </a:lnTo>
                  <a:lnTo>
                    <a:pt x="548" y="518"/>
                  </a:lnTo>
                  <a:lnTo>
                    <a:pt x="552" y="518"/>
                  </a:lnTo>
                  <a:lnTo>
                    <a:pt x="554" y="518"/>
                  </a:lnTo>
                  <a:lnTo>
                    <a:pt x="555" y="518"/>
                  </a:lnTo>
                  <a:lnTo>
                    <a:pt x="556" y="518"/>
                  </a:lnTo>
                  <a:lnTo>
                    <a:pt x="557" y="518"/>
                  </a:lnTo>
                  <a:lnTo>
                    <a:pt x="557" y="517"/>
                  </a:lnTo>
                  <a:lnTo>
                    <a:pt x="559" y="517"/>
                  </a:lnTo>
                  <a:lnTo>
                    <a:pt x="560" y="517"/>
                  </a:lnTo>
                  <a:lnTo>
                    <a:pt x="561" y="517"/>
                  </a:lnTo>
                  <a:lnTo>
                    <a:pt x="560" y="515"/>
                  </a:lnTo>
                  <a:lnTo>
                    <a:pt x="562" y="513"/>
                  </a:lnTo>
                  <a:lnTo>
                    <a:pt x="565" y="511"/>
                  </a:lnTo>
                  <a:lnTo>
                    <a:pt x="567" y="511"/>
                  </a:lnTo>
                  <a:lnTo>
                    <a:pt x="570" y="509"/>
                  </a:lnTo>
                  <a:lnTo>
                    <a:pt x="572" y="507"/>
                  </a:lnTo>
                  <a:lnTo>
                    <a:pt x="573" y="506"/>
                  </a:lnTo>
                  <a:lnTo>
                    <a:pt x="586" y="498"/>
                  </a:lnTo>
                  <a:lnTo>
                    <a:pt x="588" y="498"/>
                  </a:lnTo>
                  <a:lnTo>
                    <a:pt x="600" y="498"/>
                  </a:lnTo>
                  <a:lnTo>
                    <a:pt x="603" y="498"/>
                  </a:lnTo>
                  <a:lnTo>
                    <a:pt x="603" y="496"/>
                  </a:lnTo>
                  <a:lnTo>
                    <a:pt x="603" y="494"/>
                  </a:lnTo>
                  <a:lnTo>
                    <a:pt x="604" y="494"/>
                  </a:lnTo>
                  <a:lnTo>
                    <a:pt x="605" y="494"/>
                  </a:lnTo>
                  <a:lnTo>
                    <a:pt x="606" y="494"/>
                  </a:lnTo>
                  <a:lnTo>
                    <a:pt x="607" y="494"/>
                  </a:lnTo>
                  <a:lnTo>
                    <a:pt x="608" y="494"/>
                  </a:lnTo>
                  <a:lnTo>
                    <a:pt x="610" y="494"/>
                  </a:lnTo>
                  <a:lnTo>
                    <a:pt x="615" y="494"/>
                  </a:lnTo>
                  <a:lnTo>
                    <a:pt x="620" y="494"/>
                  </a:lnTo>
                  <a:lnTo>
                    <a:pt x="625" y="494"/>
                  </a:lnTo>
                  <a:lnTo>
                    <a:pt x="624" y="498"/>
                  </a:lnTo>
                  <a:lnTo>
                    <a:pt x="623" y="499"/>
                  </a:lnTo>
                  <a:lnTo>
                    <a:pt x="623" y="501"/>
                  </a:lnTo>
                  <a:lnTo>
                    <a:pt x="646" y="501"/>
                  </a:lnTo>
                  <a:lnTo>
                    <a:pt x="665" y="499"/>
                  </a:lnTo>
                  <a:lnTo>
                    <a:pt x="671" y="499"/>
                  </a:lnTo>
                  <a:lnTo>
                    <a:pt x="673" y="499"/>
                  </a:lnTo>
                  <a:lnTo>
                    <a:pt x="673" y="497"/>
                  </a:lnTo>
                  <a:lnTo>
                    <a:pt x="675" y="497"/>
                  </a:lnTo>
                  <a:lnTo>
                    <a:pt x="706" y="497"/>
                  </a:lnTo>
                  <a:lnTo>
                    <a:pt x="706" y="496"/>
                  </a:lnTo>
                  <a:lnTo>
                    <a:pt x="707" y="495"/>
                  </a:lnTo>
                  <a:lnTo>
                    <a:pt x="707" y="492"/>
                  </a:lnTo>
                  <a:lnTo>
                    <a:pt x="708" y="489"/>
                  </a:lnTo>
                  <a:lnTo>
                    <a:pt x="707" y="485"/>
                  </a:lnTo>
                  <a:lnTo>
                    <a:pt x="707" y="478"/>
                  </a:lnTo>
                  <a:lnTo>
                    <a:pt x="707" y="472"/>
                  </a:lnTo>
                  <a:lnTo>
                    <a:pt x="707" y="471"/>
                  </a:lnTo>
                  <a:lnTo>
                    <a:pt x="707" y="469"/>
                  </a:lnTo>
                  <a:lnTo>
                    <a:pt x="707" y="468"/>
                  </a:lnTo>
                  <a:lnTo>
                    <a:pt x="722" y="468"/>
                  </a:lnTo>
                  <a:lnTo>
                    <a:pt x="740" y="468"/>
                  </a:lnTo>
                  <a:lnTo>
                    <a:pt x="738" y="465"/>
                  </a:lnTo>
                  <a:lnTo>
                    <a:pt x="737" y="464"/>
                  </a:lnTo>
                  <a:lnTo>
                    <a:pt x="735" y="461"/>
                  </a:lnTo>
                  <a:lnTo>
                    <a:pt x="733" y="459"/>
                  </a:lnTo>
                  <a:lnTo>
                    <a:pt x="732" y="457"/>
                  </a:lnTo>
                  <a:lnTo>
                    <a:pt x="732" y="456"/>
                  </a:lnTo>
                  <a:lnTo>
                    <a:pt x="731" y="455"/>
                  </a:lnTo>
                  <a:lnTo>
                    <a:pt x="731" y="454"/>
                  </a:lnTo>
                  <a:lnTo>
                    <a:pt x="729" y="454"/>
                  </a:lnTo>
                  <a:lnTo>
                    <a:pt x="727" y="451"/>
                  </a:lnTo>
                  <a:lnTo>
                    <a:pt x="726" y="447"/>
                  </a:lnTo>
                  <a:lnTo>
                    <a:pt x="724" y="446"/>
                  </a:lnTo>
                  <a:lnTo>
                    <a:pt x="723" y="445"/>
                  </a:lnTo>
                  <a:lnTo>
                    <a:pt x="720" y="444"/>
                  </a:lnTo>
                  <a:lnTo>
                    <a:pt x="719" y="443"/>
                  </a:lnTo>
                  <a:lnTo>
                    <a:pt x="717" y="440"/>
                  </a:lnTo>
                  <a:lnTo>
                    <a:pt x="716" y="440"/>
                  </a:lnTo>
                  <a:lnTo>
                    <a:pt x="714" y="439"/>
                  </a:lnTo>
                  <a:lnTo>
                    <a:pt x="708" y="436"/>
                  </a:lnTo>
                  <a:lnTo>
                    <a:pt x="708" y="435"/>
                  </a:lnTo>
                  <a:lnTo>
                    <a:pt x="703" y="432"/>
                  </a:lnTo>
                  <a:lnTo>
                    <a:pt x="682" y="434"/>
                  </a:lnTo>
                  <a:lnTo>
                    <a:pt x="650" y="434"/>
                  </a:lnTo>
                  <a:lnTo>
                    <a:pt x="647" y="435"/>
                  </a:lnTo>
                  <a:lnTo>
                    <a:pt x="643" y="435"/>
                  </a:lnTo>
                  <a:lnTo>
                    <a:pt x="641" y="435"/>
                  </a:lnTo>
                  <a:lnTo>
                    <a:pt x="639" y="435"/>
                  </a:lnTo>
                  <a:lnTo>
                    <a:pt x="639" y="434"/>
                  </a:lnTo>
                  <a:lnTo>
                    <a:pt x="639" y="431"/>
                  </a:lnTo>
                  <a:lnTo>
                    <a:pt x="634" y="431"/>
                  </a:lnTo>
                  <a:lnTo>
                    <a:pt x="633" y="431"/>
                  </a:lnTo>
                  <a:lnTo>
                    <a:pt x="628" y="431"/>
                  </a:lnTo>
                  <a:lnTo>
                    <a:pt x="626" y="431"/>
                  </a:lnTo>
                  <a:lnTo>
                    <a:pt x="625" y="431"/>
                  </a:lnTo>
                  <a:lnTo>
                    <a:pt x="619" y="431"/>
                  </a:lnTo>
                  <a:lnTo>
                    <a:pt x="614" y="431"/>
                  </a:lnTo>
                  <a:lnTo>
                    <a:pt x="612" y="431"/>
                  </a:lnTo>
                  <a:lnTo>
                    <a:pt x="611" y="431"/>
                  </a:lnTo>
                  <a:lnTo>
                    <a:pt x="606" y="431"/>
                  </a:lnTo>
                  <a:lnTo>
                    <a:pt x="604" y="431"/>
                  </a:lnTo>
                  <a:lnTo>
                    <a:pt x="602" y="431"/>
                  </a:lnTo>
                  <a:lnTo>
                    <a:pt x="600" y="431"/>
                  </a:lnTo>
                  <a:lnTo>
                    <a:pt x="597" y="431"/>
                  </a:lnTo>
                  <a:lnTo>
                    <a:pt x="595" y="432"/>
                  </a:lnTo>
                  <a:lnTo>
                    <a:pt x="591" y="431"/>
                  </a:lnTo>
                  <a:lnTo>
                    <a:pt x="590" y="420"/>
                  </a:lnTo>
                  <a:lnTo>
                    <a:pt x="589" y="417"/>
                  </a:lnTo>
                  <a:lnTo>
                    <a:pt x="589" y="415"/>
                  </a:lnTo>
                  <a:lnTo>
                    <a:pt x="588" y="413"/>
                  </a:lnTo>
                  <a:lnTo>
                    <a:pt x="587" y="397"/>
                  </a:lnTo>
                  <a:lnTo>
                    <a:pt x="586" y="394"/>
                  </a:lnTo>
                  <a:lnTo>
                    <a:pt x="584" y="379"/>
                  </a:lnTo>
                  <a:lnTo>
                    <a:pt x="584" y="378"/>
                  </a:lnTo>
                  <a:lnTo>
                    <a:pt x="584" y="376"/>
                  </a:lnTo>
                  <a:lnTo>
                    <a:pt x="584" y="375"/>
                  </a:lnTo>
                  <a:lnTo>
                    <a:pt x="582" y="369"/>
                  </a:lnTo>
                  <a:lnTo>
                    <a:pt x="581" y="369"/>
                  </a:lnTo>
                  <a:lnTo>
                    <a:pt x="571" y="373"/>
                  </a:lnTo>
                  <a:lnTo>
                    <a:pt x="568" y="375"/>
                  </a:lnTo>
                  <a:lnTo>
                    <a:pt x="564" y="376"/>
                  </a:lnTo>
                  <a:lnTo>
                    <a:pt x="563" y="377"/>
                  </a:lnTo>
                  <a:lnTo>
                    <a:pt x="562" y="377"/>
                  </a:lnTo>
                  <a:lnTo>
                    <a:pt x="561" y="377"/>
                  </a:lnTo>
                  <a:lnTo>
                    <a:pt x="560" y="378"/>
                  </a:lnTo>
                  <a:lnTo>
                    <a:pt x="560" y="377"/>
                  </a:lnTo>
                  <a:lnTo>
                    <a:pt x="560" y="376"/>
                  </a:lnTo>
                  <a:lnTo>
                    <a:pt x="557" y="369"/>
                  </a:lnTo>
                  <a:lnTo>
                    <a:pt x="557" y="363"/>
                  </a:lnTo>
                  <a:lnTo>
                    <a:pt x="556" y="362"/>
                  </a:lnTo>
                  <a:lnTo>
                    <a:pt x="530" y="363"/>
                  </a:lnTo>
                  <a:lnTo>
                    <a:pt x="526" y="363"/>
                  </a:lnTo>
                  <a:lnTo>
                    <a:pt x="525" y="363"/>
                  </a:lnTo>
                  <a:lnTo>
                    <a:pt x="524" y="363"/>
                  </a:lnTo>
                  <a:lnTo>
                    <a:pt x="503" y="363"/>
                  </a:lnTo>
                  <a:lnTo>
                    <a:pt x="501" y="363"/>
                  </a:lnTo>
                  <a:lnTo>
                    <a:pt x="484" y="363"/>
                  </a:lnTo>
                  <a:lnTo>
                    <a:pt x="482" y="363"/>
                  </a:lnTo>
                  <a:lnTo>
                    <a:pt x="483" y="348"/>
                  </a:lnTo>
                  <a:lnTo>
                    <a:pt x="483" y="347"/>
                  </a:lnTo>
                  <a:lnTo>
                    <a:pt x="482" y="334"/>
                  </a:lnTo>
                  <a:lnTo>
                    <a:pt x="481" y="333"/>
                  </a:lnTo>
                  <a:lnTo>
                    <a:pt x="481" y="331"/>
                  </a:lnTo>
                  <a:lnTo>
                    <a:pt x="476" y="331"/>
                  </a:lnTo>
                  <a:lnTo>
                    <a:pt x="453" y="331"/>
                  </a:lnTo>
                  <a:lnTo>
                    <a:pt x="451" y="331"/>
                  </a:lnTo>
                  <a:lnTo>
                    <a:pt x="449" y="331"/>
                  </a:lnTo>
                  <a:lnTo>
                    <a:pt x="441" y="333"/>
                  </a:lnTo>
                  <a:lnTo>
                    <a:pt x="441" y="335"/>
                  </a:lnTo>
                  <a:lnTo>
                    <a:pt x="441" y="340"/>
                  </a:lnTo>
                  <a:lnTo>
                    <a:pt x="441" y="343"/>
                  </a:lnTo>
                  <a:lnTo>
                    <a:pt x="433" y="343"/>
                  </a:lnTo>
                  <a:lnTo>
                    <a:pt x="425" y="343"/>
                  </a:lnTo>
                  <a:lnTo>
                    <a:pt x="422" y="343"/>
                  </a:lnTo>
                  <a:lnTo>
                    <a:pt x="418" y="343"/>
                  </a:lnTo>
                  <a:lnTo>
                    <a:pt x="416" y="343"/>
                  </a:lnTo>
                  <a:lnTo>
                    <a:pt x="416" y="342"/>
                  </a:lnTo>
                  <a:lnTo>
                    <a:pt x="416" y="339"/>
                  </a:lnTo>
                  <a:lnTo>
                    <a:pt x="401" y="339"/>
                  </a:lnTo>
                  <a:lnTo>
                    <a:pt x="390" y="339"/>
                  </a:lnTo>
                  <a:lnTo>
                    <a:pt x="389" y="339"/>
                  </a:lnTo>
                  <a:lnTo>
                    <a:pt x="388" y="339"/>
                  </a:lnTo>
                  <a:lnTo>
                    <a:pt x="386" y="339"/>
                  </a:lnTo>
                  <a:lnTo>
                    <a:pt x="382" y="339"/>
                  </a:lnTo>
                  <a:lnTo>
                    <a:pt x="379" y="339"/>
                  </a:lnTo>
                  <a:lnTo>
                    <a:pt x="378" y="340"/>
                  </a:lnTo>
                  <a:lnTo>
                    <a:pt x="376" y="344"/>
                  </a:lnTo>
                  <a:lnTo>
                    <a:pt x="372" y="350"/>
                  </a:lnTo>
                  <a:lnTo>
                    <a:pt x="371" y="351"/>
                  </a:lnTo>
                  <a:lnTo>
                    <a:pt x="370" y="352"/>
                  </a:lnTo>
                  <a:lnTo>
                    <a:pt x="370" y="353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1219020"/>
              <a:endParaRPr lang="zh-CN" altLang="en-US" sz="12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351" name="Freeform 314">
              <a:extLst>
                <a:ext uri="{FF2B5EF4-FFF2-40B4-BE49-F238E27FC236}">
                  <a16:creationId xmlns:a16="http://schemas.microsoft.com/office/drawing/2014/main" id="{A3D7447E-07C1-BED0-9916-1590AD41B9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5151" y="2312988"/>
              <a:ext cx="984250" cy="1073150"/>
            </a:xfrm>
            <a:custGeom>
              <a:avLst/>
              <a:gdLst>
                <a:gd name="T0" fmla="*/ 17 w 620"/>
                <a:gd name="T1" fmla="*/ 345 h 676"/>
                <a:gd name="T2" fmla="*/ 45 w 620"/>
                <a:gd name="T3" fmla="*/ 309 h 676"/>
                <a:gd name="T4" fmla="*/ 42 w 620"/>
                <a:gd name="T5" fmla="*/ 244 h 676"/>
                <a:gd name="T6" fmla="*/ 4 w 620"/>
                <a:gd name="T7" fmla="*/ 232 h 676"/>
                <a:gd name="T8" fmla="*/ 77 w 620"/>
                <a:gd name="T9" fmla="*/ 206 h 676"/>
                <a:gd name="T10" fmla="*/ 173 w 620"/>
                <a:gd name="T11" fmla="*/ 175 h 676"/>
                <a:gd name="T12" fmla="*/ 287 w 620"/>
                <a:gd name="T13" fmla="*/ 115 h 676"/>
                <a:gd name="T14" fmla="*/ 331 w 620"/>
                <a:gd name="T15" fmla="*/ 50 h 676"/>
                <a:gd name="T16" fmla="*/ 285 w 620"/>
                <a:gd name="T17" fmla="*/ 6 h 676"/>
                <a:gd name="T18" fmla="*/ 329 w 620"/>
                <a:gd name="T19" fmla="*/ 33 h 676"/>
                <a:gd name="T20" fmla="*/ 345 w 620"/>
                <a:gd name="T21" fmla="*/ 125 h 676"/>
                <a:gd name="T22" fmla="*/ 552 w 620"/>
                <a:gd name="T23" fmla="*/ 121 h 676"/>
                <a:gd name="T24" fmla="*/ 567 w 620"/>
                <a:gd name="T25" fmla="*/ 258 h 676"/>
                <a:gd name="T26" fmla="*/ 606 w 620"/>
                <a:gd name="T27" fmla="*/ 366 h 676"/>
                <a:gd name="T28" fmla="*/ 605 w 620"/>
                <a:gd name="T29" fmla="*/ 473 h 676"/>
                <a:gd name="T30" fmla="*/ 562 w 620"/>
                <a:gd name="T31" fmla="*/ 583 h 676"/>
                <a:gd name="T32" fmla="*/ 517 w 620"/>
                <a:gd name="T33" fmla="*/ 653 h 676"/>
                <a:gd name="T34" fmla="*/ 387 w 620"/>
                <a:gd name="T35" fmla="*/ 618 h 676"/>
                <a:gd name="T36" fmla="*/ 416 w 620"/>
                <a:gd name="T37" fmla="*/ 564 h 676"/>
                <a:gd name="T38" fmla="*/ 405 w 620"/>
                <a:gd name="T39" fmla="*/ 457 h 676"/>
                <a:gd name="T40" fmla="*/ 432 w 620"/>
                <a:gd name="T41" fmla="*/ 347 h 676"/>
                <a:gd name="T42" fmla="*/ 412 w 620"/>
                <a:gd name="T43" fmla="*/ 380 h 676"/>
                <a:gd name="T44" fmla="*/ 338 w 620"/>
                <a:gd name="T45" fmla="*/ 478 h 676"/>
                <a:gd name="T46" fmla="*/ 368 w 620"/>
                <a:gd name="T47" fmla="*/ 502 h 676"/>
                <a:gd name="T48" fmla="*/ 385 w 620"/>
                <a:gd name="T49" fmla="*/ 536 h 676"/>
                <a:gd name="T50" fmla="*/ 419 w 620"/>
                <a:gd name="T51" fmla="*/ 550 h 676"/>
                <a:gd name="T52" fmla="*/ 385 w 620"/>
                <a:gd name="T53" fmla="*/ 611 h 676"/>
                <a:gd name="T54" fmla="*/ 374 w 620"/>
                <a:gd name="T55" fmla="*/ 608 h 676"/>
                <a:gd name="T56" fmla="*/ 316 w 620"/>
                <a:gd name="T57" fmla="*/ 550 h 676"/>
                <a:gd name="T58" fmla="*/ 244 w 620"/>
                <a:gd name="T59" fmla="*/ 528 h 676"/>
                <a:gd name="T60" fmla="*/ 191 w 620"/>
                <a:gd name="T61" fmla="*/ 508 h 676"/>
                <a:gd name="T62" fmla="*/ 149 w 620"/>
                <a:gd name="T63" fmla="*/ 458 h 676"/>
                <a:gd name="T64" fmla="*/ 69 w 620"/>
                <a:gd name="T65" fmla="*/ 378 h 676"/>
                <a:gd name="T66" fmla="*/ 27 w 620"/>
                <a:gd name="T67" fmla="*/ 401 h 676"/>
                <a:gd name="T68" fmla="*/ 112 w 620"/>
                <a:gd name="T69" fmla="*/ 280 h 676"/>
                <a:gd name="T70" fmla="*/ 166 w 620"/>
                <a:gd name="T71" fmla="*/ 266 h 676"/>
                <a:gd name="T72" fmla="*/ 147 w 620"/>
                <a:gd name="T73" fmla="*/ 201 h 676"/>
                <a:gd name="T74" fmla="*/ 90 w 620"/>
                <a:gd name="T75" fmla="*/ 340 h 676"/>
                <a:gd name="T76" fmla="*/ 83 w 620"/>
                <a:gd name="T77" fmla="*/ 322 h 676"/>
                <a:gd name="T78" fmla="*/ 154 w 620"/>
                <a:gd name="T79" fmla="*/ 439 h 676"/>
                <a:gd name="T80" fmla="*/ 185 w 620"/>
                <a:gd name="T81" fmla="*/ 408 h 676"/>
                <a:gd name="T82" fmla="*/ 126 w 620"/>
                <a:gd name="T83" fmla="*/ 330 h 676"/>
                <a:gd name="T84" fmla="*/ 208 w 620"/>
                <a:gd name="T85" fmla="*/ 133 h 676"/>
                <a:gd name="T86" fmla="*/ 266 w 620"/>
                <a:gd name="T87" fmla="*/ 133 h 676"/>
                <a:gd name="T88" fmla="*/ 296 w 620"/>
                <a:gd name="T89" fmla="*/ 277 h 676"/>
                <a:gd name="T90" fmla="*/ 409 w 620"/>
                <a:gd name="T91" fmla="*/ 268 h 676"/>
                <a:gd name="T92" fmla="*/ 396 w 620"/>
                <a:gd name="T93" fmla="*/ 218 h 676"/>
                <a:gd name="T94" fmla="*/ 320 w 620"/>
                <a:gd name="T95" fmla="*/ 197 h 676"/>
                <a:gd name="T96" fmla="*/ 291 w 620"/>
                <a:gd name="T97" fmla="*/ 200 h 676"/>
                <a:gd name="T98" fmla="*/ 404 w 620"/>
                <a:gd name="T99" fmla="*/ 436 h 676"/>
                <a:gd name="T100" fmla="*/ 428 w 620"/>
                <a:gd name="T101" fmla="*/ 634 h 676"/>
                <a:gd name="T102" fmla="*/ 545 w 620"/>
                <a:gd name="T103" fmla="*/ 632 h 676"/>
                <a:gd name="T104" fmla="*/ 577 w 620"/>
                <a:gd name="T105" fmla="*/ 528 h 676"/>
                <a:gd name="T106" fmla="*/ 619 w 620"/>
                <a:gd name="T107" fmla="*/ 407 h 676"/>
                <a:gd name="T108" fmla="*/ 589 w 620"/>
                <a:gd name="T109" fmla="*/ 294 h 676"/>
                <a:gd name="T110" fmla="*/ 552 w 620"/>
                <a:gd name="T111" fmla="*/ 150 h 676"/>
                <a:gd name="T112" fmla="*/ 474 w 620"/>
                <a:gd name="T113" fmla="*/ 188 h 676"/>
                <a:gd name="T114" fmla="*/ 488 w 620"/>
                <a:gd name="T115" fmla="*/ 266 h 676"/>
                <a:gd name="T116" fmla="*/ 433 w 620"/>
                <a:gd name="T117" fmla="*/ 356 h 676"/>
                <a:gd name="T118" fmla="*/ 417 w 620"/>
                <a:gd name="T119" fmla="*/ 323 h 676"/>
                <a:gd name="T120" fmla="*/ 421 w 620"/>
                <a:gd name="T121" fmla="*/ 138 h 676"/>
                <a:gd name="T122" fmla="*/ 439 w 620"/>
                <a:gd name="T123" fmla="*/ 131 h 676"/>
                <a:gd name="T124" fmla="*/ 430 w 620"/>
                <a:gd name="T125" fmla="*/ 155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20" h="676">
                  <a:moveTo>
                    <a:pt x="352" y="188"/>
                  </a:moveTo>
                  <a:lnTo>
                    <a:pt x="359" y="186"/>
                  </a:lnTo>
                  <a:lnTo>
                    <a:pt x="359" y="188"/>
                  </a:lnTo>
                  <a:lnTo>
                    <a:pt x="359" y="190"/>
                  </a:lnTo>
                  <a:lnTo>
                    <a:pt x="359" y="191"/>
                  </a:lnTo>
                  <a:lnTo>
                    <a:pt x="357" y="191"/>
                  </a:lnTo>
                  <a:lnTo>
                    <a:pt x="355" y="191"/>
                  </a:lnTo>
                  <a:lnTo>
                    <a:pt x="355" y="189"/>
                  </a:lnTo>
                  <a:lnTo>
                    <a:pt x="353" y="189"/>
                  </a:lnTo>
                  <a:lnTo>
                    <a:pt x="352" y="188"/>
                  </a:lnTo>
                  <a:close/>
                  <a:moveTo>
                    <a:pt x="352" y="183"/>
                  </a:moveTo>
                  <a:lnTo>
                    <a:pt x="354" y="183"/>
                  </a:lnTo>
                  <a:lnTo>
                    <a:pt x="355" y="183"/>
                  </a:lnTo>
                  <a:lnTo>
                    <a:pt x="357" y="183"/>
                  </a:lnTo>
                  <a:lnTo>
                    <a:pt x="355" y="184"/>
                  </a:lnTo>
                  <a:lnTo>
                    <a:pt x="354" y="185"/>
                  </a:lnTo>
                  <a:lnTo>
                    <a:pt x="352" y="185"/>
                  </a:lnTo>
                  <a:lnTo>
                    <a:pt x="352" y="183"/>
                  </a:lnTo>
                  <a:close/>
                  <a:moveTo>
                    <a:pt x="258" y="90"/>
                  </a:moveTo>
                  <a:lnTo>
                    <a:pt x="283" y="85"/>
                  </a:lnTo>
                  <a:lnTo>
                    <a:pt x="304" y="81"/>
                  </a:lnTo>
                  <a:lnTo>
                    <a:pt x="299" y="83"/>
                  </a:lnTo>
                  <a:lnTo>
                    <a:pt x="297" y="84"/>
                  </a:lnTo>
                  <a:lnTo>
                    <a:pt x="295" y="85"/>
                  </a:lnTo>
                  <a:lnTo>
                    <a:pt x="294" y="85"/>
                  </a:lnTo>
                  <a:lnTo>
                    <a:pt x="294" y="86"/>
                  </a:lnTo>
                  <a:lnTo>
                    <a:pt x="292" y="89"/>
                  </a:lnTo>
                  <a:lnTo>
                    <a:pt x="291" y="90"/>
                  </a:lnTo>
                  <a:lnTo>
                    <a:pt x="285" y="96"/>
                  </a:lnTo>
                  <a:lnTo>
                    <a:pt x="284" y="90"/>
                  </a:lnTo>
                  <a:lnTo>
                    <a:pt x="271" y="92"/>
                  </a:lnTo>
                  <a:lnTo>
                    <a:pt x="267" y="93"/>
                  </a:lnTo>
                  <a:lnTo>
                    <a:pt x="260" y="94"/>
                  </a:lnTo>
                  <a:lnTo>
                    <a:pt x="259" y="94"/>
                  </a:lnTo>
                  <a:lnTo>
                    <a:pt x="258" y="90"/>
                  </a:lnTo>
                  <a:close/>
                  <a:moveTo>
                    <a:pt x="187" y="247"/>
                  </a:moveTo>
                  <a:lnTo>
                    <a:pt x="189" y="245"/>
                  </a:lnTo>
                  <a:lnTo>
                    <a:pt x="189" y="247"/>
                  </a:lnTo>
                  <a:lnTo>
                    <a:pt x="187" y="248"/>
                  </a:lnTo>
                  <a:lnTo>
                    <a:pt x="187" y="247"/>
                  </a:lnTo>
                  <a:close/>
                  <a:moveTo>
                    <a:pt x="184" y="232"/>
                  </a:moveTo>
                  <a:lnTo>
                    <a:pt x="185" y="232"/>
                  </a:lnTo>
                  <a:lnTo>
                    <a:pt x="185" y="233"/>
                  </a:lnTo>
                  <a:lnTo>
                    <a:pt x="184" y="233"/>
                  </a:lnTo>
                  <a:lnTo>
                    <a:pt x="184" y="232"/>
                  </a:lnTo>
                  <a:close/>
                  <a:moveTo>
                    <a:pt x="170" y="377"/>
                  </a:moveTo>
                  <a:lnTo>
                    <a:pt x="171" y="377"/>
                  </a:lnTo>
                  <a:lnTo>
                    <a:pt x="175" y="377"/>
                  </a:lnTo>
                  <a:lnTo>
                    <a:pt x="174" y="380"/>
                  </a:lnTo>
                  <a:lnTo>
                    <a:pt x="173" y="380"/>
                  </a:lnTo>
                  <a:lnTo>
                    <a:pt x="171" y="380"/>
                  </a:lnTo>
                  <a:lnTo>
                    <a:pt x="170" y="377"/>
                  </a:lnTo>
                  <a:close/>
                  <a:moveTo>
                    <a:pt x="0" y="342"/>
                  </a:moveTo>
                  <a:lnTo>
                    <a:pt x="1" y="340"/>
                  </a:lnTo>
                  <a:lnTo>
                    <a:pt x="3" y="336"/>
                  </a:lnTo>
                  <a:lnTo>
                    <a:pt x="7" y="337"/>
                  </a:lnTo>
                  <a:lnTo>
                    <a:pt x="10" y="339"/>
                  </a:lnTo>
                  <a:lnTo>
                    <a:pt x="12" y="340"/>
                  </a:lnTo>
                  <a:lnTo>
                    <a:pt x="14" y="341"/>
                  </a:lnTo>
                  <a:lnTo>
                    <a:pt x="14" y="342"/>
                  </a:lnTo>
                  <a:lnTo>
                    <a:pt x="15" y="344"/>
                  </a:lnTo>
                  <a:lnTo>
                    <a:pt x="17" y="345"/>
                  </a:lnTo>
                  <a:lnTo>
                    <a:pt x="24" y="347"/>
                  </a:lnTo>
                  <a:lnTo>
                    <a:pt x="27" y="347"/>
                  </a:lnTo>
                  <a:lnTo>
                    <a:pt x="33" y="344"/>
                  </a:lnTo>
                  <a:lnTo>
                    <a:pt x="35" y="344"/>
                  </a:lnTo>
                  <a:lnTo>
                    <a:pt x="37" y="342"/>
                  </a:lnTo>
                  <a:lnTo>
                    <a:pt x="40" y="340"/>
                  </a:lnTo>
                  <a:lnTo>
                    <a:pt x="40" y="339"/>
                  </a:lnTo>
                  <a:lnTo>
                    <a:pt x="41" y="337"/>
                  </a:lnTo>
                  <a:lnTo>
                    <a:pt x="41" y="336"/>
                  </a:lnTo>
                  <a:lnTo>
                    <a:pt x="42" y="335"/>
                  </a:lnTo>
                  <a:lnTo>
                    <a:pt x="43" y="334"/>
                  </a:lnTo>
                  <a:lnTo>
                    <a:pt x="44" y="334"/>
                  </a:lnTo>
                  <a:lnTo>
                    <a:pt x="45" y="334"/>
                  </a:lnTo>
                  <a:lnTo>
                    <a:pt x="46" y="333"/>
                  </a:lnTo>
                  <a:lnTo>
                    <a:pt x="47" y="332"/>
                  </a:lnTo>
                  <a:lnTo>
                    <a:pt x="49" y="332"/>
                  </a:lnTo>
                  <a:lnTo>
                    <a:pt x="49" y="331"/>
                  </a:lnTo>
                  <a:lnTo>
                    <a:pt x="50" y="331"/>
                  </a:lnTo>
                  <a:lnTo>
                    <a:pt x="51" y="330"/>
                  </a:lnTo>
                  <a:lnTo>
                    <a:pt x="52" y="330"/>
                  </a:lnTo>
                  <a:lnTo>
                    <a:pt x="53" y="328"/>
                  </a:lnTo>
                  <a:lnTo>
                    <a:pt x="57" y="327"/>
                  </a:lnTo>
                  <a:lnTo>
                    <a:pt x="57" y="326"/>
                  </a:lnTo>
                  <a:lnTo>
                    <a:pt x="57" y="325"/>
                  </a:lnTo>
                  <a:lnTo>
                    <a:pt x="57" y="326"/>
                  </a:lnTo>
                  <a:lnTo>
                    <a:pt x="55" y="326"/>
                  </a:lnTo>
                  <a:lnTo>
                    <a:pt x="54" y="327"/>
                  </a:lnTo>
                  <a:lnTo>
                    <a:pt x="53" y="327"/>
                  </a:lnTo>
                  <a:lnTo>
                    <a:pt x="51" y="328"/>
                  </a:lnTo>
                  <a:lnTo>
                    <a:pt x="50" y="328"/>
                  </a:lnTo>
                  <a:lnTo>
                    <a:pt x="49" y="328"/>
                  </a:lnTo>
                  <a:lnTo>
                    <a:pt x="47" y="330"/>
                  </a:lnTo>
                  <a:lnTo>
                    <a:pt x="45" y="330"/>
                  </a:lnTo>
                  <a:lnTo>
                    <a:pt x="44" y="331"/>
                  </a:lnTo>
                  <a:lnTo>
                    <a:pt x="43" y="331"/>
                  </a:lnTo>
                  <a:lnTo>
                    <a:pt x="42" y="332"/>
                  </a:lnTo>
                  <a:lnTo>
                    <a:pt x="41" y="332"/>
                  </a:lnTo>
                  <a:lnTo>
                    <a:pt x="40" y="332"/>
                  </a:lnTo>
                  <a:lnTo>
                    <a:pt x="40" y="333"/>
                  </a:lnTo>
                  <a:lnTo>
                    <a:pt x="38" y="333"/>
                  </a:lnTo>
                  <a:lnTo>
                    <a:pt x="38" y="332"/>
                  </a:lnTo>
                  <a:lnTo>
                    <a:pt x="38" y="331"/>
                  </a:lnTo>
                  <a:lnTo>
                    <a:pt x="38" y="330"/>
                  </a:lnTo>
                  <a:lnTo>
                    <a:pt x="38" y="328"/>
                  </a:lnTo>
                  <a:lnTo>
                    <a:pt x="38" y="327"/>
                  </a:lnTo>
                  <a:lnTo>
                    <a:pt x="40" y="326"/>
                  </a:lnTo>
                  <a:lnTo>
                    <a:pt x="41" y="325"/>
                  </a:lnTo>
                  <a:lnTo>
                    <a:pt x="41" y="324"/>
                  </a:lnTo>
                  <a:lnTo>
                    <a:pt x="42" y="323"/>
                  </a:lnTo>
                  <a:lnTo>
                    <a:pt x="42" y="322"/>
                  </a:lnTo>
                  <a:lnTo>
                    <a:pt x="42" y="320"/>
                  </a:lnTo>
                  <a:lnTo>
                    <a:pt x="42" y="319"/>
                  </a:lnTo>
                  <a:lnTo>
                    <a:pt x="42" y="318"/>
                  </a:lnTo>
                  <a:lnTo>
                    <a:pt x="42" y="317"/>
                  </a:lnTo>
                  <a:lnTo>
                    <a:pt x="43" y="316"/>
                  </a:lnTo>
                  <a:lnTo>
                    <a:pt x="43" y="315"/>
                  </a:lnTo>
                  <a:lnTo>
                    <a:pt x="43" y="314"/>
                  </a:lnTo>
                  <a:lnTo>
                    <a:pt x="44" y="314"/>
                  </a:lnTo>
                  <a:lnTo>
                    <a:pt x="44" y="313"/>
                  </a:lnTo>
                  <a:lnTo>
                    <a:pt x="44" y="311"/>
                  </a:lnTo>
                  <a:lnTo>
                    <a:pt x="45" y="310"/>
                  </a:lnTo>
                  <a:lnTo>
                    <a:pt x="45" y="309"/>
                  </a:lnTo>
                  <a:lnTo>
                    <a:pt x="45" y="308"/>
                  </a:lnTo>
                  <a:lnTo>
                    <a:pt x="45" y="306"/>
                  </a:lnTo>
                  <a:lnTo>
                    <a:pt x="45" y="305"/>
                  </a:lnTo>
                  <a:lnTo>
                    <a:pt x="45" y="303"/>
                  </a:lnTo>
                  <a:lnTo>
                    <a:pt x="44" y="301"/>
                  </a:lnTo>
                  <a:lnTo>
                    <a:pt x="44" y="300"/>
                  </a:lnTo>
                  <a:lnTo>
                    <a:pt x="43" y="299"/>
                  </a:lnTo>
                  <a:lnTo>
                    <a:pt x="43" y="298"/>
                  </a:lnTo>
                  <a:lnTo>
                    <a:pt x="42" y="297"/>
                  </a:lnTo>
                  <a:lnTo>
                    <a:pt x="42" y="295"/>
                  </a:lnTo>
                  <a:lnTo>
                    <a:pt x="41" y="295"/>
                  </a:lnTo>
                  <a:lnTo>
                    <a:pt x="41" y="294"/>
                  </a:lnTo>
                  <a:lnTo>
                    <a:pt x="41" y="293"/>
                  </a:lnTo>
                  <a:lnTo>
                    <a:pt x="42" y="293"/>
                  </a:lnTo>
                  <a:lnTo>
                    <a:pt x="42" y="292"/>
                  </a:lnTo>
                  <a:lnTo>
                    <a:pt x="42" y="291"/>
                  </a:lnTo>
                  <a:lnTo>
                    <a:pt x="42" y="290"/>
                  </a:lnTo>
                  <a:lnTo>
                    <a:pt x="42" y="288"/>
                  </a:lnTo>
                  <a:lnTo>
                    <a:pt x="41" y="286"/>
                  </a:lnTo>
                  <a:lnTo>
                    <a:pt x="41" y="285"/>
                  </a:lnTo>
                  <a:lnTo>
                    <a:pt x="40" y="284"/>
                  </a:lnTo>
                  <a:lnTo>
                    <a:pt x="38" y="282"/>
                  </a:lnTo>
                  <a:lnTo>
                    <a:pt x="37" y="281"/>
                  </a:lnTo>
                  <a:lnTo>
                    <a:pt x="36" y="280"/>
                  </a:lnTo>
                  <a:lnTo>
                    <a:pt x="35" y="280"/>
                  </a:lnTo>
                  <a:lnTo>
                    <a:pt x="35" y="278"/>
                  </a:lnTo>
                  <a:lnTo>
                    <a:pt x="34" y="278"/>
                  </a:lnTo>
                  <a:lnTo>
                    <a:pt x="33" y="277"/>
                  </a:lnTo>
                  <a:lnTo>
                    <a:pt x="32" y="277"/>
                  </a:lnTo>
                  <a:lnTo>
                    <a:pt x="30" y="277"/>
                  </a:lnTo>
                  <a:lnTo>
                    <a:pt x="27" y="274"/>
                  </a:lnTo>
                  <a:lnTo>
                    <a:pt x="27" y="273"/>
                  </a:lnTo>
                  <a:lnTo>
                    <a:pt x="26" y="272"/>
                  </a:lnTo>
                  <a:lnTo>
                    <a:pt x="26" y="269"/>
                  </a:lnTo>
                  <a:lnTo>
                    <a:pt x="27" y="267"/>
                  </a:lnTo>
                  <a:lnTo>
                    <a:pt x="28" y="265"/>
                  </a:lnTo>
                  <a:lnTo>
                    <a:pt x="29" y="264"/>
                  </a:lnTo>
                  <a:lnTo>
                    <a:pt x="30" y="263"/>
                  </a:lnTo>
                  <a:lnTo>
                    <a:pt x="30" y="261"/>
                  </a:lnTo>
                  <a:lnTo>
                    <a:pt x="32" y="261"/>
                  </a:lnTo>
                  <a:lnTo>
                    <a:pt x="32" y="260"/>
                  </a:lnTo>
                  <a:lnTo>
                    <a:pt x="33" y="259"/>
                  </a:lnTo>
                  <a:lnTo>
                    <a:pt x="33" y="258"/>
                  </a:lnTo>
                  <a:lnTo>
                    <a:pt x="34" y="258"/>
                  </a:lnTo>
                  <a:lnTo>
                    <a:pt x="35" y="258"/>
                  </a:lnTo>
                  <a:lnTo>
                    <a:pt x="35" y="257"/>
                  </a:lnTo>
                  <a:lnTo>
                    <a:pt x="36" y="257"/>
                  </a:lnTo>
                  <a:lnTo>
                    <a:pt x="36" y="256"/>
                  </a:lnTo>
                  <a:lnTo>
                    <a:pt x="36" y="255"/>
                  </a:lnTo>
                  <a:lnTo>
                    <a:pt x="37" y="255"/>
                  </a:lnTo>
                  <a:lnTo>
                    <a:pt x="38" y="253"/>
                  </a:lnTo>
                  <a:lnTo>
                    <a:pt x="38" y="252"/>
                  </a:lnTo>
                  <a:lnTo>
                    <a:pt x="40" y="252"/>
                  </a:lnTo>
                  <a:lnTo>
                    <a:pt x="40" y="251"/>
                  </a:lnTo>
                  <a:lnTo>
                    <a:pt x="40" y="250"/>
                  </a:lnTo>
                  <a:lnTo>
                    <a:pt x="41" y="250"/>
                  </a:lnTo>
                  <a:lnTo>
                    <a:pt x="42" y="249"/>
                  </a:lnTo>
                  <a:lnTo>
                    <a:pt x="42" y="248"/>
                  </a:lnTo>
                  <a:lnTo>
                    <a:pt x="42" y="247"/>
                  </a:lnTo>
                  <a:lnTo>
                    <a:pt x="41" y="245"/>
                  </a:lnTo>
                  <a:lnTo>
                    <a:pt x="42" y="245"/>
                  </a:lnTo>
                  <a:lnTo>
                    <a:pt x="42" y="244"/>
                  </a:lnTo>
                  <a:lnTo>
                    <a:pt x="42" y="243"/>
                  </a:lnTo>
                  <a:lnTo>
                    <a:pt x="42" y="242"/>
                  </a:lnTo>
                  <a:lnTo>
                    <a:pt x="42" y="241"/>
                  </a:lnTo>
                  <a:lnTo>
                    <a:pt x="43" y="242"/>
                  </a:lnTo>
                  <a:lnTo>
                    <a:pt x="43" y="241"/>
                  </a:lnTo>
                  <a:lnTo>
                    <a:pt x="42" y="240"/>
                  </a:lnTo>
                  <a:lnTo>
                    <a:pt x="41" y="240"/>
                  </a:lnTo>
                  <a:lnTo>
                    <a:pt x="41" y="239"/>
                  </a:lnTo>
                  <a:lnTo>
                    <a:pt x="40" y="239"/>
                  </a:lnTo>
                  <a:lnTo>
                    <a:pt x="40" y="238"/>
                  </a:lnTo>
                  <a:lnTo>
                    <a:pt x="41" y="236"/>
                  </a:lnTo>
                  <a:lnTo>
                    <a:pt x="40" y="236"/>
                  </a:lnTo>
                  <a:lnTo>
                    <a:pt x="45" y="234"/>
                  </a:lnTo>
                  <a:lnTo>
                    <a:pt x="46" y="233"/>
                  </a:lnTo>
                  <a:lnTo>
                    <a:pt x="45" y="230"/>
                  </a:lnTo>
                  <a:lnTo>
                    <a:pt x="44" y="228"/>
                  </a:lnTo>
                  <a:lnTo>
                    <a:pt x="44" y="227"/>
                  </a:lnTo>
                  <a:lnTo>
                    <a:pt x="44" y="226"/>
                  </a:lnTo>
                  <a:lnTo>
                    <a:pt x="41" y="227"/>
                  </a:lnTo>
                  <a:lnTo>
                    <a:pt x="42" y="230"/>
                  </a:lnTo>
                  <a:lnTo>
                    <a:pt x="43" y="231"/>
                  </a:lnTo>
                  <a:lnTo>
                    <a:pt x="43" y="232"/>
                  </a:lnTo>
                  <a:lnTo>
                    <a:pt x="43" y="233"/>
                  </a:lnTo>
                  <a:lnTo>
                    <a:pt x="44" y="234"/>
                  </a:lnTo>
                  <a:lnTo>
                    <a:pt x="42" y="234"/>
                  </a:lnTo>
                  <a:lnTo>
                    <a:pt x="41" y="234"/>
                  </a:lnTo>
                  <a:lnTo>
                    <a:pt x="40" y="235"/>
                  </a:lnTo>
                  <a:lnTo>
                    <a:pt x="40" y="234"/>
                  </a:lnTo>
                  <a:lnTo>
                    <a:pt x="38" y="234"/>
                  </a:lnTo>
                  <a:lnTo>
                    <a:pt x="37" y="234"/>
                  </a:lnTo>
                  <a:lnTo>
                    <a:pt x="35" y="240"/>
                  </a:lnTo>
                  <a:lnTo>
                    <a:pt x="34" y="239"/>
                  </a:lnTo>
                  <a:lnTo>
                    <a:pt x="33" y="239"/>
                  </a:lnTo>
                  <a:lnTo>
                    <a:pt x="33" y="238"/>
                  </a:lnTo>
                  <a:lnTo>
                    <a:pt x="32" y="238"/>
                  </a:lnTo>
                  <a:lnTo>
                    <a:pt x="30" y="236"/>
                  </a:lnTo>
                  <a:lnTo>
                    <a:pt x="29" y="236"/>
                  </a:lnTo>
                  <a:lnTo>
                    <a:pt x="29" y="235"/>
                  </a:lnTo>
                  <a:lnTo>
                    <a:pt x="28" y="235"/>
                  </a:lnTo>
                  <a:lnTo>
                    <a:pt x="28" y="234"/>
                  </a:lnTo>
                  <a:lnTo>
                    <a:pt x="28" y="233"/>
                  </a:lnTo>
                  <a:lnTo>
                    <a:pt x="28" y="232"/>
                  </a:lnTo>
                  <a:lnTo>
                    <a:pt x="28" y="231"/>
                  </a:lnTo>
                  <a:lnTo>
                    <a:pt x="27" y="231"/>
                  </a:lnTo>
                  <a:lnTo>
                    <a:pt x="26" y="231"/>
                  </a:lnTo>
                  <a:lnTo>
                    <a:pt x="25" y="231"/>
                  </a:lnTo>
                  <a:lnTo>
                    <a:pt x="24" y="231"/>
                  </a:lnTo>
                  <a:lnTo>
                    <a:pt x="23" y="231"/>
                  </a:lnTo>
                  <a:lnTo>
                    <a:pt x="21" y="230"/>
                  </a:lnTo>
                  <a:lnTo>
                    <a:pt x="20" y="230"/>
                  </a:lnTo>
                  <a:lnTo>
                    <a:pt x="19" y="230"/>
                  </a:lnTo>
                  <a:lnTo>
                    <a:pt x="18" y="230"/>
                  </a:lnTo>
                  <a:lnTo>
                    <a:pt x="17" y="230"/>
                  </a:lnTo>
                  <a:lnTo>
                    <a:pt x="16" y="230"/>
                  </a:lnTo>
                  <a:lnTo>
                    <a:pt x="15" y="230"/>
                  </a:lnTo>
                  <a:lnTo>
                    <a:pt x="14" y="230"/>
                  </a:lnTo>
                  <a:lnTo>
                    <a:pt x="12" y="231"/>
                  </a:lnTo>
                  <a:lnTo>
                    <a:pt x="11" y="231"/>
                  </a:lnTo>
                  <a:lnTo>
                    <a:pt x="9" y="232"/>
                  </a:lnTo>
                  <a:lnTo>
                    <a:pt x="7" y="232"/>
                  </a:lnTo>
                  <a:lnTo>
                    <a:pt x="6" y="232"/>
                  </a:lnTo>
                  <a:lnTo>
                    <a:pt x="4" y="232"/>
                  </a:lnTo>
                  <a:lnTo>
                    <a:pt x="3" y="232"/>
                  </a:lnTo>
                  <a:lnTo>
                    <a:pt x="3" y="230"/>
                  </a:lnTo>
                  <a:lnTo>
                    <a:pt x="2" y="230"/>
                  </a:lnTo>
                  <a:lnTo>
                    <a:pt x="2" y="228"/>
                  </a:lnTo>
                  <a:lnTo>
                    <a:pt x="1" y="228"/>
                  </a:lnTo>
                  <a:lnTo>
                    <a:pt x="1" y="227"/>
                  </a:lnTo>
                  <a:lnTo>
                    <a:pt x="2" y="227"/>
                  </a:lnTo>
                  <a:lnTo>
                    <a:pt x="6" y="226"/>
                  </a:lnTo>
                  <a:lnTo>
                    <a:pt x="7" y="226"/>
                  </a:lnTo>
                  <a:lnTo>
                    <a:pt x="9" y="226"/>
                  </a:lnTo>
                  <a:lnTo>
                    <a:pt x="11" y="226"/>
                  </a:lnTo>
                  <a:lnTo>
                    <a:pt x="14" y="226"/>
                  </a:lnTo>
                  <a:lnTo>
                    <a:pt x="21" y="226"/>
                  </a:lnTo>
                  <a:lnTo>
                    <a:pt x="24" y="226"/>
                  </a:lnTo>
                  <a:lnTo>
                    <a:pt x="25" y="226"/>
                  </a:lnTo>
                  <a:lnTo>
                    <a:pt x="27" y="225"/>
                  </a:lnTo>
                  <a:lnTo>
                    <a:pt x="28" y="225"/>
                  </a:lnTo>
                  <a:lnTo>
                    <a:pt x="29" y="224"/>
                  </a:lnTo>
                  <a:lnTo>
                    <a:pt x="30" y="223"/>
                  </a:lnTo>
                  <a:lnTo>
                    <a:pt x="32" y="224"/>
                  </a:lnTo>
                  <a:lnTo>
                    <a:pt x="33" y="224"/>
                  </a:lnTo>
                  <a:lnTo>
                    <a:pt x="34" y="224"/>
                  </a:lnTo>
                  <a:lnTo>
                    <a:pt x="34" y="225"/>
                  </a:lnTo>
                  <a:lnTo>
                    <a:pt x="35" y="226"/>
                  </a:lnTo>
                  <a:lnTo>
                    <a:pt x="36" y="226"/>
                  </a:lnTo>
                  <a:lnTo>
                    <a:pt x="36" y="225"/>
                  </a:lnTo>
                  <a:lnTo>
                    <a:pt x="37" y="224"/>
                  </a:lnTo>
                  <a:lnTo>
                    <a:pt x="38" y="224"/>
                  </a:lnTo>
                  <a:lnTo>
                    <a:pt x="38" y="223"/>
                  </a:lnTo>
                  <a:lnTo>
                    <a:pt x="40" y="223"/>
                  </a:lnTo>
                  <a:lnTo>
                    <a:pt x="44" y="221"/>
                  </a:lnTo>
                  <a:lnTo>
                    <a:pt x="45" y="221"/>
                  </a:lnTo>
                  <a:lnTo>
                    <a:pt x="46" y="221"/>
                  </a:lnTo>
                  <a:lnTo>
                    <a:pt x="47" y="221"/>
                  </a:lnTo>
                  <a:lnTo>
                    <a:pt x="49" y="221"/>
                  </a:lnTo>
                  <a:lnTo>
                    <a:pt x="50" y="221"/>
                  </a:lnTo>
                  <a:lnTo>
                    <a:pt x="52" y="219"/>
                  </a:lnTo>
                  <a:lnTo>
                    <a:pt x="64" y="214"/>
                  </a:lnTo>
                  <a:lnTo>
                    <a:pt x="66" y="213"/>
                  </a:lnTo>
                  <a:lnTo>
                    <a:pt x="66" y="211"/>
                  </a:lnTo>
                  <a:lnTo>
                    <a:pt x="66" y="210"/>
                  </a:lnTo>
                  <a:lnTo>
                    <a:pt x="66" y="207"/>
                  </a:lnTo>
                  <a:lnTo>
                    <a:pt x="66" y="201"/>
                  </a:lnTo>
                  <a:lnTo>
                    <a:pt x="60" y="201"/>
                  </a:lnTo>
                  <a:lnTo>
                    <a:pt x="50" y="201"/>
                  </a:lnTo>
                  <a:lnTo>
                    <a:pt x="60" y="192"/>
                  </a:lnTo>
                  <a:lnTo>
                    <a:pt x="64" y="190"/>
                  </a:lnTo>
                  <a:lnTo>
                    <a:pt x="64" y="189"/>
                  </a:lnTo>
                  <a:lnTo>
                    <a:pt x="72" y="182"/>
                  </a:lnTo>
                  <a:lnTo>
                    <a:pt x="72" y="181"/>
                  </a:lnTo>
                  <a:lnTo>
                    <a:pt x="73" y="180"/>
                  </a:lnTo>
                  <a:lnTo>
                    <a:pt x="75" y="180"/>
                  </a:lnTo>
                  <a:lnTo>
                    <a:pt x="75" y="178"/>
                  </a:lnTo>
                  <a:lnTo>
                    <a:pt x="76" y="185"/>
                  </a:lnTo>
                  <a:lnTo>
                    <a:pt x="76" y="191"/>
                  </a:lnTo>
                  <a:lnTo>
                    <a:pt x="76" y="197"/>
                  </a:lnTo>
                  <a:lnTo>
                    <a:pt x="76" y="198"/>
                  </a:lnTo>
                  <a:lnTo>
                    <a:pt x="76" y="201"/>
                  </a:lnTo>
                  <a:lnTo>
                    <a:pt x="76" y="203"/>
                  </a:lnTo>
                  <a:lnTo>
                    <a:pt x="76" y="205"/>
                  </a:lnTo>
                  <a:lnTo>
                    <a:pt x="76" y="206"/>
                  </a:lnTo>
                  <a:lnTo>
                    <a:pt x="77" y="206"/>
                  </a:lnTo>
                  <a:lnTo>
                    <a:pt x="78" y="205"/>
                  </a:lnTo>
                  <a:lnTo>
                    <a:pt x="79" y="205"/>
                  </a:lnTo>
                  <a:lnTo>
                    <a:pt x="80" y="207"/>
                  </a:lnTo>
                  <a:lnTo>
                    <a:pt x="80" y="206"/>
                  </a:lnTo>
                  <a:lnTo>
                    <a:pt x="79" y="203"/>
                  </a:lnTo>
                  <a:lnTo>
                    <a:pt x="78" y="201"/>
                  </a:lnTo>
                  <a:lnTo>
                    <a:pt x="79" y="201"/>
                  </a:lnTo>
                  <a:lnTo>
                    <a:pt x="80" y="201"/>
                  </a:lnTo>
                  <a:lnTo>
                    <a:pt x="81" y="201"/>
                  </a:lnTo>
                  <a:lnTo>
                    <a:pt x="84" y="201"/>
                  </a:lnTo>
                  <a:lnTo>
                    <a:pt x="85" y="205"/>
                  </a:lnTo>
                  <a:lnTo>
                    <a:pt x="87" y="203"/>
                  </a:lnTo>
                  <a:lnTo>
                    <a:pt x="89" y="203"/>
                  </a:lnTo>
                  <a:lnTo>
                    <a:pt x="92" y="202"/>
                  </a:lnTo>
                  <a:lnTo>
                    <a:pt x="93" y="201"/>
                  </a:lnTo>
                  <a:lnTo>
                    <a:pt x="94" y="201"/>
                  </a:lnTo>
                  <a:lnTo>
                    <a:pt x="95" y="201"/>
                  </a:lnTo>
                  <a:lnTo>
                    <a:pt x="96" y="201"/>
                  </a:lnTo>
                  <a:lnTo>
                    <a:pt x="97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5" y="200"/>
                  </a:lnTo>
                  <a:lnTo>
                    <a:pt x="111" y="200"/>
                  </a:lnTo>
                  <a:lnTo>
                    <a:pt x="118" y="200"/>
                  </a:lnTo>
                  <a:lnTo>
                    <a:pt x="119" y="200"/>
                  </a:lnTo>
                  <a:lnTo>
                    <a:pt x="120" y="200"/>
                  </a:lnTo>
                  <a:lnTo>
                    <a:pt x="121" y="200"/>
                  </a:lnTo>
                  <a:lnTo>
                    <a:pt x="129" y="200"/>
                  </a:lnTo>
                  <a:lnTo>
                    <a:pt x="133" y="200"/>
                  </a:lnTo>
                  <a:lnTo>
                    <a:pt x="136" y="200"/>
                  </a:lnTo>
                  <a:lnTo>
                    <a:pt x="137" y="200"/>
                  </a:lnTo>
                  <a:lnTo>
                    <a:pt x="139" y="200"/>
                  </a:lnTo>
                  <a:lnTo>
                    <a:pt x="140" y="200"/>
                  </a:lnTo>
                  <a:lnTo>
                    <a:pt x="141" y="200"/>
                  </a:lnTo>
                  <a:lnTo>
                    <a:pt x="144" y="199"/>
                  </a:lnTo>
                  <a:lnTo>
                    <a:pt x="148" y="199"/>
                  </a:lnTo>
                  <a:lnTo>
                    <a:pt x="150" y="198"/>
                  </a:lnTo>
                  <a:lnTo>
                    <a:pt x="155" y="197"/>
                  </a:lnTo>
                  <a:lnTo>
                    <a:pt x="155" y="196"/>
                  </a:lnTo>
                  <a:lnTo>
                    <a:pt x="155" y="194"/>
                  </a:lnTo>
                  <a:lnTo>
                    <a:pt x="157" y="194"/>
                  </a:lnTo>
                  <a:lnTo>
                    <a:pt x="157" y="192"/>
                  </a:lnTo>
                  <a:lnTo>
                    <a:pt x="155" y="192"/>
                  </a:lnTo>
                  <a:lnTo>
                    <a:pt x="155" y="186"/>
                  </a:lnTo>
                  <a:lnTo>
                    <a:pt x="154" y="186"/>
                  </a:lnTo>
                  <a:lnTo>
                    <a:pt x="150" y="186"/>
                  </a:lnTo>
                  <a:lnTo>
                    <a:pt x="149" y="186"/>
                  </a:lnTo>
                  <a:lnTo>
                    <a:pt x="148" y="183"/>
                  </a:lnTo>
                  <a:lnTo>
                    <a:pt x="148" y="182"/>
                  </a:lnTo>
                  <a:lnTo>
                    <a:pt x="147" y="182"/>
                  </a:lnTo>
                  <a:lnTo>
                    <a:pt x="139" y="176"/>
                  </a:lnTo>
                  <a:lnTo>
                    <a:pt x="138" y="175"/>
                  </a:lnTo>
                  <a:lnTo>
                    <a:pt x="137" y="174"/>
                  </a:lnTo>
                  <a:lnTo>
                    <a:pt x="155" y="174"/>
                  </a:lnTo>
                  <a:lnTo>
                    <a:pt x="155" y="176"/>
                  </a:lnTo>
                  <a:lnTo>
                    <a:pt x="156" y="176"/>
                  </a:lnTo>
                  <a:lnTo>
                    <a:pt x="156" y="174"/>
                  </a:lnTo>
                  <a:lnTo>
                    <a:pt x="163" y="174"/>
                  </a:lnTo>
                  <a:lnTo>
                    <a:pt x="166" y="174"/>
                  </a:lnTo>
                  <a:lnTo>
                    <a:pt x="173" y="173"/>
                  </a:lnTo>
                  <a:lnTo>
                    <a:pt x="173" y="174"/>
                  </a:lnTo>
                  <a:lnTo>
                    <a:pt x="173" y="175"/>
                  </a:lnTo>
                  <a:lnTo>
                    <a:pt x="173" y="176"/>
                  </a:lnTo>
                  <a:lnTo>
                    <a:pt x="174" y="181"/>
                  </a:lnTo>
                  <a:lnTo>
                    <a:pt x="175" y="183"/>
                  </a:lnTo>
                  <a:lnTo>
                    <a:pt x="176" y="186"/>
                  </a:lnTo>
                  <a:lnTo>
                    <a:pt x="176" y="188"/>
                  </a:lnTo>
                  <a:lnTo>
                    <a:pt x="187" y="185"/>
                  </a:lnTo>
                  <a:lnTo>
                    <a:pt x="190" y="185"/>
                  </a:lnTo>
                  <a:lnTo>
                    <a:pt x="191" y="185"/>
                  </a:lnTo>
                  <a:lnTo>
                    <a:pt x="191" y="188"/>
                  </a:lnTo>
                  <a:lnTo>
                    <a:pt x="192" y="190"/>
                  </a:lnTo>
                  <a:lnTo>
                    <a:pt x="193" y="190"/>
                  </a:lnTo>
                  <a:lnTo>
                    <a:pt x="197" y="190"/>
                  </a:lnTo>
                  <a:lnTo>
                    <a:pt x="198" y="190"/>
                  </a:lnTo>
                  <a:lnTo>
                    <a:pt x="198" y="189"/>
                  </a:lnTo>
                  <a:lnTo>
                    <a:pt x="200" y="189"/>
                  </a:lnTo>
                  <a:lnTo>
                    <a:pt x="205" y="189"/>
                  </a:lnTo>
                  <a:lnTo>
                    <a:pt x="206" y="189"/>
                  </a:lnTo>
                  <a:lnTo>
                    <a:pt x="207" y="188"/>
                  </a:lnTo>
                  <a:lnTo>
                    <a:pt x="207" y="185"/>
                  </a:lnTo>
                  <a:lnTo>
                    <a:pt x="207" y="182"/>
                  </a:lnTo>
                  <a:lnTo>
                    <a:pt x="205" y="175"/>
                  </a:lnTo>
                  <a:lnTo>
                    <a:pt x="205" y="171"/>
                  </a:lnTo>
                  <a:lnTo>
                    <a:pt x="204" y="165"/>
                  </a:lnTo>
                  <a:lnTo>
                    <a:pt x="202" y="160"/>
                  </a:lnTo>
                  <a:lnTo>
                    <a:pt x="200" y="148"/>
                  </a:lnTo>
                  <a:lnTo>
                    <a:pt x="199" y="140"/>
                  </a:lnTo>
                  <a:lnTo>
                    <a:pt x="197" y="132"/>
                  </a:lnTo>
                  <a:lnTo>
                    <a:pt x="198" y="132"/>
                  </a:lnTo>
                  <a:lnTo>
                    <a:pt x="199" y="132"/>
                  </a:lnTo>
                  <a:lnTo>
                    <a:pt x="200" y="132"/>
                  </a:lnTo>
                  <a:lnTo>
                    <a:pt x="200" y="131"/>
                  </a:lnTo>
                  <a:lnTo>
                    <a:pt x="199" y="126"/>
                  </a:lnTo>
                  <a:lnTo>
                    <a:pt x="195" y="127"/>
                  </a:lnTo>
                  <a:lnTo>
                    <a:pt x="187" y="110"/>
                  </a:lnTo>
                  <a:lnTo>
                    <a:pt x="189" y="109"/>
                  </a:lnTo>
                  <a:lnTo>
                    <a:pt x="191" y="109"/>
                  </a:lnTo>
                  <a:lnTo>
                    <a:pt x="192" y="109"/>
                  </a:lnTo>
                  <a:lnTo>
                    <a:pt x="193" y="109"/>
                  </a:lnTo>
                  <a:lnTo>
                    <a:pt x="198" y="109"/>
                  </a:lnTo>
                  <a:lnTo>
                    <a:pt x="208" y="109"/>
                  </a:lnTo>
                  <a:lnTo>
                    <a:pt x="211" y="110"/>
                  </a:lnTo>
                  <a:lnTo>
                    <a:pt x="213" y="110"/>
                  </a:lnTo>
                  <a:lnTo>
                    <a:pt x="213" y="109"/>
                  </a:lnTo>
                  <a:lnTo>
                    <a:pt x="214" y="109"/>
                  </a:lnTo>
                  <a:lnTo>
                    <a:pt x="235" y="106"/>
                  </a:lnTo>
                  <a:lnTo>
                    <a:pt x="245" y="104"/>
                  </a:lnTo>
                  <a:lnTo>
                    <a:pt x="259" y="101"/>
                  </a:lnTo>
                  <a:lnTo>
                    <a:pt x="260" y="101"/>
                  </a:lnTo>
                  <a:lnTo>
                    <a:pt x="260" y="102"/>
                  </a:lnTo>
                  <a:lnTo>
                    <a:pt x="261" y="106"/>
                  </a:lnTo>
                  <a:lnTo>
                    <a:pt x="261" y="107"/>
                  </a:lnTo>
                  <a:lnTo>
                    <a:pt x="264" y="119"/>
                  </a:lnTo>
                  <a:lnTo>
                    <a:pt x="265" y="119"/>
                  </a:lnTo>
                  <a:lnTo>
                    <a:pt x="266" y="119"/>
                  </a:lnTo>
                  <a:lnTo>
                    <a:pt x="267" y="119"/>
                  </a:lnTo>
                  <a:lnTo>
                    <a:pt x="270" y="118"/>
                  </a:lnTo>
                  <a:lnTo>
                    <a:pt x="273" y="118"/>
                  </a:lnTo>
                  <a:lnTo>
                    <a:pt x="276" y="117"/>
                  </a:lnTo>
                  <a:lnTo>
                    <a:pt x="283" y="116"/>
                  </a:lnTo>
                  <a:lnTo>
                    <a:pt x="285" y="116"/>
                  </a:lnTo>
                  <a:lnTo>
                    <a:pt x="286" y="116"/>
                  </a:lnTo>
                  <a:lnTo>
                    <a:pt x="287" y="115"/>
                  </a:lnTo>
                  <a:lnTo>
                    <a:pt x="297" y="114"/>
                  </a:lnTo>
                  <a:lnTo>
                    <a:pt x="299" y="114"/>
                  </a:lnTo>
                  <a:lnTo>
                    <a:pt x="300" y="113"/>
                  </a:lnTo>
                  <a:lnTo>
                    <a:pt x="304" y="138"/>
                  </a:lnTo>
                  <a:lnTo>
                    <a:pt x="311" y="136"/>
                  </a:lnTo>
                  <a:lnTo>
                    <a:pt x="316" y="135"/>
                  </a:lnTo>
                  <a:lnTo>
                    <a:pt x="317" y="135"/>
                  </a:lnTo>
                  <a:lnTo>
                    <a:pt x="318" y="135"/>
                  </a:lnTo>
                  <a:lnTo>
                    <a:pt x="326" y="134"/>
                  </a:lnTo>
                  <a:lnTo>
                    <a:pt x="330" y="133"/>
                  </a:lnTo>
                  <a:lnTo>
                    <a:pt x="335" y="132"/>
                  </a:lnTo>
                  <a:lnTo>
                    <a:pt x="338" y="132"/>
                  </a:lnTo>
                  <a:lnTo>
                    <a:pt x="343" y="131"/>
                  </a:lnTo>
                  <a:lnTo>
                    <a:pt x="346" y="131"/>
                  </a:lnTo>
                  <a:lnTo>
                    <a:pt x="345" y="130"/>
                  </a:lnTo>
                  <a:lnTo>
                    <a:pt x="345" y="126"/>
                  </a:lnTo>
                  <a:lnTo>
                    <a:pt x="344" y="125"/>
                  </a:lnTo>
                  <a:lnTo>
                    <a:pt x="344" y="123"/>
                  </a:lnTo>
                  <a:lnTo>
                    <a:pt x="343" y="119"/>
                  </a:lnTo>
                  <a:lnTo>
                    <a:pt x="342" y="115"/>
                  </a:lnTo>
                  <a:lnTo>
                    <a:pt x="343" y="114"/>
                  </a:lnTo>
                  <a:lnTo>
                    <a:pt x="344" y="109"/>
                  </a:lnTo>
                  <a:lnTo>
                    <a:pt x="346" y="105"/>
                  </a:lnTo>
                  <a:lnTo>
                    <a:pt x="346" y="104"/>
                  </a:lnTo>
                  <a:lnTo>
                    <a:pt x="347" y="101"/>
                  </a:lnTo>
                  <a:lnTo>
                    <a:pt x="347" y="100"/>
                  </a:lnTo>
                  <a:lnTo>
                    <a:pt x="350" y="94"/>
                  </a:lnTo>
                  <a:lnTo>
                    <a:pt x="352" y="90"/>
                  </a:lnTo>
                  <a:lnTo>
                    <a:pt x="357" y="76"/>
                  </a:lnTo>
                  <a:lnTo>
                    <a:pt x="356" y="76"/>
                  </a:lnTo>
                  <a:lnTo>
                    <a:pt x="356" y="75"/>
                  </a:lnTo>
                  <a:lnTo>
                    <a:pt x="355" y="74"/>
                  </a:lnTo>
                  <a:lnTo>
                    <a:pt x="355" y="76"/>
                  </a:lnTo>
                  <a:lnTo>
                    <a:pt x="354" y="77"/>
                  </a:lnTo>
                  <a:lnTo>
                    <a:pt x="351" y="79"/>
                  </a:lnTo>
                  <a:lnTo>
                    <a:pt x="346" y="77"/>
                  </a:lnTo>
                  <a:lnTo>
                    <a:pt x="343" y="76"/>
                  </a:lnTo>
                  <a:lnTo>
                    <a:pt x="342" y="75"/>
                  </a:lnTo>
                  <a:lnTo>
                    <a:pt x="340" y="73"/>
                  </a:lnTo>
                  <a:lnTo>
                    <a:pt x="342" y="72"/>
                  </a:lnTo>
                  <a:lnTo>
                    <a:pt x="343" y="71"/>
                  </a:lnTo>
                  <a:lnTo>
                    <a:pt x="343" y="65"/>
                  </a:lnTo>
                  <a:lnTo>
                    <a:pt x="344" y="65"/>
                  </a:lnTo>
                  <a:lnTo>
                    <a:pt x="346" y="64"/>
                  </a:lnTo>
                  <a:lnTo>
                    <a:pt x="347" y="64"/>
                  </a:lnTo>
                  <a:lnTo>
                    <a:pt x="347" y="63"/>
                  </a:lnTo>
                  <a:lnTo>
                    <a:pt x="348" y="63"/>
                  </a:lnTo>
                  <a:lnTo>
                    <a:pt x="351" y="62"/>
                  </a:lnTo>
                  <a:lnTo>
                    <a:pt x="351" y="60"/>
                  </a:lnTo>
                  <a:lnTo>
                    <a:pt x="352" y="58"/>
                  </a:lnTo>
                  <a:lnTo>
                    <a:pt x="351" y="57"/>
                  </a:lnTo>
                  <a:lnTo>
                    <a:pt x="348" y="57"/>
                  </a:lnTo>
                  <a:lnTo>
                    <a:pt x="345" y="56"/>
                  </a:lnTo>
                  <a:lnTo>
                    <a:pt x="344" y="55"/>
                  </a:lnTo>
                  <a:lnTo>
                    <a:pt x="343" y="54"/>
                  </a:lnTo>
                  <a:lnTo>
                    <a:pt x="340" y="54"/>
                  </a:lnTo>
                  <a:lnTo>
                    <a:pt x="339" y="54"/>
                  </a:lnTo>
                  <a:lnTo>
                    <a:pt x="336" y="55"/>
                  </a:lnTo>
                  <a:lnTo>
                    <a:pt x="334" y="55"/>
                  </a:lnTo>
                  <a:lnTo>
                    <a:pt x="333" y="54"/>
                  </a:lnTo>
                  <a:lnTo>
                    <a:pt x="331" y="52"/>
                  </a:lnTo>
                  <a:lnTo>
                    <a:pt x="331" y="50"/>
                  </a:lnTo>
                  <a:lnTo>
                    <a:pt x="334" y="49"/>
                  </a:lnTo>
                  <a:lnTo>
                    <a:pt x="335" y="49"/>
                  </a:lnTo>
                  <a:lnTo>
                    <a:pt x="338" y="48"/>
                  </a:lnTo>
                  <a:lnTo>
                    <a:pt x="337" y="47"/>
                  </a:lnTo>
                  <a:lnTo>
                    <a:pt x="336" y="47"/>
                  </a:lnTo>
                  <a:lnTo>
                    <a:pt x="335" y="46"/>
                  </a:lnTo>
                  <a:lnTo>
                    <a:pt x="334" y="46"/>
                  </a:lnTo>
                  <a:lnTo>
                    <a:pt x="333" y="44"/>
                  </a:lnTo>
                  <a:lnTo>
                    <a:pt x="331" y="43"/>
                  </a:lnTo>
                  <a:lnTo>
                    <a:pt x="331" y="42"/>
                  </a:lnTo>
                  <a:lnTo>
                    <a:pt x="333" y="42"/>
                  </a:lnTo>
                  <a:lnTo>
                    <a:pt x="331" y="40"/>
                  </a:lnTo>
                  <a:lnTo>
                    <a:pt x="330" y="39"/>
                  </a:lnTo>
                  <a:lnTo>
                    <a:pt x="330" y="38"/>
                  </a:lnTo>
                  <a:lnTo>
                    <a:pt x="330" y="37"/>
                  </a:lnTo>
                  <a:lnTo>
                    <a:pt x="330" y="35"/>
                  </a:lnTo>
                  <a:lnTo>
                    <a:pt x="329" y="33"/>
                  </a:lnTo>
                  <a:lnTo>
                    <a:pt x="329" y="31"/>
                  </a:lnTo>
                  <a:lnTo>
                    <a:pt x="328" y="29"/>
                  </a:lnTo>
                  <a:lnTo>
                    <a:pt x="327" y="29"/>
                  </a:lnTo>
                  <a:lnTo>
                    <a:pt x="325" y="27"/>
                  </a:lnTo>
                  <a:lnTo>
                    <a:pt x="323" y="27"/>
                  </a:lnTo>
                  <a:lnTo>
                    <a:pt x="322" y="26"/>
                  </a:lnTo>
                  <a:lnTo>
                    <a:pt x="322" y="25"/>
                  </a:lnTo>
                  <a:lnTo>
                    <a:pt x="321" y="24"/>
                  </a:lnTo>
                  <a:lnTo>
                    <a:pt x="320" y="24"/>
                  </a:lnTo>
                  <a:lnTo>
                    <a:pt x="319" y="23"/>
                  </a:lnTo>
                  <a:lnTo>
                    <a:pt x="319" y="21"/>
                  </a:lnTo>
                  <a:lnTo>
                    <a:pt x="320" y="21"/>
                  </a:lnTo>
                  <a:lnTo>
                    <a:pt x="319" y="21"/>
                  </a:lnTo>
                  <a:lnTo>
                    <a:pt x="319" y="19"/>
                  </a:lnTo>
                  <a:lnTo>
                    <a:pt x="319" y="17"/>
                  </a:lnTo>
                  <a:lnTo>
                    <a:pt x="318" y="16"/>
                  </a:lnTo>
                  <a:lnTo>
                    <a:pt x="317" y="16"/>
                  </a:lnTo>
                  <a:lnTo>
                    <a:pt x="317" y="15"/>
                  </a:lnTo>
                  <a:lnTo>
                    <a:pt x="316" y="14"/>
                  </a:lnTo>
                  <a:lnTo>
                    <a:pt x="316" y="13"/>
                  </a:lnTo>
                  <a:lnTo>
                    <a:pt x="314" y="14"/>
                  </a:lnTo>
                  <a:lnTo>
                    <a:pt x="313" y="14"/>
                  </a:lnTo>
                  <a:lnTo>
                    <a:pt x="312" y="15"/>
                  </a:lnTo>
                  <a:lnTo>
                    <a:pt x="310" y="16"/>
                  </a:lnTo>
                  <a:lnTo>
                    <a:pt x="307" y="16"/>
                  </a:lnTo>
                  <a:lnTo>
                    <a:pt x="307" y="15"/>
                  </a:lnTo>
                  <a:lnTo>
                    <a:pt x="305" y="14"/>
                  </a:lnTo>
                  <a:lnTo>
                    <a:pt x="305" y="13"/>
                  </a:lnTo>
                  <a:lnTo>
                    <a:pt x="304" y="13"/>
                  </a:lnTo>
                  <a:lnTo>
                    <a:pt x="303" y="12"/>
                  </a:lnTo>
                  <a:lnTo>
                    <a:pt x="303" y="10"/>
                  </a:lnTo>
                  <a:lnTo>
                    <a:pt x="302" y="9"/>
                  </a:lnTo>
                  <a:lnTo>
                    <a:pt x="301" y="10"/>
                  </a:lnTo>
                  <a:lnTo>
                    <a:pt x="300" y="9"/>
                  </a:lnTo>
                  <a:lnTo>
                    <a:pt x="297" y="10"/>
                  </a:lnTo>
                  <a:lnTo>
                    <a:pt x="297" y="9"/>
                  </a:lnTo>
                  <a:lnTo>
                    <a:pt x="296" y="9"/>
                  </a:lnTo>
                  <a:lnTo>
                    <a:pt x="295" y="9"/>
                  </a:lnTo>
                  <a:lnTo>
                    <a:pt x="294" y="8"/>
                  </a:lnTo>
                  <a:lnTo>
                    <a:pt x="293" y="7"/>
                  </a:lnTo>
                  <a:lnTo>
                    <a:pt x="291" y="6"/>
                  </a:lnTo>
                  <a:lnTo>
                    <a:pt x="291" y="7"/>
                  </a:lnTo>
                  <a:lnTo>
                    <a:pt x="290" y="7"/>
                  </a:lnTo>
                  <a:lnTo>
                    <a:pt x="287" y="7"/>
                  </a:lnTo>
                  <a:lnTo>
                    <a:pt x="285" y="6"/>
                  </a:lnTo>
                  <a:lnTo>
                    <a:pt x="284" y="6"/>
                  </a:lnTo>
                  <a:lnTo>
                    <a:pt x="279" y="5"/>
                  </a:lnTo>
                  <a:lnTo>
                    <a:pt x="278" y="4"/>
                  </a:lnTo>
                  <a:lnTo>
                    <a:pt x="277" y="4"/>
                  </a:lnTo>
                  <a:lnTo>
                    <a:pt x="276" y="4"/>
                  </a:lnTo>
                  <a:lnTo>
                    <a:pt x="275" y="4"/>
                  </a:lnTo>
                  <a:lnTo>
                    <a:pt x="271" y="2"/>
                  </a:lnTo>
                  <a:lnTo>
                    <a:pt x="270" y="1"/>
                  </a:lnTo>
                  <a:lnTo>
                    <a:pt x="269" y="1"/>
                  </a:lnTo>
                  <a:lnTo>
                    <a:pt x="268" y="0"/>
                  </a:lnTo>
                  <a:lnTo>
                    <a:pt x="269" y="0"/>
                  </a:lnTo>
                  <a:lnTo>
                    <a:pt x="270" y="1"/>
                  </a:lnTo>
                  <a:lnTo>
                    <a:pt x="271" y="2"/>
                  </a:lnTo>
                  <a:lnTo>
                    <a:pt x="274" y="2"/>
                  </a:lnTo>
                  <a:lnTo>
                    <a:pt x="276" y="4"/>
                  </a:lnTo>
                  <a:lnTo>
                    <a:pt x="277" y="2"/>
                  </a:lnTo>
                  <a:lnTo>
                    <a:pt x="278" y="4"/>
                  </a:lnTo>
                  <a:lnTo>
                    <a:pt x="282" y="5"/>
                  </a:lnTo>
                  <a:lnTo>
                    <a:pt x="286" y="6"/>
                  </a:lnTo>
                  <a:lnTo>
                    <a:pt x="288" y="7"/>
                  </a:lnTo>
                  <a:lnTo>
                    <a:pt x="290" y="7"/>
                  </a:lnTo>
                  <a:lnTo>
                    <a:pt x="291" y="7"/>
                  </a:lnTo>
                  <a:lnTo>
                    <a:pt x="291" y="6"/>
                  </a:lnTo>
                  <a:lnTo>
                    <a:pt x="292" y="6"/>
                  </a:lnTo>
                  <a:lnTo>
                    <a:pt x="293" y="6"/>
                  </a:lnTo>
                  <a:lnTo>
                    <a:pt x="294" y="8"/>
                  </a:lnTo>
                  <a:lnTo>
                    <a:pt x="295" y="8"/>
                  </a:lnTo>
                  <a:lnTo>
                    <a:pt x="296" y="9"/>
                  </a:lnTo>
                  <a:lnTo>
                    <a:pt x="297" y="9"/>
                  </a:lnTo>
                  <a:lnTo>
                    <a:pt x="299" y="9"/>
                  </a:lnTo>
                  <a:lnTo>
                    <a:pt x="301" y="9"/>
                  </a:lnTo>
                  <a:lnTo>
                    <a:pt x="302" y="9"/>
                  </a:lnTo>
                  <a:lnTo>
                    <a:pt x="303" y="10"/>
                  </a:lnTo>
                  <a:lnTo>
                    <a:pt x="304" y="13"/>
                  </a:lnTo>
                  <a:lnTo>
                    <a:pt x="305" y="13"/>
                  </a:lnTo>
                  <a:lnTo>
                    <a:pt x="305" y="14"/>
                  </a:lnTo>
                  <a:lnTo>
                    <a:pt x="308" y="15"/>
                  </a:lnTo>
                  <a:lnTo>
                    <a:pt x="310" y="16"/>
                  </a:lnTo>
                  <a:lnTo>
                    <a:pt x="312" y="14"/>
                  </a:lnTo>
                  <a:lnTo>
                    <a:pt x="313" y="14"/>
                  </a:lnTo>
                  <a:lnTo>
                    <a:pt x="316" y="13"/>
                  </a:lnTo>
                  <a:lnTo>
                    <a:pt x="316" y="14"/>
                  </a:lnTo>
                  <a:lnTo>
                    <a:pt x="317" y="15"/>
                  </a:lnTo>
                  <a:lnTo>
                    <a:pt x="318" y="16"/>
                  </a:lnTo>
                  <a:lnTo>
                    <a:pt x="319" y="16"/>
                  </a:lnTo>
                  <a:lnTo>
                    <a:pt x="319" y="17"/>
                  </a:lnTo>
                  <a:lnTo>
                    <a:pt x="319" y="18"/>
                  </a:lnTo>
                  <a:lnTo>
                    <a:pt x="319" y="19"/>
                  </a:lnTo>
                  <a:lnTo>
                    <a:pt x="320" y="21"/>
                  </a:lnTo>
                  <a:lnTo>
                    <a:pt x="319" y="22"/>
                  </a:lnTo>
                  <a:lnTo>
                    <a:pt x="320" y="24"/>
                  </a:lnTo>
                  <a:lnTo>
                    <a:pt x="321" y="24"/>
                  </a:lnTo>
                  <a:lnTo>
                    <a:pt x="322" y="25"/>
                  </a:lnTo>
                  <a:lnTo>
                    <a:pt x="323" y="25"/>
                  </a:lnTo>
                  <a:lnTo>
                    <a:pt x="322" y="26"/>
                  </a:lnTo>
                  <a:lnTo>
                    <a:pt x="323" y="26"/>
                  </a:lnTo>
                  <a:lnTo>
                    <a:pt x="325" y="26"/>
                  </a:lnTo>
                  <a:lnTo>
                    <a:pt x="327" y="29"/>
                  </a:lnTo>
                  <a:lnTo>
                    <a:pt x="328" y="29"/>
                  </a:lnTo>
                  <a:lnTo>
                    <a:pt x="329" y="29"/>
                  </a:lnTo>
                  <a:lnTo>
                    <a:pt x="329" y="31"/>
                  </a:lnTo>
                  <a:lnTo>
                    <a:pt x="329" y="33"/>
                  </a:lnTo>
                  <a:lnTo>
                    <a:pt x="330" y="34"/>
                  </a:lnTo>
                  <a:lnTo>
                    <a:pt x="330" y="35"/>
                  </a:lnTo>
                  <a:lnTo>
                    <a:pt x="330" y="38"/>
                  </a:lnTo>
                  <a:lnTo>
                    <a:pt x="330" y="39"/>
                  </a:lnTo>
                  <a:lnTo>
                    <a:pt x="331" y="40"/>
                  </a:lnTo>
                  <a:lnTo>
                    <a:pt x="333" y="41"/>
                  </a:lnTo>
                  <a:lnTo>
                    <a:pt x="331" y="42"/>
                  </a:lnTo>
                  <a:lnTo>
                    <a:pt x="331" y="43"/>
                  </a:lnTo>
                  <a:lnTo>
                    <a:pt x="334" y="46"/>
                  </a:lnTo>
                  <a:lnTo>
                    <a:pt x="336" y="46"/>
                  </a:lnTo>
                  <a:lnTo>
                    <a:pt x="337" y="47"/>
                  </a:lnTo>
                  <a:lnTo>
                    <a:pt x="338" y="47"/>
                  </a:lnTo>
                  <a:lnTo>
                    <a:pt x="338" y="49"/>
                  </a:lnTo>
                  <a:lnTo>
                    <a:pt x="335" y="49"/>
                  </a:lnTo>
                  <a:lnTo>
                    <a:pt x="334" y="49"/>
                  </a:lnTo>
                  <a:lnTo>
                    <a:pt x="333" y="51"/>
                  </a:lnTo>
                  <a:lnTo>
                    <a:pt x="333" y="54"/>
                  </a:lnTo>
                  <a:lnTo>
                    <a:pt x="333" y="55"/>
                  </a:lnTo>
                  <a:lnTo>
                    <a:pt x="335" y="55"/>
                  </a:lnTo>
                  <a:lnTo>
                    <a:pt x="336" y="54"/>
                  </a:lnTo>
                  <a:lnTo>
                    <a:pt x="338" y="54"/>
                  </a:lnTo>
                  <a:lnTo>
                    <a:pt x="339" y="54"/>
                  </a:lnTo>
                  <a:lnTo>
                    <a:pt x="344" y="52"/>
                  </a:lnTo>
                  <a:lnTo>
                    <a:pt x="344" y="54"/>
                  </a:lnTo>
                  <a:lnTo>
                    <a:pt x="346" y="55"/>
                  </a:lnTo>
                  <a:lnTo>
                    <a:pt x="347" y="56"/>
                  </a:lnTo>
                  <a:lnTo>
                    <a:pt x="348" y="55"/>
                  </a:lnTo>
                  <a:lnTo>
                    <a:pt x="351" y="56"/>
                  </a:lnTo>
                  <a:lnTo>
                    <a:pt x="353" y="57"/>
                  </a:lnTo>
                  <a:lnTo>
                    <a:pt x="353" y="58"/>
                  </a:lnTo>
                  <a:lnTo>
                    <a:pt x="353" y="59"/>
                  </a:lnTo>
                  <a:lnTo>
                    <a:pt x="351" y="60"/>
                  </a:lnTo>
                  <a:lnTo>
                    <a:pt x="352" y="63"/>
                  </a:lnTo>
                  <a:lnTo>
                    <a:pt x="350" y="64"/>
                  </a:lnTo>
                  <a:lnTo>
                    <a:pt x="348" y="64"/>
                  </a:lnTo>
                  <a:lnTo>
                    <a:pt x="348" y="63"/>
                  </a:lnTo>
                  <a:lnTo>
                    <a:pt x="347" y="64"/>
                  </a:lnTo>
                  <a:lnTo>
                    <a:pt x="346" y="64"/>
                  </a:lnTo>
                  <a:lnTo>
                    <a:pt x="345" y="65"/>
                  </a:lnTo>
                  <a:lnTo>
                    <a:pt x="343" y="66"/>
                  </a:lnTo>
                  <a:lnTo>
                    <a:pt x="343" y="71"/>
                  </a:lnTo>
                  <a:lnTo>
                    <a:pt x="340" y="73"/>
                  </a:lnTo>
                  <a:lnTo>
                    <a:pt x="342" y="75"/>
                  </a:lnTo>
                  <a:lnTo>
                    <a:pt x="343" y="76"/>
                  </a:lnTo>
                  <a:lnTo>
                    <a:pt x="345" y="77"/>
                  </a:lnTo>
                  <a:lnTo>
                    <a:pt x="351" y="77"/>
                  </a:lnTo>
                  <a:lnTo>
                    <a:pt x="353" y="77"/>
                  </a:lnTo>
                  <a:lnTo>
                    <a:pt x="354" y="77"/>
                  </a:lnTo>
                  <a:lnTo>
                    <a:pt x="355" y="76"/>
                  </a:lnTo>
                  <a:lnTo>
                    <a:pt x="355" y="75"/>
                  </a:lnTo>
                  <a:lnTo>
                    <a:pt x="355" y="74"/>
                  </a:lnTo>
                  <a:lnTo>
                    <a:pt x="356" y="74"/>
                  </a:lnTo>
                  <a:lnTo>
                    <a:pt x="357" y="75"/>
                  </a:lnTo>
                  <a:lnTo>
                    <a:pt x="357" y="76"/>
                  </a:lnTo>
                  <a:lnTo>
                    <a:pt x="354" y="84"/>
                  </a:lnTo>
                  <a:lnTo>
                    <a:pt x="351" y="92"/>
                  </a:lnTo>
                  <a:lnTo>
                    <a:pt x="351" y="93"/>
                  </a:lnTo>
                  <a:lnTo>
                    <a:pt x="347" y="102"/>
                  </a:lnTo>
                  <a:lnTo>
                    <a:pt x="346" y="105"/>
                  </a:lnTo>
                  <a:lnTo>
                    <a:pt x="342" y="115"/>
                  </a:lnTo>
                  <a:lnTo>
                    <a:pt x="343" y="119"/>
                  </a:lnTo>
                  <a:lnTo>
                    <a:pt x="345" y="125"/>
                  </a:lnTo>
                  <a:lnTo>
                    <a:pt x="346" y="130"/>
                  </a:lnTo>
                  <a:lnTo>
                    <a:pt x="348" y="139"/>
                  </a:lnTo>
                  <a:lnTo>
                    <a:pt x="353" y="138"/>
                  </a:lnTo>
                  <a:lnTo>
                    <a:pt x="372" y="134"/>
                  </a:lnTo>
                  <a:lnTo>
                    <a:pt x="376" y="141"/>
                  </a:lnTo>
                  <a:lnTo>
                    <a:pt x="377" y="144"/>
                  </a:lnTo>
                  <a:lnTo>
                    <a:pt x="378" y="144"/>
                  </a:lnTo>
                  <a:lnTo>
                    <a:pt x="395" y="135"/>
                  </a:lnTo>
                  <a:lnTo>
                    <a:pt x="396" y="135"/>
                  </a:lnTo>
                  <a:lnTo>
                    <a:pt x="402" y="132"/>
                  </a:lnTo>
                  <a:lnTo>
                    <a:pt x="405" y="131"/>
                  </a:lnTo>
                  <a:lnTo>
                    <a:pt x="406" y="130"/>
                  </a:lnTo>
                  <a:lnTo>
                    <a:pt x="408" y="129"/>
                  </a:lnTo>
                  <a:lnTo>
                    <a:pt x="411" y="129"/>
                  </a:lnTo>
                  <a:lnTo>
                    <a:pt x="413" y="127"/>
                  </a:lnTo>
                  <a:lnTo>
                    <a:pt x="414" y="127"/>
                  </a:lnTo>
                  <a:lnTo>
                    <a:pt x="416" y="127"/>
                  </a:lnTo>
                  <a:lnTo>
                    <a:pt x="419" y="126"/>
                  </a:lnTo>
                  <a:lnTo>
                    <a:pt x="421" y="126"/>
                  </a:lnTo>
                  <a:lnTo>
                    <a:pt x="422" y="126"/>
                  </a:lnTo>
                  <a:lnTo>
                    <a:pt x="423" y="127"/>
                  </a:lnTo>
                  <a:lnTo>
                    <a:pt x="424" y="127"/>
                  </a:lnTo>
                  <a:lnTo>
                    <a:pt x="425" y="127"/>
                  </a:lnTo>
                  <a:lnTo>
                    <a:pt x="431" y="127"/>
                  </a:lnTo>
                  <a:lnTo>
                    <a:pt x="438" y="127"/>
                  </a:lnTo>
                  <a:lnTo>
                    <a:pt x="439" y="127"/>
                  </a:lnTo>
                  <a:lnTo>
                    <a:pt x="440" y="127"/>
                  </a:lnTo>
                  <a:lnTo>
                    <a:pt x="441" y="127"/>
                  </a:lnTo>
                  <a:lnTo>
                    <a:pt x="442" y="127"/>
                  </a:lnTo>
                  <a:lnTo>
                    <a:pt x="443" y="127"/>
                  </a:lnTo>
                  <a:lnTo>
                    <a:pt x="445" y="127"/>
                  </a:lnTo>
                  <a:lnTo>
                    <a:pt x="449" y="129"/>
                  </a:lnTo>
                  <a:lnTo>
                    <a:pt x="450" y="129"/>
                  </a:lnTo>
                  <a:lnTo>
                    <a:pt x="454" y="129"/>
                  </a:lnTo>
                  <a:lnTo>
                    <a:pt x="455" y="127"/>
                  </a:lnTo>
                  <a:lnTo>
                    <a:pt x="456" y="127"/>
                  </a:lnTo>
                  <a:lnTo>
                    <a:pt x="457" y="127"/>
                  </a:lnTo>
                  <a:lnTo>
                    <a:pt x="459" y="127"/>
                  </a:lnTo>
                  <a:lnTo>
                    <a:pt x="461" y="127"/>
                  </a:lnTo>
                  <a:lnTo>
                    <a:pt x="466" y="126"/>
                  </a:lnTo>
                  <a:lnTo>
                    <a:pt x="468" y="125"/>
                  </a:lnTo>
                  <a:lnTo>
                    <a:pt x="469" y="125"/>
                  </a:lnTo>
                  <a:lnTo>
                    <a:pt x="471" y="125"/>
                  </a:lnTo>
                  <a:lnTo>
                    <a:pt x="472" y="125"/>
                  </a:lnTo>
                  <a:lnTo>
                    <a:pt x="473" y="125"/>
                  </a:lnTo>
                  <a:lnTo>
                    <a:pt x="475" y="125"/>
                  </a:lnTo>
                  <a:lnTo>
                    <a:pt x="475" y="126"/>
                  </a:lnTo>
                  <a:lnTo>
                    <a:pt x="481" y="126"/>
                  </a:lnTo>
                  <a:lnTo>
                    <a:pt x="483" y="125"/>
                  </a:lnTo>
                  <a:lnTo>
                    <a:pt x="484" y="125"/>
                  </a:lnTo>
                  <a:lnTo>
                    <a:pt x="497" y="124"/>
                  </a:lnTo>
                  <a:lnTo>
                    <a:pt x="511" y="123"/>
                  </a:lnTo>
                  <a:lnTo>
                    <a:pt x="525" y="121"/>
                  </a:lnTo>
                  <a:lnTo>
                    <a:pt x="537" y="119"/>
                  </a:lnTo>
                  <a:lnTo>
                    <a:pt x="542" y="119"/>
                  </a:lnTo>
                  <a:lnTo>
                    <a:pt x="543" y="119"/>
                  </a:lnTo>
                  <a:lnTo>
                    <a:pt x="549" y="118"/>
                  </a:lnTo>
                  <a:lnTo>
                    <a:pt x="550" y="118"/>
                  </a:lnTo>
                  <a:lnTo>
                    <a:pt x="551" y="118"/>
                  </a:lnTo>
                  <a:lnTo>
                    <a:pt x="552" y="118"/>
                  </a:lnTo>
                  <a:lnTo>
                    <a:pt x="552" y="119"/>
                  </a:lnTo>
                  <a:lnTo>
                    <a:pt x="552" y="121"/>
                  </a:lnTo>
                  <a:lnTo>
                    <a:pt x="551" y="123"/>
                  </a:lnTo>
                  <a:lnTo>
                    <a:pt x="550" y="124"/>
                  </a:lnTo>
                  <a:lnTo>
                    <a:pt x="550" y="129"/>
                  </a:lnTo>
                  <a:lnTo>
                    <a:pt x="550" y="132"/>
                  </a:lnTo>
                  <a:lnTo>
                    <a:pt x="550" y="135"/>
                  </a:lnTo>
                  <a:lnTo>
                    <a:pt x="550" y="136"/>
                  </a:lnTo>
                  <a:lnTo>
                    <a:pt x="550" y="138"/>
                  </a:lnTo>
                  <a:lnTo>
                    <a:pt x="551" y="141"/>
                  </a:lnTo>
                  <a:lnTo>
                    <a:pt x="551" y="142"/>
                  </a:lnTo>
                  <a:lnTo>
                    <a:pt x="552" y="148"/>
                  </a:lnTo>
                  <a:lnTo>
                    <a:pt x="552" y="149"/>
                  </a:lnTo>
                  <a:lnTo>
                    <a:pt x="552" y="150"/>
                  </a:lnTo>
                  <a:lnTo>
                    <a:pt x="552" y="151"/>
                  </a:lnTo>
                  <a:lnTo>
                    <a:pt x="553" y="152"/>
                  </a:lnTo>
                  <a:lnTo>
                    <a:pt x="553" y="156"/>
                  </a:lnTo>
                  <a:lnTo>
                    <a:pt x="553" y="159"/>
                  </a:lnTo>
                  <a:lnTo>
                    <a:pt x="554" y="161"/>
                  </a:lnTo>
                  <a:lnTo>
                    <a:pt x="554" y="163"/>
                  </a:lnTo>
                  <a:lnTo>
                    <a:pt x="554" y="164"/>
                  </a:lnTo>
                  <a:lnTo>
                    <a:pt x="554" y="165"/>
                  </a:lnTo>
                  <a:lnTo>
                    <a:pt x="554" y="166"/>
                  </a:lnTo>
                  <a:lnTo>
                    <a:pt x="553" y="167"/>
                  </a:lnTo>
                  <a:lnTo>
                    <a:pt x="553" y="174"/>
                  </a:lnTo>
                  <a:lnTo>
                    <a:pt x="553" y="175"/>
                  </a:lnTo>
                  <a:lnTo>
                    <a:pt x="552" y="177"/>
                  </a:lnTo>
                  <a:lnTo>
                    <a:pt x="552" y="180"/>
                  </a:lnTo>
                  <a:lnTo>
                    <a:pt x="552" y="181"/>
                  </a:lnTo>
                  <a:lnTo>
                    <a:pt x="552" y="184"/>
                  </a:lnTo>
                  <a:lnTo>
                    <a:pt x="552" y="185"/>
                  </a:lnTo>
                  <a:lnTo>
                    <a:pt x="552" y="188"/>
                  </a:lnTo>
                  <a:lnTo>
                    <a:pt x="552" y="189"/>
                  </a:lnTo>
                  <a:lnTo>
                    <a:pt x="551" y="189"/>
                  </a:lnTo>
                  <a:lnTo>
                    <a:pt x="551" y="190"/>
                  </a:lnTo>
                  <a:lnTo>
                    <a:pt x="551" y="191"/>
                  </a:lnTo>
                  <a:lnTo>
                    <a:pt x="551" y="192"/>
                  </a:lnTo>
                  <a:lnTo>
                    <a:pt x="550" y="194"/>
                  </a:lnTo>
                  <a:lnTo>
                    <a:pt x="549" y="197"/>
                  </a:lnTo>
                  <a:lnTo>
                    <a:pt x="547" y="202"/>
                  </a:lnTo>
                  <a:lnTo>
                    <a:pt x="545" y="209"/>
                  </a:lnTo>
                  <a:lnTo>
                    <a:pt x="545" y="213"/>
                  </a:lnTo>
                  <a:lnTo>
                    <a:pt x="545" y="217"/>
                  </a:lnTo>
                  <a:lnTo>
                    <a:pt x="545" y="218"/>
                  </a:lnTo>
                  <a:lnTo>
                    <a:pt x="545" y="219"/>
                  </a:lnTo>
                  <a:lnTo>
                    <a:pt x="545" y="221"/>
                  </a:lnTo>
                  <a:lnTo>
                    <a:pt x="545" y="222"/>
                  </a:lnTo>
                  <a:lnTo>
                    <a:pt x="546" y="223"/>
                  </a:lnTo>
                  <a:lnTo>
                    <a:pt x="552" y="233"/>
                  </a:lnTo>
                  <a:lnTo>
                    <a:pt x="553" y="238"/>
                  </a:lnTo>
                  <a:lnTo>
                    <a:pt x="554" y="239"/>
                  </a:lnTo>
                  <a:lnTo>
                    <a:pt x="554" y="240"/>
                  </a:lnTo>
                  <a:lnTo>
                    <a:pt x="555" y="240"/>
                  </a:lnTo>
                  <a:lnTo>
                    <a:pt x="555" y="241"/>
                  </a:lnTo>
                  <a:lnTo>
                    <a:pt x="557" y="242"/>
                  </a:lnTo>
                  <a:lnTo>
                    <a:pt x="557" y="243"/>
                  </a:lnTo>
                  <a:lnTo>
                    <a:pt x="557" y="244"/>
                  </a:lnTo>
                  <a:lnTo>
                    <a:pt x="558" y="245"/>
                  </a:lnTo>
                  <a:lnTo>
                    <a:pt x="558" y="247"/>
                  </a:lnTo>
                  <a:lnTo>
                    <a:pt x="560" y="249"/>
                  </a:lnTo>
                  <a:lnTo>
                    <a:pt x="563" y="253"/>
                  </a:lnTo>
                  <a:lnTo>
                    <a:pt x="566" y="256"/>
                  </a:lnTo>
                  <a:lnTo>
                    <a:pt x="567" y="257"/>
                  </a:lnTo>
                  <a:lnTo>
                    <a:pt x="567" y="258"/>
                  </a:lnTo>
                  <a:lnTo>
                    <a:pt x="568" y="260"/>
                  </a:lnTo>
                  <a:lnTo>
                    <a:pt x="569" y="260"/>
                  </a:lnTo>
                  <a:lnTo>
                    <a:pt x="570" y="263"/>
                  </a:lnTo>
                  <a:lnTo>
                    <a:pt x="573" y="268"/>
                  </a:lnTo>
                  <a:lnTo>
                    <a:pt x="575" y="270"/>
                  </a:lnTo>
                  <a:lnTo>
                    <a:pt x="576" y="272"/>
                  </a:lnTo>
                  <a:lnTo>
                    <a:pt x="577" y="274"/>
                  </a:lnTo>
                  <a:lnTo>
                    <a:pt x="577" y="275"/>
                  </a:lnTo>
                  <a:lnTo>
                    <a:pt x="580" y="280"/>
                  </a:lnTo>
                  <a:lnTo>
                    <a:pt x="581" y="281"/>
                  </a:lnTo>
                  <a:lnTo>
                    <a:pt x="583" y="282"/>
                  </a:lnTo>
                  <a:lnTo>
                    <a:pt x="584" y="284"/>
                  </a:lnTo>
                  <a:lnTo>
                    <a:pt x="585" y="285"/>
                  </a:lnTo>
                  <a:lnTo>
                    <a:pt x="585" y="286"/>
                  </a:lnTo>
                  <a:lnTo>
                    <a:pt x="586" y="288"/>
                  </a:lnTo>
                  <a:lnTo>
                    <a:pt x="587" y="290"/>
                  </a:lnTo>
                  <a:lnTo>
                    <a:pt x="588" y="291"/>
                  </a:lnTo>
                  <a:lnTo>
                    <a:pt x="588" y="292"/>
                  </a:lnTo>
                  <a:lnTo>
                    <a:pt x="589" y="294"/>
                  </a:lnTo>
                  <a:lnTo>
                    <a:pt x="590" y="295"/>
                  </a:lnTo>
                  <a:lnTo>
                    <a:pt x="590" y="297"/>
                  </a:lnTo>
                  <a:lnTo>
                    <a:pt x="592" y="297"/>
                  </a:lnTo>
                  <a:lnTo>
                    <a:pt x="592" y="298"/>
                  </a:lnTo>
                  <a:lnTo>
                    <a:pt x="592" y="299"/>
                  </a:lnTo>
                  <a:lnTo>
                    <a:pt x="592" y="300"/>
                  </a:lnTo>
                  <a:lnTo>
                    <a:pt x="592" y="301"/>
                  </a:lnTo>
                  <a:lnTo>
                    <a:pt x="592" y="302"/>
                  </a:lnTo>
                  <a:lnTo>
                    <a:pt x="593" y="302"/>
                  </a:lnTo>
                  <a:lnTo>
                    <a:pt x="593" y="303"/>
                  </a:lnTo>
                  <a:lnTo>
                    <a:pt x="593" y="306"/>
                  </a:lnTo>
                  <a:lnTo>
                    <a:pt x="594" y="309"/>
                  </a:lnTo>
                  <a:lnTo>
                    <a:pt x="595" y="311"/>
                  </a:lnTo>
                  <a:lnTo>
                    <a:pt x="595" y="314"/>
                  </a:lnTo>
                  <a:lnTo>
                    <a:pt x="595" y="315"/>
                  </a:lnTo>
                  <a:lnTo>
                    <a:pt x="596" y="318"/>
                  </a:lnTo>
                  <a:lnTo>
                    <a:pt x="596" y="319"/>
                  </a:lnTo>
                  <a:lnTo>
                    <a:pt x="596" y="320"/>
                  </a:lnTo>
                  <a:lnTo>
                    <a:pt x="596" y="322"/>
                  </a:lnTo>
                  <a:lnTo>
                    <a:pt x="597" y="326"/>
                  </a:lnTo>
                  <a:lnTo>
                    <a:pt x="597" y="327"/>
                  </a:lnTo>
                  <a:lnTo>
                    <a:pt x="598" y="330"/>
                  </a:lnTo>
                  <a:lnTo>
                    <a:pt x="598" y="331"/>
                  </a:lnTo>
                  <a:lnTo>
                    <a:pt x="598" y="333"/>
                  </a:lnTo>
                  <a:lnTo>
                    <a:pt x="598" y="334"/>
                  </a:lnTo>
                  <a:lnTo>
                    <a:pt x="598" y="335"/>
                  </a:lnTo>
                  <a:lnTo>
                    <a:pt x="600" y="339"/>
                  </a:lnTo>
                  <a:lnTo>
                    <a:pt x="600" y="341"/>
                  </a:lnTo>
                  <a:lnTo>
                    <a:pt x="600" y="342"/>
                  </a:lnTo>
                  <a:lnTo>
                    <a:pt x="601" y="345"/>
                  </a:lnTo>
                  <a:lnTo>
                    <a:pt x="601" y="348"/>
                  </a:lnTo>
                  <a:lnTo>
                    <a:pt x="602" y="350"/>
                  </a:lnTo>
                  <a:lnTo>
                    <a:pt x="602" y="351"/>
                  </a:lnTo>
                  <a:lnTo>
                    <a:pt x="603" y="353"/>
                  </a:lnTo>
                  <a:lnTo>
                    <a:pt x="603" y="356"/>
                  </a:lnTo>
                  <a:lnTo>
                    <a:pt x="604" y="357"/>
                  </a:lnTo>
                  <a:lnTo>
                    <a:pt x="604" y="358"/>
                  </a:lnTo>
                  <a:lnTo>
                    <a:pt x="604" y="359"/>
                  </a:lnTo>
                  <a:lnTo>
                    <a:pt x="605" y="360"/>
                  </a:lnTo>
                  <a:lnTo>
                    <a:pt x="605" y="361"/>
                  </a:lnTo>
                  <a:lnTo>
                    <a:pt x="605" y="362"/>
                  </a:lnTo>
                  <a:lnTo>
                    <a:pt x="606" y="365"/>
                  </a:lnTo>
                  <a:lnTo>
                    <a:pt x="606" y="366"/>
                  </a:lnTo>
                  <a:lnTo>
                    <a:pt x="607" y="367"/>
                  </a:lnTo>
                  <a:lnTo>
                    <a:pt x="607" y="369"/>
                  </a:lnTo>
                  <a:lnTo>
                    <a:pt x="609" y="373"/>
                  </a:lnTo>
                  <a:lnTo>
                    <a:pt x="610" y="374"/>
                  </a:lnTo>
                  <a:lnTo>
                    <a:pt x="610" y="375"/>
                  </a:lnTo>
                  <a:lnTo>
                    <a:pt x="611" y="377"/>
                  </a:lnTo>
                  <a:lnTo>
                    <a:pt x="611" y="380"/>
                  </a:lnTo>
                  <a:lnTo>
                    <a:pt x="613" y="383"/>
                  </a:lnTo>
                  <a:lnTo>
                    <a:pt x="613" y="385"/>
                  </a:lnTo>
                  <a:lnTo>
                    <a:pt x="614" y="387"/>
                  </a:lnTo>
                  <a:lnTo>
                    <a:pt x="615" y="390"/>
                  </a:lnTo>
                  <a:lnTo>
                    <a:pt x="615" y="392"/>
                  </a:lnTo>
                  <a:lnTo>
                    <a:pt x="616" y="393"/>
                  </a:lnTo>
                  <a:lnTo>
                    <a:pt x="616" y="395"/>
                  </a:lnTo>
                  <a:lnTo>
                    <a:pt x="618" y="395"/>
                  </a:lnTo>
                  <a:lnTo>
                    <a:pt x="618" y="397"/>
                  </a:lnTo>
                  <a:lnTo>
                    <a:pt x="619" y="399"/>
                  </a:lnTo>
                  <a:lnTo>
                    <a:pt x="619" y="400"/>
                  </a:lnTo>
                  <a:lnTo>
                    <a:pt x="619" y="401"/>
                  </a:lnTo>
                  <a:lnTo>
                    <a:pt x="619" y="402"/>
                  </a:lnTo>
                  <a:lnTo>
                    <a:pt x="620" y="403"/>
                  </a:lnTo>
                  <a:lnTo>
                    <a:pt x="620" y="404"/>
                  </a:lnTo>
                  <a:lnTo>
                    <a:pt x="620" y="406"/>
                  </a:lnTo>
                  <a:lnTo>
                    <a:pt x="620" y="407"/>
                  </a:lnTo>
                  <a:lnTo>
                    <a:pt x="620" y="410"/>
                  </a:lnTo>
                  <a:lnTo>
                    <a:pt x="620" y="412"/>
                  </a:lnTo>
                  <a:lnTo>
                    <a:pt x="620" y="416"/>
                  </a:lnTo>
                  <a:lnTo>
                    <a:pt x="620" y="426"/>
                  </a:lnTo>
                  <a:lnTo>
                    <a:pt x="620" y="429"/>
                  </a:lnTo>
                  <a:lnTo>
                    <a:pt x="620" y="431"/>
                  </a:lnTo>
                  <a:lnTo>
                    <a:pt x="620" y="433"/>
                  </a:lnTo>
                  <a:lnTo>
                    <a:pt x="620" y="435"/>
                  </a:lnTo>
                  <a:lnTo>
                    <a:pt x="620" y="436"/>
                  </a:lnTo>
                  <a:lnTo>
                    <a:pt x="619" y="437"/>
                  </a:lnTo>
                  <a:lnTo>
                    <a:pt x="619" y="439"/>
                  </a:lnTo>
                  <a:lnTo>
                    <a:pt x="619" y="440"/>
                  </a:lnTo>
                  <a:lnTo>
                    <a:pt x="619" y="441"/>
                  </a:lnTo>
                  <a:lnTo>
                    <a:pt x="619" y="442"/>
                  </a:lnTo>
                  <a:lnTo>
                    <a:pt x="619" y="443"/>
                  </a:lnTo>
                  <a:lnTo>
                    <a:pt x="619" y="445"/>
                  </a:lnTo>
                  <a:lnTo>
                    <a:pt x="618" y="447"/>
                  </a:lnTo>
                  <a:lnTo>
                    <a:pt x="618" y="448"/>
                  </a:lnTo>
                  <a:lnTo>
                    <a:pt x="618" y="449"/>
                  </a:lnTo>
                  <a:lnTo>
                    <a:pt x="618" y="450"/>
                  </a:lnTo>
                  <a:lnTo>
                    <a:pt x="616" y="452"/>
                  </a:lnTo>
                  <a:lnTo>
                    <a:pt x="616" y="453"/>
                  </a:lnTo>
                  <a:lnTo>
                    <a:pt x="615" y="456"/>
                  </a:lnTo>
                  <a:lnTo>
                    <a:pt x="614" y="457"/>
                  </a:lnTo>
                  <a:lnTo>
                    <a:pt x="613" y="459"/>
                  </a:lnTo>
                  <a:lnTo>
                    <a:pt x="612" y="461"/>
                  </a:lnTo>
                  <a:lnTo>
                    <a:pt x="611" y="464"/>
                  </a:lnTo>
                  <a:lnTo>
                    <a:pt x="611" y="465"/>
                  </a:lnTo>
                  <a:lnTo>
                    <a:pt x="610" y="466"/>
                  </a:lnTo>
                  <a:lnTo>
                    <a:pt x="609" y="467"/>
                  </a:lnTo>
                  <a:lnTo>
                    <a:pt x="605" y="466"/>
                  </a:lnTo>
                  <a:lnTo>
                    <a:pt x="603" y="466"/>
                  </a:lnTo>
                  <a:lnTo>
                    <a:pt x="601" y="469"/>
                  </a:lnTo>
                  <a:lnTo>
                    <a:pt x="603" y="469"/>
                  </a:lnTo>
                  <a:lnTo>
                    <a:pt x="606" y="470"/>
                  </a:lnTo>
                  <a:lnTo>
                    <a:pt x="606" y="472"/>
                  </a:lnTo>
                  <a:lnTo>
                    <a:pt x="605" y="472"/>
                  </a:lnTo>
                  <a:lnTo>
                    <a:pt x="605" y="473"/>
                  </a:lnTo>
                  <a:lnTo>
                    <a:pt x="604" y="473"/>
                  </a:lnTo>
                  <a:lnTo>
                    <a:pt x="604" y="474"/>
                  </a:lnTo>
                  <a:lnTo>
                    <a:pt x="603" y="475"/>
                  </a:lnTo>
                  <a:lnTo>
                    <a:pt x="602" y="477"/>
                  </a:lnTo>
                  <a:lnTo>
                    <a:pt x="601" y="478"/>
                  </a:lnTo>
                  <a:lnTo>
                    <a:pt x="601" y="479"/>
                  </a:lnTo>
                  <a:lnTo>
                    <a:pt x="600" y="481"/>
                  </a:lnTo>
                  <a:lnTo>
                    <a:pt x="598" y="482"/>
                  </a:lnTo>
                  <a:lnTo>
                    <a:pt x="598" y="483"/>
                  </a:lnTo>
                  <a:lnTo>
                    <a:pt x="597" y="483"/>
                  </a:lnTo>
                  <a:lnTo>
                    <a:pt x="597" y="484"/>
                  </a:lnTo>
                  <a:lnTo>
                    <a:pt x="597" y="485"/>
                  </a:lnTo>
                  <a:lnTo>
                    <a:pt x="596" y="487"/>
                  </a:lnTo>
                  <a:lnTo>
                    <a:pt x="595" y="489"/>
                  </a:lnTo>
                  <a:lnTo>
                    <a:pt x="594" y="492"/>
                  </a:lnTo>
                  <a:lnTo>
                    <a:pt x="593" y="494"/>
                  </a:lnTo>
                  <a:lnTo>
                    <a:pt x="592" y="496"/>
                  </a:lnTo>
                  <a:lnTo>
                    <a:pt x="589" y="500"/>
                  </a:lnTo>
                  <a:lnTo>
                    <a:pt x="588" y="503"/>
                  </a:lnTo>
                  <a:lnTo>
                    <a:pt x="588" y="504"/>
                  </a:lnTo>
                  <a:lnTo>
                    <a:pt x="586" y="509"/>
                  </a:lnTo>
                  <a:lnTo>
                    <a:pt x="585" y="512"/>
                  </a:lnTo>
                  <a:lnTo>
                    <a:pt x="580" y="521"/>
                  </a:lnTo>
                  <a:lnTo>
                    <a:pt x="579" y="524"/>
                  </a:lnTo>
                  <a:lnTo>
                    <a:pt x="578" y="527"/>
                  </a:lnTo>
                  <a:lnTo>
                    <a:pt x="578" y="528"/>
                  </a:lnTo>
                  <a:lnTo>
                    <a:pt x="577" y="528"/>
                  </a:lnTo>
                  <a:lnTo>
                    <a:pt x="577" y="529"/>
                  </a:lnTo>
                  <a:lnTo>
                    <a:pt x="576" y="532"/>
                  </a:lnTo>
                  <a:lnTo>
                    <a:pt x="575" y="534"/>
                  </a:lnTo>
                  <a:lnTo>
                    <a:pt x="575" y="535"/>
                  </a:lnTo>
                  <a:lnTo>
                    <a:pt x="573" y="536"/>
                  </a:lnTo>
                  <a:lnTo>
                    <a:pt x="573" y="537"/>
                  </a:lnTo>
                  <a:lnTo>
                    <a:pt x="572" y="539"/>
                  </a:lnTo>
                  <a:lnTo>
                    <a:pt x="572" y="541"/>
                  </a:lnTo>
                  <a:lnTo>
                    <a:pt x="571" y="542"/>
                  </a:lnTo>
                  <a:lnTo>
                    <a:pt x="571" y="543"/>
                  </a:lnTo>
                  <a:lnTo>
                    <a:pt x="569" y="546"/>
                  </a:lnTo>
                  <a:lnTo>
                    <a:pt x="569" y="548"/>
                  </a:lnTo>
                  <a:lnTo>
                    <a:pt x="568" y="549"/>
                  </a:lnTo>
                  <a:lnTo>
                    <a:pt x="567" y="551"/>
                  </a:lnTo>
                  <a:lnTo>
                    <a:pt x="567" y="552"/>
                  </a:lnTo>
                  <a:lnTo>
                    <a:pt x="567" y="553"/>
                  </a:lnTo>
                  <a:lnTo>
                    <a:pt x="566" y="553"/>
                  </a:lnTo>
                  <a:lnTo>
                    <a:pt x="566" y="554"/>
                  </a:lnTo>
                  <a:lnTo>
                    <a:pt x="566" y="556"/>
                  </a:lnTo>
                  <a:lnTo>
                    <a:pt x="566" y="557"/>
                  </a:lnTo>
                  <a:lnTo>
                    <a:pt x="564" y="558"/>
                  </a:lnTo>
                  <a:lnTo>
                    <a:pt x="564" y="559"/>
                  </a:lnTo>
                  <a:lnTo>
                    <a:pt x="564" y="560"/>
                  </a:lnTo>
                  <a:lnTo>
                    <a:pt x="564" y="562"/>
                  </a:lnTo>
                  <a:lnTo>
                    <a:pt x="564" y="564"/>
                  </a:lnTo>
                  <a:lnTo>
                    <a:pt x="564" y="566"/>
                  </a:lnTo>
                  <a:lnTo>
                    <a:pt x="563" y="570"/>
                  </a:lnTo>
                  <a:lnTo>
                    <a:pt x="563" y="571"/>
                  </a:lnTo>
                  <a:lnTo>
                    <a:pt x="563" y="573"/>
                  </a:lnTo>
                  <a:lnTo>
                    <a:pt x="563" y="575"/>
                  </a:lnTo>
                  <a:lnTo>
                    <a:pt x="562" y="578"/>
                  </a:lnTo>
                  <a:lnTo>
                    <a:pt x="562" y="579"/>
                  </a:lnTo>
                  <a:lnTo>
                    <a:pt x="562" y="581"/>
                  </a:lnTo>
                  <a:lnTo>
                    <a:pt x="562" y="582"/>
                  </a:lnTo>
                  <a:lnTo>
                    <a:pt x="562" y="583"/>
                  </a:lnTo>
                  <a:lnTo>
                    <a:pt x="562" y="584"/>
                  </a:lnTo>
                  <a:lnTo>
                    <a:pt x="562" y="585"/>
                  </a:lnTo>
                  <a:lnTo>
                    <a:pt x="561" y="587"/>
                  </a:lnTo>
                  <a:lnTo>
                    <a:pt x="561" y="590"/>
                  </a:lnTo>
                  <a:lnTo>
                    <a:pt x="561" y="592"/>
                  </a:lnTo>
                  <a:lnTo>
                    <a:pt x="560" y="592"/>
                  </a:lnTo>
                  <a:lnTo>
                    <a:pt x="560" y="593"/>
                  </a:lnTo>
                  <a:lnTo>
                    <a:pt x="560" y="594"/>
                  </a:lnTo>
                  <a:lnTo>
                    <a:pt x="560" y="595"/>
                  </a:lnTo>
                  <a:lnTo>
                    <a:pt x="560" y="596"/>
                  </a:lnTo>
                  <a:lnTo>
                    <a:pt x="559" y="598"/>
                  </a:lnTo>
                  <a:lnTo>
                    <a:pt x="559" y="599"/>
                  </a:lnTo>
                  <a:lnTo>
                    <a:pt x="559" y="600"/>
                  </a:lnTo>
                  <a:lnTo>
                    <a:pt x="558" y="600"/>
                  </a:lnTo>
                  <a:lnTo>
                    <a:pt x="558" y="601"/>
                  </a:lnTo>
                  <a:lnTo>
                    <a:pt x="558" y="602"/>
                  </a:lnTo>
                  <a:lnTo>
                    <a:pt x="558" y="603"/>
                  </a:lnTo>
                  <a:lnTo>
                    <a:pt x="557" y="604"/>
                  </a:lnTo>
                  <a:lnTo>
                    <a:pt x="557" y="607"/>
                  </a:lnTo>
                  <a:lnTo>
                    <a:pt x="557" y="608"/>
                  </a:lnTo>
                  <a:lnTo>
                    <a:pt x="557" y="609"/>
                  </a:lnTo>
                  <a:lnTo>
                    <a:pt x="555" y="609"/>
                  </a:lnTo>
                  <a:lnTo>
                    <a:pt x="555" y="610"/>
                  </a:lnTo>
                  <a:lnTo>
                    <a:pt x="555" y="611"/>
                  </a:lnTo>
                  <a:lnTo>
                    <a:pt x="555" y="612"/>
                  </a:lnTo>
                  <a:lnTo>
                    <a:pt x="555" y="613"/>
                  </a:lnTo>
                  <a:lnTo>
                    <a:pt x="555" y="615"/>
                  </a:lnTo>
                  <a:lnTo>
                    <a:pt x="554" y="616"/>
                  </a:lnTo>
                  <a:lnTo>
                    <a:pt x="554" y="617"/>
                  </a:lnTo>
                  <a:lnTo>
                    <a:pt x="554" y="618"/>
                  </a:lnTo>
                  <a:lnTo>
                    <a:pt x="553" y="619"/>
                  </a:lnTo>
                  <a:lnTo>
                    <a:pt x="553" y="620"/>
                  </a:lnTo>
                  <a:lnTo>
                    <a:pt x="553" y="621"/>
                  </a:lnTo>
                  <a:lnTo>
                    <a:pt x="552" y="621"/>
                  </a:lnTo>
                  <a:lnTo>
                    <a:pt x="552" y="623"/>
                  </a:lnTo>
                  <a:lnTo>
                    <a:pt x="551" y="624"/>
                  </a:lnTo>
                  <a:lnTo>
                    <a:pt x="551" y="625"/>
                  </a:lnTo>
                  <a:lnTo>
                    <a:pt x="551" y="626"/>
                  </a:lnTo>
                  <a:lnTo>
                    <a:pt x="550" y="627"/>
                  </a:lnTo>
                  <a:lnTo>
                    <a:pt x="549" y="628"/>
                  </a:lnTo>
                  <a:lnTo>
                    <a:pt x="549" y="629"/>
                  </a:lnTo>
                  <a:lnTo>
                    <a:pt x="549" y="631"/>
                  </a:lnTo>
                  <a:lnTo>
                    <a:pt x="547" y="631"/>
                  </a:lnTo>
                  <a:lnTo>
                    <a:pt x="547" y="632"/>
                  </a:lnTo>
                  <a:lnTo>
                    <a:pt x="546" y="633"/>
                  </a:lnTo>
                  <a:lnTo>
                    <a:pt x="545" y="634"/>
                  </a:lnTo>
                  <a:lnTo>
                    <a:pt x="544" y="635"/>
                  </a:lnTo>
                  <a:lnTo>
                    <a:pt x="544" y="636"/>
                  </a:lnTo>
                  <a:lnTo>
                    <a:pt x="543" y="636"/>
                  </a:lnTo>
                  <a:lnTo>
                    <a:pt x="542" y="637"/>
                  </a:lnTo>
                  <a:lnTo>
                    <a:pt x="541" y="637"/>
                  </a:lnTo>
                  <a:lnTo>
                    <a:pt x="541" y="638"/>
                  </a:lnTo>
                  <a:lnTo>
                    <a:pt x="540" y="638"/>
                  </a:lnTo>
                  <a:lnTo>
                    <a:pt x="533" y="643"/>
                  </a:lnTo>
                  <a:lnTo>
                    <a:pt x="531" y="645"/>
                  </a:lnTo>
                  <a:lnTo>
                    <a:pt x="529" y="645"/>
                  </a:lnTo>
                  <a:lnTo>
                    <a:pt x="528" y="646"/>
                  </a:lnTo>
                  <a:lnTo>
                    <a:pt x="526" y="648"/>
                  </a:lnTo>
                  <a:lnTo>
                    <a:pt x="525" y="648"/>
                  </a:lnTo>
                  <a:lnTo>
                    <a:pt x="524" y="650"/>
                  </a:lnTo>
                  <a:lnTo>
                    <a:pt x="520" y="651"/>
                  </a:lnTo>
                  <a:lnTo>
                    <a:pt x="517" y="653"/>
                  </a:lnTo>
                  <a:lnTo>
                    <a:pt x="515" y="655"/>
                  </a:lnTo>
                  <a:lnTo>
                    <a:pt x="511" y="658"/>
                  </a:lnTo>
                  <a:lnTo>
                    <a:pt x="507" y="660"/>
                  </a:lnTo>
                  <a:lnTo>
                    <a:pt x="506" y="661"/>
                  </a:lnTo>
                  <a:lnTo>
                    <a:pt x="504" y="662"/>
                  </a:lnTo>
                  <a:lnTo>
                    <a:pt x="502" y="662"/>
                  </a:lnTo>
                  <a:lnTo>
                    <a:pt x="500" y="665"/>
                  </a:lnTo>
                  <a:lnTo>
                    <a:pt x="498" y="666"/>
                  </a:lnTo>
                  <a:lnTo>
                    <a:pt x="497" y="666"/>
                  </a:lnTo>
                  <a:lnTo>
                    <a:pt x="494" y="667"/>
                  </a:lnTo>
                  <a:lnTo>
                    <a:pt x="491" y="669"/>
                  </a:lnTo>
                  <a:lnTo>
                    <a:pt x="488" y="670"/>
                  </a:lnTo>
                  <a:lnTo>
                    <a:pt x="486" y="670"/>
                  </a:lnTo>
                  <a:lnTo>
                    <a:pt x="486" y="671"/>
                  </a:lnTo>
                  <a:lnTo>
                    <a:pt x="484" y="671"/>
                  </a:lnTo>
                  <a:lnTo>
                    <a:pt x="484" y="673"/>
                  </a:lnTo>
                  <a:lnTo>
                    <a:pt x="483" y="673"/>
                  </a:lnTo>
                  <a:lnTo>
                    <a:pt x="480" y="674"/>
                  </a:lnTo>
                  <a:lnTo>
                    <a:pt x="477" y="675"/>
                  </a:lnTo>
                  <a:lnTo>
                    <a:pt x="475" y="675"/>
                  </a:lnTo>
                  <a:lnTo>
                    <a:pt x="474" y="676"/>
                  </a:lnTo>
                  <a:lnTo>
                    <a:pt x="473" y="676"/>
                  </a:lnTo>
                  <a:lnTo>
                    <a:pt x="471" y="676"/>
                  </a:lnTo>
                  <a:lnTo>
                    <a:pt x="469" y="676"/>
                  </a:lnTo>
                  <a:lnTo>
                    <a:pt x="466" y="676"/>
                  </a:lnTo>
                  <a:lnTo>
                    <a:pt x="465" y="676"/>
                  </a:lnTo>
                  <a:lnTo>
                    <a:pt x="463" y="676"/>
                  </a:lnTo>
                  <a:lnTo>
                    <a:pt x="461" y="675"/>
                  </a:lnTo>
                  <a:lnTo>
                    <a:pt x="460" y="675"/>
                  </a:lnTo>
                  <a:lnTo>
                    <a:pt x="458" y="675"/>
                  </a:lnTo>
                  <a:lnTo>
                    <a:pt x="457" y="675"/>
                  </a:lnTo>
                  <a:lnTo>
                    <a:pt x="456" y="674"/>
                  </a:lnTo>
                  <a:lnTo>
                    <a:pt x="455" y="674"/>
                  </a:lnTo>
                  <a:lnTo>
                    <a:pt x="454" y="673"/>
                  </a:lnTo>
                  <a:lnTo>
                    <a:pt x="451" y="673"/>
                  </a:lnTo>
                  <a:lnTo>
                    <a:pt x="450" y="671"/>
                  </a:lnTo>
                  <a:lnTo>
                    <a:pt x="449" y="670"/>
                  </a:lnTo>
                  <a:lnTo>
                    <a:pt x="447" y="669"/>
                  </a:lnTo>
                  <a:lnTo>
                    <a:pt x="446" y="668"/>
                  </a:lnTo>
                  <a:lnTo>
                    <a:pt x="445" y="668"/>
                  </a:lnTo>
                  <a:lnTo>
                    <a:pt x="445" y="667"/>
                  </a:lnTo>
                  <a:lnTo>
                    <a:pt x="443" y="667"/>
                  </a:lnTo>
                  <a:lnTo>
                    <a:pt x="442" y="666"/>
                  </a:lnTo>
                  <a:lnTo>
                    <a:pt x="442" y="665"/>
                  </a:lnTo>
                  <a:lnTo>
                    <a:pt x="441" y="665"/>
                  </a:lnTo>
                  <a:lnTo>
                    <a:pt x="439" y="661"/>
                  </a:lnTo>
                  <a:lnTo>
                    <a:pt x="430" y="653"/>
                  </a:lnTo>
                  <a:lnTo>
                    <a:pt x="426" y="650"/>
                  </a:lnTo>
                  <a:lnTo>
                    <a:pt x="425" y="649"/>
                  </a:lnTo>
                  <a:lnTo>
                    <a:pt x="424" y="648"/>
                  </a:lnTo>
                  <a:lnTo>
                    <a:pt x="423" y="646"/>
                  </a:lnTo>
                  <a:lnTo>
                    <a:pt x="419" y="642"/>
                  </a:lnTo>
                  <a:lnTo>
                    <a:pt x="417" y="641"/>
                  </a:lnTo>
                  <a:lnTo>
                    <a:pt x="415" y="640"/>
                  </a:lnTo>
                  <a:lnTo>
                    <a:pt x="412" y="635"/>
                  </a:lnTo>
                  <a:lnTo>
                    <a:pt x="402" y="626"/>
                  </a:lnTo>
                  <a:lnTo>
                    <a:pt x="400" y="625"/>
                  </a:lnTo>
                  <a:lnTo>
                    <a:pt x="397" y="623"/>
                  </a:lnTo>
                  <a:lnTo>
                    <a:pt x="391" y="620"/>
                  </a:lnTo>
                  <a:lnTo>
                    <a:pt x="390" y="620"/>
                  </a:lnTo>
                  <a:lnTo>
                    <a:pt x="388" y="618"/>
                  </a:lnTo>
                  <a:lnTo>
                    <a:pt x="387" y="618"/>
                  </a:lnTo>
                  <a:lnTo>
                    <a:pt x="387" y="617"/>
                  </a:lnTo>
                  <a:lnTo>
                    <a:pt x="388" y="617"/>
                  </a:lnTo>
                  <a:lnTo>
                    <a:pt x="389" y="618"/>
                  </a:lnTo>
                  <a:lnTo>
                    <a:pt x="390" y="618"/>
                  </a:lnTo>
                  <a:lnTo>
                    <a:pt x="391" y="619"/>
                  </a:lnTo>
                  <a:lnTo>
                    <a:pt x="397" y="621"/>
                  </a:lnTo>
                  <a:lnTo>
                    <a:pt x="400" y="624"/>
                  </a:lnTo>
                  <a:lnTo>
                    <a:pt x="402" y="624"/>
                  </a:lnTo>
                  <a:lnTo>
                    <a:pt x="403" y="625"/>
                  </a:lnTo>
                  <a:lnTo>
                    <a:pt x="407" y="629"/>
                  </a:lnTo>
                  <a:lnTo>
                    <a:pt x="412" y="634"/>
                  </a:lnTo>
                  <a:lnTo>
                    <a:pt x="416" y="638"/>
                  </a:lnTo>
                  <a:lnTo>
                    <a:pt x="419" y="637"/>
                  </a:lnTo>
                  <a:lnTo>
                    <a:pt x="425" y="636"/>
                  </a:lnTo>
                  <a:lnTo>
                    <a:pt x="426" y="635"/>
                  </a:lnTo>
                  <a:lnTo>
                    <a:pt x="428" y="634"/>
                  </a:lnTo>
                  <a:lnTo>
                    <a:pt x="428" y="628"/>
                  </a:lnTo>
                  <a:lnTo>
                    <a:pt x="428" y="623"/>
                  </a:lnTo>
                  <a:lnTo>
                    <a:pt x="426" y="610"/>
                  </a:lnTo>
                  <a:lnTo>
                    <a:pt x="426" y="603"/>
                  </a:lnTo>
                  <a:lnTo>
                    <a:pt x="426" y="602"/>
                  </a:lnTo>
                  <a:lnTo>
                    <a:pt x="426" y="596"/>
                  </a:lnTo>
                  <a:lnTo>
                    <a:pt x="414" y="596"/>
                  </a:lnTo>
                  <a:lnTo>
                    <a:pt x="414" y="595"/>
                  </a:lnTo>
                  <a:lnTo>
                    <a:pt x="415" y="595"/>
                  </a:lnTo>
                  <a:lnTo>
                    <a:pt x="416" y="595"/>
                  </a:lnTo>
                  <a:lnTo>
                    <a:pt x="417" y="594"/>
                  </a:lnTo>
                  <a:lnTo>
                    <a:pt x="420" y="593"/>
                  </a:lnTo>
                  <a:lnTo>
                    <a:pt x="422" y="592"/>
                  </a:lnTo>
                  <a:lnTo>
                    <a:pt x="422" y="590"/>
                  </a:lnTo>
                  <a:lnTo>
                    <a:pt x="422" y="588"/>
                  </a:lnTo>
                  <a:lnTo>
                    <a:pt x="422" y="586"/>
                  </a:lnTo>
                  <a:lnTo>
                    <a:pt x="422" y="584"/>
                  </a:lnTo>
                  <a:lnTo>
                    <a:pt x="423" y="583"/>
                  </a:lnTo>
                  <a:lnTo>
                    <a:pt x="423" y="581"/>
                  </a:lnTo>
                  <a:lnTo>
                    <a:pt x="422" y="581"/>
                  </a:lnTo>
                  <a:lnTo>
                    <a:pt x="422" y="579"/>
                  </a:lnTo>
                  <a:lnTo>
                    <a:pt x="421" y="578"/>
                  </a:lnTo>
                  <a:lnTo>
                    <a:pt x="419" y="576"/>
                  </a:lnTo>
                  <a:lnTo>
                    <a:pt x="417" y="576"/>
                  </a:lnTo>
                  <a:lnTo>
                    <a:pt x="414" y="574"/>
                  </a:lnTo>
                  <a:lnTo>
                    <a:pt x="411" y="573"/>
                  </a:lnTo>
                  <a:lnTo>
                    <a:pt x="409" y="573"/>
                  </a:lnTo>
                  <a:lnTo>
                    <a:pt x="409" y="571"/>
                  </a:lnTo>
                  <a:lnTo>
                    <a:pt x="408" y="570"/>
                  </a:lnTo>
                  <a:lnTo>
                    <a:pt x="407" y="570"/>
                  </a:lnTo>
                  <a:lnTo>
                    <a:pt x="406" y="571"/>
                  </a:lnTo>
                  <a:lnTo>
                    <a:pt x="406" y="573"/>
                  </a:lnTo>
                  <a:lnTo>
                    <a:pt x="406" y="574"/>
                  </a:lnTo>
                  <a:lnTo>
                    <a:pt x="406" y="575"/>
                  </a:lnTo>
                  <a:lnTo>
                    <a:pt x="407" y="578"/>
                  </a:lnTo>
                  <a:lnTo>
                    <a:pt x="408" y="579"/>
                  </a:lnTo>
                  <a:lnTo>
                    <a:pt x="407" y="578"/>
                  </a:lnTo>
                  <a:lnTo>
                    <a:pt x="405" y="576"/>
                  </a:lnTo>
                  <a:lnTo>
                    <a:pt x="405" y="575"/>
                  </a:lnTo>
                  <a:lnTo>
                    <a:pt x="405" y="574"/>
                  </a:lnTo>
                  <a:lnTo>
                    <a:pt x="405" y="571"/>
                  </a:lnTo>
                  <a:lnTo>
                    <a:pt x="405" y="570"/>
                  </a:lnTo>
                  <a:lnTo>
                    <a:pt x="407" y="568"/>
                  </a:lnTo>
                  <a:lnTo>
                    <a:pt x="409" y="567"/>
                  </a:lnTo>
                  <a:lnTo>
                    <a:pt x="412" y="566"/>
                  </a:lnTo>
                  <a:lnTo>
                    <a:pt x="416" y="564"/>
                  </a:lnTo>
                  <a:lnTo>
                    <a:pt x="419" y="562"/>
                  </a:lnTo>
                  <a:lnTo>
                    <a:pt x="420" y="561"/>
                  </a:lnTo>
                  <a:lnTo>
                    <a:pt x="422" y="558"/>
                  </a:lnTo>
                  <a:lnTo>
                    <a:pt x="423" y="553"/>
                  </a:lnTo>
                  <a:lnTo>
                    <a:pt x="423" y="551"/>
                  </a:lnTo>
                  <a:lnTo>
                    <a:pt x="422" y="551"/>
                  </a:lnTo>
                  <a:lnTo>
                    <a:pt x="422" y="550"/>
                  </a:lnTo>
                  <a:lnTo>
                    <a:pt x="421" y="549"/>
                  </a:lnTo>
                  <a:lnTo>
                    <a:pt x="421" y="548"/>
                  </a:lnTo>
                  <a:lnTo>
                    <a:pt x="419" y="548"/>
                  </a:lnTo>
                  <a:lnTo>
                    <a:pt x="417" y="548"/>
                  </a:lnTo>
                  <a:lnTo>
                    <a:pt x="414" y="548"/>
                  </a:lnTo>
                  <a:lnTo>
                    <a:pt x="413" y="548"/>
                  </a:lnTo>
                  <a:lnTo>
                    <a:pt x="412" y="549"/>
                  </a:lnTo>
                  <a:lnTo>
                    <a:pt x="409" y="548"/>
                  </a:lnTo>
                  <a:lnTo>
                    <a:pt x="408" y="546"/>
                  </a:lnTo>
                  <a:lnTo>
                    <a:pt x="407" y="545"/>
                  </a:lnTo>
                  <a:lnTo>
                    <a:pt x="404" y="545"/>
                  </a:lnTo>
                  <a:lnTo>
                    <a:pt x="397" y="548"/>
                  </a:lnTo>
                  <a:lnTo>
                    <a:pt x="395" y="549"/>
                  </a:lnTo>
                  <a:lnTo>
                    <a:pt x="394" y="554"/>
                  </a:lnTo>
                  <a:lnTo>
                    <a:pt x="391" y="556"/>
                  </a:lnTo>
                  <a:lnTo>
                    <a:pt x="388" y="557"/>
                  </a:lnTo>
                  <a:lnTo>
                    <a:pt x="383" y="556"/>
                  </a:lnTo>
                  <a:lnTo>
                    <a:pt x="379" y="553"/>
                  </a:lnTo>
                  <a:lnTo>
                    <a:pt x="378" y="550"/>
                  </a:lnTo>
                  <a:lnTo>
                    <a:pt x="379" y="546"/>
                  </a:lnTo>
                  <a:lnTo>
                    <a:pt x="382" y="545"/>
                  </a:lnTo>
                  <a:lnTo>
                    <a:pt x="383" y="545"/>
                  </a:lnTo>
                  <a:lnTo>
                    <a:pt x="386" y="544"/>
                  </a:lnTo>
                  <a:lnTo>
                    <a:pt x="389" y="543"/>
                  </a:lnTo>
                  <a:lnTo>
                    <a:pt x="392" y="540"/>
                  </a:lnTo>
                  <a:lnTo>
                    <a:pt x="394" y="537"/>
                  </a:lnTo>
                  <a:lnTo>
                    <a:pt x="395" y="535"/>
                  </a:lnTo>
                  <a:lnTo>
                    <a:pt x="400" y="535"/>
                  </a:lnTo>
                  <a:lnTo>
                    <a:pt x="411" y="534"/>
                  </a:lnTo>
                  <a:lnTo>
                    <a:pt x="417" y="534"/>
                  </a:lnTo>
                  <a:lnTo>
                    <a:pt x="423" y="534"/>
                  </a:lnTo>
                  <a:lnTo>
                    <a:pt x="423" y="532"/>
                  </a:lnTo>
                  <a:lnTo>
                    <a:pt x="422" y="527"/>
                  </a:lnTo>
                  <a:lnTo>
                    <a:pt x="421" y="525"/>
                  </a:lnTo>
                  <a:lnTo>
                    <a:pt x="421" y="524"/>
                  </a:lnTo>
                  <a:lnTo>
                    <a:pt x="421" y="523"/>
                  </a:lnTo>
                  <a:lnTo>
                    <a:pt x="421" y="521"/>
                  </a:lnTo>
                  <a:lnTo>
                    <a:pt x="421" y="516"/>
                  </a:lnTo>
                  <a:lnTo>
                    <a:pt x="421" y="507"/>
                  </a:lnTo>
                  <a:lnTo>
                    <a:pt x="421" y="501"/>
                  </a:lnTo>
                  <a:lnTo>
                    <a:pt x="421" y="500"/>
                  </a:lnTo>
                  <a:lnTo>
                    <a:pt x="421" y="493"/>
                  </a:lnTo>
                  <a:lnTo>
                    <a:pt x="421" y="492"/>
                  </a:lnTo>
                  <a:lnTo>
                    <a:pt x="420" y="475"/>
                  </a:lnTo>
                  <a:lnTo>
                    <a:pt x="420" y="474"/>
                  </a:lnTo>
                  <a:lnTo>
                    <a:pt x="420" y="473"/>
                  </a:lnTo>
                  <a:lnTo>
                    <a:pt x="420" y="470"/>
                  </a:lnTo>
                  <a:lnTo>
                    <a:pt x="420" y="466"/>
                  </a:lnTo>
                  <a:lnTo>
                    <a:pt x="409" y="466"/>
                  </a:lnTo>
                  <a:lnTo>
                    <a:pt x="408" y="465"/>
                  </a:lnTo>
                  <a:lnTo>
                    <a:pt x="407" y="465"/>
                  </a:lnTo>
                  <a:lnTo>
                    <a:pt x="406" y="464"/>
                  </a:lnTo>
                  <a:lnTo>
                    <a:pt x="406" y="462"/>
                  </a:lnTo>
                  <a:lnTo>
                    <a:pt x="405" y="461"/>
                  </a:lnTo>
                  <a:lnTo>
                    <a:pt x="405" y="457"/>
                  </a:lnTo>
                  <a:lnTo>
                    <a:pt x="405" y="454"/>
                  </a:lnTo>
                  <a:lnTo>
                    <a:pt x="405" y="453"/>
                  </a:lnTo>
                  <a:lnTo>
                    <a:pt x="405" y="452"/>
                  </a:lnTo>
                  <a:lnTo>
                    <a:pt x="405" y="451"/>
                  </a:lnTo>
                  <a:lnTo>
                    <a:pt x="405" y="450"/>
                  </a:lnTo>
                  <a:lnTo>
                    <a:pt x="404" y="445"/>
                  </a:lnTo>
                  <a:lnTo>
                    <a:pt x="404" y="440"/>
                  </a:lnTo>
                  <a:lnTo>
                    <a:pt x="403" y="435"/>
                  </a:lnTo>
                  <a:lnTo>
                    <a:pt x="403" y="433"/>
                  </a:lnTo>
                  <a:lnTo>
                    <a:pt x="403" y="432"/>
                  </a:lnTo>
                  <a:lnTo>
                    <a:pt x="402" y="428"/>
                  </a:lnTo>
                  <a:lnTo>
                    <a:pt x="399" y="424"/>
                  </a:lnTo>
                  <a:lnTo>
                    <a:pt x="398" y="423"/>
                  </a:lnTo>
                  <a:lnTo>
                    <a:pt x="398" y="415"/>
                  </a:lnTo>
                  <a:lnTo>
                    <a:pt x="398" y="414"/>
                  </a:lnTo>
                  <a:lnTo>
                    <a:pt x="399" y="411"/>
                  </a:lnTo>
                  <a:lnTo>
                    <a:pt x="402" y="409"/>
                  </a:lnTo>
                  <a:lnTo>
                    <a:pt x="404" y="407"/>
                  </a:lnTo>
                  <a:lnTo>
                    <a:pt x="404" y="406"/>
                  </a:lnTo>
                  <a:lnTo>
                    <a:pt x="405" y="406"/>
                  </a:lnTo>
                  <a:lnTo>
                    <a:pt x="405" y="404"/>
                  </a:lnTo>
                  <a:lnTo>
                    <a:pt x="404" y="403"/>
                  </a:lnTo>
                  <a:lnTo>
                    <a:pt x="404" y="401"/>
                  </a:lnTo>
                  <a:lnTo>
                    <a:pt x="403" y="400"/>
                  </a:lnTo>
                  <a:lnTo>
                    <a:pt x="403" y="394"/>
                  </a:lnTo>
                  <a:lnTo>
                    <a:pt x="402" y="394"/>
                  </a:lnTo>
                  <a:lnTo>
                    <a:pt x="402" y="393"/>
                  </a:lnTo>
                  <a:lnTo>
                    <a:pt x="402" y="392"/>
                  </a:lnTo>
                  <a:lnTo>
                    <a:pt x="403" y="391"/>
                  </a:lnTo>
                  <a:lnTo>
                    <a:pt x="403" y="390"/>
                  </a:lnTo>
                  <a:lnTo>
                    <a:pt x="404" y="389"/>
                  </a:lnTo>
                  <a:lnTo>
                    <a:pt x="404" y="387"/>
                  </a:lnTo>
                  <a:lnTo>
                    <a:pt x="405" y="387"/>
                  </a:lnTo>
                  <a:lnTo>
                    <a:pt x="406" y="387"/>
                  </a:lnTo>
                  <a:lnTo>
                    <a:pt x="407" y="386"/>
                  </a:lnTo>
                  <a:lnTo>
                    <a:pt x="409" y="386"/>
                  </a:lnTo>
                  <a:lnTo>
                    <a:pt x="413" y="385"/>
                  </a:lnTo>
                  <a:lnTo>
                    <a:pt x="415" y="385"/>
                  </a:lnTo>
                  <a:lnTo>
                    <a:pt x="420" y="384"/>
                  </a:lnTo>
                  <a:lnTo>
                    <a:pt x="424" y="384"/>
                  </a:lnTo>
                  <a:lnTo>
                    <a:pt x="429" y="383"/>
                  </a:lnTo>
                  <a:lnTo>
                    <a:pt x="430" y="382"/>
                  </a:lnTo>
                  <a:lnTo>
                    <a:pt x="431" y="382"/>
                  </a:lnTo>
                  <a:lnTo>
                    <a:pt x="431" y="381"/>
                  </a:lnTo>
                  <a:lnTo>
                    <a:pt x="432" y="378"/>
                  </a:lnTo>
                  <a:lnTo>
                    <a:pt x="433" y="378"/>
                  </a:lnTo>
                  <a:lnTo>
                    <a:pt x="433" y="377"/>
                  </a:lnTo>
                  <a:lnTo>
                    <a:pt x="434" y="377"/>
                  </a:lnTo>
                  <a:lnTo>
                    <a:pt x="434" y="376"/>
                  </a:lnTo>
                  <a:lnTo>
                    <a:pt x="434" y="374"/>
                  </a:lnTo>
                  <a:lnTo>
                    <a:pt x="434" y="373"/>
                  </a:lnTo>
                  <a:lnTo>
                    <a:pt x="434" y="372"/>
                  </a:lnTo>
                  <a:lnTo>
                    <a:pt x="434" y="370"/>
                  </a:lnTo>
                  <a:lnTo>
                    <a:pt x="434" y="369"/>
                  </a:lnTo>
                  <a:lnTo>
                    <a:pt x="434" y="368"/>
                  </a:lnTo>
                  <a:lnTo>
                    <a:pt x="434" y="367"/>
                  </a:lnTo>
                  <a:lnTo>
                    <a:pt x="433" y="359"/>
                  </a:lnTo>
                  <a:lnTo>
                    <a:pt x="433" y="356"/>
                  </a:lnTo>
                  <a:lnTo>
                    <a:pt x="433" y="353"/>
                  </a:lnTo>
                  <a:lnTo>
                    <a:pt x="433" y="352"/>
                  </a:lnTo>
                  <a:lnTo>
                    <a:pt x="432" y="349"/>
                  </a:lnTo>
                  <a:lnTo>
                    <a:pt x="432" y="347"/>
                  </a:lnTo>
                  <a:lnTo>
                    <a:pt x="432" y="345"/>
                  </a:lnTo>
                  <a:lnTo>
                    <a:pt x="431" y="341"/>
                  </a:lnTo>
                  <a:lnTo>
                    <a:pt x="431" y="339"/>
                  </a:lnTo>
                  <a:lnTo>
                    <a:pt x="431" y="336"/>
                  </a:lnTo>
                  <a:lnTo>
                    <a:pt x="431" y="335"/>
                  </a:lnTo>
                  <a:lnTo>
                    <a:pt x="431" y="332"/>
                  </a:lnTo>
                  <a:lnTo>
                    <a:pt x="431" y="331"/>
                  </a:lnTo>
                  <a:lnTo>
                    <a:pt x="430" y="330"/>
                  </a:lnTo>
                  <a:lnTo>
                    <a:pt x="416" y="333"/>
                  </a:lnTo>
                  <a:lnTo>
                    <a:pt x="416" y="334"/>
                  </a:lnTo>
                  <a:lnTo>
                    <a:pt x="416" y="335"/>
                  </a:lnTo>
                  <a:lnTo>
                    <a:pt x="416" y="336"/>
                  </a:lnTo>
                  <a:lnTo>
                    <a:pt x="415" y="337"/>
                  </a:lnTo>
                  <a:lnTo>
                    <a:pt x="415" y="339"/>
                  </a:lnTo>
                  <a:lnTo>
                    <a:pt x="414" y="340"/>
                  </a:lnTo>
                  <a:lnTo>
                    <a:pt x="413" y="341"/>
                  </a:lnTo>
                  <a:lnTo>
                    <a:pt x="413" y="342"/>
                  </a:lnTo>
                  <a:lnTo>
                    <a:pt x="413" y="343"/>
                  </a:lnTo>
                  <a:lnTo>
                    <a:pt x="413" y="344"/>
                  </a:lnTo>
                  <a:lnTo>
                    <a:pt x="414" y="347"/>
                  </a:lnTo>
                  <a:lnTo>
                    <a:pt x="414" y="348"/>
                  </a:lnTo>
                  <a:lnTo>
                    <a:pt x="414" y="349"/>
                  </a:lnTo>
                  <a:lnTo>
                    <a:pt x="414" y="350"/>
                  </a:lnTo>
                  <a:lnTo>
                    <a:pt x="414" y="351"/>
                  </a:lnTo>
                  <a:lnTo>
                    <a:pt x="414" y="352"/>
                  </a:lnTo>
                  <a:lnTo>
                    <a:pt x="414" y="353"/>
                  </a:lnTo>
                  <a:lnTo>
                    <a:pt x="414" y="355"/>
                  </a:lnTo>
                  <a:lnTo>
                    <a:pt x="413" y="355"/>
                  </a:lnTo>
                  <a:lnTo>
                    <a:pt x="413" y="356"/>
                  </a:lnTo>
                  <a:lnTo>
                    <a:pt x="412" y="356"/>
                  </a:lnTo>
                  <a:lnTo>
                    <a:pt x="409" y="357"/>
                  </a:lnTo>
                  <a:lnTo>
                    <a:pt x="408" y="357"/>
                  </a:lnTo>
                  <a:lnTo>
                    <a:pt x="407" y="357"/>
                  </a:lnTo>
                  <a:lnTo>
                    <a:pt x="406" y="356"/>
                  </a:lnTo>
                  <a:lnTo>
                    <a:pt x="405" y="356"/>
                  </a:lnTo>
                  <a:lnTo>
                    <a:pt x="404" y="356"/>
                  </a:lnTo>
                  <a:lnTo>
                    <a:pt x="403" y="356"/>
                  </a:lnTo>
                  <a:lnTo>
                    <a:pt x="402" y="356"/>
                  </a:lnTo>
                  <a:lnTo>
                    <a:pt x="400" y="356"/>
                  </a:lnTo>
                  <a:lnTo>
                    <a:pt x="399" y="356"/>
                  </a:lnTo>
                  <a:lnTo>
                    <a:pt x="398" y="357"/>
                  </a:lnTo>
                  <a:lnTo>
                    <a:pt x="397" y="358"/>
                  </a:lnTo>
                  <a:lnTo>
                    <a:pt x="396" y="360"/>
                  </a:lnTo>
                  <a:lnTo>
                    <a:pt x="395" y="360"/>
                  </a:lnTo>
                  <a:lnTo>
                    <a:pt x="395" y="361"/>
                  </a:lnTo>
                  <a:lnTo>
                    <a:pt x="395" y="362"/>
                  </a:lnTo>
                  <a:lnTo>
                    <a:pt x="394" y="362"/>
                  </a:lnTo>
                  <a:lnTo>
                    <a:pt x="394" y="364"/>
                  </a:lnTo>
                  <a:lnTo>
                    <a:pt x="394" y="365"/>
                  </a:lnTo>
                  <a:lnTo>
                    <a:pt x="392" y="365"/>
                  </a:lnTo>
                  <a:lnTo>
                    <a:pt x="392" y="366"/>
                  </a:lnTo>
                  <a:lnTo>
                    <a:pt x="391" y="367"/>
                  </a:lnTo>
                  <a:lnTo>
                    <a:pt x="389" y="367"/>
                  </a:lnTo>
                  <a:lnTo>
                    <a:pt x="388" y="368"/>
                  </a:lnTo>
                  <a:lnTo>
                    <a:pt x="387" y="368"/>
                  </a:lnTo>
                  <a:lnTo>
                    <a:pt x="386" y="368"/>
                  </a:lnTo>
                  <a:lnTo>
                    <a:pt x="386" y="369"/>
                  </a:lnTo>
                  <a:lnTo>
                    <a:pt x="387" y="377"/>
                  </a:lnTo>
                  <a:lnTo>
                    <a:pt x="388" y="380"/>
                  </a:lnTo>
                  <a:lnTo>
                    <a:pt x="403" y="376"/>
                  </a:lnTo>
                  <a:lnTo>
                    <a:pt x="409" y="375"/>
                  </a:lnTo>
                  <a:lnTo>
                    <a:pt x="412" y="380"/>
                  </a:lnTo>
                  <a:lnTo>
                    <a:pt x="404" y="381"/>
                  </a:lnTo>
                  <a:lnTo>
                    <a:pt x="388" y="383"/>
                  </a:lnTo>
                  <a:lnTo>
                    <a:pt x="386" y="384"/>
                  </a:lnTo>
                  <a:lnTo>
                    <a:pt x="387" y="386"/>
                  </a:lnTo>
                  <a:lnTo>
                    <a:pt x="387" y="389"/>
                  </a:lnTo>
                  <a:lnTo>
                    <a:pt x="387" y="391"/>
                  </a:lnTo>
                  <a:lnTo>
                    <a:pt x="387" y="392"/>
                  </a:lnTo>
                  <a:lnTo>
                    <a:pt x="387" y="393"/>
                  </a:lnTo>
                  <a:lnTo>
                    <a:pt x="388" y="395"/>
                  </a:lnTo>
                  <a:lnTo>
                    <a:pt x="388" y="400"/>
                  </a:lnTo>
                  <a:lnTo>
                    <a:pt x="388" y="402"/>
                  </a:lnTo>
                  <a:lnTo>
                    <a:pt x="389" y="406"/>
                  </a:lnTo>
                  <a:lnTo>
                    <a:pt x="389" y="407"/>
                  </a:lnTo>
                  <a:lnTo>
                    <a:pt x="389" y="408"/>
                  </a:lnTo>
                  <a:lnTo>
                    <a:pt x="389" y="410"/>
                  </a:lnTo>
                  <a:lnTo>
                    <a:pt x="389" y="415"/>
                  </a:lnTo>
                  <a:lnTo>
                    <a:pt x="389" y="416"/>
                  </a:lnTo>
                  <a:lnTo>
                    <a:pt x="388" y="417"/>
                  </a:lnTo>
                  <a:lnTo>
                    <a:pt x="388" y="419"/>
                  </a:lnTo>
                  <a:lnTo>
                    <a:pt x="387" y="420"/>
                  </a:lnTo>
                  <a:lnTo>
                    <a:pt x="386" y="423"/>
                  </a:lnTo>
                  <a:lnTo>
                    <a:pt x="383" y="425"/>
                  </a:lnTo>
                  <a:lnTo>
                    <a:pt x="381" y="426"/>
                  </a:lnTo>
                  <a:lnTo>
                    <a:pt x="380" y="427"/>
                  </a:lnTo>
                  <a:lnTo>
                    <a:pt x="379" y="428"/>
                  </a:lnTo>
                  <a:lnTo>
                    <a:pt x="378" y="431"/>
                  </a:lnTo>
                  <a:lnTo>
                    <a:pt x="378" y="432"/>
                  </a:lnTo>
                  <a:lnTo>
                    <a:pt x="377" y="433"/>
                  </a:lnTo>
                  <a:lnTo>
                    <a:pt x="376" y="434"/>
                  </a:lnTo>
                  <a:lnTo>
                    <a:pt x="372" y="436"/>
                  </a:lnTo>
                  <a:lnTo>
                    <a:pt x="371" y="437"/>
                  </a:lnTo>
                  <a:lnTo>
                    <a:pt x="369" y="439"/>
                  </a:lnTo>
                  <a:lnTo>
                    <a:pt x="368" y="439"/>
                  </a:lnTo>
                  <a:lnTo>
                    <a:pt x="366" y="440"/>
                  </a:lnTo>
                  <a:lnTo>
                    <a:pt x="365" y="441"/>
                  </a:lnTo>
                  <a:lnTo>
                    <a:pt x="364" y="442"/>
                  </a:lnTo>
                  <a:lnTo>
                    <a:pt x="364" y="443"/>
                  </a:lnTo>
                  <a:lnTo>
                    <a:pt x="363" y="445"/>
                  </a:lnTo>
                  <a:lnTo>
                    <a:pt x="363" y="447"/>
                  </a:lnTo>
                  <a:lnTo>
                    <a:pt x="362" y="449"/>
                  </a:lnTo>
                  <a:lnTo>
                    <a:pt x="361" y="450"/>
                  </a:lnTo>
                  <a:lnTo>
                    <a:pt x="361" y="452"/>
                  </a:lnTo>
                  <a:lnTo>
                    <a:pt x="359" y="456"/>
                  </a:lnTo>
                  <a:lnTo>
                    <a:pt x="357" y="457"/>
                  </a:lnTo>
                  <a:lnTo>
                    <a:pt x="356" y="458"/>
                  </a:lnTo>
                  <a:lnTo>
                    <a:pt x="355" y="459"/>
                  </a:lnTo>
                  <a:lnTo>
                    <a:pt x="354" y="460"/>
                  </a:lnTo>
                  <a:lnTo>
                    <a:pt x="353" y="461"/>
                  </a:lnTo>
                  <a:lnTo>
                    <a:pt x="351" y="462"/>
                  </a:lnTo>
                  <a:lnTo>
                    <a:pt x="350" y="465"/>
                  </a:lnTo>
                  <a:lnTo>
                    <a:pt x="348" y="466"/>
                  </a:lnTo>
                  <a:lnTo>
                    <a:pt x="348" y="467"/>
                  </a:lnTo>
                  <a:lnTo>
                    <a:pt x="348" y="469"/>
                  </a:lnTo>
                  <a:lnTo>
                    <a:pt x="348" y="473"/>
                  </a:lnTo>
                  <a:lnTo>
                    <a:pt x="348" y="474"/>
                  </a:lnTo>
                  <a:lnTo>
                    <a:pt x="347" y="476"/>
                  </a:lnTo>
                  <a:lnTo>
                    <a:pt x="347" y="477"/>
                  </a:lnTo>
                  <a:lnTo>
                    <a:pt x="346" y="477"/>
                  </a:lnTo>
                  <a:lnTo>
                    <a:pt x="342" y="478"/>
                  </a:lnTo>
                  <a:lnTo>
                    <a:pt x="340" y="478"/>
                  </a:lnTo>
                  <a:lnTo>
                    <a:pt x="339" y="478"/>
                  </a:lnTo>
                  <a:lnTo>
                    <a:pt x="338" y="478"/>
                  </a:lnTo>
                  <a:lnTo>
                    <a:pt x="336" y="479"/>
                  </a:lnTo>
                  <a:lnTo>
                    <a:pt x="335" y="481"/>
                  </a:lnTo>
                  <a:lnTo>
                    <a:pt x="333" y="482"/>
                  </a:lnTo>
                  <a:lnTo>
                    <a:pt x="331" y="484"/>
                  </a:lnTo>
                  <a:lnTo>
                    <a:pt x="331" y="485"/>
                  </a:lnTo>
                  <a:lnTo>
                    <a:pt x="331" y="487"/>
                  </a:lnTo>
                  <a:lnTo>
                    <a:pt x="331" y="489"/>
                  </a:lnTo>
                  <a:lnTo>
                    <a:pt x="331" y="491"/>
                  </a:lnTo>
                  <a:lnTo>
                    <a:pt x="333" y="493"/>
                  </a:lnTo>
                  <a:lnTo>
                    <a:pt x="334" y="494"/>
                  </a:lnTo>
                  <a:lnTo>
                    <a:pt x="336" y="496"/>
                  </a:lnTo>
                  <a:lnTo>
                    <a:pt x="337" y="498"/>
                  </a:lnTo>
                  <a:lnTo>
                    <a:pt x="338" y="499"/>
                  </a:lnTo>
                  <a:lnTo>
                    <a:pt x="338" y="500"/>
                  </a:lnTo>
                  <a:lnTo>
                    <a:pt x="339" y="501"/>
                  </a:lnTo>
                  <a:lnTo>
                    <a:pt x="340" y="501"/>
                  </a:lnTo>
                  <a:lnTo>
                    <a:pt x="342" y="502"/>
                  </a:lnTo>
                  <a:lnTo>
                    <a:pt x="343" y="502"/>
                  </a:lnTo>
                  <a:lnTo>
                    <a:pt x="345" y="501"/>
                  </a:lnTo>
                  <a:lnTo>
                    <a:pt x="346" y="501"/>
                  </a:lnTo>
                  <a:lnTo>
                    <a:pt x="347" y="501"/>
                  </a:lnTo>
                  <a:lnTo>
                    <a:pt x="348" y="501"/>
                  </a:lnTo>
                  <a:lnTo>
                    <a:pt x="350" y="500"/>
                  </a:lnTo>
                  <a:lnTo>
                    <a:pt x="351" y="500"/>
                  </a:lnTo>
                  <a:lnTo>
                    <a:pt x="352" y="500"/>
                  </a:lnTo>
                  <a:lnTo>
                    <a:pt x="353" y="499"/>
                  </a:lnTo>
                  <a:lnTo>
                    <a:pt x="354" y="499"/>
                  </a:lnTo>
                  <a:lnTo>
                    <a:pt x="355" y="499"/>
                  </a:lnTo>
                  <a:lnTo>
                    <a:pt x="356" y="498"/>
                  </a:lnTo>
                  <a:lnTo>
                    <a:pt x="357" y="498"/>
                  </a:lnTo>
                  <a:lnTo>
                    <a:pt x="359" y="498"/>
                  </a:lnTo>
                  <a:lnTo>
                    <a:pt x="359" y="496"/>
                  </a:lnTo>
                  <a:lnTo>
                    <a:pt x="360" y="496"/>
                  </a:lnTo>
                  <a:lnTo>
                    <a:pt x="362" y="496"/>
                  </a:lnTo>
                  <a:lnTo>
                    <a:pt x="362" y="495"/>
                  </a:lnTo>
                  <a:lnTo>
                    <a:pt x="364" y="495"/>
                  </a:lnTo>
                  <a:lnTo>
                    <a:pt x="365" y="495"/>
                  </a:lnTo>
                  <a:lnTo>
                    <a:pt x="366" y="494"/>
                  </a:lnTo>
                  <a:lnTo>
                    <a:pt x="366" y="493"/>
                  </a:lnTo>
                  <a:lnTo>
                    <a:pt x="368" y="493"/>
                  </a:lnTo>
                  <a:lnTo>
                    <a:pt x="368" y="492"/>
                  </a:lnTo>
                  <a:lnTo>
                    <a:pt x="369" y="492"/>
                  </a:lnTo>
                  <a:lnTo>
                    <a:pt x="372" y="489"/>
                  </a:lnTo>
                  <a:lnTo>
                    <a:pt x="372" y="487"/>
                  </a:lnTo>
                  <a:lnTo>
                    <a:pt x="372" y="484"/>
                  </a:lnTo>
                  <a:lnTo>
                    <a:pt x="372" y="481"/>
                  </a:lnTo>
                  <a:lnTo>
                    <a:pt x="373" y="481"/>
                  </a:lnTo>
                  <a:lnTo>
                    <a:pt x="374" y="481"/>
                  </a:lnTo>
                  <a:lnTo>
                    <a:pt x="373" y="490"/>
                  </a:lnTo>
                  <a:lnTo>
                    <a:pt x="373" y="491"/>
                  </a:lnTo>
                  <a:lnTo>
                    <a:pt x="373" y="492"/>
                  </a:lnTo>
                  <a:lnTo>
                    <a:pt x="372" y="493"/>
                  </a:lnTo>
                  <a:lnTo>
                    <a:pt x="371" y="493"/>
                  </a:lnTo>
                  <a:lnTo>
                    <a:pt x="370" y="494"/>
                  </a:lnTo>
                  <a:lnTo>
                    <a:pt x="370" y="495"/>
                  </a:lnTo>
                  <a:lnTo>
                    <a:pt x="369" y="495"/>
                  </a:lnTo>
                  <a:lnTo>
                    <a:pt x="370" y="496"/>
                  </a:lnTo>
                  <a:lnTo>
                    <a:pt x="370" y="498"/>
                  </a:lnTo>
                  <a:lnTo>
                    <a:pt x="370" y="499"/>
                  </a:lnTo>
                  <a:lnTo>
                    <a:pt x="370" y="500"/>
                  </a:lnTo>
                  <a:lnTo>
                    <a:pt x="369" y="501"/>
                  </a:lnTo>
                  <a:lnTo>
                    <a:pt x="368" y="502"/>
                  </a:lnTo>
                  <a:lnTo>
                    <a:pt x="366" y="503"/>
                  </a:lnTo>
                  <a:lnTo>
                    <a:pt x="365" y="504"/>
                  </a:lnTo>
                  <a:lnTo>
                    <a:pt x="364" y="506"/>
                  </a:lnTo>
                  <a:lnTo>
                    <a:pt x="364" y="507"/>
                  </a:lnTo>
                  <a:lnTo>
                    <a:pt x="364" y="508"/>
                  </a:lnTo>
                  <a:lnTo>
                    <a:pt x="363" y="510"/>
                  </a:lnTo>
                  <a:lnTo>
                    <a:pt x="364" y="512"/>
                  </a:lnTo>
                  <a:lnTo>
                    <a:pt x="364" y="514"/>
                  </a:lnTo>
                  <a:lnTo>
                    <a:pt x="364" y="517"/>
                  </a:lnTo>
                  <a:lnTo>
                    <a:pt x="364" y="518"/>
                  </a:lnTo>
                  <a:lnTo>
                    <a:pt x="364" y="519"/>
                  </a:lnTo>
                  <a:lnTo>
                    <a:pt x="365" y="520"/>
                  </a:lnTo>
                  <a:lnTo>
                    <a:pt x="366" y="520"/>
                  </a:lnTo>
                  <a:lnTo>
                    <a:pt x="366" y="523"/>
                  </a:lnTo>
                  <a:lnTo>
                    <a:pt x="368" y="524"/>
                  </a:lnTo>
                  <a:lnTo>
                    <a:pt x="368" y="526"/>
                  </a:lnTo>
                  <a:lnTo>
                    <a:pt x="369" y="527"/>
                  </a:lnTo>
                  <a:lnTo>
                    <a:pt x="369" y="528"/>
                  </a:lnTo>
                  <a:lnTo>
                    <a:pt x="370" y="528"/>
                  </a:lnTo>
                  <a:lnTo>
                    <a:pt x="371" y="529"/>
                  </a:lnTo>
                  <a:lnTo>
                    <a:pt x="372" y="531"/>
                  </a:lnTo>
                  <a:lnTo>
                    <a:pt x="373" y="531"/>
                  </a:lnTo>
                  <a:lnTo>
                    <a:pt x="374" y="531"/>
                  </a:lnTo>
                  <a:lnTo>
                    <a:pt x="380" y="532"/>
                  </a:lnTo>
                  <a:lnTo>
                    <a:pt x="385" y="532"/>
                  </a:lnTo>
                  <a:lnTo>
                    <a:pt x="388" y="533"/>
                  </a:lnTo>
                  <a:lnTo>
                    <a:pt x="389" y="533"/>
                  </a:lnTo>
                  <a:lnTo>
                    <a:pt x="390" y="533"/>
                  </a:lnTo>
                  <a:lnTo>
                    <a:pt x="391" y="534"/>
                  </a:lnTo>
                  <a:lnTo>
                    <a:pt x="392" y="535"/>
                  </a:lnTo>
                  <a:lnTo>
                    <a:pt x="392" y="536"/>
                  </a:lnTo>
                  <a:lnTo>
                    <a:pt x="391" y="539"/>
                  </a:lnTo>
                  <a:lnTo>
                    <a:pt x="390" y="540"/>
                  </a:lnTo>
                  <a:lnTo>
                    <a:pt x="388" y="541"/>
                  </a:lnTo>
                  <a:lnTo>
                    <a:pt x="386" y="542"/>
                  </a:lnTo>
                  <a:lnTo>
                    <a:pt x="386" y="543"/>
                  </a:lnTo>
                  <a:lnTo>
                    <a:pt x="385" y="543"/>
                  </a:lnTo>
                  <a:lnTo>
                    <a:pt x="386" y="543"/>
                  </a:lnTo>
                  <a:lnTo>
                    <a:pt x="386" y="542"/>
                  </a:lnTo>
                  <a:lnTo>
                    <a:pt x="387" y="542"/>
                  </a:lnTo>
                  <a:lnTo>
                    <a:pt x="388" y="541"/>
                  </a:lnTo>
                  <a:lnTo>
                    <a:pt x="388" y="540"/>
                  </a:lnTo>
                  <a:lnTo>
                    <a:pt x="389" y="540"/>
                  </a:lnTo>
                  <a:lnTo>
                    <a:pt x="390" y="539"/>
                  </a:lnTo>
                  <a:lnTo>
                    <a:pt x="391" y="537"/>
                  </a:lnTo>
                  <a:lnTo>
                    <a:pt x="391" y="536"/>
                  </a:lnTo>
                  <a:lnTo>
                    <a:pt x="391" y="535"/>
                  </a:lnTo>
                  <a:lnTo>
                    <a:pt x="391" y="534"/>
                  </a:lnTo>
                  <a:lnTo>
                    <a:pt x="390" y="534"/>
                  </a:lnTo>
                  <a:lnTo>
                    <a:pt x="390" y="533"/>
                  </a:lnTo>
                  <a:lnTo>
                    <a:pt x="390" y="534"/>
                  </a:lnTo>
                  <a:lnTo>
                    <a:pt x="389" y="534"/>
                  </a:lnTo>
                  <a:lnTo>
                    <a:pt x="389" y="533"/>
                  </a:lnTo>
                  <a:lnTo>
                    <a:pt x="388" y="534"/>
                  </a:lnTo>
                  <a:lnTo>
                    <a:pt x="387" y="534"/>
                  </a:lnTo>
                  <a:lnTo>
                    <a:pt x="387" y="535"/>
                  </a:lnTo>
                  <a:lnTo>
                    <a:pt x="388" y="535"/>
                  </a:lnTo>
                  <a:lnTo>
                    <a:pt x="389" y="536"/>
                  </a:lnTo>
                  <a:lnTo>
                    <a:pt x="389" y="537"/>
                  </a:lnTo>
                  <a:lnTo>
                    <a:pt x="388" y="537"/>
                  </a:lnTo>
                  <a:lnTo>
                    <a:pt x="386" y="537"/>
                  </a:lnTo>
                  <a:lnTo>
                    <a:pt x="385" y="536"/>
                  </a:lnTo>
                  <a:lnTo>
                    <a:pt x="383" y="536"/>
                  </a:lnTo>
                  <a:lnTo>
                    <a:pt x="382" y="536"/>
                  </a:lnTo>
                  <a:lnTo>
                    <a:pt x="382" y="537"/>
                  </a:lnTo>
                  <a:lnTo>
                    <a:pt x="381" y="537"/>
                  </a:lnTo>
                  <a:lnTo>
                    <a:pt x="380" y="539"/>
                  </a:lnTo>
                  <a:lnTo>
                    <a:pt x="380" y="540"/>
                  </a:lnTo>
                  <a:lnTo>
                    <a:pt x="380" y="541"/>
                  </a:lnTo>
                  <a:lnTo>
                    <a:pt x="380" y="542"/>
                  </a:lnTo>
                  <a:lnTo>
                    <a:pt x="379" y="543"/>
                  </a:lnTo>
                  <a:lnTo>
                    <a:pt x="379" y="544"/>
                  </a:lnTo>
                  <a:lnTo>
                    <a:pt x="378" y="545"/>
                  </a:lnTo>
                  <a:lnTo>
                    <a:pt x="377" y="546"/>
                  </a:lnTo>
                  <a:lnTo>
                    <a:pt x="377" y="548"/>
                  </a:lnTo>
                  <a:lnTo>
                    <a:pt x="377" y="549"/>
                  </a:lnTo>
                  <a:lnTo>
                    <a:pt x="377" y="551"/>
                  </a:lnTo>
                  <a:lnTo>
                    <a:pt x="377" y="552"/>
                  </a:lnTo>
                  <a:lnTo>
                    <a:pt x="377" y="553"/>
                  </a:lnTo>
                  <a:lnTo>
                    <a:pt x="377" y="554"/>
                  </a:lnTo>
                  <a:lnTo>
                    <a:pt x="378" y="554"/>
                  </a:lnTo>
                  <a:lnTo>
                    <a:pt x="378" y="556"/>
                  </a:lnTo>
                  <a:lnTo>
                    <a:pt x="380" y="556"/>
                  </a:lnTo>
                  <a:lnTo>
                    <a:pt x="381" y="557"/>
                  </a:lnTo>
                  <a:lnTo>
                    <a:pt x="383" y="558"/>
                  </a:lnTo>
                  <a:lnTo>
                    <a:pt x="385" y="558"/>
                  </a:lnTo>
                  <a:lnTo>
                    <a:pt x="387" y="558"/>
                  </a:lnTo>
                  <a:lnTo>
                    <a:pt x="388" y="558"/>
                  </a:lnTo>
                  <a:lnTo>
                    <a:pt x="389" y="558"/>
                  </a:lnTo>
                  <a:lnTo>
                    <a:pt x="390" y="558"/>
                  </a:lnTo>
                  <a:lnTo>
                    <a:pt x="391" y="558"/>
                  </a:lnTo>
                  <a:lnTo>
                    <a:pt x="392" y="558"/>
                  </a:lnTo>
                  <a:lnTo>
                    <a:pt x="394" y="557"/>
                  </a:lnTo>
                  <a:lnTo>
                    <a:pt x="395" y="557"/>
                  </a:lnTo>
                  <a:lnTo>
                    <a:pt x="395" y="556"/>
                  </a:lnTo>
                  <a:lnTo>
                    <a:pt x="395" y="554"/>
                  </a:lnTo>
                  <a:lnTo>
                    <a:pt x="396" y="554"/>
                  </a:lnTo>
                  <a:lnTo>
                    <a:pt x="396" y="553"/>
                  </a:lnTo>
                  <a:lnTo>
                    <a:pt x="396" y="552"/>
                  </a:lnTo>
                  <a:lnTo>
                    <a:pt x="396" y="551"/>
                  </a:lnTo>
                  <a:lnTo>
                    <a:pt x="397" y="551"/>
                  </a:lnTo>
                  <a:lnTo>
                    <a:pt x="397" y="550"/>
                  </a:lnTo>
                  <a:lnTo>
                    <a:pt x="398" y="550"/>
                  </a:lnTo>
                  <a:lnTo>
                    <a:pt x="398" y="549"/>
                  </a:lnTo>
                  <a:lnTo>
                    <a:pt x="399" y="549"/>
                  </a:lnTo>
                  <a:lnTo>
                    <a:pt x="400" y="549"/>
                  </a:lnTo>
                  <a:lnTo>
                    <a:pt x="402" y="548"/>
                  </a:lnTo>
                  <a:lnTo>
                    <a:pt x="403" y="548"/>
                  </a:lnTo>
                  <a:lnTo>
                    <a:pt x="404" y="548"/>
                  </a:lnTo>
                  <a:lnTo>
                    <a:pt x="405" y="548"/>
                  </a:lnTo>
                  <a:lnTo>
                    <a:pt x="406" y="548"/>
                  </a:lnTo>
                  <a:lnTo>
                    <a:pt x="407" y="548"/>
                  </a:lnTo>
                  <a:lnTo>
                    <a:pt x="407" y="549"/>
                  </a:lnTo>
                  <a:lnTo>
                    <a:pt x="408" y="549"/>
                  </a:lnTo>
                  <a:lnTo>
                    <a:pt x="409" y="551"/>
                  </a:lnTo>
                  <a:lnTo>
                    <a:pt x="411" y="551"/>
                  </a:lnTo>
                  <a:lnTo>
                    <a:pt x="412" y="552"/>
                  </a:lnTo>
                  <a:lnTo>
                    <a:pt x="413" y="552"/>
                  </a:lnTo>
                  <a:lnTo>
                    <a:pt x="414" y="552"/>
                  </a:lnTo>
                  <a:lnTo>
                    <a:pt x="415" y="552"/>
                  </a:lnTo>
                  <a:lnTo>
                    <a:pt x="416" y="551"/>
                  </a:lnTo>
                  <a:lnTo>
                    <a:pt x="417" y="551"/>
                  </a:lnTo>
                  <a:lnTo>
                    <a:pt x="419" y="551"/>
                  </a:lnTo>
                  <a:lnTo>
                    <a:pt x="419" y="550"/>
                  </a:lnTo>
                  <a:lnTo>
                    <a:pt x="419" y="551"/>
                  </a:lnTo>
                  <a:lnTo>
                    <a:pt x="420" y="551"/>
                  </a:lnTo>
                  <a:lnTo>
                    <a:pt x="420" y="552"/>
                  </a:lnTo>
                  <a:lnTo>
                    <a:pt x="420" y="553"/>
                  </a:lnTo>
                  <a:lnTo>
                    <a:pt x="420" y="556"/>
                  </a:lnTo>
                  <a:lnTo>
                    <a:pt x="419" y="558"/>
                  </a:lnTo>
                  <a:lnTo>
                    <a:pt x="419" y="559"/>
                  </a:lnTo>
                  <a:lnTo>
                    <a:pt x="417" y="560"/>
                  </a:lnTo>
                  <a:lnTo>
                    <a:pt x="416" y="561"/>
                  </a:lnTo>
                  <a:lnTo>
                    <a:pt x="415" y="561"/>
                  </a:lnTo>
                  <a:lnTo>
                    <a:pt x="414" y="562"/>
                  </a:lnTo>
                  <a:lnTo>
                    <a:pt x="413" y="562"/>
                  </a:lnTo>
                  <a:lnTo>
                    <a:pt x="412" y="562"/>
                  </a:lnTo>
                  <a:lnTo>
                    <a:pt x="411" y="564"/>
                  </a:lnTo>
                  <a:lnTo>
                    <a:pt x="409" y="564"/>
                  </a:lnTo>
                  <a:lnTo>
                    <a:pt x="407" y="564"/>
                  </a:lnTo>
                  <a:lnTo>
                    <a:pt x="406" y="564"/>
                  </a:lnTo>
                  <a:lnTo>
                    <a:pt x="405" y="564"/>
                  </a:lnTo>
                  <a:lnTo>
                    <a:pt x="404" y="564"/>
                  </a:lnTo>
                  <a:lnTo>
                    <a:pt x="404" y="562"/>
                  </a:lnTo>
                  <a:lnTo>
                    <a:pt x="403" y="562"/>
                  </a:lnTo>
                  <a:lnTo>
                    <a:pt x="403" y="561"/>
                  </a:lnTo>
                  <a:lnTo>
                    <a:pt x="402" y="560"/>
                  </a:lnTo>
                  <a:lnTo>
                    <a:pt x="400" y="559"/>
                  </a:lnTo>
                  <a:lnTo>
                    <a:pt x="399" y="559"/>
                  </a:lnTo>
                  <a:lnTo>
                    <a:pt x="398" y="560"/>
                  </a:lnTo>
                  <a:lnTo>
                    <a:pt x="396" y="560"/>
                  </a:lnTo>
                  <a:lnTo>
                    <a:pt x="394" y="562"/>
                  </a:lnTo>
                  <a:lnTo>
                    <a:pt x="392" y="564"/>
                  </a:lnTo>
                  <a:lnTo>
                    <a:pt x="390" y="565"/>
                  </a:lnTo>
                  <a:lnTo>
                    <a:pt x="389" y="565"/>
                  </a:lnTo>
                  <a:lnTo>
                    <a:pt x="389" y="567"/>
                  </a:lnTo>
                  <a:lnTo>
                    <a:pt x="390" y="568"/>
                  </a:lnTo>
                  <a:lnTo>
                    <a:pt x="391" y="569"/>
                  </a:lnTo>
                  <a:lnTo>
                    <a:pt x="396" y="574"/>
                  </a:lnTo>
                  <a:lnTo>
                    <a:pt x="400" y="576"/>
                  </a:lnTo>
                  <a:lnTo>
                    <a:pt x="402" y="575"/>
                  </a:lnTo>
                  <a:lnTo>
                    <a:pt x="403" y="574"/>
                  </a:lnTo>
                  <a:lnTo>
                    <a:pt x="403" y="575"/>
                  </a:lnTo>
                  <a:lnTo>
                    <a:pt x="404" y="576"/>
                  </a:lnTo>
                  <a:lnTo>
                    <a:pt x="405" y="577"/>
                  </a:lnTo>
                  <a:lnTo>
                    <a:pt x="406" y="578"/>
                  </a:lnTo>
                  <a:lnTo>
                    <a:pt x="407" y="579"/>
                  </a:lnTo>
                  <a:lnTo>
                    <a:pt x="407" y="582"/>
                  </a:lnTo>
                  <a:lnTo>
                    <a:pt x="408" y="583"/>
                  </a:lnTo>
                  <a:lnTo>
                    <a:pt x="409" y="585"/>
                  </a:lnTo>
                  <a:lnTo>
                    <a:pt x="409" y="586"/>
                  </a:lnTo>
                  <a:lnTo>
                    <a:pt x="409" y="587"/>
                  </a:lnTo>
                  <a:lnTo>
                    <a:pt x="409" y="588"/>
                  </a:lnTo>
                  <a:lnTo>
                    <a:pt x="408" y="591"/>
                  </a:lnTo>
                  <a:lnTo>
                    <a:pt x="407" y="594"/>
                  </a:lnTo>
                  <a:lnTo>
                    <a:pt x="406" y="595"/>
                  </a:lnTo>
                  <a:lnTo>
                    <a:pt x="404" y="599"/>
                  </a:lnTo>
                  <a:lnTo>
                    <a:pt x="402" y="601"/>
                  </a:lnTo>
                  <a:lnTo>
                    <a:pt x="396" y="604"/>
                  </a:lnTo>
                  <a:lnTo>
                    <a:pt x="391" y="608"/>
                  </a:lnTo>
                  <a:lnTo>
                    <a:pt x="389" y="609"/>
                  </a:lnTo>
                  <a:lnTo>
                    <a:pt x="387" y="610"/>
                  </a:lnTo>
                  <a:lnTo>
                    <a:pt x="386" y="611"/>
                  </a:lnTo>
                  <a:lnTo>
                    <a:pt x="386" y="612"/>
                  </a:lnTo>
                  <a:lnTo>
                    <a:pt x="385" y="612"/>
                  </a:lnTo>
                  <a:lnTo>
                    <a:pt x="385" y="611"/>
                  </a:lnTo>
                  <a:lnTo>
                    <a:pt x="386" y="610"/>
                  </a:lnTo>
                  <a:lnTo>
                    <a:pt x="385" y="608"/>
                  </a:lnTo>
                  <a:lnTo>
                    <a:pt x="383" y="611"/>
                  </a:lnTo>
                  <a:lnTo>
                    <a:pt x="383" y="612"/>
                  </a:lnTo>
                  <a:lnTo>
                    <a:pt x="382" y="615"/>
                  </a:lnTo>
                  <a:lnTo>
                    <a:pt x="382" y="616"/>
                  </a:lnTo>
                  <a:lnTo>
                    <a:pt x="382" y="615"/>
                  </a:lnTo>
                  <a:lnTo>
                    <a:pt x="382" y="613"/>
                  </a:lnTo>
                  <a:lnTo>
                    <a:pt x="383" y="612"/>
                  </a:lnTo>
                  <a:lnTo>
                    <a:pt x="385" y="607"/>
                  </a:lnTo>
                  <a:lnTo>
                    <a:pt x="387" y="604"/>
                  </a:lnTo>
                  <a:lnTo>
                    <a:pt x="388" y="604"/>
                  </a:lnTo>
                  <a:lnTo>
                    <a:pt x="388" y="603"/>
                  </a:lnTo>
                  <a:lnTo>
                    <a:pt x="389" y="602"/>
                  </a:lnTo>
                  <a:lnTo>
                    <a:pt x="389" y="601"/>
                  </a:lnTo>
                  <a:lnTo>
                    <a:pt x="390" y="601"/>
                  </a:lnTo>
                  <a:lnTo>
                    <a:pt x="392" y="600"/>
                  </a:lnTo>
                  <a:lnTo>
                    <a:pt x="392" y="599"/>
                  </a:lnTo>
                  <a:lnTo>
                    <a:pt x="392" y="601"/>
                  </a:lnTo>
                  <a:lnTo>
                    <a:pt x="394" y="602"/>
                  </a:lnTo>
                  <a:lnTo>
                    <a:pt x="394" y="599"/>
                  </a:lnTo>
                  <a:lnTo>
                    <a:pt x="394" y="600"/>
                  </a:lnTo>
                  <a:lnTo>
                    <a:pt x="396" y="598"/>
                  </a:lnTo>
                  <a:lnTo>
                    <a:pt x="398" y="598"/>
                  </a:lnTo>
                  <a:lnTo>
                    <a:pt x="402" y="596"/>
                  </a:lnTo>
                  <a:lnTo>
                    <a:pt x="404" y="596"/>
                  </a:lnTo>
                  <a:lnTo>
                    <a:pt x="404" y="594"/>
                  </a:lnTo>
                  <a:lnTo>
                    <a:pt x="404" y="593"/>
                  </a:lnTo>
                  <a:lnTo>
                    <a:pt x="404" y="591"/>
                  </a:lnTo>
                  <a:lnTo>
                    <a:pt x="404" y="590"/>
                  </a:lnTo>
                  <a:lnTo>
                    <a:pt x="404" y="588"/>
                  </a:lnTo>
                  <a:lnTo>
                    <a:pt x="403" y="591"/>
                  </a:lnTo>
                  <a:lnTo>
                    <a:pt x="403" y="592"/>
                  </a:lnTo>
                  <a:lnTo>
                    <a:pt x="404" y="594"/>
                  </a:lnTo>
                  <a:lnTo>
                    <a:pt x="403" y="595"/>
                  </a:lnTo>
                  <a:lnTo>
                    <a:pt x="402" y="595"/>
                  </a:lnTo>
                  <a:lnTo>
                    <a:pt x="400" y="593"/>
                  </a:lnTo>
                  <a:lnTo>
                    <a:pt x="398" y="592"/>
                  </a:lnTo>
                  <a:lnTo>
                    <a:pt x="397" y="592"/>
                  </a:lnTo>
                  <a:lnTo>
                    <a:pt x="394" y="593"/>
                  </a:lnTo>
                  <a:lnTo>
                    <a:pt x="391" y="594"/>
                  </a:lnTo>
                  <a:lnTo>
                    <a:pt x="390" y="594"/>
                  </a:lnTo>
                  <a:lnTo>
                    <a:pt x="389" y="593"/>
                  </a:lnTo>
                  <a:lnTo>
                    <a:pt x="387" y="592"/>
                  </a:lnTo>
                  <a:lnTo>
                    <a:pt x="385" y="593"/>
                  </a:lnTo>
                  <a:lnTo>
                    <a:pt x="383" y="594"/>
                  </a:lnTo>
                  <a:lnTo>
                    <a:pt x="382" y="595"/>
                  </a:lnTo>
                  <a:lnTo>
                    <a:pt x="381" y="595"/>
                  </a:lnTo>
                  <a:lnTo>
                    <a:pt x="379" y="595"/>
                  </a:lnTo>
                  <a:lnTo>
                    <a:pt x="377" y="595"/>
                  </a:lnTo>
                  <a:lnTo>
                    <a:pt x="376" y="594"/>
                  </a:lnTo>
                  <a:lnTo>
                    <a:pt x="374" y="595"/>
                  </a:lnTo>
                  <a:lnTo>
                    <a:pt x="372" y="596"/>
                  </a:lnTo>
                  <a:lnTo>
                    <a:pt x="371" y="598"/>
                  </a:lnTo>
                  <a:lnTo>
                    <a:pt x="370" y="599"/>
                  </a:lnTo>
                  <a:lnTo>
                    <a:pt x="371" y="599"/>
                  </a:lnTo>
                  <a:lnTo>
                    <a:pt x="372" y="601"/>
                  </a:lnTo>
                  <a:lnTo>
                    <a:pt x="373" y="602"/>
                  </a:lnTo>
                  <a:lnTo>
                    <a:pt x="374" y="604"/>
                  </a:lnTo>
                  <a:lnTo>
                    <a:pt x="376" y="606"/>
                  </a:lnTo>
                  <a:lnTo>
                    <a:pt x="376" y="607"/>
                  </a:lnTo>
                  <a:lnTo>
                    <a:pt x="374" y="608"/>
                  </a:lnTo>
                  <a:lnTo>
                    <a:pt x="374" y="607"/>
                  </a:lnTo>
                  <a:lnTo>
                    <a:pt x="373" y="606"/>
                  </a:lnTo>
                  <a:lnTo>
                    <a:pt x="372" y="604"/>
                  </a:lnTo>
                  <a:lnTo>
                    <a:pt x="366" y="604"/>
                  </a:lnTo>
                  <a:lnTo>
                    <a:pt x="365" y="604"/>
                  </a:lnTo>
                  <a:lnTo>
                    <a:pt x="365" y="603"/>
                  </a:lnTo>
                  <a:lnTo>
                    <a:pt x="365" y="602"/>
                  </a:lnTo>
                  <a:lnTo>
                    <a:pt x="365" y="601"/>
                  </a:lnTo>
                  <a:lnTo>
                    <a:pt x="365" y="593"/>
                  </a:lnTo>
                  <a:lnTo>
                    <a:pt x="363" y="593"/>
                  </a:lnTo>
                  <a:lnTo>
                    <a:pt x="361" y="593"/>
                  </a:lnTo>
                  <a:lnTo>
                    <a:pt x="361" y="592"/>
                  </a:lnTo>
                  <a:lnTo>
                    <a:pt x="366" y="592"/>
                  </a:lnTo>
                  <a:lnTo>
                    <a:pt x="366" y="590"/>
                  </a:lnTo>
                  <a:lnTo>
                    <a:pt x="366" y="585"/>
                  </a:lnTo>
                  <a:lnTo>
                    <a:pt x="366" y="584"/>
                  </a:lnTo>
                  <a:lnTo>
                    <a:pt x="366" y="582"/>
                  </a:lnTo>
                  <a:lnTo>
                    <a:pt x="366" y="577"/>
                  </a:lnTo>
                  <a:lnTo>
                    <a:pt x="366" y="576"/>
                  </a:lnTo>
                  <a:lnTo>
                    <a:pt x="366" y="575"/>
                  </a:lnTo>
                  <a:lnTo>
                    <a:pt x="364" y="575"/>
                  </a:lnTo>
                  <a:lnTo>
                    <a:pt x="362" y="575"/>
                  </a:lnTo>
                  <a:lnTo>
                    <a:pt x="362" y="574"/>
                  </a:lnTo>
                  <a:lnTo>
                    <a:pt x="363" y="574"/>
                  </a:lnTo>
                  <a:lnTo>
                    <a:pt x="363" y="573"/>
                  </a:lnTo>
                  <a:lnTo>
                    <a:pt x="362" y="573"/>
                  </a:lnTo>
                  <a:lnTo>
                    <a:pt x="362" y="569"/>
                  </a:lnTo>
                  <a:lnTo>
                    <a:pt x="361" y="568"/>
                  </a:lnTo>
                  <a:lnTo>
                    <a:pt x="359" y="567"/>
                  </a:lnTo>
                  <a:lnTo>
                    <a:pt x="357" y="565"/>
                  </a:lnTo>
                  <a:lnTo>
                    <a:pt x="355" y="564"/>
                  </a:lnTo>
                  <a:lnTo>
                    <a:pt x="353" y="562"/>
                  </a:lnTo>
                  <a:lnTo>
                    <a:pt x="351" y="561"/>
                  </a:lnTo>
                  <a:lnTo>
                    <a:pt x="350" y="560"/>
                  </a:lnTo>
                  <a:lnTo>
                    <a:pt x="348" y="560"/>
                  </a:lnTo>
                  <a:lnTo>
                    <a:pt x="347" y="559"/>
                  </a:lnTo>
                  <a:lnTo>
                    <a:pt x="346" y="558"/>
                  </a:lnTo>
                  <a:lnTo>
                    <a:pt x="345" y="557"/>
                  </a:lnTo>
                  <a:lnTo>
                    <a:pt x="344" y="556"/>
                  </a:lnTo>
                  <a:lnTo>
                    <a:pt x="343" y="554"/>
                  </a:lnTo>
                  <a:lnTo>
                    <a:pt x="342" y="552"/>
                  </a:lnTo>
                  <a:lnTo>
                    <a:pt x="340" y="552"/>
                  </a:lnTo>
                  <a:lnTo>
                    <a:pt x="338" y="550"/>
                  </a:lnTo>
                  <a:lnTo>
                    <a:pt x="337" y="550"/>
                  </a:lnTo>
                  <a:lnTo>
                    <a:pt x="335" y="550"/>
                  </a:lnTo>
                  <a:lnTo>
                    <a:pt x="334" y="550"/>
                  </a:lnTo>
                  <a:lnTo>
                    <a:pt x="333" y="550"/>
                  </a:lnTo>
                  <a:lnTo>
                    <a:pt x="333" y="549"/>
                  </a:lnTo>
                  <a:lnTo>
                    <a:pt x="331" y="549"/>
                  </a:lnTo>
                  <a:lnTo>
                    <a:pt x="330" y="549"/>
                  </a:lnTo>
                  <a:lnTo>
                    <a:pt x="329" y="549"/>
                  </a:lnTo>
                  <a:lnTo>
                    <a:pt x="329" y="548"/>
                  </a:lnTo>
                  <a:lnTo>
                    <a:pt x="328" y="548"/>
                  </a:lnTo>
                  <a:lnTo>
                    <a:pt x="327" y="546"/>
                  </a:lnTo>
                  <a:lnTo>
                    <a:pt x="326" y="548"/>
                  </a:lnTo>
                  <a:lnTo>
                    <a:pt x="325" y="548"/>
                  </a:lnTo>
                  <a:lnTo>
                    <a:pt x="323" y="549"/>
                  </a:lnTo>
                  <a:lnTo>
                    <a:pt x="322" y="549"/>
                  </a:lnTo>
                  <a:lnTo>
                    <a:pt x="321" y="550"/>
                  </a:lnTo>
                  <a:lnTo>
                    <a:pt x="319" y="551"/>
                  </a:lnTo>
                  <a:lnTo>
                    <a:pt x="318" y="551"/>
                  </a:lnTo>
                  <a:lnTo>
                    <a:pt x="316" y="550"/>
                  </a:lnTo>
                  <a:lnTo>
                    <a:pt x="308" y="551"/>
                  </a:lnTo>
                  <a:lnTo>
                    <a:pt x="302" y="551"/>
                  </a:lnTo>
                  <a:lnTo>
                    <a:pt x="300" y="551"/>
                  </a:lnTo>
                  <a:lnTo>
                    <a:pt x="296" y="551"/>
                  </a:lnTo>
                  <a:lnTo>
                    <a:pt x="294" y="549"/>
                  </a:lnTo>
                  <a:lnTo>
                    <a:pt x="293" y="549"/>
                  </a:lnTo>
                  <a:lnTo>
                    <a:pt x="291" y="549"/>
                  </a:lnTo>
                  <a:lnTo>
                    <a:pt x="290" y="548"/>
                  </a:lnTo>
                  <a:lnTo>
                    <a:pt x="288" y="548"/>
                  </a:lnTo>
                  <a:lnTo>
                    <a:pt x="287" y="548"/>
                  </a:lnTo>
                  <a:lnTo>
                    <a:pt x="286" y="548"/>
                  </a:lnTo>
                  <a:lnTo>
                    <a:pt x="282" y="548"/>
                  </a:lnTo>
                  <a:lnTo>
                    <a:pt x="280" y="548"/>
                  </a:lnTo>
                  <a:lnTo>
                    <a:pt x="279" y="548"/>
                  </a:lnTo>
                  <a:lnTo>
                    <a:pt x="278" y="548"/>
                  </a:lnTo>
                  <a:lnTo>
                    <a:pt x="278" y="546"/>
                  </a:lnTo>
                  <a:lnTo>
                    <a:pt x="277" y="546"/>
                  </a:lnTo>
                  <a:lnTo>
                    <a:pt x="277" y="545"/>
                  </a:lnTo>
                  <a:lnTo>
                    <a:pt x="276" y="545"/>
                  </a:lnTo>
                  <a:lnTo>
                    <a:pt x="274" y="545"/>
                  </a:lnTo>
                  <a:lnTo>
                    <a:pt x="273" y="545"/>
                  </a:lnTo>
                  <a:lnTo>
                    <a:pt x="271" y="545"/>
                  </a:lnTo>
                  <a:lnTo>
                    <a:pt x="269" y="545"/>
                  </a:lnTo>
                  <a:lnTo>
                    <a:pt x="268" y="545"/>
                  </a:lnTo>
                  <a:lnTo>
                    <a:pt x="268" y="544"/>
                  </a:lnTo>
                  <a:lnTo>
                    <a:pt x="267" y="545"/>
                  </a:lnTo>
                  <a:lnTo>
                    <a:pt x="267" y="544"/>
                  </a:lnTo>
                  <a:lnTo>
                    <a:pt x="265" y="545"/>
                  </a:lnTo>
                  <a:lnTo>
                    <a:pt x="264" y="545"/>
                  </a:lnTo>
                  <a:lnTo>
                    <a:pt x="264" y="544"/>
                  </a:lnTo>
                  <a:lnTo>
                    <a:pt x="262" y="544"/>
                  </a:lnTo>
                  <a:lnTo>
                    <a:pt x="261" y="544"/>
                  </a:lnTo>
                  <a:lnTo>
                    <a:pt x="260" y="543"/>
                  </a:lnTo>
                  <a:lnTo>
                    <a:pt x="259" y="543"/>
                  </a:lnTo>
                  <a:lnTo>
                    <a:pt x="258" y="542"/>
                  </a:lnTo>
                  <a:lnTo>
                    <a:pt x="257" y="542"/>
                  </a:lnTo>
                  <a:lnTo>
                    <a:pt x="256" y="542"/>
                  </a:lnTo>
                  <a:lnTo>
                    <a:pt x="254" y="541"/>
                  </a:lnTo>
                  <a:lnTo>
                    <a:pt x="254" y="542"/>
                  </a:lnTo>
                  <a:lnTo>
                    <a:pt x="253" y="542"/>
                  </a:lnTo>
                  <a:lnTo>
                    <a:pt x="252" y="541"/>
                  </a:lnTo>
                  <a:lnTo>
                    <a:pt x="250" y="540"/>
                  </a:lnTo>
                  <a:lnTo>
                    <a:pt x="249" y="540"/>
                  </a:lnTo>
                  <a:lnTo>
                    <a:pt x="249" y="539"/>
                  </a:lnTo>
                  <a:lnTo>
                    <a:pt x="248" y="539"/>
                  </a:lnTo>
                  <a:lnTo>
                    <a:pt x="248" y="540"/>
                  </a:lnTo>
                  <a:lnTo>
                    <a:pt x="249" y="540"/>
                  </a:lnTo>
                  <a:lnTo>
                    <a:pt x="249" y="541"/>
                  </a:lnTo>
                  <a:lnTo>
                    <a:pt x="248" y="541"/>
                  </a:lnTo>
                  <a:lnTo>
                    <a:pt x="247" y="540"/>
                  </a:lnTo>
                  <a:lnTo>
                    <a:pt x="245" y="540"/>
                  </a:lnTo>
                  <a:lnTo>
                    <a:pt x="245" y="539"/>
                  </a:lnTo>
                  <a:lnTo>
                    <a:pt x="245" y="537"/>
                  </a:lnTo>
                  <a:lnTo>
                    <a:pt x="244" y="536"/>
                  </a:lnTo>
                  <a:lnTo>
                    <a:pt x="245" y="536"/>
                  </a:lnTo>
                  <a:lnTo>
                    <a:pt x="245" y="535"/>
                  </a:lnTo>
                  <a:lnTo>
                    <a:pt x="245" y="534"/>
                  </a:lnTo>
                  <a:lnTo>
                    <a:pt x="245" y="533"/>
                  </a:lnTo>
                  <a:lnTo>
                    <a:pt x="245" y="532"/>
                  </a:lnTo>
                  <a:lnTo>
                    <a:pt x="245" y="531"/>
                  </a:lnTo>
                  <a:lnTo>
                    <a:pt x="244" y="529"/>
                  </a:lnTo>
                  <a:lnTo>
                    <a:pt x="244" y="528"/>
                  </a:lnTo>
                  <a:lnTo>
                    <a:pt x="244" y="527"/>
                  </a:lnTo>
                  <a:lnTo>
                    <a:pt x="244" y="526"/>
                  </a:lnTo>
                  <a:lnTo>
                    <a:pt x="243" y="525"/>
                  </a:lnTo>
                  <a:lnTo>
                    <a:pt x="243" y="524"/>
                  </a:lnTo>
                  <a:lnTo>
                    <a:pt x="241" y="523"/>
                  </a:lnTo>
                  <a:lnTo>
                    <a:pt x="239" y="521"/>
                  </a:lnTo>
                  <a:lnTo>
                    <a:pt x="238" y="520"/>
                  </a:lnTo>
                  <a:lnTo>
                    <a:pt x="236" y="519"/>
                  </a:lnTo>
                  <a:lnTo>
                    <a:pt x="235" y="518"/>
                  </a:lnTo>
                  <a:lnTo>
                    <a:pt x="236" y="516"/>
                  </a:lnTo>
                  <a:lnTo>
                    <a:pt x="235" y="516"/>
                  </a:lnTo>
                  <a:lnTo>
                    <a:pt x="236" y="516"/>
                  </a:lnTo>
                  <a:lnTo>
                    <a:pt x="235" y="516"/>
                  </a:lnTo>
                  <a:lnTo>
                    <a:pt x="234" y="516"/>
                  </a:lnTo>
                  <a:lnTo>
                    <a:pt x="233" y="516"/>
                  </a:lnTo>
                  <a:lnTo>
                    <a:pt x="233" y="515"/>
                  </a:lnTo>
                  <a:lnTo>
                    <a:pt x="232" y="515"/>
                  </a:lnTo>
                  <a:lnTo>
                    <a:pt x="231" y="514"/>
                  </a:lnTo>
                  <a:lnTo>
                    <a:pt x="230" y="514"/>
                  </a:lnTo>
                  <a:lnTo>
                    <a:pt x="228" y="514"/>
                  </a:lnTo>
                  <a:lnTo>
                    <a:pt x="227" y="514"/>
                  </a:lnTo>
                  <a:lnTo>
                    <a:pt x="227" y="512"/>
                  </a:lnTo>
                  <a:lnTo>
                    <a:pt x="226" y="512"/>
                  </a:lnTo>
                  <a:lnTo>
                    <a:pt x="226" y="514"/>
                  </a:lnTo>
                  <a:lnTo>
                    <a:pt x="226" y="512"/>
                  </a:lnTo>
                  <a:lnTo>
                    <a:pt x="225" y="512"/>
                  </a:lnTo>
                  <a:lnTo>
                    <a:pt x="224" y="512"/>
                  </a:lnTo>
                  <a:lnTo>
                    <a:pt x="223" y="512"/>
                  </a:lnTo>
                  <a:lnTo>
                    <a:pt x="222" y="512"/>
                  </a:lnTo>
                  <a:lnTo>
                    <a:pt x="221" y="514"/>
                  </a:lnTo>
                  <a:lnTo>
                    <a:pt x="221" y="512"/>
                  </a:lnTo>
                  <a:lnTo>
                    <a:pt x="219" y="512"/>
                  </a:lnTo>
                  <a:lnTo>
                    <a:pt x="218" y="512"/>
                  </a:lnTo>
                  <a:lnTo>
                    <a:pt x="217" y="512"/>
                  </a:lnTo>
                  <a:lnTo>
                    <a:pt x="217" y="514"/>
                  </a:lnTo>
                  <a:lnTo>
                    <a:pt x="216" y="514"/>
                  </a:lnTo>
                  <a:lnTo>
                    <a:pt x="215" y="514"/>
                  </a:lnTo>
                  <a:lnTo>
                    <a:pt x="214" y="514"/>
                  </a:lnTo>
                  <a:lnTo>
                    <a:pt x="213" y="515"/>
                  </a:lnTo>
                  <a:lnTo>
                    <a:pt x="211" y="515"/>
                  </a:lnTo>
                  <a:lnTo>
                    <a:pt x="210" y="515"/>
                  </a:lnTo>
                  <a:lnTo>
                    <a:pt x="208" y="515"/>
                  </a:lnTo>
                  <a:lnTo>
                    <a:pt x="208" y="516"/>
                  </a:lnTo>
                  <a:lnTo>
                    <a:pt x="206" y="516"/>
                  </a:lnTo>
                  <a:lnTo>
                    <a:pt x="205" y="516"/>
                  </a:lnTo>
                  <a:lnTo>
                    <a:pt x="204" y="516"/>
                  </a:lnTo>
                  <a:lnTo>
                    <a:pt x="204" y="517"/>
                  </a:lnTo>
                  <a:lnTo>
                    <a:pt x="202" y="517"/>
                  </a:lnTo>
                  <a:lnTo>
                    <a:pt x="201" y="516"/>
                  </a:lnTo>
                  <a:lnTo>
                    <a:pt x="201" y="515"/>
                  </a:lnTo>
                  <a:lnTo>
                    <a:pt x="201" y="514"/>
                  </a:lnTo>
                  <a:lnTo>
                    <a:pt x="202" y="512"/>
                  </a:lnTo>
                  <a:lnTo>
                    <a:pt x="202" y="511"/>
                  </a:lnTo>
                  <a:lnTo>
                    <a:pt x="204" y="511"/>
                  </a:lnTo>
                  <a:lnTo>
                    <a:pt x="201" y="509"/>
                  </a:lnTo>
                  <a:lnTo>
                    <a:pt x="193" y="503"/>
                  </a:lnTo>
                  <a:lnTo>
                    <a:pt x="191" y="502"/>
                  </a:lnTo>
                  <a:lnTo>
                    <a:pt x="191" y="504"/>
                  </a:lnTo>
                  <a:lnTo>
                    <a:pt x="192" y="504"/>
                  </a:lnTo>
                  <a:lnTo>
                    <a:pt x="191" y="506"/>
                  </a:lnTo>
                  <a:lnTo>
                    <a:pt x="191" y="507"/>
                  </a:lnTo>
                  <a:lnTo>
                    <a:pt x="191" y="508"/>
                  </a:lnTo>
                  <a:lnTo>
                    <a:pt x="190" y="508"/>
                  </a:lnTo>
                  <a:lnTo>
                    <a:pt x="189" y="509"/>
                  </a:lnTo>
                  <a:lnTo>
                    <a:pt x="188" y="509"/>
                  </a:lnTo>
                  <a:lnTo>
                    <a:pt x="187" y="509"/>
                  </a:lnTo>
                  <a:lnTo>
                    <a:pt x="187" y="510"/>
                  </a:lnTo>
                  <a:lnTo>
                    <a:pt x="188" y="510"/>
                  </a:lnTo>
                  <a:lnTo>
                    <a:pt x="189" y="511"/>
                  </a:lnTo>
                  <a:lnTo>
                    <a:pt x="190" y="512"/>
                  </a:lnTo>
                  <a:lnTo>
                    <a:pt x="191" y="514"/>
                  </a:lnTo>
                  <a:lnTo>
                    <a:pt x="191" y="516"/>
                  </a:lnTo>
                  <a:lnTo>
                    <a:pt x="188" y="518"/>
                  </a:lnTo>
                  <a:lnTo>
                    <a:pt x="183" y="518"/>
                  </a:lnTo>
                  <a:lnTo>
                    <a:pt x="181" y="518"/>
                  </a:lnTo>
                  <a:lnTo>
                    <a:pt x="176" y="517"/>
                  </a:lnTo>
                  <a:lnTo>
                    <a:pt x="173" y="516"/>
                  </a:lnTo>
                  <a:lnTo>
                    <a:pt x="164" y="509"/>
                  </a:lnTo>
                  <a:lnTo>
                    <a:pt x="162" y="506"/>
                  </a:lnTo>
                  <a:lnTo>
                    <a:pt x="156" y="507"/>
                  </a:lnTo>
                  <a:lnTo>
                    <a:pt x="155" y="507"/>
                  </a:lnTo>
                  <a:lnTo>
                    <a:pt x="155" y="506"/>
                  </a:lnTo>
                  <a:lnTo>
                    <a:pt x="155" y="504"/>
                  </a:lnTo>
                  <a:lnTo>
                    <a:pt x="156" y="503"/>
                  </a:lnTo>
                  <a:lnTo>
                    <a:pt x="158" y="502"/>
                  </a:lnTo>
                  <a:lnTo>
                    <a:pt x="159" y="501"/>
                  </a:lnTo>
                  <a:lnTo>
                    <a:pt x="159" y="500"/>
                  </a:lnTo>
                  <a:lnTo>
                    <a:pt x="162" y="499"/>
                  </a:lnTo>
                  <a:lnTo>
                    <a:pt x="163" y="495"/>
                  </a:lnTo>
                  <a:lnTo>
                    <a:pt x="164" y="494"/>
                  </a:lnTo>
                  <a:lnTo>
                    <a:pt x="165" y="492"/>
                  </a:lnTo>
                  <a:lnTo>
                    <a:pt x="166" y="490"/>
                  </a:lnTo>
                  <a:lnTo>
                    <a:pt x="167" y="489"/>
                  </a:lnTo>
                  <a:lnTo>
                    <a:pt x="167" y="487"/>
                  </a:lnTo>
                  <a:lnTo>
                    <a:pt x="166" y="486"/>
                  </a:lnTo>
                  <a:lnTo>
                    <a:pt x="166" y="485"/>
                  </a:lnTo>
                  <a:lnTo>
                    <a:pt x="165" y="484"/>
                  </a:lnTo>
                  <a:lnTo>
                    <a:pt x="164" y="482"/>
                  </a:lnTo>
                  <a:lnTo>
                    <a:pt x="164" y="481"/>
                  </a:lnTo>
                  <a:lnTo>
                    <a:pt x="162" y="479"/>
                  </a:lnTo>
                  <a:lnTo>
                    <a:pt x="162" y="478"/>
                  </a:lnTo>
                  <a:lnTo>
                    <a:pt x="159" y="477"/>
                  </a:lnTo>
                  <a:lnTo>
                    <a:pt x="157" y="475"/>
                  </a:lnTo>
                  <a:lnTo>
                    <a:pt x="156" y="475"/>
                  </a:lnTo>
                  <a:lnTo>
                    <a:pt x="155" y="474"/>
                  </a:lnTo>
                  <a:lnTo>
                    <a:pt x="154" y="474"/>
                  </a:lnTo>
                  <a:lnTo>
                    <a:pt x="153" y="473"/>
                  </a:lnTo>
                  <a:lnTo>
                    <a:pt x="152" y="472"/>
                  </a:lnTo>
                  <a:lnTo>
                    <a:pt x="150" y="472"/>
                  </a:lnTo>
                  <a:lnTo>
                    <a:pt x="149" y="472"/>
                  </a:lnTo>
                  <a:lnTo>
                    <a:pt x="148" y="472"/>
                  </a:lnTo>
                  <a:lnTo>
                    <a:pt x="148" y="470"/>
                  </a:lnTo>
                  <a:lnTo>
                    <a:pt x="147" y="470"/>
                  </a:lnTo>
                  <a:lnTo>
                    <a:pt x="147" y="469"/>
                  </a:lnTo>
                  <a:lnTo>
                    <a:pt x="148" y="469"/>
                  </a:lnTo>
                  <a:lnTo>
                    <a:pt x="148" y="468"/>
                  </a:lnTo>
                  <a:lnTo>
                    <a:pt x="147" y="467"/>
                  </a:lnTo>
                  <a:lnTo>
                    <a:pt x="148" y="467"/>
                  </a:lnTo>
                  <a:lnTo>
                    <a:pt x="148" y="466"/>
                  </a:lnTo>
                  <a:lnTo>
                    <a:pt x="148" y="465"/>
                  </a:lnTo>
                  <a:lnTo>
                    <a:pt x="148" y="462"/>
                  </a:lnTo>
                  <a:lnTo>
                    <a:pt x="148" y="461"/>
                  </a:lnTo>
                  <a:lnTo>
                    <a:pt x="149" y="460"/>
                  </a:lnTo>
                  <a:lnTo>
                    <a:pt x="149" y="458"/>
                  </a:lnTo>
                  <a:lnTo>
                    <a:pt x="149" y="457"/>
                  </a:lnTo>
                  <a:lnTo>
                    <a:pt x="149" y="454"/>
                  </a:lnTo>
                  <a:lnTo>
                    <a:pt x="149" y="453"/>
                  </a:lnTo>
                  <a:lnTo>
                    <a:pt x="141" y="452"/>
                  </a:lnTo>
                  <a:lnTo>
                    <a:pt x="141" y="451"/>
                  </a:lnTo>
                  <a:lnTo>
                    <a:pt x="141" y="449"/>
                  </a:lnTo>
                  <a:lnTo>
                    <a:pt x="141" y="448"/>
                  </a:lnTo>
                  <a:lnTo>
                    <a:pt x="141" y="447"/>
                  </a:lnTo>
                  <a:lnTo>
                    <a:pt x="141" y="445"/>
                  </a:lnTo>
                  <a:lnTo>
                    <a:pt x="139" y="444"/>
                  </a:lnTo>
                  <a:lnTo>
                    <a:pt x="138" y="443"/>
                  </a:lnTo>
                  <a:lnTo>
                    <a:pt x="137" y="442"/>
                  </a:lnTo>
                  <a:lnTo>
                    <a:pt x="135" y="440"/>
                  </a:lnTo>
                  <a:lnTo>
                    <a:pt x="133" y="439"/>
                  </a:lnTo>
                  <a:lnTo>
                    <a:pt x="131" y="437"/>
                  </a:lnTo>
                  <a:lnTo>
                    <a:pt x="129" y="435"/>
                  </a:lnTo>
                  <a:lnTo>
                    <a:pt x="127" y="434"/>
                  </a:lnTo>
                  <a:lnTo>
                    <a:pt x="124" y="433"/>
                  </a:lnTo>
                  <a:lnTo>
                    <a:pt x="123" y="433"/>
                  </a:lnTo>
                  <a:lnTo>
                    <a:pt x="121" y="431"/>
                  </a:lnTo>
                  <a:lnTo>
                    <a:pt x="119" y="429"/>
                  </a:lnTo>
                  <a:lnTo>
                    <a:pt x="118" y="429"/>
                  </a:lnTo>
                  <a:lnTo>
                    <a:pt x="115" y="428"/>
                  </a:lnTo>
                  <a:lnTo>
                    <a:pt x="114" y="428"/>
                  </a:lnTo>
                  <a:lnTo>
                    <a:pt x="113" y="428"/>
                  </a:lnTo>
                  <a:lnTo>
                    <a:pt x="109" y="428"/>
                  </a:lnTo>
                  <a:lnTo>
                    <a:pt x="107" y="427"/>
                  </a:lnTo>
                  <a:lnTo>
                    <a:pt x="106" y="427"/>
                  </a:lnTo>
                  <a:lnTo>
                    <a:pt x="105" y="427"/>
                  </a:lnTo>
                  <a:lnTo>
                    <a:pt x="102" y="425"/>
                  </a:lnTo>
                  <a:lnTo>
                    <a:pt x="101" y="425"/>
                  </a:lnTo>
                  <a:lnTo>
                    <a:pt x="99" y="424"/>
                  </a:lnTo>
                  <a:lnTo>
                    <a:pt x="98" y="423"/>
                  </a:lnTo>
                  <a:lnTo>
                    <a:pt x="96" y="420"/>
                  </a:lnTo>
                  <a:lnTo>
                    <a:pt x="94" y="418"/>
                  </a:lnTo>
                  <a:lnTo>
                    <a:pt x="93" y="416"/>
                  </a:lnTo>
                  <a:lnTo>
                    <a:pt x="89" y="399"/>
                  </a:lnTo>
                  <a:lnTo>
                    <a:pt x="87" y="402"/>
                  </a:lnTo>
                  <a:lnTo>
                    <a:pt x="86" y="401"/>
                  </a:lnTo>
                  <a:lnTo>
                    <a:pt x="86" y="400"/>
                  </a:lnTo>
                  <a:lnTo>
                    <a:pt x="85" y="399"/>
                  </a:lnTo>
                  <a:lnTo>
                    <a:pt x="85" y="398"/>
                  </a:lnTo>
                  <a:lnTo>
                    <a:pt x="85" y="397"/>
                  </a:lnTo>
                  <a:lnTo>
                    <a:pt x="84" y="395"/>
                  </a:lnTo>
                  <a:lnTo>
                    <a:pt x="84" y="394"/>
                  </a:lnTo>
                  <a:lnTo>
                    <a:pt x="83" y="393"/>
                  </a:lnTo>
                  <a:lnTo>
                    <a:pt x="83" y="392"/>
                  </a:lnTo>
                  <a:lnTo>
                    <a:pt x="81" y="391"/>
                  </a:lnTo>
                  <a:lnTo>
                    <a:pt x="81" y="390"/>
                  </a:lnTo>
                  <a:lnTo>
                    <a:pt x="80" y="389"/>
                  </a:lnTo>
                  <a:lnTo>
                    <a:pt x="79" y="387"/>
                  </a:lnTo>
                  <a:lnTo>
                    <a:pt x="79" y="389"/>
                  </a:lnTo>
                  <a:lnTo>
                    <a:pt x="78" y="386"/>
                  </a:lnTo>
                  <a:lnTo>
                    <a:pt x="77" y="385"/>
                  </a:lnTo>
                  <a:lnTo>
                    <a:pt x="76" y="384"/>
                  </a:lnTo>
                  <a:lnTo>
                    <a:pt x="76" y="383"/>
                  </a:lnTo>
                  <a:lnTo>
                    <a:pt x="75" y="383"/>
                  </a:lnTo>
                  <a:lnTo>
                    <a:pt x="73" y="382"/>
                  </a:lnTo>
                  <a:lnTo>
                    <a:pt x="72" y="381"/>
                  </a:lnTo>
                  <a:lnTo>
                    <a:pt x="71" y="380"/>
                  </a:lnTo>
                  <a:lnTo>
                    <a:pt x="70" y="378"/>
                  </a:lnTo>
                  <a:lnTo>
                    <a:pt x="69" y="378"/>
                  </a:lnTo>
                  <a:lnTo>
                    <a:pt x="68" y="377"/>
                  </a:lnTo>
                  <a:lnTo>
                    <a:pt x="68" y="376"/>
                  </a:lnTo>
                  <a:lnTo>
                    <a:pt x="68" y="375"/>
                  </a:lnTo>
                  <a:lnTo>
                    <a:pt x="67" y="375"/>
                  </a:lnTo>
                  <a:lnTo>
                    <a:pt x="66" y="374"/>
                  </a:lnTo>
                  <a:lnTo>
                    <a:pt x="63" y="373"/>
                  </a:lnTo>
                  <a:lnTo>
                    <a:pt x="59" y="373"/>
                  </a:lnTo>
                  <a:lnTo>
                    <a:pt x="58" y="373"/>
                  </a:lnTo>
                  <a:lnTo>
                    <a:pt x="57" y="373"/>
                  </a:lnTo>
                  <a:lnTo>
                    <a:pt x="55" y="373"/>
                  </a:lnTo>
                  <a:lnTo>
                    <a:pt x="54" y="373"/>
                  </a:lnTo>
                  <a:lnTo>
                    <a:pt x="53" y="373"/>
                  </a:lnTo>
                  <a:lnTo>
                    <a:pt x="52" y="373"/>
                  </a:lnTo>
                  <a:lnTo>
                    <a:pt x="51" y="373"/>
                  </a:lnTo>
                  <a:lnTo>
                    <a:pt x="50" y="374"/>
                  </a:lnTo>
                  <a:lnTo>
                    <a:pt x="49" y="374"/>
                  </a:lnTo>
                  <a:lnTo>
                    <a:pt x="47" y="374"/>
                  </a:lnTo>
                  <a:lnTo>
                    <a:pt x="46" y="374"/>
                  </a:lnTo>
                  <a:lnTo>
                    <a:pt x="45" y="375"/>
                  </a:lnTo>
                  <a:lnTo>
                    <a:pt x="44" y="375"/>
                  </a:lnTo>
                  <a:lnTo>
                    <a:pt x="43" y="374"/>
                  </a:lnTo>
                  <a:lnTo>
                    <a:pt x="40" y="376"/>
                  </a:lnTo>
                  <a:lnTo>
                    <a:pt x="37" y="376"/>
                  </a:lnTo>
                  <a:lnTo>
                    <a:pt x="36" y="377"/>
                  </a:lnTo>
                  <a:lnTo>
                    <a:pt x="36" y="378"/>
                  </a:lnTo>
                  <a:lnTo>
                    <a:pt x="35" y="377"/>
                  </a:lnTo>
                  <a:lnTo>
                    <a:pt x="34" y="376"/>
                  </a:lnTo>
                  <a:lnTo>
                    <a:pt x="34" y="378"/>
                  </a:lnTo>
                  <a:lnTo>
                    <a:pt x="34" y="380"/>
                  </a:lnTo>
                  <a:lnTo>
                    <a:pt x="32" y="382"/>
                  </a:lnTo>
                  <a:lnTo>
                    <a:pt x="30" y="383"/>
                  </a:lnTo>
                  <a:lnTo>
                    <a:pt x="29" y="384"/>
                  </a:lnTo>
                  <a:lnTo>
                    <a:pt x="28" y="384"/>
                  </a:lnTo>
                  <a:lnTo>
                    <a:pt x="28" y="385"/>
                  </a:lnTo>
                  <a:lnTo>
                    <a:pt x="27" y="386"/>
                  </a:lnTo>
                  <a:lnTo>
                    <a:pt x="26" y="387"/>
                  </a:lnTo>
                  <a:lnTo>
                    <a:pt x="26" y="386"/>
                  </a:lnTo>
                  <a:lnTo>
                    <a:pt x="25" y="387"/>
                  </a:lnTo>
                  <a:lnTo>
                    <a:pt x="25" y="389"/>
                  </a:lnTo>
                  <a:lnTo>
                    <a:pt x="24" y="389"/>
                  </a:lnTo>
                  <a:lnTo>
                    <a:pt x="24" y="390"/>
                  </a:lnTo>
                  <a:lnTo>
                    <a:pt x="24" y="391"/>
                  </a:lnTo>
                  <a:lnTo>
                    <a:pt x="23" y="391"/>
                  </a:lnTo>
                  <a:lnTo>
                    <a:pt x="23" y="392"/>
                  </a:lnTo>
                  <a:lnTo>
                    <a:pt x="23" y="393"/>
                  </a:lnTo>
                  <a:lnTo>
                    <a:pt x="23" y="394"/>
                  </a:lnTo>
                  <a:lnTo>
                    <a:pt x="23" y="395"/>
                  </a:lnTo>
                  <a:lnTo>
                    <a:pt x="24" y="397"/>
                  </a:lnTo>
                  <a:lnTo>
                    <a:pt x="25" y="398"/>
                  </a:lnTo>
                  <a:lnTo>
                    <a:pt x="26" y="398"/>
                  </a:lnTo>
                  <a:lnTo>
                    <a:pt x="26" y="399"/>
                  </a:lnTo>
                  <a:lnTo>
                    <a:pt x="27" y="399"/>
                  </a:lnTo>
                  <a:lnTo>
                    <a:pt x="28" y="400"/>
                  </a:lnTo>
                  <a:lnTo>
                    <a:pt x="29" y="401"/>
                  </a:lnTo>
                  <a:lnTo>
                    <a:pt x="30" y="401"/>
                  </a:lnTo>
                  <a:lnTo>
                    <a:pt x="32" y="401"/>
                  </a:lnTo>
                  <a:lnTo>
                    <a:pt x="32" y="402"/>
                  </a:lnTo>
                  <a:lnTo>
                    <a:pt x="30" y="402"/>
                  </a:lnTo>
                  <a:lnTo>
                    <a:pt x="29" y="402"/>
                  </a:lnTo>
                  <a:lnTo>
                    <a:pt x="28" y="402"/>
                  </a:lnTo>
                  <a:lnTo>
                    <a:pt x="27" y="402"/>
                  </a:lnTo>
                  <a:lnTo>
                    <a:pt x="27" y="401"/>
                  </a:lnTo>
                  <a:lnTo>
                    <a:pt x="26" y="401"/>
                  </a:lnTo>
                  <a:lnTo>
                    <a:pt x="25" y="400"/>
                  </a:lnTo>
                  <a:lnTo>
                    <a:pt x="24" y="400"/>
                  </a:lnTo>
                  <a:lnTo>
                    <a:pt x="23" y="399"/>
                  </a:lnTo>
                  <a:lnTo>
                    <a:pt x="21" y="399"/>
                  </a:lnTo>
                  <a:lnTo>
                    <a:pt x="21" y="398"/>
                  </a:lnTo>
                  <a:lnTo>
                    <a:pt x="20" y="398"/>
                  </a:lnTo>
                  <a:lnTo>
                    <a:pt x="19" y="397"/>
                  </a:lnTo>
                  <a:lnTo>
                    <a:pt x="18" y="395"/>
                  </a:lnTo>
                  <a:lnTo>
                    <a:pt x="17" y="394"/>
                  </a:lnTo>
                  <a:lnTo>
                    <a:pt x="16" y="393"/>
                  </a:lnTo>
                  <a:lnTo>
                    <a:pt x="15" y="392"/>
                  </a:lnTo>
                  <a:lnTo>
                    <a:pt x="14" y="391"/>
                  </a:lnTo>
                  <a:lnTo>
                    <a:pt x="11" y="387"/>
                  </a:lnTo>
                  <a:lnTo>
                    <a:pt x="9" y="383"/>
                  </a:lnTo>
                  <a:lnTo>
                    <a:pt x="10" y="378"/>
                  </a:lnTo>
                  <a:lnTo>
                    <a:pt x="10" y="375"/>
                  </a:lnTo>
                  <a:lnTo>
                    <a:pt x="10" y="374"/>
                  </a:lnTo>
                  <a:lnTo>
                    <a:pt x="14" y="369"/>
                  </a:lnTo>
                  <a:lnTo>
                    <a:pt x="16" y="367"/>
                  </a:lnTo>
                  <a:lnTo>
                    <a:pt x="19" y="364"/>
                  </a:lnTo>
                  <a:lnTo>
                    <a:pt x="19" y="362"/>
                  </a:lnTo>
                  <a:lnTo>
                    <a:pt x="21" y="359"/>
                  </a:lnTo>
                  <a:lnTo>
                    <a:pt x="21" y="358"/>
                  </a:lnTo>
                  <a:lnTo>
                    <a:pt x="20" y="356"/>
                  </a:lnTo>
                  <a:lnTo>
                    <a:pt x="20" y="352"/>
                  </a:lnTo>
                  <a:lnTo>
                    <a:pt x="19" y="352"/>
                  </a:lnTo>
                  <a:lnTo>
                    <a:pt x="18" y="351"/>
                  </a:lnTo>
                  <a:lnTo>
                    <a:pt x="16" y="350"/>
                  </a:lnTo>
                  <a:lnTo>
                    <a:pt x="16" y="349"/>
                  </a:lnTo>
                  <a:lnTo>
                    <a:pt x="15" y="348"/>
                  </a:lnTo>
                  <a:lnTo>
                    <a:pt x="14" y="348"/>
                  </a:lnTo>
                  <a:lnTo>
                    <a:pt x="12" y="347"/>
                  </a:lnTo>
                  <a:lnTo>
                    <a:pt x="11" y="345"/>
                  </a:lnTo>
                  <a:lnTo>
                    <a:pt x="9" y="344"/>
                  </a:lnTo>
                  <a:lnTo>
                    <a:pt x="7" y="343"/>
                  </a:lnTo>
                  <a:lnTo>
                    <a:pt x="1" y="343"/>
                  </a:lnTo>
                  <a:lnTo>
                    <a:pt x="0" y="343"/>
                  </a:lnTo>
                  <a:lnTo>
                    <a:pt x="0" y="342"/>
                  </a:lnTo>
                  <a:close/>
                  <a:moveTo>
                    <a:pt x="47" y="245"/>
                  </a:moveTo>
                  <a:lnTo>
                    <a:pt x="53" y="248"/>
                  </a:lnTo>
                  <a:lnTo>
                    <a:pt x="58" y="250"/>
                  </a:lnTo>
                  <a:lnTo>
                    <a:pt x="60" y="251"/>
                  </a:lnTo>
                  <a:lnTo>
                    <a:pt x="67" y="255"/>
                  </a:lnTo>
                  <a:lnTo>
                    <a:pt x="68" y="256"/>
                  </a:lnTo>
                  <a:lnTo>
                    <a:pt x="71" y="257"/>
                  </a:lnTo>
                  <a:lnTo>
                    <a:pt x="72" y="258"/>
                  </a:lnTo>
                  <a:lnTo>
                    <a:pt x="75" y="258"/>
                  </a:lnTo>
                  <a:lnTo>
                    <a:pt x="75" y="259"/>
                  </a:lnTo>
                  <a:lnTo>
                    <a:pt x="77" y="259"/>
                  </a:lnTo>
                  <a:lnTo>
                    <a:pt x="81" y="261"/>
                  </a:lnTo>
                  <a:lnTo>
                    <a:pt x="85" y="264"/>
                  </a:lnTo>
                  <a:lnTo>
                    <a:pt x="88" y="265"/>
                  </a:lnTo>
                  <a:lnTo>
                    <a:pt x="96" y="268"/>
                  </a:lnTo>
                  <a:lnTo>
                    <a:pt x="97" y="269"/>
                  </a:lnTo>
                  <a:lnTo>
                    <a:pt x="103" y="273"/>
                  </a:lnTo>
                  <a:lnTo>
                    <a:pt x="105" y="274"/>
                  </a:lnTo>
                  <a:lnTo>
                    <a:pt x="107" y="275"/>
                  </a:lnTo>
                  <a:lnTo>
                    <a:pt x="109" y="277"/>
                  </a:lnTo>
                  <a:lnTo>
                    <a:pt x="110" y="277"/>
                  </a:lnTo>
                  <a:lnTo>
                    <a:pt x="111" y="278"/>
                  </a:lnTo>
                  <a:lnTo>
                    <a:pt x="112" y="280"/>
                  </a:lnTo>
                  <a:lnTo>
                    <a:pt x="112" y="281"/>
                  </a:lnTo>
                  <a:lnTo>
                    <a:pt x="113" y="281"/>
                  </a:lnTo>
                  <a:lnTo>
                    <a:pt x="120" y="281"/>
                  </a:lnTo>
                  <a:lnTo>
                    <a:pt x="121" y="281"/>
                  </a:lnTo>
                  <a:lnTo>
                    <a:pt x="122" y="281"/>
                  </a:lnTo>
                  <a:lnTo>
                    <a:pt x="127" y="281"/>
                  </a:lnTo>
                  <a:lnTo>
                    <a:pt x="132" y="281"/>
                  </a:lnTo>
                  <a:lnTo>
                    <a:pt x="139" y="281"/>
                  </a:lnTo>
                  <a:lnTo>
                    <a:pt x="141" y="281"/>
                  </a:lnTo>
                  <a:lnTo>
                    <a:pt x="146" y="281"/>
                  </a:lnTo>
                  <a:lnTo>
                    <a:pt x="147" y="281"/>
                  </a:lnTo>
                  <a:lnTo>
                    <a:pt x="147" y="280"/>
                  </a:lnTo>
                  <a:lnTo>
                    <a:pt x="148" y="274"/>
                  </a:lnTo>
                  <a:lnTo>
                    <a:pt x="152" y="260"/>
                  </a:lnTo>
                  <a:lnTo>
                    <a:pt x="153" y="257"/>
                  </a:lnTo>
                  <a:lnTo>
                    <a:pt x="154" y="256"/>
                  </a:lnTo>
                  <a:lnTo>
                    <a:pt x="155" y="256"/>
                  </a:lnTo>
                  <a:lnTo>
                    <a:pt x="156" y="256"/>
                  </a:lnTo>
                  <a:lnTo>
                    <a:pt x="154" y="255"/>
                  </a:lnTo>
                  <a:lnTo>
                    <a:pt x="153" y="255"/>
                  </a:lnTo>
                  <a:lnTo>
                    <a:pt x="152" y="255"/>
                  </a:lnTo>
                  <a:lnTo>
                    <a:pt x="152" y="256"/>
                  </a:lnTo>
                  <a:lnTo>
                    <a:pt x="150" y="258"/>
                  </a:lnTo>
                  <a:lnTo>
                    <a:pt x="146" y="257"/>
                  </a:lnTo>
                  <a:lnTo>
                    <a:pt x="146" y="256"/>
                  </a:lnTo>
                  <a:lnTo>
                    <a:pt x="146" y="248"/>
                  </a:lnTo>
                  <a:lnTo>
                    <a:pt x="146" y="247"/>
                  </a:lnTo>
                  <a:lnTo>
                    <a:pt x="146" y="245"/>
                  </a:lnTo>
                  <a:lnTo>
                    <a:pt x="148" y="245"/>
                  </a:lnTo>
                  <a:lnTo>
                    <a:pt x="154" y="245"/>
                  </a:lnTo>
                  <a:lnTo>
                    <a:pt x="155" y="245"/>
                  </a:lnTo>
                  <a:lnTo>
                    <a:pt x="163" y="245"/>
                  </a:lnTo>
                  <a:lnTo>
                    <a:pt x="163" y="247"/>
                  </a:lnTo>
                  <a:lnTo>
                    <a:pt x="163" y="250"/>
                  </a:lnTo>
                  <a:lnTo>
                    <a:pt x="164" y="253"/>
                  </a:lnTo>
                  <a:lnTo>
                    <a:pt x="164" y="255"/>
                  </a:lnTo>
                  <a:lnTo>
                    <a:pt x="164" y="256"/>
                  </a:lnTo>
                  <a:lnTo>
                    <a:pt x="164" y="257"/>
                  </a:lnTo>
                  <a:lnTo>
                    <a:pt x="163" y="259"/>
                  </a:lnTo>
                  <a:lnTo>
                    <a:pt x="164" y="260"/>
                  </a:lnTo>
                  <a:lnTo>
                    <a:pt x="163" y="263"/>
                  </a:lnTo>
                  <a:lnTo>
                    <a:pt x="162" y="263"/>
                  </a:lnTo>
                  <a:lnTo>
                    <a:pt x="162" y="261"/>
                  </a:lnTo>
                  <a:lnTo>
                    <a:pt x="162" y="260"/>
                  </a:lnTo>
                  <a:lnTo>
                    <a:pt x="154" y="258"/>
                  </a:lnTo>
                  <a:lnTo>
                    <a:pt x="154" y="259"/>
                  </a:lnTo>
                  <a:lnTo>
                    <a:pt x="154" y="260"/>
                  </a:lnTo>
                  <a:lnTo>
                    <a:pt x="153" y="260"/>
                  </a:lnTo>
                  <a:lnTo>
                    <a:pt x="150" y="274"/>
                  </a:lnTo>
                  <a:lnTo>
                    <a:pt x="148" y="280"/>
                  </a:lnTo>
                  <a:lnTo>
                    <a:pt x="148" y="281"/>
                  </a:lnTo>
                  <a:lnTo>
                    <a:pt x="157" y="281"/>
                  </a:lnTo>
                  <a:lnTo>
                    <a:pt x="167" y="280"/>
                  </a:lnTo>
                  <a:lnTo>
                    <a:pt x="169" y="280"/>
                  </a:lnTo>
                  <a:lnTo>
                    <a:pt x="166" y="277"/>
                  </a:lnTo>
                  <a:lnTo>
                    <a:pt x="167" y="277"/>
                  </a:lnTo>
                  <a:lnTo>
                    <a:pt x="166" y="276"/>
                  </a:lnTo>
                  <a:lnTo>
                    <a:pt x="165" y="276"/>
                  </a:lnTo>
                  <a:lnTo>
                    <a:pt x="165" y="275"/>
                  </a:lnTo>
                  <a:lnTo>
                    <a:pt x="166" y="273"/>
                  </a:lnTo>
                  <a:lnTo>
                    <a:pt x="166" y="269"/>
                  </a:lnTo>
                  <a:lnTo>
                    <a:pt x="166" y="266"/>
                  </a:lnTo>
                  <a:lnTo>
                    <a:pt x="165" y="266"/>
                  </a:lnTo>
                  <a:lnTo>
                    <a:pt x="165" y="265"/>
                  </a:lnTo>
                  <a:lnTo>
                    <a:pt x="165" y="264"/>
                  </a:lnTo>
                  <a:lnTo>
                    <a:pt x="165" y="263"/>
                  </a:lnTo>
                  <a:lnTo>
                    <a:pt x="170" y="264"/>
                  </a:lnTo>
                  <a:lnTo>
                    <a:pt x="171" y="264"/>
                  </a:lnTo>
                  <a:lnTo>
                    <a:pt x="172" y="264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9" y="266"/>
                  </a:lnTo>
                  <a:lnTo>
                    <a:pt x="181" y="266"/>
                  </a:lnTo>
                  <a:lnTo>
                    <a:pt x="182" y="266"/>
                  </a:lnTo>
                  <a:lnTo>
                    <a:pt x="183" y="266"/>
                  </a:lnTo>
                  <a:lnTo>
                    <a:pt x="184" y="267"/>
                  </a:lnTo>
                  <a:lnTo>
                    <a:pt x="185" y="267"/>
                  </a:lnTo>
                  <a:lnTo>
                    <a:pt x="187" y="267"/>
                  </a:lnTo>
                  <a:lnTo>
                    <a:pt x="189" y="267"/>
                  </a:lnTo>
                  <a:lnTo>
                    <a:pt x="190" y="267"/>
                  </a:lnTo>
                  <a:lnTo>
                    <a:pt x="190" y="266"/>
                  </a:lnTo>
                  <a:lnTo>
                    <a:pt x="189" y="264"/>
                  </a:lnTo>
                  <a:lnTo>
                    <a:pt x="189" y="261"/>
                  </a:lnTo>
                  <a:lnTo>
                    <a:pt x="189" y="260"/>
                  </a:lnTo>
                  <a:lnTo>
                    <a:pt x="189" y="258"/>
                  </a:lnTo>
                  <a:lnTo>
                    <a:pt x="188" y="256"/>
                  </a:lnTo>
                  <a:lnTo>
                    <a:pt x="188" y="253"/>
                  </a:lnTo>
                  <a:lnTo>
                    <a:pt x="188" y="252"/>
                  </a:lnTo>
                  <a:lnTo>
                    <a:pt x="187" y="250"/>
                  </a:lnTo>
                  <a:lnTo>
                    <a:pt x="187" y="249"/>
                  </a:lnTo>
                  <a:lnTo>
                    <a:pt x="195" y="248"/>
                  </a:lnTo>
                  <a:lnTo>
                    <a:pt x="193" y="243"/>
                  </a:lnTo>
                  <a:lnTo>
                    <a:pt x="185" y="244"/>
                  </a:lnTo>
                  <a:lnTo>
                    <a:pt x="184" y="234"/>
                  </a:lnTo>
                  <a:lnTo>
                    <a:pt x="205" y="231"/>
                  </a:lnTo>
                  <a:lnTo>
                    <a:pt x="206" y="231"/>
                  </a:lnTo>
                  <a:lnTo>
                    <a:pt x="206" y="230"/>
                  </a:lnTo>
                  <a:lnTo>
                    <a:pt x="206" y="227"/>
                  </a:lnTo>
                  <a:lnTo>
                    <a:pt x="205" y="225"/>
                  </a:lnTo>
                  <a:lnTo>
                    <a:pt x="204" y="226"/>
                  </a:lnTo>
                  <a:lnTo>
                    <a:pt x="183" y="230"/>
                  </a:lnTo>
                  <a:lnTo>
                    <a:pt x="183" y="227"/>
                  </a:lnTo>
                  <a:lnTo>
                    <a:pt x="163" y="228"/>
                  </a:lnTo>
                  <a:lnTo>
                    <a:pt x="163" y="227"/>
                  </a:lnTo>
                  <a:lnTo>
                    <a:pt x="164" y="224"/>
                  </a:lnTo>
                  <a:lnTo>
                    <a:pt x="165" y="222"/>
                  </a:lnTo>
                  <a:lnTo>
                    <a:pt x="165" y="221"/>
                  </a:lnTo>
                  <a:lnTo>
                    <a:pt x="166" y="221"/>
                  </a:lnTo>
                  <a:lnTo>
                    <a:pt x="165" y="218"/>
                  </a:lnTo>
                  <a:lnTo>
                    <a:pt x="165" y="217"/>
                  </a:lnTo>
                  <a:lnTo>
                    <a:pt x="164" y="215"/>
                  </a:lnTo>
                  <a:lnTo>
                    <a:pt x="163" y="213"/>
                  </a:lnTo>
                  <a:lnTo>
                    <a:pt x="163" y="210"/>
                  </a:lnTo>
                  <a:lnTo>
                    <a:pt x="163" y="207"/>
                  </a:lnTo>
                  <a:lnTo>
                    <a:pt x="163" y="205"/>
                  </a:lnTo>
                  <a:lnTo>
                    <a:pt x="162" y="202"/>
                  </a:lnTo>
                  <a:lnTo>
                    <a:pt x="161" y="200"/>
                  </a:lnTo>
                  <a:lnTo>
                    <a:pt x="159" y="199"/>
                  </a:lnTo>
                  <a:lnTo>
                    <a:pt x="158" y="199"/>
                  </a:lnTo>
                  <a:lnTo>
                    <a:pt x="157" y="199"/>
                  </a:lnTo>
                  <a:lnTo>
                    <a:pt x="156" y="199"/>
                  </a:lnTo>
                  <a:lnTo>
                    <a:pt x="154" y="200"/>
                  </a:lnTo>
                  <a:lnTo>
                    <a:pt x="152" y="200"/>
                  </a:lnTo>
                  <a:lnTo>
                    <a:pt x="147" y="201"/>
                  </a:lnTo>
                  <a:lnTo>
                    <a:pt x="145" y="201"/>
                  </a:lnTo>
                  <a:lnTo>
                    <a:pt x="142" y="201"/>
                  </a:lnTo>
                  <a:lnTo>
                    <a:pt x="140" y="202"/>
                  </a:lnTo>
                  <a:lnTo>
                    <a:pt x="139" y="202"/>
                  </a:lnTo>
                  <a:lnTo>
                    <a:pt x="137" y="202"/>
                  </a:lnTo>
                  <a:lnTo>
                    <a:pt x="136" y="202"/>
                  </a:lnTo>
                  <a:lnTo>
                    <a:pt x="135" y="202"/>
                  </a:lnTo>
                  <a:lnTo>
                    <a:pt x="132" y="203"/>
                  </a:lnTo>
                  <a:lnTo>
                    <a:pt x="130" y="203"/>
                  </a:lnTo>
                  <a:lnTo>
                    <a:pt x="121" y="203"/>
                  </a:lnTo>
                  <a:lnTo>
                    <a:pt x="120" y="203"/>
                  </a:lnTo>
                  <a:lnTo>
                    <a:pt x="119" y="203"/>
                  </a:lnTo>
                  <a:lnTo>
                    <a:pt x="118" y="203"/>
                  </a:lnTo>
                  <a:lnTo>
                    <a:pt x="116" y="203"/>
                  </a:lnTo>
                  <a:lnTo>
                    <a:pt x="116" y="205"/>
                  </a:lnTo>
                  <a:lnTo>
                    <a:pt x="116" y="206"/>
                  </a:lnTo>
                  <a:lnTo>
                    <a:pt x="116" y="207"/>
                  </a:lnTo>
                  <a:lnTo>
                    <a:pt x="116" y="208"/>
                  </a:lnTo>
                  <a:lnTo>
                    <a:pt x="116" y="209"/>
                  </a:lnTo>
                  <a:lnTo>
                    <a:pt x="118" y="210"/>
                  </a:lnTo>
                  <a:lnTo>
                    <a:pt x="118" y="213"/>
                  </a:lnTo>
                  <a:lnTo>
                    <a:pt x="118" y="214"/>
                  </a:lnTo>
                  <a:lnTo>
                    <a:pt x="118" y="218"/>
                  </a:lnTo>
                  <a:lnTo>
                    <a:pt x="118" y="221"/>
                  </a:lnTo>
                  <a:lnTo>
                    <a:pt x="118" y="224"/>
                  </a:lnTo>
                  <a:lnTo>
                    <a:pt x="118" y="228"/>
                  </a:lnTo>
                  <a:lnTo>
                    <a:pt x="118" y="232"/>
                  </a:lnTo>
                  <a:lnTo>
                    <a:pt x="118" y="234"/>
                  </a:lnTo>
                  <a:lnTo>
                    <a:pt x="118" y="241"/>
                  </a:lnTo>
                  <a:lnTo>
                    <a:pt x="116" y="241"/>
                  </a:lnTo>
                  <a:lnTo>
                    <a:pt x="98" y="238"/>
                  </a:lnTo>
                  <a:lnTo>
                    <a:pt x="89" y="236"/>
                  </a:lnTo>
                  <a:lnTo>
                    <a:pt x="88" y="236"/>
                  </a:lnTo>
                  <a:lnTo>
                    <a:pt x="80" y="234"/>
                  </a:lnTo>
                  <a:lnTo>
                    <a:pt x="78" y="234"/>
                  </a:lnTo>
                  <a:lnTo>
                    <a:pt x="77" y="234"/>
                  </a:lnTo>
                  <a:lnTo>
                    <a:pt x="76" y="233"/>
                  </a:lnTo>
                  <a:lnTo>
                    <a:pt x="75" y="233"/>
                  </a:lnTo>
                  <a:lnTo>
                    <a:pt x="73" y="233"/>
                  </a:lnTo>
                  <a:lnTo>
                    <a:pt x="72" y="234"/>
                  </a:lnTo>
                  <a:lnTo>
                    <a:pt x="70" y="235"/>
                  </a:lnTo>
                  <a:lnTo>
                    <a:pt x="68" y="236"/>
                  </a:lnTo>
                  <a:lnTo>
                    <a:pt x="66" y="238"/>
                  </a:lnTo>
                  <a:lnTo>
                    <a:pt x="64" y="238"/>
                  </a:lnTo>
                  <a:lnTo>
                    <a:pt x="63" y="239"/>
                  </a:lnTo>
                  <a:lnTo>
                    <a:pt x="62" y="239"/>
                  </a:lnTo>
                  <a:lnTo>
                    <a:pt x="59" y="240"/>
                  </a:lnTo>
                  <a:lnTo>
                    <a:pt x="59" y="241"/>
                  </a:lnTo>
                  <a:lnTo>
                    <a:pt x="57" y="241"/>
                  </a:lnTo>
                  <a:lnTo>
                    <a:pt x="53" y="243"/>
                  </a:lnTo>
                  <a:lnTo>
                    <a:pt x="51" y="244"/>
                  </a:lnTo>
                  <a:lnTo>
                    <a:pt x="50" y="245"/>
                  </a:lnTo>
                  <a:lnTo>
                    <a:pt x="49" y="245"/>
                  </a:lnTo>
                  <a:lnTo>
                    <a:pt x="47" y="245"/>
                  </a:lnTo>
                  <a:close/>
                  <a:moveTo>
                    <a:pt x="76" y="327"/>
                  </a:moveTo>
                  <a:lnTo>
                    <a:pt x="79" y="327"/>
                  </a:lnTo>
                  <a:lnTo>
                    <a:pt x="83" y="328"/>
                  </a:lnTo>
                  <a:lnTo>
                    <a:pt x="87" y="328"/>
                  </a:lnTo>
                  <a:lnTo>
                    <a:pt x="87" y="330"/>
                  </a:lnTo>
                  <a:lnTo>
                    <a:pt x="89" y="330"/>
                  </a:lnTo>
                  <a:lnTo>
                    <a:pt x="90" y="330"/>
                  </a:lnTo>
                  <a:lnTo>
                    <a:pt x="90" y="340"/>
                  </a:lnTo>
                  <a:lnTo>
                    <a:pt x="83" y="336"/>
                  </a:lnTo>
                  <a:lnTo>
                    <a:pt x="80" y="341"/>
                  </a:lnTo>
                  <a:lnTo>
                    <a:pt x="84" y="342"/>
                  </a:lnTo>
                  <a:lnTo>
                    <a:pt x="87" y="343"/>
                  </a:lnTo>
                  <a:lnTo>
                    <a:pt x="92" y="345"/>
                  </a:lnTo>
                  <a:lnTo>
                    <a:pt x="90" y="347"/>
                  </a:lnTo>
                  <a:lnTo>
                    <a:pt x="89" y="350"/>
                  </a:lnTo>
                  <a:lnTo>
                    <a:pt x="88" y="352"/>
                  </a:lnTo>
                  <a:lnTo>
                    <a:pt x="87" y="355"/>
                  </a:lnTo>
                  <a:lnTo>
                    <a:pt x="88" y="355"/>
                  </a:lnTo>
                  <a:lnTo>
                    <a:pt x="89" y="355"/>
                  </a:lnTo>
                  <a:lnTo>
                    <a:pt x="90" y="355"/>
                  </a:lnTo>
                  <a:lnTo>
                    <a:pt x="92" y="355"/>
                  </a:lnTo>
                  <a:lnTo>
                    <a:pt x="93" y="353"/>
                  </a:lnTo>
                  <a:lnTo>
                    <a:pt x="96" y="344"/>
                  </a:lnTo>
                  <a:lnTo>
                    <a:pt x="96" y="341"/>
                  </a:lnTo>
                  <a:lnTo>
                    <a:pt x="96" y="331"/>
                  </a:lnTo>
                  <a:lnTo>
                    <a:pt x="97" y="331"/>
                  </a:lnTo>
                  <a:lnTo>
                    <a:pt x="102" y="330"/>
                  </a:lnTo>
                  <a:lnTo>
                    <a:pt x="102" y="328"/>
                  </a:lnTo>
                  <a:lnTo>
                    <a:pt x="110" y="328"/>
                  </a:lnTo>
                  <a:lnTo>
                    <a:pt x="112" y="328"/>
                  </a:lnTo>
                  <a:lnTo>
                    <a:pt x="113" y="328"/>
                  </a:lnTo>
                  <a:lnTo>
                    <a:pt x="114" y="328"/>
                  </a:lnTo>
                  <a:lnTo>
                    <a:pt x="115" y="330"/>
                  </a:lnTo>
                  <a:lnTo>
                    <a:pt x="116" y="330"/>
                  </a:lnTo>
                  <a:lnTo>
                    <a:pt x="119" y="330"/>
                  </a:lnTo>
                  <a:lnTo>
                    <a:pt x="120" y="330"/>
                  </a:lnTo>
                  <a:lnTo>
                    <a:pt x="121" y="330"/>
                  </a:lnTo>
                  <a:lnTo>
                    <a:pt x="133" y="330"/>
                  </a:lnTo>
                  <a:lnTo>
                    <a:pt x="137" y="330"/>
                  </a:lnTo>
                  <a:lnTo>
                    <a:pt x="140" y="330"/>
                  </a:lnTo>
                  <a:lnTo>
                    <a:pt x="142" y="330"/>
                  </a:lnTo>
                  <a:lnTo>
                    <a:pt x="146" y="330"/>
                  </a:lnTo>
                  <a:lnTo>
                    <a:pt x="147" y="330"/>
                  </a:lnTo>
                  <a:lnTo>
                    <a:pt x="146" y="328"/>
                  </a:lnTo>
                  <a:lnTo>
                    <a:pt x="144" y="327"/>
                  </a:lnTo>
                  <a:lnTo>
                    <a:pt x="130" y="327"/>
                  </a:lnTo>
                  <a:lnTo>
                    <a:pt x="121" y="327"/>
                  </a:lnTo>
                  <a:lnTo>
                    <a:pt x="122" y="326"/>
                  </a:lnTo>
                  <a:lnTo>
                    <a:pt x="123" y="318"/>
                  </a:lnTo>
                  <a:lnTo>
                    <a:pt x="123" y="317"/>
                  </a:lnTo>
                  <a:lnTo>
                    <a:pt x="123" y="316"/>
                  </a:lnTo>
                  <a:lnTo>
                    <a:pt x="123" y="315"/>
                  </a:lnTo>
                  <a:lnTo>
                    <a:pt x="122" y="315"/>
                  </a:lnTo>
                  <a:lnTo>
                    <a:pt x="121" y="314"/>
                  </a:lnTo>
                  <a:lnTo>
                    <a:pt x="120" y="314"/>
                  </a:lnTo>
                  <a:lnTo>
                    <a:pt x="121" y="306"/>
                  </a:lnTo>
                  <a:lnTo>
                    <a:pt x="119" y="306"/>
                  </a:lnTo>
                  <a:lnTo>
                    <a:pt x="116" y="306"/>
                  </a:lnTo>
                  <a:lnTo>
                    <a:pt x="114" y="306"/>
                  </a:lnTo>
                  <a:lnTo>
                    <a:pt x="112" y="307"/>
                  </a:lnTo>
                  <a:lnTo>
                    <a:pt x="110" y="307"/>
                  </a:lnTo>
                  <a:lnTo>
                    <a:pt x="109" y="307"/>
                  </a:lnTo>
                  <a:lnTo>
                    <a:pt x="101" y="307"/>
                  </a:lnTo>
                  <a:lnTo>
                    <a:pt x="92" y="307"/>
                  </a:lnTo>
                  <a:lnTo>
                    <a:pt x="90" y="307"/>
                  </a:lnTo>
                  <a:lnTo>
                    <a:pt x="90" y="313"/>
                  </a:lnTo>
                  <a:lnTo>
                    <a:pt x="90" y="320"/>
                  </a:lnTo>
                  <a:lnTo>
                    <a:pt x="90" y="322"/>
                  </a:lnTo>
                  <a:lnTo>
                    <a:pt x="84" y="322"/>
                  </a:lnTo>
                  <a:lnTo>
                    <a:pt x="83" y="322"/>
                  </a:lnTo>
                  <a:lnTo>
                    <a:pt x="83" y="324"/>
                  </a:lnTo>
                  <a:lnTo>
                    <a:pt x="76" y="324"/>
                  </a:lnTo>
                  <a:lnTo>
                    <a:pt x="76" y="325"/>
                  </a:lnTo>
                  <a:lnTo>
                    <a:pt x="76" y="327"/>
                  </a:lnTo>
                  <a:close/>
                  <a:moveTo>
                    <a:pt x="83" y="385"/>
                  </a:moveTo>
                  <a:lnTo>
                    <a:pt x="84" y="386"/>
                  </a:lnTo>
                  <a:lnTo>
                    <a:pt x="86" y="389"/>
                  </a:lnTo>
                  <a:lnTo>
                    <a:pt x="86" y="390"/>
                  </a:lnTo>
                  <a:lnTo>
                    <a:pt x="87" y="392"/>
                  </a:lnTo>
                  <a:lnTo>
                    <a:pt x="88" y="394"/>
                  </a:lnTo>
                  <a:lnTo>
                    <a:pt x="89" y="395"/>
                  </a:lnTo>
                  <a:lnTo>
                    <a:pt x="90" y="397"/>
                  </a:lnTo>
                  <a:lnTo>
                    <a:pt x="90" y="400"/>
                  </a:lnTo>
                  <a:lnTo>
                    <a:pt x="92" y="403"/>
                  </a:lnTo>
                  <a:lnTo>
                    <a:pt x="93" y="407"/>
                  </a:lnTo>
                  <a:lnTo>
                    <a:pt x="93" y="411"/>
                  </a:lnTo>
                  <a:lnTo>
                    <a:pt x="94" y="414"/>
                  </a:lnTo>
                  <a:lnTo>
                    <a:pt x="94" y="415"/>
                  </a:lnTo>
                  <a:lnTo>
                    <a:pt x="94" y="416"/>
                  </a:lnTo>
                  <a:lnTo>
                    <a:pt x="95" y="417"/>
                  </a:lnTo>
                  <a:lnTo>
                    <a:pt x="95" y="418"/>
                  </a:lnTo>
                  <a:lnTo>
                    <a:pt x="96" y="418"/>
                  </a:lnTo>
                  <a:lnTo>
                    <a:pt x="98" y="420"/>
                  </a:lnTo>
                  <a:lnTo>
                    <a:pt x="99" y="423"/>
                  </a:lnTo>
                  <a:lnTo>
                    <a:pt x="101" y="424"/>
                  </a:lnTo>
                  <a:lnTo>
                    <a:pt x="103" y="425"/>
                  </a:lnTo>
                  <a:lnTo>
                    <a:pt x="104" y="426"/>
                  </a:lnTo>
                  <a:lnTo>
                    <a:pt x="105" y="426"/>
                  </a:lnTo>
                  <a:lnTo>
                    <a:pt x="106" y="427"/>
                  </a:lnTo>
                  <a:lnTo>
                    <a:pt x="109" y="427"/>
                  </a:lnTo>
                  <a:lnTo>
                    <a:pt x="113" y="427"/>
                  </a:lnTo>
                  <a:lnTo>
                    <a:pt x="115" y="427"/>
                  </a:lnTo>
                  <a:lnTo>
                    <a:pt x="116" y="428"/>
                  </a:lnTo>
                  <a:lnTo>
                    <a:pt x="120" y="428"/>
                  </a:lnTo>
                  <a:lnTo>
                    <a:pt x="120" y="429"/>
                  </a:lnTo>
                  <a:lnTo>
                    <a:pt x="124" y="432"/>
                  </a:lnTo>
                  <a:lnTo>
                    <a:pt x="126" y="433"/>
                  </a:lnTo>
                  <a:lnTo>
                    <a:pt x="127" y="434"/>
                  </a:lnTo>
                  <a:lnTo>
                    <a:pt x="129" y="435"/>
                  </a:lnTo>
                  <a:lnTo>
                    <a:pt x="131" y="436"/>
                  </a:lnTo>
                  <a:lnTo>
                    <a:pt x="131" y="437"/>
                  </a:lnTo>
                  <a:lnTo>
                    <a:pt x="133" y="437"/>
                  </a:lnTo>
                  <a:lnTo>
                    <a:pt x="135" y="439"/>
                  </a:lnTo>
                  <a:lnTo>
                    <a:pt x="137" y="441"/>
                  </a:lnTo>
                  <a:lnTo>
                    <a:pt x="138" y="442"/>
                  </a:lnTo>
                  <a:lnTo>
                    <a:pt x="140" y="443"/>
                  </a:lnTo>
                  <a:lnTo>
                    <a:pt x="140" y="444"/>
                  </a:lnTo>
                  <a:lnTo>
                    <a:pt x="141" y="444"/>
                  </a:lnTo>
                  <a:lnTo>
                    <a:pt x="142" y="444"/>
                  </a:lnTo>
                  <a:lnTo>
                    <a:pt x="142" y="443"/>
                  </a:lnTo>
                  <a:lnTo>
                    <a:pt x="144" y="443"/>
                  </a:lnTo>
                  <a:lnTo>
                    <a:pt x="145" y="442"/>
                  </a:lnTo>
                  <a:lnTo>
                    <a:pt x="144" y="441"/>
                  </a:lnTo>
                  <a:lnTo>
                    <a:pt x="145" y="440"/>
                  </a:lnTo>
                  <a:lnTo>
                    <a:pt x="145" y="439"/>
                  </a:lnTo>
                  <a:lnTo>
                    <a:pt x="146" y="439"/>
                  </a:lnTo>
                  <a:lnTo>
                    <a:pt x="148" y="437"/>
                  </a:lnTo>
                  <a:lnTo>
                    <a:pt x="149" y="439"/>
                  </a:lnTo>
                  <a:lnTo>
                    <a:pt x="150" y="440"/>
                  </a:lnTo>
                  <a:lnTo>
                    <a:pt x="152" y="439"/>
                  </a:lnTo>
                  <a:lnTo>
                    <a:pt x="154" y="440"/>
                  </a:lnTo>
                  <a:lnTo>
                    <a:pt x="154" y="439"/>
                  </a:lnTo>
                  <a:lnTo>
                    <a:pt x="155" y="437"/>
                  </a:lnTo>
                  <a:lnTo>
                    <a:pt x="157" y="433"/>
                  </a:lnTo>
                  <a:lnTo>
                    <a:pt x="155" y="432"/>
                  </a:lnTo>
                  <a:lnTo>
                    <a:pt x="153" y="432"/>
                  </a:lnTo>
                  <a:lnTo>
                    <a:pt x="150" y="433"/>
                  </a:lnTo>
                  <a:lnTo>
                    <a:pt x="148" y="433"/>
                  </a:lnTo>
                  <a:lnTo>
                    <a:pt x="148" y="432"/>
                  </a:lnTo>
                  <a:lnTo>
                    <a:pt x="147" y="432"/>
                  </a:lnTo>
                  <a:lnTo>
                    <a:pt x="145" y="431"/>
                  </a:lnTo>
                  <a:lnTo>
                    <a:pt x="141" y="428"/>
                  </a:lnTo>
                  <a:lnTo>
                    <a:pt x="138" y="426"/>
                  </a:lnTo>
                  <a:lnTo>
                    <a:pt x="136" y="425"/>
                  </a:lnTo>
                  <a:lnTo>
                    <a:pt x="133" y="424"/>
                  </a:lnTo>
                  <a:lnTo>
                    <a:pt x="131" y="423"/>
                  </a:lnTo>
                  <a:lnTo>
                    <a:pt x="131" y="422"/>
                  </a:lnTo>
                  <a:lnTo>
                    <a:pt x="127" y="419"/>
                  </a:lnTo>
                  <a:lnTo>
                    <a:pt x="122" y="417"/>
                  </a:lnTo>
                  <a:lnTo>
                    <a:pt x="118" y="414"/>
                  </a:lnTo>
                  <a:lnTo>
                    <a:pt x="110" y="409"/>
                  </a:lnTo>
                  <a:lnTo>
                    <a:pt x="105" y="406"/>
                  </a:lnTo>
                  <a:lnTo>
                    <a:pt x="103" y="401"/>
                  </a:lnTo>
                  <a:lnTo>
                    <a:pt x="102" y="399"/>
                  </a:lnTo>
                  <a:lnTo>
                    <a:pt x="103" y="394"/>
                  </a:lnTo>
                  <a:lnTo>
                    <a:pt x="105" y="394"/>
                  </a:lnTo>
                  <a:lnTo>
                    <a:pt x="104" y="398"/>
                  </a:lnTo>
                  <a:lnTo>
                    <a:pt x="105" y="401"/>
                  </a:lnTo>
                  <a:lnTo>
                    <a:pt x="107" y="404"/>
                  </a:lnTo>
                  <a:lnTo>
                    <a:pt x="113" y="408"/>
                  </a:lnTo>
                  <a:lnTo>
                    <a:pt x="127" y="417"/>
                  </a:lnTo>
                  <a:lnTo>
                    <a:pt x="133" y="422"/>
                  </a:lnTo>
                  <a:lnTo>
                    <a:pt x="136" y="422"/>
                  </a:lnTo>
                  <a:lnTo>
                    <a:pt x="137" y="424"/>
                  </a:lnTo>
                  <a:lnTo>
                    <a:pt x="139" y="425"/>
                  </a:lnTo>
                  <a:lnTo>
                    <a:pt x="142" y="426"/>
                  </a:lnTo>
                  <a:lnTo>
                    <a:pt x="145" y="428"/>
                  </a:lnTo>
                  <a:lnTo>
                    <a:pt x="148" y="429"/>
                  </a:lnTo>
                  <a:lnTo>
                    <a:pt x="148" y="431"/>
                  </a:lnTo>
                  <a:lnTo>
                    <a:pt x="150" y="431"/>
                  </a:lnTo>
                  <a:lnTo>
                    <a:pt x="149" y="431"/>
                  </a:lnTo>
                  <a:lnTo>
                    <a:pt x="150" y="431"/>
                  </a:lnTo>
                  <a:lnTo>
                    <a:pt x="153" y="429"/>
                  </a:lnTo>
                  <a:lnTo>
                    <a:pt x="154" y="429"/>
                  </a:lnTo>
                  <a:lnTo>
                    <a:pt x="155" y="429"/>
                  </a:lnTo>
                  <a:lnTo>
                    <a:pt x="155" y="428"/>
                  </a:lnTo>
                  <a:lnTo>
                    <a:pt x="156" y="428"/>
                  </a:lnTo>
                  <a:lnTo>
                    <a:pt x="157" y="429"/>
                  </a:lnTo>
                  <a:lnTo>
                    <a:pt x="158" y="429"/>
                  </a:lnTo>
                  <a:lnTo>
                    <a:pt x="159" y="429"/>
                  </a:lnTo>
                  <a:lnTo>
                    <a:pt x="162" y="429"/>
                  </a:lnTo>
                  <a:lnTo>
                    <a:pt x="165" y="431"/>
                  </a:lnTo>
                  <a:lnTo>
                    <a:pt x="171" y="432"/>
                  </a:lnTo>
                  <a:lnTo>
                    <a:pt x="173" y="433"/>
                  </a:lnTo>
                  <a:lnTo>
                    <a:pt x="173" y="432"/>
                  </a:lnTo>
                  <a:lnTo>
                    <a:pt x="174" y="431"/>
                  </a:lnTo>
                  <a:lnTo>
                    <a:pt x="174" y="429"/>
                  </a:lnTo>
                  <a:lnTo>
                    <a:pt x="176" y="426"/>
                  </a:lnTo>
                  <a:lnTo>
                    <a:pt x="176" y="425"/>
                  </a:lnTo>
                  <a:lnTo>
                    <a:pt x="179" y="423"/>
                  </a:lnTo>
                  <a:lnTo>
                    <a:pt x="183" y="415"/>
                  </a:lnTo>
                  <a:lnTo>
                    <a:pt x="185" y="411"/>
                  </a:lnTo>
                  <a:lnTo>
                    <a:pt x="187" y="409"/>
                  </a:lnTo>
                  <a:lnTo>
                    <a:pt x="185" y="408"/>
                  </a:lnTo>
                  <a:lnTo>
                    <a:pt x="184" y="408"/>
                  </a:lnTo>
                  <a:lnTo>
                    <a:pt x="184" y="407"/>
                  </a:lnTo>
                  <a:lnTo>
                    <a:pt x="188" y="402"/>
                  </a:lnTo>
                  <a:lnTo>
                    <a:pt x="191" y="397"/>
                  </a:lnTo>
                  <a:lnTo>
                    <a:pt x="195" y="391"/>
                  </a:lnTo>
                  <a:lnTo>
                    <a:pt x="198" y="386"/>
                  </a:lnTo>
                  <a:lnTo>
                    <a:pt x="200" y="383"/>
                  </a:lnTo>
                  <a:lnTo>
                    <a:pt x="200" y="382"/>
                  </a:lnTo>
                  <a:lnTo>
                    <a:pt x="198" y="381"/>
                  </a:lnTo>
                  <a:lnTo>
                    <a:pt x="196" y="380"/>
                  </a:lnTo>
                  <a:lnTo>
                    <a:pt x="193" y="378"/>
                  </a:lnTo>
                  <a:lnTo>
                    <a:pt x="192" y="377"/>
                  </a:lnTo>
                  <a:lnTo>
                    <a:pt x="192" y="376"/>
                  </a:lnTo>
                  <a:lnTo>
                    <a:pt x="193" y="376"/>
                  </a:lnTo>
                  <a:lnTo>
                    <a:pt x="198" y="368"/>
                  </a:lnTo>
                  <a:lnTo>
                    <a:pt x="199" y="367"/>
                  </a:lnTo>
                  <a:lnTo>
                    <a:pt x="198" y="366"/>
                  </a:lnTo>
                  <a:lnTo>
                    <a:pt x="198" y="365"/>
                  </a:lnTo>
                  <a:lnTo>
                    <a:pt x="197" y="364"/>
                  </a:lnTo>
                  <a:lnTo>
                    <a:pt x="196" y="362"/>
                  </a:lnTo>
                  <a:lnTo>
                    <a:pt x="195" y="361"/>
                  </a:lnTo>
                  <a:lnTo>
                    <a:pt x="193" y="360"/>
                  </a:lnTo>
                  <a:lnTo>
                    <a:pt x="191" y="359"/>
                  </a:lnTo>
                  <a:lnTo>
                    <a:pt x="190" y="358"/>
                  </a:lnTo>
                  <a:lnTo>
                    <a:pt x="188" y="357"/>
                  </a:lnTo>
                  <a:lnTo>
                    <a:pt x="184" y="355"/>
                  </a:lnTo>
                  <a:lnTo>
                    <a:pt x="183" y="355"/>
                  </a:lnTo>
                  <a:lnTo>
                    <a:pt x="183" y="353"/>
                  </a:lnTo>
                  <a:lnTo>
                    <a:pt x="182" y="353"/>
                  </a:lnTo>
                  <a:lnTo>
                    <a:pt x="176" y="350"/>
                  </a:lnTo>
                  <a:lnTo>
                    <a:pt x="175" y="349"/>
                  </a:lnTo>
                  <a:lnTo>
                    <a:pt x="174" y="348"/>
                  </a:lnTo>
                  <a:lnTo>
                    <a:pt x="172" y="348"/>
                  </a:lnTo>
                  <a:lnTo>
                    <a:pt x="165" y="343"/>
                  </a:lnTo>
                  <a:lnTo>
                    <a:pt x="164" y="342"/>
                  </a:lnTo>
                  <a:lnTo>
                    <a:pt x="163" y="342"/>
                  </a:lnTo>
                  <a:lnTo>
                    <a:pt x="162" y="341"/>
                  </a:lnTo>
                  <a:lnTo>
                    <a:pt x="162" y="340"/>
                  </a:lnTo>
                  <a:lnTo>
                    <a:pt x="161" y="340"/>
                  </a:lnTo>
                  <a:lnTo>
                    <a:pt x="159" y="339"/>
                  </a:lnTo>
                  <a:lnTo>
                    <a:pt x="158" y="336"/>
                  </a:lnTo>
                  <a:lnTo>
                    <a:pt x="155" y="333"/>
                  </a:lnTo>
                  <a:lnTo>
                    <a:pt x="154" y="331"/>
                  </a:lnTo>
                  <a:lnTo>
                    <a:pt x="153" y="330"/>
                  </a:lnTo>
                  <a:lnTo>
                    <a:pt x="152" y="330"/>
                  </a:lnTo>
                  <a:lnTo>
                    <a:pt x="141" y="330"/>
                  </a:lnTo>
                  <a:lnTo>
                    <a:pt x="140" y="330"/>
                  </a:lnTo>
                  <a:lnTo>
                    <a:pt x="133" y="330"/>
                  </a:lnTo>
                  <a:lnTo>
                    <a:pt x="133" y="331"/>
                  </a:lnTo>
                  <a:lnTo>
                    <a:pt x="133" y="333"/>
                  </a:lnTo>
                  <a:lnTo>
                    <a:pt x="132" y="331"/>
                  </a:lnTo>
                  <a:lnTo>
                    <a:pt x="132" y="330"/>
                  </a:lnTo>
                  <a:lnTo>
                    <a:pt x="131" y="330"/>
                  </a:lnTo>
                  <a:lnTo>
                    <a:pt x="131" y="331"/>
                  </a:lnTo>
                  <a:lnTo>
                    <a:pt x="132" y="333"/>
                  </a:lnTo>
                  <a:lnTo>
                    <a:pt x="133" y="335"/>
                  </a:lnTo>
                  <a:lnTo>
                    <a:pt x="129" y="335"/>
                  </a:lnTo>
                  <a:lnTo>
                    <a:pt x="129" y="333"/>
                  </a:lnTo>
                  <a:lnTo>
                    <a:pt x="129" y="331"/>
                  </a:lnTo>
                  <a:lnTo>
                    <a:pt x="129" y="330"/>
                  </a:lnTo>
                  <a:lnTo>
                    <a:pt x="128" y="330"/>
                  </a:lnTo>
                  <a:lnTo>
                    <a:pt x="126" y="330"/>
                  </a:lnTo>
                  <a:lnTo>
                    <a:pt x="121" y="331"/>
                  </a:lnTo>
                  <a:lnTo>
                    <a:pt x="120" y="331"/>
                  </a:lnTo>
                  <a:lnTo>
                    <a:pt x="120" y="330"/>
                  </a:lnTo>
                  <a:lnTo>
                    <a:pt x="119" y="330"/>
                  </a:lnTo>
                  <a:lnTo>
                    <a:pt x="119" y="331"/>
                  </a:lnTo>
                  <a:lnTo>
                    <a:pt x="118" y="331"/>
                  </a:lnTo>
                  <a:lnTo>
                    <a:pt x="116" y="331"/>
                  </a:lnTo>
                  <a:lnTo>
                    <a:pt x="115" y="331"/>
                  </a:lnTo>
                  <a:lnTo>
                    <a:pt x="112" y="331"/>
                  </a:lnTo>
                  <a:lnTo>
                    <a:pt x="104" y="331"/>
                  </a:lnTo>
                  <a:lnTo>
                    <a:pt x="98" y="331"/>
                  </a:lnTo>
                  <a:lnTo>
                    <a:pt x="98" y="337"/>
                  </a:lnTo>
                  <a:lnTo>
                    <a:pt x="98" y="345"/>
                  </a:lnTo>
                  <a:lnTo>
                    <a:pt x="96" y="351"/>
                  </a:lnTo>
                  <a:lnTo>
                    <a:pt x="99" y="351"/>
                  </a:lnTo>
                  <a:lnTo>
                    <a:pt x="103" y="351"/>
                  </a:lnTo>
                  <a:lnTo>
                    <a:pt x="103" y="352"/>
                  </a:lnTo>
                  <a:lnTo>
                    <a:pt x="103" y="356"/>
                  </a:lnTo>
                  <a:lnTo>
                    <a:pt x="102" y="356"/>
                  </a:lnTo>
                  <a:lnTo>
                    <a:pt x="96" y="356"/>
                  </a:lnTo>
                  <a:lnTo>
                    <a:pt x="96" y="357"/>
                  </a:lnTo>
                  <a:lnTo>
                    <a:pt x="96" y="358"/>
                  </a:lnTo>
                  <a:lnTo>
                    <a:pt x="96" y="362"/>
                  </a:lnTo>
                  <a:lnTo>
                    <a:pt x="94" y="362"/>
                  </a:lnTo>
                  <a:lnTo>
                    <a:pt x="92" y="362"/>
                  </a:lnTo>
                  <a:lnTo>
                    <a:pt x="90" y="362"/>
                  </a:lnTo>
                  <a:lnTo>
                    <a:pt x="88" y="366"/>
                  </a:lnTo>
                  <a:lnTo>
                    <a:pt x="88" y="368"/>
                  </a:lnTo>
                  <a:lnTo>
                    <a:pt x="87" y="370"/>
                  </a:lnTo>
                  <a:lnTo>
                    <a:pt x="86" y="375"/>
                  </a:lnTo>
                  <a:lnTo>
                    <a:pt x="84" y="378"/>
                  </a:lnTo>
                  <a:lnTo>
                    <a:pt x="83" y="384"/>
                  </a:lnTo>
                  <a:lnTo>
                    <a:pt x="83" y="385"/>
                  </a:lnTo>
                  <a:close/>
                  <a:moveTo>
                    <a:pt x="97" y="206"/>
                  </a:moveTo>
                  <a:lnTo>
                    <a:pt x="97" y="208"/>
                  </a:lnTo>
                  <a:lnTo>
                    <a:pt x="98" y="208"/>
                  </a:lnTo>
                  <a:lnTo>
                    <a:pt x="98" y="210"/>
                  </a:lnTo>
                  <a:lnTo>
                    <a:pt x="97" y="210"/>
                  </a:lnTo>
                  <a:lnTo>
                    <a:pt x="97" y="215"/>
                  </a:lnTo>
                  <a:lnTo>
                    <a:pt x="97" y="216"/>
                  </a:lnTo>
                  <a:lnTo>
                    <a:pt x="99" y="216"/>
                  </a:lnTo>
                  <a:lnTo>
                    <a:pt x="99" y="214"/>
                  </a:lnTo>
                  <a:lnTo>
                    <a:pt x="99" y="213"/>
                  </a:lnTo>
                  <a:lnTo>
                    <a:pt x="99" y="211"/>
                  </a:lnTo>
                  <a:lnTo>
                    <a:pt x="99" y="206"/>
                  </a:lnTo>
                  <a:lnTo>
                    <a:pt x="99" y="205"/>
                  </a:lnTo>
                  <a:lnTo>
                    <a:pt x="99" y="203"/>
                  </a:lnTo>
                  <a:lnTo>
                    <a:pt x="98" y="203"/>
                  </a:lnTo>
                  <a:lnTo>
                    <a:pt x="98" y="206"/>
                  </a:lnTo>
                  <a:lnTo>
                    <a:pt x="97" y="206"/>
                  </a:lnTo>
                  <a:close/>
                  <a:moveTo>
                    <a:pt x="192" y="280"/>
                  </a:moveTo>
                  <a:lnTo>
                    <a:pt x="195" y="280"/>
                  </a:lnTo>
                  <a:lnTo>
                    <a:pt x="195" y="274"/>
                  </a:lnTo>
                  <a:lnTo>
                    <a:pt x="192" y="274"/>
                  </a:lnTo>
                  <a:lnTo>
                    <a:pt x="192" y="280"/>
                  </a:lnTo>
                  <a:close/>
                  <a:moveTo>
                    <a:pt x="208" y="133"/>
                  </a:moveTo>
                  <a:lnTo>
                    <a:pt x="214" y="132"/>
                  </a:lnTo>
                  <a:lnTo>
                    <a:pt x="213" y="131"/>
                  </a:lnTo>
                  <a:lnTo>
                    <a:pt x="213" y="129"/>
                  </a:lnTo>
                  <a:lnTo>
                    <a:pt x="209" y="130"/>
                  </a:lnTo>
                  <a:lnTo>
                    <a:pt x="208" y="130"/>
                  </a:lnTo>
                  <a:lnTo>
                    <a:pt x="208" y="133"/>
                  </a:lnTo>
                  <a:close/>
                  <a:moveTo>
                    <a:pt x="209" y="272"/>
                  </a:moveTo>
                  <a:lnTo>
                    <a:pt x="209" y="280"/>
                  </a:lnTo>
                  <a:lnTo>
                    <a:pt x="213" y="278"/>
                  </a:lnTo>
                  <a:lnTo>
                    <a:pt x="213" y="272"/>
                  </a:lnTo>
                  <a:lnTo>
                    <a:pt x="209" y="272"/>
                  </a:lnTo>
                  <a:close/>
                  <a:moveTo>
                    <a:pt x="213" y="110"/>
                  </a:moveTo>
                  <a:lnTo>
                    <a:pt x="214" y="115"/>
                  </a:lnTo>
                  <a:lnTo>
                    <a:pt x="214" y="117"/>
                  </a:lnTo>
                  <a:lnTo>
                    <a:pt x="215" y="121"/>
                  </a:lnTo>
                  <a:lnTo>
                    <a:pt x="216" y="127"/>
                  </a:lnTo>
                  <a:lnTo>
                    <a:pt x="216" y="129"/>
                  </a:lnTo>
                  <a:lnTo>
                    <a:pt x="217" y="140"/>
                  </a:lnTo>
                  <a:lnTo>
                    <a:pt x="218" y="141"/>
                  </a:lnTo>
                  <a:lnTo>
                    <a:pt x="218" y="143"/>
                  </a:lnTo>
                  <a:lnTo>
                    <a:pt x="218" y="147"/>
                  </a:lnTo>
                  <a:lnTo>
                    <a:pt x="221" y="160"/>
                  </a:lnTo>
                  <a:lnTo>
                    <a:pt x="222" y="169"/>
                  </a:lnTo>
                  <a:lnTo>
                    <a:pt x="223" y="172"/>
                  </a:lnTo>
                  <a:lnTo>
                    <a:pt x="223" y="174"/>
                  </a:lnTo>
                  <a:lnTo>
                    <a:pt x="223" y="175"/>
                  </a:lnTo>
                  <a:lnTo>
                    <a:pt x="224" y="175"/>
                  </a:lnTo>
                  <a:lnTo>
                    <a:pt x="225" y="175"/>
                  </a:lnTo>
                  <a:lnTo>
                    <a:pt x="230" y="174"/>
                  </a:lnTo>
                  <a:lnTo>
                    <a:pt x="232" y="174"/>
                  </a:lnTo>
                  <a:lnTo>
                    <a:pt x="233" y="176"/>
                  </a:lnTo>
                  <a:lnTo>
                    <a:pt x="235" y="176"/>
                  </a:lnTo>
                  <a:lnTo>
                    <a:pt x="241" y="175"/>
                  </a:lnTo>
                  <a:lnTo>
                    <a:pt x="241" y="176"/>
                  </a:lnTo>
                  <a:lnTo>
                    <a:pt x="242" y="181"/>
                  </a:lnTo>
                  <a:lnTo>
                    <a:pt x="243" y="181"/>
                  </a:lnTo>
                  <a:lnTo>
                    <a:pt x="247" y="180"/>
                  </a:lnTo>
                  <a:lnTo>
                    <a:pt x="247" y="178"/>
                  </a:lnTo>
                  <a:lnTo>
                    <a:pt x="245" y="173"/>
                  </a:lnTo>
                  <a:lnTo>
                    <a:pt x="247" y="173"/>
                  </a:lnTo>
                  <a:lnTo>
                    <a:pt x="248" y="172"/>
                  </a:lnTo>
                  <a:lnTo>
                    <a:pt x="248" y="171"/>
                  </a:lnTo>
                  <a:lnTo>
                    <a:pt x="245" y="159"/>
                  </a:lnTo>
                  <a:lnTo>
                    <a:pt x="244" y="156"/>
                  </a:lnTo>
                  <a:lnTo>
                    <a:pt x="244" y="155"/>
                  </a:lnTo>
                  <a:lnTo>
                    <a:pt x="243" y="149"/>
                  </a:lnTo>
                  <a:lnTo>
                    <a:pt x="244" y="149"/>
                  </a:lnTo>
                  <a:lnTo>
                    <a:pt x="251" y="148"/>
                  </a:lnTo>
                  <a:lnTo>
                    <a:pt x="254" y="147"/>
                  </a:lnTo>
                  <a:lnTo>
                    <a:pt x="256" y="154"/>
                  </a:lnTo>
                  <a:lnTo>
                    <a:pt x="257" y="159"/>
                  </a:lnTo>
                  <a:lnTo>
                    <a:pt x="259" y="167"/>
                  </a:lnTo>
                  <a:lnTo>
                    <a:pt x="262" y="166"/>
                  </a:lnTo>
                  <a:lnTo>
                    <a:pt x="264" y="166"/>
                  </a:lnTo>
                  <a:lnTo>
                    <a:pt x="265" y="166"/>
                  </a:lnTo>
                  <a:lnTo>
                    <a:pt x="266" y="166"/>
                  </a:lnTo>
                  <a:lnTo>
                    <a:pt x="271" y="165"/>
                  </a:lnTo>
                  <a:lnTo>
                    <a:pt x="271" y="161"/>
                  </a:lnTo>
                  <a:lnTo>
                    <a:pt x="269" y="148"/>
                  </a:lnTo>
                  <a:lnTo>
                    <a:pt x="268" y="147"/>
                  </a:lnTo>
                  <a:lnTo>
                    <a:pt x="268" y="144"/>
                  </a:lnTo>
                  <a:lnTo>
                    <a:pt x="268" y="143"/>
                  </a:lnTo>
                  <a:lnTo>
                    <a:pt x="268" y="142"/>
                  </a:lnTo>
                  <a:lnTo>
                    <a:pt x="267" y="140"/>
                  </a:lnTo>
                  <a:lnTo>
                    <a:pt x="267" y="138"/>
                  </a:lnTo>
                  <a:lnTo>
                    <a:pt x="267" y="135"/>
                  </a:lnTo>
                  <a:lnTo>
                    <a:pt x="266" y="134"/>
                  </a:lnTo>
                  <a:lnTo>
                    <a:pt x="266" y="133"/>
                  </a:lnTo>
                  <a:lnTo>
                    <a:pt x="266" y="131"/>
                  </a:lnTo>
                  <a:lnTo>
                    <a:pt x="265" y="129"/>
                  </a:lnTo>
                  <a:lnTo>
                    <a:pt x="264" y="121"/>
                  </a:lnTo>
                  <a:lnTo>
                    <a:pt x="264" y="119"/>
                  </a:lnTo>
                  <a:lnTo>
                    <a:pt x="258" y="121"/>
                  </a:lnTo>
                  <a:lnTo>
                    <a:pt x="257" y="121"/>
                  </a:lnTo>
                  <a:lnTo>
                    <a:pt x="252" y="122"/>
                  </a:lnTo>
                  <a:lnTo>
                    <a:pt x="251" y="122"/>
                  </a:lnTo>
                  <a:lnTo>
                    <a:pt x="240" y="124"/>
                  </a:lnTo>
                  <a:lnTo>
                    <a:pt x="239" y="124"/>
                  </a:lnTo>
                  <a:lnTo>
                    <a:pt x="238" y="123"/>
                  </a:lnTo>
                  <a:lnTo>
                    <a:pt x="238" y="117"/>
                  </a:lnTo>
                  <a:lnTo>
                    <a:pt x="238" y="116"/>
                  </a:lnTo>
                  <a:lnTo>
                    <a:pt x="236" y="113"/>
                  </a:lnTo>
                  <a:lnTo>
                    <a:pt x="235" y="107"/>
                  </a:lnTo>
                  <a:lnTo>
                    <a:pt x="214" y="110"/>
                  </a:lnTo>
                  <a:lnTo>
                    <a:pt x="213" y="110"/>
                  </a:lnTo>
                  <a:close/>
                  <a:moveTo>
                    <a:pt x="214" y="233"/>
                  </a:moveTo>
                  <a:lnTo>
                    <a:pt x="221" y="232"/>
                  </a:lnTo>
                  <a:lnTo>
                    <a:pt x="221" y="231"/>
                  </a:lnTo>
                  <a:lnTo>
                    <a:pt x="214" y="232"/>
                  </a:lnTo>
                  <a:lnTo>
                    <a:pt x="214" y="233"/>
                  </a:lnTo>
                  <a:close/>
                  <a:moveTo>
                    <a:pt x="244" y="268"/>
                  </a:moveTo>
                  <a:lnTo>
                    <a:pt x="247" y="273"/>
                  </a:lnTo>
                  <a:lnTo>
                    <a:pt x="245" y="265"/>
                  </a:lnTo>
                  <a:lnTo>
                    <a:pt x="242" y="265"/>
                  </a:lnTo>
                  <a:lnTo>
                    <a:pt x="244" y="268"/>
                  </a:lnTo>
                  <a:close/>
                  <a:moveTo>
                    <a:pt x="249" y="221"/>
                  </a:moveTo>
                  <a:lnTo>
                    <a:pt x="259" y="218"/>
                  </a:lnTo>
                  <a:lnTo>
                    <a:pt x="258" y="210"/>
                  </a:lnTo>
                  <a:lnTo>
                    <a:pt x="251" y="211"/>
                  </a:lnTo>
                  <a:lnTo>
                    <a:pt x="251" y="215"/>
                  </a:lnTo>
                  <a:lnTo>
                    <a:pt x="248" y="216"/>
                  </a:lnTo>
                  <a:lnTo>
                    <a:pt x="249" y="221"/>
                  </a:lnTo>
                  <a:close/>
                  <a:moveTo>
                    <a:pt x="250" y="226"/>
                  </a:moveTo>
                  <a:lnTo>
                    <a:pt x="259" y="225"/>
                  </a:lnTo>
                  <a:lnTo>
                    <a:pt x="260" y="225"/>
                  </a:lnTo>
                  <a:lnTo>
                    <a:pt x="259" y="219"/>
                  </a:lnTo>
                  <a:lnTo>
                    <a:pt x="258" y="219"/>
                  </a:lnTo>
                  <a:lnTo>
                    <a:pt x="250" y="222"/>
                  </a:lnTo>
                  <a:lnTo>
                    <a:pt x="249" y="222"/>
                  </a:lnTo>
                  <a:lnTo>
                    <a:pt x="250" y="226"/>
                  </a:lnTo>
                  <a:close/>
                  <a:moveTo>
                    <a:pt x="270" y="156"/>
                  </a:moveTo>
                  <a:lnTo>
                    <a:pt x="271" y="158"/>
                  </a:lnTo>
                  <a:lnTo>
                    <a:pt x="273" y="165"/>
                  </a:lnTo>
                  <a:lnTo>
                    <a:pt x="277" y="165"/>
                  </a:lnTo>
                  <a:lnTo>
                    <a:pt x="279" y="172"/>
                  </a:lnTo>
                  <a:lnTo>
                    <a:pt x="284" y="172"/>
                  </a:lnTo>
                  <a:lnTo>
                    <a:pt x="287" y="171"/>
                  </a:lnTo>
                  <a:lnTo>
                    <a:pt x="283" y="149"/>
                  </a:lnTo>
                  <a:lnTo>
                    <a:pt x="283" y="148"/>
                  </a:lnTo>
                  <a:lnTo>
                    <a:pt x="283" y="146"/>
                  </a:lnTo>
                  <a:lnTo>
                    <a:pt x="269" y="149"/>
                  </a:lnTo>
                  <a:lnTo>
                    <a:pt x="270" y="156"/>
                  </a:lnTo>
                  <a:close/>
                  <a:moveTo>
                    <a:pt x="280" y="292"/>
                  </a:moveTo>
                  <a:lnTo>
                    <a:pt x="287" y="291"/>
                  </a:lnTo>
                  <a:lnTo>
                    <a:pt x="287" y="290"/>
                  </a:lnTo>
                  <a:lnTo>
                    <a:pt x="287" y="284"/>
                  </a:lnTo>
                  <a:lnTo>
                    <a:pt x="293" y="283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82"/>
                  </a:lnTo>
                  <a:lnTo>
                    <a:pt x="301" y="281"/>
                  </a:lnTo>
                  <a:lnTo>
                    <a:pt x="301" y="282"/>
                  </a:lnTo>
                  <a:lnTo>
                    <a:pt x="301" y="284"/>
                  </a:lnTo>
                  <a:lnTo>
                    <a:pt x="301" y="286"/>
                  </a:lnTo>
                  <a:lnTo>
                    <a:pt x="301" y="288"/>
                  </a:lnTo>
                  <a:lnTo>
                    <a:pt x="294" y="289"/>
                  </a:lnTo>
                  <a:lnTo>
                    <a:pt x="293" y="289"/>
                  </a:lnTo>
                  <a:lnTo>
                    <a:pt x="293" y="291"/>
                  </a:lnTo>
                  <a:lnTo>
                    <a:pt x="292" y="291"/>
                  </a:lnTo>
                  <a:lnTo>
                    <a:pt x="292" y="289"/>
                  </a:lnTo>
                  <a:lnTo>
                    <a:pt x="288" y="290"/>
                  </a:lnTo>
                  <a:lnTo>
                    <a:pt x="288" y="294"/>
                  </a:lnTo>
                  <a:lnTo>
                    <a:pt x="295" y="293"/>
                  </a:lnTo>
                  <a:lnTo>
                    <a:pt x="299" y="292"/>
                  </a:lnTo>
                  <a:lnTo>
                    <a:pt x="301" y="292"/>
                  </a:lnTo>
                  <a:lnTo>
                    <a:pt x="301" y="290"/>
                  </a:lnTo>
                  <a:lnTo>
                    <a:pt x="301" y="289"/>
                  </a:lnTo>
                  <a:lnTo>
                    <a:pt x="301" y="288"/>
                  </a:lnTo>
                  <a:lnTo>
                    <a:pt x="320" y="284"/>
                  </a:lnTo>
                  <a:lnTo>
                    <a:pt x="320" y="289"/>
                  </a:lnTo>
                  <a:lnTo>
                    <a:pt x="321" y="289"/>
                  </a:lnTo>
                  <a:lnTo>
                    <a:pt x="316" y="291"/>
                  </a:lnTo>
                  <a:lnTo>
                    <a:pt x="313" y="291"/>
                  </a:lnTo>
                  <a:lnTo>
                    <a:pt x="313" y="292"/>
                  </a:lnTo>
                  <a:lnTo>
                    <a:pt x="313" y="295"/>
                  </a:lnTo>
                  <a:lnTo>
                    <a:pt x="321" y="294"/>
                  </a:lnTo>
                  <a:lnTo>
                    <a:pt x="321" y="293"/>
                  </a:lnTo>
                  <a:lnTo>
                    <a:pt x="325" y="293"/>
                  </a:lnTo>
                  <a:lnTo>
                    <a:pt x="325" y="292"/>
                  </a:lnTo>
                  <a:lnTo>
                    <a:pt x="323" y="289"/>
                  </a:lnTo>
                  <a:lnTo>
                    <a:pt x="325" y="289"/>
                  </a:lnTo>
                  <a:lnTo>
                    <a:pt x="327" y="289"/>
                  </a:lnTo>
                  <a:lnTo>
                    <a:pt x="333" y="288"/>
                  </a:lnTo>
                  <a:lnTo>
                    <a:pt x="343" y="285"/>
                  </a:lnTo>
                  <a:lnTo>
                    <a:pt x="343" y="288"/>
                  </a:lnTo>
                  <a:lnTo>
                    <a:pt x="344" y="289"/>
                  </a:lnTo>
                  <a:lnTo>
                    <a:pt x="350" y="276"/>
                  </a:lnTo>
                  <a:lnTo>
                    <a:pt x="351" y="273"/>
                  </a:lnTo>
                  <a:lnTo>
                    <a:pt x="352" y="273"/>
                  </a:lnTo>
                  <a:lnTo>
                    <a:pt x="353" y="275"/>
                  </a:lnTo>
                  <a:lnTo>
                    <a:pt x="355" y="277"/>
                  </a:lnTo>
                  <a:lnTo>
                    <a:pt x="364" y="276"/>
                  </a:lnTo>
                  <a:lnTo>
                    <a:pt x="368" y="275"/>
                  </a:lnTo>
                  <a:lnTo>
                    <a:pt x="368" y="277"/>
                  </a:lnTo>
                  <a:lnTo>
                    <a:pt x="370" y="277"/>
                  </a:lnTo>
                  <a:lnTo>
                    <a:pt x="379" y="275"/>
                  </a:lnTo>
                  <a:lnTo>
                    <a:pt x="380" y="276"/>
                  </a:lnTo>
                  <a:lnTo>
                    <a:pt x="380" y="277"/>
                  </a:lnTo>
                  <a:lnTo>
                    <a:pt x="380" y="278"/>
                  </a:lnTo>
                  <a:lnTo>
                    <a:pt x="382" y="278"/>
                  </a:lnTo>
                  <a:lnTo>
                    <a:pt x="391" y="277"/>
                  </a:lnTo>
                  <a:lnTo>
                    <a:pt x="396" y="276"/>
                  </a:lnTo>
                  <a:lnTo>
                    <a:pt x="399" y="275"/>
                  </a:lnTo>
                  <a:lnTo>
                    <a:pt x="403" y="275"/>
                  </a:lnTo>
                  <a:lnTo>
                    <a:pt x="407" y="274"/>
                  </a:lnTo>
                  <a:lnTo>
                    <a:pt x="408" y="274"/>
                  </a:lnTo>
                  <a:lnTo>
                    <a:pt x="408" y="272"/>
                  </a:lnTo>
                  <a:lnTo>
                    <a:pt x="408" y="270"/>
                  </a:lnTo>
                  <a:lnTo>
                    <a:pt x="409" y="270"/>
                  </a:lnTo>
                  <a:lnTo>
                    <a:pt x="409" y="269"/>
                  </a:lnTo>
                  <a:lnTo>
                    <a:pt x="409" y="268"/>
                  </a:lnTo>
                  <a:lnTo>
                    <a:pt x="408" y="267"/>
                  </a:lnTo>
                  <a:lnTo>
                    <a:pt x="406" y="266"/>
                  </a:lnTo>
                  <a:lnTo>
                    <a:pt x="405" y="266"/>
                  </a:lnTo>
                  <a:lnTo>
                    <a:pt x="405" y="265"/>
                  </a:lnTo>
                  <a:lnTo>
                    <a:pt x="404" y="264"/>
                  </a:lnTo>
                  <a:lnTo>
                    <a:pt x="405" y="261"/>
                  </a:lnTo>
                  <a:lnTo>
                    <a:pt x="406" y="260"/>
                  </a:lnTo>
                  <a:lnTo>
                    <a:pt x="411" y="259"/>
                  </a:lnTo>
                  <a:lnTo>
                    <a:pt x="413" y="258"/>
                  </a:lnTo>
                  <a:lnTo>
                    <a:pt x="414" y="257"/>
                  </a:lnTo>
                  <a:lnTo>
                    <a:pt x="414" y="256"/>
                  </a:lnTo>
                  <a:lnTo>
                    <a:pt x="414" y="255"/>
                  </a:lnTo>
                  <a:lnTo>
                    <a:pt x="413" y="252"/>
                  </a:lnTo>
                  <a:lnTo>
                    <a:pt x="414" y="251"/>
                  </a:lnTo>
                  <a:lnTo>
                    <a:pt x="415" y="250"/>
                  </a:lnTo>
                  <a:lnTo>
                    <a:pt x="417" y="249"/>
                  </a:lnTo>
                  <a:lnTo>
                    <a:pt x="417" y="248"/>
                  </a:lnTo>
                  <a:lnTo>
                    <a:pt x="417" y="247"/>
                  </a:lnTo>
                  <a:lnTo>
                    <a:pt x="416" y="247"/>
                  </a:lnTo>
                  <a:lnTo>
                    <a:pt x="414" y="247"/>
                  </a:lnTo>
                  <a:lnTo>
                    <a:pt x="413" y="247"/>
                  </a:lnTo>
                  <a:lnTo>
                    <a:pt x="413" y="245"/>
                  </a:lnTo>
                  <a:lnTo>
                    <a:pt x="413" y="244"/>
                  </a:lnTo>
                  <a:lnTo>
                    <a:pt x="413" y="243"/>
                  </a:lnTo>
                  <a:lnTo>
                    <a:pt x="414" y="243"/>
                  </a:lnTo>
                  <a:lnTo>
                    <a:pt x="415" y="242"/>
                  </a:lnTo>
                  <a:lnTo>
                    <a:pt x="415" y="241"/>
                  </a:lnTo>
                  <a:lnTo>
                    <a:pt x="415" y="240"/>
                  </a:lnTo>
                  <a:lnTo>
                    <a:pt x="414" y="239"/>
                  </a:lnTo>
                  <a:lnTo>
                    <a:pt x="413" y="238"/>
                  </a:lnTo>
                  <a:lnTo>
                    <a:pt x="413" y="236"/>
                  </a:lnTo>
                  <a:lnTo>
                    <a:pt x="412" y="235"/>
                  </a:lnTo>
                  <a:lnTo>
                    <a:pt x="411" y="234"/>
                  </a:lnTo>
                  <a:lnTo>
                    <a:pt x="411" y="232"/>
                  </a:lnTo>
                  <a:lnTo>
                    <a:pt x="409" y="232"/>
                  </a:lnTo>
                  <a:lnTo>
                    <a:pt x="409" y="231"/>
                  </a:lnTo>
                  <a:lnTo>
                    <a:pt x="408" y="230"/>
                  </a:lnTo>
                  <a:lnTo>
                    <a:pt x="407" y="230"/>
                  </a:lnTo>
                  <a:lnTo>
                    <a:pt x="406" y="230"/>
                  </a:lnTo>
                  <a:lnTo>
                    <a:pt x="405" y="230"/>
                  </a:lnTo>
                  <a:lnTo>
                    <a:pt x="405" y="228"/>
                  </a:lnTo>
                  <a:lnTo>
                    <a:pt x="404" y="228"/>
                  </a:lnTo>
                  <a:lnTo>
                    <a:pt x="405" y="227"/>
                  </a:lnTo>
                  <a:lnTo>
                    <a:pt x="406" y="227"/>
                  </a:lnTo>
                  <a:lnTo>
                    <a:pt x="407" y="226"/>
                  </a:lnTo>
                  <a:lnTo>
                    <a:pt x="408" y="226"/>
                  </a:lnTo>
                  <a:lnTo>
                    <a:pt x="409" y="225"/>
                  </a:lnTo>
                  <a:lnTo>
                    <a:pt x="411" y="224"/>
                  </a:lnTo>
                  <a:lnTo>
                    <a:pt x="411" y="223"/>
                  </a:lnTo>
                  <a:lnTo>
                    <a:pt x="411" y="221"/>
                  </a:lnTo>
                  <a:lnTo>
                    <a:pt x="409" y="221"/>
                  </a:lnTo>
                  <a:lnTo>
                    <a:pt x="409" y="219"/>
                  </a:lnTo>
                  <a:lnTo>
                    <a:pt x="408" y="221"/>
                  </a:lnTo>
                  <a:lnTo>
                    <a:pt x="407" y="222"/>
                  </a:lnTo>
                  <a:lnTo>
                    <a:pt x="405" y="222"/>
                  </a:lnTo>
                  <a:lnTo>
                    <a:pt x="403" y="221"/>
                  </a:lnTo>
                  <a:lnTo>
                    <a:pt x="402" y="221"/>
                  </a:lnTo>
                  <a:lnTo>
                    <a:pt x="400" y="221"/>
                  </a:lnTo>
                  <a:lnTo>
                    <a:pt x="399" y="221"/>
                  </a:lnTo>
                  <a:lnTo>
                    <a:pt x="397" y="219"/>
                  </a:lnTo>
                  <a:lnTo>
                    <a:pt x="396" y="219"/>
                  </a:lnTo>
                  <a:lnTo>
                    <a:pt x="396" y="218"/>
                  </a:lnTo>
                  <a:lnTo>
                    <a:pt x="396" y="216"/>
                  </a:lnTo>
                  <a:lnTo>
                    <a:pt x="396" y="215"/>
                  </a:lnTo>
                  <a:lnTo>
                    <a:pt x="397" y="214"/>
                  </a:lnTo>
                  <a:lnTo>
                    <a:pt x="398" y="214"/>
                  </a:lnTo>
                  <a:lnTo>
                    <a:pt x="400" y="214"/>
                  </a:lnTo>
                  <a:lnTo>
                    <a:pt x="402" y="213"/>
                  </a:lnTo>
                  <a:lnTo>
                    <a:pt x="403" y="211"/>
                  </a:lnTo>
                  <a:lnTo>
                    <a:pt x="402" y="210"/>
                  </a:lnTo>
                  <a:lnTo>
                    <a:pt x="400" y="209"/>
                  </a:lnTo>
                  <a:lnTo>
                    <a:pt x="399" y="209"/>
                  </a:lnTo>
                  <a:lnTo>
                    <a:pt x="398" y="208"/>
                  </a:lnTo>
                  <a:lnTo>
                    <a:pt x="398" y="207"/>
                  </a:lnTo>
                  <a:lnTo>
                    <a:pt x="399" y="206"/>
                  </a:lnTo>
                  <a:lnTo>
                    <a:pt x="399" y="205"/>
                  </a:lnTo>
                  <a:lnTo>
                    <a:pt x="400" y="203"/>
                  </a:lnTo>
                  <a:lnTo>
                    <a:pt x="402" y="201"/>
                  </a:lnTo>
                  <a:lnTo>
                    <a:pt x="403" y="201"/>
                  </a:lnTo>
                  <a:lnTo>
                    <a:pt x="402" y="200"/>
                  </a:lnTo>
                  <a:lnTo>
                    <a:pt x="402" y="199"/>
                  </a:lnTo>
                  <a:lnTo>
                    <a:pt x="399" y="196"/>
                  </a:lnTo>
                  <a:lnTo>
                    <a:pt x="399" y="194"/>
                  </a:lnTo>
                  <a:lnTo>
                    <a:pt x="399" y="193"/>
                  </a:lnTo>
                  <a:lnTo>
                    <a:pt x="399" y="192"/>
                  </a:lnTo>
                  <a:lnTo>
                    <a:pt x="398" y="190"/>
                  </a:lnTo>
                  <a:lnTo>
                    <a:pt x="398" y="188"/>
                  </a:lnTo>
                  <a:lnTo>
                    <a:pt x="398" y="186"/>
                  </a:lnTo>
                  <a:lnTo>
                    <a:pt x="397" y="184"/>
                  </a:lnTo>
                  <a:lnTo>
                    <a:pt x="397" y="182"/>
                  </a:lnTo>
                  <a:lnTo>
                    <a:pt x="396" y="183"/>
                  </a:lnTo>
                  <a:lnTo>
                    <a:pt x="394" y="188"/>
                  </a:lnTo>
                  <a:lnTo>
                    <a:pt x="392" y="190"/>
                  </a:lnTo>
                  <a:lnTo>
                    <a:pt x="391" y="193"/>
                  </a:lnTo>
                  <a:lnTo>
                    <a:pt x="388" y="200"/>
                  </a:lnTo>
                  <a:lnTo>
                    <a:pt x="386" y="203"/>
                  </a:lnTo>
                  <a:lnTo>
                    <a:pt x="386" y="200"/>
                  </a:lnTo>
                  <a:lnTo>
                    <a:pt x="385" y="199"/>
                  </a:lnTo>
                  <a:lnTo>
                    <a:pt x="385" y="197"/>
                  </a:lnTo>
                  <a:lnTo>
                    <a:pt x="385" y="194"/>
                  </a:lnTo>
                  <a:lnTo>
                    <a:pt x="383" y="190"/>
                  </a:lnTo>
                  <a:lnTo>
                    <a:pt x="382" y="182"/>
                  </a:lnTo>
                  <a:lnTo>
                    <a:pt x="381" y="180"/>
                  </a:lnTo>
                  <a:lnTo>
                    <a:pt x="381" y="177"/>
                  </a:lnTo>
                  <a:lnTo>
                    <a:pt x="380" y="175"/>
                  </a:lnTo>
                  <a:lnTo>
                    <a:pt x="380" y="172"/>
                  </a:lnTo>
                  <a:lnTo>
                    <a:pt x="379" y="169"/>
                  </a:lnTo>
                  <a:lnTo>
                    <a:pt x="379" y="167"/>
                  </a:lnTo>
                  <a:lnTo>
                    <a:pt x="379" y="165"/>
                  </a:lnTo>
                  <a:lnTo>
                    <a:pt x="373" y="166"/>
                  </a:lnTo>
                  <a:lnTo>
                    <a:pt x="369" y="167"/>
                  </a:lnTo>
                  <a:lnTo>
                    <a:pt x="368" y="167"/>
                  </a:lnTo>
                  <a:lnTo>
                    <a:pt x="361" y="168"/>
                  </a:lnTo>
                  <a:lnTo>
                    <a:pt x="356" y="169"/>
                  </a:lnTo>
                  <a:lnTo>
                    <a:pt x="356" y="172"/>
                  </a:lnTo>
                  <a:lnTo>
                    <a:pt x="356" y="175"/>
                  </a:lnTo>
                  <a:lnTo>
                    <a:pt x="357" y="176"/>
                  </a:lnTo>
                  <a:lnTo>
                    <a:pt x="357" y="177"/>
                  </a:lnTo>
                  <a:lnTo>
                    <a:pt x="355" y="177"/>
                  </a:lnTo>
                  <a:lnTo>
                    <a:pt x="342" y="180"/>
                  </a:lnTo>
                  <a:lnTo>
                    <a:pt x="333" y="182"/>
                  </a:lnTo>
                  <a:lnTo>
                    <a:pt x="334" y="189"/>
                  </a:lnTo>
                  <a:lnTo>
                    <a:pt x="319" y="192"/>
                  </a:lnTo>
                  <a:lnTo>
                    <a:pt x="320" y="197"/>
                  </a:lnTo>
                  <a:lnTo>
                    <a:pt x="307" y="199"/>
                  </a:lnTo>
                  <a:lnTo>
                    <a:pt x="305" y="197"/>
                  </a:lnTo>
                  <a:lnTo>
                    <a:pt x="296" y="200"/>
                  </a:lnTo>
                  <a:lnTo>
                    <a:pt x="295" y="201"/>
                  </a:lnTo>
                  <a:lnTo>
                    <a:pt x="288" y="203"/>
                  </a:lnTo>
                  <a:lnTo>
                    <a:pt x="288" y="205"/>
                  </a:lnTo>
                  <a:lnTo>
                    <a:pt x="290" y="205"/>
                  </a:lnTo>
                  <a:lnTo>
                    <a:pt x="304" y="202"/>
                  </a:lnTo>
                  <a:lnTo>
                    <a:pt x="308" y="202"/>
                  </a:lnTo>
                  <a:lnTo>
                    <a:pt x="316" y="200"/>
                  </a:lnTo>
                  <a:lnTo>
                    <a:pt x="320" y="199"/>
                  </a:lnTo>
                  <a:lnTo>
                    <a:pt x="328" y="198"/>
                  </a:lnTo>
                  <a:lnTo>
                    <a:pt x="360" y="193"/>
                  </a:lnTo>
                  <a:lnTo>
                    <a:pt x="360" y="196"/>
                  </a:lnTo>
                  <a:lnTo>
                    <a:pt x="360" y="198"/>
                  </a:lnTo>
                  <a:lnTo>
                    <a:pt x="325" y="203"/>
                  </a:lnTo>
                  <a:lnTo>
                    <a:pt x="305" y="207"/>
                  </a:lnTo>
                  <a:lnTo>
                    <a:pt x="290" y="209"/>
                  </a:lnTo>
                  <a:lnTo>
                    <a:pt x="290" y="210"/>
                  </a:lnTo>
                  <a:lnTo>
                    <a:pt x="290" y="211"/>
                  </a:lnTo>
                  <a:lnTo>
                    <a:pt x="291" y="214"/>
                  </a:lnTo>
                  <a:lnTo>
                    <a:pt x="291" y="216"/>
                  </a:lnTo>
                  <a:lnTo>
                    <a:pt x="292" y="218"/>
                  </a:lnTo>
                  <a:lnTo>
                    <a:pt x="292" y="222"/>
                  </a:lnTo>
                  <a:lnTo>
                    <a:pt x="293" y="227"/>
                  </a:lnTo>
                  <a:lnTo>
                    <a:pt x="293" y="228"/>
                  </a:lnTo>
                  <a:lnTo>
                    <a:pt x="294" y="231"/>
                  </a:lnTo>
                  <a:lnTo>
                    <a:pt x="294" y="232"/>
                  </a:lnTo>
                  <a:lnTo>
                    <a:pt x="294" y="233"/>
                  </a:lnTo>
                  <a:lnTo>
                    <a:pt x="294" y="234"/>
                  </a:lnTo>
                  <a:lnTo>
                    <a:pt x="294" y="235"/>
                  </a:lnTo>
                  <a:lnTo>
                    <a:pt x="294" y="239"/>
                  </a:lnTo>
                  <a:lnTo>
                    <a:pt x="295" y="241"/>
                  </a:lnTo>
                  <a:lnTo>
                    <a:pt x="296" y="245"/>
                  </a:lnTo>
                  <a:lnTo>
                    <a:pt x="296" y="248"/>
                  </a:lnTo>
                  <a:lnTo>
                    <a:pt x="296" y="250"/>
                  </a:lnTo>
                  <a:lnTo>
                    <a:pt x="296" y="251"/>
                  </a:lnTo>
                  <a:lnTo>
                    <a:pt x="297" y="255"/>
                  </a:lnTo>
                  <a:lnTo>
                    <a:pt x="299" y="259"/>
                  </a:lnTo>
                  <a:lnTo>
                    <a:pt x="299" y="265"/>
                  </a:lnTo>
                  <a:lnTo>
                    <a:pt x="303" y="264"/>
                  </a:lnTo>
                  <a:lnTo>
                    <a:pt x="304" y="272"/>
                  </a:lnTo>
                  <a:lnTo>
                    <a:pt x="303" y="272"/>
                  </a:lnTo>
                  <a:lnTo>
                    <a:pt x="302" y="272"/>
                  </a:lnTo>
                  <a:lnTo>
                    <a:pt x="303" y="276"/>
                  </a:lnTo>
                  <a:lnTo>
                    <a:pt x="301" y="277"/>
                  </a:lnTo>
                  <a:lnTo>
                    <a:pt x="301" y="276"/>
                  </a:lnTo>
                  <a:lnTo>
                    <a:pt x="301" y="275"/>
                  </a:lnTo>
                  <a:lnTo>
                    <a:pt x="287" y="277"/>
                  </a:lnTo>
                  <a:lnTo>
                    <a:pt x="287" y="283"/>
                  </a:lnTo>
                  <a:lnTo>
                    <a:pt x="284" y="284"/>
                  </a:lnTo>
                  <a:lnTo>
                    <a:pt x="284" y="275"/>
                  </a:lnTo>
                  <a:lnTo>
                    <a:pt x="284" y="280"/>
                  </a:lnTo>
                  <a:lnTo>
                    <a:pt x="283" y="280"/>
                  </a:lnTo>
                  <a:lnTo>
                    <a:pt x="283" y="284"/>
                  </a:lnTo>
                  <a:lnTo>
                    <a:pt x="280" y="284"/>
                  </a:lnTo>
                  <a:lnTo>
                    <a:pt x="280" y="285"/>
                  </a:lnTo>
                  <a:lnTo>
                    <a:pt x="280" y="292"/>
                  </a:lnTo>
                  <a:close/>
                  <a:moveTo>
                    <a:pt x="288" y="203"/>
                  </a:moveTo>
                  <a:lnTo>
                    <a:pt x="305" y="196"/>
                  </a:lnTo>
                  <a:lnTo>
                    <a:pt x="291" y="198"/>
                  </a:lnTo>
                  <a:lnTo>
                    <a:pt x="291" y="200"/>
                  </a:lnTo>
                  <a:lnTo>
                    <a:pt x="288" y="200"/>
                  </a:lnTo>
                  <a:lnTo>
                    <a:pt x="288" y="203"/>
                  </a:lnTo>
                  <a:close/>
                  <a:moveTo>
                    <a:pt x="355" y="164"/>
                  </a:moveTo>
                  <a:lnTo>
                    <a:pt x="355" y="166"/>
                  </a:lnTo>
                  <a:lnTo>
                    <a:pt x="356" y="166"/>
                  </a:lnTo>
                  <a:lnTo>
                    <a:pt x="357" y="166"/>
                  </a:lnTo>
                  <a:lnTo>
                    <a:pt x="361" y="165"/>
                  </a:lnTo>
                  <a:lnTo>
                    <a:pt x="362" y="165"/>
                  </a:lnTo>
                  <a:lnTo>
                    <a:pt x="363" y="165"/>
                  </a:lnTo>
                  <a:lnTo>
                    <a:pt x="364" y="165"/>
                  </a:lnTo>
                  <a:lnTo>
                    <a:pt x="368" y="164"/>
                  </a:lnTo>
                  <a:lnTo>
                    <a:pt x="366" y="159"/>
                  </a:lnTo>
                  <a:lnTo>
                    <a:pt x="371" y="159"/>
                  </a:lnTo>
                  <a:lnTo>
                    <a:pt x="372" y="163"/>
                  </a:lnTo>
                  <a:lnTo>
                    <a:pt x="374" y="163"/>
                  </a:lnTo>
                  <a:lnTo>
                    <a:pt x="376" y="163"/>
                  </a:lnTo>
                  <a:lnTo>
                    <a:pt x="378" y="163"/>
                  </a:lnTo>
                  <a:lnTo>
                    <a:pt x="379" y="161"/>
                  </a:lnTo>
                  <a:lnTo>
                    <a:pt x="380" y="161"/>
                  </a:lnTo>
                  <a:lnTo>
                    <a:pt x="380" y="159"/>
                  </a:lnTo>
                  <a:lnTo>
                    <a:pt x="378" y="147"/>
                  </a:lnTo>
                  <a:lnTo>
                    <a:pt x="376" y="148"/>
                  </a:lnTo>
                  <a:lnTo>
                    <a:pt x="372" y="150"/>
                  </a:lnTo>
                  <a:lnTo>
                    <a:pt x="371" y="150"/>
                  </a:lnTo>
                  <a:lnTo>
                    <a:pt x="364" y="154"/>
                  </a:lnTo>
                  <a:lnTo>
                    <a:pt x="363" y="155"/>
                  </a:lnTo>
                  <a:lnTo>
                    <a:pt x="362" y="155"/>
                  </a:lnTo>
                  <a:lnTo>
                    <a:pt x="360" y="157"/>
                  </a:lnTo>
                  <a:lnTo>
                    <a:pt x="357" y="157"/>
                  </a:lnTo>
                  <a:lnTo>
                    <a:pt x="355" y="159"/>
                  </a:lnTo>
                  <a:lnTo>
                    <a:pt x="354" y="161"/>
                  </a:lnTo>
                  <a:lnTo>
                    <a:pt x="355" y="164"/>
                  </a:lnTo>
                  <a:close/>
                  <a:moveTo>
                    <a:pt x="385" y="355"/>
                  </a:moveTo>
                  <a:lnTo>
                    <a:pt x="386" y="355"/>
                  </a:lnTo>
                  <a:lnTo>
                    <a:pt x="387" y="355"/>
                  </a:lnTo>
                  <a:lnTo>
                    <a:pt x="387" y="356"/>
                  </a:lnTo>
                  <a:lnTo>
                    <a:pt x="386" y="356"/>
                  </a:lnTo>
                  <a:lnTo>
                    <a:pt x="390" y="356"/>
                  </a:lnTo>
                  <a:lnTo>
                    <a:pt x="392" y="356"/>
                  </a:lnTo>
                  <a:lnTo>
                    <a:pt x="394" y="356"/>
                  </a:lnTo>
                  <a:lnTo>
                    <a:pt x="395" y="357"/>
                  </a:lnTo>
                  <a:lnTo>
                    <a:pt x="395" y="358"/>
                  </a:lnTo>
                  <a:lnTo>
                    <a:pt x="396" y="357"/>
                  </a:lnTo>
                  <a:lnTo>
                    <a:pt x="395" y="357"/>
                  </a:lnTo>
                  <a:lnTo>
                    <a:pt x="396" y="357"/>
                  </a:lnTo>
                  <a:lnTo>
                    <a:pt x="396" y="356"/>
                  </a:lnTo>
                  <a:lnTo>
                    <a:pt x="397" y="356"/>
                  </a:lnTo>
                  <a:lnTo>
                    <a:pt x="398" y="355"/>
                  </a:lnTo>
                  <a:lnTo>
                    <a:pt x="399" y="355"/>
                  </a:lnTo>
                  <a:lnTo>
                    <a:pt x="400" y="353"/>
                  </a:lnTo>
                  <a:lnTo>
                    <a:pt x="398" y="352"/>
                  </a:lnTo>
                  <a:lnTo>
                    <a:pt x="396" y="351"/>
                  </a:lnTo>
                  <a:lnTo>
                    <a:pt x="396" y="349"/>
                  </a:lnTo>
                  <a:lnTo>
                    <a:pt x="392" y="348"/>
                  </a:lnTo>
                  <a:lnTo>
                    <a:pt x="389" y="347"/>
                  </a:lnTo>
                  <a:lnTo>
                    <a:pt x="389" y="348"/>
                  </a:lnTo>
                  <a:lnTo>
                    <a:pt x="388" y="349"/>
                  </a:lnTo>
                  <a:lnTo>
                    <a:pt x="385" y="353"/>
                  </a:lnTo>
                  <a:lnTo>
                    <a:pt x="385" y="355"/>
                  </a:lnTo>
                  <a:close/>
                  <a:moveTo>
                    <a:pt x="399" y="423"/>
                  </a:moveTo>
                  <a:lnTo>
                    <a:pt x="404" y="432"/>
                  </a:lnTo>
                  <a:lnTo>
                    <a:pt x="404" y="436"/>
                  </a:lnTo>
                  <a:lnTo>
                    <a:pt x="405" y="451"/>
                  </a:lnTo>
                  <a:lnTo>
                    <a:pt x="405" y="452"/>
                  </a:lnTo>
                  <a:lnTo>
                    <a:pt x="406" y="452"/>
                  </a:lnTo>
                  <a:lnTo>
                    <a:pt x="406" y="453"/>
                  </a:lnTo>
                  <a:lnTo>
                    <a:pt x="406" y="457"/>
                  </a:lnTo>
                  <a:lnTo>
                    <a:pt x="406" y="459"/>
                  </a:lnTo>
                  <a:lnTo>
                    <a:pt x="406" y="460"/>
                  </a:lnTo>
                  <a:lnTo>
                    <a:pt x="406" y="461"/>
                  </a:lnTo>
                  <a:lnTo>
                    <a:pt x="407" y="462"/>
                  </a:lnTo>
                  <a:lnTo>
                    <a:pt x="408" y="464"/>
                  </a:lnTo>
                  <a:lnTo>
                    <a:pt x="409" y="465"/>
                  </a:lnTo>
                  <a:lnTo>
                    <a:pt x="420" y="465"/>
                  </a:lnTo>
                  <a:lnTo>
                    <a:pt x="421" y="465"/>
                  </a:lnTo>
                  <a:lnTo>
                    <a:pt x="421" y="470"/>
                  </a:lnTo>
                  <a:lnTo>
                    <a:pt x="421" y="472"/>
                  </a:lnTo>
                  <a:lnTo>
                    <a:pt x="421" y="484"/>
                  </a:lnTo>
                  <a:lnTo>
                    <a:pt x="421" y="492"/>
                  </a:lnTo>
                  <a:lnTo>
                    <a:pt x="421" y="500"/>
                  </a:lnTo>
                  <a:lnTo>
                    <a:pt x="421" y="501"/>
                  </a:lnTo>
                  <a:lnTo>
                    <a:pt x="421" y="507"/>
                  </a:lnTo>
                  <a:lnTo>
                    <a:pt x="422" y="511"/>
                  </a:lnTo>
                  <a:lnTo>
                    <a:pt x="422" y="516"/>
                  </a:lnTo>
                  <a:lnTo>
                    <a:pt x="422" y="521"/>
                  </a:lnTo>
                  <a:lnTo>
                    <a:pt x="422" y="523"/>
                  </a:lnTo>
                  <a:lnTo>
                    <a:pt x="422" y="524"/>
                  </a:lnTo>
                  <a:lnTo>
                    <a:pt x="423" y="527"/>
                  </a:lnTo>
                  <a:lnTo>
                    <a:pt x="424" y="532"/>
                  </a:lnTo>
                  <a:lnTo>
                    <a:pt x="424" y="534"/>
                  </a:lnTo>
                  <a:lnTo>
                    <a:pt x="424" y="536"/>
                  </a:lnTo>
                  <a:lnTo>
                    <a:pt x="424" y="537"/>
                  </a:lnTo>
                  <a:lnTo>
                    <a:pt x="426" y="544"/>
                  </a:lnTo>
                  <a:lnTo>
                    <a:pt x="428" y="548"/>
                  </a:lnTo>
                  <a:lnTo>
                    <a:pt x="429" y="551"/>
                  </a:lnTo>
                  <a:lnTo>
                    <a:pt x="429" y="552"/>
                  </a:lnTo>
                  <a:lnTo>
                    <a:pt x="429" y="553"/>
                  </a:lnTo>
                  <a:lnTo>
                    <a:pt x="429" y="554"/>
                  </a:lnTo>
                  <a:lnTo>
                    <a:pt x="429" y="556"/>
                  </a:lnTo>
                  <a:lnTo>
                    <a:pt x="430" y="558"/>
                  </a:lnTo>
                  <a:lnTo>
                    <a:pt x="430" y="559"/>
                  </a:lnTo>
                  <a:lnTo>
                    <a:pt x="430" y="560"/>
                  </a:lnTo>
                  <a:lnTo>
                    <a:pt x="430" y="561"/>
                  </a:lnTo>
                  <a:lnTo>
                    <a:pt x="430" y="562"/>
                  </a:lnTo>
                  <a:lnTo>
                    <a:pt x="428" y="576"/>
                  </a:lnTo>
                  <a:lnTo>
                    <a:pt x="428" y="578"/>
                  </a:lnTo>
                  <a:lnTo>
                    <a:pt x="428" y="581"/>
                  </a:lnTo>
                  <a:lnTo>
                    <a:pt x="428" y="582"/>
                  </a:lnTo>
                  <a:lnTo>
                    <a:pt x="428" y="583"/>
                  </a:lnTo>
                  <a:lnTo>
                    <a:pt x="428" y="587"/>
                  </a:lnTo>
                  <a:lnTo>
                    <a:pt x="428" y="590"/>
                  </a:lnTo>
                  <a:lnTo>
                    <a:pt x="428" y="591"/>
                  </a:lnTo>
                  <a:lnTo>
                    <a:pt x="428" y="592"/>
                  </a:lnTo>
                  <a:lnTo>
                    <a:pt x="428" y="595"/>
                  </a:lnTo>
                  <a:lnTo>
                    <a:pt x="428" y="596"/>
                  </a:lnTo>
                  <a:lnTo>
                    <a:pt x="428" y="599"/>
                  </a:lnTo>
                  <a:lnTo>
                    <a:pt x="428" y="601"/>
                  </a:lnTo>
                  <a:lnTo>
                    <a:pt x="428" y="603"/>
                  </a:lnTo>
                  <a:lnTo>
                    <a:pt x="428" y="610"/>
                  </a:lnTo>
                  <a:lnTo>
                    <a:pt x="429" y="624"/>
                  </a:lnTo>
                  <a:lnTo>
                    <a:pt x="429" y="629"/>
                  </a:lnTo>
                  <a:lnTo>
                    <a:pt x="429" y="632"/>
                  </a:lnTo>
                  <a:lnTo>
                    <a:pt x="429" y="633"/>
                  </a:lnTo>
                  <a:lnTo>
                    <a:pt x="428" y="634"/>
                  </a:lnTo>
                  <a:lnTo>
                    <a:pt x="428" y="636"/>
                  </a:lnTo>
                  <a:lnTo>
                    <a:pt x="426" y="636"/>
                  </a:lnTo>
                  <a:lnTo>
                    <a:pt x="425" y="637"/>
                  </a:lnTo>
                  <a:lnTo>
                    <a:pt x="419" y="638"/>
                  </a:lnTo>
                  <a:lnTo>
                    <a:pt x="417" y="640"/>
                  </a:lnTo>
                  <a:lnTo>
                    <a:pt x="419" y="641"/>
                  </a:lnTo>
                  <a:lnTo>
                    <a:pt x="422" y="644"/>
                  </a:lnTo>
                  <a:lnTo>
                    <a:pt x="423" y="645"/>
                  </a:lnTo>
                  <a:lnTo>
                    <a:pt x="423" y="646"/>
                  </a:lnTo>
                  <a:lnTo>
                    <a:pt x="426" y="649"/>
                  </a:lnTo>
                  <a:lnTo>
                    <a:pt x="430" y="652"/>
                  </a:lnTo>
                  <a:lnTo>
                    <a:pt x="433" y="655"/>
                  </a:lnTo>
                  <a:lnTo>
                    <a:pt x="439" y="661"/>
                  </a:lnTo>
                  <a:lnTo>
                    <a:pt x="441" y="665"/>
                  </a:lnTo>
                  <a:lnTo>
                    <a:pt x="442" y="665"/>
                  </a:lnTo>
                  <a:lnTo>
                    <a:pt x="443" y="666"/>
                  </a:lnTo>
                  <a:lnTo>
                    <a:pt x="445" y="667"/>
                  </a:lnTo>
                  <a:lnTo>
                    <a:pt x="446" y="668"/>
                  </a:lnTo>
                  <a:lnTo>
                    <a:pt x="447" y="669"/>
                  </a:lnTo>
                  <a:lnTo>
                    <a:pt x="449" y="670"/>
                  </a:lnTo>
                  <a:lnTo>
                    <a:pt x="450" y="670"/>
                  </a:lnTo>
                  <a:lnTo>
                    <a:pt x="451" y="671"/>
                  </a:lnTo>
                  <a:lnTo>
                    <a:pt x="454" y="673"/>
                  </a:lnTo>
                  <a:lnTo>
                    <a:pt x="455" y="673"/>
                  </a:lnTo>
                  <a:lnTo>
                    <a:pt x="457" y="674"/>
                  </a:lnTo>
                  <a:lnTo>
                    <a:pt x="458" y="674"/>
                  </a:lnTo>
                  <a:lnTo>
                    <a:pt x="460" y="675"/>
                  </a:lnTo>
                  <a:lnTo>
                    <a:pt x="463" y="675"/>
                  </a:lnTo>
                  <a:lnTo>
                    <a:pt x="465" y="675"/>
                  </a:lnTo>
                  <a:lnTo>
                    <a:pt x="467" y="675"/>
                  </a:lnTo>
                  <a:lnTo>
                    <a:pt x="471" y="675"/>
                  </a:lnTo>
                  <a:lnTo>
                    <a:pt x="473" y="675"/>
                  </a:lnTo>
                  <a:lnTo>
                    <a:pt x="475" y="675"/>
                  </a:lnTo>
                  <a:lnTo>
                    <a:pt x="477" y="674"/>
                  </a:lnTo>
                  <a:lnTo>
                    <a:pt x="480" y="674"/>
                  </a:lnTo>
                  <a:lnTo>
                    <a:pt x="483" y="671"/>
                  </a:lnTo>
                  <a:lnTo>
                    <a:pt x="484" y="671"/>
                  </a:lnTo>
                  <a:lnTo>
                    <a:pt x="486" y="670"/>
                  </a:lnTo>
                  <a:lnTo>
                    <a:pt x="490" y="668"/>
                  </a:lnTo>
                  <a:lnTo>
                    <a:pt x="494" y="667"/>
                  </a:lnTo>
                  <a:lnTo>
                    <a:pt x="495" y="666"/>
                  </a:lnTo>
                  <a:lnTo>
                    <a:pt x="498" y="665"/>
                  </a:lnTo>
                  <a:lnTo>
                    <a:pt x="500" y="663"/>
                  </a:lnTo>
                  <a:lnTo>
                    <a:pt x="501" y="662"/>
                  </a:lnTo>
                  <a:lnTo>
                    <a:pt x="502" y="662"/>
                  </a:lnTo>
                  <a:lnTo>
                    <a:pt x="507" y="660"/>
                  </a:lnTo>
                  <a:lnTo>
                    <a:pt x="508" y="659"/>
                  </a:lnTo>
                  <a:lnTo>
                    <a:pt x="515" y="654"/>
                  </a:lnTo>
                  <a:lnTo>
                    <a:pt x="518" y="652"/>
                  </a:lnTo>
                  <a:lnTo>
                    <a:pt x="526" y="648"/>
                  </a:lnTo>
                  <a:lnTo>
                    <a:pt x="526" y="646"/>
                  </a:lnTo>
                  <a:lnTo>
                    <a:pt x="528" y="645"/>
                  </a:lnTo>
                  <a:lnTo>
                    <a:pt x="529" y="645"/>
                  </a:lnTo>
                  <a:lnTo>
                    <a:pt x="529" y="644"/>
                  </a:lnTo>
                  <a:lnTo>
                    <a:pt x="531" y="644"/>
                  </a:lnTo>
                  <a:lnTo>
                    <a:pt x="533" y="643"/>
                  </a:lnTo>
                  <a:lnTo>
                    <a:pt x="541" y="637"/>
                  </a:lnTo>
                  <a:lnTo>
                    <a:pt x="541" y="636"/>
                  </a:lnTo>
                  <a:lnTo>
                    <a:pt x="543" y="635"/>
                  </a:lnTo>
                  <a:lnTo>
                    <a:pt x="544" y="634"/>
                  </a:lnTo>
                  <a:lnTo>
                    <a:pt x="545" y="633"/>
                  </a:lnTo>
                  <a:lnTo>
                    <a:pt x="545" y="632"/>
                  </a:lnTo>
                  <a:lnTo>
                    <a:pt x="546" y="632"/>
                  </a:lnTo>
                  <a:lnTo>
                    <a:pt x="546" y="631"/>
                  </a:lnTo>
                  <a:lnTo>
                    <a:pt x="547" y="631"/>
                  </a:lnTo>
                  <a:lnTo>
                    <a:pt x="547" y="629"/>
                  </a:lnTo>
                  <a:lnTo>
                    <a:pt x="549" y="628"/>
                  </a:lnTo>
                  <a:lnTo>
                    <a:pt x="549" y="627"/>
                  </a:lnTo>
                  <a:lnTo>
                    <a:pt x="550" y="626"/>
                  </a:lnTo>
                  <a:lnTo>
                    <a:pt x="550" y="625"/>
                  </a:lnTo>
                  <a:lnTo>
                    <a:pt x="551" y="624"/>
                  </a:lnTo>
                  <a:lnTo>
                    <a:pt x="551" y="623"/>
                  </a:lnTo>
                  <a:lnTo>
                    <a:pt x="552" y="621"/>
                  </a:lnTo>
                  <a:lnTo>
                    <a:pt x="552" y="620"/>
                  </a:lnTo>
                  <a:lnTo>
                    <a:pt x="553" y="619"/>
                  </a:lnTo>
                  <a:lnTo>
                    <a:pt x="553" y="618"/>
                  </a:lnTo>
                  <a:lnTo>
                    <a:pt x="553" y="617"/>
                  </a:lnTo>
                  <a:lnTo>
                    <a:pt x="554" y="616"/>
                  </a:lnTo>
                  <a:lnTo>
                    <a:pt x="554" y="613"/>
                  </a:lnTo>
                  <a:lnTo>
                    <a:pt x="554" y="611"/>
                  </a:lnTo>
                  <a:lnTo>
                    <a:pt x="555" y="607"/>
                  </a:lnTo>
                  <a:lnTo>
                    <a:pt x="557" y="604"/>
                  </a:lnTo>
                  <a:lnTo>
                    <a:pt x="557" y="603"/>
                  </a:lnTo>
                  <a:lnTo>
                    <a:pt x="558" y="600"/>
                  </a:lnTo>
                  <a:lnTo>
                    <a:pt x="558" y="599"/>
                  </a:lnTo>
                  <a:lnTo>
                    <a:pt x="559" y="595"/>
                  </a:lnTo>
                  <a:lnTo>
                    <a:pt x="559" y="594"/>
                  </a:lnTo>
                  <a:lnTo>
                    <a:pt x="560" y="591"/>
                  </a:lnTo>
                  <a:lnTo>
                    <a:pt x="560" y="590"/>
                  </a:lnTo>
                  <a:lnTo>
                    <a:pt x="560" y="588"/>
                  </a:lnTo>
                  <a:lnTo>
                    <a:pt x="561" y="585"/>
                  </a:lnTo>
                  <a:lnTo>
                    <a:pt x="561" y="581"/>
                  </a:lnTo>
                  <a:lnTo>
                    <a:pt x="562" y="579"/>
                  </a:lnTo>
                  <a:lnTo>
                    <a:pt x="562" y="578"/>
                  </a:lnTo>
                  <a:lnTo>
                    <a:pt x="562" y="575"/>
                  </a:lnTo>
                  <a:lnTo>
                    <a:pt x="562" y="574"/>
                  </a:lnTo>
                  <a:lnTo>
                    <a:pt x="562" y="573"/>
                  </a:lnTo>
                  <a:lnTo>
                    <a:pt x="563" y="571"/>
                  </a:lnTo>
                  <a:lnTo>
                    <a:pt x="563" y="566"/>
                  </a:lnTo>
                  <a:lnTo>
                    <a:pt x="563" y="564"/>
                  </a:lnTo>
                  <a:lnTo>
                    <a:pt x="563" y="562"/>
                  </a:lnTo>
                  <a:lnTo>
                    <a:pt x="563" y="561"/>
                  </a:lnTo>
                  <a:lnTo>
                    <a:pt x="563" y="560"/>
                  </a:lnTo>
                  <a:lnTo>
                    <a:pt x="563" y="559"/>
                  </a:lnTo>
                  <a:lnTo>
                    <a:pt x="564" y="558"/>
                  </a:lnTo>
                  <a:lnTo>
                    <a:pt x="564" y="557"/>
                  </a:lnTo>
                  <a:lnTo>
                    <a:pt x="564" y="556"/>
                  </a:lnTo>
                  <a:lnTo>
                    <a:pt x="566" y="554"/>
                  </a:lnTo>
                  <a:lnTo>
                    <a:pt x="566" y="553"/>
                  </a:lnTo>
                  <a:lnTo>
                    <a:pt x="566" y="552"/>
                  </a:lnTo>
                  <a:lnTo>
                    <a:pt x="567" y="551"/>
                  </a:lnTo>
                  <a:lnTo>
                    <a:pt x="568" y="548"/>
                  </a:lnTo>
                  <a:lnTo>
                    <a:pt x="570" y="543"/>
                  </a:lnTo>
                  <a:lnTo>
                    <a:pt x="570" y="542"/>
                  </a:lnTo>
                  <a:lnTo>
                    <a:pt x="571" y="541"/>
                  </a:lnTo>
                  <a:lnTo>
                    <a:pt x="571" y="540"/>
                  </a:lnTo>
                  <a:lnTo>
                    <a:pt x="572" y="539"/>
                  </a:lnTo>
                  <a:lnTo>
                    <a:pt x="572" y="537"/>
                  </a:lnTo>
                  <a:lnTo>
                    <a:pt x="573" y="536"/>
                  </a:lnTo>
                  <a:lnTo>
                    <a:pt x="573" y="535"/>
                  </a:lnTo>
                  <a:lnTo>
                    <a:pt x="575" y="534"/>
                  </a:lnTo>
                  <a:lnTo>
                    <a:pt x="576" y="532"/>
                  </a:lnTo>
                  <a:lnTo>
                    <a:pt x="576" y="531"/>
                  </a:lnTo>
                  <a:lnTo>
                    <a:pt x="577" y="528"/>
                  </a:lnTo>
                  <a:lnTo>
                    <a:pt x="578" y="527"/>
                  </a:lnTo>
                  <a:lnTo>
                    <a:pt x="579" y="524"/>
                  </a:lnTo>
                  <a:lnTo>
                    <a:pt x="580" y="521"/>
                  </a:lnTo>
                  <a:lnTo>
                    <a:pt x="583" y="515"/>
                  </a:lnTo>
                  <a:lnTo>
                    <a:pt x="584" y="512"/>
                  </a:lnTo>
                  <a:lnTo>
                    <a:pt x="585" y="509"/>
                  </a:lnTo>
                  <a:lnTo>
                    <a:pt x="586" y="507"/>
                  </a:lnTo>
                  <a:lnTo>
                    <a:pt x="588" y="503"/>
                  </a:lnTo>
                  <a:lnTo>
                    <a:pt x="589" y="500"/>
                  </a:lnTo>
                  <a:lnTo>
                    <a:pt x="589" y="499"/>
                  </a:lnTo>
                  <a:lnTo>
                    <a:pt x="590" y="496"/>
                  </a:lnTo>
                  <a:lnTo>
                    <a:pt x="592" y="495"/>
                  </a:lnTo>
                  <a:lnTo>
                    <a:pt x="592" y="494"/>
                  </a:lnTo>
                  <a:lnTo>
                    <a:pt x="593" y="492"/>
                  </a:lnTo>
                  <a:lnTo>
                    <a:pt x="594" y="490"/>
                  </a:lnTo>
                  <a:lnTo>
                    <a:pt x="594" y="489"/>
                  </a:lnTo>
                  <a:lnTo>
                    <a:pt x="595" y="487"/>
                  </a:lnTo>
                  <a:lnTo>
                    <a:pt x="595" y="486"/>
                  </a:lnTo>
                  <a:lnTo>
                    <a:pt x="596" y="485"/>
                  </a:lnTo>
                  <a:lnTo>
                    <a:pt x="596" y="484"/>
                  </a:lnTo>
                  <a:lnTo>
                    <a:pt x="597" y="483"/>
                  </a:lnTo>
                  <a:lnTo>
                    <a:pt x="598" y="481"/>
                  </a:lnTo>
                  <a:lnTo>
                    <a:pt x="598" y="479"/>
                  </a:lnTo>
                  <a:lnTo>
                    <a:pt x="601" y="478"/>
                  </a:lnTo>
                  <a:lnTo>
                    <a:pt x="601" y="477"/>
                  </a:lnTo>
                  <a:lnTo>
                    <a:pt x="601" y="476"/>
                  </a:lnTo>
                  <a:lnTo>
                    <a:pt x="603" y="474"/>
                  </a:lnTo>
                  <a:lnTo>
                    <a:pt x="603" y="473"/>
                  </a:lnTo>
                  <a:lnTo>
                    <a:pt x="604" y="473"/>
                  </a:lnTo>
                  <a:lnTo>
                    <a:pt x="604" y="472"/>
                  </a:lnTo>
                  <a:lnTo>
                    <a:pt x="605" y="472"/>
                  </a:lnTo>
                  <a:lnTo>
                    <a:pt x="605" y="470"/>
                  </a:lnTo>
                  <a:lnTo>
                    <a:pt x="602" y="470"/>
                  </a:lnTo>
                  <a:lnTo>
                    <a:pt x="601" y="469"/>
                  </a:lnTo>
                  <a:lnTo>
                    <a:pt x="603" y="465"/>
                  </a:lnTo>
                  <a:lnTo>
                    <a:pt x="605" y="466"/>
                  </a:lnTo>
                  <a:lnTo>
                    <a:pt x="609" y="466"/>
                  </a:lnTo>
                  <a:lnTo>
                    <a:pt x="610" y="465"/>
                  </a:lnTo>
                  <a:lnTo>
                    <a:pt x="610" y="464"/>
                  </a:lnTo>
                  <a:lnTo>
                    <a:pt x="611" y="462"/>
                  </a:lnTo>
                  <a:lnTo>
                    <a:pt x="612" y="460"/>
                  </a:lnTo>
                  <a:lnTo>
                    <a:pt x="613" y="459"/>
                  </a:lnTo>
                  <a:lnTo>
                    <a:pt x="614" y="457"/>
                  </a:lnTo>
                  <a:lnTo>
                    <a:pt x="614" y="456"/>
                  </a:lnTo>
                  <a:lnTo>
                    <a:pt x="615" y="454"/>
                  </a:lnTo>
                  <a:lnTo>
                    <a:pt x="615" y="451"/>
                  </a:lnTo>
                  <a:lnTo>
                    <a:pt x="616" y="450"/>
                  </a:lnTo>
                  <a:lnTo>
                    <a:pt x="616" y="449"/>
                  </a:lnTo>
                  <a:lnTo>
                    <a:pt x="616" y="448"/>
                  </a:lnTo>
                  <a:lnTo>
                    <a:pt x="618" y="447"/>
                  </a:lnTo>
                  <a:lnTo>
                    <a:pt x="618" y="445"/>
                  </a:lnTo>
                  <a:lnTo>
                    <a:pt x="618" y="444"/>
                  </a:lnTo>
                  <a:lnTo>
                    <a:pt x="618" y="443"/>
                  </a:lnTo>
                  <a:lnTo>
                    <a:pt x="619" y="440"/>
                  </a:lnTo>
                  <a:lnTo>
                    <a:pt x="619" y="439"/>
                  </a:lnTo>
                  <a:lnTo>
                    <a:pt x="619" y="433"/>
                  </a:lnTo>
                  <a:lnTo>
                    <a:pt x="619" y="429"/>
                  </a:lnTo>
                  <a:lnTo>
                    <a:pt x="619" y="426"/>
                  </a:lnTo>
                  <a:lnTo>
                    <a:pt x="619" y="416"/>
                  </a:lnTo>
                  <a:lnTo>
                    <a:pt x="619" y="412"/>
                  </a:lnTo>
                  <a:lnTo>
                    <a:pt x="619" y="410"/>
                  </a:lnTo>
                  <a:lnTo>
                    <a:pt x="619" y="407"/>
                  </a:lnTo>
                  <a:lnTo>
                    <a:pt x="619" y="406"/>
                  </a:lnTo>
                  <a:lnTo>
                    <a:pt x="619" y="404"/>
                  </a:lnTo>
                  <a:lnTo>
                    <a:pt x="619" y="403"/>
                  </a:lnTo>
                  <a:lnTo>
                    <a:pt x="619" y="402"/>
                  </a:lnTo>
                  <a:lnTo>
                    <a:pt x="618" y="400"/>
                  </a:lnTo>
                  <a:lnTo>
                    <a:pt x="616" y="397"/>
                  </a:lnTo>
                  <a:lnTo>
                    <a:pt x="616" y="395"/>
                  </a:lnTo>
                  <a:lnTo>
                    <a:pt x="615" y="394"/>
                  </a:lnTo>
                  <a:lnTo>
                    <a:pt x="615" y="393"/>
                  </a:lnTo>
                  <a:lnTo>
                    <a:pt x="614" y="389"/>
                  </a:lnTo>
                  <a:lnTo>
                    <a:pt x="613" y="386"/>
                  </a:lnTo>
                  <a:lnTo>
                    <a:pt x="613" y="385"/>
                  </a:lnTo>
                  <a:lnTo>
                    <a:pt x="612" y="384"/>
                  </a:lnTo>
                  <a:lnTo>
                    <a:pt x="611" y="380"/>
                  </a:lnTo>
                  <a:lnTo>
                    <a:pt x="610" y="377"/>
                  </a:lnTo>
                  <a:lnTo>
                    <a:pt x="610" y="376"/>
                  </a:lnTo>
                  <a:lnTo>
                    <a:pt x="609" y="375"/>
                  </a:lnTo>
                  <a:lnTo>
                    <a:pt x="607" y="369"/>
                  </a:lnTo>
                  <a:lnTo>
                    <a:pt x="606" y="367"/>
                  </a:lnTo>
                  <a:lnTo>
                    <a:pt x="606" y="366"/>
                  </a:lnTo>
                  <a:lnTo>
                    <a:pt x="606" y="365"/>
                  </a:lnTo>
                  <a:lnTo>
                    <a:pt x="605" y="364"/>
                  </a:lnTo>
                  <a:lnTo>
                    <a:pt x="605" y="362"/>
                  </a:lnTo>
                  <a:lnTo>
                    <a:pt x="605" y="361"/>
                  </a:lnTo>
                  <a:lnTo>
                    <a:pt x="604" y="361"/>
                  </a:lnTo>
                  <a:lnTo>
                    <a:pt x="604" y="360"/>
                  </a:lnTo>
                  <a:lnTo>
                    <a:pt x="604" y="359"/>
                  </a:lnTo>
                  <a:lnTo>
                    <a:pt x="604" y="358"/>
                  </a:lnTo>
                  <a:lnTo>
                    <a:pt x="603" y="357"/>
                  </a:lnTo>
                  <a:lnTo>
                    <a:pt x="602" y="355"/>
                  </a:lnTo>
                  <a:lnTo>
                    <a:pt x="602" y="353"/>
                  </a:lnTo>
                  <a:lnTo>
                    <a:pt x="601" y="351"/>
                  </a:lnTo>
                  <a:lnTo>
                    <a:pt x="601" y="350"/>
                  </a:lnTo>
                  <a:lnTo>
                    <a:pt x="601" y="348"/>
                  </a:lnTo>
                  <a:lnTo>
                    <a:pt x="600" y="343"/>
                  </a:lnTo>
                  <a:lnTo>
                    <a:pt x="598" y="339"/>
                  </a:lnTo>
                  <a:lnTo>
                    <a:pt x="598" y="334"/>
                  </a:lnTo>
                  <a:lnTo>
                    <a:pt x="597" y="333"/>
                  </a:lnTo>
                  <a:lnTo>
                    <a:pt x="597" y="331"/>
                  </a:lnTo>
                  <a:lnTo>
                    <a:pt x="597" y="330"/>
                  </a:lnTo>
                  <a:lnTo>
                    <a:pt x="597" y="328"/>
                  </a:lnTo>
                  <a:lnTo>
                    <a:pt x="597" y="326"/>
                  </a:lnTo>
                  <a:lnTo>
                    <a:pt x="596" y="323"/>
                  </a:lnTo>
                  <a:lnTo>
                    <a:pt x="596" y="322"/>
                  </a:lnTo>
                  <a:lnTo>
                    <a:pt x="596" y="320"/>
                  </a:lnTo>
                  <a:lnTo>
                    <a:pt x="596" y="319"/>
                  </a:lnTo>
                  <a:lnTo>
                    <a:pt x="595" y="318"/>
                  </a:lnTo>
                  <a:lnTo>
                    <a:pt x="595" y="315"/>
                  </a:lnTo>
                  <a:lnTo>
                    <a:pt x="595" y="314"/>
                  </a:lnTo>
                  <a:lnTo>
                    <a:pt x="594" y="313"/>
                  </a:lnTo>
                  <a:lnTo>
                    <a:pt x="594" y="311"/>
                  </a:lnTo>
                  <a:lnTo>
                    <a:pt x="593" y="309"/>
                  </a:lnTo>
                  <a:lnTo>
                    <a:pt x="593" y="306"/>
                  </a:lnTo>
                  <a:lnTo>
                    <a:pt x="592" y="303"/>
                  </a:lnTo>
                  <a:lnTo>
                    <a:pt x="592" y="302"/>
                  </a:lnTo>
                  <a:lnTo>
                    <a:pt x="592" y="301"/>
                  </a:lnTo>
                  <a:lnTo>
                    <a:pt x="590" y="300"/>
                  </a:lnTo>
                  <a:lnTo>
                    <a:pt x="590" y="299"/>
                  </a:lnTo>
                  <a:lnTo>
                    <a:pt x="590" y="298"/>
                  </a:lnTo>
                  <a:lnTo>
                    <a:pt x="590" y="297"/>
                  </a:lnTo>
                  <a:lnTo>
                    <a:pt x="589" y="297"/>
                  </a:lnTo>
                  <a:lnTo>
                    <a:pt x="589" y="294"/>
                  </a:lnTo>
                  <a:lnTo>
                    <a:pt x="588" y="293"/>
                  </a:lnTo>
                  <a:lnTo>
                    <a:pt x="588" y="292"/>
                  </a:lnTo>
                  <a:lnTo>
                    <a:pt x="587" y="291"/>
                  </a:lnTo>
                  <a:lnTo>
                    <a:pt x="587" y="290"/>
                  </a:lnTo>
                  <a:lnTo>
                    <a:pt x="586" y="289"/>
                  </a:lnTo>
                  <a:lnTo>
                    <a:pt x="586" y="288"/>
                  </a:lnTo>
                  <a:lnTo>
                    <a:pt x="585" y="286"/>
                  </a:lnTo>
                  <a:lnTo>
                    <a:pt x="584" y="285"/>
                  </a:lnTo>
                  <a:lnTo>
                    <a:pt x="584" y="284"/>
                  </a:lnTo>
                  <a:lnTo>
                    <a:pt x="581" y="282"/>
                  </a:lnTo>
                  <a:lnTo>
                    <a:pt x="576" y="274"/>
                  </a:lnTo>
                  <a:lnTo>
                    <a:pt x="575" y="272"/>
                  </a:lnTo>
                  <a:lnTo>
                    <a:pt x="571" y="266"/>
                  </a:lnTo>
                  <a:lnTo>
                    <a:pt x="567" y="259"/>
                  </a:lnTo>
                  <a:lnTo>
                    <a:pt x="566" y="258"/>
                  </a:lnTo>
                  <a:lnTo>
                    <a:pt x="566" y="257"/>
                  </a:lnTo>
                  <a:lnTo>
                    <a:pt x="564" y="256"/>
                  </a:lnTo>
                  <a:lnTo>
                    <a:pt x="563" y="253"/>
                  </a:lnTo>
                  <a:lnTo>
                    <a:pt x="561" y="251"/>
                  </a:lnTo>
                  <a:lnTo>
                    <a:pt x="558" y="247"/>
                  </a:lnTo>
                  <a:lnTo>
                    <a:pt x="557" y="245"/>
                  </a:lnTo>
                  <a:lnTo>
                    <a:pt x="557" y="244"/>
                  </a:lnTo>
                  <a:lnTo>
                    <a:pt x="555" y="243"/>
                  </a:lnTo>
                  <a:lnTo>
                    <a:pt x="555" y="242"/>
                  </a:lnTo>
                  <a:lnTo>
                    <a:pt x="554" y="241"/>
                  </a:lnTo>
                  <a:lnTo>
                    <a:pt x="554" y="240"/>
                  </a:lnTo>
                  <a:lnTo>
                    <a:pt x="553" y="238"/>
                  </a:lnTo>
                  <a:lnTo>
                    <a:pt x="552" y="235"/>
                  </a:lnTo>
                  <a:lnTo>
                    <a:pt x="550" y="232"/>
                  </a:lnTo>
                  <a:lnTo>
                    <a:pt x="545" y="223"/>
                  </a:lnTo>
                  <a:lnTo>
                    <a:pt x="545" y="222"/>
                  </a:lnTo>
                  <a:lnTo>
                    <a:pt x="544" y="221"/>
                  </a:lnTo>
                  <a:lnTo>
                    <a:pt x="544" y="219"/>
                  </a:lnTo>
                  <a:lnTo>
                    <a:pt x="544" y="218"/>
                  </a:lnTo>
                  <a:lnTo>
                    <a:pt x="544" y="217"/>
                  </a:lnTo>
                  <a:lnTo>
                    <a:pt x="544" y="214"/>
                  </a:lnTo>
                  <a:lnTo>
                    <a:pt x="544" y="209"/>
                  </a:lnTo>
                  <a:lnTo>
                    <a:pt x="546" y="202"/>
                  </a:lnTo>
                  <a:lnTo>
                    <a:pt x="546" y="201"/>
                  </a:lnTo>
                  <a:lnTo>
                    <a:pt x="549" y="197"/>
                  </a:lnTo>
                  <a:lnTo>
                    <a:pt x="550" y="194"/>
                  </a:lnTo>
                  <a:lnTo>
                    <a:pt x="550" y="191"/>
                  </a:lnTo>
                  <a:lnTo>
                    <a:pt x="551" y="190"/>
                  </a:lnTo>
                  <a:lnTo>
                    <a:pt x="551" y="189"/>
                  </a:lnTo>
                  <a:lnTo>
                    <a:pt x="551" y="188"/>
                  </a:lnTo>
                  <a:lnTo>
                    <a:pt x="551" y="185"/>
                  </a:lnTo>
                  <a:lnTo>
                    <a:pt x="551" y="184"/>
                  </a:lnTo>
                  <a:lnTo>
                    <a:pt x="551" y="182"/>
                  </a:lnTo>
                  <a:lnTo>
                    <a:pt x="551" y="181"/>
                  </a:lnTo>
                  <a:lnTo>
                    <a:pt x="551" y="180"/>
                  </a:lnTo>
                  <a:lnTo>
                    <a:pt x="552" y="178"/>
                  </a:lnTo>
                  <a:lnTo>
                    <a:pt x="552" y="177"/>
                  </a:lnTo>
                  <a:lnTo>
                    <a:pt x="552" y="174"/>
                  </a:lnTo>
                  <a:lnTo>
                    <a:pt x="553" y="166"/>
                  </a:lnTo>
                  <a:lnTo>
                    <a:pt x="553" y="165"/>
                  </a:lnTo>
                  <a:lnTo>
                    <a:pt x="553" y="164"/>
                  </a:lnTo>
                  <a:lnTo>
                    <a:pt x="553" y="163"/>
                  </a:lnTo>
                  <a:lnTo>
                    <a:pt x="553" y="161"/>
                  </a:lnTo>
                  <a:lnTo>
                    <a:pt x="552" y="156"/>
                  </a:lnTo>
                  <a:lnTo>
                    <a:pt x="552" y="154"/>
                  </a:lnTo>
                  <a:lnTo>
                    <a:pt x="552" y="151"/>
                  </a:lnTo>
                  <a:lnTo>
                    <a:pt x="552" y="150"/>
                  </a:lnTo>
                  <a:lnTo>
                    <a:pt x="552" y="149"/>
                  </a:lnTo>
                  <a:lnTo>
                    <a:pt x="551" y="149"/>
                  </a:lnTo>
                  <a:lnTo>
                    <a:pt x="550" y="142"/>
                  </a:lnTo>
                  <a:lnTo>
                    <a:pt x="550" y="141"/>
                  </a:lnTo>
                  <a:lnTo>
                    <a:pt x="550" y="140"/>
                  </a:lnTo>
                  <a:lnTo>
                    <a:pt x="550" y="139"/>
                  </a:lnTo>
                  <a:lnTo>
                    <a:pt x="550" y="138"/>
                  </a:lnTo>
                  <a:lnTo>
                    <a:pt x="550" y="136"/>
                  </a:lnTo>
                  <a:lnTo>
                    <a:pt x="550" y="135"/>
                  </a:lnTo>
                  <a:lnTo>
                    <a:pt x="550" y="130"/>
                  </a:lnTo>
                  <a:lnTo>
                    <a:pt x="550" y="129"/>
                  </a:lnTo>
                  <a:lnTo>
                    <a:pt x="550" y="124"/>
                  </a:lnTo>
                  <a:lnTo>
                    <a:pt x="550" y="123"/>
                  </a:lnTo>
                  <a:lnTo>
                    <a:pt x="551" y="122"/>
                  </a:lnTo>
                  <a:lnTo>
                    <a:pt x="551" y="121"/>
                  </a:lnTo>
                  <a:lnTo>
                    <a:pt x="551" y="119"/>
                  </a:lnTo>
                  <a:lnTo>
                    <a:pt x="550" y="119"/>
                  </a:lnTo>
                  <a:lnTo>
                    <a:pt x="543" y="121"/>
                  </a:lnTo>
                  <a:lnTo>
                    <a:pt x="542" y="121"/>
                  </a:lnTo>
                  <a:lnTo>
                    <a:pt x="536" y="121"/>
                  </a:lnTo>
                  <a:lnTo>
                    <a:pt x="525" y="122"/>
                  </a:lnTo>
                  <a:lnTo>
                    <a:pt x="524" y="122"/>
                  </a:lnTo>
                  <a:lnTo>
                    <a:pt x="507" y="124"/>
                  </a:lnTo>
                  <a:lnTo>
                    <a:pt x="503" y="124"/>
                  </a:lnTo>
                  <a:lnTo>
                    <a:pt x="495" y="125"/>
                  </a:lnTo>
                  <a:lnTo>
                    <a:pt x="488" y="126"/>
                  </a:lnTo>
                  <a:lnTo>
                    <a:pt x="484" y="127"/>
                  </a:lnTo>
                  <a:lnTo>
                    <a:pt x="483" y="127"/>
                  </a:lnTo>
                  <a:lnTo>
                    <a:pt x="482" y="127"/>
                  </a:lnTo>
                  <a:lnTo>
                    <a:pt x="477" y="127"/>
                  </a:lnTo>
                  <a:lnTo>
                    <a:pt x="475" y="127"/>
                  </a:lnTo>
                  <a:lnTo>
                    <a:pt x="474" y="130"/>
                  </a:lnTo>
                  <a:lnTo>
                    <a:pt x="474" y="131"/>
                  </a:lnTo>
                  <a:lnTo>
                    <a:pt x="474" y="132"/>
                  </a:lnTo>
                  <a:lnTo>
                    <a:pt x="473" y="132"/>
                  </a:lnTo>
                  <a:lnTo>
                    <a:pt x="471" y="132"/>
                  </a:lnTo>
                  <a:lnTo>
                    <a:pt x="469" y="138"/>
                  </a:lnTo>
                  <a:lnTo>
                    <a:pt x="468" y="140"/>
                  </a:lnTo>
                  <a:lnTo>
                    <a:pt x="467" y="141"/>
                  </a:lnTo>
                  <a:lnTo>
                    <a:pt x="467" y="144"/>
                  </a:lnTo>
                  <a:lnTo>
                    <a:pt x="466" y="146"/>
                  </a:lnTo>
                  <a:lnTo>
                    <a:pt x="465" y="155"/>
                  </a:lnTo>
                  <a:lnTo>
                    <a:pt x="464" y="158"/>
                  </a:lnTo>
                  <a:lnTo>
                    <a:pt x="463" y="160"/>
                  </a:lnTo>
                  <a:lnTo>
                    <a:pt x="463" y="161"/>
                  </a:lnTo>
                  <a:lnTo>
                    <a:pt x="461" y="168"/>
                  </a:lnTo>
                  <a:lnTo>
                    <a:pt x="460" y="171"/>
                  </a:lnTo>
                  <a:lnTo>
                    <a:pt x="459" y="176"/>
                  </a:lnTo>
                  <a:lnTo>
                    <a:pt x="459" y="178"/>
                  </a:lnTo>
                  <a:lnTo>
                    <a:pt x="459" y="180"/>
                  </a:lnTo>
                  <a:lnTo>
                    <a:pt x="458" y="182"/>
                  </a:lnTo>
                  <a:lnTo>
                    <a:pt x="458" y="183"/>
                  </a:lnTo>
                  <a:lnTo>
                    <a:pt x="460" y="183"/>
                  </a:lnTo>
                  <a:lnTo>
                    <a:pt x="461" y="183"/>
                  </a:lnTo>
                  <a:lnTo>
                    <a:pt x="461" y="182"/>
                  </a:lnTo>
                  <a:lnTo>
                    <a:pt x="463" y="182"/>
                  </a:lnTo>
                  <a:lnTo>
                    <a:pt x="468" y="181"/>
                  </a:lnTo>
                  <a:lnTo>
                    <a:pt x="474" y="180"/>
                  </a:lnTo>
                  <a:lnTo>
                    <a:pt x="475" y="184"/>
                  </a:lnTo>
                  <a:lnTo>
                    <a:pt x="474" y="184"/>
                  </a:lnTo>
                  <a:lnTo>
                    <a:pt x="473" y="184"/>
                  </a:lnTo>
                  <a:lnTo>
                    <a:pt x="474" y="188"/>
                  </a:lnTo>
                  <a:lnTo>
                    <a:pt x="474" y="190"/>
                  </a:lnTo>
                  <a:lnTo>
                    <a:pt x="471" y="191"/>
                  </a:lnTo>
                  <a:lnTo>
                    <a:pt x="463" y="192"/>
                  </a:lnTo>
                  <a:lnTo>
                    <a:pt x="461" y="192"/>
                  </a:lnTo>
                  <a:lnTo>
                    <a:pt x="459" y="192"/>
                  </a:lnTo>
                  <a:lnTo>
                    <a:pt x="459" y="193"/>
                  </a:lnTo>
                  <a:lnTo>
                    <a:pt x="456" y="193"/>
                  </a:lnTo>
                  <a:lnTo>
                    <a:pt x="456" y="194"/>
                  </a:lnTo>
                  <a:lnTo>
                    <a:pt x="456" y="196"/>
                  </a:lnTo>
                  <a:lnTo>
                    <a:pt x="455" y="197"/>
                  </a:lnTo>
                  <a:lnTo>
                    <a:pt x="455" y="199"/>
                  </a:lnTo>
                  <a:lnTo>
                    <a:pt x="455" y="200"/>
                  </a:lnTo>
                  <a:lnTo>
                    <a:pt x="454" y="200"/>
                  </a:lnTo>
                  <a:lnTo>
                    <a:pt x="455" y="200"/>
                  </a:lnTo>
                  <a:lnTo>
                    <a:pt x="455" y="201"/>
                  </a:lnTo>
                  <a:lnTo>
                    <a:pt x="456" y="201"/>
                  </a:lnTo>
                  <a:lnTo>
                    <a:pt x="456" y="202"/>
                  </a:lnTo>
                  <a:lnTo>
                    <a:pt x="457" y="202"/>
                  </a:lnTo>
                  <a:lnTo>
                    <a:pt x="458" y="202"/>
                  </a:lnTo>
                  <a:lnTo>
                    <a:pt x="457" y="206"/>
                  </a:lnTo>
                  <a:lnTo>
                    <a:pt x="457" y="207"/>
                  </a:lnTo>
                  <a:lnTo>
                    <a:pt x="456" y="208"/>
                  </a:lnTo>
                  <a:lnTo>
                    <a:pt x="456" y="210"/>
                  </a:lnTo>
                  <a:lnTo>
                    <a:pt x="455" y="210"/>
                  </a:lnTo>
                  <a:lnTo>
                    <a:pt x="454" y="213"/>
                  </a:lnTo>
                  <a:lnTo>
                    <a:pt x="451" y="216"/>
                  </a:lnTo>
                  <a:lnTo>
                    <a:pt x="449" y="221"/>
                  </a:lnTo>
                  <a:lnTo>
                    <a:pt x="450" y="223"/>
                  </a:lnTo>
                  <a:lnTo>
                    <a:pt x="448" y="223"/>
                  </a:lnTo>
                  <a:lnTo>
                    <a:pt x="446" y="226"/>
                  </a:lnTo>
                  <a:lnTo>
                    <a:pt x="445" y="228"/>
                  </a:lnTo>
                  <a:lnTo>
                    <a:pt x="443" y="232"/>
                  </a:lnTo>
                  <a:lnTo>
                    <a:pt x="446" y="232"/>
                  </a:lnTo>
                  <a:lnTo>
                    <a:pt x="451" y="231"/>
                  </a:lnTo>
                  <a:lnTo>
                    <a:pt x="451" y="233"/>
                  </a:lnTo>
                  <a:lnTo>
                    <a:pt x="454" y="233"/>
                  </a:lnTo>
                  <a:lnTo>
                    <a:pt x="455" y="235"/>
                  </a:lnTo>
                  <a:lnTo>
                    <a:pt x="455" y="238"/>
                  </a:lnTo>
                  <a:lnTo>
                    <a:pt x="456" y="240"/>
                  </a:lnTo>
                  <a:lnTo>
                    <a:pt x="456" y="242"/>
                  </a:lnTo>
                  <a:lnTo>
                    <a:pt x="455" y="242"/>
                  </a:lnTo>
                  <a:lnTo>
                    <a:pt x="452" y="242"/>
                  </a:lnTo>
                  <a:lnTo>
                    <a:pt x="451" y="242"/>
                  </a:lnTo>
                  <a:lnTo>
                    <a:pt x="450" y="243"/>
                  </a:lnTo>
                  <a:lnTo>
                    <a:pt x="446" y="243"/>
                  </a:lnTo>
                  <a:lnTo>
                    <a:pt x="440" y="244"/>
                  </a:lnTo>
                  <a:lnTo>
                    <a:pt x="440" y="247"/>
                  </a:lnTo>
                  <a:lnTo>
                    <a:pt x="439" y="248"/>
                  </a:lnTo>
                  <a:lnTo>
                    <a:pt x="439" y="249"/>
                  </a:lnTo>
                  <a:lnTo>
                    <a:pt x="439" y="250"/>
                  </a:lnTo>
                  <a:lnTo>
                    <a:pt x="448" y="248"/>
                  </a:lnTo>
                  <a:lnTo>
                    <a:pt x="449" y="251"/>
                  </a:lnTo>
                  <a:lnTo>
                    <a:pt x="452" y="251"/>
                  </a:lnTo>
                  <a:lnTo>
                    <a:pt x="451" y="250"/>
                  </a:lnTo>
                  <a:lnTo>
                    <a:pt x="457" y="249"/>
                  </a:lnTo>
                  <a:lnTo>
                    <a:pt x="458" y="249"/>
                  </a:lnTo>
                  <a:lnTo>
                    <a:pt x="460" y="248"/>
                  </a:lnTo>
                  <a:lnTo>
                    <a:pt x="468" y="247"/>
                  </a:lnTo>
                  <a:lnTo>
                    <a:pt x="472" y="247"/>
                  </a:lnTo>
                  <a:lnTo>
                    <a:pt x="485" y="243"/>
                  </a:lnTo>
                  <a:lnTo>
                    <a:pt x="489" y="265"/>
                  </a:lnTo>
                  <a:lnTo>
                    <a:pt x="488" y="266"/>
                  </a:lnTo>
                  <a:lnTo>
                    <a:pt x="482" y="267"/>
                  </a:lnTo>
                  <a:lnTo>
                    <a:pt x="480" y="259"/>
                  </a:lnTo>
                  <a:lnTo>
                    <a:pt x="474" y="260"/>
                  </a:lnTo>
                  <a:lnTo>
                    <a:pt x="473" y="260"/>
                  </a:lnTo>
                  <a:lnTo>
                    <a:pt x="471" y="260"/>
                  </a:lnTo>
                  <a:lnTo>
                    <a:pt x="460" y="263"/>
                  </a:lnTo>
                  <a:lnTo>
                    <a:pt x="459" y="263"/>
                  </a:lnTo>
                  <a:lnTo>
                    <a:pt x="454" y="264"/>
                  </a:lnTo>
                  <a:lnTo>
                    <a:pt x="442" y="266"/>
                  </a:lnTo>
                  <a:lnTo>
                    <a:pt x="434" y="268"/>
                  </a:lnTo>
                  <a:lnTo>
                    <a:pt x="434" y="269"/>
                  </a:lnTo>
                  <a:lnTo>
                    <a:pt x="434" y="270"/>
                  </a:lnTo>
                  <a:lnTo>
                    <a:pt x="433" y="274"/>
                  </a:lnTo>
                  <a:lnTo>
                    <a:pt x="433" y="276"/>
                  </a:lnTo>
                  <a:lnTo>
                    <a:pt x="433" y="278"/>
                  </a:lnTo>
                  <a:lnTo>
                    <a:pt x="433" y="280"/>
                  </a:lnTo>
                  <a:lnTo>
                    <a:pt x="433" y="282"/>
                  </a:lnTo>
                  <a:lnTo>
                    <a:pt x="433" y="283"/>
                  </a:lnTo>
                  <a:lnTo>
                    <a:pt x="435" y="283"/>
                  </a:lnTo>
                  <a:lnTo>
                    <a:pt x="437" y="286"/>
                  </a:lnTo>
                  <a:lnTo>
                    <a:pt x="437" y="288"/>
                  </a:lnTo>
                  <a:lnTo>
                    <a:pt x="438" y="293"/>
                  </a:lnTo>
                  <a:lnTo>
                    <a:pt x="437" y="293"/>
                  </a:lnTo>
                  <a:lnTo>
                    <a:pt x="435" y="293"/>
                  </a:lnTo>
                  <a:lnTo>
                    <a:pt x="432" y="294"/>
                  </a:lnTo>
                  <a:lnTo>
                    <a:pt x="431" y="294"/>
                  </a:lnTo>
                  <a:lnTo>
                    <a:pt x="431" y="295"/>
                  </a:lnTo>
                  <a:lnTo>
                    <a:pt x="431" y="298"/>
                  </a:lnTo>
                  <a:lnTo>
                    <a:pt x="431" y="299"/>
                  </a:lnTo>
                  <a:lnTo>
                    <a:pt x="431" y="306"/>
                  </a:lnTo>
                  <a:lnTo>
                    <a:pt x="431" y="307"/>
                  </a:lnTo>
                  <a:lnTo>
                    <a:pt x="431" y="308"/>
                  </a:lnTo>
                  <a:lnTo>
                    <a:pt x="431" y="311"/>
                  </a:lnTo>
                  <a:lnTo>
                    <a:pt x="431" y="314"/>
                  </a:lnTo>
                  <a:lnTo>
                    <a:pt x="431" y="318"/>
                  </a:lnTo>
                  <a:lnTo>
                    <a:pt x="431" y="319"/>
                  </a:lnTo>
                  <a:lnTo>
                    <a:pt x="431" y="322"/>
                  </a:lnTo>
                  <a:lnTo>
                    <a:pt x="431" y="323"/>
                  </a:lnTo>
                  <a:lnTo>
                    <a:pt x="431" y="324"/>
                  </a:lnTo>
                  <a:lnTo>
                    <a:pt x="437" y="323"/>
                  </a:lnTo>
                  <a:lnTo>
                    <a:pt x="437" y="326"/>
                  </a:lnTo>
                  <a:lnTo>
                    <a:pt x="438" y="327"/>
                  </a:lnTo>
                  <a:lnTo>
                    <a:pt x="438" y="331"/>
                  </a:lnTo>
                  <a:lnTo>
                    <a:pt x="438" y="333"/>
                  </a:lnTo>
                  <a:lnTo>
                    <a:pt x="439" y="340"/>
                  </a:lnTo>
                  <a:lnTo>
                    <a:pt x="434" y="340"/>
                  </a:lnTo>
                  <a:lnTo>
                    <a:pt x="433" y="334"/>
                  </a:lnTo>
                  <a:lnTo>
                    <a:pt x="433" y="333"/>
                  </a:lnTo>
                  <a:lnTo>
                    <a:pt x="432" y="331"/>
                  </a:lnTo>
                  <a:lnTo>
                    <a:pt x="432" y="332"/>
                  </a:lnTo>
                  <a:lnTo>
                    <a:pt x="431" y="335"/>
                  </a:lnTo>
                  <a:lnTo>
                    <a:pt x="431" y="337"/>
                  </a:lnTo>
                  <a:lnTo>
                    <a:pt x="432" y="339"/>
                  </a:lnTo>
                  <a:lnTo>
                    <a:pt x="432" y="340"/>
                  </a:lnTo>
                  <a:lnTo>
                    <a:pt x="432" y="344"/>
                  </a:lnTo>
                  <a:lnTo>
                    <a:pt x="432" y="345"/>
                  </a:lnTo>
                  <a:lnTo>
                    <a:pt x="433" y="347"/>
                  </a:lnTo>
                  <a:lnTo>
                    <a:pt x="433" y="348"/>
                  </a:lnTo>
                  <a:lnTo>
                    <a:pt x="433" y="349"/>
                  </a:lnTo>
                  <a:lnTo>
                    <a:pt x="433" y="352"/>
                  </a:lnTo>
                  <a:lnTo>
                    <a:pt x="433" y="353"/>
                  </a:lnTo>
                  <a:lnTo>
                    <a:pt x="433" y="356"/>
                  </a:lnTo>
                  <a:lnTo>
                    <a:pt x="434" y="358"/>
                  </a:lnTo>
                  <a:lnTo>
                    <a:pt x="434" y="364"/>
                  </a:lnTo>
                  <a:lnTo>
                    <a:pt x="434" y="365"/>
                  </a:lnTo>
                  <a:lnTo>
                    <a:pt x="434" y="367"/>
                  </a:lnTo>
                  <a:lnTo>
                    <a:pt x="434" y="368"/>
                  </a:lnTo>
                  <a:lnTo>
                    <a:pt x="434" y="369"/>
                  </a:lnTo>
                  <a:lnTo>
                    <a:pt x="434" y="370"/>
                  </a:lnTo>
                  <a:lnTo>
                    <a:pt x="434" y="372"/>
                  </a:lnTo>
                  <a:lnTo>
                    <a:pt x="434" y="373"/>
                  </a:lnTo>
                  <a:lnTo>
                    <a:pt x="435" y="374"/>
                  </a:lnTo>
                  <a:lnTo>
                    <a:pt x="434" y="375"/>
                  </a:lnTo>
                  <a:lnTo>
                    <a:pt x="434" y="376"/>
                  </a:lnTo>
                  <a:lnTo>
                    <a:pt x="434" y="377"/>
                  </a:lnTo>
                  <a:lnTo>
                    <a:pt x="433" y="378"/>
                  </a:lnTo>
                  <a:lnTo>
                    <a:pt x="433" y="380"/>
                  </a:lnTo>
                  <a:lnTo>
                    <a:pt x="431" y="381"/>
                  </a:lnTo>
                  <a:lnTo>
                    <a:pt x="431" y="382"/>
                  </a:lnTo>
                  <a:lnTo>
                    <a:pt x="430" y="383"/>
                  </a:lnTo>
                  <a:lnTo>
                    <a:pt x="429" y="383"/>
                  </a:lnTo>
                  <a:lnTo>
                    <a:pt x="429" y="384"/>
                  </a:lnTo>
                  <a:lnTo>
                    <a:pt x="424" y="384"/>
                  </a:lnTo>
                  <a:lnTo>
                    <a:pt x="420" y="385"/>
                  </a:lnTo>
                  <a:lnTo>
                    <a:pt x="413" y="386"/>
                  </a:lnTo>
                  <a:lnTo>
                    <a:pt x="409" y="387"/>
                  </a:lnTo>
                  <a:lnTo>
                    <a:pt x="407" y="387"/>
                  </a:lnTo>
                  <a:lnTo>
                    <a:pt x="406" y="387"/>
                  </a:lnTo>
                  <a:lnTo>
                    <a:pt x="405" y="389"/>
                  </a:lnTo>
                  <a:lnTo>
                    <a:pt x="404" y="390"/>
                  </a:lnTo>
                  <a:lnTo>
                    <a:pt x="403" y="391"/>
                  </a:lnTo>
                  <a:lnTo>
                    <a:pt x="403" y="392"/>
                  </a:lnTo>
                  <a:lnTo>
                    <a:pt x="403" y="393"/>
                  </a:lnTo>
                  <a:lnTo>
                    <a:pt x="403" y="394"/>
                  </a:lnTo>
                  <a:lnTo>
                    <a:pt x="404" y="400"/>
                  </a:lnTo>
                  <a:lnTo>
                    <a:pt x="404" y="401"/>
                  </a:lnTo>
                  <a:lnTo>
                    <a:pt x="405" y="403"/>
                  </a:lnTo>
                  <a:lnTo>
                    <a:pt x="405" y="404"/>
                  </a:lnTo>
                  <a:lnTo>
                    <a:pt x="405" y="406"/>
                  </a:lnTo>
                  <a:lnTo>
                    <a:pt x="405" y="407"/>
                  </a:lnTo>
                  <a:lnTo>
                    <a:pt x="404" y="408"/>
                  </a:lnTo>
                  <a:lnTo>
                    <a:pt x="400" y="411"/>
                  </a:lnTo>
                  <a:lnTo>
                    <a:pt x="399" y="414"/>
                  </a:lnTo>
                  <a:lnTo>
                    <a:pt x="399" y="423"/>
                  </a:lnTo>
                  <a:close/>
                  <a:moveTo>
                    <a:pt x="412" y="156"/>
                  </a:moveTo>
                  <a:lnTo>
                    <a:pt x="412" y="155"/>
                  </a:lnTo>
                  <a:lnTo>
                    <a:pt x="413" y="152"/>
                  </a:lnTo>
                  <a:lnTo>
                    <a:pt x="414" y="151"/>
                  </a:lnTo>
                  <a:lnTo>
                    <a:pt x="415" y="152"/>
                  </a:lnTo>
                  <a:lnTo>
                    <a:pt x="415" y="150"/>
                  </a:lnTo>
                  <a:lnTo>
                    <a:pt x="416" y="149"/>
                  </a:lnTo>
                  <a:lnTo>
                    <a:pt x="415" y="149"/>
                  </a:lnTo>
                  <a:lnTo>
                    <a:pt x="417" y="146"/>
                  </a:lnTo>
                  <a:lnTo>
                    <a:pt x="416" y="146"/>
                  </a:lnTo>
                  <a:lnTo>
                    <a:pt x="415" y="147"/>
                  </a:lnTo>
                  <a:lnTo>
                    <a:pt x="411" y="156"/>
                  </a:lnTo>
                  <a:lnTo>
                    <a:pt x="412" y="156"/>
                  </a:lnTo>
                  <a:close/>
                  <a:moveTo>
                    <a:pt x="412" y="323"/>
                  </a:moveTo>
                  <a:lnTo>
                    <a:pt x="412" y="324"/>
                  </a:lnTo>
                  <a:lnTo>
                    <a:pt x="412" y="325"/>
                  </a:lnTo>
                  <a:lnTo>
                    <a:pt x="413" y="325"/>
                  </a:lnTo>
                  <a:lnTo>
                    <a:pt x="415" y="323"/>
                  </a:lnTo>
                  <a:lnTo>
                    <a:pt x="416" y="323"/>
                  </a:lnTo>
                  <a:lnTo>
                    <a:pt x="417" y="323"/>
                  </a:lnTo>
                  <a:lnTo>
                    <a:pt x="419" y="326"/>
                  </a:lnTo>
                  <a:lnTo>
                    <a:pt x="431" y="324"/>
                  </a:lnTo>
                  <a:lnTo>
                    <a:pt x="431" y="323"/>
                  </a:lnTo>
                  <a:lnTo>
                    <a:pt x="430" y="322"/>
                  </a:lnTo>
                  <a:lnTo>
                    <a:pt x="430" y="320"/>
                  </a:lnTo>
                  <a:lnTo>
                    <a:pt x="430" y="318"/>
                  </a:lnTo>
                  <a:lnTo>
                    <a:pt x="430" y="314"/>
                  </a:lnTo>
                  <a:lnTo>
                    <a:pt x="430" y="311"/>
                  </a:lnTo>
                  <a:lnTo>
                    <a:pt x="430" y="308"/>
                  </a:lnTo>
                  <a:lnTo>
                    <a:pt x="431" y="307"/>
                  </a:lnTo>
                  <a:lnTo>
                    <a:pt x="431" y="306"/>
                  </a:lnTo>
                  <a:lnTo>
                    <a:pt x="431" y="299"/>
                  </a:lnTo>
                  <a:lnTo>
                    <a:pt x="430" y="297"/>
                  </a:lnTo>
                  <a:lnTo>
                    <a:pt x="430" y="295"/>
                  </a:lnTo>
                  <a:lnTo>
                    <a:pt x="430" y="297"/>
                  </a:lnTo>
                  <a:lnTo>
                    <a:pt x="430" y="298"/>
                  </a:lnTo>
                  <a:lnTo>
                    <a:pt x="429" y="298"/>
                  </a:lnTo>
                  <a:lnTo>
                    <a:pt x="429" y="299"/>
                  </a:lnTo>
                  <a:lnTo>
                    <a:pt x="429" y="300"/>
                  </a:lnTo>
                  <a:lnTo>
                    <a:pt x="428" y="300"/>
                  </a:lnTo>
                  <a:lnTo>
                    <a:pt x="428" y="301"/>
                  </a:lnTo>
                  <a:lnTo>
                    <a:pt x="428" y="302"/>
                  </a:lnTo>
                  <a:lnTo>
                    <a:pt x="429" y="302"/>
                  </a:lnTo>
                  <a:lnTo>
                    <a:pt x="429" y="303"/>
                  </a:lnTo>
                  <a:lnTo>
                    <a:pt x="429" y="305"/>
                  </a:lnTo>
                  <a:lnTo>
                    <a:pt x="430" y="305"/>
                  </a:lnTo>
                  <a:lnTo>
                    <a:pt x="430" y="306"/>
                  </a:lnTo>
                  <a:lnTo>
                    <a:pt x="430" y="307"/>
                  </a:lnTo>
                  <a:lnTo>
                    <a:pt x="430" y="308"/>
                  </a:lnTo>
                  <a:lnTo>
                    <a:pt x="430" y="310"/>
                  </a:lnTo>
                  <a:lnTo>
                    <a:pt x="430" y="311"/>
                  </a:lnTo>
                  <a:lnTo>
                    <a:pt x="430" y="313"/>
                  </a:lnTo>
                  <a:lnTo>
                    <a:pt x="430" y="314"/>
                  </a:lnTo>
                  <a:lnTo>
                    <a:pt x="430" y="315"/>
                  </a:lnTo>
                  <a:lnTo>
                    <a:pt x="430" y="316"/>
                  </a:lnTo>
                  <a:lnTo>
                    <a:pt x="429" y="317"/>
                  </a:lnTo>
                  <a:lnTo>
                    <a:pt x="429" y="318"/>
                  </a:lnTo>
                  <a:lnTo>
                    <a:pt x="428" y="318"/>
                  </a:lnTo>
                  <a:lnTo>
                    <a:pt x="426" y="319"/>
                  </a:lnTo>
                  <a:lnTo>
                    <a:pt x="425" y="319"/>
                  </a:lnTo>
                  <a:lnTo>
                    <a:pt x="424" y="319"/>
                  </a:lnTo>
                  <a:lnTo>
                    <a:pt x="424" y="318"/>
                  </a:lnTo>
                  <a:lnTo>
                    <a:pt x="423" y="318"/>
                  </a:lnTo>
                  <a:lnTo>
                    <a:pt x="422" y="318"/>
                  </a:lnTo>
                  <a:lnTo>
                    <a:pt x="421" y="317"/>
                  </a:lnTo>
                  <a:lnTo>
                    <a:pt x="420" y="317"/>
                  </a:lnTo>
                  <a:lnTo>
                    <a:pt x="419" y="316"/>
                  </a:lnTo>
                  <a:lnTo>
                    <a:pt x="417" y="317"/>
                  </a:lnTo>
                  <a:lnTo>
                    <a:pt x="416" y="317"/>
                  </a:lnTo>
                  <a:lnTo>
                    <a:pt x="414" y="319"/>
                  </a:lnTo>
                  <a:lnTo>
                    <a:pt x="413" y="320"/>
                  </a:lnTo>
                  <a:lnTo>
                    <a:pt x="412" y="320"/>
                  </a:lnTo>
                  <a:lnTo>
                    <a:pt x="412" y="322"/>
                  </a:lnTo>
                  <a:lnTo>
                    <a:pt x="412" y="323"/>
                  </a:lnTo>
                  <a:close/>
                  <a:moveTo>
                    <a:pt x="421" y="138"/>
                  </a:moveTo>
                  <a:lnTo>
                    <a:pt x="423" y="136"/>
                  </a:lnTo>
                  <a:lnTo>
                    <a:pt x="424" y="136"/>
                  </a:lnTo>
                  <a:lnTo>
                    <a:pt x="424" y="135"/>
                  </a:lnTo>
                  <a:lnTo>
                    <a:pt x="423" y="134"/>
                  </a:lnTo>
                  <a:lnTo>
                    <a:pt x="422" y="134"/>
                  </a:lnTo>
                  <a:lnTo>
                    <a:pt x="420" y="138"/>
                  </a:lnTo>
                  <a:lnTo>
                    <a:pt x="421" y="138"/>
                  </a:lnTo>
                  <a:close/>
                  <a:moveTo>
                    <a:pt x="426" y="166"/>
                  </a:moveTo>
                  <a:lnTo>
                    <a:pt x="426" y="167"/>
                  </a:lnTo>
                  <a:lnTo>
                    <a:pt x="428" y="167"/>
                  </a:lnTo>
                  <a:lnTo>
                    <a:pt x="429" y="167"/>
                  </a:lnTo>
                  <a:lnTo>
                    <a:pt x="429" y="168"/>
                  </a:lnTo>
                  <a:lnTo>
                    <a:pt x="430" y="167"/>
                  </a:lnTo>
                  <a:lnTo>
                    <a:pt x="431" y="167"/>
                  </a:lnTo>
                  <a:lnTo>
                    <a:pt x="432" y="166"/>
                  </a:lnTo>
                  <a:lnTo>
                    <a:pt x="433" y="165"/>
                  </a:lnTo>
                  <a:lnTo>
                    <a:pt x="434" y="165"/>
                  </a:lnTo>
                  <a:lnTo>
                    <a:pt x="439" y="161"/>
                  </a:lnTo>
                  <a:lnTo>
                    <a:pt x="439" y="160"/>
                  </a:lnTo>
                  <a:lnTo>
                    <a:pt x="440" y="159"/>
                  </a:lnTo>
                  <a:lnTo>
                    <a:pt x="441" y="159"/>
                  </a:lnTo>
                  <a:lnTo>
                    <a:pt x="440" y="159"/>
                  </a:lnTo>
                  <a:lnTo>
                    <a:pt x="438" y="159"/>
                  </a:lnTo>
                  <a:lnTo>
                    <a:pt x="437" y="159"/>
                  </a:lnTo>
                  <a:lnTo>
                    <a:pt x="437" y="158"/>
                  </a:lnTo>
                  <a:lnTo>
                    <a:pt x="437" y="157"/>
                  </a:lnTo>
                  <a:lnTo>
                    <a:pt x="435" y="156"/>
                  </a:lnTo>
                  <a:lnTo>
                    <a:pt x="435" y="155"/>
                  </a:lnTo>
                  <a:lnTo>
                    <a:pt x="435" y="154"/>
                  </a:lnTo>
                  <a:lnTo>
                    <a:pt x="437" y="154"/>
                  </a:lnTo>
                  <a:lnTo>
                    <a:pt x="438" y="154"/>
                  </a:lnTo>
                  <a:lnTo>
                    <a:pt x="438" y="155"/>
                  </a:lnTo>
                  <a:lnTo>
                    <a:pt x="439" y="155"/>
                  </a:lnTo>
                  <a:lnTo>
                    <a:pt x="439" y="156"/>
                  </a:lnTo>
                  <a:lnTo>
                    <a:pt x="440" y="156"/>
                  </a:lnTo>
                  <a:lnTo>
                    <a:pt x="441" y="156"/>
                  </a:lnTo>
                  <a:lnTo>
                    <a:pt x="441" y="155"/>
                  </a:lnTo>
                  <a:lnTo>
                    <a:pt x="441" y="154"/>
                  </a:lnTo>
                  <a:lnTo>
                    <a:pt x="442" y="154"/>
                  </a:lnTo>
                  <a:lnTo>
                    <a:pt x="442" y="152"/>
                  </a:lnTo>
                  <a:lnTo>
                    <a:pt x="442" y="151"/>
                  </a:lnTo>
                  <a:lnTo>
                    <a:pt x="443" y="149"/>
                  </a:lnTo>
                  <a:lnTo>
                    <a:pt x="442" y="149"/>
                  </a:lnTo>
                  <a:lnTo>
                    <a:pt x="441" y="149"/>
                  </a:lnTo>
                  <a:lnTo>
                    <a:pt x="440" y="150"/>
                  </a:lnTo>
                  <a:lnTo>
                    <a:pt x="439" y="149"/>
                  </a:lnTo>
                  <a:lnTo>
                    <a:pt x="437" y="148"/>
                  </a:lnTo>
                  <a:lnTo>
                    <a:pt x="437" y="147"/>
                  </a:lnTo>
                  <a:lnTo>
                    <a:pt x="438" y="147"/>
                  </a:lnTo>
                  <a:lnTo>
                    <a:pt x="439" y="146"/>
                  </a:lnTo>
                  <a:lnTo>
                    <a:pt x="438" y="144"/>
                  </a:lnTo>
                  <a:lnTo>
                    <a:pt x="437" y="143"/>
                  </a:lnTo>
                  <a:lnTo>
                    <a:pt x="437" y="142"/>
                  </a:lnTo>
                  <a:lnTo>
                    <a:pt x="437" y="141"/>
                  </a:lnTo>
                  <a:lnTo>
                    <a:pt x="435" y="140"/>
                  </a:lnTo>
                  <a:lnTo>
                    <a:pt x="435" y="139"/>
                  </a:lnTo>
                  <a:lnTo>
                    <a:pt x="437" y="139"/>
                  </a:lnTo>
                  <a:lnTo>
                    <a:pt x="438" y="138"/>
                  </a:lnTo>
                  <a:lnTo>
                    <a:pt x="438" y="136"/>
                  </a:lnTo>
                  <a:lnTo>
                    <a:pt x="437" y="136"/>
                  </a:lnTo>
                  <a:lnTo>
                    <a:pt x="435" y="135"/>
                  </a:lnTo>
                  <a:lnTo>
                    <a:pt x="437" y="135"/>
                  </a:lnTo>
                  <a:lnTo>
                    <a:pt x="437" y="134"/>
                  </a:lnTo>
                  <a:lnTo>
                    <a:pt x="438" y="134"/>
                  </a:lnTo>
                  <a:lnTo>
                    <a:pt x="438" y="135"/>
                  </a:lnTo>
                  <a:lnTo>
                    <a:pt x="439" y="134"/>
                  </a:lnTo>
                  <a:lnTo>
                    <a:pt x="439" y="133"/>
                  </a:lnTo>
                  <a:lnTo>
                    <a:pt x="439" y="132"/>
                  </a:lnTo>
                  <a:lnTo>
                    <a:pt x="439" y="131"/>
                  </a:lnTo>
                  <a:lnTo>
                    <a:pt x="438" y="131"/>
                  </a:lnTo>
                  <a:lnTo>
                    <a:pt x="438" y="132"/>
                  </a:lnTo>
                  <a:lnTo>
                    <a:pt x="438" y="133"/>
                  </a:lnTo>
                  <a:lnTo>
                    <a:pt x="438" y="134"/>
                  </a:lnTo>
                  <a:lnTo>
                    <a:pt x="437" y="134"/>
                  </a:lnTo>
                  <a:lnTo>
                    <a:pt x="435" y="134"/>
                  </a:lnTo>
                  <a:lnTo>
                    <a:pt x="435" y="135"/>
                  </a:lnTo>
                  <a:lnTo>
                    <a:pt x="435" y="136"/>
                  </a:lnTo>
                  <a:lnTo>
                    <a:pt x="437" y="136"/>
                  </a:lnTo>
                  <a:lnTo>
                    <a:pt x="437" y="138"/>
                  </a:lnTo>
                  <a:lnTo>
                    <a:pt x="435" y="138"/>
                  </a:lnTo>
                  <a:lnTo>
                    <a:pt x="434" y="138"/>
                  </a:lnTo>
                  <a:lnTo>
                    <a:pt x="434" y="139"/>
                  </a:lnTo>
                  <a:lnTo>
                    <a:pt x="434" y="140"/>
                  </a:lnTo>
                  <a:lnTo>
                    <a:pt x="435" y="141"/>
                  </a:lnTo>
                  <a:lnTo>
                    <a:pt x="435" y="142"/>
                  </a:lnTo>
                  <a:lnTo>
                    <a:pt x="435" y="143"/>
                  </a:lnTo>
                  <a:lnTo>
                    <a:pt x="435" y="144"/>
                  </a:lnTo>
                  <a:lnTo>
                    <a:pt x="437" y="144"/>
                  </a:lnTo>
                  <a:lnTo>
                    <a:pt x="438" y="146"/>
                  </a:lnTo>
                  <a:lnTo>
                    <a:pt x="437" y="146"/>
                  </a:lnTo>
                  <a:lnTo>
                    <a:pt x="435" y="147"/>
                  </a:lnTo>
                  <a:lnTo>
                    <a:pt x="435" y="148"/>
                  </a:lnTo>
                  <a:lnTo>
                    <a:pt x="437" y="149"/>
                  </a:lnTo>
                  <a:lnTo>
                    <a:pt x="438" y="149"/>
                  </a:lnTo>
                  <a:lnTo>
                    <a:pt x="438" y="150"/>
                  </a:lnTo>
                  <a:lnTo>
                    <a:pt x="439" y="150"/>
                  </a:lnTo>
                  <a:lnTo>
                    <a:pt x="440" y="150"/>
                  </a:lnTo>
                  <a:lnTo>
                    <a:pt x="441" y="150"/>
                  </a:lnTo>
                  <a:lnTo>
                    <a:pt x="442" y="150"/>
                  </a:lnTo>
                  <a:lnTo>
                    <a:pt x="442" y="151"/>
                  </a:lnTo>
                  <a:lnTo>
                    <a:pt x="441" y="151"/>
                  </a:lnTo>
                  <a:lnTo>
                    <a:pt x="441" y="152"/>
                  </a:lnTo>
                  <a:lnTo>
                    <a:pt x="441" y="154"/>
                  </a:lnTo>
                  <a:lnTo>
                    <a:pt x="440" y="155"/>
                  </a:lnTo>
                  <a:lnTo>
                    <a:pt x="439" y="155"/>
                  </a:lnTo>
                  <a:lnTo>
                    <a:pt x="438" y="154"/>
                  </a:lnTo>
                  <a:lnTo>
                    <a:pt x="437" y="154"/>
                  </a:lnTo>
                  <a:lnTo>
                    <a:pt x="435" y="154"/>
                  </a:lnTo>
                  <a:lnTo>
                    <a:pt x="434" y="154"/>
                  </a:lnTo>
                  <a:lnTo>
                    <a:pt x="435" y="154"/>
                  </a:lnTo>
                  <a:lnTo>
                    <a:pt x="434" y="155"/>
                  </a:lnTo>
                  <a:lnTo>
                    <a:pt x="435" y="155"/>
                  </a:lnTo>
                  <a:lnTo>
                    <a:pt x="435" y="156"/>
                  </a:lnTo>
                  <a:lnTo>
                    <a:pt x="435" y="157"/>
                  </a:lnTo>
                  <a:lnTo>
                    <a:pt x="435" y="158"/>
                  </a:lnTo>
                  <a:lnTo>
                    <a:pt x="437" y="159"/>
                  </a:lnTo>
                  <a:lnTo>
                    <a:pt x="437" y="160"/>
                  </a:lnTo>
                  <a:lnTo>
                    <a:pt x="435" y="160"/>
                  </a:lnTo>
                  <a:lnTo>
                    <a:pt x="434" y="160"/>
                  </a:lnTo>
                  <a:lnTo>
                    <a:pt x="433" y="160"/>
                  </a:lnTo>
                  <a:lnTo>
                    <a:pt x="433" y="159"/>
                  </a:lnTo>
                  <a:lnTo>
                    <a:pt x="433" y="158"/>
                  </a:lnTo>
                  <a:lnTo>
                    <a:pt x="433" y="157"/>
                  </a:lnTo>
                  <a:lnTo>
                    <a:pt x="433" y="156"/>
                  </a:lnTo>
                  <a:lnTo>
                    <a:pt x="433" y="155"/>
                  </a:lnTo>
                  <a:lnTo>
                    <a:pt x="434" y="154"/>
                  </a:lnTo>
                  <a:lnTo>
                    <a:pt x="433" y="154"/>
                  </a:lnTo>
                  <a:lnTo>
                    <a:pt x="432" y="152"/>
                  </a:lnTo>
                  <a:lnTo>
                    <a:pt x="431" y="154"/>
                  </a:lnTo>
                  <a:lnTo>
                    <a:pt x="431" y="155"/>
                  </a:lnTo>
                  <a:lnTo>
                    <a:pt x="430" y="155"/>
                  </a:lnTo>
                  <a:lnTo>
                    <a:pt x="430" y="156"/>
                  </a:lnTo>
                  <a:lnTo>
                    <a:pt x="429" y="156"/>
                  </a:lnTo>
                  <a:lnTo>
                    <a:pt x="429" y="157"/>
                  </a:lnTo>
                  <a:lnTo>
                    <a:pt x="428" y="157"/>
                  </a:lnTo>
                  <a:lnTo>
                    <a:pt x="428" y="158"/>
                  </a:lnTo>
                  <a:lnTo>
                    <a:pt x="428" y="159"/>
                  </a:lnTo>
                  <a:lnTo>
                    <a:pt x="429" y="159"/>
                  </a:lnTo>
                  <a:lnTo>
                    <a:pt x="429" y="160"/>
                  </a:lnTo>
                  <a:lnTo>
                    <a:pt x="429" y="161"/>
                  </a:lnTo>
                  <a:lnTo>
                    <a:pt x="430" y="161"/>
                  </a:lnTo>
                  <a:lnTo>
                    <a:pt x="431" y="161"/>
                  </a:lnTo>
                  <a:lnTo>
                    <a:pt x="431" y="163"/>
                  </a:lnTo>
                  <a:lnTo>
                    <a:pt x="432" y="163"/>
                  </a:lnTo>
                  <a:lnTo>
                    <a:pt x="432" y="164"/>
                  </a:lnTo>
                  <a:lnTo>
                    <a:pt x="431" y="165"/>
                  </a:lnTo>
                  <a:lnTo>
                    <a:pt x="430" y="165"/>
                  </a:lnTo>
                  <a:lnTo>
                    <a:pt x="429" y="165"/>
                  </a:lnTo>
                  <a:lnTo>
                    <a:pt x="428" y="165"/>
                  </a:lnTo>
                  <a:lnTo>
                    <a:pt x="426" y="165"/>
                  </a:lnTo>
                  <a:lnTo>
                    <a:pt x="426" y="166"/>
                  </a:lnTo>
                  <a:close/>
                  <a:moveTo>
                    <a:pt x="435" y="266"/>
                  </a:moveTo>
                  <a:lnTo>
                    <a:pt x="440" y="265"/>
                  </a:lnTo>
                  <a:lnTo>
                    <a:pt x="448" y="264"/>
                  </a:lnTo>
                  <a:lnTo>
                    <a:pt x="451" y="263"/>
                  </a:lnTo>
                  <a:lnTo>
                    <a:pt x="451" y="261"/>
                  </a:lnTo>
                  <a:lnTo>
                    <a:pt x="450" y="261"/>
                  </a:lnTo>
                  <a:lnTo>
                    <a:pt x="441" y="264"/>
                  </a:lnTo>
                  <a:lnTo>
                    <a:pt x="437" y="264"/>
                  </a:lnTo>
                  <a:lnTo>
                    <a:pt x="435" y="265"/>
                  </a:lnTo>
                  <a:lnTo>
                    <a:pt x="435" y="266"/>
                  </a:lnTo>
                  <a:close/>
                  <a:moveTo>
                    <a:pt x="442" y="191"/>
                  </a:moveTo>
                  <a:lnTo>
                    <a:pt x="449" y="197"/>
                  </a:lnTo>
                  <a:lnTo>
                    <a:pt x="451" y="198"/>
                  </a:lnTo>
                  <a:lnTo>
                    <a:pt x="454" y="198"/>
                  </a:lnTo>
                  <a:lnTo>
                    <a:pt x="454" y="197"/>
                  </a:lnTo>
                  <a:lnTo>
                    <a:pt x="455" y="197"/>
                  </a:lnTo>
                  <a:lnTo>
                    <a:pt x="455" y="196"/>
                  </a:lnTo>
                  <a:lnTo>
                    <a:pt x="455" y="194"/>
                  </a:lnTo>
                  <a:lnTo>
                    <a:pt x="455" y="193"/>
                  </a:lnTo>
                  <a:lnTo>
                    <a:pt x="456" y="193"/>
                  </a:lnTo>
                  <a:lnTo>
                    <a:pt x="456" y="192"/>
                  </a:lnTo>
                  <a:lnTo>
                    <a:pt x="456" y="191"/>
                  </a:lnTo>
                  <a:lnTo>
                    <a:pt x="456" y="190"/>
                  </a:lnTo>
                  <a:lnTo>
                    <a:pt x="456" y="188"/>
                  </a:lnTo>
                  <a:lnTo>
                    <a:pt x="456" y="186"/>
                  </a:lnTo>
                  <a:lnTo>
                    <a:pt x="457" y="185"/>
                  </a:lnTo>
                  <a:lnTo>
                    <a:pt x="457" y="184"/>
                  </a:lnTo>
                  <a:lnTo>
                    <a:pt x="457" y="183"/>
                  </a:lnTo>
                  <a:lnTo>
                    <a:pt x="456" y="183"/>
                  </a:lnTo>
                  <a:lnTo>
                    <a:pt x="452" y="184"/>
                  </a:lnTo>
                  <a:lnTo>
                    <a:pt x="446" y="185"/>
                  </a:lnTo>
                  <a:lnTo>
                    <a:pt x="447" y="188"/>
                  </a:lnTo>
                  <a:lnTo>
                    <a:pt x="440" y="189"/>
                  </a:lnTo>
                  <a:lnTo>
                    <a:pt x="442" y="191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1219020"/>
              <a:endParaRPr lang="zh-CN" altLang="en-US" sz="12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4" name="Oval 25">
            <a:extLst>
              <a:ext uri="{FF2B5EF4-FFF2-40B4-BE49-F238E27FC236}">
                <a16:creationId xmlns:a16="http://schemas.microsoft.com/office/drawing/2014/main" id="{C82C1DB2-68A0-E476-F96A-1322D6A6ECA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16878" y="4672060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defTabSz="1219020"/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  <a:ea typeface="宋体" panose="02010600030101010101" pitchFamily="2" charset="-122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DCF87A1E-1202-34A5-EB84-04B9322A55DB}"/>
              </a:ext>
            </a:extLst>
          </p:cNvPr>
          <p:cNvCxnSpPr>
            <a:cxnSpLocks/>
            <a:stCxn id="6" idx="1"/>
            <a:endCxn id="4" idx="4"/>
          </p:cNvCxnSpPr>
          <p:nvPr/>
        </p:nvCxnSpPr>
        <p:spPr>
          <a:xfrm rot="10800000">
            <a:off x="3673155" y="4784614"/>
            <a:ext cx="249016" cy="147694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505CCA89-F222-3DCE-BC39-32AB80513153}"/>
              </a:ext>
            </a:extLst>
          </p:cNvPr>
          <p:cNvSpPr/>
          <p:nvPr/>
        </p:nvSpPr>
        <p:spPr>
          <a:xfrm>
            <a:off x="3922171" y="6042914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Houston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E0B6623C-8AF3-98DD-F5C1-83F859B2451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14158" y="4905740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defTabSz="1219020"/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  <a:ea typeface="宋体" panose="02010600030101010101" pitchFamily="2" charset="-122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6BC1AB87-5A9F-E82F-4486-B9F6873D55A2}"/>
              </a:ext>
            </a:extLst>
          </p:cNvPr>
          <p:cNvCxnSpPr>
            <a:cxnSpLocks/>
            <a:stCxn id="13" idx="1"/>
            <a:endCxn id="11" idx="4"/>
          </p:cNvCxnSpPr>
          <p:nvPr/>
        </p:nvCxnSpPr>
        <p:spPr>
          <a:xfrm rot="10800000">
            <a:off x="4770435" y="5018292"/>
            <a:ext cx="859368" cy="66268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8E238F74-797B-EA2C-56B0-70BF3E619A2E}"/>
              </a:ext>
            </a:extLst>
          </p:cNvPr>
          <p:cNvSpPr/>
          <p:nvPr/>
        </p:nvSpPr>
        <p:spPr>
          <a:xfrm>
            <a:off x="5629803" y="5462334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Pasadena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DA5CF2D4-4A9C-1522-A56D-45F9F689724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80958" y="4387580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defTabSz="1219020"/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  <a:ea typeface="宋体" panose="02010600030101010101" pitchFamily="2" charset="-122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5147B3D4-A5BE-D960-F0A5-9A804C3EFD97}"/>
              </a:ext>
            </a:extLst>
          </p:cNvPr>
          <p:cNvCxnSpPr>
            <a:cxnSpLocks/>
            <a:stCxn id="17" idx="1"/>
            <a:endCxn id="15" idx="4"/>
          </p:cNvCxnSpPr>
          <p:nvPr/>
        </p:nvCxnSpPr>
        <p:spPr>
          <a:xfrm rot="10800000">
            <a:off x="5837235" y="4500134"/>
            <a:ext cx="367045" cy="48965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FA1AABE7-96A9-D5EA-4FCE-5F712B9FEBE8}"/>
              </a:ext>
            </a:extLst>
          </p:cNvPr>
          <p:cNvSpPr/>
          <p:nvPr/>
        </p:nvSpPr>
        <p:spPr>
          <a:xfrm>
            <a:off x="6204280" y="4771144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Baytown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DB15D34-C5EA-D693-F70A-1255DFEA9180}"/>
              </a:ext>
            </a:extLst>
          </p:cNvPr>
          <p:cNvGrpSpPr/>
          <p:nvPr/>
        </p:nvGrpSpPr>
        <p:grpSpPr>
          <a:xfrm>
            <a:off x="7973691" y="1707399"/>
            <a:ext cx="3344868" cy="4554157"/>
            <a:chOff x="2235199" y="539750"/>
            <a:chExt cx="4673600" cy="4064000"/>
          </a:xfrm>
        </p:grpSpPr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7EFBD19-F13D-779B-F015-95D4C7A852DB}"/>
                </a:ext>
              </a:extLst>
            </p:cNvPr>
            <p:cNvSpPr/>
            <p:nvPr/>
          </p:nvSpPr>
          <p:spPr>
            <a:xfrm>
              <a:off x="2235199" y="539750"/>
              <a:ext cx="4064000" cy="4064000"/>
            </a:xfrm>
            <a:prstGeom prst="triangle">
              <a:avLst/>
            </a:pr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1219020"/>
              <a:endParaRPr lang="zh-CN" altLang="en-US" sz="24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5B402DB-169A-86F5-F72A-1868757C016D}"/>
                </a:ext>
              </a:extLst>
            </p:cNvPr>
            <p:cNvSpPr/>
            <p:nvPr/>
          </p:nvSpPr>
          <p:spPr>
            <a:xfrm>
              <a:off x="4267199" y="948332"/>
              <a:ext cx="2641600" cy="962025"/>
            </a:xfrm>
            <a:custGeom>
              <a:avLst/>
              <a:gdLst>
                <a:gd name="csX0" fmla="*/ 0 w 2641600"/>
                <a:gd name="csY0" fmla="*/ 160341 h 962025"/>
                <a:gd name="csX1" fmla="*/ 160341 w 2641600"/>
                <a:gd name="csY1" fmla="*/ 0 h 962025"/>
                <a:gd name="csX2" fmla="*/ 2481259 w 2641600"/>
                <a:gd name="csY2" fmla="*/ 0 h 962025"/>
                <a:gd name="csX3" fmla="*/ 2641600 w 2641600"/>
                <a:gd name="csY3" fmla="*/ 160341 h 962025"/>
                <a:gd name="csX4" fmla="*/ 2641600 w 2641600"/>
                <a:gd name="csY4" fmla="*/ 801684 h 962025"/>
                <a:gd name="csX5" fmla="*/ 2481259 w 2641600"/>
                <a:gd name="csY5" fmla="*/ 962025 h 962025"/>
                <a:gd name="csX6" fmla="*/ 160341 w 2641600"/>
                <a:gd name="csY6" fmla="*/ 962025 h 962025"/>
                <a:gd name="csX7" fmla="*/ 0 w 2641600"/>
                <a:gd name="csY7" fmla="*/ 801684 h 962025"/>
                <a:gd name="csX8" fmla="*/ 0 w 2641600"/>
                <a:gd name="csY8" fmla="*/ 160341 h 9620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41600" h="962025">
                  <a:moveTo>
                    <a:pt x="0" y="160341"/>
                  </a:moveTo>
                  <a:cubicBezTo>
                    <a:pt x="0" y="71787"/>
                    <a:pt x="71787" y="0"/>
                    <a:pt x="160341" y="0"/>
                  </a:cubicBezTo>
                  <a:lnTo>
                    <a:pt x="2481259" y="0"/>
                  </a:lnTo>
                  <a:cubicBezTo>
                    <a:pt x="2569813" y="0"/>
                    <a:pt x="2641600" y="71787"/>
                    <a:pt x="2641600" y="160341"/>
                  </a:cubicBezTo>
                  <a:lnTo>
                    <a:pt x="2641600" y="801684"/>
                  </a:lnTo>
                  <a:cubicBezTo>
                    <a:pt x="2641600" y="890238"/>
                    <a:pt x="2569813" y="962025"/>
                    <a:pt x="2481259" y="962025"/>
                  </a:cubicBezTo>
                  <a:lnTo>
                    <a:pt x="160341" y="962025"/>
                  </a:lnTo>
                  <a:cubicBezTo>
                    <a:pt x="71787" y="962025"/>
                    <a:pt x="0" y="890238"/>
                    <a:pt x="0" y="801684"/>
                  </a:cubicBezTo>
                  <a:lnTo>
                    <a:pt x="0" y="160341"/>
                  </a:lnTo>
                  <a:close/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5816" tIns="265816" rIns="265816" bIns="265816" numCol="1" spcCol="1270" anchor="ctr" anchorCtr="0">
              <a:noAutofit/>
            </a:bodyPr>
            <a:lstStyle/>
            <a:p>
              <a:pPr algn="ctr" defTabSz="23706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5333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AA56F90-06E5-07C8-EB09-1D7C4BD4E66A}"/>
                </a:ext>
              </a:extLst>
            </p:cNvPr>
            <p:cNvSpPr/>
            <p:nvPr/>
          </p:nvSpPr>
          <p:spPr>
            <a:xfrm>
              <a:off x="4267199" y="2030610"/>
              <a:ext cx="2641600" cy="962025"/>
            </a:xfrm>
            <a:custGeom>
              <a:avLst/>
              <a:gdLst>
                <a:gd name="csX0" fmla="*/ 0 w 2641600"/>
                <a:gd name="csY0" fmla="*/ 160341 h 962025"/>
                <a:gd name="csX1" fmla="*/ 160341 w 2641600"/>
                <a:gd name="csY1" fmla="*/ 0 h 962025"/>
                <a:gd name="csX2" fmla="*/ 2481259 w 2641600"/>
                <a:gd name="csY2" fmla="*/ 0 h 962025"/>
                <a:gd name="csX3" fmla="*/ 2641600 w 2641600"/>
                <a:gd name="csY3" fmla="*/ 160341 h 962025"/>
                <a:gd name="csX4" fmla="*/ 2641600 w 2641600"/>
                <a:gd name="csY4" fmla="*/ 801684 h 962025"/>
                <a:gd name="csX5" fmla="*/ 2481259 w 2641600"/>
                <a:gd name="csY5" fmla="*/ 962025 h 962025"/>
                <a:gd name="csX6" fmla="*/ 160341 w 2641600"/>
                <a:gd name="csY6" fmla="*/ 962025 h 962025"/>
                <a:gd name="csX7" fmla="*/ 0 w 2641600"/>
                <a:gd name="csY7" fmla="*/ 801684 h 962025"/>
                <a:gd name="csX8" fmla="*/ 0 w 2641600"/>
                <a:gd name="csY8" fmla="*/ 160341 h 9620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41600" h="962025">
                  <a:moveTo>
                    <a:pt x="0" y="160341"/>
                  </a:moveTo>
                  <a:cubicBezTo>
                    <a:pt x="0" y="71787"/>
                    <a:pt x="71787" y="0"/>
                    <a:pt x="160341" y="0"/>
                  </a:cubicBezTo>
                  <a:lnTo>
                    <a:pt x="2481259" y="0"/>
                  </a:lnTo>
                  <a:cubicBezTo>
                    <a:pt x="2569813" y="0"/>
                    <a:pt x="2641600" y="71787"/>
                    <a:pt x="2641600" y="160341"/>
                  </a:cubicBezTo>
                  <a:lnTo>
                    <a:pt x="2641600" y="801684"/>
                  </a:lnTo>
                  <a:cubicBezTo>
                    <a:pt x="2641600" y="890238"/>
                    <a:pt x="2569813" y="962025"/>
                    <a:pt x="2481259" y="962025"/>
                  </a:cubicBezTo>
                  <a:lnTo>
                    <a:pt x="160341" y="962025"/>
                  </a:lnTo>
                  <a:cubicBezTo>
                    <a:pt x="71787" y="962025"/>
                    <a:pt x="0" y="890238"/>
                    <a:pt x="0" y="801684"/>
                  </a:cubicBezTo>
                  <a:lnTo>
                    <a:pt x="0" y="160341"/>
                  </a:lnTo>
                  <a:close/>
                </a:path>
              </a:pathLst>
            </a:cu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5816" tIns="265816" rIns="265816" bIns="265816" numCol="1" spcCol="1270" anchor="ctr" anchorCtr="0">
              <a:noAutofit/>
            </a:bodyPr>
            <a:lstStyle/>
            <a:p>
              <a:pPr algn="ctr" defTabSz="23706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5333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3D3C9D2-A7D8-19B4-1F26-1B3ADDBCC7C1}"/>
                </a:ext>
              </a:extLst>
            </p:cNvPr>
            <p:cNvSpPr/>
            <p:nvPr/>
          </p:nvSpPr>
          <p:spPr>
            <a:xfrm>
              <a:off x="4267199" y="3112889"/>
              <a:ext cx="2641600" cy="962025"/>
            </a:xfrm>
            <a:custGeom>
              <a:avLst/>
              <a:gdLst>
                <a:gd name="csX0" fmla="*/ 0 w 2641600"/>
                <a:gd name="csY0" fmla="*/ 160341 h 962025"/>
                <a:gd name="csX1" fmla="*/ 160341 w 2641600"/>
                <a:gd name="csY1" fmla="*/ 0 h 962025"/>
                <a:gd name="csX2" fmla="*/ 2481259 w 2641600"/>
                <a:gd name="csY2" fmla="*/ 0 h 962025"/>
                <a:gd name="csX3" fmla="*/ 2641600 w 2641600"/>
                <a:gd name="csY3" fmla="*/ 160341 h 962025"/>
                <a:gd name="csX4" fmla="*/ 2641600 w 2641600"/>
                <a:gd name="csY4" fmla="*/ 801684 h 962025"/>
                <a:gd name="csX5" fmla="*/ 2481259 w 2641600"/>
                <a:gd name="csY5" fmla="*/ 962025 h 962025"/>
                <a:gd name="csX6" fmla="*/ 160341 w 2641600"/>
                <a:gd name="csY6" fmla="*/ 962025 h 962025"/>
                <a:gd name="csX7" fmla="*/ 0 w 2641600"/>
                <a:gd name="csY7" fmla="*/ 801684 h 962025"/>
                <a:gd name="csX8" fmla="*/ 0 w 2641600"/>
                <a:gd name="csY8" fmla="*/ 160341 h 9620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41600" h="962025">
                  <a:moveTo>
                    <a:pt x="0" y="160341"/>
                  </a:moveTo>
                  <a:cubicBezTo>
                    <a:pt x="0" y="71787"/>
                    <a:pt x="71787" y="0"/>
                    <a:pt x="160341" y="0"/>
                  </a:cubicBezTo>
                  <a:lnTo>
                    <a:pt x="2481259" y="0"/>
                  </a:lnTo>
                  <a:cubicBezTo>
                    <a:pt x="2569813" y="0"/>
                    <a:pt x="2641600" y="71787"/>
                    <a:pt x="2641600" y="160341"/>
                  </a:cubicBezTo>
                  <a:lnTo>
                    <a:pt x="2641600" y="801684"/>
                  </a:lnTo>
                  <a:cubicBezTo>
                    <a:pt x="2641600" y="890238"/>
                    <a:pt x="2569813" y="962025"/>
                    <a:pt x="2481259" y="962025"/>
                  </a:cubicBezTo>
                  <a:lnTo>
                    <a:pt x="160341" y="962025"/>
                  </a:lnTo>
                  <a:cubicBezTo>
                    <a:pt x="71787" y="962025"/>
                    <a:pt x="0" y="890238"/>
                    <a:pt x="0" y="801684"/>
                  </a:cubicBezTo>
                  <a:lnTo>
                    <a:pt x="0" y="160341"/>
                  </a:lnTo>
                  <a:close/>
                </a:path>
              </a:pathLst>
            </a:cu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5816" tIns="265816" rIns="265816" bIns="265816" numCol="1" spcCol="1270" anchor="ctr" anchorCtr="0">
              <a:noAutofit/>
            </a:bodyPr>
            <a:lstStyle/>
            <a:p>
              <a:pPr algn="ctr" defTabSz="23706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5333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26" name="Graphic 25" descr="World with solid fill">
            <a:extLst>
              <a:ext uri="{FF2B5EF4-FFF2-40B4-BE49-F238E27FC236}">
                <a16:creationId xmlns:a16="http://schemas.microsoft.com/office/drawing/2014/main" id="{38A31572-B681-F822-61D5-C0FC1EDF0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8808" y="2227554"/>
            <a:ext cx="953465" cy="953465"/>
          </a:xfrm>
          <a:prstGeom prst="rect">
            <a:avLst/>
          </a:prstGeom>
        </p:spPr>
      </p:pic>
      <p:pic>
        <p:nvPicPr>
          <p:cNvPr id="27" name="Graphic 26" descr="Research with solid fill">
            <a:extLst>
              <a:ext uri="{FF2B5EF4-FFF2-40B4-BE49-F238E27FC236}">
                <a16:creationId xmlns:a16="http://schemas.microsoft.com/office/drawing/2014/main" id="{4496B296-1162-71DF-997D-67C3DF26E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41717" y="3468272"/>
            <a:ext cx="919307" cy="919307"/>
          </a:xfrm>
          <a:prstGeom prst="rect">
            <a:avLst/>
          </a:prstGeom>
        </p:spPr>
      </p:pic>
      <p:pic>
        <p:nvPicPr>
          <p:cNvPr id="28" name="Graphic 27" descr="Puzzle with solid fill">
            <a:extLst>
              <a:ext uri="{FF2B5EF4-FFF2-40B4-BE49-F238E27FC236}">
                <a16:creationId xmlns:a16="http://schemas.microsoft.com/office/drawing/2014/main" id="{F1FC6A99-84C2-A073-F820-31F9480868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37590" y="4694193"/>
            <a:ext cx="871433" cy="87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Freeform 1053">
            <a:extLst>
              <a:ext uri="{FF2B5EF4-FFF2-40B4-BE49-F238E27FC236}">
                <a16:creationId xmlns:a16="http://schemas.microsoft.com/office/drawing/2014/main" id="{A019309E-7FAA-2C75-7818-C4D613BD6D8E}"/>
              </a:ext>
            </a:extLst>
          </p:cNvPr>
          <p:cNvSpPr>
            <a:spLocks/>
          </p:cNvSpPr>
          <p:nvPr/>
        </p:nvSpPr>
        <p:spPr bwMode="auto">
          <a:xfrm>
            <a:off x="1448953" y="1311270"/>
            <a:ext cx="6362413" cy="5136615"/>
          </a:xfrm>
          <a:custGeom>
            <a:avLst/>
            <a:gdLst>
              <a:gd name="T0" fmla="*/ 906 w 4552"/>
              <a:gd name="T1" fmla="*/ 116 h 3675"/>
              <a:gd name="T2" fmla="*/ 1072 w 4552"/>
              <a:gd name="T3" fmla="*/ 116 h 3675"/>
              <a:gd name="T4" fmla="*/ 1211 w 4552"/>
              <a:gd name="T5" fmla="*/ 127 h 3675"/>
              <a:gd name="T6" fmla="*/ 1514 w 4552"/>
              <a:gd name="T7" fmla="*/ 219 h 3675"/>
              <a:gd name="T8" fmla="*/ 1834 w 4552"/>
              <a:gd name="T9" fmla="*/ 316 h 3675"/>
              <a:gd name="T10" fmla="*/ 2099 w 4552"/>
              <a:gd name="T11" fmla="*/ 375 h 3675"/>
              <a:gd name="T12" fmla="*/ 2185 w 4552"/>
              <a:gd name="T13" fmla="*/ 288 h 3675"/>
              <a:gd name="T14" fmla="*/ 2210 w 4552"/>
              <a:gd name="T15" fmla="*/ 209 h 3675"/>
              <a:gd name="T16" fmla="*/ 2264 w 4552"/>
              <a:gd name="T17" fmla="*/ 163 h 3675"/>
              <a:gd name="T18" fmla="*/ 2288 w 4552"/>
              <a:gd name="T19" fmla="*/ 98 h 3675"/>
              <a:gd name="T20" fmla="*/ 2329 w 4552"/>
              <a:gd name="T21" fmla="*/ 74 h 3675"/>
              <a:gd name="T22" fmla="*/ 2332 w 4552"/>
              <a:gd name="T23" fmla="*/ 10 h 3675"/>
              <a:gd name="T24" fmla="*/ 2575 w 4552"/>
              <a:gd name="T25" fmla="*/ 33 h 3675"/>
              <a:gd name="T26" fmla="*/ 3190 w 4552"/>
              <a:gd name="T27" fmla="*/ 115 h 3675"/>
              <a:gd name="T28" fmla="*/ 3671 w 4552"/>
              <a:gd name="T29" fmla="*/ 110 h 3675"/>
              <a:gd name="T30" fmla="*/ 3759 w 4552"/>
              <a:gd name="T31" fmla="*/ 127 h 3675"/>
              <a:gd name="T32" fmla="*/ 3748 w 4552"/>
              <a:gd name="T33" fmla="*/ 179 h 3675"/>
              <a:gd name="T34" fmla="*/ 3734 w 4552"/>
              <a:gd name="T35" fmla="*/ 239 h 3675"/>
              <a:gd name="T36" fmla="*/ 3736 w 4552"/>
              <a:gd name="T37" fmla="*/ 298 h 3675"/>
              <a:gd name="T38" fmla="*/ 3792 w 4552"/>
              <a:gd name="T39" fmla="*/ 297 h 3675"/>
              <a:gd name="T40" fmla="*/ 3819 w 4552"/>
              <a:gd name="T41" fmla="*/ 345 h 3675"/>
              <a:gd name="T42" fmla="*/ 3828 w 4552"/>
              <a:gd name="T43" fmla="*/ 404 h 3675"/>
              <a:gd name="T44" fmla="*/ 3857 w 4552"/>
              <a:gd name="T45" fmla="*/ 459 h 3675"/>
              <a:gd name="T46" fmla="*/ 3881 w 4552"/>
              <a:gd name="T47" fmla="*/ 528 h 3675"/>
              <a:gd name="T48" fmla="*/ 3861 w 4552"/>
              <a:gd name="T49" fmla="*/ 587 h 3675"/>
              <a:gd name="T50" fmla="*/ 3860 w 4552"/>
              <a:gd name="T51" fmla="*/ 650 h 3675"/>
              <a:gd name="T52" fmla="*/ 3873 w 4552"/>
              <a:gd name="T53" fmla="*/ 719 h 3675"/>
              <a:gd name="T54" fmla="*/ 3931 w 4552"/>
              <a:gd name="T55" fmla="*/ 756 h 3675"/>
              <a:gd name="T56" fmla="*/ 3961 w 4552"/>
              <a:gd name="T57" fmla="*/ 810 h 3675"/>
              <a:gd name="T58" fmla="*/ 3998 w 4552"/>
              <a:gd name="T59" fmla="*/ 875 h 3675"/>
              <a:gd name="T60" fmla="*/ 4054 w 4552"/>
              <a:gd name="T61" fmla="*/ 933 h 3675"/>
              <a:gd name="T62" fmla="*/ 4095 w 4552"/>
              <a:gd name="T63" fmla="*/ 993 h 3675"/>
              <a:gd name="T64" fmla="*/ 4155 w 4552"/>
              <a:gd name="T65" fmla="*/ 1028 h 3675"/>
              <a:gd name="T66" fmla="*/ 4204 w 4552"/>
              <a:gd name="T67" fmla="*/ 1042 h 3675"/>
              <a:gd name="T68" fmla="*/ 4259 w 4552"/>
              <a:gd name="T69" fmla="*/ 948 h 3675"/>
              <a:gd name="T70" fmla="*/ 4320 w 4552"/>
              <a:gd name="T71" fmla="*/ 895 h 3675"/>
              <a:gd name="T72" fmla="*/ 4415 w 4552"/>
              <a:gd name="T73" fmla="*/ 1086 h 3675"/>
              <a:gd name="T74" fmla="*/ 4552 w 4552"/>
              <a:gd name="T75" fmla="*/ 1393 h 3675"/>
              <a:gd name="T76" fmla="*/ 3662 w 4552"/>
              <a:gd name="T77" fmla="*/ 1395 h 3675"/>
              <a:gd name="T78" fmla="*/ 3480 w 4552"/>
              <a:gd name="T79" fmla="*/ 1408 h 3675"/>
              <a:gd name="T80" fmla="*/ 3480 w 4552"/>
              <a:gd name="T81" fmla="*/ 1513 h 3675"/>
              <a:gd name="T82" fmla="*/ 3473 w 4552"/>
              <a:gd name="T83" fmla="*/ 1655 h 3675"/>
              <a:gd name="T84" fmla="*/ 3475 w 4552"/>
              <a:gd name="T85" fmla="*/ 1788 h 3675"/>
              <a:gd name="T86" fmla="*/ 3475 w 4552"/>
              <a:gd name="T87" fmla="*/ 1934 h 3675"/>
              <a:gd name="T88" fmla="*/ 3365 w 4552"/>
              <a:gd name="T89" fmla="*/ 2017 h 3675"/>
              <a:gd name="T90" fmla="*/ 3255 w 4552"/>
              <a:gd name="T91" fmla="*/ 2017 h 3675"/>
              <a:gd name="T92" fmla="*/ 3081 w 4552"/>
              <a:gd name="T93" fmla="*/ 2017 h 3675"/>
              <a:gd name="T94" fmla="*/ 2950 w 4552"/>
              <a:gd name="T95" fmla="*/ 2018 h 3675"/>
              <a:gd name="T96" fmla="*/ 2473 w 4552"/>
              <a:gd name="T97" fmla="*/ 2011 h 3675"/>
              <a:gd name="T98" fmla="*/ 2440 w 4552"/>
              <a:gd name="T99" fmla="*/ 1958 h 3675"/>
              <a:gd name="T100" fmla="*/ 2381 w 4552"/>
              <a:gd name="T101" fmla="*/ 1934 h 3675"/>
              <a:gd name="T102" fmla="*/ 2314 w 4552"/>
              <a:gd name="T103" fmla="*/ 1887 h 3675"/>
              <a:gd name="T104" fmla="*/ 2258 w 4552"/>
              <a:gd name="T105" fmla="*/ 1834 h 3675"/>
              <a:gd name="T106" fmla="*/ 2247 w 4552"/>
              <a:gd name="T107" fmla="*/ 1872 h 3675"/>
              <a:gd name="T108" fmla="*/ 2246 w 4552"/>
              <a:gd name="T109" fmla="*/ 2505 h 3675"/>
              <a:gd name="T110" fmla="*/ 2244 w 4552"/>
              <a:gd name="T111" fmla="*/ 3054 h 3675"/>
              <a:gd name="T112" fmla="*/ 2122 w 4552"/>
              <a:gd name="T113" fmla="*/ 3672 h 3675"/>
              <a:gd name="T114" fmla="*/ 1581 w 4552"/>
              <a:gd name="T115" fmla="*/ 3672 h 3675"/>
              <a:gd name="T116" fmla="*/ 817 w 4552"/>
              <a:gd name="T117" fmla="*/ 3675 h 3675"/>
              <a:gd name="T118" fmla="*/ 3 w 4552"/>
              <a:gd name="T119" fmla="*/ 3622 h 3675"/>
              <a:gd name="T120" fmla="*/ 3 w 4552"/>
              <a:gd name="T121" fmla="*/ 2503 h 3675"/>
              <a:gd name="T122" fmla="*/ 1 w 4552"/>
              <a:gd name="T123" fmla="*/ 1835 h 3675"/>
              <a:gd name="T124" fmla="*/ 0 w 4552"/>
              <a:gd name="T125" fmla="*/ 730 h 3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552" h="3675">
                <a:moveTo>
                  <a:pt x="3" y="115"/>
                </a:moveTo>
                <a:lnTo>
                  <a:pt x="18" y="115"/>
                </a:lnTo>
                <a:lnTo>
                  <a:pt x="53" y="115"/>
                </a:lnTo>
                <a:lnTo>
                  <a:pt x="68" y="115"/>
                </a:lnTo>
                <a:lnTo>
                  <a:pt x="87" y="115"/>
                </a:lnTo>
                <a:lnTo>
                  <a:pt x="104" y="115"/>
                </a:lnTo>
                <a:lnTo>
                  <a:pt x="107" y="115"/>
                </a:lnTo>
                <a:lnTo>
                  <a:pt x="143" y="115"/>
                </a:lnTo>
                <a:lnTo>
                  <a:pt x="167" y="115"/>
                </a:lnTo>
                <a:lnTo>
                  <a:pt x="176" y="115"/>
                </a:lnTo>
                <a:lnTo>
                  <a:pt x="205" y="115"/>
                </a:lnTo>
                <a:lnTo>
                  <a:pt x="211" y="115"/>
                </a:lnTo>
                <a:lnTo>
                  <a:pt x="246" y="115"/>
                </a:lnTo>
                <a:lnTo>
                  <a:pt x="262" y="115"/>
                </a:lnTo>
                <a:lnTo>
                  <a:pt x="279" y="115"/>
                </a:lnTo>
                <a:lnTo>
                  <a:pt x="286" y="115"/>
                </a:lnTo>
                <a:lnTo>
                  <a:pt x="297" y="115"/>
                </a:lnTo>
                <a:lnTo>
                  <a:pt x="315" y="115"/>
                </a:lnTo>
                <a:lnTo>
                  <a:pt x="383" y="115"/>
                </a:lnTo>
                <a:lnTo>
                  <a:pt x="384" y="115"/>
                </a:lnTo>
                <a:lnTo>
                  <a:pt x="415" y="115"/>
                </a:lnTo>
                <a:lnTo>
                  <a:pt x="418" y="115"/>
                </a:lnTo>
                <a:lnTo>
                  <a:pt x="422" y="115"/>
                </a:lnTo>
                <a:lnTo>
                  <a:pt x="424" y="115"/>
                </a:lnTo>
                <a:lnTo>
                  <a:pt x="425" y="115"/>
                </a:lnTo>
                <a:lnTo>
                  <a:pt x="427" y="115"/>
                </a:lnTo>
                <a:lnTo>
                  <a:pt x="452" y="115"/>
                </a:lnTo>
                <a:lnTo>
                  <a:pt x="476" y="115"/>
                </a:lnTo>
                <a:lnTo>
                  <a:pt x="487" y="115"/>
                </a:lnTo>
                <a:lnTo>
                  <a:pt x="519" y="115"/>
                </a:lnTo>
                <a:lnTo>
                  <a:pt x="568" y="115"/>
                </a:lnTo>
                <a:lnTo>
                  <a:pt x="570" y="115"/>
                </a:lnTo>
                <a:lnTo>
                  <a:pt x="574" y="115"/>
                </a:lnTo>
                <a:lnTo>
                  <a:pt x="590" y="115"/>
                </a:lnTo>
                <a:lnTo>
                  <a:pt x="591" y="115"/>
                </a:lnTo>
                <a:lnTo>
                  <a:pt x="629" y="115"/>
                </a:lnTo>
                <a:lnTo>
                  <a:pt x="632" y="115"/>
                </a:lnTo>
                <a:lnTo>
                  <a:pt x="676" y="116"/>
                </a:lnTo>
                <a:lnTo>
                  <a:pt x="683" y="116"/>
                </a:lnTo>
                <a:lnTo>
                  <a:pt x="704" y="116"/>
                </a:lnTo>
                <a:lnTo>
                  <a:pt x="718" y="116"/>
                </a:lnTo>
                <a:lnTo>
                  <a:pt x="768" y="116"/>
                </a:lnTo>
                <a:lnTo>
                  <a:pt x="783" y="116"/>
                </a:lnTo>
                <a:lnTo>
                  <a:pt x="802" y="116"/>
                </a:lnTo>
                <a:lnTo>
                  <a:pt x="822" y="116"/>
                </a:lnTo>
                <a:lnTo>
                  <a:pt x="825" y="116"/>
                </a:lnTo>
                <a:lnTo>
                  <a:pt x="826" y="116"/>
                </a:lnTo>
                <a:lnTo>
                  <a:pt x="828" y="116"/>
                </a:lnTo>
                <a:lnTo>
                  <a:pt x="829" y="116"/>
                </a:lnTo>
                <a:lnTo>
                  <a:pt x="831" y="116"/>
                </a:lnTo>
                <a:lnTo>
                  <a:pt x="846" y="116"/>
                </a:lnTo>
                <a:lnTo>
                  <a:pt x="847" y="116"/>
                </a:lnTo>
                <a:lnTo>
                  <a:pt x="852" y="116"/>
                </a:lnTo>
                <a:lnTo>
                  <a:pt x="885" y="116"/>
                </a:lnTo>
                <a:lnTo>
                  <a:pt x="887" y="116"/>
                </a:lnTo>
                <a:lnTo>
                  <a:pt x="888" y="116"/>
                </a:lnTo>
                <a:lnTo>
                  <a:pt x="906" y="116"/>
                </a:lnTo>
                <a:lnTo>
                  <a:pt x="909" y="116"/>
                </a:lnTo>
                <a:lnTo>
                  <a:pt x="915" y="116"/>
                </a:lnTo>
                <a:lnTo>
                  <a:pt x="918" y="116"/>
                </a:lnTo>
                <a:lnTo>
                  <a:pt x="924" y="116"/>
                </a:lnTo>
                <a:lnTo>
                  <a:pt x="929" y="116"/>
                </a:lnTo>
                <a:lnTo>
                  <a:pt x="930" y="116"/>
                </a:lnTo>
                <a:lnTo>
                  <a:pt x="932" y="116"/>
                </a:lnTo>
                <a:lnTo>
                  <a:pt x="941" y="116"/>
                </a:lnTo>
                <a:lnTo>
                  <a:pt x="959" y="116"/>
                </a:lnTo>
                <a:lnTo>
                  <a:pt x="962" y="116"/>
                </a:lnTo>
                <a:lnTo>
                  <a:pt x="964" y="116"/>
                </a:lnTo>
                <a:lnTo>
                  <a:pt x="968" y="116"/>
                </a:lnTo>
                <a:lnTo>
                  <a:pt x="970" y="116"/>
                </a:lnTo>
                <a:lnTo>
                  <a:pt x="971" y="116"/>
                </a:lnTo>
                <a:lnTo>
                  <a:pt x="973" y="116"/>
                </a:lnTo>
                <a:lnTo>
                  <a:pt x="974" y="116"/>
                </a:lnTo>
                <a:lnTo>
                  <a:pt x="976" y="116"/>
                </a:lnTo>
                <a:lnTo>
                  <a:pt x="979" y="116"/>
                </a:lnTo>
                <a:lnTo>
                  <a:pt x="983" y="116"/>
                </a:lnTo>
                <a:lnTo>
                  <a:pt x="988" y="116"/>
                </a:lnTo>
                <a:lnTo>
                  <a:pt x="991" y="116"/>
                </a:lnTo>
                <a:lnTo>
                  <a:pt x="992" y="116"/>
                </a:lnTo>
                <a:lnTo>
                  <a:pt x="994" y="116"/>
                </a:lnTo>
                <a:lnTo>
                  <a:pt x="995" y="116"/>
                </a:lnTo>
                <a:lnTo>
                  <a:pt x="997" y="116"/>
                </a:lnTo>
                <a:lnTo>
                  <a:pt x="1000" y="116"/>
                </a:lnTo>
                <a:lnTo>
                  <a:pt x="1007" y="116"/>
                </a:lnTo>
                <a:lnTo>
                  <a:pt x="1012" y="116"/>
                </a:lnTo>
                <a:lnTo>
                  <a:pt x="1013" y="116"/>
                </a:lnTo>
                <a:lnTo>
                  <a:pt x="1015" y="116"/>
                </a:lnTo>
                <a:lnTo>
                  <a:pt x="1016" y="116"/>
                </a:lnTo>
                <a:lnTo>
                  <a:pt x="1018" y="116"/>
                </a:lnTo>
                <a:lnTo>
                  <a:pt x="1021" y="116"/>
                </a:lnTo>
                <a:lnTo>
                  <a:pt x="1022" y="116"/>
                </a:lnTo>
                <a:lnTo>
                  <a:pt x="1024" y="116"/>
                </a:lnTo>
                <a:lnTo>
                  <a:pt x="1025" y="116"/>
                </a:lnTo>
                <a:lnTo>
                  <a:pt x="1027" y="116"/>
                </a:lnTo>
                <a:lnTo>
                  <a:pt x="1028" y="116"/>
                </a:lnTo>
                <a:lnTo>
                  <a:pt x="1033" y="116"/>
                </a:lnTo>
                <a:lnTo>
                  <a:pt x="1036" y="116"/>
                </a:lnTo>
                <a:lnTo>
                  <a:pt x="1039" y="116"/>
                </a:lnTo>
                <a:lnTo>
                  <a:pt x="1042" y="116"/>
                </a:lnTo>
                <a:lnTo>
                  <a:pt x="1044" y="116"/>
                </a:lnTo>
                <a:lnTo>
                  <a:pt x="1045" y="116"/>
                </a:lnTo>
                <a:lnTo>
                  <a:pt x="1047" y="116"/>
                </a:lnTo>
                <a:lnTo>
                  <a:pt x="1048" y="116"/>
                </a:lnTo>
                <a:lnTo>
                  <a:pt x="1050" y="116"/>
                </a:lnTo>
                <a:lnTo>
                  <a:pt x="1051" y="116"/>
                </a:lnTo>
                <a:lnTo>
                  <a:pt x="1056" y="116"/>
                </a:lnTo>
                <a:lnTo>
                  <a:pt x="1057" y="116"/>
                </a:lnTo>
                <a:lnTo>
                  <a:pt x="1059" y="116"/>
                </a:lnTo>
                <a:lnTo>
                  <a:pt x="1063" y="116"/>
                </a:lnTo>
                <a:lnTo>
                  <a:pt x="1065" y="116"/>
                </a:lnTo>
                <a:lnTo>
                  <a:pt x="1066" y="116"/>
                </a:lnTo>
                <a:lnTo>
                  <a:pt x="1068" y="116"/>
                </a:lnTo>
                <a:lnTo>
                  <a:pt x="1069" y="116"/>
                </a:lnTo>
                <a:lnTo>
                  <a:pt x="1072" y="116"/>
                </a:lnTo>
                <a:lnTo>
                  <a:pt x="1074" y="116"/>
                </a:lnTo>
                <a:lnTo>
                  <a:pt x="1077" y="116"/>
                </a:lnTo>
                <a:lnTo>
                  <a:pt x="1078" y="116"/>
                </a:lnTo>
                <a:lnTo>
                  <a:pt x="1080" y="116"/>
                </a:lnTo>
                <a:lnTo>
                  <a:pt x="1081" y="116"/>
                </a:lnTo>
                <a:lnTo>
                  <a:pt x="1083" y="116"/>
                </a:lnTo>
                <a:lnTo>
                  <a:pt x="1086" y="116"/>
                </a:lnTo>
                <a:lnTo>
                  <a:pt x="1087" y="116"/>
                </a:lnTo>
                <a:lnTo>
                  <a:pt x="1090" y="116"/>
                </a:lnTo>
                <a:lnTo>
                  <a:pt x="1092" y="116"/>
                </a:lnTo>
                <a:lnTo>
                  <a:pt x="1093" y="116"/>
                </a:lnTo>
                <a:lnTo>
                  <a:pt x="1095" y="116"/>
                </a:lnTo>
                <a:lnTo>
                  <a:pt x="1102" y="116"/>
                </a:lnTo>
                <a:lnTo>
                  <a:pt x="1104" y="116"/>
                </a:lnTo>
                <a:lnTo>
                  <a:pt x="1105" y="116"/>
                </a:lnTo>
                <a:lnTo>
                  <a:pt x="1108" y="116"/>
                </a:lnTo>
                <a:lnTo>
                  <a:pt x="1110" y="116"/>
                </a:lnTo>
                <a:lnTo>
                  <a:pt x="1111" y="116"/>
                </a:lnTo>
                <a:lnTo>
                  <a:pt x="1113" y="116"/>
                </a:lnTo>
                <a:lnTo>
                  <a:pt x="1114" y="116"/>
                </a:lnTo>
                <a:lnTo>
                  <a:pt x="1117" y="116"/>
                </a:lnTo>
                <a:lnTo>
                  <a:pt x="1119" y="116"/>
                </a:lnTo>
                <a:lnTo>
                  <a:pt x="1120" y="116"/>
                </a:lnTo>
                <a:lnTo>
                  <a:pt x="1122" y="116"/>
                </a:lnTo>
                <a:lnTo>
                  <a:pt x="1124" y="116"/>
                </a:lnTo>
                <a:lnTo>
                  <a:pt x="1125" y="116"/>
                </a:lnTo>
                <a:lnTo>
                  <a:pt x="1128" y="116"/>
                </a:lnTo>
                <a:lnTo>
                  <a:pt x="1130" y="116"/>
                </a:lnTo>
                <a:lnTo>
                  <a:pt x="1131" y="116"/>
                </a:lnTo>
                <a:lnTo>
                  <a:pt x="1133" y="116"/>
                </a:lnTo>
                <a:lnTo>
                  <a:pt x="1136" y="116"/>
                </a:lnTo>
                <a:lnTo>
                  <a:pt x="1139" y="116"/>
                </a:lnTo>
                <a:lnTo>
                  <a:pt x="1142" y="116"/>
                </a:lnTo>
                <a:lnTo>
                  <a:pt x="1151" y="116"/>
                </a:lnTo>
                <a:lnTo>
                  <a:pt x="1152" y="116"/>
                </a:lnTo>
                <a:lnTo>
                  <a:pt x="1160" y="116"/>
                </a:lnTo>
                <a:lnTo>
                  <a:pt x="1167" y="116"/>
                </a:lnTo>
                <a:lnTo>
                  <a:pt x="1169" y="116"/>
                </a:lnTo>
                <a:lnTo>
                  <a:pt x="1170" y="116"/>
                </a:lnTo>
                <a:lnTo>
                  <a:pt x="1172" y="116"/>
                </a:lnTo>
                <a:lnTo>
                  <a:pt x="1173" y="116"/>
                </a:lnTo>
                <a:lnTo>
                  <a:pt x="1175" y="116"/>
                </a:lnTo>
                <a:lnTo>
                  <a:pt x="1176" y="116"/>
                </a:lnTo>
                <a:lnTo>
                  <a:pt x="1179" y="118"/>
                </a:lnTo>
                <a:lnTo>
                  <a:pt x="1184" y="119"/>
                </a:lnTo>
                <a:lnTo>
                  <a:pt x="1188" y="121"/>
                </a:lnTo>
                <a:lnTo>
                  <a:pt x="1191" y="121"/>
                </a:lnTo>
                <a:lnTo>
                  <a:pt x="1193" y="123"/>
                </a:lnTo>
                <a:lnTo>
                  <a:pt x="1197" y="124"/>
                </a:lnTo>
                <a:lnTo>
                  <a:pt x="1199" y="124"/>
                </a:lnTo>
                <a:lnTo>
                  <a:pt x="1200" y="124"/>
                </a:lnTo>
                <a:lnTo>
                  <a:pt x="1202" y="124"/>
                </a:lnTo>
                <a:lnTo>
                  <a:pt x="1203" y="126"/>
                </a:lnTo>
                <a:lnTo>
                  <a:pt x="1205" y="126"/>
                </a:lnTo>
                <a:lnTo>
                  <a:pt x="1208" y="127"/>
                </a:lnTo>
                <a:lnTo>
                  <a:pt x="1209" y="127"/>
                </a:lnTo>
                <a:lnTo>
                  <a:pt x="1211" y="127"/>
                </a:lnTo>
                <a:lnTo>
                  <a:pt x="1214" y="129"/>
                </a:lnTo>
                <a:lnTo>
                  <a:pt x="1216" y="129"/>
                </a:lnTo>
                <a:lnTo>
                  <a:pt x="1220" y="130"/>
                </a:lnTo>
                <a:lnTo>
                  <a:pt x="1225" y="132"/>
                </a:lnTo>
                <a:lnTo>
                  <a:pt x="1226" y="132"/>
                </a:lnTo>
                <a:lnTo>
                  <a:pt x="1229" y="133"/>
                </a:lnTo>
                <a:lnTo>
                  <a:pt x="1231" y="133"/>
                </a:lnTo>
                <a:lnTo>
                  <a:pt x="1234" y="135"/>
                </a:lnTo>
                <a:lnTo>
                  <a:pt x="1235" y="135"/>
                </a:lnTo>
                <a:lnTo>
                  <a:pt x="1237" y="136"/>
                </a:lnTo>
                <a:lnTo>
                  <a:pt x="1238" y="136"/>
                </a:lnTo>
                <a:lnTo>
                  <a:pt x="1244" y="138"/>
                </a:lnTo>
                <a:lnTo>
                  <a:pt x="1253" y="141"/>
                </a:lnTo>
                <a:lnTo>
                  <a:pt x="1271" y="145"/>
                </a:lnTo>
                <a:lnTo>
                  <a:pt x="1276" y="147"/>
                </a:lnTo>
                <a:lnTo>
                  <a:pt x="1280" y="148"/>
                </a:lnTo>
                <a:lnTo>
                  <a:pt x="1285" y="150"/>
                </a:lnTo>
                <a:lnTo>
                  <a:pt x="1289" y="151"/>
                </a:lnTo>
                <a:lnTo>
                  <a:pt x="1295" y="153"/>
                </a:lnTo>
                <a:lnTo>
                  <a:pt x="1298" y="154"/>
                </a:lnTo>
                <a:lnTo>
                  <a:pt x="1303" y="156"/>
                </a:lnTo>
                <a:lnTo>
                  <a:pt x="1314" y="159"/>
                </a:lnTo>
                <a:lnTo>
                  <a:pt x="1317" y="159"/>
                </a:lnTo>
                <a:lnTo>
                  <a:pt x="1320" y="160"/>
                </a:lnTo>
                <a:lnTo>
                  <a:pt x="1326" y="162"/>
                </a:lnTo>
                <a:lnTo>
                  <a:pt x="1327" y="162"/>
                </a:lnTo>
                <a:lnTo>
                  <a:pt x="1336" y="165"/>
                </a:lnTo>
                <a:lnTo>
                  <a:pt x="1339" y="166"/>
                </a:lnTo>
                <a:lnTo>
                  <a:pt x="1342" y="166"/>
                </a:lnTo>
                <a:lnTo>
                  <a:pt x="1347" y="169"/>
                </a:lnTo>
                <a:lnTo>
                  <a:pt x="1350" y="169"/>
                </a:lnTo>
                <a:lnTo>
                  <a:pt x="1353" y="169"/>
                </a:lnTo>
                <a:lnTo>
                  <a:pt x="1353" y="171"/>
                </a:lnTo>
                <a:lnTo>
                  <a:pt x="1357" y="172"/>
                </a:lnTo>
                <a:lnTo>
                  <a:pt x="1368" y="176"/>
                </a:lnTo>
                <a:lnTo>
                  <a:pt x="1371" y="176"/>
                </a:lnTo>
                <a:lnTo>
                  <a:pt x="1378" y="179"/>
                </a:lnTo>
                <a:lnTo>
                  <a:pt x="1390" y="182"/>
                </a:lnTo>
                <a:lnTo>
                  <a:pt x="1400" y="185"/>
                </a:lnTo>
                <a:lnTo>
                  <a:pt x="1401" y="185"/>
                </a:lnTo>
                <a:lnTo>
                  <a:pt x="1407" y="186"/>
                </a:lnTo>
                <a:lnTo>
                  <a:pt x="1410" y="188"/>
                </a:lnTo>
                <a:lnTo>
                  <a:pt x="1416" y="189"/>
                </a:lnTo>
                <a:lnTo>
                  <a:pt x="1418" y="191"/>
                </a:lnTo>
                <a:lnTo>
                  <a:pt x="1419" y="191"/>
                </a:lnTo>
                <a:lnTo>
                  <a:pt x="1422" y="192"/>
                </a:lnTo>
                <a:lnTo>
                  <a:pt x="1436" y="195"/>
                </a:lnTo>
                <a:lnTo>
                  <a:pt x="1437" y="195"/>
                </a:lnTo>
                <a:lnTo>
                  <a:pt x="1451" y="200"/>
                </a:lnTo>
                <a:lnTo>
                  <a:pt x="1460" y="203"/>
                </a:lnTo>
                <a:lnTo>
                  <a:pt x="1463" y="204"/>
                </a:lnTo>
                <a:lnTo>
                  <a:pt x="1479" y="209"/>
                </a:lnTo>
                <a:lnTo>
                  <a:pt x="1484" y="210"/>
                </a:lnTo>
                <a:lnTo>
                  <a:pt x="1496" y="213"/>
                </a:lnTo>
                <a:lnTo>
                  <a:pt x="1499" y="215"/>
                </a:lnTo>
                <a:lnTo>
                  <a:pt x="1502" y="215"/>
                </a:lnTo>
                <a:lnTo>
                  <a:pt x="1514" y="219"/>
                </a:lnTo>
                <a:lnTo>
                  <a:pt x="1520" y="221"/>
                </a:lnTo>
                <a:lnTo>
                  <a:pt x="1522" y="221"/>
                </a:lnTo>
                <a:lnTo>
                  <a:pt x="1526" y="222"/>
                </a:lnTo>
                <a:lnTo>
                  <a:pt x="1528" y="222"/>
                </a:lnTo>
                <a:lnTo>
                  <a:pt x="1529" y="224"/>
                </a:lnTo>
                <a:lnTo>
                  <a:pt x="1540" y="227"/>
                </a:lnTo>
                <a:lnTo>
                  <a:pt x="1541" y="227"/>
                </a:lnTo>
                <a:lnTo>
                  <a:pt x="1544" y="229"/>
                </a:lnTo>
                <a:lnTo>
                  <a:pt x="1552" y="230"/>
                </a:lnTo>
                <a:lnTo>
                  <a:pt x="1568" y="236"/>
                </a:lnTo>
                <a:lnTo>
                  <a:pt x="1579" y="239"/>
                </a:lnTo>
                <a:lnTo>
                  <a:pt x="1596" y="244"/>
                </a:lnTo>
                <a:lnTo>
                  <a:pt x="1599" y="245"/>
                </a:lnTo>
                <a:lnTo>
                  <a:pt x="1600" y="245"/>
                </a:lnTo>
                <a:lnTo>
                  <a:pt x="1609" y="248"/>
                </a:lnTo>
                <a:lnTo>
                  <a:pt x="1618" y="250"/>
                </a:lnTo>
                <a:lnTo>
                  <a:pt x="1627" y="253"/>
                </a:lnTo>
                <a:lnTo>
                  <a:pt x="1629" y="254"/>
                </a:lnTo>
                <a:lnTo>
                  <a:pt x="1630" y="254"/>
                </a:lnTo>
                <a:lnTo>
                  <a:pt x="1633" y="256"/>
                </a:lnTo>
                <a:lnTo>
                  <a:pt x="1647" y="259"/>
                </a:lnTo>
                <a:lnTo>
                  <a:pt x="1650" y="260"/>
                </a:lnTo>
                <a:lnTo>
                  <a:pt x="1654" y="262"/>
                </a:lnTo>
                <a:lnTo>
                  <a:pt x="1656" y="262"/>
                </a:lnTo>
                <a:lnTo>
                  <a:pt x="1657" y="262"/>
                </a:lnTo>
                <a:lnTo>
                  <a:pt x="1660" y="263"/>
                </a:lnTo>
                <a:lnTo>
                  <a:pt x="1663" y="265"/>
                </a:lnTo>
                <a:lnTo>
                  <a:pt x="1667" y="265"/>
                </a:lnTo>
                <a:lnTo>
                  <a:pt x="1668" y="265"/>
                </a:lnTo>
                <a:lnTo>
                  <a:pt x="1689" y="272"/>
                </a:lnTo>
                <a:lnTo>
                  <a:pt x="1698" y="275"/>
                </a:lnTo>
                <a:lnTo>
                  <a:pt x="1700" y="275"/>
                </a:lnTo>
                <a:lnTo>
                  <a:pt x="1704" y="277"/>
                </a:lnTo>
                <a:lnTo>
                  <a:pt x="1706" y="277"/>
                </a:lnTo>
                <a:lnTo>
                  <a:pt x="1713" y="280"/>
                </a:lnTo>
                <a:lnTo>
                  <a:pt x="1740" y="288"/>
                </a:lnTo>
                <a:lnTo>
                  <a:pt x="1742" y="289"/>
                </a:lnTo>
                <a:lnTo>
                  <a:pt x="1749" y="291"/>
                </a:lnTo>
                <a:lnTo>
                  <a:pt x="1756" y="292"/>
                </a:lnTo>
                <a:lnTo>
                  <a:pt x="1762" y="294"/>
                </a:lnTo>
                <a:lnTo>
                  <a:pt x="1769" y="297"/>
                </a:lnTo>
                <a:lnTo>
                  <a:pt x="1780" y="300"/>
                </a:lnTo>
                <a:lnTo>
                  <a:pt x="1793" y="304"/>
                </a:lnTo>
                <a:lnTo>
                  <a:pt x="1798" y="306"/>
                </a:lnTo>
                <a:lnTo>
                  <a:pt x="1799" y="306"/>
                </a:lnTo>
                <a:lnTo>
                  <a:pt x="1807" y="309"/>
                </a:lnTo>
                <a:lnTo>
                  <a:pt x="1808" y="309"/>
                </a:lnTo>
                <a:lnTo>
                  <a:pt x="1810" y="309"/>
                </a:lnTo>
                <a:lnTo>
                  <a:pt x="1817" y="312"/>
                </a:lnTo>
                <a:lnTo>
                  <a:pt x="1820" y="313"/>
                </a:lnTo>
                <a:lnTo>
                  <a:pt x="1822" y="313"/>
                </a:lnTo>
                <a:lnTo>
                  <a:pt x="1823" y="313"/>
                </a:lnTo>
                <a:lnTo>
                  <a:pt x="1825" y="313"/>
                </a:lnTo>
                <a:lnTo>
                  <a:pt x="1829" y="315"/>
                </a:lnTo>
                <a:lnTo>
                  <a:pt x="1831" y="316"/>
                </a:lnTo>
                <a:lnTo>
                  <a:pt x="1832" y="316"/>
                </a:lnTo>
                <a:lnTo>
                  <a:pt x="1834" y="316"/>
                </a:lnTo>
                <a:lnTo>
                  <a:pt x="1841" y="319"/>
                </a:lnTo>
                <a:lnTo>
                  <a:pt x="1843" y="319"/>
                </a:lnTo>
                <a:lnTo>
                  <a:pt x="1857" y="324"/>
                </a:lnTo>
                <a:lnTo>
                  <a:pt x="1861" y="325"/>
                </a:lnTo>
                <a:lnTo>
                  <a:pt x="1864" y="325"/>
                </a:lnTo>
                <a:lnTo>
                  <a:pt x="1866" y="327"/>
                </a:lnTo>
                <a:lnTo>
                  <a:pt x="1867" y="327"/>
                </a:lnTo>
                <a:lnTo>
                  <a:pt x="1869" y="327"/>
                </a:lnTo>
                <a:lnTo>
                  <a:pt x="1881" y="331"/>
                </a:lnTo>
                <a:lnTo>
                  <a:pt x="1882" y="331"/>
                </a:lnTo>
                <a:lnTo>
                  <a:pt x="1902" y="338"/>
                </a:lnTo>
                <a:lnTo>
                  <a:pt x="1903" y="338"/>
                </a:lnTo>
                <a:lnTo>
                  <a:pt x="1918" y="342"/>
                </a:lnTo>
                <a:lnTo>
                  <a:pt x="1920" y="344"/>
                </a:lnTo>
                <a:lnTo>
                  <a:pt x="1937" y="348"/>
                </a:lnTo>
                <a:lnTo>
                  <a:pt x="1938" y="348"/>
                </a:lnTo>
                <a:lnTo>
                  <a:pt x="1949" y="351"/>
                </a:lnTo>
                <a:lnTo>
                  <a:pt x="1952" y="353"/>
                </a:lnTo>
                <a:lnTo>
                  <a:pt x="1959" y="354"/>
                </a:lnTo>
                <a:lnTo>
                  <a:pt x="1962" y="356"/>
                </a:lnTo>
                <a:lnTo>
                  <a:pt x="1964" y="356"/>
                </a:lnTo>
                <a:lnTo>
                  <a:pt x="1965" y="357"/>
                </a:lnTo>
                <a:lnTo>
                  <a:pt x="1967" y="357"/>
                </a:lnTo>
                <a:lnTo>
                  <a:pt x="1968" y="357"/>
                </a:lnTo>
                <a:lnTo>
                  <a:pt x="1970" y="359"/>
                </a:lnTo>
                <a:lnTo>
                  <a:pt x="1974" y="360"/>
                </a:lnTo>
                <a:lnTo>
                  <a:pt x="1994" y="365"/>
                </a:lnTo>
                <a:lnTo>
                  <a:pt x="1998" y="366"/>
                </a:lnTo>
                <a:lnTo>
                  <a:pt x="2000" y="368"/>
                </a:lnTo>
                <a:lnTo>
                  <a:pt x="2003" y="368"/>
                </a:lnTo>
                <a:lnTo>
                  <a:pt x="2004" y="369"/>
                </a:lnTo>
                <a:lnTo>
                  <a:pt x="2006" y="369"/>
                </a:lnTo>
                <a:lnTo>
                  <a:pt x="2013" y="371"/>
                </a:lnTo>
                <a:lnTo>
                  <a:pt x="2019" y="374"/>
                </a:lnTo>
                <a:lnTo>
                  <a:pt x="2032" y="377"/>
                </a:lnTo>
                <a:lnTo>
                  <a:pt x="2036" y="378"/>
                </a:lnTo>
                <a:lnTo>
                  <a:pt x="2038" y="378"/>
                </a:lnTo>
                <a:lnTo>
                  <a:pt x="2039" y="378"/>
                </a:lnTo>
                <a:lnTo>
                  <a:pt x="2059" y="385"/>
                </a:lnTo>
                <a:lnTo>
                  <a:pt x="2060" y="386"/>
                </a:lnTo>
                <a:lnTo>
                  <a:pt x="2071" y="389"/>
                </a:lnTo>
                <a:lnTo>
                  <a:pt x="2072" y="389"/>
                </a:lnTo>
                <a:lnTo>
                  <a:pt x="2074" y="389"/>
                </a:lnTo>
                <a:lnTo>
                  <a:pt x="2080" y="392"/>
                </a:lnTo>
                <a:lnTo>
                  <a:pt x="2081" y="392"/>
                </a:lnTo>
                <a:lnTo>
                  <a:pt x="2084" y="394"/>
                </a:lnTo>
                <a:lnTo>
                  <a:pt x="2099" y="397"/>
                </a:lnTo>
                <a:lnTo>
                  <a:pt x="2101" y="398"/>
                </a:lnTo>
                <a:lnTo>
                  <a:pt x="2099" y="397"/>
                </a:lnTo>
                <a:lnTo>
                  <a:pt x="2099" y="394"/>
                </a:lnTo>
                <a:lnTo>
                  <a:pt x="2098" y="392"/>
                </a:lnTo>
                <a:lnTo>
                  <a:pt x="2098" y="389"/>
                </a:lnTo>
                <a:lnTo>
                  <a:pt x="2098" y="388"/>
                </a:lnTo>
                <a:lnTo>
                  <a:pt x="2098" y="383"/>
                </a:lnTo>
                <a:lnTo>
                  <a:pt x="2098" y="380"/>
                </a:lnTo>
                <a:lnTo>
                  <a:pt x="2098" y="378"/>
                </a:lnTo>
                <a:lnTo>
                  <a:pt x="2099" y="375"/>
                </a:lnTo>
                <a:lnTo>
                  <a:pt x="2099" y="374"/>
                </a:lnTo>
                <a:lnTo>
                  <a:pt x="2102" y="371"/>
                </a:lnTo>
                <a:lnTo>
                  <a:pt x="2105" y="369"/>
                </a:lnTo>
                <a:lnTo>
                  <a:pt x="2107" y="369"/>
                </a:lnTo>
                <a:lnTo>
                  <a:pt x="2108" y="368"/>
                </a:lnTo>
                <a:lnTo>
                  <a:pt x="2110" y="368"/>
                </a:lnTo>
                <a:lnTo>
                  <a:pt x="2113" y="365"/>
                </a:lnTo>
                <a:lnTo>
                  <a:pt x="2114" y="365"/>
                </a:lnTo>
                <a:lnTo>
                  <a:pt x="2118" y="363"/>
                </a:lnTo>
                <a:lnTo>
                  <a:pt x="2119" y="362"/>
                </a:lnTo>
                <a:lnTo>
                  <a:pt x="2121" y="360"/>
                </a:lnTo>
                <a:lnTo>
                  <a:pt x="2124" y="357"/>
                </a:lnTo>
                <a:lnTo>
                  <a:pt x="2125" y="357"/>
                </a:lnTo>
                <a:lnTo>
                  <a:pt x="2127" y="354"/>
                </a:lnTo>
                <a:lnTo>
                  <a:pt x="2128" y="353"/>
                </a:lnTo>
                <a:lnTo>
                  <a:pt x="2130" y="350"/>
                </a:lnTo>
                <a:lnTo>
                  <a:pt x="2131" y="347"/>
                </a:lnTo>
                <a:lnTo>
                  <a:pt x="2134" y="344"/>
                </a:lnTo>
                <a:lnTo>
                  <a:pt x="2137" y="344"/>
                </a:lnTo>
                <a:lnTo>
                  <a:pt x="2139" y="342"/>
                </a:lnTo>
                <a:lnTo>
                  <a:pt x="2140" y="342"/>
                </a:lnTo>
                <a:lnTo>
                  <a:pt x="2142" y="342"/>
                </a:lnTo>
                <a:lnTo>
                  <a:pt x="2143" y="342"/>
                </a:lnTo>
                <a:lnTo>
                  <a:pt x="2146" y="344"/>
                </a:lnTo>
                <a:lnTo>
                  <a:pt x="2148" y="344"/>
                </a:lnTo>
                <a:lnTo>
                  <a:pt x="2149" y="344"/>
                </a:lnTo>
                <a:lnTo>
                  <a:pt x="2152" y="345"/>
                </a:lnTo>
                <a:lnTo>
                  <a:pt x="2154" y="345"/>
                </a:lnTo>
                <a:lnTo>
                  <a:pt x="2161" y="344"/>
                </a:lnTo>
                <a:lnTo>
                  <a:pt x="2163" y="344"/>
                </a:lnTo>
                <a:lnTo>
                  <a:pt x="2164" y="344"/>
                </a:lnTo>
                <a:lnTo>
                  <a:pt x="2166" y="344"/>
                </a:lnTo>
                <a:lnTo>
                  <a:pt x="2167" y="342"/>
                </a:lnTo>
                <a:lnTo>
                  <a:pt x="2169" y="341"/>
                </a:lnTo>
                <a:lnTo>
                  <a:pt x="2170" y="339"/>
                </a:lnTo>
                <a:lnTo>
                  <a:pt x="2170" y="338"/>
                </a:lnTo>
                <a:lnTo>
                  <a:pt x="2170" y="336"/>
                </a:lnTo>
                <a:lnTo>
                  <a:pt x="2169" y="331"/>
                </a:lnTo>
                <a:lnTo>
                  <a:pt x="2166" y="325"/>
                </a:lnTo>
                <a:lnTo>
                  <a:pt x="2164" y="324"/>
                </a:lnTo>
                <a:lnTo>
                  <a:pt x="2166" y="322"/>
                </a:lnTo>
                <a:lnTo>
                  <a:pt x="2166" y="321"/>
                </a:lnTo>
                <a:lnTo>
                  <a:pt x="2166" y="318"/>
                </a:lnTo>
                <a:lnTo>
                  <a:pt x="2170" y="318"/>
                </a:lnTo>
                <a:lnTo>
                  <a:pt x="2173" y="319"/>
                </a:lnTo>
                <a:lnTo>
                  <a:pt x="2176" y="319"/>
                </a:lnTo>
                <a:lnTo>
                  <a:pt x="2179" y="319"/>
                </a:lnTo>
                <a:lnTo>
                  <a:pt x="2181" y="318"/>
                </a:lnTo>
                <a:lnTo>
                  <a:pt x="2182" y="316"/>
                </a:lnTo>
                <a:lnTo>
                  <a:pt x="2182" y="315"/>
                </a:lnTo>
                <a:lnTo>
                  <a:pt x="2182" y="312"/>
                </a:lnTo>
                <a:lnTo>
                  <a:pt x="2182" y="307"/>
                </a:lnTo>
                <a:lnTo>
                  <a:pt x="2182" y="306"/>
                </a:lnTo>
                <a:lnTo>
                  <a:pt x="2182" y="304"/>
                </a:lnTo>
                <a:lnTo>
                  <a:pt x="2184" y="292"/>
                </a:lnTo>
                <a:lnTo>
                  <a:pt x="2185" y="289"/>
                </a:lnTo>
                <a:lnTo>
                  <a:pt x="2185" y="288"/>
                </a:lnTo>
                <a:lnTo>
                  <a:pt x="2187" y="275"/>
                </a:lnTo>
                <a:lnTo>
                  <a:pt x="2188" y="271"/>
                </a:lnTo>
                <a:lnTo>
                  <a:pt x="2188" y="269"/>
                </a:lnTo>
                <a:lnTo>
                  <a:pt x="2188" y="268"/>
                </a:lnTo>
                <a:lnTo>
                  <a:pt x="2179" y="260"/>
                </a:lnTo>
                <a:lnTo>
                  <a:pt x="2176" y="260"/>
                </a:lnTo>
                <a:lnTo>
                  <a:pt x="2175" y="260"/>
                </a:lnTo>
                <a:lnTo>
                  <a:pt x="2169" y="259"/>
                </a:lnTo>
                <a:lnTo>
                  <a:pt x="2172" y="254"/>
                </a:lnTo>
                <a:lnTo>
                  <a:pt x="2172" y="253"/>
                </a:lnTo>
                <a:lnTo>
                  <a:pt x="2172" y="251"/>
                </a:lnTo>
                <a:lnTo>
                  <a:pt x="2176" y="250"/>
                </a:lnTo>
                <a:lnTo>
                  <a:pt x="2176" y="248"/>
                </a:lnTo>
                <a:lnTo>
                  <a:pt x="2178" y="245"/>
                </a:lnTo>
                <a:lnTo>
                  <a:pt x="2181" y="242"/>
                </a:lnTo>
                <a:lnTo>
                  <a:pt x="2178" y="241"/>
                </a:lnTo>
                <a:lnTo>
                  <a:pt x="2178" y="239"/>
                </a:lnTo>
                <a:lnTo>
                  <a:pt x="2176" y="238"/>
                </a:lnTo>
                <a:lnTo>
                  <a:pt x="2173" y="236"/>
                </a:lnTo>
                <a:lnTo>
                  <a:pt x="2172" y="235"/>
                </a:lnTo>
                <a:lnTo>
                  <a:pt x="2173" y="230"/>
                </a:lnTo>
                <a:lnTo>
                  <a:pt x="2173" y="229"/>
                </a:lnTo>
                <a:lnTo>
                  <a:pt x="2173" y="227"/>
                </a:lnTo>
                <a:lnTo>
                  <a:pt x="2173" y="225"/>
                </a:lnTo>
                <a:lnTo>
                  <a:pt x="2172" y="224"/>
                </a:lnTo>
                <a:lnTo>
                  <a:pt x="2172" y="221"/>
                </a:lnTo>
                <a:lnTo>
                  <a:pt x="2172" y="219"/>
                </a:lnTo>
                <a:lnTo>
                  <a:pt x="2175" y="221"/>
                </a:lnTo>
                <a:lnTo>
                  <a:pt x="2176" y="221"/>
                </a:lnTo>
                <a:lnTo>
                  <a:pt x="2178" y="221"/>
                </a:lnTo>
                <a:lnTo>
                  <a:pt x="2181" y="221"/>
                </a:lnTo>
                <a:lnTo>
                  <a:pt x="2182" y="221"/>
                </a:lnTo>
                <a:lnTo>
                  <a:pt x="2185" y="222"/>
                </a:lnTo>
                <a:lnTo>
                  <a:pt x="2187" y="224"/>
                </a:lnTo>
                <a:lnTo>
                  <a:pt x="2188" y="224"/>
                </a:lnTo>
                <a:lnTo>
                  <a:pt x="2191" y="225"/>
                </a:lnTo>
                <a:lnTo>
                  <a:pt x="2193" y="225"/>
                </a:lnTo>
                <a:lnTo>
                  <a:pt x="2194" y="225"/>
                </a:lnTo>
                <a:lnTo>
                  <a:pt x="2194" y="224"/>
                </a:lnTo>
                <a:lnTo>
                  <a:pt x="2196" y="224"/>
                </a:lnTo>
                <a:lnTo>
                  <a:pt x="2196" y="222"/>
                </a:lnTo>
                <a:lnTo>
                  <a:pt x="2197" y="222"/>
                </a:lnTo>
                <a:lnTo>
                  <a:pt x="2199" y="221"/>
                </a:lnTo>
                <a:lnTo>
                  <a:pt x="2199" y="219"/>
                </a:lnTo>
                <a:lnTo>
                  <a:pt x="2199" y="218"/>
                </a:lnTo>
                <a:lnTo>
                  <a:pt x="2200" y="218"/>
                </a:lnTo>
                <a:lnTo>
                  <a:pt x="2200" y="216"/>
                </a:lnTo>
                <a:lnTo>
                  <a:pt x="2202" y="216"/>
                </a:lnTo>
                <a:lnTo>
                  <a:pt x="2202" y="215"/>
                </a:lnTo>
                <a:lnTo>
                  <a:pt x="2203" y="215"/>
                </a:lnTo>
                <a:lnTo>
                  <a:pt x="2203" y="213"/>
                </a:lnTo>
                <a:lnTo>
                  <a:pt x="2205" y="213"/>
                </a:lnTo>
                <a:lnTo>
                  <a:pt x="2205" y="212"/>
                </a:lnTo>
                <a:lnTo>
                  <a:pt x="2206" y="212"/>
                </a:lnTo>
                <a:lnTo>
                  <a:pt x="2206" y="210"/>
                </a:lnTo>
                <a:lnTo>
                  <a:pt x="2208" y="210"/>
                </a:lnTo>
                <a:lnTo>
                  <a:pt x="2210" y="209"/>
                </a:lnTo>
                <a:lnTo>
                  <a:pt x="2211" y="209"/>
                </a:lnTo>
                <a:lnTo>
                  <a:pt x="2213" y="207"/>
                </a:lnTo>
                <a:lnTo>
                  <a:pt x="2214" y="207"/>
                </a:lnTo>
                <a:lnTo>
                  <a:pt x="2216" y="206"/>
                </a:lnTo>
                <a:lnTo>
                  <a:pt x="2217" y="206"/>
                </a:lnTo>
                <a:lnTo>
                  <a:pt x="2219" y="206"/>
                </a:lnTo>
                <a:lnTo>
                  <a:pt x="2219" y="204"/>
                </a:lnTo>
                <a:lnTo>
                  <a:pt x="2220" y="204"/>
                </a:lnTo>
                <a:lnTo>
                  <a:pt x="2222" y="204"/>
                </a:lnTo>
                <a:lnTo>
                  <a:pt x="2222" y="203"/>
                </a:lnTo>
                <a:lnTo>
                  <a:pt x="2223" y="203"/>
                </a:lnTo>
                <a:lnTo>
                  <a:pt x="2223" y="201"/>
                </a:lnTo>
                <a:lnTo>
                  <a:pt x="2223" y="200"/>
                </a:lnTo>
                <a:lnTo>
                  <a:pt x="2223" y="198"/>
                </a:lnTo>
                <a:lnTo>
                  <a:pt x="2222" y="197"/>
                </a:lnTo>
                <a:lnTo>
                  <a:pt x="2222" y="195"/>
                </a:lnTo>
                <a:lnTo>
                  <a:pt x="2223" y="194"/>
                </a:lnTo>
                <a:lnTo>
                  <a:pt x="2225" y="194"/>
                </a:lnTo>
                <a:lnTo>
                  <a:pt x="2226" y="192"/>
                </a:lnTo>
                <a:lnTo>
                  <a:pt x="2228" y="192"/>
                </a:lnTo>
                <a:lnTo>
                  <a:pt x="2228" y="191"/>
                </a:lnTo>
                <a:lnTo>
                  <a:pt x="2229" y="191"/>
                </a:lnTo>
                <a:lnTo>
                  <a:pt x="2231" y="191"/>
                </a:lnTo>
                <a:lnTo>
                  <a:pt x="2232" y="189"/>
                </a:lnTo>
                <a:lnTo>
                  <a:pt x="2234" y="189"/>
                </a:lnTo>
                <a:lnTo>
                  <a:pt x="2235" y="189"/>
                </a:lnTo>
                <a:lnTo>
                  <a:pt x="2235" y="188"/>
                </a:lnTo>
                <a:lnTo>
                  <a:pt x="2237" y="188"/>
                </a:lnTo>
                <a:lnTo>
                  <a:pt x="2238" y="188"/>
                </a:lnTo>
                <a:lnTo>
                  <a:pt x="2240" y="188"/>
                </a:lnTo>
                <a:lnTo>
                  <a:pt x="2241" y="188"/>
                </a:lnTo>
                <a:lnTo>
                  <a:pt x="2243" y="188"/>
                </a:lnTo>
                <a:lnTo>
                  <a:pt x="2243" y="186"/>
                </a:lnTo>
                <a:lnTo>
                  <a:pt x="2244" y="186"/>
                </a:lnTo>
                <a:lnTo>
                  <a:pt x="2246" y="186"/>
                </a:lnTo>
                <a:lnTo>
                  <a:pt x="2247" y="186"/>
                </a:lnTo>
                <a:lnTo>
                  <a:pt x="2249" y="186"/>
                </a:lnTo>
                <a:lnTo>
                  <a:pt x="2249" y="185"/>
                </a:lnTo>
                <a:lnTo>
                  <a:pt x="2250" y="185"/>
                </a:lnTo>
                <a:lnTo>
                  <a:pt x="2250" y="183"/>
                </a:lnTo>
                <a:lnTo>
                  <a:pt x="2252" y="183"/>
                </a:lnTo>
                <a:lnTo>
                  <a:pt x="2253" y="182"/>
                </a:lnTo>
                <a:lnTo>
                  <a:pt x="2255" y="182"/>
                </a:lnTo>
                <a:lnTo>
                  <a:pt x="2255" y="180"/>
                </a:lnTo>
                <a:lnTo>
                  <a:pt x="2256" y="180"/>
                </a:lnTo>
                <a:lnTo>
                  <a:pt x="2256" y="179"/>
                </a:lnTo>
                <a:lnTo>
                  <a:pt x="2258" y="179"/>
                </a:lnTo>
                <a:lnTo>
                  <a:pt x="2258" y="177"/>
                </a:lnTo>
                <a:lnTo>
                  <a:pt x="2259" y="177"/>
                </a:lnTo>
                <a:lnTo>
                  <a:pt x="2261" y="172"/>
                </a:lnTo>
                <a:lnTo>
                  <a:pt x="2262" y="172"/>
                </a:lnTo>
                <a:lnTo>
                  <a:pt x="2262" y="171"/>
                </a:lnTo>
                <a:lnTo>
                  <a:pt x="2262" y="169"/>
                </a:lnTo>
                <a:lnTo>
                  <a:pt x="2262" y="168"/>
                </a:lnTo>
                <a:lnTo>
                  <a:pt x="2264" y="166"/>
                </a:lnTo>
                <a:lnTo>
                  <a:pt x="2264" y="165"/>
                </a:lnTo>
                <a:lnTo>
                  <a:pt x="2264" y="163"/>
                </a:lnTo>
                <a:lnTo>
                  <a:pt x="2264" y="162"/>
                </a:lnTo>
                <a:lnTo>
                  <a:pt x="2264" y="159"/>
                </a:lnTo>
                <a:lnTo>
                  <a:pt x="2264" y="157"/>
                </a:lnTo>
                <a:lnTo>
                  <a:pt x="2264" y="156"/>
                </a:lnTo>
                <a:lnTo>
                  <a:pt x="2264" y="154"/>
                </a:lnTo>
                <a:lnTo>
                  <a:pt x="2264" y="153"/>
                </a:lnTo>
                <a:lnTo>
                  <a:pt x="2264" y="151"/>
                </a:lnTo>
                <a:lnTo>
                  <a:pt x="2264" y="150"/>
                </a:lnTo>
                <a:lnTo>
                  <a:pt x="2264" y="148"/>
                </a:lnTo>
                <a:lnTo>
                  <a:pt x="2264" y="145"/>
                </a:lnTo>
                <a:lnTo>
                  <a:pt x="2264" y="144"/>
                </a:lnTo>
                <a:lnTo>
                  <a:pt x="2264" y="142"/>
                </a:lnTo>
                <a:lnTo>
                  <a:pt x="2264" y="141"/>
                </a:lnTo>
                <a:lnTo>
                  <a:pt x="2264" y="139"/>
                </a:lnTo>
                <a:lnTo>
                  <a:pt x="2265" y="138"/>
                </a:lnTo>
                <a:lnTo>
                  <a:pt x="2265" y="136"/>
                </a:lnTo>
                <a:lnTo>
                  <a:pt x="2265" y="135"/>
                </a:lnTo>
                <a:lnTo>
                  <a:pt x="2267" y="133"/>
                </a:lnTo>
                <a:lnTo>
                  <a:pt x="2267" y="132"/>
                </a:lnTo>
                <a:lnTo>
                  <a:pt x="2268" y="132"/>
                </a:lnTo>
                <a:lnTo>
                  <a:pt x="2268" y="130"/>
                </a:lnTo>
                <a:lnTo>
                  <a:pt x="2270" y="130"/>
                </a:lnTo>
                <a:lnTo>
                  <a:pt x="2270" y="129"/>
                </a:lnTo>
                <a:lnTo>
                  <a:pt x="2271" y="129"/>
                </a:lnTo>
                <a:lnTo>
                  <a:pt x="2271" y="127"/>
                </a:lnTo>
                <a:lnTo>
                  <a:pt x="2273" y="126"/>
                </a:lnTo>
                <a:lnTo>
                  <a:pt x="2274" y="126"/>
                </a:lnTo>
                <a:lnTo>
                  <a:pt x="2274" y="124"/>
                </a:lnTo>
                <a:lnTo>
                  <a:pt x="2276" y="124"/>
                </a:lnTo>
                <a:lnTo>
                  <a:pt x="2277" y="124"/>
                </a:lnTo>
                <a:lnTo>
                  <a:pt x="2277" y="123"/>
                </a:lnTo>
                <a:lnTo>
                  <a:pt x="2279" y="123"/>
                </a:lnTo>
                <a:lnTo>
                  <a:pt x="2279" y="121"/>
                </a:lnTo>
                <a:lnTo>
                  <a:pt x="2280" y="121"/>
                </a:lnTo>
                <a:lnTo>
                  <a:pt x="2280" y="119"/>
                </a:lnTo>
                <a:lnTo>
                  <a:pt x="2280" y="118"/>
                </a:lnTo>
                <a:lnTo>
                  <a:pt x="2280" y="116"/>
                </a:lnTo>
                <a:lnTo>
                  <a:pt x="2280" y="115"/>
                </a:lnTo>
                <a:lnTo>
                  <a:pt x="2282" y="113"/>
                </a:lnTo>
                <a:lnTo>
                  <a:pt x="2283" y="113"/>
                </a:lnTo>
                <a:lnTo>
                  <a:pt x="2283" y="112"/>
                </a:lnTo>
                <a:lnTo>
                  <a:pt x="2285" y="112"/>
                </a:lnTo>
                <a:lnTo>
                  <a:pt x="2285" y="110"/>
                </a:lnTo>
                <a:lnTo>
                  <a:pt x="2286" y="110"/>
                </a:lnTo>
                <a:lnTo>
                  <a:pt x="2288" y="110"/>
                </a:lnTo>
                <a:lnTo>
                  <a:pt x="2288" y="109"/>
                </a:lnTo>
                <a:lnTo>
                  <a:pt x="2289" y="109"/>
                </a:lnTo>
                <a:lnTo>
                  <a:pt x="2289" y="107"/>
                </a:lnTo>
                <a:lnTo>
                  <a:pt x="2289" y="106"/>
                </a:lnTo>
                <a:lnTo>
                  <a:pt x="2291" y="106"/>
                </a:lnTo>
                <a:lnTo>
                  <a:pt x="2291" y="104"/>
                </a:lnTo>
                <a:lnTo>
                  <a:pt x="2291" y="103"/>
                </a:lnTo>
                <a:lnTo>
                  <a:pt x="2291" y="101"/>
                </a:lnTo>
                <a:lnTo>
                  <a:pt x="2289" y="101"/>
                </a:lnTo>
                <a:lnTo>
                  <a:pt x="2289" y="100"/>
                </a:lnTo>
                <a:lnTo>
                  <a:pt x="2288" y="100"/>
                </a:lnTo>
                <a:lnTo>
                  <a:pt x="2288" y="98"/>
                </a:lnTo>
                <a:lnTo>
                  <a:pt x="2288" y="97"/>
                </a:lnTo>
                <a:lnTo>
                  <a:pt x="2286" y="97"/>
                </a:lnTo>
                <a:lnTo>
                  <a:pt x="2286" y="95"/>
                </a:lnTo>
                <a:lnTo>
                  <a:pt x="2285" y="95"/>
                </a:lnTo>
                <a:lnTo>
                  <a:pt x="2285" y="94"/>
                </a:lnTo>
                <a:lnTo>
                  <a:pt x="2285" y="92"/>
                </a:lnTo>
                <a:lnTo>
                  <a:pt x="2285" y="91"/>
                </a:lnTo>
                <a:lnTo>
                  <a:pt x="2285" y="89"/>
                </a:lnTo>
                <a:lnTo>
                  <a:pt x="2285" y="88"/>
                </a:lnTo>
                <a:lnTo>
                  <a:pt x="2285" y="86"/>
                </a:lnTo>
                <a:lnTo>
                  <a:pt x="2286" y="85"/>
                </a:lnTo>
                <a:lnTo>
                  <a:pt x="2288" y="83"/>
                </a:lnTo>
                <a:lnTo>
                  <a:pt x="2289" y="83"/>
                </a:lnTo>
                <a:lnTo>
                  <a:pt x="2291" y="83"/>
                </a:lnTo>
                <a:lnTo>
                  <a:pt x="2292" y="83"/>
                </a:lnTo>
                <a:lnTo>
                  <a:pt x="2292" y="82"/>
                </a:lnTo>
                <a:lnTo>
                  <a:pt x="2294" y="82"/>
                </a:lnTo>
                <a:lnTo>
                  <a:pt x="2295" y="82"/>
                </a:lnTo>
                <a:lnTo>
                  <a:pt x="2297" y="82"/>
                </a:lnTo>
                <a:lnTo>
                  <a:pt x="2299" y="82"/>
                </a:lnTo>
                <a:lnTo>
                  <a:pt x="2299" y="80"/>
                </a:lnTo>
                <a:lnTo>
                  <a:pt x="2300" y="80"/>
                </a:lnTo>
                <a:lnTo>
                  <a:pt x="2300" y="79"/>
                </a:lnTo>
                <a:lnTo>
                  <a:pt x="2302" y="77"/>
                </a:lnTo>
                <a:lnTo>
                  <a:pt x="2302" y="76"/>
                </a:lnTo>
                <a:lnTo>
                  <a:pt x="2303" y="76"/>
                </a:lnTo>
                <a:lnTo>
                  <a:pt x="2303" y="74"/>
                </a:lnTo>
                <a:lnTo>
                  <a:pt x="2305" y="74"/>
                </a:lnTo>
                <a:lnTo>
                  <a:pt x="2306" y="73"/>
                </a:lnTo>
                <a:lnTo>
                  <a:pt x="2308" y="73"/>
                </a:lnTo>
                <a:lnTo>
                  <a:pt x="2309" y="73"/>
                </a:lnTo>
                <a:lnTo>
                  <a:pt x="2309" y="74"/>
                </a:lnTo>
                <a:lnTo>
                  <a:pt x="2311" y="74"/>
                </a:lnTo>
                <a:lnTo>
                  <a:pt x="2312" y="76"/>
                </a:lnTo>
                <a:lnTo>
                  <a:pt x="2312" y="77"/>
                </a:lnTo>
                <a:lnTo>
                  <a:pt x="2314" y="79"/>
                </a:lnTo>
                <a:lnTo>
                  <a:pt x="2315" y="79"/>
                </a:lnTo>
                <a:lnTo>
                  <a:pt x="2315" y="80"/>
                </a:lnTo>
                <a:lnTo>
                  <a:pt x="2315" y="82"/>
                </a:lnTo>
                <a:lnTo>
                  <a:pt x="2317" y="83"/>
                </a:lnTo>
                <a:lnTo>
                  <a:pt x="2317" y="85"/>
                </a:lnTo>
                <a:lnTo>
                  <a:pt x="2318" y="85"/>
                </a:lnTo>
                <a:lnTo>
                  <a:pt x="2318" y="86"/>
                </a:lnTo>
                <a:lnTo>
                  <a:pt x="2320" y="86"/>
                </a:lnTo>
                <a:lnTo>
                  <a:pt x="2320" y="85"/>
                </a:lnTo>
                <a:lnTo>
                  <a:pt x="2321" y="85"/>
                </a:lnTo>
                <a:lnTo>
                  <a:pt x="2323" y="85"/>
                </a:lnTo>
                <a:lnTo>
                  <a:pt x="2323" y="83"/>
                </a:lnTo>
                <a:lnTo>
                  <a:pt x="2323" y="82"/>
                </a:lnTo>
                <a:lnTo>
                  <a:pt x="2324" y="80"/>
                </a:lnTo>
                <a:lnTo>
                  <a:pt x="2324" y="79"/>
                </a:lnTo>
                <a:lnTo>
                  <a:pt x="2326" y="79"/>
                </a:lnTo>
                <a:lnTo>
                  <a:pt x="2326" y="77"/>
                </a:lnTo>
                <a:lnTo>
                  <a:pt x="2326" y="76"/>
                </a:lnTo>
                <a:lnTo>
                  <a:pt x="2327" y="76"/>
                </a:lnTo>
                <a:lnTo>
                  <a:pt x="2327" y="74"/>
                </a:lnTo>
                <a:lnTo>
                  <a:pt x="2329" y="74"/>
                </a:lnTo>
                <a:lnTo>
                  <a:pt x="2329" y="73"/>
                </a:lnTo>
                <a:lnTo>
                  <a:pt x="2329" y="71"/>
                </a:lnTo>
                <a:lnTo>
                  <a:pt x="2329" y="70"/>
                </a:lnTo>
                <a:lnTo>
                  <a:pt x="2327" y="70"/>
                </a:lnTo>
                <a:lnTo>
                  <a:pt x="2327" y="68"/>
                </a:lnTo>
                <a:lnTo>
                  <a:pt x="2326" y="68"/>
                </a:lnTo>
                <a:lnTo>
                  <a:pt x="2326" y="66"/>
                </a:lnTo>
                <a:lnTo>
                  <a:pt x="2326" y="65"/>
                </a:lnTo>
                <a:lnTo>
                  <a:pt x="2326" y="63"/>
                </a:lnTo>
                <a:lnTo>
                  <a:pt x="2324" y="62"/>
                </a:lnTo>
                <a:lnTo>
                  <a:pt x="2324" y="60"/>
                </a:lnTo>
                <a:lnTo>
                  <a:pt x="2324" y="59"/>
                </a:lnTo>
                <a:lnTo>
                  <a:pt x="2323" y="57"/>
                </a:lnTo>
                <a:lnTo>
                  <a:pt x="2323" y="56"/>
                </a:lnTo>
                <a:lnTo>
                  <a:pt x="2323" y="54"/>
                </a:lnTo>
                <a:lnTo>
                  <a:pt x="2323" y="53"/>
                </a:lnTo>
                <a:lnTo>
                  <a:pt x="2321" y="51"/>
                </a:lnTo>
                <a:lnTo>
                  <a:pt x="2321" y="50"/>
                </a:lnTo>
                <a:lnTo>
                  <a:pt x="2321" y="48"/>
                </a:lnTo>
                <a:lnTo>
                  <a:pt x="2321" y="47"/>
                </a:lnTo>
                <a:lnTo>
                  <a:pt x="2321" y="45"/>
                </a:lnTo>
                <a:lnTo>
                  <a:pt x="2321" y="44"/>
                </a:lnTo>
                <a:lnTo>
                  <a:pt x="2321" y="42"/>
                </a:lnTo>
                <a:lnTo>
                  <a:pt x="2321" y="41"/>
                </a:lnTo>
                <a:lnTo>
                  <a:pt x="2320" y="41"/>
                </a:lnTo>
                <a:lnTo>
                  <a:pt x="2320" y="39"/>
                </a:lnTo>
                <a:lnTo>
                  <a:pt x="2320" y="38"/>
                </a:lnTo>
                <a:lnTo>
                  <a:pt x="2320" y="36"/>
                </a:lnTo>
                <a:lnTo>
                  <a:pt x="2320" y="35"/>
                </a:lnTo>
                <a:lnTo>
                  <a:pt x="2321" y="33"/>
                </a:lnTo>
                <a:lnTo>
                  <a:pt x="2321" y="32"/>
                </a:lnTo>
                <a:lnTo>
                  <a:pt x="2321" y="30"/>
                </a:lnTo>
                <a:lnTo>
                  <a:pt x="2321" y="29"/>
                </a:lnTo>
                <a:lnTo>
                  <a:pt x="2321" y="27"/>
                </a:lnTo>
                <a:lnTo>
                  <a:pt x="2323" y="27"/>
                </a:lnTo>
                <a:lnTo>
                  <a:pt x="2323" y="26"/>
                </a:lnTo>
                <a:lnTo>
                  <a:pt x="2324" y="24"/>
                </a:lnTo>
                <a:lnTo>
                  <a:pt x="2326" y="24"/>
                </a:lnTo>
                <a:lnTo>
                  <a:pt x="2327" y="23"/>
                </a:lnTo>
                <a:lnTo>
                  <a:pt x="2330" y="21"/>
                </a:lnTo>
                <a:lnTo>
                  <a:pt x="2333" y="20"/>
                </a:lnTo>
                <a:lnTo>
                  <a:pt x="2335" y="20"/>
                </a:lnTo>
                <a:lnTo>
                  <a:pt x="2338" y="20"/>
                </a:lnTo>
                <a:lnTo>
                  <a:pt x="2341" y="20"/>
                </a:lnTo>
                <a:lnTo>
                  <a:pt x="2342" y="20"/>
                </a:lnTo>
                <a:lnTo>
                  <a:pt x="2342" y="18"/>
                </a:lnTo>
                <a:lnTo>
                  <a:pt x="2344" y="18"/>
                </a:lnTo>
                <a:lnTo>
                  <a:pt x="2342" y="15"/>
                </a:lnTo>
                <a:lnTo>
                  <a:pt x="2341" y="15"/>
                </a:lnTo>
                <a:lnTo>
                  <a:pt x="2341" y="13"/>
                </a:lnTo>
                <a:lnTo>
                  <a:pt x="2339" y="13"/>
                </a:lnTo>
                <a:lnTo>
                  <a:pt x="2338" y="12"/>
                </a:lnTo>
                <a:lnTo>
                  <a:pt x="2336" y="12"/>
                </a:lnTo>
                <a:lnTo>
                  <a:pt x="2336" y="10"/>
                </a:lnTo>
                <a:lnTo>
                  <a:pt x="2335" y="10"/>
                </a:lnTo>
                <a:lnTo>
                  <a:pt x="2333" y="10"/>
                </a:lnTo>
                <a:lnTo>
                  <a:pt x="2332" y="10"/>
                </a:lnTo>
                <a:lnTo>
                  <a:pt x="2332" y="12"/>
                </a:lnTo>
                <a:lnTo>
                  <a:pt x="2330" y="12"/>
                </a:lnTo>
                <a:lnTo>
                  <a:pt x="2330" y="13"/>
                </a:lnTo>
                <a:lnTo>
                  <a:pt x="2329" y="13"/>
                </a:lnTo>
                <a:lnTo>
                  <a:pt x="2327" y="13"/>
                </a:lnTo>
                <a:lnTo>
                  <a:pt x="2327" y="12"/>
                </a:lnTo>
                <a:lnTo>
                  <a:pt x="2327" y="10"/>
                </a:lnTo>
                <a:lnTo>
                  <a:pt x="2327" y="9"/>
                </a:lnTo>
                <a:lnTo>
                  <a:pt x="2326" y="7"/>
                </a:lnTo>
                <a:lnTo>
                  <a:pt x="2326" y="6"/>
                </a:lnTo>
                <a:lnTo>
                  <a:pt x="2326" y="4"/>
                </a:lnTo>
                <a:lnTo>
                  <a:pt x="2326" y="3"/>
                </a:lnTo>
                <a:lnTo>
                  <a:pt x="2324" y="3"/>
                </a:lnTo>
                <a:lnTo>
                  <a:pt x="2324" y="1"/>
                </a:lnTo>
                <a:lnTo>
                  <a:pt x="2323" y="1"/>
                </a:lnTo>
                <a:lnTo>
                  <a:pt x="2323" y="0"/>
                </a:lnTo>
                <a:lnTo>
                  <a:pt x="2321" y="0"/>
                </a:lnTo>
                <a:lnTo>
                  <a:pt x="2323" y="0"/>
                </a:lnTo>
                <a:lnTo>
                  <a:pt x="2324" y="0"/>
                </a:lnTo>
                <a:lnTo>
                  <a:pt x="2326" y="0"/>
                </a:lnTo>
                <a:lnTo>
                  <a:pt x="2332" y="1"/>
                </a:lnTo>
                <a:lnTo>
                  <a:pt x="2333" y="1"/>
                </a:lnTo>
                <a:lnTo>
                  <a:pt x="2339" y="3"/>
                </a:lnTo>
                <a:lnTo>
                  <a:pt x="2341" y="3"/>
                </a:lnTo>
                <a:lnTo>
                  <a:pt x="2347" y="3"/>
                </a:lnTo>
                <a:lnTo>
                  <a:pt x="2348" y="3"/>
                </a:lnTo>
                <a:lnTo>
                  <a:pt x="2351" y="4"/>
                </a:lnTo>
                <a:lnTo>
                  <a:pt x="2353" y="4"/>
                </a:lnTo>
                <a:lnTo>
                  <a:pt x="2356" y="4"/>
                </a:lnTo>
                <a:lnTo>
                  <a:pt x="2359" y="4"/>
                </a:lnTo>
                <a:lnTo>
                  <a:pt x="2369" y="6"/>
                </a:lnTo>
                <a:lnTo>
                  <a:pt x="2398" y="10"/>
                </a:lnTo>
                <a:lnTo>
                  <a:pt x="2409" y="12"/>
                </a:lnTo>
                <a:lnTo>
                  <a:pt x="2410" y="12"/>
                </a:lnTo>
                <a:lnTo>
                  <a:pt x="2415" y="12"/>
                </a:lnTo>
                <a:lnTo>
                  <a:pt x="2416" y="12"/>
                </a:lnTo>
                <a:lnTo>
                  <a:pt x="2421" y="13"/>
                </a:lnTo>
                <a:lnTo>
                  <a:pt x="2422" y="13"/>
                </a:lnTo>
                <a:lnTo>
                  <a:pt x="2425" y="13"/>
                </a:lnTo>
                <a:lnTo>
                  <a:pt x="2428" y="13"/>
                </a:lnTo>
                <a:lnTo>
                  <a:pt x="2449" y="17"/>
                </a:lnTo>
                <a:lnTo>
                  <a:pt x="2451" y="17"/>
                </a:lnTo>
                <a:lnTo>
                  <a:pt x="2470" y="20"/>
                </a:lnTo>
                <a:lnTo>
                  <a:pt x="2476" y="21"/>
                </a:lnTo>
                <a:lnTo>
                  <a:pt x="2478" y="21"/>
                </a:lnTo>
                <a:lnTo>
                  <a:pt x="2480" y="21"/>
                </a:lnTo>
                <a:lnTo>
                  <a:pt x="2481" y="21"/>
                </a:lnTo>
                <a:lnTo>
                  <a:pt x="2483" y="21"/>
                </a:lnTo>
                <a:lnTo>
                  <a:pt x="2484" y="21"/>
                </a:lnTo>
                <a:lnTo>
                  <a:pt x="2517" y="26"/>
                </a:lnTo>
                <a:lnTo>
                  <a:pt x="2519" y="26"/>
                </a:lnTo>
                <a:lnTo>
                  <a:pt x="2532" y="27"/>
                </a:lnTo>
                <a:lnTo>
                  <a:pt x="2534" y="27"/>
                </a:lnTo>
                <a:lnTo>
                  <a:pt x="2538" y="29"/>
                </a:lnTo>
                <a:lnTo>
                  <a:pt x="2553" y="30"/>
                </a:lnTo>
                <a:lnTo>
                  <a:pt x="2555" y="30"/>
                </a:lnTo>
                <a:lnTo>
                  <a:pt x="2575" y="33"/>
                </a:lnTo>
                <a:lnTo>
                  <a:pt x="2576" y="33"/>
                </a:lnTo>
                <a:lnTo>
                  <a:pt x="2587" y="35"/>
                </a:lnTo>
                <a:lnTo>
                  <a:pt x="2594" y="36"/>
                </a:lnTo>
                <a:lnTo>
                  <a:pt x="2617" y="39"/>
                </a:lnTo>
                <a:lnTo>
                  <a:pt x="2623" y="39"/>
                </a:lnTo>
                <a:lnTo>
                  <a:pt x="2629" y="41"/>
                </a:lnTo>
                <a:lnTo>
                  <a:pt x="2636" y="41"/>
                </a:lnTo>
                <a:lnTo>
                  <a:pt x="2641" y="42"/>
                </a:lnTo>
                <a:lnTo>
                  <a:pt x="2647" y="42"/>
                </a:lnTo>
                <a:lnTo>
                  <a:pt x="2650" y="44"/>
                </a:lnTo>
                <a:lnTo>
                  <a:pt x="2656" y="44"/>
                </a:lnTo>
                <a:lnTo>
                  <a:pt x="2661" y="45"/>
                </a:lnTo>
                <a:lnTo>
                  <a:pt x="2664" y="45"/>
                </a:lnTo>
                <a:lnTo>
                  <a:pt x="2728" y="53"/>
                </a:lnTo>
                <a:lnTo>
                  <a:pt x="2740" y="54"/>
                </a:lnTo>
                <a:lnTo>
                  <a:pt x="2748" y="56"/>
                </a:lnTo>
                <a:lnTo>
                  <a:pt x="2771" y="59"/>
                </a:lnTo>
                <a:lnTo>
                  <a:pt x="2778" y="60"/>
                </a:lnTo>
                <a:lnTo>
                  <a:pt x="2780" y="60"/>
                </a:lnTo>
                <a:lnTo>
                  <a:pt x="2793" y="62"/>
                </a:lnTo>
                <a:lnTo>
                  <a:pt x="2795" y="62"/>
                </a:lnTo>
                <a:lnTo>
                  <a:pt x="2796" y="62"/>
                </a:lnTo>
                <a:lnTo>
                  <a:pt x="2798" y="63"/>
                </a:lnTo>
                <a:lnTo>
                  <a:pt x="2816" y="65"/>
                </a:lnTo>
                <a:lnTo>
                  <a:pt x="2817" y="65"/>
                </a:lnTo>
                <a:lnTo>
                  <a:pt x="2829" y="66"/>
                </a:lnTo>
                <a:lnTo>
                  <a:pt x="2840" y="68"/>
                </a:lnTo>
                <a:lnTo>
                  <a:pt x="2857" y="71"/>
                </a:lnTo>
                <a:lnTo>
                  <a:pt x="2864" y="73"/>
                </a:lnTo>
                <a:lnTo>
                  <a:pt x="2866" y="73"/>
                </a:lnTo>
                <a:lnTo>
                  <a:pt x="2894" y="76"/>
                </a:lnTo>
                <a:lnTo>
                  <a:pt x="2897" y="76"/>
                </a:lnTo>
                <a:lnTo>
                  <a:pt x="2905" y="77"/>
                </a:lnTo>
                <a:lnTo>
                  <a:pt x="2915" y="79"/>
                </a:lnTo>
                <a:lnTo>
                  <a:pt x="2917" y="79"/>
                </a:lnTo>
                <a:lnTo>
                  <a:pt x="2921" y="79"/>
                </a:lnTo>
                <a:lnTo>
                  <a:pt x="2921" y="80"/>
                </a:lnTo>
                <a:lnTo>
                  <a:pt x="2944" y="83"/>
                </a:lnTo>
                <a:lnTo>
                  <a:pt x="2971" y="86"/>
                </a:lnTo>
                <a:lnTo>
                  <a:pt x="3023" y="92"/>
                </a:lnTo>
                <a:lnTo>
                  <a:pt x="3033" y="94"/>
                </a:lnTo>
                <a:lnTo>
                  <a:pt x="3045" y="95"/>
                </a:lnTo>
                <a:lnTo>
                  <a:pt x="3069" y="100"/>
                </a:lnTo>
                <a:lnTo>
                  <a:pt x="3071" y="100"/>
                </a:lnTo>
                <a:lnTo>
                  <a:pt x="3074" y="100"/>
                </a:lnTo>
                <a:lnTo>
                  <a:pt x="3075" y="100"/>
                </a:lnTo>
                <a:lnTo>
                  <a:pt x="3116" y="106"/>
                </a:lnTo>
                <a:lnTo>
                  <a:pt x="3143" y="109"/>
                </a:lnTo>
                <a:lnTo>
                  <a:pt x="3164" y="112"/>
                </a:lnTo>
                <a:lnTo>
                  <a:pt x="3170" y="112"/>
                </a:lnTo>
                <a:lnTo>
                  <a:pt x="3170" y="113"/>
                </a:lnTo>
                <a:lnTo>
                  <a:pt x="3173" y="113"/>
                </a:lnTo>
                <a:lnTo>
                  <a:pt x="3176" y="113"/>
                </a:lnTo>
                <a:lnTo>
                  <a:pt x="3178" y="113"/>
                </a:lnTo>
                <a:lnTo>
                  <a:pt x="3182" y="115"/>
                </a:lnTo>
                <a:lnTo>
                  <a:pt x="3188" y="115"/>
                </a:lnTo>
                <a:lnTo>
                  <a:pt x="3190" y="115"/>
                </a:lnTo>
                <a:lnTo>
                  <a:pt x="3191" y="115"/>
                </a:lnTo>
                <a:lnTo>
                  <a:pt x="3207" y="115"/>
                </a:lnTo>
                <a:lnTo>
                  <a:pt x="3213" y="115"/>
                </a:lnTo>
                <a:lnTo>
                  <a:pt x="3220" y="115"/>
                </a:lnTo>
                <a:lnTo>
                  <a:pt x="3222" y="115"/>
                </a:lnTo>
                <a:lnTo>
                  <a:pt x="3229" y="115"/>
                </a:lnTo>
                <a:lnTo>
                  <a:pt x="3231" y="115"/>
                </a:lnTo>
                <a:lnTo>
                  <a:pt x="3234" y="115"/>
                </a:lnTo>
                <a:lnTo>
                  <a:pt x="3241" y="115"/>
                </a:lnTo>
                <a:lnTo>
                  <a:pt x="3244" y="115"/>
                </a:lnTo>
                <a:lnTo>
                  <a:pt x="3247" y="115"/>
                </a:lnTo>
                <a:lnTo>
                  <a:pt x="3252" y="115"/>
                </a:lnTo>
                <a:lnTo>
                  <a:pt x="3276" y="115"/>
                </a:lnTo>
                <a:lnTo>
                  <a:pt x="3289" y="115"/>
                </a:lnTo>
                <a:lnTo>
                  <a:pt x="3291" y="115"/>
                </a:lnTo>
                <a:lnTo>
                  <a:pt x="3311" y="115"/>
                </a:lnTo>
                <a:lnTo>
                  <a:pt x="3330" y="115"/>
                </a:lnTo>
                <a:lnTo>
                  <a:pt x="3335" y="115"/>
                </a:lnTo>
                <a:lnTo>
                  <a:pt x="3344" y="115"/>
                </a:lnTo>
                <a:lnTo>
                  <a:pt x="3345" y="115"/>
                </a:lnTo>
                <a:lnTo>
                  <a:pt x="3362" y="115"/>
                </a:lnTo>
                <a:lnTo>
                  <a:pt x="3375" y="115"/>
                </a:lnTo>
                <a:lnTo>
                  <a:pt x="3378" y="115"/>
                </a:lnTo>
                <a:lnTo>
                  <a:pt x="3386" y="115"/>
                </a:lnTo>
                <a:lnTo>
                  <a:pt x="3391" y="115"/>
                </a:lnTo>
                <a:lnTo>
                  <a:pt x="3401" y="115"/>
                </a:lnTo>
                <a:lnTo>
                  <a:pt x="3413" y="115"/>
                </a:lnTo>
                <a:lnTo>
                  <a:pt x="3415" y="115"/>
                </a:lnTo>
                <a:lnTo>
                  <a:pt x="3422" y="115"/>
                </a:lnTo>
                <a:lnTo>
                  <a:pt x="3430" y="115"/>
                </a:lnTo>
                <a:lnTo>
                  <a:pt x="3449" y="115"/>
                </a:lnTo>
                <a:lnTo>
                  <a:pt x="3484" y="115"/>
                </a:lnTo>
                <a:lnTo>
                  <a:pt x="3504" y="115"/>
                </a:lnTo>
                <a:lnTo>
                  <a:pt x="3510" y="115"/>
                </a:lnTo>
                <a:lnTo>
                  <a:pt x="3516" y="115"/>
                </a:lnTo>
                <a:lnTo>
                  <a:pt x="3525" y="115"/>
                </a:lnTo>
                <a:lnTo>
                  <a:pt x="3526" y="115"/>
                </a:lnTo>
                <a:lnTo>
                  <a:pt x="3544" y="115"/>
                </a:lnTo>
                <a:lnTo>
                  <a:pt x="3556" y="115"/>
                </a:lnTo>
                <a:lnTo>
                  <a:pt x="3579" y="115"/>
                </a:lnTo>
                <a:lnTo>
                  <a:pt x="3605" y="115"/>
                </a:lnTo>
                <a:lnTo>
                  <a:pt x="3609" y="115"/>
                </a:lnTo>
                <a:lnTo>
                  <a:pt x="3614" y="115"/>
                </a:lnTo>
                <a:lnTo>
                  <a:pt x="3627" y="115"/>
                </a:lnTo>
                <a:lnTo>
                  <a:pt x="3635" y="115"/>
                </a:lnTo>
                <a:lnTo>
                  <a:pt x="3638" y="115"/>
                </a:lnTo>
                <a:lnTo>
                  <a:pt x="3647" y="116"/>
                </a:lnTo>
                <a:lnTo>
                  <a:pt x="3648" y="116"/>
                </a:lnTo>
                <a:lnTo>
                  <a:pt x="3650" y="116"/>
                </a:lnTo>
                <a:lnTo>
                  <a:pt x="3656" y="116"/>
                </a:lnTo>
                <a:lnTo>
                  <a:pt x="3656" y="115"/>
                </a:lnTo>
                <a:lnTo>
                  <a:pt x="3658" y="113"/>
                </a:lnTo>
                <a:lnTo>
                  <a:pt x="3661" y="112"/>
                </a:lnTo>
                <a:lnTo>
                  <a:pt x="3662" y="113"/>
                </a:lnTo>
                <a:lnTo>
                  <a:pt x="3665" y="112"/>
                </a:lnTo>
                <a:lnTo>
                  <a:pt x="3668" y="112"/>
                </a:lnTo>
                <a:lnTo>
                  <a:pt x="3671" y="110"/>
                </a:lnTo>
                <a:lnTo>
                  <a:pt x="3674" y="112"/>
                </a:lnTo>
                <a:lnTo>
                  <a:pt x="3676" y="110"/>
                </a:lnTo>
                <a:lnTo>
                  <a:pt x="3680" y="110"/>
                </a:lnTo>
                <a:lnTo>
                  <a:pt x="3683" y="110"/>
                </a:lnTo>
                <a:lnTo>
                  <a:pt x="3686" y="110"/>
                </a:lnTo>
                <a:lnTo>
                  <a:pt x="3688" y="109"/>
                </a:lnTo>
                <a:lnTo>
                  <a:pt x="3689" y="107"/>
                </a:lnTo>
                <a:lnTo>
                  <a:pt x="3691" y="106"/>
                </a:lnTo>
                <a:lnTo>
                  <a:pt x="3692" y="107"/>
                </a:lnTo>
                <a:lnTo>
                  <a:pt x="3694" y="106"/>
                </a:lnTo>
                <a:lnTo>
                  <a:pt x="3694" y="104"/>
                </a:lnTo>
                <a:lnTo>
                  <a:pt x="3695" y="104"/>
                </a:lnTo>
                <a:lnTo>
                  <a:pt x="3697" y="106"/>
                </a:lnTo>
                <a:lnTo>
                  <a:pt x="3697" y="107"/>
                </a:lnTo>
                <a:lnTo>
                  <a:pt x="3698" y="109"/>
                </a:lnTo>
                <a:lnTo>
                  <a:pt x="3700" y="106"/>
                </a:lnTo>
                <a:lnTo>
                  <a:pt x="3701" y="106"/>
                </a:lnTo>
                <a:lnTo>
                  <a:pt x="3704" y="103"/>
                </a:lnTo>
                <a:lnTo>
                  <a:pt x="3706" y="101"/>
                </a:lnTo>
                <a:lnTo>
                  <a:pt x="3707" y="101"/>
                </a:lnTo>
                <a:lnTo>
                  <a:pt x="3707" y="104"/>
                </a:lnTo>
                <a:lnTo>
                  <a:pt x="3709" y="106"/>
                </a:lnTo>
                <a:lnTo>
                  <a:pt x="3712" y="106"/>
                </a:lnTo>
                <a:lnTo>
                  <a:pt x="3713" y="106"/>
                </a:lnTo>
                <a:lnTo>
                  <a:pt x="3715" y="106"/>
                </a:lnTo>
                <a:lnTo>
                  <a:pt x="3716" y="107"/>
                </a:lnTo>
                <a:lnTo>
                  <a:pt x="3719" y="109"/>
                </a:lnTo>
                <a:lnTo>
                  <a:pt x="3722" y="110"/>
                </a:lnTo>
                <a:lnTo>
                  <a:pt x="3724" y="109"/>
                </a:lnTo>
                <a:lnTo>
                  <a:pt x="3725" y="107"/>
                </a:lnTo>
                <a:lnTo>
                  <a:pt x="3725" y="106"/>
                </a:lnTo>
                <a:lnTo>
                  <a:pt x="3728" y="106"/>
                </a:lnTo>
                <a:lnTo>
                  <a:pt x="3730" y="104"/>
                </a:lnTo>
                <a:lnTo>
                  <a:pt x="3734" y="110"/>
                </a:lnTo>
                <a:lnTo>
                  <a:pt x="3737" y="112"/>
                </a:lnTo>
                <a:lnTo>
                  <a:pt x="3739" y="113"/>
                </a:lnTo>
                <a:lnTo>
                  <a:pt x="3740" y="115"/>
                </a:lnTo>
                <a:lnTo>
                  <a:pt x="3742" y="115"/>
                </a:lnTo>
                <a:lnTo>
                  <a:pt x="3742" y="113"/>
                </a:lnTo>
                <a:lnTo>
                  <a:pt x="3745" y="113"/>
                </a:lnTo>
                <a:lnTo>
                  <a:pt x="3747" y="112"/>
                </a:lnTo>
                <a:lnTo>
                  <a:pt x="3748" y="113"/>
                </a:lnTo>
                <a:lnTo>
                  <a:pt x="3750" y="113"/>
                </a:lnTo>
                <a:lnTo>
                  <a:pt x="3750" y="115"/>
                </a:lnTo>
                <a:lnTo>
                  <a:pt x="3750" y="116"/>
                </a:lnTo>
                <a:lnTo>
                  <a:pt x="3750" y="118"/>
                </a:lnTo>
                <a:lnTo>
                  <a:pt x="3751" y="119"/>
                </a:lnTo>
                <a:lnTo>
                  <a:pt x="3753" y="119"/>
                </a:lnTo>
                <a:lnTo>
                  <a:pt x="3754" y="119"/>
                </a:lnTo>
                <a:lnTo>
                  <a:pt x="3754" y="121"/>
                </a:lnTo>
                <a:lnTo>
                  <a:pt x="3756" y="121"/>
                </a:lnTo>
                <a:lnTo>
                  <a:pt x="3756" y="123"/>
                </a:lnTo>
                <a:lnTo>
                  <a:pt x="3757" y="123"/>
                </a:lnTo>
                <a:lnTo>
                  <a:pt x="3757" y="124"/>
                </a:lnTo>
                <a:lnTo>
                  <a:pt x="3759" y="124"/>
                </a:lnTo>
                <a:lnTo>
                  <a:pt x="3759" y="126"/>
                </a:lnTo>
                <a:lnTo>
                  <a:pt x="3759" y="127"/>
                </a:lnTo>
                <a:lnTo>
                  <a:pt x="3759" y="129"/>
                </a:lnTo>
                <a:lnTo>
                  <a:pt x="3757" y="130"/>
                </a:lnTo>
                <a:lnTo>
                  <a:pt x="3757" y="132"/>
                </a:lnTo>
                <a:lnTo>
                  <a:pt x="3756" y="132"/>
                </a:lnTo>
                <a:lnTo>
                  <a:pt x="3756" y="133"/>
                </a:lnTo>
                <a:lnTo>
                  <a:pt x="3754" y="135"/>
                </a:lnTo>
                <a:lnTo>
                  <a:pt x="3754" y="136"/>
                </a:lnTo>
                <a:lnTo>
                  <a:pt x="3753" y="136"/>
                </a:lnTo>
                <a:lnTo>
                  <a:pt x="3754" y="138"/>
                </a:lnTo>
                <a:lnTo>
                  <a:pt x="3756" y="139"/>
                </a:lnTo>
                <a:lnTo>
                  <a:pt x="3757" y="141"/>
                </a:lnTo>
                <a:lnTo>
                  <a:pt x="3759" y="142"/>
                </a:lnTo>
                <a:lnTo>
                  <a:pt x="3760" y="142"/>
                </a:lnTo>
                <a:lnTo>
                  <a:pt x="3760" y="144"/>
                </a:lnTo>
                <a:lnTo>
                  <a:pt x="3762" y="144"/>
                </a:lnTo>
                <a:lnTo>
                  <a:pt x="3762" y="145"/>
                </a:lnTo>
                <a:lnTo>
                  <a:pt x="3763" y="147"/>
                </a:lnTo>
                <a:lnTo>
                  <a:pt x="3765" y="147"/>
                </a:lnTo>
                <a:lnTo>
                  <a:pt x="3765" y="148"/>
                </a:lnTo>
                <a:lnTo>
                  <a:pt x="3765" y="147"/>
                </a:lnTo>
                <a:lnTo>
                  <a:pt x="3766" y="147"/>
                </a:lnTo>
                <a:lnTo>
                  <a:pt x="3768" y="147"/>
                </a:lnTo>
                <a:lnTo>
                  <a:pt x="3769" y="147"/>
                </a:lnTo>
                <a:lnTo>
                  <a:pt x="3769" y="148"/>
                </a:lnTo>
                <a:lnTo>
                  <a:pt x="3771" y="148"/>
                </a:lnTo>
                <a:lnTo>
                  <a:pt x="3771" y="150"/>
                </a:lnTo>
                <a:lnTo>
                  <a:pt x="3772" y="150"/>
                </a:lnTo>
                <a:lnTo>
                  <a:pt x="3772" y="151"/>
                </a:lnTo>
                <a:lnTo>
                  <a:pt x="3772" y="153"/>
                </a:lnTo>
                <a:lnTo>
                  <a:pt x="3772" y="154"/>
                </a:lnTo>
                <a:lnTo>
                  <a:pt x="3772" y="156"/>
                </a:lnTo>
                <a:lnTo>
                  <a:pt x="3771" y="157"/>
                </a:lnTo>
                <a:lnTo>
                  <a:pt x="3769" y="159"/>
                </a:lnTo>
                <a:lnTo>
                  <a:pt x="3771" y="159"/>
                </a:lnTo>
                <a:lnTo>
                  <a:pt x="3771" y="160"/>
                </a:lnTo>
                <a:lnTo>
                  <a:pt x="3769" y="160"/>
                </a:lnTo>
                <a:lnTo>
                  <a:pt x="3769" y="162"/>
                </a:lnTo>
                <a:lnTo>
                  <a:pt x="3768" y="162"/>
                </a:lnTo>
                <a:lnTo>
                  <a:pt x="3766" y="162"/>
                </a:lnTo>
                <a:lnTo>
                  <a:pt x="3766" y="163"/>
                </a:lnTo>
                <a:lnTo>
                  <a:pt x="3765" y="163"/>
                </a:lnTo>
                <a:lnTo>
                  <a:pt x="3763" y="165"/>
                </a:lnTo>
                <a:lnTo>
                  <a:pt x="3763" y="166"/>
                </a:lnTo>
                <a:lnTo>
                  <a:pt x="3762" y="166"/>
                </a:lnTo>
                <a:lnTo>
                  <a:pt x="3760" y="166"/>
                </a:lnTo>
                <a:lnTo>
                  <a:pt x="3759" y="166"/>
                </a:lnTo>
                <a:lnTo>
                  <a:pt x="3757" y="168"/>
                </a:lnTo>
                <a:lnTo>
                  <a:pt x="3756" y="168"/>
                </a:lnTo>
                <a:lnTo>
                  <a:pt x="3754" y="169"/>
                </a:lnTo>
                <a:lnTo>
                  <a:pt x="3754" y="171"/>
                </a:lnTo>
                <a:lnTo>
                  <a:pt x="3753" y="172"/>
                </a:lnTo>
                <a:lnTo>
                  <a:pt x="3751" y="174"/>
                </a:lnTo>
                <a:lnTo>
                  <a:pt x="3750" y="174"/>
                </a:lnTo>
                <a:lnTo>
                  <a:pt x="3750" y="176"/>
                </a:lnTo>
                <a:lnTo>
                  <a:pt x="3750" y="177"/>
                </a:lnTo>
                <a:lnTo>
                  <a:pt x="3748" y="177"/>
                </a:lnTo>
                <a:lnTo>
                  <a:pt x="3748" y="179"/>
                </a:lnTo>
                <a:lnTo>
                  <a:pt x="3747" y="179"/>
                </a:lnTo>
                <a:lnTo>
                  <a:pt x="3745" y="179"/>
                </a:lnTo>
                <a:lnTo>
                  <a:pt x="3743" y="179"/>
                </a:lnTo>
                <a:lnTo>
                  <a:pt x="3743" y="180"/>
                </a:lnTo>
                <a:lnTo>
                  <a:pt x="3742" y="180"/>
                </a:lnTo>
                <a:lnTo>
                  <a:pt x="3742" y="182"/>
                </a:lnTo>
                <a:lnTo>
                  <a:pt x="3742" y="183"/>
                </a:lnTo>
                <a:lnTo>
                  <a:pt x="3742" y="185"/>
                </a:lnTo>
                <a:lnTo>
                  <a:pt x="3740" y="185"/>
                </a:lnTo>
                <a:lnTo>
                  <a:pt x="3740" y="186"/>
                </a:lnTo>
                <a:lnTo>
                  <a:pt x="3740" y="189"/>
                </a:lnTo>
                <a:lnTo>
                  <a:pt x="3740" y="191"/>
                </a:lnTo>
                <a:lnTo>
                  <a:pt x="3740" y="192"/>
                </a:lnTo>
                <a:lnTo>
                  <a:pt x="3739" y="194"/>
                </a:lnTo>
                <a:lnTo>
                  <a:pt x="3739" y="195"/>
                </a:lnTo>
                <a:lnTo>
                  <a:pt x="3737" y="195"/>
                </a:lnTo>
                <a:lnTo>
                  <a:pt x="3737" y="197"/>
                </a:lnTo>
                <a:lnTo>
                  <a:pt x="3736" y="197"/>
                </a:lnTo>
                <a:lnTo>
                  <a:pt x="3734" y="197"/>
                </a:lnTo>
                <a:lnTo>
                  <a:pt x="3734" y="198"/>
                </a:lnTo>
                <a:lnTo>
                  <a:pt x="3734" y="200"/>
                </a:lnTo>
                <a:lnTo>
                  <a:pt x="3734" y="201"/>
                </a:lnTo>
                <a:lnTo>
                  <a:pt x="3734" y="203"/>
                </a:lnTo>
                <a:lnTo>
                  <a:pt x="3734" y="204"/>
                </a:lnTo>
                <a:lnTo>
                  <a:pt x="3734" y="206"/>
                </a:lnTo>
                <a:lnTo>
                  <a:pt x="3733" y="206"/>
                </a:lnTo>
                <a:lnTo>
                  <a:pt x="3733" y="207"/>
                </a:lnTo>
                <a:lnTo>
                  <a:pt x="3734" y="209"/>
                </a:lnTo>
                <a:lnTo>
                  <a:pt x="3734" y="210"/>
                </a:lnTo>
                <a:lnTo>
                  <a:pt x="3736" y="210"/>
                </a:lnTo>
                <a:lnTo>
                  <a:pt x="3737" y="210"/>
                </a:lnTo>
                <a:lnTo>
                  <a:pt x="3739" y="210"/>
                </a:lnTo>
                <a:lnTo>
                  <a:pt x="3739" y="212"/>
                </a:lnTo>
                <a:lnTo>
                  <a:pt x="3740" y="212"/>
                </a:lnTo>
                <a:lnTo>
                  <a:pt x="3740" y="213"/>
                </a:lnTo>
                <a:lnTo>
                  <a:pt x="3742" y="213"/>
                </a:lnTo>
                <a:lnTo>
                  <a:pt x="3742" y="215"/>
                </a:lnTo>
                <a:lnTo>
                  <a:pt x="3742" y="216"/>
                </a:lnTo>
                <a:lnTo>
                  <a:pt x="3743" y="216"/>
                </a:lnTo>
                <a:lnTo>
                  <a:pt x="3743" y="218"/>
                </a:lnTo>
                <a:lnTo>
                  <a:pt x="3742" y="218"/>
                </a:lnTo>
                <a:lnTo>
                  <a:pt x="3742" y="219"/>
                </a:lnTo>
                <a:lnTo>
                  <a:pt x="3740" y="219"/>
                </a:lnTo>
                <a:lnTo>
                  <a:pt x="3740" y="221"/>
                </a:lnTo>
                <a:lnTo>
                  <a:pt x="3739" y="224"/>
                </a:lnTo>
                <a:lnTo>
                  <a:pt x="3737" y="224"/>
                </a:lnTo>
                <a:lnTo>
                  <a:pt x="3737" y="225"/>
                </a:lnTo>
                <a:lnTo>
                  <a:pt x="3736" y="225"/>
                </a:lnTo>
                <a:lnTo>
                  <a:pt x="3736" y="227"/>
                </a:lnTo>
                <a:lnTo>
                  <a:pt x="3736" y="229"/>
                </a:lnTo>
                <a:lnTo>
                  <a:pt x="3737" y="230"/>
                </a:lnTo>
                <a:lnTo>
                  <a:pt x="3736" y="232"/>
                </a:lnTo>
                <a:lnTo>
                  <a:pt x="3736" y="233"/>
                </a:lnTo>
                <a:lnTo>
                  <a:pt x="3734" y="235"/>
                </a:lnTo>
                <a:lnTo>
                  <a:pt x="3734" y="236"/>
                </a:lnTo>
                <a:lnTo>
                  <a:pt x="3734" y="238"/>
                </a:lnTo>
                <a:lnTo>
                  <a:pt x="3734" y="239"/>
                </a:lnTo>
                <a:lnTo>
                  <a:pt x="3736" y="239"/>
                </a:lnTo>
                <a:lnTo>
                  <a:pt x="3736" y="241"/>
                </a:lnTo>
                <a:lnTo>
                  <a:pt x="3736" y="242"/>
                </a:lnTo>
                <a:lnTo>
                  <a:pt x="3736" y="244"/>
                </a:lnTo>
                <a:lnTo>
                  <a:pt x="3736" y="245"/>
                </a:lnTo>
                <a:lnTo>
                  <a:pt x="3737" y="245"/>
                </a:lnTo>
                <a:lnTo>
                  <a:pt x="3737" y="247"/>
                </a:lnTo>
                <a:lnTo>
                  <a:pt x="3739" y="247"/>
                </a:lnTo>
                <a:lnTo>
                  <a:pt x="3739" y="248"/>
                </a:lnTo>
                <a:lnTo>
                  <a:pt x="3740" y="248"/>
                </a:lnTo>
                <a:lnTo>
                  <a:pt x="3740" y="250"/>
                </a:lnTo>
                <a:lnTo>
                  <a:pt x="3740" y="251"/>
                </a:lnTo>
                <a:lnTo>
                  <a:pt x="3740" y="253"/>
                </a:lnTo>
                <a:lnTo>
                  <a:pt x="3742" y="254"/>
                </a:lnTo>
                <a:lnTo>
                  <a:pt x="3743" y="254"/>
                </a:lnTo>
                <a:lnTo>
                  <a:pt x="3743" y="256"/>
                </a:lnTo>
                <a:lnTo>
                  <a:pt x="3745" y="256"/>
                </a:lnTo>
                <a:lnTo>
                  <a:pt x="3745" y="257"/>
                </a:lnTo>
                <a:lnTo>
                  <a:pt x="3743" y="259"/>
                </a:lnTo>
                <a:lnTo>
                  <a:pt x="3743" y="260"/>
                </a:lnTo>
                <a:lnTo>
                  <a:pt x="3743" y="262"/>
                </a:lnTo>
                <a:lnTo>
                  <a:pt x="3743" y="263"/>
                </a:lnTo>
                <a:lnTo>
                  <a:pt x="3742" y="263"/>
                </a:lnTo>
                <a:lnTo>
                  <a:pt x="3742" y="265"/>
                </a:lnTo>
                <a:lnTo>
                  <a:pt x="3743" y="266"/>
                </a:lnTo>
                <a:lnTo>
                  <a:pt x="3743" y="268"/>
                </a:lnTo>
                <a:lnTo>
                  <a:pt x="3743" y="269"/>
                </a:lnTo>
                <a:lnTo>
                  <a:pt x="3743" y="271"/>
                </a:lnTo>
                <a:lnTo>
                  <a:pt x="3745" y="271"/>
                </a:lnTo>
                <a:lnTo>
                  <a:pt x="3745" y="272"/>
                </a:lnTo>
                <a:lnTo>
                  <a:pt x="3743" y="272"/>
                </a:lnTo>
                <a:lnTo>
                  <a:pt x="3742" y="272"/>
                </a:lnTo>
                <a:lnTo>
                  <a:pt x="3740" y="272"/>
                </a:lnTo>
                <a:lnTo>
                  <a:pt x="3739" y="272"/>
                </a:lnTo>
                <a:lnTo>
                  <a:pt x="3737" y="274"/>
                </a:lnTo>
                <a:lnTo>
                  <a:pt x="3736" y="274"/>
                </a:lnTo>
                <a:lnTo>
                  <a:pt x="3734" y="274"/>
                </a:lnTo>
                <a:lnTo>
                  <a:pt x="3734" y="275"/>
                </a:lnTo>
                <a:lnTo>
                  <a:pt x="3734" y="277"/>
                </a:lnTo>
                <a:lnTo>
                  <a:pt x="3734" y="278"/>
                </a:lnTo>
                <a:lnTo>
                  <a:pt x="3736" y="278"/>
                </a:lnTo>
                <a:lnTo>
                  <a:pt x="3736" y="280"/>
                </a:lnTo>
                <a:lnTo>
                  <a:pt x="3737" y="280"/>
                </a:lnTo>
                <a:lnTo>
                  <a:pt x="3739" y="280"/>
                </a:lnTo>
                <a:lnTo>
                  <a:pt x="3739" y="282"/>
                </a:lnTo>
                <a:lnTo>
                  <a:pt x="3740" y="283"/>
                </a:lnTo>
                <a:lnTo>
                  <a:pt x="3740" y="285"/>
                </a:lnTo>
                <a:lnTo>
                  <a:pt x="3740" y="286"/>
                </a:lnTo>
                <a:lnTo>
                  <a:pt x="3739" y="288"/>
                </a:lnTo>
                <a:lnTo>
                  <a:pt x="3739" y="289"/>
                </a:lnTo>
                <a:lnTo>
                  <a:pt x="3739" y="291"/>
                </a:lnTo>
                <a:lnTo>
                  <a:pt x="3737" y="291"/>
                </a:lnTo>
                <a:lnTo>
                  <a:pt x="3737" y="292"/>
                </a:lnTo>
                <a:lnTo>
                  <a:pt x="3737" y="294"/>
                </a:lnTo>
                <a:lnTo>
                  <a:pt x="3736" y="295"/>
                </a:lnTo>
                <a:lnTo>
                  <a:pt x="3736" y="297"/>
                </a:lnTo>
                <a:lnTo>
                  <a:pt x="3736" y="298"/>
                </a:lnTo>
                <a:lnTo>
                  <a:pt x="3736" y="300"/>
                </a:lnTo>
                <a:lnTo>
                  <a:pt x="3737" y="301"/>
                </a:lnTo>
                <a:lnTo>
                  <a:pt x="3736" y="303"/>
                </a:lnTo>
                <a:lnTo>
                  <a:pt x="3736" y="304"/>
                </a:lnTo>
                <a:lnTo>
                  <a:pt x="3736" y="306"/>
                </a:lnTo>
                <a:lnTo>
                  <a:pt x="3736" y="307"/>
                </a:lnTo>
                <a:lnTo>
                  <a:pt x="3737" y="307"/>
                </a:lnTo>
                <a:lnTo>
                  <a:pt x="3737" y="309"/>
                </a:lnTo>
                <a:lnTo>
                  <a:pt x="3739" y="309"/>
                </a:lnTo>
                <a:lnTo>
                  <a:pt x="3740" y="309"/>
                </a:lnTo>
                <a:lnTo>
                  <a:pt x="3742" y="310"/>
                </a:lnTo>
                <a:lnTo>
                  <a:pt x="3743" y="310"/>
                </a:lnTo>
                <a:lnTo>
                  <a:pt x="3745" y="309"/>
                </a:lnTo>
                <a:lnTo>
                  <a:pt x="3747" y="310"/>
                </a:lnTo>
                <a:lnTo>
                  <a:pt x="3748" y="312"/>
                </a:lnTo>
                <a:lnTo>
                  <a:pt x="3750" y="312"/>
                </a:lnTo>
                <a:lnTo>
                  <a:pt x="3750" y="313"/>
                </a:lnTo>
                <a:lnTo>
                  <a:pt x="3751" y="313"/>
                </a:lnTo>
                <a:lnTo>
                  <a:pt x="3753" y="313"/>
                </a:lnTo>
                <a:lnTo>
                  <a:pt x="3753" y="315"/>
                </a:lnTo>
                <a:lnTo>
                  <a:pt x="3754" y="315"/>
                </a:lnTo>
                <a:lnTo>
                  <a:pt x="3756" y="315"/>
                </a:lnTo>
                <a:lnTo>
                  <a:pt x="3757" y="315"/>
                </a:lnTo>
                <a:lnTo>
                  <a:pt x="3757" y="316"/>
                </a:lnTo>
                <a:lnTo>
                  <a:pt x="3759" y="315"/>
                </a:lnTo>
                <a:lnTo>
                  <a:pt x="3759" y="316"/>
                </a:lnTo>
                <a:lnTo>
                  <a:pt x="3760" y="316"/>
                </a:lnTo>
                <a:lnTo>
                  <a:pt x="3762" y="316"/>
                </a:lnTo>
                <a:lnTo>
                  <a:pt x="3763" y="316"/>
                </a:lnTo>
                <a:lnTo>
                  <a:pt x="3765" y="316"/>
                </a:lnTo>
                <a:lnTo>
                  <a:pt x="3765" y="315"/>
                </a:lnTo>
                <a:lnTo>
                  <a:pt x="3766" y="313"/>
                </a:lnTo>
                <a:lnTo>
                  <a:pt x="3768" y="313"/>
                </a:lnTo>
                <a:lnTo>
                  <a:pt x="3768" y="312"/>
                </a:lnTo>
                <a:lnTo>
                  <a:pt x="3768" y="310"/>
                </a:lnTo>
                <a:lnTo>
                  <a:pt x="3769" y="310"/>
                </a:lnTo>
                <a:lnTo>
                  <a:pt x="3771" y="310"/>
                </a:lnTo>
                <a:lnTo>
                  <a:pt x="3771" y="309"/>
                </a:lnTo>
                <a:lnTo>
                  <a:pt x="3772" y="307"/>
                </a:lnTo>
                <a:lnTo>
                  <a:pt x="3774" y="306"/>
                </a:lnTo>
                <a:lnTo>
                  <a:pt x="3774" y="304"/>
                </a:lnTo>
                <a:lnTo>
                  <a:pt x="3774" y="303"/>
                </a:lnTo>
                <a:lnTo>
                  <a:pt x="3775" y="303"/>
                </a:lnTo>
                <a:lnTo>
                  <a:pt x="3775" y="301"/>
                </a:lnTo>
                <a:lnTo>
                  <a:pt x="3777" y="300"/>
                </a:lnTo>
                <a:lnTo>
                  <a:pt x="3777" y="298"/>
                </a:lnTo>
                <a:lnTo>
                  <a:pt x="3778" y="298"/>
                </a:lnTo>
                <a:lnTo>
                  <a:pt x="3780" y="297"/>
                </a:lnTo>
                <a:lnTo>
                  <a:pt x="3781" y="295"/>
                </a:lnTo>
                <a:lnTo>
                  <a:pt x="3783" y="295"/>
                </a:lnTo>
                <a:lnTo>
                  <a:pt x="3784" y="294"/>
                </a:lnTo>
                <a:lnTo>
                  <a:pt x="3786" y="294"/>
                </a:lnTo>
                <a:lnTo>
                  <a:pt x="3787" y="294"/>
                </a:lnTo>
                <a:lnTo>
                  <a:pt x="3789" y="294"/>
                </a:lnTo>
                <a:lnTo>
                  <a:pt x="3789" y="295"/>
                </a:lnTo>
                <a:lnTo>
                  <a:pt x="3790" y="295"/>
                </a:lnTo>
                <a:lnTo>
                  <a:pt x="3792" y="297"/>
                </a:lnTo>
                <a:lnTo>
                  <a:pt x="3795" y="297"/>
                </a:lnTo>
                <a:lnTo>
                  <a:pt x="3799" y="298"/>
                </a:lnTo>
                <a:lnTo>
                  <a:pt x="3802" y="301"/>
                </a:lnTo>
                <a:lnTo>
                  <a:pt x="3804" y="301"/>
                </a:lnTo>
                <a:lnTo>
                  <a:pt x="3805" y="301"/>
                </a:lnTo>
                <a:lnTo>
                  <a:pt x="3807" y="301"/>
                </a:lnTo>
                <a:lnTo>
                  <a:pt x="3808" y="301"/>
                </a:lnTo>
                <a:lnTo>
                  <a:pt x="3808" y="303"/>
                </a:lnTo>
                <a:lnTo>
                  <a:pt x="3810" y="303"/>
                </a:lnTo>
                <a:lnTo>
                  <a:pt x="3811" y="303"/>
                </a:lnTo>
                <a:lnTo>
                  <a:pt x="3813" y="303"/>
                </a:lnTo>
                <a:lnTo>
                  <a:pt x="3814" y="303"/>
                </a:lnTo>
                <a:lnTo>
                  <a:pt x="3814" y="304"/>
                </a:lnTo>
                <a:lnTo>
                  <a:pt x="3814" y="306"/>
                </a:lnTo>
                <a:lnTo>
                  <a:pt x="3816" y="306"/>
                </a:lnTo>
                <a:lnTo>
                  <a:pt x="3817" y="306"/>
                </a:lnTo>
                <a:lnTo>
                  <a:pt x="3819" y="306"/>
                </a:lnTo>
                <a:lnTo>
                  <a:pt x="3820" y="306"/>
                </a:lnTo>
                <a:lnTo>
                  <a:pt x="3822" y="306"/>
                </a:lnTo>
                <a:lnTo>
                  <a:pt x="3823" y="306"/>
                </a:lnTo>
                <a:lnTo>
                  <a:pt x="3825" y="307"/>
                </a:lnTo>
                <a:lnTo>
                  <a:pt x="3826" y="307"/>
                </a:lnTo>
                <a:lnTo>
                  <a:pt x="3826" y="309"/>
                </a:lnTo>
                <a:lnTo>
                  <a:pt x="3828" y="309"/>
                </a:lnTo>
                <a:lnTo>
                  <a:pt x="3828" y="310"/>
                </a:lnTo>
                <a:lnTo>
                  <a:pt x="3828" y="312"/>
                </a:lnTo>
                <a:lnTo>
                  <a:pt x="3828" y="313"/>
                </a:lnTo>
                <a:lnTo>
                  <a:pt x="3826" y="313"/>
                </a:lnTo>
                <a:lnTo>
                  <a:pt x="3826" y="315"/>
                </a:lnTo>
                <a:lnTo>
                  <a:pt x="3825" y="315"/>
                </a:lnTo>
                <a:lnTo>
                  <a:pt x="3825" y="316"/>
                </a:lnTo>
                <a:lnTo>
                  <a:pt x="3825" y="318"/>
                </a:lnTo>
                <a:lnTo>
                  <a:pt x="3825" y="319"/>
                </a:lnTo>
                <a:lnTo>
                  <a:pt x="3825" y="321"/>
                </a:lnTo>
                <a:lnTo>
                  <a:pt x="3825" y="322"/>
                </a:lnTo>
                <a:lnTo>
                  <a:pt x="3825" y="324"/>
                </a:lnTo>
                <a:lnTo>
                  <a:pt x="3823" y="324"/>
                </a:lnTo>
                <a:lnTo>
                  <a:pt x="3823" y="325"/>
                </a:lnTo>
                <a:lnTo>
                  <a:pt x="3822" y="325"/>
                </a:lnTo>
                <a:lnTo>
                  <a:pt x="3820" y="327"/>
                </a:lnTo>
                <a:lnTo>
                  <a:pt x="3820" y="328"/>
                </a:lnTo>
                <a:lnTo>
                  <a:pt x="3822" y="330"/>
                </a:lnTo>
                <a:lnTo>
                  <a:pt x="3822" y="331"/>
                </a:lnTo>
                <a:lnTo>
                  <a:pt x="3820" y="331"/>
                </a:lnTo>
                <a:lnTo>
                  <a:pt x="3820" y="333"/>
                </a:lnTo>
                <a:lnTo>
                  <a:pt x="3820" y="335"/>
                </a:lnTo>
                <a:lnTo>
                  <a:pt x="3820" y="336"/>
                </a:lnTo>
                <a:lnTo>
                  <a:pt x="3822" y="336"/>
                </a:lnTo>
                <a:lnTo>
                  <a:pt x="3822" y="338"/>
                </a:lnTo>
                <a:lnTo>
                  <a:pt x="3822" y="339"/>
                </a:lnTo>
                <a:lnTo>
                  <a:pt x="3823" y="339"/>
                </a:lnTo>
                <a:lnTo>
                  <a:pt x="3823" y="341"/>
                </a:lnTo>
                <a:lnTo>
                  <a:pt x="3822" y="342"/>
                </a:lnTo>
                <a:lnTo>
                  <a:pt x="3822" y="344"/>
                </a:lnTo>
                <a:lnTo>
                  <a:pt x="3820" y="344"/>
                </a:lnTo>
                <a:lnTo>
                  <a:pt x="3819" y="344"/>
                </a:lnTo>
                <a:lnTo>
                  <a:pt x="3819" y="345"/>
                </a:lnTo>
                <a:lnTo>
                  <a:pt x="3817" y="345"/>
                </a:lnTo>
                <a:lnTo>
                  <a:pt x="3816" y="347"/>
                </a:lnTo>
                <a:lnTo>
                  <a:pt x="3814" y="347"/>
                </a:lnTo>
                <a:lnTo>
                  <a:pt x="3814" y="348"/>
                </a:lnTo>
                <a:lnTo>
                  <a:pt x="3813" y="350"/>
                </a:lnTo>
                <a:lnTo>
                  <a:pt x="3813" y="351"/>
                </a:lnTo>
                <a:lnTo>
                  <a:pt x="3813" y="353"/>
                </a:lnTo>
                <a:lnTo>
                  <a:pt x="3813" y="354"/>
                </a:lnTo>
                <a:lnTo>
                  <a:pt x="3813" y="356"/>
                </a:lnTo>
                <a:lnTo>
                  <a:pt x="3811" y="357"/>
                </a:lnTo>
                <a:lnTo>
                  <a:pt x="3811" y="359"/>
                </a:lnTo>
                <a:lnTo>
                  <a:pt x="3811" y="360"/>
                </a:lnTo>
                <a:lnTo>
                  <a:pt x="3811" y="362"/>
                </a:lnTo>
                <a:lnTo>
                  <a:pt x="3811" y="363"/>
                </a:lnTo>
                <a:lnTo>
                  <a:pt x="3811" y="365"/>
                </a:lnTo>
                <a:lnTo>
                  <a:pt x="3813" y="365"/>
                </a:lnTo>
                <a:lnTo>
                  <a:pt x="3813" y="366"/>
                </a:lnTo>
                <a:lnTo>
                  <a:pt x="3814" y="368"/>
                </a:lnTo>
                <a:lnTo>
                  <a:pt x="3814" y="369"/>
                </a:lnTo>
                <a:lnTo>
                  <a:pt x="3814" y="371"/>
                </a:lnTo>
                <a:lnTo>
                  <a:pt x="3814" y="372"/>
                </a:lnTo>
                <a:lnTo>
                  <a:pt x="3814" y="374"/>
                </a:lnTo>
                <a:lnTo>
                  <a:pt x="3814" y="375"/>
                </a:lnTo>
                <a:lnTo>
                  <a:pt x="3816" y="375"/>
                </a:lnTo>
                <a:lnTo>
                  <a:pt x="3816" y="377"/>
                </a:lnTo>
                <a:lnTo>
                  <a:pt x="3814" y="378"/>
                </a:lnTo>
                <a:lnTo>
                  <a:pt x="3813" y="380"/>
                </a:lnTo>
                <a:lnTo>
                  <a:pt x="3813" y="381"/>
                </a:lnTo>
                <a:lnTo>
                  <a:pt x="3811" y="381"/>
                </a:lnTo>
                <a:lnTo>
                  <a:pt x="3811" y="383"/>
                </a:lnTo>
                <a:lnTo>
                  <a:pt x="3811" y="385"/>
                </a:lnTo>
                <a:lnTo>
                  <a:pt x="3813" y="386"/>
                </a:lnTo>
                <a:lnTo>
                  <a:pt x="3813" y="388"/>
                </a:lnTo>
                <a:lnTo>
                  <a:pt x="3813" y="389"/>
                </a:lnTo>
                <a:lnTo>
                  <a:pt x="3813" y="391"/>
                </a:lnTo>
                <a:lnTo>
                  <a:pt x="3813" y="392"/>
                </a:lnTo>
                <a:lnTo>
                  <a:pt x="3814" y="392"/>
                </a:lnTo>
                <a:lnTo>
                  <a:pt x="3814" y="394"/>
                </a:lnTo>
                <a:lnTo>
                  <a:pt x="3816" y="394"/>
                </a:lnTo>
                <a:lnTo>
                  <a:pt x="3816" y="395"/>
                </a:lnTo>
                <a:lnTo>
                  <a:pt x="3817" y="395"/>
                </a:lnTo>
                <a:lnTo>
                  <a:pt x="3819" y="395"/>
                </a:lnTo>
                <a:lnTo>
                  <a:pt x="3820" y="395"/>
                </a:lnTo>
                <a:lnTo>
                  <a:pt x="3820" y="394"/>
                </a:lnTo>
                <a:lnTo>
                  <a:pt x="3822" y="394"/>
                </a:lnTo>
                <a:lnTo>
                  <a:pt x="3822" y="395"/>
                </a:lnTo>
                <a:lnTo>
                  <a:pt x="3823" y="395"/>
                </a:lnTo>
                <a:lnTo>
                  <a:pt x="3823" y="397"/>
                </a:lnTo>
                <a:lnTo>
                  <a:pt x="3823" y="398"/>
                </a:lnTo>
                <a:lnTo>
                  <a:pt x="3825" y="398"/>
                </a:lnTo>
                <a:lnTo>
                  <a:pt x="3826" y="398"/>
                </a:lnTo>
                <a:lnTo>
                  <a:pt x="3828" y="400"/>
                </a:lnTo>
                <a:lnTo>
                  <a:pt x="3828" y="401"/>
                </a:lnTo>
                <a:lnTo>
                  <a:pt x="3826" y="401"/>
                </a:lnTo>
                <a:lnTo>
                  <a:pt x="3826" y="403"/>
                </a:lnTo>
                <a:lnTo>
                  <a:pt x="3826" y="404"/>
                </a:lnTo>
                <a:lnTo>
                  <a:pt x="3828" y="404"/>
                </a:lnTo>
                <a:lnTo>
                  <a:pt x="3829" y="406"/>
                </a:lnTo>
                <a:lnTo>
                  <a:pt x="3831" y="406"/>
                </a:lnTo>
                <a:lnTo>
                  <a:pt x="3832" y="406"/>
                </a:lnTo>
                <a:lnTo>
                  <a:pt x="3834" y="407"/>
                </a:lnTo>
                <a:lnTo>
                  <a:pt x="3835" y="407"/>
                </a:lnTo>
                <a:lnTo>
                  <a:pt x="3837" y="407"/>
                </a:lnTo>
                <a:lnTo>
                  <a:pt x="3839" y="409"/>
                </a:lnTo>
                <a:lnTo>
                  <a:pt x="3840" y="409"/>
                </a:lnTo>
                <a:lnTo>
                  <a:pt x="3842" y="409"/>
                </a:lnTo>
                <a:lnTo>
                  <a:pt x="3843" y="409"/>
                </a:lnTo>
                <a:lnTo>
                  <a:pt x="3845" y="410"/>
                </a:lnTo>
                <a:lnTo>
                  <a:pt x="3846" y="410"/>
                </a:lnTo>
                <a:lnTo>
                  <a:pt x="3846" y="412"/>
                </a:lnTo>
                <a:lnTo>
                  <a:pt x="3846" y="413"/>
                </a:lnTo>
                <a:lnTo>
                  <a:pt x="3845" y="413"/>
                </a:lnTo>
                <a:lnTo>
                  <a:pt x="3845" y="415"/>
                </a:lnTo>
                <a:lnTo>
                  <a:pt x="3843" y="415"/>
                </a:lnTo>
                <a:lnTo>
                  <a:pt x="3843" y="416"/>
                </a:lnTo>
                <a:lnTo>
                  <a:pt x="3845" y="416"/>
                </a:lnTo>
                <a:lnTo>
                  <a:pt x="3843" y="416"/>
                </a:lnTo>
                <a:lnTo>
                  <a:pt x="3843" y="418"/>
                </a:lnTo>
                <a:lnTo>
                  <a:pt x="3845" y="418"/>
                </a:lnTo>
                <a:lnTo>
                  <a:pt x="3845" y="419"/>
                </a:lnTo>
                <a:lnTo>
                  <a:pt x="3846" y="419"/>
                </a:lnTo>
                <a:lnTo>
                  <a:pt x="3846" y="421"/>
                </a:lnTo>
                <a:lnTo>
                  <a:pt x="3846" y="422"/>
                </a:lnTo>
                <a:lnTo>
                  <a:pt x="3846" y="424"/>
                </a:lnTo>
                <a:lnTo>
                  <a:pt x="3845" y="424"/>
                </a:lnTo>
                <a:lnTo>
                  <a:pt x="3846" y="425"/>
                </a:lnTo>
                <a:lnTo>
                  <a:pt x="3846" y="427"/>
                </a:lnTo>
                <a:lnTo>
                  <a:pt x="3846" y="428"/>
                </a:lnTo>
                <a:lnTo>
                  <a:pt x="3846" y="430"/>
                </a:lnTo>
                <a:lnTo>
                  <a:pt x="3846" y="431"/>
                </a:lnTo>
                <a:lnTo>
                  <a:pt x="3848" y="433"/>
                </a:lnTo>
                <a:lnTo>
                  <a:pt x="3849" y="433"/>
                </a:lnTo>
                <a:lnTo>
                  <a:pt x="3851" y="433"/>
                </a:lnTo>
                <a:lnTo>
                  <a:pt x="3852" y="434"/>
                </a:lnTo>
                <a:lnTo>
                  <a:pt x="3852" y="436"/>
                </a:lnTo>
                <a:lnTo>
                  <a:pt x="3852" y="438"/>
                </a:lnTo>
                <a:lnTo>
                  <a:pt x="3852" y="439"/>
                </a:lnTo>
                <a:lnTo>
                  <a:pt x="3854" y="441"/>
                </a:lnTo>
                <a:lnTo>
                  <a:pt x="3855" y="441"/>
                </a:lnTo>
                <a:lnTo>
                  <a:pt x="3860" y="442"/>
                </a:lnTo>
                <a:lnTo>
                  <a:pt x="3861" y="444"/>
                </a:lnTo>
                <a:lnTo>
                  <a:pt x="3863" y="445"/>
                </a:lnTo>
                <a:lnTo>
                  <a:pt x="3864" y="445"/>
                </a:lnTo>
                <a:lnTo>
                  <a:pt x="3864" y="448"/>
                </a:lnTo>
                <a:lnTo>
                  <a:pt x="3864" y="450"/>
                </a:lnTo>
                <a:lnTo>
                  <a:pt x="3864" y="451"/>
                </a:lnTo>
                <a:lnTo>
                  <a:pt x="3863" y="451"/>
                </a:lnTo>
                <a:lnTo>
                  <a:pt x="3863" y="453"/>
                </a:lnTo>
                <a:lnTo>
                  <a:pt x="3861" y="453"/>
                </a:lnTo>
                <a:lnTo>
                  <a:pt x="3861" y="454"/>
                </a:lnTo>
                <a:lnTo>
                  <a:pt x="3860" y="454"/>
                </a:lnTo>
                <a:lnTo>
                  <a:pt x="3858" y="456"/>
                </a:lnTo>
                <a:lnTo>
                  <a:pt x="3857" y="457"/>
                </a:lnTo>
                <a:lnTo>
                  <a:pt x="3857" y="459"/>
                </a:lnTo>
                <a:lnTo>
                  <a:pt x="3857" y="460"/>
                </a:lnTo>
                <a:lnTo>
                  <a:pt x="3857" y="462"/>
                </a:lnTo>
                <a:lnTo>
                  <a:pt x="3855" y="463"/>
                </a:lnTo>
                <a:lnTo>
                  <a:pt x="3854" y="465"/>
                </a:lnTo>
                <a:lnTo>
                  <a:pt x="3855" y="466"/>
                </a:lnTo>
                <a:lnTo>
                  <a:pt x="3855" y="468"/>
                </a:lnTo>
                <a:lnTo>
                  <a:pt x="3855" y="469"/>
                </a:lnTo>
                <a:lnTo>
                  <a:pt x="3854" y="469"/>
                </a:lnTo>
                <a:lnTo>
                  <a:pt x="3854" y="471"/>
                </a:lnTo>
                <a:lnTo>
                  <a:pt x="3852" y="471"/>
                </a:lnTo>
                <a:lnTo>
                  <a:pt x="3852" y="472"/>
                </a:lnTo>
                <a:lnTo>
                  <a:pt x="3852" y="474"/>
                </a:lnTo>
                <a:lnTo>
                  <a:pt x="3851" y="474"/>
                </a:lnTo>
                <a:lnTo>
                  <a:pt x="3851" y="475"/>
                </a:lnTo>
                <a:lnTo>
                  <a:pt x="3851" y="477"/>
                </a:lnTo>
                <a:lnTo>
                  <a:pt x="3851" y="480"/>
                </a:lnTo>
                <a:lnTo>
                  <a:pt x="3849" y="481"/>
                </a:lnTo>
                <a:lnTo>
                  <a:pt x="3849" y="484"/>
                </a:lnTo>
                <a:lnTo>
                  <a:pt x="3848" y="486"/>
                </a:lnTo>
                <a:lnTo>
                  <a:pt x="3848" y="487"/>
                </a:lnTo>
                <a:lnTo>
                  <a:pt x="3846" y="487"/>
                </a:lnTo>
                <a:lnTo>
                  <a:pt x="3846" y="489"/>
                </a:lnTo>
                <a:lnTo>
                  <a:pt x="3848" y="491"/>
                </a:lnTo>
                <a:lnTo>
                  <a:pt x="3848" y="492"/>
                </a:lnTo>
                <a:lnTo>
                  <a:pt x="3848" y="494"/>
                </a:lnTo>
                <a:lnTo>
                  <a:pt x="3848" y="495"/>
                </a:lnTo>
                <a:lnTo>
                  <a:pt x="3848" y="497"/>
                </a:lnTo>
                <a:lnTo>
                  <a:pt x="3848" y="498"/>
                </a:lnTo>
                <a:lnTo>
                  <a:pt x="3849" y="500"/>
                </a:lnTo>
                <a:lnTo>
                  <a:pt x="3849" y="501"/>
                </a:lnTo>
                <a:lnTo>
                  <a:pt x="3851" y="501"/>
                </a:lnTo>
                <a:lnTo>
                  <a:pt x="3854" y="503"/>
                </a:lnTo>
                <a:lnTo>
                  <a:pt x="3857" y="504"/>
                </a:lnTo>
                <a:lnTo>
                  <a:pt x="3857" y="506"/>
                </a:lnTo>
                <a:lnTo>
                  <a:pt x="3858" y="506"/>
                </a:lnTo>
                <a:lnTo>
                  <a:pt x="3857" y="506"/>
                </a:lnTo>
                <a:lnTo>
                  <a:pt x="3855" y="507"/>
                </a:lnTo>
                <a:lnTo>
                  <a:pt x="3854" y="509"/>
                </a:lnTo>
                <a:lnTo>
                  <a:pt x="3854" y="510"/>
                </a:lnTo>
                <a:lnTo>
                  <a:pt x="3855" y="510"/>
                </a:lnTo>
                <a:lnTo>
                  <a:pt x="3858" y="512"/>
                </a:lnTo>
                <a:lnTo>
                  <a:pt x="3860" y="513"/>
                </a:lnTo>
                <a:lnTo>
                  <a:pt x="3861" y="515"/>
                </a:lnTo>
                <a:lnTo>
                  <a:pt x="3863" y="515"/>
                </a:lnTo>
                <a:lnTo>
                  <a:pt x="3864" y="515"/>
                </a:lnTo>
                <a:lnTo>
                  <a:pt x="3867" y="515"/>
                </a:lnTo>
                <a:lnTo>
                  <a:pt x="3869" y="515"/>
                </a:lnTo>
                <a:lnTo>
                  <a:pt x="3870" y="515"/>
                </a:lnTo>
                <a:lnTo>
                  <a:pt x="3872" y="516"/>
                </a:lnTo>
                <a:lnTo>
                  <a:pt x="3873" y="516"/>
                </a:lnTo>
                <a:lnTo>
                  <a:pt x="3875" y="519"/>
                </a:lnTo>
                <a:lnTo>
                  <a:pt x="3876" y="519"/>
                </a:lnTo>
                <a:lnTo>
                  <a:pt x="3876" y="521"/>
                </a:lnTo>
                <a:lnTo>
                  <a:pt x="3879" y="522"/>
                </a:lnTo>
                <a:lnTo>
                  <a:pt x="3881" y="525"/>
                </a:lnTo>
                <a:lnTo>
                  <a:pt x="3881" y="527"/>
                </a:lnTo>
                <a:lnTo>
                  <a:pt x="3881" y="528"/>
                </a:lnTo>
                <a:lnTo>
                  <a:pt x="3882" y="530"/>
                </a:lnTo>
                <a:lnTo>
                  <a:pt x="3884" y="531"/>
                </a:lnTo>
                <a:lnTo>
                  <a:pt x="3887" y="533"/>
                </a:lnTo>
                <a:lnTo>
                  <a:pt x="3887" y="534"/>
                </a:lnTo>
                <a:lnTo>
                  <a:pt x="3888" y="536"/>
                </a:lnTo>
                <a:lnTo>
                  <a:pt x="3890" y="536"/>
                </a:lnTo>
                <a:lnTo>
                  <a:pt x="3891" y="536"/>
                </a:lnTo>
                <a:lnTo>
                  <a:pt x="3893" y="537"/>
                </a:lnTo>
                <a:lnTo>
                  <a:pt x="3893" y="539"/>
                </a:lnTo>
                <a:lnTo>
                  <a:pt x="3893" y="542"/>
                </a:lnTo>
                <a:lnTo>
                  <a:pt x="3894" y="542"/>
                </a:lnTo>
                <a:lnTo>
                  <a:pt x="3894" y="544"/>
                </a:lnTo>
                <a:lnTo>
                  <a:pt x="3894" y="545"/>
                </a:lnTo>
                <a:lnTo>
                  <a:pt x="3893" y="547"/>
                </a:lnTo>
                <a:lnTo>
                  <a:pt x="3894" y="548"/>
                </a:lnTo>
                <a:lnTo>
                  <a:pt x="3894" y="550"/>
                </a:lnTo>
                <a:lnTo>
                  <a:pt x="3894" y="551"/>
                </a:lnTo>
                <a:lnTo>
                  <a:pt x="3893" y="553"/>
                </a:lnTo>
                <a:lnTo>
                  <a:pt x="3890" y="554"/>
                </a:lnTo>
                <a:lnTo>
                  <a:pt x="3888" y="554"/>
                </a:lnTo>
                <a:lnTo>
                  <a:pt x="3887" y="554"/>
                </a:lnTo>
                <a:lnTo>
                  <a:pt x="3885" y="554"/>
                </a:lnTo>
                <a:lnTo>
                  <a:pt x="3884" y="554"/>
                </a:lnTo>
                <a:lnTo>
                  <a:pt x="3882" y="553"/>
                </a:lnTo>
                <a:lnTo>
                  <a:pt x="3881" y="553"/>
                </a:lnTo>
                <a:lnTo>
                  <a:pt x="3879" y="554"/>
                </a:lnTo>
                <a:lnTo>
                  <a:pt x="3878" y="556"/>
                </a:lnTo>
                <a:lnTo>
                  <a:pt x="3876" y="556"/>
                </a:lnTo>
                <a:lnTo>
                  <a:pt x="3875" y="557"/>
                </a:lnTo>
                <a:lnTo>
                  <a:pt x="3873" y="557"/>
                </a:lnTo>
                <a:lnTo>
                  <a:pt x="3872" y="556"/>
                </a:lnTo>
                <a:lnTo>
                  <a:pt x="3870" y="556"/>
                </a:lnTo>
                <a:lnTo>
                  <a:pt x="3869" y="556"/>
                </a:lnTo>
                <a:lnTo>
                  <a:pt x="3870" y="557"/>
                </a:lnTo>
                <a:lnTo>
                  <a:pt x="3870" y="559"/>
                </a:lnTo>
                <a:lnTo>
                  <a:pt x="3870" y="560"/>
                </a:lnTo>
                <a:lnTo>
                  <a:pt x="3869" y="560"/>
                </a:lnTo>
                <a:lnTo>
                  <a:pt x="3869" y="562"/>
                </a:lnTo>
                <a:lnTo>
                  <a:pt x="3869" y="563"/>
                </a:lnTo>
                <a:lnTo>
                  <a:pt x="3869" y="565"/>
                </a:lnTo>
                <a:lnTo>
                  <a:pt x="3867" y="565"/>
                </a:lnTo>
                <a:lnTo>
                  <a:pt x="3867" y="566"/>
                </a:lnTo>
                <a:lnTo>
                  <a:pt x="3867" y="568"/>
                </a:lnTo>
                <a:lnTo>
                  <a:pt x="3867" y="569"/>
                </a:lnTo>
                <a:lnTo>
                  <a:pt x="3867" y="571"/>
                </a:lnTo>
                <a:lnTo>
                  <a:pt x="3867" y="572"/>
                </a:lnTo>
                <a:lnTo>
                  <a:pt x="3866" y="574"/>
                </a:lnTo>
                <a:lnTo>
                  <a:pt x="3866" y="575"/>
                </a:lnTo>
                <a:lnTo>
                  <a:pt x="3864" y="577"/>
                </a:lnTo>
                <a:lnTo>
                  <a:pt x="3864" y="578"/>
                </a:lnTo>
                <a:lnTo>
                  <a:pt x="3864" y="580"/>
                </a:lnTo>
                <a:lnTo>
                  <a:pt x="3863" y="581"/>
                </a:lnTo>
                <a:lnTo>
                  <a:pt x="3863" y="583"/>
                </a:lnTo>
                <a:lnTo>
                  <a:pt x="3861" y="583"/>
                </a:lnTo>
                <a:lnTo>
                  <a:pt x="3861" y="584"/>
                </a:lnTo>
                <a:lnTo>
                  <a:pt x="3861" y="586"/>
                </a:lnTo>
                <a:lnTo>
                  <a:pt x="3861" y="587"/>
                </a:lnTo>
                <a:lnTo>
                  <a:pt x="3863" y="587"/>
                </a:lnTo>
                <a:lnTo>
                  <a:pt x="3864" y="589"/>
                </a:lnTo>
                <a:lnTo>
                  <a:pt x="3864" y="590"/>
                </a:lnTo>
                <a:lnTo>
                  <a:pt x="3866" y="590"/>
                </a:lnTo>
                <a:lnTo>
                  <a:pt x="3866" y="592"/>
                </a:lnTo>
                <a:lnTo>
                  <a:pt x="3867" y="593"/>
                </a:lnTo>
                <a:lnTo>
                  <a:pt x="3869" y="593"/>
                </a:lnTo>
                <a:lnTo>
                  <a:pt x="3869" y="595"/>
                </a:lnTo>
                <a:lnTo>
                  <a:pt x="3870" y="595"/>
                </a:lnTo>
                <a:lnTo>
                  <a:pt x="3870" y="597"/>
                </a:lnTo>
                <a:lnTo>
                  <a:pt x="3870" y="598"/>
                </a:lnTo>
                <a:lnTo>
                  <a:pt x="3870" y="600"/>
                </a:lnTo>
                <a:lnTo>
                  <a:pt x="3872" y="601"/>
                </a:lnTo>
                <a:lnTo>
                  <a:pt x="3873" y="601"/>
                </a:lnTo>
                <a:lnTo>
                  <a:pt x="3875" y="601"/>
                </a:lnTo>
                <a:lnTo>
                  <a:pt x="3875" y="603"/>
                </a:lnTo>
                <a:lnTo>
                  <a:pt x="3876" y="604"/>
                </a:lnTo>
                <a:lnTo>
                  <a:pt x="3878" y="606"/>
                </a:lnTo>
                <a:lnTo>
                  <a:pt x="3879" y="607"/>
                </a:lnTo>
                <a:lnTo>
                  <a:pt x="3879" y="609"/>
                </a:lnTo>
                <a:lnTo>
                  <a:pt x="3881" y="610"/>
                </a:lnTo>
                <a:lnTo>
                  <a:pt x="3881" y="612"/>
                </a:lnTo>
                <a:lnTo>
                  <a:pt x="3881" y="613"/>
                </a:lnTo>
                <a:lnTo>
                  <a:pt x="3879" y="613"/>
                </a:lnTo>
                <a:lnTo>
                  <a:pt x="3879" y="615"/>
                </a:lnTo>
                <a:lnTo>
                  <a:pt x="3879" y="616"/>
                </a:lnTo>
                <a:lnTo>
                  <a:pt x="3878" y="618"/>
                </a:lnTo>
                <a:lnTo>
                  <a:pt x="3876" y="618"/>
                </a:lnTo>
                <a:lnTo>
                  <a:pt x="3875" y="619"/>
                </a:lnTo>
                <a:lnTo>
                  <a:pt x="3875" y="621"/>
                </a:lnTo>
                <a:lnTo>
                  <a:pt x="3875" y="622"/>
                </a:lnTo>
                <a:lnTo>
                  <a:pt x="3873" y="622"/>
                </a:lnTo>
                <a:lnTo>
                  <a:pt x="3872" y="624"/>
                </a:lnTo>
                <a:lnTo>
                  <a:pt x="3872" y="625"/>
                </a:lnTo>
                <a:lnTo>
                  <a:pt x="3873" y="627"/>
                </a:lnTo>
                <a:lnTo>
                  <a:pt x="3875" y="627"/>
                </a:lnTo>
                <a:lnTo>
                  <a:pt x="3875" y="628"/>
                </a:lnTo>
                <a:lnTo>
                  <a:pt x="3875" y="630"/>
                </a:lnTo>
                <a:lnTo>
                  <a:pt x="3875" y="631"/>
                </a:lnTo>
                <a:lnTo>
                  <a:pt x="3875" y="633"/>
                </a:lnTo>
                <a:lnTo>
                  <a:pt x="3873" y="633"/>
                </a:lnTo>
                <a:lnTo>
                  <a:pt x="3872" y="634"/>
                </a:lnTo>
                <a:lnTo>
                  <a:pt x="3870" y="634"/>
                </a:lnTo>
                <a:lnTo>
                  <a:pt x="3869" y="634"/>
                </a:lnTo>
                <a:lnTo>
                  <a:pt x="3867" y="636"/>
                </a:lnTo>
                <a:lnTo>
                  <a:pt x="3867" y="637"/>
                </a:lnTo>
                <a:lnTo>
                  <a:pt x="3866" y="637"/>
                </a:lnTo>
                <a:lnTo>
                  <a:pt x="3866" y="639"/>
                </a:lnTo>
                <a:lnTo>
                  <a:pt x="3866" y="640"/>
                </a:lnTo>
                <a:lnTo>
                  <a:pt x="3864" y="640"/>
                </a:lnTo>
                <a:lnTo>
                  <a:pt x="3864" y="642"/>
                </a:lnTo>
                <a:lnTo>
                  <a:pt x="3863" y="643"/>
                </a:lnTo>
                <a:lnTo>
                  <a:pt x="3863" y="645"/>
                </a:lnTo>
                <a:lnTo>
                  <a:pt x="3861" y="646"/>
                </a:lnTo>
                <a:lnTo>
                  <a:pt x="3861" y="648"/>
                </a:lnTo>
                <a:lnTo>
                  <a:pt x="3860" y="648"/>
                </a:lnTo>
                <a:lnTo>
                  <a:pt x="3860" y="650"/>
                </a:lnTo>
                <a:lnTo>
                  <a:pt x="3860" y="651"/>
                </a:lnTo>
                <a:lnTo>
                  <a:pt x="3860" y="653"/>
                </a:lnTo>
                <a:lnTo>
                  <a:pt x="3860" y="654"/>
                </a:lnTo>
                <a:lnTo>
                  <a:pt x="3861" y="656"/>
                </a:lnTo>
                <a:lnTo>
                  <a:pt x="3863" y="657"/>
                </a:lnTo>
                <a:lnTo>
                  <a:pt x="3864" y="657"/>
                </a:lnTo>
                <a:lnTo>
                  <a:pt x="3864" y="659"/>
                </a:lnTo>
                <a:lnTo>
                  <a:pt x="3864" y="660"/>
                </a:lnTo>
                <a:lnTo>
                  <a:pt x="3863" y="662"/>
                </a:lnTo>
                <a:lnTo>
                  <a:pt x="3861" y="663"/>
                </a:lnTo>
                <a:lnTo>
                  <a:pt x="3860" y="665"/>
                </a:lnTo>
                <a:lnTo>
                  <a:pt x="3860" y="666"/>
                </a:lnTo>
                <a:lnTo>
                  <a:pt x="3860" y="668"/>
                </a:lnTo>
                <a:lnTo>
                  <a:pt x="3860" y="669"/>
                </a:lnTo>
                <a:lnTo>
                  <a:pt x="3861" y="671"/>
                </a:lnTo>
                <a:lnTo>
                  <a:pt x="3861" y="672"/>
                </a:lnTo>
                <a:lnTo>
                  <a:pt x="3861" y="674"/>
                </a:lnTo>
                <a:lnTo>
                  <a:pt x="3861" y="675"/>
                </a:lnTo>
                <a:lnTo>
                  <a:pt x="3861" y="677"/>
                </a:lnTo>
                <a:lnTo>
                  <a:pt x="3863" y="677"/>
                </a:lnTo>
                <a:lnTo>
                  <a:pt x="3863" y="678"/>
                </a:lnTo>
                <a:lnTo>
                  <a:pt x="3863" y="680"/>
                </a:lnTo>
                <a:lnTo>
                  <a:pt x="3864" y="681"/>
                </a:lnTo>
                <a:lnTo>
                  <a:pt x="3864" y="683"/>
                </a:lnTo>
                <a:lnTo>
                  <a:pt x="3864" y="684"/>
                </a:lnTo>
                <a:lnTo>
                  <a:pt x="3866" y="684"/>
                </a:lnTo>
                <a:lnTo>
                  <a:pt x="3869" y="684"/>
                </a:lnTo>
                <a:lnTo>
                  <a:pt x="3872" y="684"/>
                </a:lnTo>
                <a:lnTo>
                  <a:pt x="3873" y="687"/>
                </a:lnTo>
                <a:lnTo>
                  <a:pt x="3873" y="689"/>
                </a:lnTo>
                <a:lnTo>
                  <a:pt x="3873" y="690"/>
                </a:lnTo>
                <a:lnTo>
                  <a:pt x="3872" y="692"/>
                </a:lnTo>
                <a:lnTo>
                  <a:pt x="3873" y="692"/>
                </a:lnTo>
                <a:lnTo>
                  <a:pt x="3873" y="693"/>
                </a:lnTo>
                <a:lnTo>
                  <a:pt x="3873" y="695"/>
                </a:lnTo>
                <a:lnTo>
                  <a:pt x="3873" y="696"/>
                </a:lnTo>
                <a:lnTo>
                  <a:pt x="3872" y="698"/>
                </a:lnTo>
                <a:lnTo>
                  <a:pt x="3872" y="699"/>
                </a:lnTo>
                <a:lnTo>
                  <a:pt x="3870" y="701"/>
                </a:lnTo>
                <a:lnTo>
                  <a:pt x="3870" y="703"/>
                </a:lnTo>
                <a:lnTo>
                  <a:pt x="3870" y="704"/>
                </a:lnTo>
                <a:lnTo>
                  <a:pt x="3869" y="706"/>
                </a:lnTo>
                <a:lnTo>
                  <a:pt x="3869" y="707"/>
                </a:lnTo>
                <a:lnTo>
                  <a:pt x="3867" y="707"/>
                </a:lnTo>
                <a:lnTo>
                  <a:pt x="3866" y="707"/>
                </a:lnTo>
                <a:lnTo>
                  <a:pt x="3866" y="709"/>
                </a:lnTo>
                <a:lnTo>
                  <a:pt x="3866" y="710"/>
                </a:lnTo>
                <a:lnTo>
                  <a:pt x="3866" y="712"/>
                </a:lnTo>
                <a:lnTo>
                  <a:pt x="3864" y="712"/>
                </a:lnTo>
                <a:lnTo>
                  <a:pt x="3864" y="713"/>
                </a:lnTo>
                <a:lnTo>
                  <a:pt x="3864" y="715"/>
                </a:lnTo>
                <a:lnTo>
                  <a:pt x="3864" y="716"/>
                </a:lnTo>
                <a:lnTo>
                  <a:pt x="3866" y="716"/>
                </a:lnTo>
                <a:lnTo>
                  <a:pt x="3867" y="718"/>
                </a:lnTo>
                <a:lnTo>
                  <a:pt x="3870" y="718"/>
                </a:lnTo>
                <a:lnTo>
                  <a:pt x="3872" y="719"/>
                </a:lnTo>
                <a:lnTo>
                  <a:pt x="3873" y="719"/>
                </a:lnTo>
                <a:lnTo>
                  <a:pt x="3875" y="721"/>
                </a:lnTo>
                <a:lnTo>
                  <a:pt x="3876" y="721"/>
                </a:lnTo>
                <a:lnTo>
                  <a:pt x="3876" y="719"/>
                </a:lnTo>
                <a:lnTo>
                  <a:pt x="3878" y="719"/>
                </a:lnTo>
                <a:lnTo>
                  <a:pt x="3878" y="718"/>
                </a:lnTo>
                <a:lnTo>
                  <a:pt x="3879" y="718"/>
                </a:lnTo>
                <a:lnTo>
                  <a:pt x="3881" y="718"/>
                </a:lnTo>
                <a:lnTo>
                  <a:pt x="3882" y="718"/>
                </a:lnTo>
                <a:lnTo>
                  <a:pt x="3884" y="716"/>
                </a:lnTo>
                <a:lnTo>
                  <a:pt x="3885" y="716"/>
                </a:lnTo>
                <a:lnTo>
                  <a:pt x="3887" y="716"/>
                </a:lnTo>
                <a:lnTo>
                  <a:pt x="3888" y="716"/>
                </a:lnTo>
                <a:lnTo>
                  <a:pt x="3891" y="716"/>
                </a:lnTo>
                <a:lnTo>
                  <a:pt x="3893" y="718"/>
                </a:lnTo>
                <a:lnTo>
                  <a:pt x="3893" y="719"/>
                </a:lnTo>
                <a:lnTo>
                  <a:pt x="3891" y="721"/>
                </a:lnTo>
                <a:lnTo>
                  <a:pt x="3891" y="722"/>
                </a:lnTo>
                <a:lnTo>
                  <a:pt x="3891" y="724"/>
                </a:lnTo>
                <a:lnTo>
                  <a:pt x="3891" y="725"/>
                </a:lnTo>
                <a:lnTo>
                  <a:pt x="3893" y="727"/>
                </a:lnTo>
                <a:lnTo>
                  <a:pt x="3894" y="727"/>
                </a:lnTo>
                <a:lnTo>
                  <a:pt x="3896" y="727"/>
                </a:lnTo>
                <a:lnTo>
                  <a:pt x="3897" y="727"/>
                </a:lnTo>
                <a:lnTo>
                  <a:pt x="3900" y="728"/>
                </a:lnTo>
                <a:lnTo>
                  <a:pt x="3902" y="730"/>
                </a:lnTo>
                <a:lnTo>
                  <a:pt x="3902" y="728"/>
                </a:lnTo>
                <a:lnTo>
                  <a:pt x="3903" y="730"/>
                </a:lnTo>
                <a:lnTo>
                  <a:pt x="3905" y="733"/>
                </a:lnTo>
                <a:lnTo>
                  <a:pt x="3906" y="734"/>
                </a:lnTo>
                <a:lnTo>
                  <a:pt x="3906" y="733"/>
                </a:lnTo>
                <a:lnTo>
                  <a:pt x="3908" y="733"/>
                </a:lnTo>
                <a:lnTo>
                  <a:pt x="3909" y="734"/>
                </a:lnTo>
                <a:lnTo>
                  <a:pt x="3911" y="734"/>
                </a:lnTo>
                <a:lnTo>
                  <a:pt x="3912" y="734"/>
                </a:lnTo>
                <a:lnTo>
                  <a:pt x="3914" y="736"/>
                </a:lnTo>
                <a:lnTo>
                  <a:pt x="3915" y="736"/>
                </a:lnTo>
                <a:lnTo>
                  <a:pt x="3917" y="737"/>
                </a:lnTo>
                <a:lnTo>
                  <a:pt x="3918" y="737"/>
                </a:lnTo>
                <a:lnTo>
                  <a:pt x="3920" y="737"/>
                </a:lnTo>
                <a:lnTo>
                  <a:pt x="3921" y="739"/>
                </a:lnTo>
                <a:lnTo>
                  <a:pt x="3921" y="740"/>
                </a:lnTo>
                <a:lnTo>
                  <a:pt x="3924" y="742"/>
                </a:lnTo>
                <a:lnTo>
                  <a:pt x="3924" y="743"/>
                </a:lnTo>
                <a:lnTo>
                  <a:pt x="3926" y="743"/>
                </a:lnTo>
                <a:lnTo>
                  <a:pt x="3926" y="745"/>
                </a:lnTo>
                <a:lnTo>
                  <a:pt x="3926" y="746"/>
                </a:lnTo>
                <a:lnTo>
                  <a:pt x="3926" y="748"/>
                </a:lnTo>
                <a:lnTo>
                  <a:pt x="3926" y="749"/>
                </a:lnTo>
                <a:lnTo>
                  <a:pt x="3926" y="751"/>
                </a:lnTo>
                <a:lnTo>
                  <a:pt x="3928" y="751"/>
                </a:lnTo>
                <a:lnTo>
                  <a:pt x="3928" y="752"/>
                </a:lnTo>
                <a:lnTo>
                  <a:pt x="3928" y="754"/>
                </a:lnTo>
                <a:lnTo>
                  <a:pt x="3928" y="756"/>
                </a:lnTo>
                <a:lnTo>
                  <a:pt x="3929" y="756"/>
                </a:lnTo>
                <a:lnTo>
                  <a:pt x="3929" y="757"/>
                </a:lnTo>
                <a:lnTo>
                  <a:pt x="3931" y="757"/>
                </a:lnTo>
                <a:lnTo>
                  <a:pt x="3931" y="756"/>
                </a:lnTo>
                <a:lnTo>
                  <a:pt x="3932" y="756"/>
                </a:lnTo>
                <a:lnTo>
                  <a:pt x="3934" y="756"/>
                </a:lnTo>
                <a:lnTo>
                  <a:pt x="3934" y="754"/>
                </a:lnTo>
                <a:lnTo>
                  <a:pt x="3934" y="756"/>
                </a:lnTo>
                <a:lnTo>
                  <a:pt x="3932" y="757"/>
                </a:lnTo>
                <a:lnTo>
                  <a:pt x="3934" y="759"/>
                </a:lnTo>
                <a:lnTo>
                  <a:pt x="3935" y="759"/>
                </a:lnTo>
                <a:lnTo>
                  <a:pt x="3937" y="759"/>
                </a:lnTo>
                <a:lnTo>
                  <a:pt x="3938" y="759"/>
                </a:lnTo>
                <a:lnTo>
                  <a:pt x="3938" y="760"/>
                </a:lnTo>
                <a:lnTo>
                  <a:pt x="3940" y="762"/>
                </a:lnTo>
                <a:lnTo>
                  <a:pt x="3941" y="762"/>
                </a:lnTo>
                <a:lnTo>
                  <a:pt x="3941" y="763"/>
                </a:lnTo>
                <a:lnTo>
                  <a:pt x="3943" y="763"/>
                </a:lnTo>
                <a:lnTo>
                  <a:pt x="3944" y="765"/>
                </a:lnTo>
                <a:lnTo>
                  <a:pt x="3944" y="766"/>
                </a:lnTo>
                <a:lnTo>
                  <a:pt x="3946" y="766"/>
                </a:lnTo>
                <a:lnTo>
                  <a:pt x="3946" y="768"/>
                </a:lnTo>
                <a:lnTo>
                  <a:pt x="3946" y="769"/>
                </a:lnTo>
                <a:lnTo>
                  <a:pt x="3947" y="769"/>
                </a:lnTo>
                <a:lnTo>
                  <a:pt x="3949" y="769"/>
                </a:lnTo>
                <a:lnTo>
                  <a:pt x="3949" y="771"/>
                </a:lnTo>
                <a:lnTo>
                  <a:pt x="3949" y="772"/>
                </a:lnTo>
                <a:lnTo>
                  <a:pt x="3950" y="774"/>
                </a:lnTo>
                <a:lnTo>
                  <a:pt x="3950" y="775"/>
                </a:lnTo>
                <a:lnTo>
                  <a:pt x="3950" y="777"/>
                </a:lnTo>
                <a:lnTo>
                  <a:pt x="3952" y="777"/>
                </a:lnTo>
                <a:lnTo>
                  <a:pt x="3953" y="777"/>
                </a:lnTo>
                <a:lnTo>
                  <a:pt x="3953" y="778"/>
                </a:lnTo>
                <a:lnTo>
                  <a:pt x="3955" y="778"/>
                </a:lnTo>
                <a:lnTo>
                  <a:pt x="3956" y="778"/>
                </a:lnTo>
                <a:lnTo>
                  <a:pt x="3956" y="780"/>
                </a:lnTo>
                <a:lnTo>
                  <a:pt x="3956" y="781"/>
                </a:lnTo>
                <a:lnTo>
                  <a:pt x="3958" y="781"/>
                </a:lnTo>
                <a:lnTo>
                  <a:pt x="3958" y="783"/>
                </a:lnTo>
                <a:lnTo>
                  <a:pt x="3959" y="783"/>
                </a:lnTo>
                <a:lnTo>
                  <a:pt x="3961" y="783"/>
                </a:lnTo>
                <a:lnTo>
                  <a:pt x="3961" y="784"/>
                </a:lnTo>
                <a:lnTo>
                  <a:pt x="3962" y="784"/>
                </a:lnTo>
                <a:lnTo>
                  <a:pt x="3964" y="786"/>
                </a:lnTo>
                <a:lnTo>
                  <a:pt x="3964" y="787"/>
                </a:lnTo>
                <a:lnTo>
                  <a:pt x="3964" y="789"/>
                </a:lnTo>
                <a:lnTo>
                  <a:pt x="3962" y="789"/>
                </a:lnTo>
                <a:lnTo>
                  <a:pt x="3961" y="789"/>
                </a:lnTo>
                <a:lnTo>
                  <a:pt x="3961" y="790"/>
                </a:lnTo>
                <a:lnTo>
                  <a:pt x="3961" y="792"/>
                </a:lnTo>
                <a:lnTo>
                  <a:pt x="3961" y="793"/>
                </a:lnTo>
                <a:lnTo>
                  <a:pt x="3961" y="795"/>
                </a:lnTo>
                <a:lnTo>
                  <a:pt x="3961" y="796"/>
                </a:lnTo>
                <a:lnTo>
                  <a:pt x="3959" y="796"/>
                </a:lnTo>
                <a:lnTo>
                  <a:pt x="3959" y="798"/>
                </a:lnTo>
                <a:lnTo>
                  <a:pt x="3959" y="799"/>
                </a:lnTo>
                <a:lnTo>
                  <a:pt x="3961" y="802"/>
                </a:lnTo>
                <a:lnTo>
                  <a:pt x="3961" y="804"/>
                </a:lnTo>
                <a:lnTo>
                  <a:pt x="3961" y="805"/>
                </a:lnTo>
                <a:lnTo>
                  <a:pt x="3961" y="807"/>
                </a:lnTo>
                <a:lnTo>
                  <a:pt x="3961" y="810"/>
                </a:lnTo>
                <a:lnTo>
                  <a:pt x="3961" y="812"/>
                </a:lnTo>
                <a:lnTo>
                  <a:pt x="3962" y="812"/>
                </a:lnTo>
                <a:lnTo>
                  <a:pt x="3962" y="813"/>
                </a:lnTo>
                <a:lnTo>
                  <a:pt x="3964" y="813"/>
                </a:lnTo>
                <a:lnTo>
                  <a:pt x="3962" y="815"/>
                </a:lnTo>
                <a:lnTo>
                  <a:pt x="3962" y="816"/>
                </a:lnTo>
                <a:lnTo>
                  <a:pt x="3962" y="818"/>
                </a:lnTo>
                <a:lnTo>
                  <a:pt x="3961" y="821"/>
                </a:lnTo>
                <a:lnTo>
                  <a:pt x="3961" y="822"/>
                </a:lnTo>
                <a:lnTo>
                  <a:pt x="3961" y="824"/>
                </a:lnTo>
                <a:lnTo>
                  <a:pt x="3961" y="825"/>
                </a:lnTo>
                <a:lnTo>
                  <a:pt x="3961" y="827"/>
                </a:lnTo>
                <a:lnTo>
                  <a:pt x="3961" y="828"/>
                </a:lnTo>
                <a:lnTo>
                  <a:pt x="3962" y="830"/>
                </a:lnTo>
                <a:lnTo>
                  <a:pt x="3962" y="831"/>
                </a:lnTo>
                <a:lnTo>
                  <a:pt x="3964" y="831"/>
                </a:lnTo>
                <a:lnTo>
                  <a:pt x="3964" y="833"/>
                </a:lnTo>
                <a:lnTo>
                  <a:pt x="3965" y="833"/>
                </a:lnTo>
                <a:lnTo>
                  <a:pt x="3965" y="834"/>
                </a:lnTo>
                <a:lnTo>
                  <a:pt x="3965" y="836"/>
                </a:lnTo>
                <a:lnTo>
                  <a:pt x="3965" y="837"/>
                </a:lnTo>
                <a:lnTo>
                  <a:pt x="3967" y="839"/>
                </a:lnTo>
                <a:lnTo>
                  <a:pt x="3967" y="840"/>
                </a:lnTo>
                <a:lnTo>
                  <a:pt x="3968" y="840"/>
                </a:lnTo>
                <a:lnTo>
                  <a:pt x="3968" y="842"/>
                </a:lnTo>
                <a:lnTo>
                  <a:pt x="3968" y="843"/>
                </a:lnTo>
                <a:lnTo>
                  <a:pt x="3970" y="846"/>
                </a:lnTo>
                <a:lnTo>
                  <a:pt x="3970" y="848"/>
                </a:lnTo>
                <a:lnTo>
                  <a:pt x="3970" y="849"/>
                </a:lnTo>
                <a:lnTo>
                  <a:pt x="3970" y="851"/>
                </a:lnTo>
                <a:lnTo>
                  <a:pt x="3970" y="852"/>
                </a:lnTo>
                <a:lnTo>
                  <a:pt x="3970" y="854"/>
                </a:lnTo>
                <a:lnTo>
                  <a:pt x="3971" y="857"/>
                </a:lnTo>
                <a:lnTo>
                  <a:pt x="3973" y="858"/>
                </a:lnTo>
                <a:lnTo>
                  <a:pt x="3974" y="860"/>
                </a:lnTo>
                <a:lnTo>
                  <a:pt x="3974" y="862"/>
                </a:lnTo>
                <a:lnTo>
                  <a:pt x="3974" y="863"/>
                </a:lnTo>
                <a:lnTo>
                  <a:pt x="3976" y="863"/>
                </a:lnTo>
                <a:lnTo>
                  <a:pt x="3977" y="865"/>
                </a:lnTo>
                <a:lnTo>
                  <a:pt x="3979" y="865"/>
                </a:lnTo>
                <a:lnTo>
                  <a:pt x="3980" y="868"/>
                </a:lnTo>
                <a:lnTo>
                  <a:pt x="3982" y="868"/>
                </a:lnTo>
                <a:lnTo>
                  <a:pt x="3982" y="869"/>
                </a:lnTo>
                <a:lnTo>
                  <a:pt x="3983" y="869"/>
                </a:lnTo>
                <a:lnTo>
                  <a:pt x="3985" y="869"/>
                </a:lnTo>
                <a:lnTo>
                  <a:pt x="3985" y="871"/>
                </a:lnTo>
                <a:lnTo>
                  <a:pt x="3985" y="872"/>
                </a:lnTo>
                <a:lnTo>
                  <a:pt x="3986" y="872"/>
                </a:lnTo>
                <a:lnTo>
                  <a:pt x="3988" y="872"/>
                </a:lnTo>
                <a:lnTo>
                  <a:pt x="3989" y="872"/>
                </a:lnTo>
                <a:lnTo>
                  <a:pt x="3991" y="872"/>
                </a:lnTo>
                <a:lnTo>
                  <a:pt x="3992" y="872"/>
                </a:lnTo>
                <a:lnTo>
                  <a:pt x="3994" y="874"/>
                </a:lnTo>
                <a:lnTo>
                  <a:pt x="3995" y="874"/>
                </a:lnTo>
                <a:lnTo>
                  <a:pt x="3995" y="875"/>
                </a:lnTo>
                <a:lnTo>
                  <a:pt x="3997" y="875"/>
                </a:lnTo>
                <a:lnTo>
                  <a:pt x="3998" y="875"/>
                </a:lnTo>
                <a:lnTo>
                  <a:pt x="4000" y="875"/>
                </a:lnTo>
                <a:lnTo>
                  <a:pt x="4001" y="877"/>
                </a:lnTo>
                <a:lnTo>
                  <a:pt x="4004" y="878"/>
                </a:lnTo>
                <a:lnTo>
                  <a:pt x="4006" y="880"/>
                </a:lnTo>
                <a:lnTo>
                  <a:pt x="4007" y="880"/>
                </a:lnTo>
                <a:lnTo>
                  <a:pt x="4007" y="881"/>
                </a:lnTo>
                <a:lnTo>
                  <a:pt x="4009" y="881"/>
                </a:lnTo>
                <a:lnTo>
                  <a:pt x="4009" y="883"/>
                </a:lnTo>
                <a:lnTo>
                  <a:pt x="4009" y="884"/>
                </a:lnTo>
                <a:lnTo>
                  <a:pt x="4010" y="886"/>
                </a:lnTo>
                <a:lnTo>
                  <a:pt x="4012" y="887"/>
                </a:lnTo>
                <a:lnTo>
                  <a:pt x="4012" y="889"/>
                </a:lnTo>
                <a:lnTo>
                  <a:pt x="4013" y="892"/>
                </a:lnTo>
                <a:lnTo>
                  <a:pt x="4015" y="892"/>
                </a:lnTo>
                <a:lnTo>
                  <a:pt x="4015" y="893"/>
                </a:lnTo>
                <a:lnTo>
                  <a:pt x="4016" y="893"/>
                </a:lnTo>
                <a:lnTo>
                  <a:pt x="4016" y="895"/>
                </a:lnTo>
                <a:lnTo>
                  <a:pt x="4018" y="896"/>
                </a:lnTo>
                <a:lnTo>
                  <a:pt x="4018" y="898"/>
                </a:lnTo>
                <a:lnTo>
                  <a:pt x="4020" y="898"/>
                </a:lnTo>
                <a:lnTo>
                  <a:pt x="4021" y="898"/>
                </a:lnTo>
                <a:lnTo>
                  <a:pt x="4021" y="899"/>
                </a:lnTo>
                <a:lnTo>
                  <a:pt x="4021" y="901"/>
                </a:lnTo>
                <a:lnTo>
                  <a:pt x="4023" y="901"/>
                </a:lnTo>
                <a:lnTo>
                  <a:pt x="4023" y="902"/>
                </a:lnTo>
                <a:lnTo>
                  <a:pt x="4024" y="902"/>
                </a:lnTo>
                <a:lnTo>
                  <a:pt x="4026" y="901"/>
                </a:lnTo>
                <a:lnTo>
                  <a:pt x="4026" y="902"/>
                </a:lnTo>
                <a:lnTo>
                  <a:pt x="4029" y="904"/>
                </a:lnTo>
                <a:lnTo>
                  <a:pt x="4029" y="905"/>
                </a:lnTo>
                <a:lnTo>
                  <a:pt x="4030" y="907"/>
                </a:lnTo>
                <a:lnTo>
                  <a:pt x="4030" y="908"/>
                </a:lnTo>
                <a:lnTo>
                  <a:pt x="4032" y="910"/>
                </a:lnTo>
                <a:lnTo>
                  <a:pt x="4033" y="911"/>
                </a:lnTo>
                <a:lnTo>
                  <a:pt x="4033" y="913"/>
                </a:lnTo>
                <a:lnTo>
                  <a:pt x="4033" y="915"/>
                </a:lnTo>
                <a:lnTo>
                  <a:pt x="4035" y="915"/>
                </a:lnTo>
                <a:lnTo>
                  <a:pt x="4035" y="916"/>
                </a:lnTo>
                <a:lnTo>
                  <a:pt x="4035" y="918"/>
                </a:lnTo>
                <a:lnTo>
                  <a:pt x="4035" y="919"/>
                </a:lnTo>
                <a:lnTo>
                  <a:pt x="4036" y="919"/>
                </a:lnTo>
                <a:lnTo>
                  <a:pt x="4036" y="921"/>
                </a:lnTo>
                <a:lnTo>
                  <a:pt x="4038" y="921"/>
                </a:lnTo>
                <a:lnTo>
                  <a:pt x="4038" y="922"/>
                </a:lnTo>
                <a:lnTo>
                  <a:pt x="4039" y="922"/>
                </a:lnTo>
                <a:lnTo>
                  <a:pt x="4041" y="922"/>
                </a:lnTo>
                <a:lnTo>
                  <a:pt x="4041" y="924"/>
                </a:lnTo>
                <a:lnTo>
                  <a:pt x="4042" y="924"/>
                </a:lnTo>
                <a:lnTo>
                  <a:pt x="4042" y="925"/>
                </a:lnTo>
                <a:lnTo>
                  <a:pt x="4044" y="927"/>
                </a:lnTo>
                <a:lnTo>
                  <a:pt x="4045" y="927"/>
                </a:lnTo>
                <a:lnTo>
                  <a:pt x="4047" y="928"/>
                </a:lnTo>
                <a:lnTo>
                  <a:pt x="4048" y="930"/>
                </a:lnTo>
                <a:lnTo>
                  <a:pt x="4050" y="930"/>
                </a:lnTo>
                <a:lnTo>
                  <a:pt x="4050" y="931"/>
                </a:lnTo>
                <a:lnTo>
                  <a:pt x="4051" y="931"/>
                </a:lnTo>
                <a:lnTo>
                  <a:pt x="4054" y="933"/>
                </a:lnTo>
                <a:lnTo>
                  <a:pt x="4056" y="933"/>
                </a:lnTo>
                <a:lnTo>
                  <a:pt x="4057" y="933"/>
                </a:lnTo>
                <a:lnTo>
                  <a:pt x="4059" y="933"/>
                </a:lnTo>
                <a:lnTo>
                  <a:pt x="4060" y="933"/>
                </a:lnTo>
                <a:lnTo>
                  <a:pt x="4062" y="933"/>
                </a:lnTo>
                <a:lnTo>
                  <a:pt x="4062" y="934"/>
                </a:lnTo>
                <a:lnTo>
                  <a:pt x="4063" y="936"/>
                </a:lnTo>
                <a:lnTo>
                  <a:pt x="4063" y="937"/>
                </a:lnTo>
                <a:lnTo>
                  <a:pt x="4063" y="939"/>
                </a:lnTo>
                <a:lnTo>
                  <a:pt x="4063" y="940"/>
                </a:lnTo>
                <a:lnTo>
                  <a:pt x="4063" y="942"/>
                </a:lnTo>
                <a:lnTo>
                  <a:pt x="4063" y="943"/>
                </a:lnTo>
                <a:lnTo>
                  <a:pt x="4063" y="945"/>
                </a:lnTo>
                <a:lnTo>
                  <a:pt x="4063" y="946"/>
                </a:lnTo>
                <a:lnTo>
                  <a:pt x="4063" y="948"/>
                </a:lnTo>
                <a:lnTo>
                  <a:pt x="4062" y="948"/>
                </a:lnTo>
                <a:lnTo>
                  <a:pt x="4062" y="949"/>
                </a:lnTo>
                <a:lnTo>
                  <a:pt x="4063" y="951"/>
                </a:lnTo>
                <a:lnTo>
                  <a:pt x="4063" y="952"/>
                </a:lnTo>
                <a:lnTo>
                  <a:pt x="4065" y="952"/>
                </a:lnTo>
                <a:lnTo>
                  <a:pt x="4065" y="954"/>
                </a:lnTo>
                <a:lnTo>
                  <a:pt x="4066" y="954"/>
                </a:lnTo>
                <a:lnTo>
                  <a:pt x="4068" y="955"/>
                </a:lnTo>
                <a:lnTo>
                  <a:pt x="4069" y="955"/>
                </a:lnTo>
                <a:lnTo>
                  <a:pt x="4069" y="958"/>
                </a:lnTo>
                <a:lnTo>
                  <a:pt x="4069" y="960"/>
                </a:lnTo>
                <a:lnTo>
                  <a:pt x="4071" y="960"/>
                </a:lnTo>
                <a:lnTo>
                  <a:pt x="4071" y="961"/>
                </a:lnTo>
                <a:lnTo>
                  <a:pt x="4071" y="963"/>
                </a:lnTo>
                <a:lnTo>
                  <a:pt x="4072" y="963"/>
                </a:lnTo>
                <a:lnTo>
                  <a:pt x="4074" y="963"/>
                </a:lnTo>
                <a:lnTo>
                  <a:pt x="4075" y="963"/>
                </a:lnTo>
                <a:lnTo>
                  <a:pt x="4077" y="964"/>
                </a:lnTo>
                <a:lnTo>
                  <a:pt x="4077" y="966"/>
                </a:lnTo>
                <a:lnTo>
                  <a:pt x="4075" y="968"/>
                </a:lnTo>
                <a:lnTo>
                  <a:pt x="4077" y="969"/>
                </a:lnTo>
                <a:lnTo>
                  <a:pt x="4077" y="971"/>
                </a:lnTo>
                <a:lnTo>
                  <a:pt x="4078" y="972"/>
                </a:lnTo>
                <a:lnTo>
                  <a:pt x="4080" y="972"/>
                </a:lnTo>
                <a:lnTo>
                  <a:pt x="4080" y="974"/>
                </a:lnTo>
                <a:lnTo>
                  <a:pt x="4081" y="974"/>
                </a:lnTo>
                <a:lnTo>
                  <a:pt x="4081" y="975"/>
                </a:lnTo>
                <a:lnTo>
                  <a:pt x="4081" y="977"/>
                </a:lnTo>
                <a:lnTo>
                  <a:pt x="4083" y="978"/>
                </a:lnTo>
                <a:lnTo>
                  <a:pt x="4083" y="980"/>
                </a:lnTo>
                <a:lnTo>
                  <a:pt x="4084" y="981"/>
                </a:lnTo>
                <a:lnTo>
                  <a:pt x="4086" y="981"/>
                </a:lnTo>
                <a:lnTo>
                  <a:pt x="4087" y="981"/>
                </a:lnTo>
                <a:lnTo>
                  <a:pt x="4089" y="981"/>
                </a:lnTo>
                <a:lnTo>
                  <a:pt x="4089" y="983"/>
                </a:lnTo>
                <a:lnTo>
                  <a:pt x="4089" y="984"/>
                </a:lnTo>
                <a:lnTo>
                  <a:pt x="4089" y="986"/>
                </a:lnTo>
                <a:lnTo>
                  <a:pt x="4089" y="987"/>
                </a:lnTo>
                <a:lnTo>
                  <a:pt x="4089" y="989"/>
                </a:lnTo>
                <a:lnTo>
                  <a:pt x="4090" y="989"/>
                </a:lnTo>
                <a:lnTo>
                  <a:pt x="4093" y="993"/>
                </a:lnTo>
                <a:lnTo>
                  <a:pt x="4095" y="993"/>
                </a:lnTo>
                <a:lnTo>
                  <a:pt x="4095" y="995"/>
                </a:lnTo>
                <a:lnTo>
                  <a:pt x="4096" y="996"/>
                </a:lnTo>
                <a:lnTo>
                  <a:pt x="4096" y="998"/>
                </a:lnTo>
                <a:lnTo>
                  <a:pt x="4096" y="999"/>
                </a:lnTo>
                <a:lnTo>
                  <a:pt x="4096" y="1001"/>
                </a:lnTo>
                <a:lnTo>
                  <a:pt x="4096" y="1002"/>
                </a:lnTo>
                <a:lnTo>
                  <a:pt x="4096" y="1004"/>
                </a:lnTo>
                <a:lnTo>
                  <a:pt x="4098" y="1004"/>
                </a:lnTo>
                <a:lnTo>
                  <a:pt x="4098" y="1005"/>
                </a:lnTo>
                <a:lnTo>
                  <a:pt x="4099" y="1005"/>
                </a:lnTo>
                <a:lnTo>
                  <a:pt x="4099" y="1007"/>
                </a:lnTo>
                <a:lnTo>
                  <a:pt x="4101" y="1008"/>
                </a:lnTo>
                <a:lnTo>
                  <a:pt x="4102" y="1010"/>
                </a:lnTo>
                <a:lnTo>
                  <a:pt x="4104" y="1010"/>
                </a:lnTo>
                <a:lnTo>
                  <a:pt x="4105" y="1011"/>
                </a:lnTo>
                <a:lnTo>
                  <a:pt x="4105" y="1013"/>
                </a:lnTo>
                <a:lnTo>
                  <a:pt x="4107" y="1014"/>
                </a:lnTo>
                <a:lnTo>
                  <a:pt x="4109" y="1016"/>
                </a:lnTo>
                <a:lnTo>
                  <a:pt x="4110" y="1016"/>
                </a:lnTo>
                <a:lnTo>
                  <a:pt x="4110" y="1017"/>
                </a:lnTo>
                <a:lnTo>
                  <a:pt x="4110" y="1019"/>
                </a:lnTo>
                <a:lnTo>
                  <a:pt x="4112" y="1019"/>
                </a:lnTo>
                <a:lnTo>
                  <a:pt x="4113" y="1021"/>
                </a:lnTo>
                <a:lnTo>
                  <a:pt x="4115" y="1021"/>
                </a:lnTo>
                <a:lnTo>
                  <a:pt x="4116" y="1022"/>
                </a:lnTo>
                <a:lnTo>
                  <a:pt x="4118" y="1022"/>
                </a:lnTo>
                <a:lnTo>
                  <a:pt x="4118" y="1024"/>
                </a:lnTo>
                <a:lnTo>
                  <a:pt x="4119" y="1024"/>
                </a:lnTo>
                <a:lnTo>
                  <a:pt x="4121" y="1024"/>
                </a:lnTo>
                <a:lnTo>
                  <a:pt x="4122" y="1024"/>
                </a:lnTo>
                <a:lnTo>
                  <a:pt x="4124" y="1024"/>
                </a:lnTo>
                <a:lnTo>
                  <a:pt x="4125" y="1024"/>
                </a:lnTo>
                <a:lnTo>
                  <a:pt x="4125" y="1022"/>
                </a:lnTo>
                <a:lnTo>
                  <a:pt x="4127" y="1022"/>
                </a:lnTo>
                <a:lnTo>
                  <a:pt x="4130" y="1021"/>
                </a:lnTo>
                <a:lnTo>
                  <a:pt x="4131" y="1021"/>
                </a:lnTo>
                <a:lnTo>
                  <a:pt x="4133" y="1019"/>
                </a:lnTo>
                <a:lnTo>
                  <a:pt x="4133" y="1017"/>
                </a:lnTo>
                <a:lnTo>
                  <a:pt x="4134" y="1016"/>
                </a:lnTo>
                <a:lnTo>
                  <a:pt x="4136" y="1016"/>
                </a:lnTo>
                <a:lnTo>
                  <a:pt x="4137" y="1016"/>
                </a:lnTo>
                <a:lnTo>
                  <a:pt x="4137" y="1017"/>
                </a:lnTo>
                <a:lnTo>
                  <a:pt x="4139" y="1019"/>
                </a:lnTo>
                <a:lnTo>
                  <a:pt x="4140" y="1019"/>
                </a:lnTo>
                <a:lnTo>
                  <a:pt x="4140" y="1021"/>
                </a:lnTo>
                <a:lnTo>
                  <a:pt x="4142" y="1022"/>
                </a:lnTo>
                <a:lnTo>
                  <a:pt x="4142" y="1024"/>
                </a:lnTo>
                <a:lnTo>
                  <a:pt x="4143" y="1024"/>
                </a:lnTo>
                <a:lnTo>
                  <a:pt x="4145" y="1024"/>
                </a:lnTo>
                <a:lnTo>
                  <a:pt x="4146" y="1024"/>
                </a:lnTo>
                <a:lnTo>
                  <a:pt x="4148" y="1024"/>
                </a:lnTo>
                <a:lnTo>
                  <a:pt x="4149" y="1025"/>
                </a:lnTo>
                <a:lnTo>
                  <a:pt x="4149" y="1027"/>
                </a:lnTo>
                <a:lnTo>
                  <a:pt x="4151" y="1027"/>
                </a:lnTo>
                <a:lnTo>
                  <a:pt x="4152" y="1027"/>
                </a:lnTo>
                <a:lnTo>
                  <a:pt x="4154" y="1028"/>
                </a:lnTo>
                <a:lnTo>
                  <a:pt x="4155" y="1028"/>
                </a:lnTo>
                <a:lnTo>
                  <a:pt x="4155" y="1030"/>
                </a:lnTo>
                <a:lnTo>
                  <a:pt x="4157" y="1030"/>
                </a:lnTo>
                <a:lnTo>
                  <a:pt x="4158" y="1030"/>
                </a:lnTo>
                <a:lnTo>
                  <a:pt x="4158" y="1031"/>
                </a:lnTo>
                <a:lnTo>
                  <a:pt x="4160" y="1033"/>
                </a:lnTo>
                <a:lnTo>
                  <a:pt x="4160" y="1034"/>
                </a:lnTo>
                <a:lnTo>
                  <a:pt x="4160" y="1037"/>
                </a:lnTo>
                <a:lnTo>
                  <a:pt x="4161" y="1037"/>
                </a:lnTo>
                <a:lnTo>
                  <a:pt x="4163" y="1037"/>
                </a:lnTo>
                <a:lnTo>
                  <a:pt x="4164" y="1037"/>
                </a:lnTo>
                <a:lnTo>
                  <a:pt x="4166" y="1039"/>
                </a:lnTo>
                <a:lnTo>
                  <a:pt x="4167" y="1039"/>
                </a:lnTo>
                <a:lnTo>
                  <a:pt x="4167" y="1040"/>
                </a:lnTo>
                <a:lnTo>
                  <a:pt x="4169" y="1042"/>
                </a:lnTo>
                <a:lnTo>
                  <a:pt x="4170" y="1042"/>
                </a:lnTo>
                <a:lnTo>
                  <a:pt x="4172" y="1042"/>
                </a:lnTo>
                <a:lnTo>
                  <a:pt x="4172" y="1043"/>
                </a:lnTo>
                <a:lnTo>
                  <a:pt x="4173" y="1043"/>
                </a:lnTo>
                <a:lnTo>
                  <a:pt x="4173" y="1045"/>
                </a:lnTo>
                <a:lnTo>
                  <a:pt x="4172" y="1046"/>
                </a:lnTo>
                <a:lnTo>
                  <a:pt x="4172" y="1049"/>
                </a:lnTo>
                <a:lnTo>
                  <a:pt x="4172" y="1051"/>
                </a:lnTo>
                <a:lnTo>
                  <a:pt x="4173" y="1052"/>
                </a:lnTo>
                <a:lnTo>
                  <a:pt x="4175" y="1054"/>
                </a:lnTo>
                <a:lnTo>
                  <a:pt x="4176" y="1055"/>
                </a:lnTo>
                <a:lnTo>
                  <a:pt x="4176" y="1057"/>
                </a:lnTo>
                <a:lnTo>
                  <a:pt x="4178" y="1058"/>
                </a:lnTo>
                <a:lnTo>
                  <a:pt x="4178" y="1057"/>
                </a:lnTo>
                <a:lnTo>
                  <a:pt x="4179" y="1057"/>
                </a:lnTo>
                <a:lnTo>
                  <a:pt x="4181" y="1058"/>
                </a:lnTo>
                <a:lnTo>
                  <a:pt x="4182" y="1061"/>
                </a:lnTo>
                <a:lnTo>
                  <a:pt x="4182" y="1063"/>
                </a:lnTo>
                <a:lnTo>
                  <a:pt x="4184" y="1063"/>
                </a:lnTo>
                <a:lnTo>
                  <a:pt x="4185" y="1063"/>
                </a:lnTo>
                <a:lnTo>
                  <a:pt x="4187" y="1066"/>
                </a:lnTo>
                <a:lnTo>
                  <a:pt x="4187" y="1067"/>
                </a:lnTo>
                <a:lnTo>
                  <a:pt x="4188" y="1067"/>
                </a:lnTo>
                <a:lnTo>
                  <a:pt x="4190" y="1067"/>
                </a:lnTo>
                <a:lnTo>
                  <a:pt x="4191" y="1069"/>
                </a:lnTo>
                <a:lnTo>
                  <a:pt x="4191" y="1067"/>
                </a:lnTo>
                <a:lnTo>
                  <a:pt x="4193" y="1066"/>
                </a:lnTo>
                <a:lnTo>
                  <a:pt x="4194" y="1063"/>
                </a:lnTo>
                <a:lnTo>
                  <a:pt x="4194" y="1060"/>
                </a:lnTo>
                <a:lnTo>
                  <a:pt x="4196" y="1060"/>
                </a:lnTo>
                <a:lnTo>
                  <a:pt x="4196" y="1058"/>
                </a:lnTo>
                <a:lnTo>
                  <a:pt x="4197" y="1058"/>
                </a:lnTo>
                <a:lnTo>
                  <a:pt x="4199" y="1057"/>
                </a:lnTo>
                <a:lnTo>
                  <a:pt x="4201" y="1055"/>
                </a:lnTo>
                <a:lnTo>
                  <a:pt x="4202" y="1054"/>
                </a:lnTo>
                <a:lnTo>
                  <a:pt x="4202" y="1052"/>
                </a:lnTo>
                <a:lnTo>
                  <a:pt x="4202" y="1051"/>
                </a:lnTo>
                <a:lnTo>
                  <a:pt x="4202" y="1049"/>
                </a:lnTo>
                <a:lnTo>
                  <a:pt x="4202" y="1048"/>
                </a:lnTo>
                <a:lnTo>
                  <a:pt x="4202" y="1046"/>
                </a:lnTo>
                <a:lnTo>
                  <a:pt x="4202" y="1045"/>
                </a:lnTo>
                <a:lnTo>
                  <a:pt x="4204" y="1043"/>
                </a:lnTo>
                <a:lnTo>
                  <a:pt x="4204" y="1042"/>
                </a:lnTo>
                <a:lnTo>
                  <a:pt x="4205" y="1040"/>
                </a:lnTo>
                <a:lnTo>
                  <a:pt x="4207" y="1039"/>
                </a:lnTo>
                <a:lnTo>
                  <a:pt x="4208" y="1037"/>
                </a:lnTo>
                <a:lnTo>
                  <a:pt x="4211" y="1034"/>
                </a:lnTo>
                <a:lnTo>
                  <a:pt x="4213" y="1033"/>
                </a:lnTo>
                <a:lnTo>
                  <a:pt x="4214" y="1031"/>
                </a:lnTo>
                <a:lnTo>
                  <a:pt x="4217" y="1030"/>
                </a:lnTo>
                <a:lnTo>
                  <a:pt x="4217" y="1028"/>
                </a:lnTo>
                <a:lnTo>
                  <a:pt x="4219" y="1027"/>
                </a:lnTo>
                <a:lnTo>
                  <a:pt x="4220" y="1025"/>
                </a:lnTo>
                <a:lnTo>
                  <a:pt x="4220" y="1024"/>
                </a:lnTo>
                <a:lnTo>
                  <a:pt x="4220" y="1022"/>
                </a:lnTo>
                <a:lnTo>
                  <a:pt x="4220" y="1021"/>
                </a:lnTo>
                <a:lnTo>
                  <a:pt x="4220" y="1019"/>
                </a:lnTo>
                <a:lnTo>
                  <a:pt x="4220" y="1016"/>
                </a:lnTo>
                <a:lnTo>
                  <a:pt x="4220" y="1014"/>
                </a:lnTo>
                <a:lnTo>
                  <a:pt x="4220" y="1013"/>
                </a:lnTo>
                <a:lnTo>
                  <a:pt x="4219" y="1013"/>
                </a:lnTo>
                <a:lnTo>
                  <a:pt x="4219" y="1011"/>
                </a:lnTo>
                <a:lnTo>
                  <a:pt x="4219" y="1007"/>
                </a:lnTo>
                <a:lnTo>
                  <a:pt x="4219" y="1005"/>
                </a:lnTo>
                <a:lnTo>
                  <a:pt x="4219" y="1004"/>
                </a:lnTo>
                <a:lnTo>
                  <a:pt x="4219" y="1002"/>
                </a:lnTo>
                <a:lnTo>
                  <a:pt x="4219" y="1001"/>
                </a:lnTo>
                <a:lnTo>
                  <a:pt x="4217" y="1001"/>
                </a:lnTo>
                <a:lnTo>
                  <a:pt x="4217" y="998"/>
                </a:lnTo>
                <a:lnTo>
                  <a:pt x="4217" y="996"/>
                </a:lnTo>
                <a:lnTo>
                  <a:pt x="4216" y="996"/>
                </a:lnTo>
                <a:lnTo>
                  <a:pt x="4216" y="995"/>
                </a:lnTo>
                <a:lnTo>
                  <a:pt x="4217" y="992"/>
                </a:lnTo>
                <a:lnTo>
                  <a:pt x="4217" y="990"/>
                </a:lnTo>
                <a:lnTo>
                  <a:pt x="4220" y="986"/>
                </a:lnTo>
                <a:lnTo>
                  <a:pt x="4225" y="984"/>
                </a:lnTo>
                <a:lnTo>
                  <a:pt x="4228" y="983"/>
                </a:lnTo>
                <a:lnTo>
                  <a:pt x="4231" y="980"/>
                </a:lnTo>
                <a:lnTo>
                  <a:pt x="4232" y="980"/>
                </a:lnTo>
                <a:lnTo>
                  <a:pt x="4234" y="978"/>
                </a:lnTo>
                <a:lnTo>
                  <a:pt x="4235" y="977"/>
                </a:lnTo>
                <a:lnTo>
                  <a:pt x="4237" y="975"/>
                </a:lnTo>
                <a:lnTo>
                  <a:pt x="4238" y="974"/>
                </a:lnTo>
                <a:lnTo>
                  <a:pt x="4240" y="972"/>
                </a:lnTo>
                <a:lnTo>
                  <a:pt x="4240" y="971"/>
                </a:lnTo>
                <a:lnTo>
                  <a:pt x="4241" y="971"/>
                </a:lnTo>
                <a:lnTo>
                  <a:pt x="4241" y="969"/>
                </a:lnTo>
                <a:lnTo>
                  <a:pt x="4243" y="968"/>
                </a:lnTo>
                <a:lnTo>
                  <a:pt x="4244" y="964"/>
                </a:lnTo>
                <a:lnTo>
                  <a:pt x="4244" y="963"/>
                </a:lnTo>
                <a:lnTo>
                  <a:pt x="4246" y="963"/>
                </a:lnTo>
                <a:lnTo>
                  <a:pt x="4247" y="961"/>
                </a:lnTo>
                <a:lnTo>
                  <a:pt x="4249" y="960"/>
                </a:lnTo>
                <a:lnTo>
                  <a:pt x="4250" y="958"/>
                </a:lnTo>
                <a:lnTo>
                  <a:pt x="4253" y="955"/>
                </a:lnTo>
                <a:lnTo>
                  <a:pt x="4255" y="954"/>
                </a:lnTo>
                <a:lnTo>
                  <a:pt x="4256" y="952"/>
                </a:lnTo>
                <a:lnTo>
                  <a:pt x="4258" y="951"/>
                </a:lnTo>
                <a:lnTo>
                  <a:pt x="4259" y="949"/>
                </a:lnTo>
                <a:lnTo>
                  <a:pt x="4259" y="948"/>
                </a:lnTo>
                <a:lnTo>
                  <a:pt x="4259" y="946"/>
                </a:lnTo>
                <a:lnTo>
                  <a:pt x="4261" y="946"/>
                </a:lnTo>
                <a:lnTo>
                  <a:pt x="4261" y="945"/>
                </a:lnTo>
                <a:lnTo>
                  <a:pt x="4262" y="945"/>
                </a:lnTo>
                <a:lnTo>
                  <a:pt x="4262" y="943"/>
                </a:lnTo>
                <a:lnTo>
                  <a:pt x="4262" y="942"/>
                </a:lnTo>
                <a:lnTo>
                  <a:pt x="4264" y="942"/>
                </a:lnTo>
                <a:lnTo>
                  <a:pt x="4264" y="940"/>
                </a:lnTo>
                <a:lnTo>
                  <a:pt x="4265" y="939"/>
                </a:lnTo>
                <a:lnTo>
                  <a:pt x="4267" y="937"/>
                </a:lnTo>
                <a:lnTo>
                  <a:pt x="4268" y="937"/>
                </a:lnTo>
                <a:lnTo>
                  <a:pt x="4271" y="934"/>
                </a:lnTo>
                <a:lnTo>
                  <a:pt x="4273" y="933"/>
                </a:lnTo>
                <a:lnTo>
                  <a:pt x="4273" y="931"/>
                </a:lnTo>
                <a:lnTo>
                  <a:pt x="4274" y="931"/>
                </a:lnTo>
                <a:lnTo>
                  <a:pt x="4276" y="931"/>
                </a:lnTo>
                <a:lnTo>
                  <a:pt x="4277" y="931"/>
                </a:lnTo>
                <a:lnTo>
                  <a:pt x="4279" y="931"/>
                </a:lnTo>
                <a:lnTo>
                  <a:pt x="4280" y="931"/>
                </a:lnTo>
                <a:lnTo>
                  <a:pt x="4282" y="931"/>
                </a:lnTo>
                <a:lnTo>
                  <a:pt x="4283" y="933"/>
                </a:lnTo>
                <a:lnTo>
                  <a:pt x="4285" y="933"/>
                </a:lnTo>
                <a:lnTo>
                  <a:pt x="4286" y="931"/>
                </a:lnTo>
                <a:lnTo>
                  <a:pt x="4288" y="931"/>
                </a:lnTo>
                <a:lnTo>
                  <a:pt x="4288" y="930"/>
                </a:lnTo>
                <a:lnTo>
                  <a:pt x="4290" y="928"/>
                </a:lnTo>
                <a:lnTo>
                  <a:pt x="4291" y="928"/>
                </a:lnTo>
                <a:lnTo>
                  <a:pt x="4291" y="927"/>
                </a:lnTo>
                <a:lnTo>
                  <a:pt x="4293" y="925"/>
                </a:lnTo>
                <a:lnTo>
                  <a:pt x="4293" y="924"/>
                </a:lnTo>
                <a:lnTo>
                  <a:pt x="4293" y="922"/>
                </a:lnTo>
                <a:lnTo>
                  <a:pt x="4294" y="921"/>
                </a:lnTo>
                <a:lnTo>
                  <a:pt x="4294" y="919"/>
                </a:lnTo>
                <a:lnTo>
                  <a:pt x="4294" y="918"/>
                </a:lnTo>
                <a:lnTo>
                  <a:pt x="4294" y="916"/>
                </a:lnTo>
                <a:lnTo>
                  <a:pt x="4294" y="915"/>
                </a:lnTo>
                <a:lnTo>
                  <a:pt x="4296" y="913"/>
                </a:lnTo>
                <a:lnTo>
                  <a:pt x="4297" y="911"/>
                </a:lnTo>
                <a:lnTo>
                  <a:pt x="4299" y="910"/>
                </a:lnTo>
                <a:lnTo>
                  <a:pt x="4300" y="910"/>
                </a:lnTo>
                <a:lnTo>
                  <a:pt x="4302" y="908"/>
                </a:lnTo>
                <a:lnTo>
                  <a:pt x="4303" y="908"/>
                </a:lnTo>
                <a:lnTo>
                  <a:pt x="4305" y="907"/>
                </a:lnTo>
                <a:lnTo>
                  <a:pt x="4306" y="907"/>
                </a:lnTo>
                <a:lnTo>
                  <a:pt x="4308" y="905"/>
                </a:lnTo>
                <a:lnTo>
                  <a:pt x="4309" y="904"/>
                </a:lnTo>
                <a:lnTo>
                  <a:pt x="4311" y="904"/>
                </a:lnTo>
                <a:lnTo>
                  <a:pt x="4311" y="902"/>
                </a:lnTo>
                <a:lnTo>
                  <a:pt x="4312" y="902"/>
                </a:lnTo>
                <a:lnTo>
                  <a:pt x="4312" y="901"/>
                </a:lnTo>
                <a:lnTo>
                  <a:pt x="4314" y="901"/>
                </a:lnTo>
                <a:lnTo>
                  <a:pt x="4315" y="901"/>
                </a:lnTo>
                <a:lnTo>
                  <a:pt x="4315" y="899"/>
                </a:lnTo>
                <a:lnTo>
                  <a:pt x="4318" y="898"/>
                </a:lnTo>
                <a:lnTo>
                  <a:pt x="4318" y="896"/>
                </a:lnTo>
                <a:lnTo>
                  <a:pt x="4320" y="896"/>
                </a:lnTo>
                <a:lnTo>
                  <a:pt x="4320" y="895"/>
                </a:lnTo>
                <a:lnTo>
                  <a:pt x="4321" y="893"/>
                </a:lnTo>
                <a:lnTo>
                  <a:pt x="4324" y="892"/>
                </a:lnTo>
                <a:lnTo>
                  <a:pt x="4326" y="890"/>
                </a:lnTo>
                <a:lnTo>
                  <a:pt x="4326" y="889"/>
                </a:lnTo>
                <a:lnTo>
                  <a:pt x="4327" y="889"/>
                </a:lnTo>
                <a:lnTo>
                  <a:pt x="4327" y="890"/>
                </a:lnTo>
                <a:lnTo>
                  <a:pt x="4329" y="890"/>
                </a:lnTo>
                <a:lnTo>
                  <a:pt x="4330" y="893"/>
                </a:lnTo>
                <a:lnTo>
                  <a:pt x="4330" y="895"/>
                </a:lnTo>
                <a:lnTo>
                  <a:pt x="4330" y="896"/>
                </a:lnTo>
                <a:lnTo>
                  <a:pt x="4332" y="898"/>
                </a:lnTo>
                <a:lnTo>
                  <a:pt x="4336" y="910"/>
                </a:lnTo>
                <a:lnTo>
                  <a:pt x="4338" y="913"/>
                </a:lnTo>
                <a:lnTo>
                  <a:pt x="4339" y="918"/>
                </a:lnTo>
                <a:lnTo>
                  <a:pt x="4341" y="921"/>
                </a:lnTo>
                <a:lnTo>
                  <a:pt x="4342" y="922"/>
                </a:lnTo>
                <a:lnTo>
                  <a:pt x="4344" y="927"/>
                </a:lnTo>
                <a:lnTo>
                  <a:pt x="4345" y="928"/>
                </a:lnTo>
                <a:lnTo>
                  <a:pt x="4347" y="931"/>
                </a:lnTo>
                <a:lnTo>
                  <a:pt x="4347" y="934"/>
                </a:lnTo>
                <a:lnTo>
                  <a:pt x="4348" y="936"/>
                </a:lnTo>
                <a:lnTo>
                  <a:pt x="4350" y="939"/>
                </a:lnTo>
                <a:lnTo>
                  <a:pt x="4350" y="942"/>
                </a:lnTo>
                <a:lnTo>
                  <a:pt x="4351" y="945"/>
                </a:lnTo>
                <a:lnTo>
                  <a:pt x="4353" y="948"/>
                </a:lnTo>
                <a:lnTo>
                  <a:pt x="4354" y="949"/>
                </a:lnTo>
                <a:lnTo>
                  <a:pt x="4356" y="952"/>
                </a:lnTo>
                <a:lnTo>
                  <a:pt x="4357" y="957"/>
                </a:lnTo>
                <a:lnTo>
                  <a:pt x="4359" y="960"/>
                </a:lnTo>
                <a:lnTo>
                  <a:pt x="4360" y="963"/>
                </a:lnTo>
                <a:lnTo>
                  <a:pt x="4362" y="966"/>
                </a:lnTo>
                <a:lnTo>
                  <a:pt x="4365" y="974"/>
                </a:lnTo>
                <a:lnTo>
                  <a:pt x="4365" y="975"/>
                </a:lnTo>
                <a:lnTo>
                  <a:pt x="4366" y="975"/>
                </a:lnTo>
                <a:lnTo>
                  <a:pt x="4372" y="992"/>
                </a:lnTo>
                <a:lnTo>
                  <a:pt x="4375" y="998"/>
                </a:lnTo>
                <a:lnTo>
                  <a:pt x="4382" y="1013"/>
                </a:lnTo>
                <a:lnTo>
                  <a:pt x="4383" y="1014"/>
                </a:lnTo>
                <a:lnTo>
                  <a:pt x="4386" y="1021"/>
                </a:lnTo>
                <a:lnTo>
                  <a:pt x="4388" y="1024"/>
                </a:lnTo>
                <a:lnTo>
                  <a:pt x="4389" y="1028"/>
                </a:lnTo>
                <a:lnTo>
                  <a:pt x="4391" y="1033"/>
                </a:lnTo>
                <a:lnTo>
                  <a:pt x="4392" y="1033"/>
                </a:lnTo>
                <a:lnTo>
                  <a:pt x="4392" y="1034"/>
                </a:lnTo>
                <a:lnTo>
                  <a:pt x="4392" y="1036"/>
                </a:lnTo>
                <a:lnTo>
                  <a:pt x="4394" y="1039"/>
                </a:lnTo>
                <a:lnTo>
                  <a:pt x="4398" y="1048"/>
                </a:lnTo>
                <a:lnTo>
                  <a:pt x="4398" y="1049"/>
                </a:lnTo>
                <a:lnTo>
                  <a:pt x="4400" y="1054"/>
                </a:lnTo>
                <a:lnTo>
                  <a:pt x="4401" y="1054"/>
                </a:lnTo>
                <a:lnTo>
                  <a:pt x="4404" y="1061"/>
                </a:lnTo>
                <a:lnTo>
                  <a:pt x="4404" y="1063"/>
                </a:lnTo>
                <a:lnTo>
                  <a:pt x="4407" y="1067"/>
                </a:lnTo>
                <a:lnTo>
                  <a:pt x="4412" y="1078"/>
                </a:lnTo>
                <a:lnTo>
                  <a:pt x="4413" y="1081"/>
                </a:lnTo>
                <a:lnTo>
                  <a:pt x="4413" y="1083"/>
                </a:lnTo>
                <a:lnTo>
                  <a:pt x="4415" y="1086"/>
                </a:lnTo>
                <a:lnTo>
                  <a:pt x="4415" y="1087"/>
                </a:lnTo>
                <a:lnTo>
                  <a:pt x="4416" y="1087"/>
                </a:lnTo>
                <a:lnTo>
                  <a:pt x="4416" y="1090"/>
                </a:lnTo>
                <a:lnTo>
                  <a:pt x="4418" y="1092"/>
                </a:lnTo>
                <a:lnTo>
                  <a:pt x="4424" y="1107"/>
                </a:lnTo>
                <a:lnTo>
                  <a:pt x="4425" y="1110"/>
                </a:lnTo>
                <a:lnTo>
                  <a:pt x="4425" y="1111"/>
                </a:lnTo>
                <a:lnTo>
                  <a:pt x="4427" y="1113"/>
                </a:lnTo>
                <a:lnTo>
                  <a:pt x="4437" y="1137"/>
                </a:lnTo>
                <a:lnTo>
                  <a:pt x="4439" y="1139"/>
                </a:lnTo>
                <a:lnTo>
                  <a:pt x="4439" y="1140"/>
                </a:lnTo>
                <a:lnTo>
                  <a:pt x="4439" y="1142"/>
                </a:lnTo>
                <a:lnTo>
                  <a:pt x="4442" y="1146"/>
                </a:lnTo>
                <a:lnTo>
                  <a:pt x="4442" y="1148"/>
                </a:lnTo>
                <a:lnTo>
                  <a:pt x="4445" y="1155"/>
                </a:lnTo>
                <a:lnTo>
                  <a:pt x="4448" y="1160"/>
                </a:lnTo>
                <a:lnTo>
                  <a:pt x="4449" y="1163"/>
                </a:lnTo>
                <a:lnTo>
                  <a:pt x="4451" y="1169"/>
                </a:lnTo>
                <a:lnTo>
                  <a:pt x="4454" y="1175"/>
                </a:lnTo>
                <a:lnTo>
                  <a:pt x="4455" y="1178"/>
                </a:lnTo>
                <a:lnTo>
                  <a:pt x="4461" y="1190"/>
                </a:lnTo>
                <a:lnTo>
                  <a:pt x="4461" y="1192"/>
                </a:lnTo>
                <a:lnTo>
                  <a:pt x="4461" y="1193"/>
                </a:lnTo>
                <a:lnTo>
                  <a:pt x="4463" y="1195"/>
                </a:lnTo>
                <a:lnTo>
                  <a:pt x="4463" y="1196"/>
                </a:lnTo>
                <a:lnTo>
                  <a:pt x="4463" y="1198"/>
                </a:lnTo>
                <a:lnTo>
                  <a:pt x="4464" y="1198"/>
                </a:lnTo>
                <a:lnTo>
                  <a:pt x="4471" y="1210"/>
                </a:lnTo>
                <a:lnTo>
                  <a:pt x="4471" y="1213"/>
                </a:lnTo>
                <a:lnTo>
                  <a:pt x="4472" y="1216"/>
                </a:lnTo>
                <a:lnTo>
                  <a:pt x="4474" y="1220"/>
                </a:lnTo>
                <a:lnTo>
                  <a:pt x="4475" y="1223"/>
                </a:lnTo>
                <a:lnTo>
                  <a:pt x="4477" y="1226"/>
                </a:lnTo>
                <a:lnTo>
                  <a:pt x="4478" y="1228"/>
                </a:lnTo>
                <a:lnTo>
                  <a:pt x="4478" y="1229"/>
                </a:lnTo>
                <a:lnTo>
                  <a:pt x="4484" y="1242"/>
                </a:lnTo>
                <a:lnTo>
                  <a:pt x="4492" y="1260"/>
                </a:lnTo>
                <a:lnTo>
                  <a:pt x="4493" y="1261"/>
                </a:lnTo>
                <a:lnTo>
                  <a:pt x="4502" y="1282"/>
                </a:lnTo>
                <a:lnTo>
                  <a:pt x="4505" y="1292"/>
                </a:lnTo>
                <a:lnTo>
                  <a:pt x="4508" y="1296"/>
                </a:lnTo>
                <a:lnTo>
                  <a:pt x="4514" y="1308"/>
                </a:lnTo>
                <a:lnTo>
                  <a:pt x="4516" y="1313"/>
                </a:lnTo>
                <a:lnTo>
                  <a:pt x="4516" y="1314"/>
                </a:lnTo>
                <a:lnTo>
                  <a:pt x="4517" y="1316"/>
                </a:lnTo>
                <a:lnTo>
                  <a:pt x="4522" y="1325"/>
                </a:lnTo>
                <a:lnTo>
                  <a:pt x="4535" y="1355"/>
                </a:lnTo>
                <a:lnTo>
                  <a:pt x="4540" y="1364"/>
                </a:lnTo>
                <a:lnTo>
                  <a:pt x="4540" y="1366"/>
                </a:lnTo>
                <a:lnTo>
                  <a:pt x="4540" y="1367"/>
                </a:lnTo>
                <a:lnTo>
                  <a:pt x="4541" y="1367"/>
                </a:lnTo>
                <a:lnTo>
                  <a:pt x="4546" y="1378"/>
                </a:lnTo>
                <a:lnTo>
                  <a:pt x="4546" y="1379"/>
                </a:lnTo>
                <a:lnTo>
                  <a:pt x="4547" y="1384"/>
                </a:lnTo>
                <a:lnTo>
                  <a:pt x="4549" y="1385"/>
                </a:lnTo>
                <a:lnTo>
                  <a:pt x="4549" y="1387"/>
                </a:lnTo>
                <a:lnTo>
                  <a:pt x="4552" y="1393"/>
                </a:lnTo>
                <a:lnTo>
                  <a:pt x="4552" y="1395"/>
                </a:lnTo>
                <a:lnTo>
                  <a:pt x="4537" y="1395"/>
                </a:lnTo>
                <a:lnTo>
                  <a:pt x="4519" y="1395"/>
                </a:lnTo>
                <a:lnTo>
                  <a:pt x="4511" y="1395"/>
                </a:lnTo>
                <a:lnTo>
                  <a:pt x="4504" y="1395"/>
                </a:lnTo>
                <a:lnTo>
                  <a:pt x="4452" y="1395"/>
                </a:lnTo>
                <a:lnTo>
                  <a:pt x="4434" y="1395"/>
                </a:lnTo>
                <a:lnTo>
                  <a:pt x="4383" y="1395"/>
                </a:lnTo>
                <a:lnTo>
                  <a:pt x="4382" y="1395"/>
                </a:lnTo>
                <a:lnTo>
                  <a:pt x="4356" y="1396"/>
                </a:lnTo>
                <a:lnTo>
                  <a:pt x="4326" y="1396"/>
                </a:lnTo>
                <a:lnTo>
                  <a:pt x="4318" y="1396"/>
                </a:lnTo>
                <a:lnTo>
                  <a:pt x="4308" y="1396"/>
                </a:lnTo>
                <a:lnTo>
                  <a:pt x="4296" y="1396"/>
                </a:lnTo>
                <a:lnTo>
                  <a:pt x="4255" y="1396"/>
                </a:lnTo>
                <a:lnTo>
                  <a:pt x="4246" y="1396"/>
                </a:lnTo>
                <a:lnTo>
                  <a:pt x="4243" y="1396"/>
                </a:lnTo>
                <a:lnTo>
                  <a:pt x="4211" y="1395"/>
                </a:lnTo>
                <a:lnTo>
                  <a:pt x="4166" y="1395"/>
                </a:lnTo>
                <a:lnTo>
                  <a:pt x="4101" y="1395"/>
                </a:lnTo>
                <a:lnTo>
                  <a:pt x="4098" y="1395"/>
                </a:lnTo>
                <a:lnTo>
                  <a:pt x="4096" y="1395"/>
                </a:lnTo>
                <a:lnTo>
                  <a:pt x="4075" y="1395"/>
                </a:lnTo>
                <a:lnTo>
                  <a:pt x="4074" y="1395"/>
                </a:lnTo>
                <a:lnTo>
                  <a:pt x="4066" y="1395"/>
                </a:lnTo>
                <a:lnTo>
                  <a:pt x="4063" y="1395"/>
                </a:lnTo>
                <a:lnTo>
                  <a:pt x="4038" y="1395"/>
                </a:lnTo>
                <a:lnTo>
                  <a:pt x="4016" y="1395"/>
                </a:lnTo>
                <a:lnTo>
                  <a:pt x="3991" y="1395"/>
                </a:lnTo>
                <a:lnTo>
                  <a:pt x="3970" y="1395"/>
                </a:lnTo>
                <a:lnTo>
                  <a:pt x="3956" y="1395"/>
                </a:lnTo>
                <a:lnTo>
                  <a:pt x="3906" y="1395"/>
                </a:lnTo>
                <a:lnTo>
                  <a:pt x="3905" y="1395"/>
                </a:lnTo>
                <a:lnTo>
                  <a:pt x="3894" y="1395"/>
                </a:lnTo>
                <a:lnTo>
                  <a:pt x="3878" y="1395"/>
                </a:lnTo>
                <a:lnTo>
                  <a:pt x="3876" y="1395"/>
                </a:lnTo>
                <a:lnTo>
                  <a:pt x="3866" y="1395"/>
                </a:lnTo>
                <a:lnTo>
                  <a:pt x="3857" y="1395"/>
                </a:lnTo>
                <a:lnTo>
                  <a:pt x="3852" y="1395"/>
                </a:lnTo>
                <a:lnTo>
                  <a:pt x="3849" y="1395"/>
                </a:lnTo>
                <a:lnTo>
                  <a:pt x="3819" y="1395"/>
                </a:lnTo>
                <a:lnTo>
                  <a:pt x="3790" y="1395"/>
                </a:lnTo>
                <a:lnTo>
                  <a:pt x="3781" y="1395"/>
                </a:lnTo>
                <a:lnTo>
                  <a:pt x="3780" y="1395"/>
                </a:lnTo>
                <a:lnTo>
                  <a:pt x="3754" y="1395"/>
                </a:lnTo>
                <a:lnTo>
                  <a:pt x="3753" y="1395"/>
                </a:lnTo>
                <a:lnTo>
                  <a:pt x="3725" y="1395"/>
                </a:lnTo>
                <a:lnTo>
                  <a:pt x="3710" y="1395"/>
                </a:lnTo>
                <a:lnTo>
                  <a:pt x="3704" y="1395"/>
                </a:lnTo>
                <a:lnTo>
                  <a:pt x="3686" y="1395"/>
                </a:lnTo>
                <a:lnTo>
                  <a:pt x="3680" y="1395"/>
                </a:lnTo>
                <a:lnTo>
                  <a:pt x="3679" y="1395"/>
                </a:lnTo>
                <a:lnTo>
                  <a:pt x="3677" y="1395"/>
                </a:lnTo>
                <a:lnTo>
                  <a:pt x="3676" y="1395"/>
                </a:lnTo>
                <a:lnTo>
                  <a:pt x="3674" y="1395"/>
                </a:lnTo>
                <a:lnTo>
                  <a:pt x="3667" y="1395"/>
                </a:lnTo>
                <a:lnTo>
                  <a:pt x="3662" y="1395"/>
                </a:lnTo>
                <a:lnTo>
                  <a:pt x="3661" y="1395"/>
                </a:lnTo>
                <a:lnTo>
                  <a:pt x="3641" y="1395"/>
                </a:lnTo>
                <a:lnTo>
                  <a:pt x="3623" y="1395"/>
                </a:lnTo>
                <a:lnTo>
                  <a:pt x="3620" y="1395"/>
                </a:lnTo>
                <a:lnTo>
                  <a:pt x="3618" y="1395"/>
                </a:lnTo>
                <a:lnTo>
                  <a:pt x="3614" y="1395"/>
                </a:lnTo>
                <a:lnTo>
                  <a:pt x="3609" y="1395"/>
                </a:lnTo>
                <a:lnTo>
                  <a:pt x="3600" y="1395"/>
                </a:lnTo>
                <a:lnTo>
                  <a:pt x="3599" y="1395"/>
                </a:lnTo>
                <a:lnTo>
                  <a:pt x="3597" y="1395"/>
                </a:lnTo>
                <a:lnTo>
                  <a:pt x="3590" y="1395"/>
                </a:lnTo>
                <a:lnTo>
                  <a:pt x="3585" y="1395"/>
                </a:lnTo>
                <a:lnTo>
                  <a:pt x="3584" y="1395"/>
                </a:lnTo>
                <a:lnTo>
                  <a:pt x="3582" y="1395"/>
                </a:lnTo>
                <a:lnTo>
                  <a:pt x="3581" y="1395"/>
                </a:lnTo>
                <a:lnTo>
                  <a:pt x="3579" y="1395"/>
                </a:lnTo>
                <a:lnTo>
                  <a:pt x="3576" y="1395"/>
                </a:lnTo>
                <a:lnTo>
                  <a:pt x="3575" y="1395"/>
                </a:lnTo>
                <a:lnTo>
                  <a:pt x="3573" y="1395"/>
                </a:lnTo>
                <a:lnTo>
                  <a:pt x="3567" y="1395"/>
                </a:lnTo>
                <a:lnTo>
                  <a:pt x="3566" y="1395"/>
                </a:lnTo>
                <a:lnTo>
                  <a:pt x="3564" y="1395"/>
                </a:lnTo>
                <a:lnTo>
                  <a:pt x="3562" y="1395"/>
                </a:lnTo>
                <a:lnTo>
                  <a:pt x="3561" y="1395"/>
                </a:lnTo>
                <a:lnTo>
                  <a:pt x="3559" y="1395"/>
                </a:lnTo>
                <a:lnTo>
                  <a:pt x="3558" y="1395"/>
                </a:lnTo>
                <a:lnTo>
                  <a:pt x="3555" y="1395"/>
                </a:lnTo>
                <a:lnTo>
                  <a:pt x="3549" y="1395"/>
                </a:lnTo>
                <a:lnTo>
                  <a:pt x="3547" y="1395"/>
                </a:lnTo>
                <a:lnTo>
                  <a:pt x="3546" y="1395"/>
                </a:lnTo>
                <a:lnTo>
                  <a:pt x="3541" y="1395"/>
                </a:lnTo>
                <a:lnTo>
                  <a:pt x="3528" y="1395"/>
                </a:lnTo>
                <a:lnTo>
                  <a:pt x="3525" y="1395"/>
                </a:lnTo>
                <a:lnTo>
                  <a:pt x="3523" y="1395"/>
                </a:lnTo>
                <a:lnTo>
                  <a:pt x="3522" y="1395"/>
                </a:lnTo>
                <a:lnTo>
                  <a:pt x="3520" y="1395"/>
                </a:lnTo>
                <a:lnTo>
                  <a:pt x="3517" y="1395"/>
                </a:lnTo>
                <a:lnTo>
                  <a:pt x="3514" y="1395"/>
                </a:lnTo>
                <a:lnTo>
                  <a:pt x="3505" y="1395"/>
                </a:lnTo>
                <a:lnTo>
                  <a:pt x="3504" y="1395"/>
                </a:lnTo>
                <a:lnTo>
                  <a:pt x="3502" y="1395"/>
                </a:lnTo>
                <a:lnTo>
                  <a:pt x="3501" y="1395"/>
                </a:lnTo>
                <a:lnTo>
                  <a:pt x="3499" y="1395"/>
                </a:lnTo>
                <a:lnTo>
                  <a:pt x="3498" y="1395"/>
                </a:lnTo>
                <a:lnTo>
                  <a:pt x="3495" y="1395"/>
                </a:lnTo>
                <a:lnTo>
                  <a:pt x="3493" y="1395"/>
                </a:lnTo>
                <a:lnTo>
                  <a:pt x="3486" y="1395"/>
                </a:lnTo>
                <a:lnTo>
                  <a:pt x="3484" y="1395"/>
                </a:lnTo>
                <a:lnTo>
                  <a:pt x="3483" y="1395"/>
                </a:lnTo>
                <a:lnTo>
                  <a:pt x="3480" y="1395"/>
                </a:lnTo>
                <a:lnTo>
                  <a:pt x="3480" y="1396"/>
                </a:lnTo>
                <a:lnTo>
                  <a:pt x="3480" y="1398"/>
                </a:lnTo>
                <a:lnTo>
                  <a:pt x="3480" y="1399"/>
                </a:lnTo>
                <a:lnTo>
                  <a:pt x="3480" y="1404"/>
                </a:lnTo>
                <a:lnTo>
                  <a:pt x="3480" y="1405"/>
                </a:lnTo>
                <a:lnTo>
                  <a:pt x="3480" y="1407"/>
                </a:lnTo>
                <a:lnTo>
                  <a:pt x="3480" y="1408"/>
                </a:lnTo>
                <a:lnTo>
                  <a:pt x="3480" y="1410"/>
                </a:lnTo>
                <a:lnTo>
                  <a:pt x="3480" y="1411"/>
                </a:lnTo>
                <a:lnTo>
                  <a:pt x="3480" y="1414"/>
                </a:lnTo>
                <a:lnTo>
                  <a:pt x="3480" y="1416"/>
                </a:lnTo>
                <a:lnTo>
                  <a:pt x="3480" y="1417"/>
                </a:lnTo>
                <a:lnTo>
                  <a:pt x="3480" y="1420"/>
                </a:lnTo>
                <a:lnTo>
                  <a:pt x="3480" y="1422"/>
                </a:lnTo>
                <a:lnTo>
                  <a:pt x="3480" y="1423"/>
                </a:lnTo>
                <a:lnTo>
                  <a:pt x="3480" y="1425"/>
                </a:lnTo>
                <a:lnTo>
                  <a:pt x="3480" y="1428"/>
                </a:lnTo>
                <a:lnTo>
                  <a:pt x="3480" y="1429"/>
                </a:lnTo>
                <a:lnTo>
                  <a:pt x="3480" y="1431"/>
                </a:lnTo>
                <a:lnTo>
                  <a:pt x="3480" y="1437"/>
                </a:lnTo>
                <a:lnTo>
                  <a:pt x="3480" y="1441"/>
                </a:lnTo>
                <a:lnTo>
                  <a:pt x="3480" y="1443"/>
                </a:lnTo>
                <a:lnTo>
                  <a:pt x="3480" y="1445"/>
                </a:lnTo>
                <a:lnTo>
                  <a:pt x="3480" y="1446"/>
                </a:lnTo>
                <a:lnTo>
                  <a:pt x="3480" y="1448"/>
                </a:lnTo>
                <a:lnTo>
                  <a:pt x="3480" y="1449"/>
                </a:lnTo>
                <a:lnTo>
                  <a:pt x="3480" y="1454"/>
                </a:lnTo>
                <a:lnTo>
                  <a:pt x="3480" y="1455"/>
                </a:lnTo>
                <a:lnTo>
                  <a:pt x="3480" y="1457"/>
                </a:lnTo>
                <a:lnTo>
                  <a:pt x="3480" y="1458"/>
                </a:lnTo>
                <a:lnTo>
                  <a:pt x="3480" y="1460"/>
                </a:lnTo>
                <a:lnTo>
                  <a:pt x="3480" y="1461"/>
                </a:lnTo>
                <a:lnTo>
                  <a:pt x="3480" y="1464"/>
                </a:lnTo>
                <a:lnTo>
                  <a:pt x="3480" y="1467"/>
                </a:lnTo>
                <a:lnTo>
                  <a:pt x="3480" y="1469"/>
                </a:lnTo>
                <a:lnTo>
                  <a:pt x="3480" y="1470"/>
                </a:lnTo>
                <a:lnTo>
                  <a:pt x="3480" y="1472"/>
                </a:lnTo>
                <a:lnTo>
                  <a:pt x="3480" y="1473"/>
                </a:lnTo>
                <a:lnTo>
                  <a:pt x="3480" y="1475"/>
                </a:lnTo>
                <a:lnTo>
                  <a:pt x="3480" y="1476"/>
                </a:lnTo>
                <a:lnTo>
                  <a:pt x="3480" y="1478"/>
                </a:lnTo>
                <a:lnTo>
                  <a:pt x="3480" y="1479"/>
                </a:lnTo>
                <a:lnTo>
                  <a:pt x="3480" y="1481"/>
                </a:lnTo>
                <a:lnTo>
                  <a:pt x="3480" y="1482"/>
                </a:lnTo>
                <a:lnTo>
                  <a:pt x="3480" y="1484"/>
                </a:lnTo>
                <a:lnTo>
                  <a:pt x="3480" y="1485"/>
                </a:lnTo>
                <a:lnTo>
                  <a:pt x="3480" y="1487"/>
                </a:lnTo>
                <a:lnTo>
                  <a:pt x="3480" y="1488"/>
                </a:lnTo>
                <a:lnTo>
                  <a:pt x="3480" y="1490"/>
                </a:lnTo>
                <a:lnTo>
                  <a:pt x="3480" y="1491"/>
                </a:lnTo>
                <a:lnTo>
                  <a:pt x="3480" y="1493"/>
                </a:lnTo>
                <a:lnTo>
                  <a:pt x="3480" y="1494"/>
                </a:lnTo>
                <a:lnTo>
                  <a:pt x="3480" y="1496"/>
                </a:lnTo>
                <a:lnTo>
                  <a:pt x="3480" y="1498"/>
                </a:lnTo>
                <a:lnTo>
                  <a:pt x="3480" y="1499"/>
                </a:lnTo>
                <a:lnTo>
                  <a:pt x="3480" y="1501"/>
                </a:lnTo>
                <a:lnTo>
                  <a:pt x="3480" y="1502"/>
                </a:lnTo>
                <a:lnTo>
                  <a:pt x="3480" y="1504"/>
                </a:lnTo>
                <a:lnTo>
                  <a:pt x="3480" y="1505"/>
                </a:lnTo>
                <a:lnTo>
                  <a:pt x="3480" y="1507"/>
                </a:lnTo>
                <a:lnTo>
                  <a:pt x="3480" y="1508"/>
                </a:lnTo>
                <a:lnTo>
                  <a:pt x="3480" y="1510"/>
                </a:lnTo>
                <a:lnTo>
                  <a:pt x="3480" y="1511"/>
                </a:lnTo>
                <a:lnTo>
                  <a:pt x="3480" y="1513"/>
                </a:lnTo>
                <a:lnTo>
                  <a:pt x="3480" y="1514"/>
                </a:lnTo>
                <a:lnTo>
                  <a:pt x="3480" y="1516"/>
                </a:lnTo>
                <a:lnTo>
                  <a:pt x="3480" y="1517"/>
                </a:lnTo>
                <a:lnTo>
                  <a:pt x="3480" y="1519"/>
                </a:lnTo>
                <a:lnTo>
                  <a:pt x="3480" y="1520"/>
                </a:lnTo>
                <a:lnTo>
                  <a:pt x="3480" y="1525"/>
                </a:lnTo>
                <a:lnTo>
                  <a:pt x="3480" y="1526"/>
                </a:lnTo>
                <a:lnTo>
                  <a:pt x="3480" y="1529"/>
                </a:lnTo>
                <a:lnTo>
                  <a:pt x="3480" y="1534"/>
                </a:lnTo>
                <a:lnTo>
                  <a:pt x="3480" y="1535"/>
                </a:lnTo>
                <a:lnTo>
                  <a:pt x="3480" y="1537"/>
                </a:lnTo>
                <a:lnTo>
                  <a:pt x="3480" y="1538"/>
                </a:lnTo>
                <a:lnTo>
                  <a:pt x="3480" y="1540"/>
                </a:lnTo>
                <a:lnTo>
                  <a:pt x="3480" y="1541"/>
                </a:lnTo>
                <a:lnTo>
                  <a:pt x="3480" y="1543"/>
                </a:lnTo>
                <a:lnTo>
                  <a:pt x="3480" y="1544"/>
                </a:lnTo>
                <a:lnTo>
                  <a:pt x="3480" y="1546"/>
                </a:lnTo>
                <a:lnTo>
                  <a:pt x="3480" y="1547"/>
                </a:lnTo>
                <a:lnTo>
                  <a:pt x="3480" y="1549"/>
                </a:lnTo>
                <a:lnTo>
                  <a:pt x="3480" y="1551"/>
                </a:lnTo>
                <a:lnTo>
                  <a:pt x="3480" y="1552"/>
                </a:lnTo>
                <a:lnTo>
                  <a:pt x="3480" y="1554"/>
                </a:lnTo>
                <a:lnTo>
                  <a:pt x="3480" y="1555"/>
                </a:lnTo>
                <a:lnTo>
                  <a:pt x="3480" y="1557"/>
                </a:lnTo>
                <a:lnTo>
                  <a:pt x="3480" y="1558"/>
                </a:lnTo>
                <a:lnTo>
                  <a:pt x="3480" y="1560"/>
                </a:lnTo>
                <a:lnTo>
                  <a:pt x="3480" y="1561"/>
                </a:lnTo>
                <a:lnTo>
                  <a:pt x="3480" y="1563"/>
                </a:lnTo>
                <a:lnTo>
                  <a:pt x="3480" y="1566"/>
                </a:lnTo>
                <a:lnTo>
                  <a:pt x="3480" y="1567"/>
                </a:lnTo>
                <a:lnTo>
                  <a:pt x="3480" y="1569"/>
                </a:lnTo>
                <a:lnTo>
                  <a:pt x="3480" y="1576"/>
                </a:lnTo>
                <a:lnTo>
                  <a:pt x="3480" y="1578"/>
                </a:lnTo>
                <a:lnTo>
                  <a:pt x="3480" y="1579"/>
                </a:lnTo>
                <a:lnTo>
                  <a:pt x="3480" y="1581"/>
                </a:lnTo>
                <a:lnTo>
                  <a:pt x="3480" y="1582"/>
                </a:lnTo>
                <a:lnTo>
                  <a:pt x="3480" y="1584"/>
                </a:lnTo>
                <a:lnTo>
                  <a:pt x="3480" y="1585"/>
                </a:lnTo>
                <a:lnTo>
                  <a:pt x="3480" y="1590"/>
                </a:lnTo>
                <a:lnTo>
                  <a:pt x="3480" y="1591"/>
                </a:lnTo>
                <a:lnTo>
                  <a:pt x="3480" y="1593"/>
                </a:lnTo>
                <a:lnTo>
                  <a:pt x="3480" y="1596"/>
                </a:lnTo>
                <a:lnTo>
                  <a:pt x="3480" y="1599"/>
                </a:lnTo>
                <a:lnTo>
                  <a:pt x="3480" y="1600"/>
                </a:lnTo>
                <a:lnTo>
                  <a:pt x="3480" y="1602"/>
                </a:lnTo>
                <a:lnTo>
                  <a:pt x="3473" y="1602"/>
                </a:lnTo>
                <a:lnTo>
                  <a:pt x="3473" y="1617"/>
                </a:lnTo>
                <a:lnTo>
                  <a:pt x="3473" y="1620"/>
                </a:lnTo>
                <a:lnTo>
                  <a:pt x="3473" y="1623"/>
                </a:lnTo>
                <a:lnTo>
                  <a:pt x="3473" y="1631"/>
                </a:lnTo>
                <a:lnTo>
                  <a:pt x="3473" y="1634"/>
                </a:lnTo>
                <a:lnTo>
                  <a:pt x="3473" y="1637"/>
                </a:lnTo>
                <a:lnTo>
                  <a:pt x="3473" y="1640"/>
                </a:lnTo>
                <a:lnTo>
                  <a:pt x="3473" y="1643"/>
                </a:lnTo>
                <a:lnTo>
                  <a:pt x="3473" y="1652"/>
                </a:lnTo>
                <a:lnTo>
                  <a:pt x="3473" y="1653"/>
                </a:lnTo>
                <a:lnTo>
                  <a:pt x="3473" y="1655"/>
                </a:lnTo>
                <a:lnTo>
                  <a:pt x="3473" y="1657"/>
                </a:lnTo>
                <a:lnTo>
                  <a:pt x="3473" y="1658"/>
                </a:lnTo>
                <a:lnTo>
                  <a:pt x="3473" y="1660"/>
                </a:lnTo>
                <a:lnTo>
                  <a:pt x="3473" y="1661"/>
                </a:lnTo>
                <a:lnTo>
                  <a:pt x="3473" y="1663"/>
                </a:lnTo>
                <a:lnTo>
                  <a:pt x="3473" y="1664"/>
                </a:lnTo>
                <a:lnTo>
                  <a:pt x="3473" y="1666"/>
                </a:lnTo>
                <a:lnTo>
                  <a:pt x="3473" y="1667"/>
                </a:lnTo>
                <a:lnTo>
                  <a:pt x="3473" y="1669"/>
                </a:lnTo>
                <a:lnTo>
                  <a:pt x="3473" y="1670"/>
                </a:lnTo>
                <a:lnTo>
                  <a:pt x="3473" y="1672"/>
                </a:lnTo>
                <a:lnTo>
                  <a:pt x="3473" y="1675"/>
                </a:lnTo>
                <a:lnTo>
                  <a:pt x="3473" y="1678"/>
                </a:lnTo>
                <a:lnTo>
                  <a:pt x="3473" y="1681"/>
                </a:lnTo>
                <a:lnTo>
                  <a:pt x="3473" y="1688"/>
                </a:lnTo>
                <a:lnTo>
                  <a:pt x="3473" y="1690"/>
                </a:lnTo>
                <a:lnTo>
                  <a:pt x="3473" y="1691"/>
                </a:lnTo>
                <a:lnTo>
                  <a:pt x="3473" y="1697"/>
                </a:lnTo>
                <a:lnTo>
                  <a:pt x="3473" y="1699"/>
                </a:lnTo>
                <a:lnTo>
                  <a:pt x="3473" y="1702"/>
                </a:lnTo>
                <a:lnTo>
                  <a:pt x="3473" y="1703"/>
                </a:lnTo>
                <a:lnTo>
                  <a:pt x="3473" y="1706"/>
                </a:lnTo>
                <a:lnTo>
                  <a:pt x="3473" y="1708"/>
                </a:lnTo>
                <a:lnTo>
                  <a:pt x="3473" y="1710"/>
                </a:lnTo>
                <a:lnTo>
                  <a:pt x="3473" y="1714"/>
                </a:lnTo>
                <a:lnTo>
                  <a:pt x="3473" y="1717"/>
                </a:lnTo>
                <a:lnTo>
                  <a:pt x="3473" y="1719"/>
                </a:lnTo>
                <a:lnTo>
                  <a:pt x="3473" y="1728"/>
                </a:lnTo>
                <a:lnTo>
                  <a:pt x="3473" y="1731"/>
                </a:lnTo>
                <a:lnTo>
                  <a:pt x="3473" y="1734"/>
                </a:lnTo>
                <a:lnTo>
                  <a:pt x="3473" y="1737"/>
                </a:lnTo>
                <a:lnTo>
                  <a:pt x="3473" y="1740"/>
                </a:lnTo>
                <a:lnTo>
                  <a:pt x="3473" y="1741"/>
                </a:lnTo>
                <a:lnTo>
                  <a:pt x="3473" y="1743"/>
                </a:lnTo>
                <a:lnTo>
                  <a:pt x="3473" y="1744"/>
                </a:lnTo>
                <a:lnTo>
                  <a:pt x="3473" y="1746"/>
                </a:lnTo>
                <a:lnTo>
                  <a:pt x="3473" y="1747"/>
                </a:lnTo>
                <a:lnTo>
                  <a:pt x="3473" y="1749"/>
                </a:lnTo>
                <a:lnTo>
                  <a:pt x="3473" y="1750"/>
                </a:lnTo>
                <a:lnTo>
                  <a:pt x="3473" y="1752"/>
                </a:lnTo>
                <a:lnTo>
                  <a:pt x="3473" y="1753"/>
                </a:lnTo>
                <a:lnTo>
                  <a:pt x="3473" y="1755"/>
                </a:lnTo>
                <a:lnTo>
                  <a:pt x="3473" y="1756"/>
                </a:lnTo>
                <a:lnTo>
                  <a:pt x="3473" y="1758"/>
                </a:lnTo>
                <a:lnTo>
                  <a:pt x="3473" y="1761"/>
                </a:lnTo>
                <a:lnTo>
                  <a:pt x="3475" y="1766"/>
                </a:lnTo>
                <a:lnTo>
                  <a:pt x="3473" y="1767"/>
                </a:lnTo>
                <a:lnTo>
                  <a:pt x="3473" y="1769"/>
                </a:lnTo>
                <a:lnTo>
                  <a:pt x="3473" y="1770"/>
                </a:lnTo>
                <a:lnTo>
                  <a:pt x="3473" y="1772"/>
                </a:lnTo>
                <a:lnTo>
                  <a:pt x="3473" y="1773"/>
                </a:lnTo>
                <a:lnTo>
                  <a:pt x="3475" y="1773"/>
                </a:lnTo>
                <a:lnTo>
                  <a:pt x="3475" y="1775"/>
                </a:lnTo>
                <a:lnTo>
                  <a:pt x="3475" y="1778"/>
                </a:lnTo>
                <a:lnTo>
                  <a:pt x="3475" y="1781"/>
                </a:lnTo>
                <a:lnTo>
                  <a:pt x="3475" y="1787"/>
                </a:lnTo>
                <a:lnTo>
                  <a:pt x="3475" y="1788"/>
                </a:lnTo>
                <a:lnTo>
                  <a:pt x="3475" y="1790"/>
                </a:lnTo>
                <a:lnTo>
                  <a:pt x="3475" y="1791"/>
                </a:lnTo>
                <a:lnTo>
                  <a:pt x="3475" y="1793"/>
                </a:lnTo>
                <a:lnTo>
                  <a:pt x="3475" y="1794"/>
                </a:lnTo>
                <a:lnTo>
                  <a:pt x="3475" y="1796"/>
                </a:lnTo>
                <a:lnTo>
                  <a:pt x="3475" y="1797"/>
                </a:lnTo>
                <a:lnTo>
                  <a:pt x="3475" y="1799"/>
                </a:lnTo>
                <a:lnTo>
                  <a:pt x="3475" y="1800"/>
                </a:lnTo>
                <a:lnTo>
                  <a:pt x="3475" y="1802"/>
                </a:lnTo>
                <a:lnTo>
                  <a:pt x="3475" y="1803"/>
                </a:lnTo>
                <a:lnTo>
                  <a:pt x="3475" y="1805"/>
                </a:lnTo>
                <a:lnTo>
                  <a:pt x="3475" y="1806"/>
                </a:lnTo>
                <a:lnTo>
                  <a:pt x="3475" y="1808"/>
                </a:lnTo>
                <a:lnTo>
                  <a:pt x="3475" y="1809"/>
                </a:lnTo>
                <a:lnTo>
                  <a:pt x="3475" y="1814"/>
                </a:lnTo>
                <a:lnTo>
                  <a:pt x="3475" y="1817"/>
                </a:lnTo>
                <a:lnTo>
                  <a:pt x="3475" y="1820"/>
                </a:lnTo>
                <a:lnTo>
                  <a:pt x="3475" y="1825"/>
                </a:lnTo>
                <a:lnTo>
                  <a:pt x="3475" y="1826"/>
                </a:lnTo>
                <a:lnTo>
                  <a:pt x="3475" y="1828"/>
                </a:lnTo>
                <a:lnTo>
                  <a:pt x="3475" y="1831"/>
                </a:lnTo>
                <a:lnTo>
                  <a:pt x="3475" y="1832"/>
                </a:lnTo>
                <a:lnTo>
                  <a:pt x="3475" y="1834"/>
                </a:lnTo>
                <a:lnTo>
                  <a:pt x="3475" y="1835"/>
                </a:lnTo>
                <a:lnTo>
                  <a:pt x="3475" y="1837"/>
                </a:lnTo>
                <a:lnTo>
                  <a:pt x="3475" y="1838"/>
                </a:lnTo>
                <a:lnTo>
                  <a:pt x="3475" y="1840"/>
                </a:lnTo>
                <a:lnTo>
                  <a:pt x="3475" y="1841"/>
                </a:lnTo>
                <a:lnTo>
                  <a:pt x="3475" y="1843"/>
                </a:lnTo>
                <a:lnTo>
                  <a:pt x="3475" y="1844"/>
                </a:lnTo>
                <a:lnTo>
                  <a:pt x="3475" y="1847"/>
                </a:lnTo>
                <a:lnTo>
                  <a:pt x="3475" y="1850"/>
                </a:lnTo>
                <a:lnTo>
                  <a:pt x="3475" y="1855"/>
                </a:lnTo>
                <a:lnTo>
                  <a:pt x="3475" y="1856"/>
                </a:lnTo>
                <a:lnTo>
                  <a:pt x="3475" y="1858"/>
                </a:lnTo>
                <a:lnTo>
                  <a:pt x="3475" y="1861"/>
                </a:lnTo>
                <a:lnTo>
                  <a:pt x="3475" y="1862"/>
                </a:lnTo>
                <a:lnTo>
                  <a:pt x="3475" y="1865"/>
                </a:lnTo>
                <a:lnTo>
                  <a:pt x="3475" y="1878"/>
                </a:lnTo>
                <a:lnTo>
                  <a:pt x="3475" y="1881"/>
                </a:lnTo>
                <a:lnTo>
                  <a:pt x="3475" y="1885"/>
                </a:lnTo>
                <a:lnTo>
                  <a:pt x="3475" y="1890"/>
                </a:lnTo>
                <a:lnTo>
                  <a:pt x="3475" y="1894"/>
                </a:lnTo>
                <a:lnTo>
                  <a:pt x="3475" y="1896"/>
                </a:lnTo>
                <a:lnTo>
                  <a:pt x="3475" y="1899"/>
                </a:lnTo>
                <a:lnTo>
                  <a:pt x="3475" y="1909"/>
                </a:lnTo>
                <a:lnTo>
                  <a:pt x="3475" y="1912"/>
                </a:lnTo>
                <a:lnTo>
                  <a:pt x="3475" y="1914"/>
                </a:lnTo>
                <a:lnTo>
                  <a:pt x="3475" y="1915"/>
                </a:lnTo>
                <a:lnTo>
                  <a:pt x="3475" y="1918"/>
                </a:lnTo>
                <a:lnTo>
                  <a:pt x="3475" y="1920"/>
                </a:lnTo>
                <a:lnTo>
                  <a:pt x="3475" y="1922"/>
                </a:lnTo>
                <a:lnTo>
                  <a:pt x="3475" y="1925"/>
                </a:lnTo>
                <a:lnTo>
                  <a:pt x="3475" y="1928"/>
                </a:lnTo>
                <a:lnTo>
                  <a:pt x="3475" y="1931"/>
                </a:lnTo>
                <a:lnTo>
                  <a:pt x="3475" y="1932"/>
                </a:lnTo>
                <a:lnTo>
                  <a:pt x="3475" y="1934"/>
                </a:lnTo>
                <a:lnTo>
                  <a:pt x="3475" y="1937"/>
                </a:lnTo>
                <a:lnTo>
                  <a:pt x="3475" y="1938"/>
                </a:lnTo>
                <a:lnTo>
                  <a:pt x="3475" y="1941"/>
                </a:lnTo>
                <a:lnTo>
                  <a:pt x="3475" y="1943"/>
                </a:lnTo>
                <a:lnTo>
                  <a:pt x="3475" y="1946"/>
                </a:lnTo>
                <a:lnTo>
                  <a:pt x="3475" y="1947"/>
                </a:lnTo>
                <a:lnTo>
                  <a:pt x="3475" y="1955"/>
                </a:lnTo>
                <a:lnTo>
                  <a:pt x="3475" y="1956"/>
                </a:lnTo>
                <a:lnTo>
                  <a:pt x="3475" y="1959"/>
                </a:lnTo>
                <a:lnTo>
                  <a:pt x="3475" y="1961"/>
                </a:lnTo>
                <a:lnTo>
                  <a:pt x="3475" y="1962"/>
                </a:lnTo>
                <a:lnTo>
                  <a:pt x="3475" y="1964"/>
                </a:lnTo>
                <a:lnTo>
                  <a:pt x="3475" y="1971"/>
                </a:lnTo>
                <a:lnTo>
                  <a:pt x="3475" y="1976"/>
                </a:lnTo>
                <a:lnTo>
                  <a:pt x="3475" y="1978"/>
                </a:lnTo>
                <a:lnTo>
                  <a:pt x="3475" y="1981"/>
                </a:lnTo>
                <a:lnTo>
                  <a:pt x="3475" y="1984"/>
                </a:lnTo>
                <a:lnTo>
                  <a:pt x="3475" y="1985"/>
                </a:lnTo>
                <a:lnTo>
                  <a:pt x="3475" y="1988"/>
                </a:lnTo>
                <a:lnTo>
                  <a:pt x="3475" y="1990"/>
                </a:lnTo>
                <a:lnTo>
                  <a:pt x="3475" y="1991"/>
                </a:lnTo>
                <a:lnTo>
                  <a:pt x="3475" y="1993"/>
                </a:lnTo>
                <a:lnTo>
                  <a:pt x="3475" y="1994"/>
                </a:lnTo>
                <a:lnTo>
                  <a:pt x="3475" y="1997"/>
                </a:lnTo>
                <a:lnTo>
                  <a:pt x="3475" y="1999"/>
                </a:lnTo>
                <a:lnTo>
                  <a:pt x="3477" y="2000"/>
                </a:lnTo>
                <a:lnTo>
                  <a:pt x="3475" y="2002"/>
                </a:lnTo>
                <a:lnTo>
                  <a:pt x="3477" y="2002"/>
                </a:lnTo>
                <a:lnTo>
                  <a:pt x="3477" y="2003"/>
                </a:lnTo>
                <a:lnTo>
                  <a:pt x="3477" y="2005"/>
                </a:lnTo>
                <a:lnTo>
                  <a:pt x="3477" y="2015"/>
                </a:lnTo>
                <a:lnTo>
                  <a:pt x="3475" y="2015"/>
                </a:lnTo>
                <a:lnTo>
                  <a:pt x="3470" y="2015"/>
                </a:lnTo>
                <a:lnTo>
                  <a:pt x="3458" y="2015"/>
                </a:lnTo>
                <a:lnTo>
                  <a:pt x="3455" y="2015"/>
                </a:lnTo>
                <a:lnTo>
                  <a:pt x="3451" y="2015"/>
                </a:lnTo>
                <a:lnTo>
                  <a:pt x="3443" y="2015"/>
                </a:lnTo>
                <a:lnTo>
                  <a:pt x="3442" y="2015"/>
                </a:lnTo>
                <a:lnTo>
                  <a:pt x="3436" y="2015"/>
                </a:lnTo>
                <a:lnTo>
                  <a:pt x="3434" y="2015"/>
                </a:lnTo>
                <a:lnTo>
                  <a:pt x="3428" y="2015"/>
                </a:lnTo>
                <a:lnTo>
                  <a:pt x="3424" y="2015"/>
                </a:lnTo>
                <a:lnTo>
                  <a:pt x="3421" y="2015"/>
                </a:lnTo>
                <a:lnTo>
                  <a:pt x="3416" y="2015"/>
                </a:lnTo>
                <a:lnTo>
                  <a:pt x="3407" y="2015"/>
                </a:lnTo>
                <a:lnTo>
                  <a:pt x="3403" y="2015"/>
                </a:lnTo>
                <a:lnTo>
                  <a:pt x="3395" y="2015"/>
                </a:lnTo>
                <a:lnTo>
                  <a:pt x="3391" y="2015"/>
                </a:lnTo>
                <a:lnTo>
                  <a:pt x="3385" y="2015"/>
                </a:lnTo>
                <a:lnTo>
                  <a:pt x="3383" y="2015"/>
                </a:lnTo>
                <a:lnTo>
                  <a:pt x="3381" y="2017"/>
                </a:lnTo>
                <a:lnTo>
                  <a:pt x="3378" y="2017"/>
                </a:lnTo>
                <a:lnTo>
                  <a:pt x="3375" y="2017"/>
                </a:lnTo>
                <a:lnTo>
                  <a:pt x="3372" y="2017"/>
                </a:lnTo>
                <a:lnTo>
                  <a:pt x="3369" y="2017"/>
                </a:lnTo>
                <a:lnTo>
                  <a:pt x="3368" y="2017"/>
                </a:lnTo>
                <a:lnTo>
                  <a:pt x="3365" y="2017"/>
                </a:lnTo>
                <a:lnTo>
                  <a:pt x="3363" y="2017"/>
                </a:lnTo>
                <a:lnTo>
                  <a:pt x="3362" y="2017"/>
                </a:lnTo>
                <a:lnTo>
                  <a:pt x="3360" y="2017"/>
                </a:lnTo>
                <a:lnTo>
                  <a:pt x="3359" y="2017"/>
                </a:lnTo>
                <a:lnTo>
                  <a:pt x="3357" y="2017"/>
                </a:lnTo>
                <a:lnTo>
                  <a:pt x="3356" y="2017"/>
                </a:lnTo>
                <a:lnTo>
                  <a:pt x="3354" y="2017"/>
                </a:lnTo>
                <a:lnTo>
                  <a:pt x="3353" y="2017"/>
                </a:lnTo>
                <a:lnTo>
                  <a:pt x="3351" y="2017"/>
                </a:lnTo>
                <a:lnTo>
                  <a:pt x="3350" y="2017"/>
                </a:lnTo>
                <a:lnTo>
                  <a:pt x="3348" y="2017"/>
                </a:lnTo>
                <a:lnTo>
                  <a:pt x="3347" y="2017"/>
                </a:lnTo>
                <a:lnTo>
                  <a:pt x="3345" y="2017"/>
                </a:lnTo>
                <a:lnTo>
                  <a:pt x="3344" y="2017"/>
                </a:lnTo>
                <a:lnTo>
                  <a:pt x="3342" y="2017"/>
                </a:lnTo>
                <a:lnTo>
                  <a:pt x="3339" y="2017"/>
                </a:lnTo>
                <a:lnTo>
                  <a:pt x="3338" y="2017"/>
                </a:lnTo>
                <a:lnTo>
                  <a:pt x="3333" y="2017"/>
                </a:lnTo>
                <a:lnTo>
                  <a:pt x="3332" y="2017"/>
                </a:lnTo>
                <a:lnTo>
                  <a:pt x="3330" y="2017"/>
                </a:lnTo>
                <a:lnTo>
                  <a:pt x="3329" y="2017"/>
                </a:lnTo>
                <a:lnTo>
                  <a:pt x="3327" y="2017"/>
                </a:lnTo>
                <a:lnTo>
                  <a:pt x="3324" y="2017"/>
                </a:lnTo>
                <a:lnTo>
                  <a:pt x="3321" y="2017"/>
                </a:lnTo>
                <a:lnTo>
                  <a:pt x="3320" y="2017"/>
                </a:lnTo>
                <a:lnTo>
                  <a:pt x="3318" y="2017"/>
                </a:lnTo>
                <a:lnTo>
                  <a:pt x="3317" y="2017"/>
                </a:lnTo>
                <a:lnTo>
                  <a:pt x="3315" y="2017"/>
                </a:lnTo>
                <a:lnTo>
                  <a:pt x="3314" y="2017"/>
                </a:lnTo>
                <a:lnTo>
                  <a:pt x="3312" y="2017"/>
                </a:lnTo>
                <a:lnTo>
                  <a:pt x="3311" y="2017"/>
                </a:lnTo>
                <a:lnTo>
                  <a:pt x="3309" y="2017"/>
                </a:lnTo>
                <a:lnTo>
                  <a:pt x="3308" y="2017"/>
                </a:lnTo>
                <a:lnTo>
                  <a:pt x="3306" y="2017"/>
                </a:lnTo>
                <a:lnTo>
                  <a:pt x="3305" y="2017"/>
                </a:lnTo>
                <a:lnTo>
                  <a:pt x="3303" y="2017"/>
                </a:lnTo>
                <a:lnTo>
                  <a:pt x="3302" y="2017"/>
                </a:lnTo>
                <a:lnTo>
                  <a:pt x="3299" y="2017"/>
                </a:lnTo>
                <a:lnTo>
                  <a:pt x="3296" y="2017"/>
                </a:lnTo>
                <a:lnTo>
                  <a:pt x="3288" y="2017"/>
                </a:lnTo>
                <a:lnTo>
                  <a:pt x="3285" y="2017"/>
                </a:lnTo>
                <a:lnTo>
                  <a:pt x="3283" y="2017"/>
                </a:lnTo>
                <a:lnTo>
                  <a:pt x="3279" y="2017"/>
                </a:lnTo>
                <a:lnTo>
                  <a:pt x="3276" y="2017"/>
                </a:lnTo>
                <a:lnTo>
                  <a:pt x="3273" y="2017"/>
                </a:lnTo>
                <a:lnTo>
                  <a:pt x="3271" y="2017"/>
                </a:lnTo>
                <a:lnTo>
                  <a:pt x="3270" y="2017"/>
                </a:lnTo>
                <a:lnTo>
                  <a:pt x="3268" y="2017"/>
                </a:lnTo>
                <a:lnTo>
                  <a:pt x="3267" y="2017"/>
                </a:lnTo>
                <a:lnTo>
                  <a:pt x="3265" y="2017"/>
                </a:lnTo>
                <a:lnTo>
                  <a:pt x="3264" y="2017"/>
                </a:lnTo>
                <a:lnTo>
                  <a:pt x="3262" y="2017"/>
                </a:lnTo>
                <a:lnTo>
                  <a:pt x="3261" y="2017"/>
                </a:lnTo>
                <a:lnTo>
                  <a:pt x="3259" y="2017"/>
                </a:lnTo>
                <a:lnTo>
                  <a:pt x="3258" y="2017"/>
                </a:lnTo>
                <a:lnTo>
                  <a:pt x="3256" y="2017"/>
                </a:lnTo>
                <a:lnTo>
                  <a:pt x="3255" y="2017"/>
                </a:lnTo>
                <a:lnTo>
                  <a:pt x="3253" y="2017"/>
                </a:lnTo>
                <a:lnTo>
                  <a:pt x="3252" y="2017"/>
                </a:lnTo>
                <a:lnTo>
                  <a:pt x="3250" y="2017"/>
                </a:lnTo>
                <a:lnTo>
                  <a:pt x="3249" y="2017"/>
                </a:lnTo>
                <a:lnTo>
                  <a:pt x="3247" y="2017"/>
                </a:lnTo>
                <a:lnTo>
                  <a:pt x="3246" y="2017"/>
                </a:lnTo>
                <a:lnTo>
                  <a:pt x="3244" y="2017"/>
                </a:lnTo>
                <a:lnTo>
                  <a:pt x="3241" y="2017"/>
                </a:lnTo>
                <a:lnTo>
                  <a:pt x="3238" y="2017"/>
                </a:lnTo>
                <a:lnTo>
                  <a:pt x="3237" y="2017"/>
                </a:lnTo>
                <a:lnTo>
                  <a:pt x="3228" y="2017"/>
                </a:lnTo>
                <a:lnTo>
                  <a:pt x="3223" y="2017"/>
                </a:lnTo>
                <a:lnTo>
                  <a:pt x="3222" y="2017"/>
                </a:lnTo>
                <a:lnTo>
                  <a:pt x="3220" y="2017"/>
                </a:lnTo>
                <a:lnTo>
                  <a:pt x="3219" y="2017"/>
                </a:lnTo>
                <a:lnTo>
                  <a:pt x="3217" y="2017"/>
                </a:lnTo>
                <a:lnTo>
                  <a:pt x="3216" y="2017"/>
                </a:lnTo>
                <a:lnTo>
                  <a:pt x="3214" y="2017"/>
                </a:lnTo>
                <a:lnTo>
                  <a:pt x="3211" y="2017"/>
                </a:lnTo>
                <a:lnTo>
                  <a:pt x="3210" y="2017"/>
                </a:lnTo>
                <a:lnTo>
                  <a:pt x="3188" y="2017"/>
                </a:lnTo>
                <a:lnTo>
                  <a:pt x="3182" y="2017"/>
                </a:lnTo>
                <a:lnTo>
                  <a:pt x="3173" y="2017"/>
                </a:lnTo>
                <a:lnTo>
                  <a:pt x="3161" y="2017"/>
                </a:lnTo>
                <a:lnTo>
                  <a:pt x="3160" y="2017"/>
                </a:lnTo>
                <a:lnTo>
                  <a:pt x="3158" y="2017"/>
                </a:lnTo>
                <a:lnTo>
                  <a:pt x="3157" y="2017"/>
                </a:lnTo>
                <a:lnTo>
                  <a:pt x="3151" y="2017"/>
                </a:lnTo>
                <a:lnTo>
                  <a:pt x="3149" y="2017"/>
                </a:lnTo>
                <a:lnTo>
                  <a:pt x="3146" y="2017"/>
                </a:lnTo>
                <a:lnTo>
                  <a:pt x="3145" y="2017"/>
                </a:lnTo>
                <a:lnTo>
                  <a:pt x="3143" y="2017"/>
                </a:lnTo>
                <a:lnTo>
                  <a:pt x="3142" y="2017"/>
                </a:lnTo>
                <a:lnTo>
                  <a:pt x="3140" y="2017"/>
                </a:lnTo>
                <a:lnTo>
                  <a:pt x="3139" y="2017"/>
                </a:lnTo>
                <a:lnTo>
                  <a:pt x="3137" y="2017"/>
                </a:lnTo>
                <a:lnTo>
                  <a:pt x="3133" y="2017"/>
                </a:lnTo>
                <a:lnTo>
                  <a:pt x="3131" y="2017"/>
                </a:lnTo>
                <a:lnTo>
                  <a:pt x="3128" y="2017"/>
                </a:lnTo>
                <a:lnTo>
                  <a:pt x="3124" y="2017"/>
                </a:lnTo>
                <a:lnTo>
                  <a:pt x="3121" y="2017"/>
                </a:lnTo>
                <a:lnTo>
                  <a:pt x="3118" y="2017"/>
                </a:lnTo>
                <a:lnTo>
                  <a:pt x="3116" y="2017"/>
                </a:lnTo>
                <a:lnTo>
                  <a:pt x="3111" y="2017"/>
                </a:lnTo>
                <a:lnTo>
                  <a:pt x="3108" y="2017"/>
                </a:lnTo>
                <a:lnTo>
                  <a:pt x="3107" y="2017"/>
                </a:lnTo>
                <a:lnTo>
                  <a:pt x="3104" y="2017"/>
                </a:lnTo>
                <a:lnTo>
                  <a:pt x="3101" y="2017"/>
                </a:lnTo>
                <a:lnTo>
                  <a:pt x="3099" y="2017"/>
                </a:lnTo>
                <a:lnTo>
                  <a:pt x="3096" y="2017"/>
                </a:lnTo>
                <a:lnTo>
                  <a:pt x="3095" y="2017"/>
                </a:lnTo>
                <a:lnTo>
                  <a:pt x="3092" y="2017"/>
                </a:lnTo>
                <a:lnTo>
                  <a:pt x="3090" y="2017"/>
                </a:lnTo>
                <a:lnTo>
                  <a:pt x="3089" y="2017"/>
                </a:lnTo>
                <a:lnTo>
                  <a:pt x="3086" y="2017"/>
                </a:lnTo>
                <a:lnTo>
                  <a:pt x="3083" y="2017"/>
                </a:lnTo>
                <a:lnTo>
                  <a:pt x="3081" y="2017"/>
                </a:lnTo>
                <a:lnTo>
                  <a:pt x="3078" y="2017"/>
                </a:lnTo>
                <a:lnTo>
                  <a:pt x="3074" y="2017"/>
                </a:lnTo>
                <a:lnTo>
                  <a:pt x="3071" y="2017"/>
                </a:lnTo>
                <a:lnTo>
                  <a:pt x="3069" y="2017"/>
                </a:lnTo>
                <a:lnTo>
                  <a:pt x="3068" y="2017"/>
                </a:lnTo>
                <a:lnTo>
                  <a:pt x="3066" y="2017"/>
                </a:lnTo>
                <a:lnTo>
                  <a:pt x="3057" y="2017"/>
                </a:lnTo>
                <a:lnTo>
                  <a:pt x="3053" y="2017"/>
                </a:lnTo>
                <a:lnTo>
                  <a:pt x="3050" y="2017"/>
                </a:lnTo>
                <a:lnTo>
                  <a:pt x="3048" y="2017"/>
                </a:lnTo>
                <a:lnTo>
                  <a:pt x="3044" y="2017"/>
                </a:lnTo>
                <a:lnTo>
                  <a:pt x="3041" y="2017"/>
                </a:lnTo>
                <a:lnTo>
                  <a:pt x="3039" y="2017"/>
                </a:lnTo>
                <a:lnTo>
                  <a:pt x="3033" y="2017"/>
                </a:lnTo>
                <a:lnTo>
                  <a:pt x="3032" y="2017"/>
                </a:lnTo>
                <a:lnTo>
                  <a:pt x="3029" y="2017"/>
                </a:lnTo>
                <a:lnTo>
                  <a:pt x="3024" y="2017"/>
                </a:lnTo>
                <a:lnTo>
                  <a:pt x="3023" y="2017"/>
                </a:lnTo>
                <a:lnTo>
                  <a:pt x="3021" y="2017"/>
                </a:lnTo>
                <a:lnTo>
                  <a:pt x="3016" y="2018"/>
                </a:lnTo>
                <a:lnTo>
                  <a:pt x="3015" y="2018"/>
                </a:lnTo>
                <a:lnTo>
                  <a:pt x="3013" y="2018"/>
                </a:lnTo>
                <a:lnTo>
                  <a:pt x="3012" y="2018"/>
                </a:lnTo>
                <a:lnTo>
                  <a:pt x="3010" y="2018"/>
                </a:lnTo>
                <a:lnTo>
                  <a:pt x="3009" y="2018"/>
                </a:lnTo>
                <a:lnTo>
                  <a:pt x="3007" y="2018"/>
                </a:lnTo>
                <a:lnTo>
                  <a:pt x="3006" y="2018"/>
                </a:lnTo>
                <a:lnTo>
                  <a:pt x="3004" y="2018"/>
                </a:lnTo>
                <a:lnTo>
                  <a:pt x="3001" y="2018"/>
                </a:lnTo>
                <a:lnTo>
                  <a:pt x="2998" y="2018"/>
                </a:lnTo>
                <a:lnTo>
                  <a:pt x="2997" y="2018"/>
                </a:lnTo>
                <a:lnTo>
                  <a:pt x="2995" y="2018"/>
                </a:lnTo>
                <a:lnTo>
                  <a:pt x="2994" y="2018"/>
                </a:lnTo>
                <a:lnTo>
                  <a:pt x="2992" y="2018"/>
                </a:lnTo>
                <a:lnTo>
                  <a:pt x="2991" y="2018"/>
                </a:lnTo>
                <a:lnTo>
                  <a:pt x="2989" y="2018"/>
                </a:lnTo>
                <a:lnTo>
                  <a:pt x="2986" y="2018"/>
                </a:lnTo>
                <a:lnTo>
                  <a:pt x="2985" y="2018"/>
                </a:lnTo>
                <a:lnTo>
                  <a:pt x="2983" y="2018"/>
                </a:lnTo>
                <a:lnTo>
                  <a:pt x="2982" y="2018"/>
                </a:lnTo>
                <a:lnTo>
                  <a:pt x="2980" y="2018"/>
                </a:lnTo>
                <a:lnTo>
                  <a:pt x="2979" y="2018"/>
                </a:lnTo>
                <a:lnTo>
                  <a:pt x="2976" y="2018"/>
                </a:lnTo>
                <a:lnTo>
                  <a:pt x="2973" y="2018"/>
                </a:lnTo>
                <a:lnTo>
                  <a:pt x="2970" y="2018"/>
                </a:lnTo>
                <a:lnTo>
                  <a:pt x="2968" y="2018"/>
                </a:lnTo>
                <a:lnTo>
                  <a:pt x="2967" y="2018"/>
                </a:lnTo>
                <a:lnTo>
                  <a:pt x="2965" y="2018"/>
                </a:lnTo>
                <a:lnTo>
                  <a:pt x="2964" y="2018"/>
                </a:lnTo>
                <a:lnTo>
                  <a:pt x="2962" y="2018"/>
                </a:lnTo>
                <a:lnTo>
                  <a:pt x="2961" y="2018"/>
                </a:lnTo>
                <a:lnTo>
                  <a:pt x="2958" y="2018"/>
                </a:lnTo>
                <a:lnTo>
                  <a:pt x="2956" y="2018"/>
                </a:lnTo>
                <a:lnTo>
                  <a:pt x="2955" y="2018"/>
                </a:lnTo>
                <a:lnTo>
                  <a:pt x="2953" y="2018"/>
                </a:lnTo>
                <a:lnTo>
                  <a:pt x="2952" y="2018"/>
                </a:lnTo>
                <a:lnTo>
                  <a:pt x="2950" y="2018"/>
                </a:lnTo>
                <a:lnTo>
                  <a:pt x="2949" y="2018"/>
                </a:lnTo>
                <a:lnTo>
                  <a:pt x="2947" y="2018"/>
                </a:lnTo>
                <a:lnTo>
                  <a:pt x="2946" y="2018"/>
                </a:lnTo>
                <a:lnTo>
                  <a:pt x="2944" y="2018"/>
                </a:lnTo>
                <a:lnTo>
                  <a:pt x="2938" y="2018"/>
                </a:lnTo>
                <a:lnTo>
                  <a:pt x="2937" y="2018"/>
                </a:lnTo>
                <a:lnTo>
                  <a:pt x="2935" y="2020"/>
                </a:lnTo>
                <a:lnTo>
                  <a:pt x="2932" y="2020"/>
                </a:lnTo>
                <a:lnTo>
                  <a:pt x="2930" y="2020"/>
                </a:lnTo>
                <a:lnTo>
                  <a:pt x="2929" y="2020"/>
                </a:lnTo>
                <a:lnTo>
                  <a:pt x="2923" y="2020"/>
                </a:lnTo>
                <a:lnTo>
                  <a:pt x="2914" y="2020"/>
                </a:lnTo>
                <a:lnTo>
                  <a:pt x="2912" y="2020"/>
                </a:lnTo>
                <a:lnTo>
                  <a:pt x="2911" y="2020"/>
                </a:lnTo>
                <a:lnTo>
                  <a:pt x="2909" y="2020"/>
                </a:lnTo>
                <a:lnTo>
                  <a:pt x="2908" y="2020"/>
                </a:lnTo>
                <a:lnTo>
                  <a:pt x="2906" y="2020"/>
                </a:lnTo>
                <a:lnTo>
                  <a:pt x="2903" y="2020"/>
                </a:lnTo>
                <a:lnTo>
                  <a:pt x="2902" y="2020"/>
                </a:lnTo>
                <a:lnTo>
                  <a:pt x="2896" y="2020"/>
                </a:lnTo>
                <a:lnTo>
                  <a:pt x="2894" y="2020"/>
                </a:lnTo>
                <a:lnTo>
                  <a:pt x="2887" y="2020"/>
                </a:lnTo>
                <a:lnTo>
                  <a:pt x="2882" y="2020"/>
                </a:lnTo>
                <a:lnTo>
                  <a:pt x="2878" y="2020"/>
                </a:lnTo>
                <a:lnTo>
                  <a:pt x="2873" y="2020"/>
                </a:lnTo>
                <a:lnTo>
                  <a:pt x="2870" y="2020"/>
                </a:lnTo>
                <a:lnTo>
                  <a:pt x="2869" y="2020"/>
                </a:lnTo>
                <a:lnTo>
                  <a:pt x="2867" y="2020"/>
                </a:lnTo>
                <a:lnTo>
                  <a:pt x="2866" y="2020"/>
                </a:lnTo>
                <a:lnTo>
                  <a:pt x="2863" y="2020"/>
                </a:lnTo>
                <a:lnTo>
                  <a:pt x="2861" y="2020"/>
                </a:lnTo>
                <a:lnTo>
                  <a:pt x="2860" y="2020"/>
                </a:lnTo>
                <a:lnTo>
                  <a:pt x="2860" y="2018"/>
                </a:lnTo>
                <a:lnTo>
                  <a:pt x="2860" y="2017"/>
                </a:lnTo>
                <a:lnTo>
                  <a:pt x="2843" y="2017"/>
                </a:lnTo>
                <a:lnTo>
                  <a:pt x="2829" y="2017"/>
                </a:lnTo>
                <a:lnTo>
                  <a:pt x="2828" y="2017"/>
                </a:lnTo>
                <a:lnTo>
                  <a:pt x="2826" y="2017"/>
                </a:lnTo>
                <a:lnTo>
                  <a:pt x="2790" y="2017"/>
                </a:lnTo>
                <a:lnTo>
                  <a:pt x="2772" y="2017"/>
                </a:lnTo>
                <a:lnTo>
                  <a:pt x="2661" y="2017"/>
                </a:lnTo>
                <a:lnTo>
                  <a:pt x="2657" y="2017"/>
                </a:lnTo>
                <a:lnTo>
                  <a:pt x="2656" y="2017"/>
                </a:lnTo>
                <a:lnTo>
                  <a:pt x="2588" y="2017"/>
                </a:lnTo>
                <a:lnTo>
                  <a:pt x="2553" y="2017"/>
                </a:lnTo>
                <a:lnTo>
                  <a:pt x="2520" y="2017"/>
                </a:lnTo>
                <a:lnTo>
                  <a:pt x="2496" y="2017"/>
                </a:lnTo>
                <a:lnTo>
                  <a:pt x="2486" y="2017"/>
                </a:lnTo>
                <a:lnTo>
                  <a:pt x="2483" y="2017"/>
                </a:lnTo>
                <a:lnTo>
                  <a:pt x="2481" y="2017"/>
                </a:lnTo>
                <a:lnTo>
                  <a:pt x="2481" y="2015"/>
                </a:lnTo>
                <a:lnTo>
                  <a:pt x="2480" y="2015"/>
                </a:lnTo>
                <a:lnTo>
                  <a:pt x="2478" y="2014"/>
                </a:lnTo>
                <a:lnTo>
                  <a:pt x="2476" y="2012"/>
                </a:lnTo>
                <a:lnTo>
                  <a:pt x="2475" y="2012"/>
                </a:lnTo>
                <a:lnTo>
                  <a:pt x="2475" y="2011"/>
                </a:lnTo>
                <a:lnTo>
                  <a:pt x="2473" y="2011"/>
                </a:lnTo>
                <a:lnTo>
                  <a:pt x="2472" y="2009"/>
                </a:lnTo>
                <a:lnTo>
                  <a:pt x="2470" y="2008"/>
                </a:lnTo>
                <a:lnTo>
                  <a:pt x="2469" y="2008"/>
                </a:lnTo>
                <a:lnTo>
                  <a:pt x="2467" y="2008"/>
                </a:lnTo>
                <a:lnTo>
                  <a:pt x="2467" y="2006"/>
                </a:lnTo>
                <a:lnTo>
                  <a:pt x="2466" y="2006"/>
                </a:lnTo>
                <a:lnTo>
                  <a:pt x="2466" y="2005"/>
                </a:lnTo>
                <a:lnTo>
                  <a:pt x="2466" y="2003"/>
                </a:lnTo>
                <a:lnTo>
                  <a:pt x="2466" y="2002"/>
                </a:lnTo>
                <a:lnTo>
                  <a:pt x="2467" y="2000"/>
                </a:lnTo>
                <a:lnTo>
                  <a:pt x="2467" y="1999"/>
                </a:lnTo>
                <a:lnTo>
                  <a:pt x="2467" y="1997"/>
                </a:lnTo>
                <a:lnTo>
                  <a:pt x="2469" y="1997"/>
                </a:lnTo>
                <a:lnTo>
                  <a:pt x="2469" y="1996"/>
                </a:lnTo>
                <a:lnTo>
                  <a:pt x="2470" y="1996"/>
                </a:lnTo>
                <a:lnTo>
                  <a:pt x="2470" y="1994"/>
                </a:lnTo>
                <a:lnTo>
                  <a:pt x="2470" y="1993"/>
                </a:lnTo>
                <a:lnTo>
                  <a:pt x="2470" y="1991"/>
                </a:lnTo>
                <a:lnTo>
                  <a:pt x="2470" y="1990"/>
                </a:lnTo>
                <a:lnTo>
                  <a:pt x="2470" y="1988"/>
                </a:lnTo>
                <a:lnTo>
                  <a:pt x="2470" y="1987"/>
                </a:lnTo>
                <a:lnTo>
                  <a:pt x="2472" y="1987"/>
                </a:lnTo>
                <a:lnTo>
                  <a:pt x="2472" y="1985"/>
                </a:lnTo>
                <a:lnTo>
                  <a:pt x="2472" y="1984"/>
                </a:lnTo>
                <a:lnTo>
                  <a:pt x="2473" y="1982"/>
                </a:lnTo>
                <a:lnTo>
                  <a:pt x="2473" y="1981"/>
                </a:lnTo>
                <a:lnTo>
                  <a:pt x="2472" y="1979"/>
                </a:lnTo>
                <a:lnTo>
                  <a:pt x="2472" y="1978"/>
                </a:lnTo>
                <a:lnTo>
                  <a:pt x="2472" y="1976"/>
                </a:lnTo>
                <a:lnTo>
                  <a:pt x="2472" y="1975"/>
                </a:lnTo>
                <a:lnTo>
                  <a:pt x="2472" y="1973"/>
                </a:lnTo>
                <a:lnTo>
                  <a:pt x="2470" y="1971"/>
                </a:lnTo>
                <a:lnTo>
                  <a:pt x="2470" y="1970"/>
                </a:lnTo>
                <a:lnTo>
                  <a:pt x="2470" y="1968"/>
                </a:lnTo>
                <a:lnTo>
                  <a:pt x="2469" y="1967"/>
                </a:lnTo>
                <a:lnTo>
                  <a:pt x="2467" y="1965"/>
                </a:lnTo>
                <a:lnTo>
                  <a:pt x="2466" y="1964"/>
                </a:lnTo>
                <a:lnTo>
                  <a:pt x="2464" y="1962"/>
                </a:lnTo>
                <a:lnTo>
                  <a:pt x="2464" y="1961"/>
                </a:lnTo>
                <a:lnTo>
                  <a:pt x="2463" y="1961"/>
                </a:lnTo>
                <a:lnTo>
                  <a:pt x="2461" y="1961"/>
                </a:lnTo>
                <a:lnTo>
                  <a:pt x="2461" y="1959"/>
                </a:lnTo>
                <a:lnTo>
                  <a:pt x="2460" y="1959"/>
                </a:lnTo>
                <a:lnTo>
                  <a:pt x="2460" y="1958"/>
                </a:lnTo>
                <a:lnTo>
                  <a:pt x="2460" y="1956"/>
                </a:lnTo>
                <a:lnTo>
                  <a:pt x="2458" y="1956"/>
                </a:lnTo>
                <a:lnTo>
                  <a:pt x="2457" y="1956"/>
                </a:lnTo>
                <a:lnTo>
                  <a:pt x="2455" y="1956"/>
                </a:lnTo>
                <a:lnTo>
                  <a:pt x="2452" y="1955"/>
                </a:lnTo>
                <a:lnTo>
                  <a:pt x="2451" y="1955"/>
                </a:lnTo>
                <a:lnTo>
                  <a:pt x="2449" y="1955"/>
                </a:lnTo>
                <a:lnTo>
                  <a:pt x="2448" y="1955"/>
                </a:lnTo>
                <a:lnTo>
                  <a:pt x="2446" y="1955"/>
                </a:lnTo>
                <a:lnTo>
                  <a:pt x="2443" y="1955"/>
                </a:lnTo>
                <a:lnTo>
                  <a:pt x="2443" y="1956"/>
                </a:lnTo>
                <a:lnTo>
                  <a:pt x="2442" y="1956"/>
                </a:lnTo>
                <a:lnTo>
                  <a:pt x="2440" y="1958"/>
                </a:lnTo>
                <a:lnTo>
                  <a:pt x="2439" y="1958"/>
                </a:lnTo>
                <a:lnTo>
                  <a:pt x="2437" y="1958"/>
                </a:lnTo>
                <a:lnTo>
                  <a:pt x="2436" y="1959"/>
                </a:lnTo>
                <a:lnTo>
                  <a:pt x="2434" y="1959"/>
                </a:lnTo>
                <a:lnTo>
                  <a:pt x="2434" y="1961"/>
                </a:lnTo>
                <a:lnTo>
                  <a:pt x="2433" y="1961"/>
                </a:lnTo>
                <a:lnTo>
                  <a:pt x="2431" y="1961"/>
                </a:lnTo>
                <a:lnTo>
                  <a:pt x="2430" y="1961"/>
                </a:lnTo>
                <a:lnTo>
                  <a:pt x="2428" y="1961"/>
                </a:lnTo>
                <a:lnTo>
                  <a:pt x="2427" y="1961"/>
                </a:lnTo>
                <a:lnTo>
                  <a:pt x="2427" y="1962"/>
                </a:lnTo>
                <a:lnTo>
                  <a:pt x="2425" y="1962"/>
                </a:lnTo>
                <a:lnTo>
                  <a:pt x="2424" y="1962"/>
                </a:lnTo>
                <a:lnTo>
                  <a:pt x="2422" y="1962"/>
                </a:lnTo>
                <a:lnTo>
                  <a:pt x="2419" y="1961"/>
                </a:lnTo>
                <a:lnTo>
                  <a:pt x="2419" y="1959"/>
                </a:lnTo>
                <a:lnTo>
                  <a:pt x="2418" y="1958"/>
                </a:lnTo>
                <a:lnTo>
                  <a:pt x="2418" y="1956"/>
                </a:lnTo>
                <a:lnTo>
                  <a:pt x="2418" y="1955"/>
                </a:lnTo>
                <a:lnTo>
                  <a:pt x="2418" y="1953"/>
                </a:lnTo>
                <a:lnTo>
                  <a:pt x="2416" y="1953"/>
                </a:lnTo>
                <a:lnTo>
                  <a:pt x="2416" y="1952"/>
                </a:lnTo>
                <a:lnTo>
                  <a:pt x="2415" y="1952"/>
                </a:lnTo>
                <a:lnTo>
                  <a:pt x="2413" y="1952"/>
                </a:lnTo>
                <a:lnTo>
                  <a:pt x="2412" y="1953"/>
                </a:lnTo>
                <a:lnTo>
                  <a:pt x="2410" y="1953"/>
                </a:lnTo>
                <a:lnTo>
                  <a:pt x="2410" y="1952"/>
                </a:lnTo>
                <a:lnTo>
                  <a:pt x="2410" y="1950"/>
                </a:lnTo>
                <a:lnTo>
                  <a:pt x="2409" y="1950"/>
                </a:lnTo>
                <a:lnTo>
                  <a:pt x="2409" y="1949"/>
                </a:lnTo>
                <a:lnTo>
                  <a:pt x="2409" y="1947"/>
                </a:lnTo>
                <a:lnTo>
                  <a:pt x="2407" y="1947"/>
                </a:lnTo>
                <a:lnTo>
                  <a:pt x="2407" y="1946"/>
                </a:lnTo>
                <a:lnTo>
                  <a:pt x="2406" y="1946"/>
                </a:lnTo>
                <a:lnTo>
                  <a:pt x="2404" y="1946"/>
                </a:lnTo>
                <a:lnTo>
                  <a:pt x="2404" y="1944"/>
                </a:lnTo>
                <a:lnTo>
                  <a:pt x="2403" y="1944"/>
                </a:lnTo>
                <a:lnTo>
                  <a:pt x="2401" y="1944"/>
                </a:lnTo>
                <a:lnTo>
                  <a:pt x="2398" y="1944"/>
                </a:lnTo>
                <a:lnTo>
                  <a:pt x="2397" y="1944"/>
                </a:lnTo>
                <a:lnTo>
                  <a:pt x="2395" y="1944"/>
                </a:lnTo>
                <a:lnTo>
                  <a:pt x="2395" y="1946"/>
                </a:lnTo>
                <a:lnTo>
                  <a:pt x="2394" y="1946"/>
                </a:lnTo>
                <a:lnTo>
                  <a:pt x="2392" y="1947"/>
                </a:lnTo>
                <a:lnTo>
                  <a:pt x="2391" y="1949"/>
                </a:lnTo>
                <a:lnTo>
                  <a:pt x="2389" y="1950"/>
                </a:lnTo>
                <a:lnTo>
                  <a:pt x="2387" y="1950"/>
                </a:lnTo>
                <a:lnTo>
                  <a:pt x="2386" y="1949"/>
                </a:lnTo>
                <a:lnTo>
                  <a:pt x="2384" y="1947"/>
                </a:lnTo>
                <a:lnTo>
                  <a:pt x="2383" y="1944"/>
                </a:lnTo>
                <a:lnTo>
                  <a:pt x="2383" y="1943"/>
                </a:lnTo>
                <a:lnTo>
                  <a:pt x="2381" y="1941"/>
                </a:lnTo>
                <a:lnTo>
                  <a:pt x="2381" y="1940"/>
                </a:lnTo>
                <a:lnTo>
                  <a:pt x="2381" y="1938"/>
                </a:lnTo>
                <a:lnTo>
                  <a:pt x="2380" y="1937"/>
                </a:lnTo>
                <a:lnTo>
                  <a:pt x="2380" y="1934"/>
                </a:lnTo>
                <a:lnTo>
                  <a:pt x="2381" y="1934"/>
                </a:lnTo>
                <a:lnTo>
                  <a:pt x="2381" y="1931"/>
                </a:lnTo>
                <a:lnTo>
                  <a:pt x="2381" y="1929"/>
                </a:lnTo>
                <a:lnTo>
                  <a:pt x="2380" y="1929"/>
                </a:lnTo>
                <a:lnTo>
                  <a:pt x="2380" y="1928"/>
                </a:lnTo>
                <a:lnTo>
                  <a:pt x="2378" y="1926"/>
                </a:lnTo>
                <a:lnTo>
                  <a:pt x="2377" y="1926"/>
                </a:lnTo>
                <a:lnTo>
                  <a:pt x="2372" y="1926"/>
                </a:lnTo>
                <a:lnTo>
                  <a:pt x="2372" y="1925"/>
                </a:lnTo>
                <a:lnTo>
                  <a:pt x="2371" y="1925"/>
                </a:lnTo>
                <a:lnTo>
                  <a:pt x="2371" y="1923"/>
                </a:lnTo>
                <a:lnTo>
                  <a:pt x="2369" y="1922"/>
                </a:lnTo>
                <a:lnTo>
                  <a:pt x="2369" y="1920"/>
                </a:lnTo>
                <a:lnTo>
                  <a:pt x="2369" y="1918"/>
                </a:lnTo>
                <a:lnTo>
                  <a:pt x="2369" y="1917"/>
                </a:lnTo>
                <a:lnTo>
                  <a:pt x="2369" y="1915"/>
                </a:lnTo>
                <a:lnTo>
                  <a:pt x="2368" y="1915"/>
                </a:lnTo>
                <a:lnTo>
                  <a:pt x="2366" y="1914"/>
                </a:lnTo>
                <a:lnTo>
                  <a:pt x="2365" y="1912"/>
                </a:lnTo>
                <a:lnTo>
                  <a:pt x="2363" y="1911"/>
                </a:lnTo>
                <a:lnTo>
                  <a:pt x="2363" y="1909"/>
                </a:lnTo>
                <a:lnTo>
                  <a:pt x="2362" y="1908"/>
                </a:lnTo>
                <a:lnTo>
                  <a:pt x="2360" y="1906"/>
                </a:lnTo>
                <a:lnTo>
                  <a:pt x="2359" y="1905"/>
                </a:lnTo>
                <a:lnTo>
                  <a:pt x="2357" y="1905"/>
                </a:lnTo>
                <a:lnTo>
                  <a:pt x="2357" y="1903"/>
                </a:lnTo>
                <a:lnTo>
                  <a:pt x="2354" y="1903"/>
                </a:lnTo>
                <a:lnTo>
                  <a:pt x="2354" y="1902"/>
                </a:lnTo>
                <a:lnTo>
                  <a:pt x="2353" y="1902"/>
                </a:lnTo>
                <a:lnTo>
                  <a:pt x="2353" y="1900"/>
                </a:lnTo>
                <a:lnTo>
                  <a:pt x="2351" y="1900"/>
                </a:lnTo>
                <a:lnTo>
                  <a:pt x="2350" y="1900"/>
                </a:lnTo>
                <a:lnTo>
                  <a:pt x="2348" y="1899"/>
                </a:lnTo>
                <a:lnTo>
                  <a:pt x="2347" y="1899"/>
                </a:lnTo>
                <a:lnTo>
                  <a:pt x="2345" y="1899"/>
                </a:lnTo>
                <a:lnTo>
                  <a:pt x="2342" y="1899"/>
                </a:lnTo>
                <a:lnTo>
                  <a:pt x="2341" y="1899"/>
                </a:lnTo>
                <a:lnTo>
                  <a:pt x="2339" y="1899"/>
                </a:lnTo>
                <a:lnTo>
                  <a:pt x="2338" y="1900"/>
                </a:lnTo>
                <a:lnTo>
                  <a:pt x="2336" y="1900"/>
                </a:lnTo>
                <a:lnTo>
                  <a:pt x="2332" y="1900"/>
                </a:lnTo>
                <a:lnTo>
                  <a:pt x="2330" y="1900"/>
                </a:lnTo>
                <a:lnTo>
                  <a:pt x="2329" y="1899"/>
                </a:lnTo>
                <a:lnTo>
                  <a:pt x="2327" y="1899"/>
                </a:lnTo>
                <a:lnTo>
                  <a:pt x="2327" y="1897"/>
                </a:lnTo>
                <a:lnTo>
                  <a:pt x="2327" y="1896"/>
                </a:lnTo>
                <a:lnTo>
                  <a:pt x="2327" y="1894"/>
                </a:lnTo>
                <a:lnTo>
                  <a:pt x="2326" y="1894"/>
                </a:lnTo>
                <a:lnTo>
                  <a:pt x="2323" y="1893"/>
                </a:lnTo>
                <a:lnTo>
                  <a:pt x="2321" y="1893"/>
                </a:lnTo>
                <a:lnTo>
                  <a:pt x="2320" y="1894"/>
                </a:lnTo>
                <a:lnTo>
                  <a:pt x="2318" y="1893"/>
                </a:lnTo>
                <a:lnTo>
                  <a:pt x="2318" y="1891"/>
                </a:lnTo>
                <a:lnTo>
                  <a:pt x="2317" y="1891"/>
                </a:lnTo>
                <a:lnTo>
                  <a:pt x="2317" y="1890"/>
                </a:lnTo>
                <a:lnTo>
                  <a:pt x="2315" y="1890"/>
                </a:lnTo>
                <a:lnTo>
                  <a:pt x="2314" y="1888"/>
                </a:lnTo>
                <a:lnTo>
                  <a:pt x="2314" y="1887"/>
                </a:lnTo>
                <a:lnTo>
                  <a:pt x="2312" y="1887"/>
                </a:lnTo>
                <a:lnTo>
                  <a:pt x="2311" y="1887"/>
                </a:lnTo>
                <a:lnTo>
                  <a:pt x="2309" y="1887"/>
                </a:lnTo>
                <a:lnTo>
                  <a:pt x="2308" y="1887"/>
                </a:lnTo>
                <a:lnTo>
                  <a:pt x="2308" y="1888"/>
                </a:lnTo>
                <a:lnTo>
                  <a:pt x="2308" y="1890"/>
                </a:lnTo>
                <a:lnTo>
                  <a:pt x="2308" y="1891"/>
                </a:lnTo>
                <a:lnTo>
                  <a:pt x="2305" y="1891"/>
                </a:lnTo>
                <a:lnTo>
                  <a:pt x="2303" y="1890"/>
                </a:lnTo>
                <a:lnTo>
                  <a:pt x="2302" y="1887"/>
                </a:lnTo>
                <a:lnTo>
                  <a:pt x="2302" y="1885"/>
                </a:lnTo>
                <a:lnTo>
                  <a:pt x="2300" y="1885"/>
                </a:lnTo>
                <a:lnTo>
                  <a:pt x="2300" y="1884"/>
                </a:lnTo>
                <a:lnTo>
                  <a:pt x="2300" y="1882"/>
                </a:lnTo>
                <a:lnTo>
                  <a:pt x="2300" y="1881"/>
                </a:lnTo>
                <a:lnTo>
                  <a:pt x="2302" y="1881"/>
                </a:lnTo>
                <a:lnTo>
                  <a:pt x="2303" y="1879"/>
                </a:lnTo>
                <a:lnTo>
                  <a:pt x="2303" y="1878"/>
                </a:lnTo>
                <a:lnTo>
                  <a:pt x="2302" y="1878"/>
                </a:lnTo>
                <a:lnTo>
                  <a:pt x="2300" y="1878"/>
                </a:lnTo>
                <a:lnTo>
                  <a:pt x="2299" y="1878"/>
                </a:lnTo>
                <a:lnTo>
                  <a:pt x="2297" y="1879"/>
                </a:lnTo>
                <a:lnTo>
                  <a:pt x="2295" y="1878"/>
                </a:lnTo>
                <a:lnTo>
                  <a:pt x="2294" y="1878"/>
                </a:lnTo>
                <a:lnTo>
                  <a:pt x="2292" y="1879"/>
                </a:lnTo>
                <a:lnTo>
                  <a:pt x="2291" y="1879"/>
                </a:lnTo>
                <a:lnTo>
                  <a:pt x="2289" y="1879"/>
                </a:lnTo>
                <a:lnTo>
                  <a:pt x="2288" y="1879"/>
                </a:lnTo>
                <a:lnTo>
                  <a:pt x="2286" y="1878"/>
                </a:lnTo>
                <a:lnTo>
                  <a:pt x="2285" y="1878"/>
                </a:lnTo>
                <a:lnTo>
                  <a:pt x="2282" y="1878"/>
                </a:lnTo>
                <a:lnTo>
                  <a:pt x="2277" y="1878"/>
                </a:lnTo>
                <a:lnTo>
                  <a:pt x="2276" y="1878"/>
                </a:lnTo>
                <a:lnTo>
                  <a:pt x="2274" y="1876"/>
                </a:lnTo>
                <a:lnTo>
                  <a:pt x="2273" y="1876"/>
                </a:lnTo>
                <a:lnTo>
                  <a:pt x="2270" y="1876"/>
                </a:lnTo>
                <a:lnTo>
                  <a:pt x="2268" y="1875"/>
                </a:lnTo>
                <a:lnTo>
                  <a:pt x="2268" y="1873"/>
                </a:lnTo>
                <a:lnTo>
                  <a:pt x="2267" y="1872"/>
                </a:lnTo>
                <a:lnTo>
                  <a:pt x="2267" y="1870"/>
                </a:lnTo>
                <a:lnTo>
                  <a:pt x="2267" y="1867"/>
                </a:lnTo>
                <a:lnTo>
                  <a:pt x="2267" y="1865"/>
                </a:lnTo>
                <a:lnTo>
                  <a:pt x="2265" y="1864"/>
                </a:lnTo>
                <a:lnTo>
                  <a:pt x="2264" y="1861"/>
                </a:lnTo>
                <a:lnTo>
                  <a:pt x="2264" y="1859"/>
                </a:lnTo>
                <a:lnTo>
                  <a:pt x="2261" y="1856"/>
                </a:lnTo>
                <a:lnTo>
                  <a:pt x="2261" y="1855"/>
                </a:lnTo>
                <a:lnTo>
                  <a:pt x="2259" y="1853"/>
                </a:lnTo>
                <a:lnTo>
                  <a:pt x="2258" y="1852"/>
                </a:lnTo>
                <a:lnTo>
                  <a:pt x="2258" y="1849"/>
                </a:lnTo>
                <a:lnTo>
                  <a:pt x="2258" y="1846"/>
                </a:lnTo>
                <a:lnTo>
                  <a:pt x="2256" y="1844"/>
                </a:lnTo>
                <a:lnTo>
                  <a:pt x="2256" y="1841"/>
                </a:lnTo>
                <a:lnTo>
                  <a:pt x="2256" y="1840"/>
                </a:lnTo>
                <a:lnTo>
                  <a:pt x="2256" y="1838"/>
                </a:lnTo>
                <a:lnTo>
                  <a:pt x="2258" y="1837"/>
                </a:lnTo>
                <a:lnTo>
                  <a:pt x="2258" y="1834"/>
                </a:lnTo>
                <a:lnTo>
                  <a:pt x="2258" y="1832"/>
                </a:lnTo>
                <a:lnTo>
                  <a:pt x="2259" y="1829"/>
                </a:lnTo>
                <a:lnTo>
                  <a:pt x="2259" y="1828"/>
                </a:lnTo>
                <a:lnTo>
                  <a:pt x="2259" y="1826"/>
                </a:lnTo>
                <a:lnTo>
                  <a:pt x="2259" y="1825"/>
                </a:lnTo>
                <a:lnTo>
                  <a:pt x="2258" y="1823"/>
                </a:lnTo>
                <a:lnTo>
                  <a:pt x="2258" y="1822"/>
                </a:lnTo>
                <a:lnTo>
                  <a:pt x="2258" y="1820"/>
                </a:lnTo>
                <a:lnTo>
                  <a:pt x="2258" y="1819"/>
                </a:lnTo>
                <a:lnTo>
                  <a:pt x="2256" y="1819"/>
                </a:lnTo>
                <a:lnTo>
                  <a:pt x="2256" y="1817"/>
                </a:lnTo>
                <a:lnTo>
                  <a:pt x="2256" y="1816"/>
                </a:lnTo>
                <a:lnTo>
                  <a:pt x="2258" y="1814"/>
                </a:lnTo>
                <a:lnTo>
                  <a:pt x="2259" y="1812"/>
                </a:lnTo>
                <a:lnTo>
                  <a:pt x="2259" y="1811"/>
                </a:lnTo>
                <a:lnTo>
                  <a:pt x="2259" y="1809"/>
                </a:lnTo>
                <a:lnTo>
                  <a:pt x="2261" y="1809"/>
                </a:lnTo>
                <a:lnTo>
                  <a:pt x="2261" y="1805"/>
                </a:lnTo>
                <a:lnTo>
                  <a:pt x="2261" y="1803"/>
                </a:lnTo>
                <a:lnTo>
                  <a:pt x="2262" y="1803"/>
                </a:lnTo>
                <a:lnTo>
                  <a:pt x="2262" y="1802"/>
                </a:lnTo>
                <a:lnTo>
                  <a:pt x="2264" y="1800"/>
                </a:lnTo>
                <a:lnTo>
                  <a:pt x="2265" y="1799"/>
                </a:lnTo>
                <a:lnTo>
                  <a:pt x="2265" y="1797"/>
                </a:lnTo>
                <a:lnTo>
                  <a:pt x="2265" y="1796"/>
                </a:lnTo>
                <a:lnTo>
                  <a:pt x="2264" y="1796"/>
                </a:lnTo>
                <a:lnTo>
                  <a:pt x="2264" y="1794"/>
                </a:lnTo>
                <a:lnTo>
                  <a:pt x="2264" y="1793"/>
                </a:lnTo>
                <a:lnTo>
                  <a:pt x="2262" y="1791"/>
                </a:lnTo>
                <a:lnTo>
                  <a:pt x="2262" y="1790"/>
                </a:lnTo>
                <a:lnTo>
                  <a:pt x="2261" y="1790"/>
                </a:lnTo>
                <a:lnTo>
                  <a:pt x="2261" y="1788"/>
                </a:lnTo>
                <a:lnTo>
                  <a:pt x="2259" y="1788"/>
                </a:lnTo>
                <a:lnTo>
                  <a:pt x="2259" y="1787"/>
                </a:lnTo>
                <a:lnTo>
                  <a:pt x="2258" y="1787"/>
                </a:lnTo>
                <a:lnTo>
                  <a:pt x="2258" y="1785"/>
                </a:lnTo>
                <a:lnTo>
                  <a:pt x="2256" y="1785"/>
                </a:lnTo>
                <a:lnTo>
                  <a:pt x="2256" y="1784"/>
                </a:lnTo>
                <a:lnTo>
                  <a:pt x="2255" y="1784"/>
                </a:lnTo>
                <a:lnTo>
                  <a:pt x="2255" y="1782"/>
                </a:lnTo>
                <a:lnTo>
                  <a:pt x="2255" y="1781"/>
                </a:lnTo>
                <a:lnTo>
                  <a:pt x="2253" y="1781"/>
                </a:lnTo>
                <a:lnTo>
                  <a:pt x="2253" y="1779"/>
                </a:lnTo>
                <a:lnTo>
                  <a:pt x="2252" y="1778"/>
                </a:lnTo>
                <a:lnTo>
                  <a:pt x="2250" y="1776"/>
                </a:lnTo>
                <a:lnTo>
                  <a:pt x="2250" y="1775"/>
                </a:lnTo>
                <a:lnTo>
                  <a:pt x="2249" y="1773"/>
                </a:lnTo>
                <a:lnTo>
                  <a:pt x="2247" y="1772"/>
                </a:lnTo>
                <a:lnTo>
                  <a:pt x="2247" y="1770"/>
                </a:lnTo>
                <a:lnTo>
                  <a:pt x="2247" y="1769"/>
                </a:lnTo>
                <a:lnTo>
                  <a:pt x="2247" y="1767"/>
                </a:lnTo>
                <a:lnTo>
                  <a:pt x="2246" y="1766"/>
                </a:lnTo>
                <a:lnTo>
                  <a:pt x="2246" y="1799"/>
                </a:lnTo>
                <a:lnTo>
                  <a:pt x="2246" y="1812"/>
                </a:lnTo>
                <a:lnTo>
                  <a:pt x="2247" y="1812"/>
                </a:lnTo>
                <a:lnTo>
                  <a:pt x="2247" y="1861"/>
                </a:lnTo>
                <a:lnTo>
                  <a:pt x="2247" y="1872"/>
                </a:lnTo>
                <a:lnTo>
                  <a:pt x="2247" y="1882"/>
                </a:lnTo>
                <a:lnTo>
                  <a:pt x="2247" y="1888"/>
                </a:lnTo>
                <a:lnTo>
                  <a:pt x="2247" y="1894"/>
                </a:lnTo>
                <a:lnTo>
                  <a:pt x="2247" y="1899"/>
                </a:lnTo>
                <a:lnTo>
                  <a:pt x="2247" y="1903"/>
                </a:lnTo>
                <a:lnTo>
                  <a:pt x="2247" y="1908"/>
                </a:lnTo>
                <a:lnTo>
                  <a:pt x="2247" y="1909"/>
                </a:lnTo>
                <a:lnTo>
                  <a:pt x="2247" y="1911"/>
                </a:lnTo>
                <a:lnTo>
                  <a:pt x="2247" y="1917"/>
                </a:lnTo>
                <a:lnTo>
                  <a:pt x="2247" y="1937"/>
                </a:lnTo>
                <a:lnTo>
                  <a:pt x="2247" y="1947"/>
                </a:lnTo>
                <a:lnTo>
                  <a:pt x="2247" y="1953"/>
                </a:lnTo>
                <a:lnTo>
                  <a:pt x="2247" y="1956"/>
                </a:lnTo>
                <a:lnTo>
                  <a:pt x="2247" y="1968"/>
                </a:lnTo>
                <a:lnTo>
                  <a:pt x="2247" y="1976"/>
                </a:lnTo>
                <a:lnTo>
                  <a:pt x="2247" y="1982"/>
                </a:lnTo>
                <a:lnTo>
                  <a:pt x="2247" y="2002"/>
                </a:lnTo>
                <a:lnTo>
                  <a:pt x="2247" y="2011"/>
                </a:lnTo>
                <a:lnTo>
                  <a:pt x="2247" y="2020"/>
                </a:lnTo>
                <a:lnTo>
                  <a:pt x="2247" y="2034"/>
                </a:lnTo>
                <a:lnTo>
                  <a:pt x="2247" y="2044"/>
                </a:lnTo>
                <a:lnTo>
                  <a:pt x="2247" y="2047"/>
                </a:lnTo>
                <a:lnTo>
                  <a:pt x="2247" y="2127"/>
                </a:lnTo>
                <a:lnTo>
                  <a:pt x="2247" y="2132"/>
                </a:lnTo>
                <a:lnTo>
                  <a:pt x="2247" y="2150"/>
                </a:lnTo>
                <a:lnTo>
                  <a:pt x="2247" y="2170"/>
                </a:lnTo>
                <a:lnTo>
                  <a:pt x="2247" y="2184"/>
                </a:lnTo>
                <a:lnTo>
                  <a:pt x="2247" y="2188"/>
                </a:lnTo>
                <a:lnTo>
                  <a:pt x="2247" y="2205"/>
                </a:lnTo>
                <a:lnTo>
                  <a:pt x="2247" y="2206"/>
                </a:lnTo>
                <a:lnTo>
                  <a:pt x="2247" y="2212"/>
                </a:lnTo>
                <a:lnTo>
                  <a:pt x="2247" y="2217"/>
                </a:lnTo>
                <a:lnTo>
                  <a:pt x="2247" y="2223"/>
                </a:lnTo>
                <a:lnTo>
                  <a:pt x="2247" y="2224"/>
                </a:lnTo>
                <a:lnTo>
                  <a:pt x="2247" y="2226"/>
                </a:lnTo>
                <a:lnTo>
                  <a:pt x="2247" y="2227"/>
                </a:lnTo>
                <a:lnTo>
                  <a:pt x="2247" y="2297"/>
                </a:lnTo>
                <a:lnTo>
                  <a:pt x="2247" y="2303"/>
                </a:lnTo>
                <a:lnTo>
                  <a:pt x="2247" y="2305"/>
                </a:lnTo>
                <a:lnTo>
                  <a:pt x="2247" y="2332"/>
                </a:lnTo>
                <a:lnTo>
                  <a:pt x="2247" y="2333"/>
                </a:lnTo>
                <a:lnTo>
                  <a:pt x="2247" y="2335"/>
                </a:lnTo>
                <a:lnTo>
                  <a:pt x="2247" y="2336"/>
                </a:lnTo>
                <a:lnTo>
                  <a:pt x="2247" y="2341"/>
                </a:lnTo>
                <a:lnTo>
                  <a:pt x="2247" y="2343"/>
                </a:lnTo>
                <a:lnTo>
                  <a:pt x="2247" y="2356"/>
                </a:lnTo>
                <a:lnTo>
                  <a:pt x="2247" y="2383"/>
                </a:lnTo>
                <a:lnTo>
                  <a:pt x="2247" y="2386"/>
                </a:lnTo>
                <a:lnTo>
                  <a:pt x="2247" y="2394"/>
                </a:lnTo>
                <a:lnTo>
                  <a:pt x="2247" y="2405"/>
                </a:lnTo>
                <a:lnTo>
                  <a:pt x="2247" y="2433"/>
                </a:lnTo>
                <a:lnTo>
                  <a:pt x="2247" y="2435"/>
                </a:lnTo>
                <a:lnTo>
                  <a:pt x="2246" y="2435"/>
                </a:lnTo>
                <a:lnTo>
                  <a:pt x="2246" y="2470"/>
                </a:lnTo>
                <a:lnTo>
                  <a:pt x="2246" y="2477"/>
                </a:lnTo>
                <a:lnTo>
                  <a:pt x="2246" y="2482"/>
                </a:lnTo>
                <a:lnTo>
                  <a:pt x="2246" y="2505"/>
                </a:lnTo>
                <a:lnTo>
                  <a:pt x="2246" y="2506"/>
                </a:lnTo>
                <a:lnTo>
                  <a:pt x="2246" y="2508"/>
                </a:lnTo>
                <a:lnTo>
                  <a:pt x="2246" y="2509"/>
                </a:lnTo>
                <a:lnTo>
                  <a:pt x="2246" y="2518"/>
                </a:lnTo>
                <a:lnTo>
                  <a:pt x="2246" y="2521"/>
                </a:lnTo>
                <a:lnTo>
                  <a:pt x="2246" y="2573"/>
                </a:lnTo>
                <a:lnTo>
                  <a:pt x="2246" y="2591"/>
                </a:lnTo>
                <a:lnTo>
                  <a:pt x="2246" y="2612"/>
                </a:lnTo>
                <a:lnTo>
                  <a:pt x="2246" y="2618"/>
                </a:lnTo>
                <a:lnTo>
                  <a:pt x="2246" y="2621"/>
                </a:lnTo>
                <a:lnTo>
                  <a:pt x="2246" y="2641"/>
                </a:lnTo>
                <a:lnTo>
                  <a:pt x="2244" y="2641"/>
                </a:lnTo>
                <a:lnTo>
                  <a:pt x="2244" y="2642"/>
                </a:lnTo>
                <a:lnTo>
                  <a:pt x="2244" y="2647"/>
                </a:lnTo>
                <a:lnTo>
                  <a:pt x="2244" y="2653"/>
                </a:lnTo>
                <a:lnTo>
                  <a:pt x="2244" y="2667"/>
                </a:lnTo>
                <a:lnTo>
                  <a:pt x="2244" y="2674"/>
                </a:lnTo>
                <a:lnTo>
                  <a:pt x="2244" y="2683"/>
                </a:lnTo>
                <a:lnTo>
                  <a:pt x="2244" y="2689"/>
                </a:lnTo>
                <a:lnTo>
                  <a:pt x="2244" y="2710"/>
                </a:lnTo>
                <a:lnTo>
                  <a:pt x="2244" y="2732"/>
                </a:lnTo>
                <a:lnTo>
                  <a:pt x="2244" y="2736"/>
                </a:lnTo>
                <a:lnTo>
                  <a:pt x="2244" y="2741"/>
                </a:lnTo>
                <a:lnTo>
                  <a:pt x="2244" y="2762"/>
                </a:lnTo>
                <a:lnTo>
                  <a:pt x="2244" y="2771"/>
                </a:lnTo>
                <a:lnTo>
                  <a:pt x="2244" y="2795"/>
                </a:lnTo>
                <a:lnTo>
                  <a:pt x="2244" y="2797"/>
                </a:lnTo>
                <a:lnTo>
                  <a:pt x="2244" y="2806"/>
                </a:lnTo>
                <a:lnTo>
                  <a:pt x="2244" y="2826"/>
                </a:lnTo>
                <a:lnTo>
                  <a:pt x="2244" y="2836"/>
                </a:lnTo>
                <a:lnTo>
                  <a:pt x="2244" y="2847"/>
                </a:lnTo>
                <a:lnTo>
                  <a:pt x="2244" y="2859"/>
                </a:lnTo>
                <a:lnTo>
                  <a:pt x="2244" y="2873"/>
                </a:lnTo>
                <a:lnTo>
                  <a:pt x="2244" y="2891"/>
                </a:lnTo>
                <a:lnTo>
                  <a:pt x="2244" y="2892"/>
                </a:lnTo>
                <a:lnTo>
                  <a:pt x="2244" y="2894"/>
                </a:lnTo>
                <a:lnTo>
                  <a:pt x="2244" y="2895"/>
                </a:lnTo>
                <a:lnTo>
                  <a:pt x="2244" y="2898"/>
                </a:lnTo>
                <a:lnTo>
                  <a:pt x="2244" y="2900"/>
                </a:lnTo>
                <a:lnTo>
                  <a:pt x="2244" y="2909"/>
                </a:lnTo>
                <a:lnTo>
                  <a:pt x="2244" y="2935"/>
                </a:lnTo>
                <a:lnTo>
                  <a:pt x="2244" y="2982"/>
                </a:lnTo>
                <a:lnTo>
                  <a:pt x="2244" y="2989"/>
                </a:lnTo>
                <a:lnTo>
                  <a:pt x="2244" y="2997"/>
                </a:lnTo>
                <a:lnTo>
                  <a:pt x="2244" y="3001"/>
                </a:lnTo>
                <a:lnTo>
                  <a:pt x="2244" y="3004"/>
                </a:lnTo>
                <a:lnTo>
                  <a:pt x="2244" y="3006"/>
                </a:lnTo>
                <a:lnTo>
                  <a:pt x="2244" y="3010"/>
                </a:lnTo>
                <a:lnTo>
                  <a:pt x="2244" y="3015"/>
                </a:lnTo>
                <a:lnTo>
                  <a:pt x="2244" y="3019"/>
                </a:lnTo>
                <a:lnTo>
                  <a:pt x="2244" y="3024"/>
                </a:lnTo>
                <a:lnTo>
                  <a:pt x="2244" y="3028"/>
                </a:lnTo>
                <a:lnTo>
                  <a:pt x="2244" y="3032"/>
                </a:lnTo>
                <a:lnTo>
                  <a:pt x="2244" y="3033"/>
                </a:lnTo>
                <a:lnTo>
                  <a:pt x="2244" y="3039"/>
                </a:lnTo>
                <a:lnTo>
                  <a:pt x="2244" y="3045"/>
                </a:lnTo>
                <a:lnTo>
                  <a:pt x="2244" y="3054"/>
                </a:lnTo>
                <a:lnTo>
                  <a:pt x="2244" y="3065"/>
                </a:lnTo>
                <a:lnTo>
                  <a:pt x="2244" y="3074"/>
                </a:lnTo>
                <a:lnTo>
                  <a:pt x="2244" y="3081"/>
                </a:lnTo>
                <a:lnTo>
                  <a:pt x="2244" y="3085"/>
                </a:lnTo>
                <a:lnTo>
                  <a:pt x="2244" y="3088"/>
                </a:lnTo>
                <a:lnTo>
                  <a:pt x="2244" y="3089"/>
                </a:lnTo>
                <a:lnTo>
                  <a:pt x="2244" y="3116"/>
                </a:lnTo>
                <a:lnTo>
                  <a:pt x="2244" y="3125"/>
                </a:lnTo>
                <a:lnTo>
                  <a:pt x="2244" y="3134"/>
                </a:lnTo>
                <a:lnTo>
                  <a:pt x="2244" y="3138"/>
                </a:lnTo>
                <a:lnTo>
                  <a:pt x="2244" y="3141"/>
                </a:lnTo>
                <a:lnTo>
                  <a:pt x="2244" y="3153"/>
                </a:lnTo>
                <a:lnTo>
                  <a:pt x="2244" y="3162"/>
                </a:lnTo>
                <a:lnTo>
                  <a:pt x="2244" y="3166"/>
                </a:lnTo>
                <a:lnTo>
                  <a:pt x="2244" y="3171"/>
                </a:lnTo>
                <a:lnTo>
                  <a:pt x="2244" y="3178"/>
                </a:lnTo>
                <a:lnTo>
                  <a:pt x="2244" y="3186"/>
                </a:lnTo>
                <a:lnTo>
                  <a:pt x="2244" y="3192"/>
                </a:lnTo>
                <a:lnTo>
                  <a:pt x="2244" y="3197"/>
                </a:lnTo>
                <a:lnTo>
                  <a:pt x="2244" y="3200"/>
                </a:lnTo>
                <a:lnTo>
                  <a:pt x="2244" y="3203"/>
                </a:lnTo>
                <a:lnTo>
                  <a:pt x="2244" y="3206"/>
                </a:lnTo>
                <a:lnTo>
                  <a:pt x="2244" y="3207"/>
                </a:lnTo>
                <a:lnTo>
                  <a:pt x="2244" y="3225"/>
                </a:lnTo>
                <a:lnTo>
                  <a:pt x="2244" y="3240"/>
                </a:lnTo>
                <a:lnTo>
                  <a:pt x="2244" y="3254"/>
                </a:lnTo>
                <a:lnTo>
                  <a:pt x="2244" y="3362"/>
                </a:lnTo>
                <a:lnTo>
                  <a:pt x="2244" y="3401"/>
                </a:lnTo>
                <a:lnTo>
                  <a:pt x="2244" y="3403"/>
                </a:lnTo>
                <a:lnTo>
                  <a:pt x="2244" y="3404"/>
                </a:lnTo>
                <a:lnTo>
                  <a:pt x="2244" y="3428"/>
                </a:lnTo>
                <a:lnTo>
                  <a:pt x="2244" y="3451"/>
                </a:lnTo>
                <a:lnTo>
                  <a:pt x="2244" y="3466"/>
                </a:lnTo>
                <a:lnTo>
                  <a:pt x="2244" y="3493"/>
                </a:lnTo>
                <a:lnTo>
                  <a:pt x="2244" y="3501"/>
                </a:lnTo>
                <a:lnTo>
                  <a:pt x="2244" y="3507"/>
                </a:lnTo>
                <a:lnTo>
                  <a:pt x="2244" y="3509"/>
                </a:lnTo>
                <a:lnTo>
                  <a:pt x="2244" y="3512"/>
                </a:lnTo>
                <a:lnTo>
                  <a:pt x="2244" y="3515"/>
                </a:lnTo>
                <a:lnTo>
                  <a:pt x="2244" y="3534"/>
                </a:lnTo>
                <a:lnTo>
                  <a:pt x="2244" y="3596"/>
                </a:lnTo>
                <a:lnTo>
                  <a:pt x="2244" y="3598"/>
                </a:lnTo>
                <a:lnTo>
                  <a:pt x="2244" y="3651"/>
                </a:lnTo>
                <a:lnTo>
                  <a:pt x="2244" y="3657"/>
                </a:lnTo>
                <a:lnTo>
                  <a:pt x="2244" y="3672"/>
                </a:lnTo>
                <a:lnTo>
                  <a:pt x="2243" y="3672"/>
                </a:lnTo>
                <a:lnTo>
                  <a:pt x="2235" y="3672"/>
                </a:lnTo>
                <a:lnTo>
                  <a:pt x="2234" y="3672"/>
                </a:lnTo>
                <a:lnTo>
                  <a:pt x="2232" y="3672"/>
                </a:lnTo>
                <a:lnTo>
                  <a:pt x="2220" y="3672"/>
                </a:lnTo>
                <a:lnTo>
                  <a:pt x="2193" y="3672"/>
                </a:lnTo>
                <a:lnTo>
                  <a:pt x="2188" y="3672"/>
                </a:lnTo>
                <a:lnTo>
                  <a:pt x="2182" y="3672"/>
                </a:lnTo>
                <a:lnTo>
                  <a:pt x="2173" y="3672"/>
                </a:lnTo>
                <a:lnTo>
                  <a:pt x="2154" y="3672"/>
                </a:lnTo>
                <a:lnTo>
                  <a:pt x="2137" y="3672"/>
                </a:lnTo>
                <a:lnTo>
                  <a:pt x="2122" y="3672"/>
                </a:lnTo>
                <a:lnTo>
                  <a:pt x="2083" y="3672"/>
                </a:lnTo>
                <a:lnTo>
                  <a:pt x="2080" y="3672"/>
                </a:lnTo>
                <a:lnTo>
                  <a:pt x="2042" y="3672"/>
                </a:lnTo>
                <a:lnTo>
                  <a:pt x="2036" y="3672"/>
                </a:lnTo>
                <a:lnTo>
                  <a:pt x="2033" y="3672"/>
                </a:lnTo>
                <a:lnTo>
                  <a:pt x="2025" y="3672"/>
                </a:lnTo>
                <a:lnTo>
                  <a:pt x="2022" y="3672"/>
                </a:lnTo>
                <a:lnTo>
                  <a:pt x="2010" y="3672"/>
                </a:lnTo>
                <a:lnTo>
                  <a:pt x="2003" y="3672"/>
                </a:lnTo>
                <a:lnTo>
                  <a:pt x="1998" y="3672"/>
                </a:lnTo>
                <a:lnTo>
                  <a:pt x="1991" y="3672"/>
                </a:lnTo>
                <a:lnTo>
                  <a:pt x="1988" y="3672"/>
                </a:lnTo>
                <a:lnTo>
                  <a:pt x="1964" y="3672"/>
                </a:lnTo>
                <a:lnTo>
                  <a:pt x="1949" y="3672"/>
                </a:lnTo>
                <a:lnTo>
                  <a:pt x="1946" y="3672"/>
                </a:lnTo>
                <a:lnTo>
                  <a:pt x="1937" y="3672"/>
                </a:lnTo>
                <a:lnTo>
                  <a:pt x="1935" y="3672"/>
                </a:lnTo>
                <a:lnTo>
                  <a:pt x="1930" y="3672"/>
                </a:lnTo>
                <a:lnTo>
                  <a:pt x="1929" y="3672"/>
                </a:lnTo>
                <a:lnTo>
                  <a:pt x="1924" y="3672"/>
                </a:lnTo>
                <a:lnTo>
                  <a:pt x="1918" y="3672"/>
                </a:lnTo>
                <a:lnTo>
                  <a:pt x="1912" y="3672"/>
                </a:lnTo>
                <a:lnTo>
                  <a:pt x="1909" y="3672"/>
                </a:lnTo>
                <a:lnTo>
                  <a:pt x="1906" y="3672"/>
                </a:lnTo>
                <a:lnTo>
                  <a:pt x="1905" y="3672"/>
                </a:lnTo>
                <a:lnTo>
                  <a:pt x="1888" y="3672"/>
                </a:lnTo>
                <a:lnTo>
                  <a:pt x="1848" y="3672"/>
                </a:lnTo>
                <a:lnTo>
                  <a:pt x="1828" y="3672"/>
                </a:lnTo>
                <a:lnTo>
                  <a:pt x="1796" y="3672"/>
                </a:lnTo>
                <a:lnTo>
                  <a:pt x="1766" y="3672"/>
                </a:lnTo>
                <a:lnTo>
                  <a:pt x="1762" y="3672"/>
                </a:lnTo>
                <a:lnTo>
                  <a:pt x="1749" y="3672"/>
                </a:lnTo>
                <a:lnTo>
                  <a:pt x="1746" y="3672"/>
                </a:lnTo>
                <a:lnTo>
                  <a:pt x="1739" y="3672"/>
                </a:lnTo>
                <a:lnTo>
                  <a:pt x="1728" y="3672"/>
                </a:lnTo>
                <a:lnTo>
                  <a:pt x="1716" y="3672"/>
                </a:lnTo>
                <a:lnTo>
                  <a:pt x="1698" y="3672"/>
                </a:lnTo>
                <a:lnTo>
                  <a:pt x="1695" y="3672"/>
                </a:lnTo>
                <a:lnTo>
                  <a:pt x="1691" y="3672"/>
                </a:lnTo>
                <a:lnTo>
                  <a:pt x="1665" y="3672"/>
                </a:lnTo>
                <a:lnTo>
                  <a:pt x="1659" y="3672"/>
                </a:lnTo>
                <a:lnTo>
                  <a:pt x="1657" y="3672"/>
                </a:lnTo>
                <a:lnTo>
                  <a:pt x="1636" y="3672"/>
                </a:lnTo>
                <a:lnTo>
                  <a:pt x="1627" y="3672"/>
                </a:lnTo>
                <a:lnTo>
                  <a:pt x="1624" y="3672"/>
                </a:lnTo>
                <a:lnTo>
                  <a:pt x="1617" y="3672"/>
                </a:lnTo>
                <a:lnTo>
                  <a:pt x="1615" y="3672"/>
                </a:lnTo>
                <a:lnTo>
                  <a:pt x="1614" y="3672"/>
                </a:lnTo>
                <a:lnTo>
                  <a:pt x="1611" y="3672"/>
                </a:lnTo>
                <a:lnTo>
                  <a:pt x="1608" y="3672"/>
                </a:lnTo>
                <a:lnTo>
                  <a:pt x="1602" y="3672"/>
                </a:lnTo>
                <a:lnTo>
                  <a:pt x="1597" y="3672"/>
                </a:lnTo>
                <a:lnTo>
                  <a:pt x="1594" y="3672"/>
                </a:lnTo>
                <a:lnTo>
                  <a:pt x="1591" y="3672"/>
                </a:lnTo>
                <a:lnTo>
                  <a:pt x="1590" y="3672"/>
                </a:lnTo>
                <a:lnTo>
                  <a:pt x="1584" y="3672"/>
                </a:lnTo>
                <a:lnTo>
                  <a:pt x="1581" y="3672"/>
                </a:lnTo>
                <a:lnTo>
                  <a:pt x="1579" y="3672"/>
                </a:lnTo>
                <a:lnTo>
                  <a:pt x="1565" y="3672"/>
                </a:lnTo>
                <a:lnTo>
                  <a:pt x="1562" y="3672"/>
                </a:lnTo>
                <a:lnTo>
                  <a:pt x="1556" y="3672"/>
                </a:lnTo>
                <a:lnTo>
                  <a:pt x="1550" y="3672"/>
                </a:lnTo>
                <a:lnTo>
                  <a:pt x="1546" y="3672"/>
                </a:lnTo>
                <a:lnTo>
                  <a:pt x="1538" y="3672"/>
                </a:lnTo>
                <a:lnTo>
                  <a:pt x="1522" y="3674"/>
                </a:lnTo>
                <a:lnTo>
                  <a:pt x="1520" y="3674"/>
                </a:lnTo>
                <a:lnTo>
                  <a:pt x="1519" y="3674"/>
                </a:lnTo>
                <a:lnTo>
                  <a:pt x="1511" y="3674"/>
                </a:lnTo>
                <a:lnTo>
                  <a:pt x="1510" y="3674"/>
                </a:lnTo>
                <a:lnTo>
                  <a:pt x="1508" y="3674"/>
                </a:lnTo>
                <a:lnTo>
                  <a:pt x="1495" y="3674"/>
                </a:lnTo>
                <a:lnTo>
                  <a:pt x="1486" y="3674"/>
                </a:lnTo>
                <a:lnTo>
                  <a:pt x="1464" y="3674"/>
                </a:lnTo>
                <a:lnTo>
                  <a:pt x="1452" y="3674"/>
                </a:lnTo>
                <a:lnTo>
                  <a:pt x="1409" y="3675"/>
                </a:lnTo>
                <a:lnTo>
                  <a:pt x="1375" y="3675"/>
                </a:lnTo>
                <a:lnTo>
                  <a:pt x="1317" y="3675"/>
                </a:lnTo>
                <a:lnTo>
                  <a:pt x="1283" y="3675"/>
                </a:lnTo>
                <a:lnTo>
                  <a:pt x="1279" y="3675"/>
                </a:lnTo>
                <a:lnTo>
                  <a:pt x="1265" y="3675"/>
                </a:lnTo>
                <a:lnTo>
                  <a:pt x="1261" y="3675"/>
                </a:lnTo>
                <a:lnTo>
                  <a:pt x="1209" y="3675"/>
                </a:lnTo>
                <a:lnTo>
                  <a:pt x="1188" y="3675"/>
                </a:lnTo>
                <a:lnTo>
                  <a:pt x="1160" y="3675"/>
                </a:lnTo>
                <a:lnTo>
                  <a:pt x="1137" y="3675"/>
                </a:lnTo>
                <a:lnTo>
                  <a:pt x="1127" y="3675"/>
                </a:lnTo>
                <a:lnTo>
                  <a:pt x="1107" y="3675"/>
                </a:lnTo>
                <a:lnTo>
                  <a:pt x="1102" y="3675"/>
                </a:lnTo>
                <a:lnTo>
                  <a:pt x="1089" y="3675"/>
                </a:lnTo>
                <a:lnTo>
                  <a:pt x="1041" y="3675"/>
                </a:lnTo>
                <a:lnTo>
                  <a:pt x="1024" y="3675"/>
                </a:lnTo>
                <a:lnTo>
                  <a:pt x="1016" y="3675"/>
                </a:lnTo>
                <a:lnTo>
                  <a:pt x="991" y="3675"/>
                </a:lnTo>
                <a:lnTo>
                  <a:pt x="982" y="3675"/>
                </a:lnTo>
                <a:lnTo>
                  <a:pt x="976" y="3675"/>
                </a:lnTo>
                <a:lnTo>
                  <a:pt x="955" y="3675"/>
                </a:lnTo>
                <a:lnTo>
                  <a:pt x="949" y="3675"/>
                </a:lnTo>
                <a:lnTo>
                  <a:pt x="915" y="3675"/>
                </a:lnTo>
                <a:lnTo>
                  <a:pt x="911" y="3675"/>
                </a:lnTo>
                <a:lnTo>
                  <a:pt x="908" y="3675"/>
                </a:lnTo>
                <a:lnTo>
                  <a:pt x="906" y="3675"/>
                </a:lnTo>
                <a:lnTo>
                  <a:pt x="905" y="3675"/>
                </a:lnTo>
                <a:lnTo>
                  <a:pt x="900" y="3675"/>
                </a:lnTo>
                <a:lnTo>
                  <a:pt x="897" y="3675"/>
                </a:lnTo>
                <a:lnTo>
                  <a:pt x="875" y="3675"/>
                </a:lnTo>
                <a:lnTo>
                  <a:pt x="873" y="3675"/>
                </a:lnTo>
                <a:lnTo>
                  <a:pt x="872" y="3675"/>
                </a:lnTo>
                <a:lnTo>
                  <a:pt x="870" y="3675"/>
                </a:lnTo>
                <a:lnTo>
                  <a:pt x="863" y="3675"/>
                </a:lnTo>
                <a:lnTo>
                  <a:pt x="840" y="3675"/>
                </a:lnTo>
                <a:lnTo>
                  <a:pt x="831" y="3675"/>
                </a:lnTo>
                <a:lnTo>
                  <a:pt x="822" y="3675"/>
                </a:lnTo>
                <a:lnTo>
                  <a:pt x="820" y="3675"/>
                </a:lnTo>
                <a:lnTo>
                  <a:pt x="817" y="3675"/>
                </a:lnTo>
                <a:lnTo>
                  <a:pt x="816" y="3675"/>
                </a:lnTo>
                <a:lnTo>
                  <a:pt x="799" y="3675"/>
                </a:lnTo>
                <a:lnTo>
                  <a:pt x="781" y="3675"/>
                </a:lnTo>
                <a:lnTo>
                  <a:pt x="760" y="3675"/>
                </a:lnTo>
                <a:lnTo>
                  <a:pt x="697" y="3675"/>
                </a:lnTo>
                <a:lnTo>
                  <a:pt x="676" y="3675"/>
                </a:lnTo>
                <a:lnTo>
                  <a:pt x="621" y="3675"/>
                </a:lnTo>
                <a:lnTo>
                  <a:pt x="618" y="3675"/>
                </a:lnTo>
                <a:lnTo>
                  <a:pt x="611" y="3675"/>
                </a:lnTo>
                <a:lnTo>
                  <a:pt x="609" y="3675"/>
                </a:lnTo>
                <a:lnTo>
                  <a:pt x="603" y="3675"/>
                </a:lnTo>
                <a:lnTo>
                  <a:pt x="585" y="3675"/>
                </a:lnTo>
                <a:lnTo>
                  <a:pt x="579" y="3675"/>
                </a:lnTo>
                <a:lnTo>
                  <a:pt x="576" y="3675"/>
                </a:lnTo>
                <a:lnTo>
                  <a:pt x="565" y="3675"/>
                </a:lnTo>
                <a:lnTo>
                  <a:pt x="562" y="3675"/>
                </a:lnTo>
                <a:lnTo>
                  <a:pt x="555" y="3675"/>
                </a:lnTo>
                <a:lnTo>
                  <a:pt x="535" y="3675"/>
                </a:lnTo>
                <a:lnTo>
                  <a:pt x="528" y="3675"/>
                </a:lnTo>
                <a:lnTo>
                  <a:pt x="505" y="3675"/>
                </a:lnTo>
                <a:lnTo>
                  <a:pt x="484" y="3675"/>
                </a:lnTo>
                <a:lnTo>
                  <a:pt x="472" y="3675"/>
                </a:lnTo>
                <a:lnTo>
                  <a:pt x="446" y="3675"/>
                </a:lnTo>
                <a:lnTo>
                  <a:pt x="419" y="3675"/>
                </a:lnTo>
                <a:lnTo>
                  <a:pt x="403" y="3675"/>
                </a:lnTo>
                <a:lnTo>
                  <a:pt x="398" y="3675"/>
                </a:lnTo>
                <a:lnTo>
                  <a:pt x="395" y="3675"/>
                </a:lnTo>
                <a:lnTo>
                  <a:pt x="384" y="3675"/>
                </a:lnTo>
                <a:lnTo>
                  <a:pt x="378" y="3675"/>
                </a:lnTo>
                <a:lnTo>
                  <a:pt x="375" y="3675"/>
                </a:lnTo>
                <a:lnTo>
                  <a:pt x="321" y="3675"/>
                </a:lnTo>
                <a:lnTo>
                  <a:pt x="317" y="3675"/>
                </a:lnTo>
                <a:lnTo>
                  <a:pt x="301" y="3675"/>
                </a:lnTo>
                <a:lnTo>
                  <a:pt x="297" y="3675"/>
                </a:lnTo>
                <a:lnTo>
                  <a:pt x="286" y="3675"/>
                </a:lnTo>
                <a:lnTo>
                  <a:pt x="261" y="3675"/>
                </a:lnTo>
                <a:lnTo>
                  <a:pt x="244" y="3675"/>
                </a:lnTo>
                <a:lnTo>
                  <a:pt x="228" y="3675"/>
                </a:lnTo>
                <a:lnTo>
                  <a:pt x="184" y="3675"/>
                </a:lnTo>
                <a:lnTo>
                  <a:pt x="143" y="3675"/>
                </a:lnTo>
                <a:lnTo>
                  <a:pt x="119" y="3675"/>
                </a:lnTo>
                <a:lnTo>
                  <a:pt x="110" y="3675"/>
                </a:lnTo>
                <a:lnTo>
                  <a:pt x="86" y="3675"/>
                </a:lnTo>
                <a:lnTo>
                  <a:pt x="74" y="3675"/>
                </a:lnTo>
                <a:lnTo>
                  <a:pt x="59" y="3675"/>
                </a:lnTo>
                <a:lnTo>
                  <a:pt x="28" y="3675"/>
                </a:lnTo>
                <a:lnTo>
                  <a:pt x="24" y="3675"/>
                </a:lnTo>
                <a:lnTo>
                  <a:pt x="7" y="3675"/>
                </a:lnTo>
                <a:lnTo>
                  <a:pt x="3" y="3675"/>
                </a:lnTo>
                <a:lnTo>
                  <a:pt x="3" y="3671"/>
                </a:lnTo>
                <a:lnTo>
                  <a:pt x="3" y="3657"/>
                </a:lnTo>
                <a:lnTo>
                  <a:pt x="3" y="3652"/>
                </a:lnTo>
                <a:lnTo>
                  <a:pt x="3" y="3643"/>
                </a:lnTo>
                <a:lnTo>
                  <a:pt x="3" y="3637"/>
                </a:lnTo>
                <a:lnTo>
                  <a:pt x="3" y="3636"/>
                </a:lnTo>
                <a:lnTo>
                  <a:pt x="3" y="3634"/>
                </a:lnTo>
                <a:lnTo>
                  <a:pt x="3" y="3622"/>
                </a:lnTo>
                <a:lnTo>
                  <a:pt x="3" y="3590"/>
                </a:lnTo>
                <a:lnTo>
                  <a:pt x="3" y="3527"/>
                </a:lnTo>
                <a:lnTo>
                  <a:pt x="3" y="3525"/>
                </a:lnTo>
                <a:lnTo>
                  <a:pt x="3" y="3522"/>
                </a:lnTo>
                <a:lnTo>
                  <a:pt x="3" y="3513"/>
                </a:lnTo>
                <a:lnTo>
                  <a:pt x="3" y="3505"/>
                </a:lnTo>
                <a:lnTo>
                  <a:pt x="3" y="3504"/>
                </a:lnTo>
                <a:lnTo>
                  <a:pt x="3" y="3490"/>
                </a:lnTo>
                <a:lnTo>
                  <a:pt x="3" y="3489"/>
                </a:lnTo>
                <a:lnTo>
                  <a:pt x="3" y="3466"/>
                </a:lnTo>
                <a:lnTo>
                  <a:pt x="3" y="3463"/>
                </a:lnTo>
                <a:lnTo>
                  <a:pt x="3" y="3462"/>
                </a:lnTo>
                <a:lnTo>
                  <a:pt x="3" y="3451"/>
                </a:lnTo>
                <a:lnTo>
                  <a:pt x="3" y="3449"/>
                </a:lnTo>
                <a:lnTo>
                  <a:pt x="3" y="3392"/>
                </a:lnTo>
                <a:lnTo>
                  <a:pt x="3" y="3354"/>
                </a:lnTo>
                <a:lnTo>
                  <a:pt x="3" y="3324"/>
                </a:lnTo>
                <a:lnTo>
                  <a:pt x="3" y="3274"/>
                </a:lnTo>
                <a:lnTo>
                  <a:pt x="3" y="3250"/>
                </a:lnTo>
                <a:lnTo>
                  <a:pt x="3" y="3233"/>
                </a:lnTo>
                <a:lnTo>
                  <a:pt x="3" y="3212"/>
                </a:lnTo>
                <a:lnTo>
                  <a:pt x="3" y="3189"/>
                </a:lnTo>
                <a:lnTo>
                  <a:pt x="3" y="3160"/>
                </a:lnTo>
                <a:lnTo>
                  <a:pt x="3" y="3124"/>
                </a:lnTo>
                <a:lnTo>
                  <a:pt x="3" y="3097"/>
                </a:lnTo>
                <a:lnTo>
                  <a:pt x="3" y="3056"/>
                </a:lnTo>
                <a:lnTo>
                  <a:pt x="3" y="3054"/>
                </a:lnTo>
                <a:lnTo>
                  <a:pt x="3" y="3039"/>
                </a:lnTo>
                <a:lnTo>
                  <a:pt x="3" y="3038"/>
                </a:lnTo>
                <a:lnTo>
                  <a:pt x="3" y="3003"/>
                </a:lnTo>
                <a:lnTo>
                  <a:pt x="3" y="2951"/>
                </a:lnTo>
                <a:lnTo>
                  <a:pt x="3" y="2918"/>
                </a:lnTo>
                <a:lnTo>
                  <a:pt x="3" y="2892"/>
                </a:lnTo>
                <a:lnTo>
                  <a:pt x="3" y="2889"/>
                </a:lnTo>
                <a:lnTo>
                  <a:pt x="3" y="2888"/>
                </a:lnTo>
                <a:lnTo>
                  <a:pt x="3" y="2886"/>
                </a:lnTo>
                <a:lnTo>
                  <a:pt x="3" y="2885"/>
                </a:lnTo>
                <a:lnTo>
                  <a:pt x="3" y="2800"/>
                </a:lnTo>
                <a:lnTo>
                  <a:pt x="3" y="2689"/>
                </a:lnTo>
                <a:lnTo>
                  <a:pt x="3" y="2659"/>
                </a:lnTo>
                <a:lnTo>
                  <a:pt x="3" y="2657"/>
                </a:lnTo>
                <a:lnTo>
                  <a:pt x="3" y="2641"/>
                </a:lnTo>
                <a:lnTo>
                  <a:pt x="3" y="2627"/>
                </a:lnTo>
                <a:lnTo>
                  <a:pt x="3" y="2603"/>
                </a:lnTo>
                <a:lnTo>
                  <a:pt x="3" y="2595"/>
                </a:lnTo>
                <a:lnTo>
                  <a:pt x="3" y="2573"/>
                </a:lnTo>
                <a:lnTo>
                  <a:pt x="3" y="2571"/>
                </a:lnTo>
                <a:lnTo>
                  <a:pt x="3" y="2550"/>
                </a:lnTo>
                <a:lnTo>
                  <a:pt x="3" y="2544"/>
                </a:lnTo>
                <a:lnTo>
                  <a:pt x="3" y="2536"/>
                </a:lnTo>
                <a:lnTo>
                  <a:pt x="3" y="2535"/>
                </a:lnTo>
                <a:lnTo>
                  <a:pt x="3" y="2532"/>
                </a:lnTo>
                <a:lnTo>
                  <a:pt x="3" y="2530"/>
                </a:lnTo>
                <a:lnTo>
                  <a:pt x="3" y="2529"/>
                </a:lnTo>
                <a:lnTo>
                  <a:pt x="3" y="2514"/>
                </a:lnTo>
                <a:lnTo>
                  <a:pt x="3" y="2506"/>
                </a:lnTo>
                <a:lnTo>
                  <a:pt x="3" y="2503"/>
                </a:lnTo>
                <a:lnTo>
                  <a:pt x="3" y="2500"/>
                </a:lnTo>
                <a:lnTo>
                  <a:pt x="3" y="2498"/>
                </a:lnTo>
                <a:lnTo>
                  <a:pt x="3" y="2497"/>
                </a:lnTo>
                <a:lnTo>
                  <a:pt x="3" y="2495"/>
                </a:lnTo>
                <a:lnTo>
                  <a:pt x="3" y="2453"/>
                </a:lnTo>
                <a:lnTo>
                  <a:pt x="3" y="2449"/>
                </a:lnTo>
                <a:lnTo>
                  <a:pt x="3" y="2447"/>
                </a:lnTo>
                <a:lnTo>
                  <a:pt x="3" y="2445"/>
                </a:lnTo>
                <a:lnTo>
                  <a:pt x="3" y="2441"/>
                </a:lnTo>
                <a:lnTo>
                  <a:pt x="3" y="2436"/>
                </a:lnTo>
                <a:lnTo>
                  <a:pt x="3" y="2432"/>
                </a:lnTo>
                <a:lnTo>
                  <a:pt x="3" y="2424"/>
                </a:lnTo>
                <a:lnTo>
                  <a:pt x="3" y="2418"/>
                </a:lnTo>
                <a:lnTo>
                  <a:pt x="3" y="2415"/>
                </a:lnTo>
                <a:lnTo>
                  <a:pt x="3" y="2408"/>
                </a:lnTo>
                <a:lnTo>
                  <a:pt x="3" y="2406"/>
                </a:lnTo>
                <a:lnTo>
                  <a:pt x="3" y="2402"/>
                </a:lnTo>
                <a:lnTo>
                  <a:pt x="3" y="2399"/>
                </a:lnTo>
                <a:lnTo>
                  <a:pt x="3" y="2380"/>
                </a:lnTo>
                <a:lnTo>
                  <a:pt x="3" y="2377"/>
                </a:lnTo>
                <a:lnTo>
                  <a:pt x="3" y="2364"/>
                </a:lnTo>
                <a:lnTo>
                  <a:pt x="3" y="2353"/>
                </a:lnTo>
                <a:lnTo>
                  <a:pt x="3" y="2346"/>
                </a:lnTo>
                <a:lnTo>
                  <a:pt x="3" y="2344"/>
                </a:lnTo>
                <a:lnTo>
                  <a:pt x="3" y="2329"/>
                </a:lnTo>
                <a:lnTo>
                  <a:pt x="3" y="2312"/>
                </a:lnTo>
                <a:lnTo>
                  <a:pt x="3" y="2300"/>
                </a:lnTo>
                <a:lnTo>
                  <a:pt x="3" y="2296"/>
                </a:lnTo>
                <a:lnTo>
                  <a:pt x="3" y="2294"/>
                </a:lnTo>
                <a:lnTo>
                  <a:pt x="3" y="2277"/>
                </a:lnTo>
                <a:lnTo>
                  <a:pt x="3" y="2261"/>
                </a:lnTo>
                <a:lnTo>
                  <a:pt x="3" y="2259"/>
                </a:lnTo>
                <a:lnTo>
                  <a:pt x="3" y="2255"/>
                </a:lnTo>
                <a:lnTo>
                  <a:pt x="3" y="2253"/>
                </a:lnTo>
                <a:lnTo>
                  <a:pt x="3" y="2247"/>
                </a:lnTo>
                <a:lnTo>
                  <a:pt x="3" y="2244"/>
                </a:lnTo>
                <a:lnTo>
                  <a:pt x="3" y="2243"/>
                </a:lnTo>
                <a:lnTo>
                  <a:pt x="3" y="2235"/>
                </a:lnTo>
                <a:lnTo>
                  <a:pt x="3" y="2233"/>
                </a:lnTo>
                <a:lnTo>
                  <a:pt x="3" y="2230"/>
                </a:lnTo>
                <a:lnTo>
                  <a:pt x="3" y="2226"/>
                </a:lnTo>
                <a:lnTo>
                  <a:pt x="3" y="2206"/>
                </a:lnTo>
                <a:lnTo>
                  <a:pt x="3" y="2191"/>
                </a:lnTo>
                <a:lnTo>
                  <a:pt x="1" y="2171"/>
                </a:lnTo>
                <a:lnTo>
                  <a:pt x="1" y="2170"/>
                </a:lnTo>
                <a:lnTo>
                  <a:pt x="3" y="2152"/>
                </a:lnTo>
                <a:lnTo>
                  <a:pt x="3" y="2146"/>
                </a:lnTo>
                <a:lnTo>
                  <a:pt x="3" y="2079"/>
                </a:lnTo>
                <a:lnTo>
                  <a:pt x="3" y="2062"/>
                </a:lnTo>
                <a:lnTo>
                  <a:pt x="3" y="2046"/>
                </a:lnTo>
                <a:lnTo>
                  <a:pt x="3" y="2017"/>
                </a:lnTo>
                <a:lnTo>
                  <a:pt x="3" y="2006"/>
                </a:lnTo>
                <a:lnTo>
                  <a:pt x="4" y="1964"/>
                </a:lnTo>
                <a:lnTo>
                  <a:pt x="3" y="1915"/>
                </a:lnTo>
                <a:lnTo>
                  <a:pt x="3" y="1914"/>
                </a:lnTo>
                <a:lnTo>
                  <a:pt x="1" y="1909"/>
                </a:lnTo>
                <a:lnTo>
                  <a:pt x="1" y="1835"/>
                </a:lnTo>
                <a:lnTo>
                  <a:pt x="1" y="1829"/>
                </a:lnTo>
                <a:lnTo>
                  <a:pt x="3" y="1805"/>
                </a:lnTo>
                <a:lnTo>
                  <a:pt x="3" y="1767"/>
                </a:lnTo>
                <a:lnTo>
                  <a:pt x="1" y="1750"/>
                </a:lnTo>
                <a:lnTo>
                  <a:pt x="1" y="1719"/>
                </a:lnTo>
                <a:lnTo>
                  <a:pt x="3" y="1638"/>
                </a:lnTo>
                <a:lnTo>
                  <a:pt x="3" y="1611"/>
                </a:lnTo>
                <a:lnTo>
                  <a:pt x="3" y="1608"/>
                </a:lnTo>
                <a:lnTo>
                  <a:pt x="3" y="1605"/>
                </a:lnTo>
                <a:lnTo>
                  <a:pt x="0" y="1605"/>
                </a:lnTo>
                <a:lnTo>
                  <a:pt x="0" y="1590"/>
                </a:lnTo>
                <a:lnTo>
                  <a:pt x="0" y="1525"/>
                </a:lnTo>
                <a:lnTo>
                  <a:pt x="0" y="1508"/>
                </a:lnTo>
                <a:lnTo>
                  <a:pt x="0" y="1461"/>
                </a:lnTo>
                <a:lnTo>
                  <a:pt x="0" y="1410"/>
                </a:lnTo>
                <a:lnTo>
                  <a:pt x="0" y="1402"/>
                </a:lnTo>
                <a:lnTo>
                  <a:pt x="0" y="1363"/>
                </a:lnTo>
                <a:lnTo>
                  <a:pt x="0" y="1361"/>
                </a:lnTo>
                <a:lnTo>
                  <a:pt x="0" y="1355"/>
                </a:lnTo>
                <a:lnTo>
                  <a:pt x="0" y="1348"/>
                </a:lnTo>
                <a:lnTo>
                  <a:pt x="0" y="1319"/>
                </a:lnTo>
                <a:lnTo>
                  <a:pt x="0" y="1252"/>
                </a:lnTo>
                <a:lnTo>
                  <a:pt x="0" y="1239"/>
                </a:lnTo>
                <a:lnTo>
                  <a:pt x="0" y="1231"/>
                </a:lnTo>
                <a:lnTo>
                  <a:pt x="0" y="1189"/>
                </a:lnTo>
                <a:lnTo>
                  <a:pt x="0" y="1175"/>
                </a:lnTo>
                <a:lnTo>
                  <a:pt x="0" y="1157"/>
                </a:lnTo>
                <a:lnTo>
                  <a:pt x="0" y="1155"/>
                </a:lnTo>
                <a:lnTo>
                  <a:pt x="0" y="1154"/>
                </a:lnTo>
                <a:lnTo>
                  <a:pt x="0" y="1119"/>
                </a:lnTo>
                <a:lnTo>
                  <a:pt x="0" y="1117"/>
                </a:lnTo>
                <a:lnTo>
                  <a:pt x="0" y="1116"/>
                </a:lnTo>
                <a:lnTo>
                  <a:pt x="0" y="1114"/>
                </a:lnTo>
                <a:lnTo>
                  <a:pt x="0" y="1107"/>
                </a:lnTo>
                <a:lnTo>
                  <a:pt x="0" y="1105"/>
                </a:lnTo>
                <a:lnTo>
                  <a:pt x="0" y="1102"/>
                </a:lnTo>
                <a:lnTo>
                  <a:pt x="0" y="1092"/>
                </a:lnTo>
                <a:lnTo>
                  <a:pt x="0" y="1070"/>
                </a:lnTo>
                <a:lnTo>
                  <a:pt x="0" y="1011"/>
                </a:lnTo>
                <a:lnTo>
                  <a:pt x="0" y="981"/>
                </a:lnTo>
                <a:lnTo>
                  <a:pt x="0" y="927"/>
                </a:lnTo>
                <a:lnTo>
                  <a:pt x="0" y="871"/>
                </a:lnTo>
                <a:lnTo>
                  <a:pt x="0" y="825"/>
                </a:lnTo>
                <a:lnTo>
                  <a:pt x="0" y="824"/>
                </a:lnTo>
                <a:lnTo>
                  <a:pt x="0" y="822"/>
                </a:lnTo>
                <a:lnTo>
                  <a:pt x="0" y="795"/>
                </a:lnTo>
                <a:lnTo>
                  <a:pt x="0" y="787"/>
                </a:lnTo>
                <a:lnTo>
                  <a:pt x="0" y="786"/>
                </a:lnTo>
                <a:lnTo>
                  <a:pt x="0" y="781"/>
                </a:lnTo>
                <a:lnTo>
                  <a:pt x="0" y="780"/>
                </a:lnTo>
                <a:lnTo>
                  <a:pt x="0" y="775"/>
                </a:lnTo>
                <a:lnTo>
                  <a:pt x="0" y="774"/>
                </a:lnTo>
                <a:lnTo>
                  <a:pt x="0" y="756"/>
                </a:lnTo>
                <a:lnTo>
                  <a:pt x="0" y="752"/>
                </a:lnTo>
                <a:lnTo>
                  <a:pt x="0" y="749"/>
                </a:lnTo>
                <a:lnTo>
                  <a:pt x="0" y="734"/>
                </a:lnTo>
                <a:lnTo>
                  <a:pt x="0" y="730"/>
                </a:lnTo>
                <a:lnTo>
                  <a:pt x="0" y="715"/>
                </a:lnTo>
                <a:lnTo>
                  <a:pt x="0" y="662"/>
                </a:lnTo>
                <a:lnTo>
                  <a:pt x="0" y="660"/>
                </a:lnTo>
                <a:lnTo>
                  <a:pt x="1" y="589"/>
                </a:lnTo>
                <a:lnTo>
                  <a:pt x="1" y="580"/>
                </a:lnTo>
                <a:lnTo>
                  <a:pt x="1" y="525"/>
                </a:lnTo>
                <a:lnTo>
                  <a:pt x="1" y="522"/>
                </a:lnTo>
                <a:lnTo>
                  <a:pt x="1" y="483"/>
                </a:lnTo>
                <a:lnTo>
                  <a:pt x="1" y="434"/>
                </a:lnTo>
                <a:lnTo>
                  <a:pt x="1" y="404"/>
                </a:lnTo>
                <a:lnTo>
                  <a:pt x="1" y="401"/>
                </a:lnTo>
                <a:lnTo>
                  <a:pt x="1" y="378"/>
                </a:lnTo>
                <a:lnTo>
                  <a:pt x="1" y="375"/>
                </a:lnTo>
                <a:lnTo>
                  <a:pt x="1" y="353"/>
                </a:lnTo>
                <a:lnTo>
                  <a:pt x="1" y="351"/>
                </a:lnTo>
                <a:lnTo>
                  <a:pt x="1" y="350"/>
                </a:lnTo>
                <a:lnTo>
                  <a:pt x="1" y="328"/>
                </a:lnTo>
                <a:lnTo>
                  <a:pt x="1" y="327"/>
                </a:lnTo>
                <a:lnTo>
                  <a:pt x="1" y="291"/>
                </a:lnTo>
                <a:lnTo>
                  <a:pt x="1" y="289"/>
                </a:lnTo>
                <a:lnTo>
                  <a:pt x="1" y="288"/>
                </a:lnTo>
                <a:lnTo>
                  <a:pt x="1" y="283"/>
                </a:lnTo>
                <a:lnTo>
                  <a:pt x="1" y="272"/>
                </a:lnTo>
                <a:lnTo>
                  <a:pt x="1" y="253"/>
                </a:lnTo>
                <a:lnTo>
                  <a:pt x="3" y="251"/>
                </a:lnTo>
                <a:lnTo>
                  <a:pt x="3" y="207"/>
                </a:lnTo>
                <a:lnTo>
                  <a:pt x="3" y="118"/>
                </a:lnTo>
                <a:lnTo>
                  <a:pt x="3" y="115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BF44FA6-77FA-093F-DB61-EF53D9A1EFCF}"/>
              </a:ext>
            </a:extLst>
          </p:cNvPr>
          <p:cNvGrpSpPr/>
          <p:nvPr/>
        </p:nvGrpSpPr>
        <p:grpSpPr>
          <a:xfrm>
            <a:off x="4252776" y="1747358"/>
            <a:ext cx="2060237" cy="2383110"/>
            <a:chOff x="3838714" y="1747358"/>
            <a:chExt cx="2060237" cy="2383110"/>
          </a:xfrm>
        </p:grpSpPr>
        <p:sp>
          <p:nvSpPr>
            <p:cNvPr id="1617" name="Freeform 1108">
              <a:extLst>
                <a:ext uri="{FF2B5EF4-FFF2-40B4-BE49-F238E27FC236}">
                  <a16:creationId xmlns:a16="http://schemas.microsoft.com/office/drawing/2014/main" id="{6BD215D3-4BF1-070F-C2A6-DFEC69EAC2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8714" y="1747358"/>
              <a:ext cx="1104197" cy="2099373"/>
            </a:xfrm>
            <a:custGeom>
              <a:avLst/>
              <a:gdLst>
                <a:gd name="T0" fmla="*/ 80 w 790"/>
                <a:gd name="T1" fmla="*/ 948 h 1502"/>
                <a:gd name="T2" fmla="*/ 220 w 790"/>
                <a:gd name="T3" fmla="*/ 980 h 1502"/>
                <a:gd name="T4" fmla="*/ 341 w 790"/>
                <a:gd name="T5" fmla="*/ 945 h 1502"/>
                <a:gd name="T6" fmla="*/ 318 w 790"/>
                <a:gd name="T7" fmla="*/ 787 h 1502"/>
                <a:gd name="T8" fmla="*/ 306 w 790"/>
                <a:gd name="T9" fmla="*/ 621 h 1502"/>
                <a:gd name="T10" fmla="*/ 240 w 790"/>
                <a:gd name="T11" fmla="*/ 513 h 1502"/>
                <a:gd name="T12" fmla="*/ 204 w 790"/>
                <a:gd name="T13" fmla="*/ 354 h 1502"/>
                <a:gd name="T14" fmla="*/ 210 w 790"/>
                <a:gd name="T15" fmla="*/ 274 h 1502"/>
                <a:gd name="T16" fmla="*/ 178 w 790"/>
                <a:gd name="T17" fmla="*/ 203 h 1502"/>
                <a:gd name="T18" fmla="*/ 261 w 790"/>
                <a:gd name="T19" fmla="*/ 0 h 1502"/>
                <a:gd name="T20" fmla="*/ 335 w 790"/>
                <a:gd name="T21" fmla="*/ 60 h 1502"/>
                <a:gd name="T22" fmla="*/ 350 w 790"/>
                <a:gd name="T23" fmla="*/ 116 h 1502"/>
                <a:gd name="T24" fmla="*/ 359 w 790"/>
                <a:gd name="T25" fmla="*/ 233 h 1502"/>
                <a:gd name="T26" fmla="*/ 431 w 790"/>
                <a:gd name="T27" fmla="*/ 218 h 1502"/>
                <a:gd name="T28" fmla="*/ 490 w 790"/>
                <a:gd name="T29" fmla="*/ 306 h 1502"/>
                <a:gd name="T30" fmla="*/ 674 w 790"/>
                <a:gd name="T31" fmla="*/ 286 h 1502"/>
                <a:gd name="T32" fmla="*/ 719 w 790"/>
                <a:gd name="T33" fmla="*/ 312 h 1502"/>
                <a:gd name="T34" fmla="*/ 724 w 790"/>
                <a:gd name="T35" fmla="*/ 356 h 1502"/>
                <a:gd name="T36" fmla="*/ 719 w 790"/>
                <a:gd name="T37" fmla="*/ 451 h 1502"/>
                <a:gd name="T38" fmla="*/ 790 w 790"/>
                <a:gd name="T39" fmla="*/ 596 h 1502"/>
                <a:gd name="T40" fmla="*/ 763 w 790"/>
                <a:gd name="T41" fmla="*/ 769 h 1502"/>
                <a:gd name="T42" fmla="*/ 703 w 790"/>
                <a:gd name="T43" fmla="*/ 816 h 1502"/>
                <a:gd name="T44" fmla="*/ 642 w 790"/>
                <a:gd name="T45" fmla="*/ 925 h 1502"/>
                <a:gd name="T46" fmla="*/ 664 w 790"/>
                <a:gd name="T47" fmla="*/ 942 h 1502"/>
                <a:gd name="T48" fmla="*/ 757 w 790"/>
                <a:gd name="T49" fmla="*/ 980 h 1502"/>
                <a:gd name="T50" fmla="*/ 734 w 790"/>
                <a:gd name="T51" fmla="*/ 1043 h 1502"/>
                <a:gd name="T52" fmla="*/ 760 w 790"/>
                <a:gd name="T53" fmla="*/ 1117 h 1502"/>
                <a:gd name="T54" fmla="*/ 685 w 790"/>
                <a:gd name="T55" fmla="*/ 1169 h 1502"/>
                <a:gd name="T56" fmla="*/ 694 w 790"/>
                <a:gd name="T57" fmla="*/ 1295 h 1502"/>
                <a:gd name="T58" fmla="*/ 697 w 790"/>
                <a:gd name="T59" fmla="*/ 1393 h 1502"/>
                <a:gd name="T60" fmla="*/ 697 w 790"/>
                <a:gd name="T61" fmla="*/ 1500 h 1502"/>
                <a:gd name="T62" fmla="*/ 341 w 790"/>
                <a:gd name="T63" fmla="*/ 1458 h 1502"/>
                <a:gd name="T64" fmla="*/ 207 w 790"/>
                <a:gd name="T65" fmla="*/ 1311 h 1502"/>
                <a:gd name="T66" fmla="*/ 253 w 790"/>
                <a:gd name="T67" fmla="*/ 1295 h 1502"/>
                <a:gd name="T68" fmla="*/ 299 w 790"/>
                <a:gd name="T69" fmla="*/ 1216 h 1502"/>
                <a:gd name="T70" fmla="*/ 204 w 790"/>
                <a:gd name="T71" fmla="*/ 1220 h 1502"/>
                <a:gd name="T72" fmla="*/ 167 w 790"/>
                <a:gd name="T73" fmla="*/ 1273 h 1502"/>
                <a:gd name="T74" fmla="*/ 86 w 790"/>
                <a:gd name="T75" fmla="*/ 1276 h 1502"/>
                <a:gd name="T76" fmla="*/ 187 w 790"/>
                <a:gd name="T77" fmla="*/ 1152 h 1502"/>
                <a:gd name="T78" fmla="*/ 101 w 790"/>
                <a:gd name="T79" fmla="*/ 1016 h 1502"/>
                <a:gd name="T80" fmla="*/ 41 w 790"/>
                <a:gd name="T81" fmla="*/ 1001 h 1502"/>
                <a:gd name="T82" fmla="*/ 105 w 790"/>
                <a:gd name="T83" fmla="*/ 1251 h 1502"/>
                <a:gd name="T84" fmla="*/ 255 w 790"/>
                <a:gd name="T85" fmla="*/ 1214 h 1502"/>
                <a:gd name="T86" fmla="*/ 229 w 790"/>
                <a:gd name="T87" fmla="*/ 98 h 1502"/>
                <a:gd name="T88" fmla="*/ 289 w 790"/>
                <a:gd name="T89" fmla="*/ 1345 h 1502"/>
                <a:gd name="T90" fmla="*/ 300 w 790"/>
                <a:gd name="T91" fmla="*/ 1319 h 1502"/>
                <a:gd name="T92" fmla="*/ 312 w 790"/>
                <a:gd name="T93" fmla="*/ 1249 h 1502"/>
                <a:gd name="T94" fmla="*/ 354 w 790"/>
                <a:gd name="T95" fmla="*/ 1226 h 1502"/>
                <a:gd name="T96" fmla="*/ 360 w 790"/>
                <a:gd name="T97" fmla="*/ 1263 h 1502"/>
                <a:gd name="T98" fmla="*/ 409 w 790"/>
                <a:gd name="T99" fmla="*/ 1345 h 1502"/>
                <a:gd name="T100" fmla="*/ 368 w 790"/>
                <a:gd name="T101" fmla="*/ 1284 h 1502"/>
                <a:gd name="T102" fmla="*/ 380 w 790"/>
                <a:gd name="T103" fmla="*/ 1225 h 1502"/>
                <a:gd name="T104" fmla="*/ 406 w 790"/>
                <a:gd name="T105" fmla="*/ 1293 h 1502"/>
                <a:gd name="T106" fmla="*/ 478 w 790"/>
                <a:gd name="T107" fmla="*/ 474 h 1502"/>
                <a:gd name="T108" fmla="*/ 446 w 790"/>
                <a:gd name="T109" fmla="*/ 472 h 1502"/>
                <a:gd name="T110" fmla="*/ 449 w 790"/>
                <a:gd name="T111" fmla="*/ 500 h 1502"/>
                <a:gd name="T112" fmla="*/ 576 w 790"/>
                <a:gd name="T113" fmla="*/ 522 h 1502"/>
                <a:gd name="T114" fmla="*/ 682 w 790"/>
                <a:gd name="T115" fmla="*/ 424 h 1502"/>
                <a:gd name="T116" fmla="*/ 651 w 790"/>
                <a:gd name="T117" fmla="*/ 333 h 1502"/>
                <a:gd name="T118" fmla="*/ 673 w 790"/>
                <a:gd name="T119" fmla="*/ 324 h 1502"/>
                <a:gd name="T120" fmla="*/ 685 w 790"/>
                <a:gd name="T121" fmla="*/ 365 h 1502"/>
                <a:gd name="T122" fmla="*/ 778 w 790"/>
                <a:gd name="T123" fmla="*/ 636 h 1502"/>
                <a:gd name="T124" fmla="*/ 354 w 790"/>
                <a:gd name="T125" fmla="*/ 1363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90" h="1502">
                  <a:moveTo>
                    <a:pt x="392" y="1331"/>
                  </a:moveTo>
                  <a:lnTo>
                    <a:pt x="394" y="1331"/>
                  </a:lnTo>
                  <a:lnTo>
                    <a:pt x="394" y="1328"/>
                  </a:lnTo>
                  <a:lnTo>
                    <a:pt x="395" y="1328"/>
                  </a:lnTo>
                  <a:lnTo>
                    <a:pt x="397" y="1328"/>
                  </a:lnTo>
                  <a:lnTo>
                    <a:pt x="400" y="1328"/>
                  </a:lnTo>
                  <a:lnTo>
                    <a:pt x="409" y="1328"/>
                  </a:lnTo>
                  <a:lnTo>
                    <a:pt x="409" y="1331"/>
                  </a:lnTo>
                  <a:lnTo>
                    <a:pt x="409" y="1332"/>
                  </a:lnTo>
                  <a:lnTo>
                    <a:pt x="407" y="1332"/>
                  </a:lnTo>
                  <a:lnTo>
                    <a:pt x="406" y="1334"/>
                  </a:lnTo>
                  <a:lnTo>
                    <a:pt x="403" y="1335"/>
                  </a:lnTo>
                  <a:lnTo>
                    <a:pt x="401" y="1337"/>
                  </a:lnTo>
                  <a:lnTo>
                    <a:pt x="400" y="1337"/>
                  </a:lnTo>
                  <a:lnTo>
                    <a:pt x="398" y="1337"/>
                  </a:lnTo>
                  <a:lnTo>
                    <a:pt x="397" y="1337"/>
                  </a:lnTo>
                  <a:lnTo>
                    <a:pt x="395" y="1337"/>
                  </a:lnTo>
                  <a:lnTo>
                    <a:pt x="392" y="1337"/>
                  </a:lnTo>
                  <a:lnTo>
                    <a:pt x="392" y="1331"/>
                  </a:lnTo>
                  <a:close/>
                  <a:moveTo>
                    <a:pt x="0" y="966"/>
                  </a:moveTo>
                  <a:lnTo>
                    <a:pt x="0" y="960"/>
                  </a:lnTo>
                  <a:lnTo>
                    <a:pt x="0" y="958"/>
                  </a:lnTo>
                  <a:lnTo>
                    <a:pt x="0" y="954"/>
                  </a:lnTo>
                  <a:lnTo>
                    <a:pt x="0" y="951"/>
                  </a:lnTo>
                  <a:lnTo>
                    <a:pt x="0" y="949"/>
                  </a:lnTo>
                  <a:lnTo>
                    <a:pt x="4" y="949"/>
                  </a:lnTo>
                  <a:lnTo>
                    <a:pt x="12" y="949"/>
                  </a:lnTo>
                  <a:lnTo>
                    <a:pt x="15" y="949"/>
                  </a:lnTo>
                  <a:lnTo>
                    <a:pt x="18" y="949"/>
                  </a:lnTo>
                  <a:lnTo>
                    <a:pt x="19" y="949"/>
                  </a:lnTo>
                  <a:lnTo>
                    <a:pt x="26" y="949"/>
                  </a:lnTo>
                  <a:lnTo>
                    <a:pt x="27" y="949"/>
                  </a:lnTo>
                  <a:lnTo>
                    <a:pt x="29" y="949"/>
                  </a:lnTo>
                  <a:lnTo>
                    <a:pt x="32" y="949"/>
                  </a:lnTo>
                  <a:lnTo>
                    <a:pt x="33" y="949"/>
                  </a:lnTo>
                  <a:lnTo>
                    <a:pt x="33" y="951"/>
                  </a:lnTo>
                  <a:lnTo>
                    <a:pt x="33" y="958"/>
                  </a:lnTo>
                  <a:lnTo>
                    <a:pt x="33" y="964"/>
                  </a:lnTo>
                  <a:lnTo>
                    <a:pt x="33" y="966"/>
                  </a:lnTo>
                  <a:lnTo>
                    <a:pt x="35" y="966"/>
                  </a:lnTo>
                  <a:lnTo>
                    <a:pt x="38" y="966"/>
                  </a:lnTo>
                  <a:lnTo>
                    <a:pt x="39" y="966"/>
                  </a:lnTo>
                  <a:lnTo>
                    <a:pt x="42" y="966"/>
                  </a:lnTo>
                  <a:lnTo>
                    <a:pt x="50" y="964"/>
                  </a:lnTo>
                  <a:lnTo>
                    <a:pt x="50" y="958"/>
                  </a:lnTo>
                  <a:lnTo>
                    <a:pt x="50" y="957"/>
                  </a:lnTo>
                  <a:lnTo>
                    <a:pt x="51" y="957"/>
                  </a:lnTo>
                  <a:lnTo>
                    <a:pt x="59" y="955"/>
                  </a:lnTo>
                  <a:lnTo>
                    <a:pt x="59" y="952"/>
                  </a:lnTo>
                  <a:lnTo>
                    <a:pt x="59" y="951"/>
                  </a:lnTo>
                  <a:lnTo>
                    <a:pt x="59" y="949"/>
                  </a:lnTo>
                  <a:lnTo>
                    <a:pt x="59" y="948"/>
                  </a:lnTo>
                  <a:lnTo>
                    <a:pt x="63" y="948"/>
                  </a:lnTo>
                  <a:lnTo>
                    <a:pt x="65" y="948"/>
                  </a:lnTo>
                  <a:lnTo>
                    <a:pt x="68" y="948"/>
                  </a:lnTo>
                  <a:lnTo>
                    <a:pt x="71" y="948"/>
                  </a:lnTo>
                  <a:lnTo>
                    <a:pt x="77" y="948"/>
                  </a:lnTo>
                  <a:lnTo>
                    <a:pt x="80" y="948"/>
                  </a:lnTo>
                  <a:lnTo>
                    <a:pt x="81" y="948"/>
                  </a:lnTo>
                  <a:lnTo>
                    <a:pt x="84" y="948"/>
                  </a:lnTo>
                  <a:lnTo>
                    <a:pt x="86" y="948"/>
                  </a:lnTo>
                  <a:lnTo>
                    <a:pt x="87" y="948"/>
                  </a:lnTo>
                  <a:lnTo>
                    <a:pt x="89" y="948"/>
                  </a:lnTo>
                  <a:lnTo>
                    <a:pt x="93" y="948"/>
                  </a:lnTo>
                  <a:lnTo>
                    <a:pt x="101" y="946"/>
                  </a:lnTo>
                  <a:lnTo>
                    <a:pt x="101" y="948"/>
                  </a:lnTo>
                  <a:lnTo>
                    <a:pt x="101" y="949"/>
                  </a:lnTo>
                  <a:lnTo>
                    <a:pt x="101" y="952"/>
                  </a:lnTo>
                  <a:lnTo>
                    <a:pt x="101" y="954"/>
                  </a:lnTo>
                  <a:lnTo>
                    <a:pt x="101" y="955"/>
                  </a:lnTo>
                  <a:lnTo>
                    <a:pt x="101" y="961"/>
                  </a:lnTo>
                  <a:lnTo>
                    <a:pt x="101" y="963"/>
                  </a:lnTo>
                  <a:lnTo>
                    <a:pt x="101" y="964"/>
                  </a:lnTo>
                  <a:lnTo>
                    <a:pt x="101" y="969"/>
                  </a:lnTo>
                  <a:lnTo>
                    <a:pt x="101" y="970"/>
                  </a:lnTo>
                  <a:lnTo>
                    <a:pt x="101" y="974"/>
                  </a:lnTo>
                  <a:lnTo>
                    <a:pt x="101" y="980"/>
                  </a:lnTo>
                  <a:lnTo>
                    <a:pt x="101" y="981"/>
                  </a:lnTo>
                  <a:lnTo>
                    <a:pt x="102" y="981"/>
                  </a:lnTo>
                  <a:lnTo>
                    <a:pt x="104" y="981"/>
                  </a:lnTo>
                  <a:lnTo>
                    <a:pt x="107" y="981"/>
                  </a:lnTo>
                  <a:lnTo>
                    <a:pt x="108" y="981"/>
                  </a:lnTo>
                  <a:lnTo>
                    <a:pt x="110" y="981"/>
                  </a:lnTo>
                  <a:lnTo>
                    <a:pt x="119" y="981"/>
                  </a:lnTo>
                  <a:lnTo>
                    <a:pt x="125" y="981"/>
                  </a:lnTo>
                  <a:lnTo>
                    <a:pt x="136" y="981"/>
                  </a:lnTo>
                  <a:lnTo>
                    <a:pt x="137" y="981"/>
                  </a:lnTo>
                  <a:lnTo>
                    <a:pt x="140" y="981"/>
                  </a:lnTo>
                  <a:lnTo>
                    <a:pt x="145" y="981"/>
                  </a:lnTo>
                  <a:lnTo>
                    <a:pt x="154" y="981"/>
                  </a:lnTo>
                  <a:lnTo>
                    <a:pt x="155" y="981"/>
                  </a:lnTo>
                  <a:lnTo>
                    <a:pt x="158" y="981"/>
                  </a:lnTo>
                  <a:lnTo>
                    <a:pt x="161" y="981"/>
                  </a:lnTo>
                  <a:lnTo>
                    <a:pt x="164" y="981"/>
                  </a:lnTo>
                  <a:lnTo>
                    <a:pt x="169" y="981"/>
                  </a:lnTo>
                  <a:lnTo>
                    <a:pt x="170" y="981"/>
                  </a:lnTo>
                  <a:lnTo>
                    <a:pt x="173" y="981"/>
                  </a:lnTo>
                  <a:lnTo>
                    <a:pt x="176" y="980"/>
                  </a:lnTo>
                  <a:lnTo>
                    <a:pt x="178" y="980"/>
                  </a:lnTo>
                  <a:lnTo>
                    <a:pt x="179" y="980"/>
                  </a:lnTo>
                  <a:lnTo>
                    <a:pt x="182" y="980"/>
                  </a:lnTo>
                  <a:lnTo>
                    <a:pt x="184" y="980"/>
                  </a:lnTo>
                  <a:lnTo>
                    <a:pt x="185" y="980"/>
                  </a:lnTo>
                  <a:lnTo>
                    <a:pt x="188" y="980"/>
                  </a:lnTo>
                  <a:lnTo>
                    <a:pt x="190" y="980"/>
                  </a:lnTo>
                  <a:lnTo>
                    <a:pt x="191" y="980"/>
                  </a:lnTo>
                  <a:lnTo>
                    <a:pt x="194" y="980"/>
                  </a:lnTo>
                  <a:lnTo>
                    <a:pt x="196" y="980"/>
                  </a:lnTo>
                  <a:lnTo>
                    <a:pt x="197" y="980"/>
                  </a:lnTo>
                  <a:lnTo>
                    <a:pt x="200" y="980"/>
                  </a:lnTo>
                  <a:lnTo>
                    <a:pt x="204" y="980"/>
                  </a:lnTo>
                  <a:lnTo>
                    <a:pt x="205" y="980"/>
                  </a:lnTo>
                  <a:lnTo>
                    <a:pt x="213" y="980"/>
                  </a:lnTo>
                  <a:lnTo>
                    <a:pt x="217" y="980"/>
                  </a:lnTo>
                  <a:lnTo>
                    <a:pt x="219" y="980"/>
                  </a:lnTo>
                  <a:lnTo>
                    <a:pt x="220" y="980"/>
                  </a:lnTo>
                  <a:lnTo>
                    <a:pt x="222" y="980"/>
                  </a:lnTo>
                  <a:lnTo>
                    <a:pt x="223" y="980"/>
                  </a:lnTo>
                  <a:lnTo>
                    <a:pt x="225" y="980"/>
                  </a:lnTo>
                  <a:lnTo>
                    <a:pt x="228" y="980"/>
                  </a:lnTo>
                  <a:lnTo>
                    <a:pt x="229" y="980"/>
                  </a:lnTo>
                  <a:lnTo>
                    <a:pt x="234" y="980"/>
                  </a:lnTo>
                  <a:lnTo>
                    <a:pt x="235" y="980"/>
                  </a:lnTo>
                  <a:lnTo>
                    <a:pt x="238" y="980"/>
                  </a:lnTo>
                  <a:lnTo>
                    <a:pt x="240" y="980"/>
                  </a:lnTo>
                  <a:lnTo>
                    <a:pt x="243" y="980"/>
                  </a:lnTo>
                  <a:lnTo>
                    <a:pt x="246" y="980"/>
                  </a:lnTo>
                  <a:lnTo>
                    <a:pt x="250" y="980"/>
                  </a:lnTo>
                  <a:lnTo>
                    <a:pt x="252" y="980"/>
                  </a:lnTo>
                  <a:lnTo>
                    <a:pt x="253" y="980"/>
                  </a:lnTo>
                  <a:lnTo>
                    <a:pt x="255" y="978"/>
                  </a:lnTo>
                  <a:lnTo>
                    <a:pt x="258" y="978"/>
                  </a:lnTo>
                  <a:lnTo>
                    <a:pt x="259" y="978"/>
                  </a:lnTo>
                  <a:lnTo>
                    <a:pt x="261" y="978"/>
                  </a:lnTo>
                  <a:lnTo>
                    <a:pt x="262" y="978"/>
                  </a:lnTo>
                  <a:lnTo>
                    <a:pt x="264" y="978"/>
                  </a:lnTo>
                  <a:lnTo>
                    <a:pt x="267" y="978"/>
                  </a:lnTo>
                  <a:lnTo>
                    <a:pt x="268" y="978"/>
                  </a:lnTo>
                  <a:lnTo>
                    <a:pt x="271" y="978"/>
                  </a:lnTo>
                  <a:lnTo>
                    <a:pt x="273" y="978"/>
                  </a:lnTo>
                  <a:lnTo>
                    <a:pt x="274" y="978"/>
                  </a:lnTo>
                  <a:lnTo>
                    <a:pt x="276" y="978"/>
                  </a:lnTo>
                  <a:lnTo>
                    <a:pt x="277" y="978"/>
                  </a:lnTo>
                  <a:lnTo>
                    <a:pt x="279" y="978"/>
                  </a:lnTo>
                  <a:lnTo>
                    <a:pt x="280" y="978"/>
                  </a:lnTo>
                  <a:lnTo>
                    <a:pt x="283" y="978"/>
                  </a:lnTo>
                  <a:lnTo>
                    <a:pt x="286" y="978"/>
                  </a:lnTo>
                  <a:lnTo>
                    <a:pt x="289" y="978"/>
                  </a:lnTo>
                  <a:lnTo>
                    <a:pt x="291" y="978"/>
                  </a:lnTo>
                  <a:lnTo>
                    <a:pt x="293" y="978"/>
                  </a:lnTo>
                  <a:lnTo>
                    <a:pt x="294" y="978"/>
                  </a:lnTo>
                  <a:lnTo>
                    <a:pt x="299" y="978"/>
                  </a:lnTo>
                  <a:lnTo>
                    <a:pt x="300" y="978"/>
                  </a:lnTo>
                  <a:lnTo>
                    <a:pt x="303" y="978"/>
                  </a:lnTo>
                  <a:lnTo>
                    <a:pt x="306" y="978"/>
                  </a:lnTo>
                  <a:lnTo>
                    <a:pt x="308" y="978"/>
                  </a:lnTo>
                  <a:lnTo>
                    <a:pt x="324" y="978"/>
                  </a:lnTo>
                  <a:lnTo>
                    <a:pt x="333" y="980"/>
                  </a:lnTo>
                  <a:lnTo>
                    <a:pt x="339" y="978"/>
                  </a:lnTo>
                  <a:lnTo>
                    <a:pt x="341" y="978"/>
                  </a:lnTo>
                  <a:lnTo>
                    <a:pt x="341" y="977"/>
                  </a:lnTo>
                  <a:lnTo>
                    <a:pt x="341" y="974"/>
                  </a:lnTo>
                  <a:lnTo>
                    <a:pt x="341" y="970"/>
                  </a:lnTo>
                  <a:lnTo>
                    <a:pt x="341" y="969"/>
                  </a:lnTo>
                  <a:lnTo>
                    <a:pt x="341" y="963"/>
                  </a:lnTo>
                  <a:lnTo>
                    <a:pt x="341" y="961"/>
                  </a:lnTo>
                  <a:lnTo>
                    <a:pt x="341" y="960"/>
                  </a:lnTo>
                  <a:lnTo>
                    <a:pt x="341" y="955"/>
                  </a:lnTo>
                  <a:lnTo>
                    <a:pt x="341" y="954"/>
                  </a:lnTo>
                  <a:lnTo>
                    <a:pt x="341" y="952"/>
                  </a:lnTo>
                  <a:lnTo>
                    <a:pt x="341" y="951"/>
                  </a:lnTo>
                  <a:lnTo>
                    <a:pt x="341" y="949"/>
                  </a:lnTo>
                  <a:lnTo>
                    <a:pt x="341" y="948"/>
                  </a:lnTo>
                  <a:lnTo>
                    <a:pt x="341" y="945"/>
                  </a:lnTo>
                  <a:lnTo>
                    <a:pt x="341" y="939"/>
                  </a:lnTo>
                  <a:lnTo>
                    <a:pt x="341" y="936"/>
                  </a:lnTo>
                  <a:lnTo>
                    <a:pt x="341" y="934"/>
                  </a:lnTo>
                  <a:lnTo>
                    <a:pt x="341" y="931"/>
                  </a:lnTo>
                  <a:lnTo>
                    <a:pt x="341" y="927"/>
                  </a:lnTo>
                  <a:lnTo>
                    <a:pt x="341" y="924"/>
                  </a:lnTo>
                  <a:lnTo>
                    <a:pt x="341" y="922"/>
                  </a:lnTo>
                  <a:lnTo>
                    <a:pt x="341" y="921"/>
                  </a:lnTo>
                  <a:lnTo>
                    <a:pt x="341" y="917"/>
                  </a:lnTo>
                  <a:lnTo>
                    <a:pt x="341" y="914"/>
                  </a:lnTo>
                  <a:lnTo>
                    <a:pt x="341" y="913"/>
                  </a:lnTo>
                  <a:lnTo>
                    <a:pt x="341" y="910"/>
                  </a:lnTo>
                  <a:lnTo>
                    <a:pt x="341" y="905"/>
                  </a:lnTo>
                  <a:lnTo>
                    <a:pt x="341" y="901"/>
                  </a:lnTo>
                  <a:lnTo>
                    <a:pt x="341" y="899"/>
                  </a:lnTo>
                  <a:lnTo>
                    <a:pt x="341" y="898"/>
                  </a:lnTo>
                  <a:lnTo>
                    <a:pt x="341" y="895"/>
                  </a:lnTo>
                  <a:lnTo>
                    <a:pt x="341" y="893"/>
                  </a:lnTo>
                  <a:lnTo>
                    <a:pt x="341" y="892"/>
                  </a:lnTo>
                  <a:lnTo>
                    <a:pt x="341" y="890"/>
                  </a:lnTo>
                  <a:lnTo>
                    <a:pt x="341" y="887"/>
                  </a:lnTo>
                  <a:lnTo>
                    <a:pt x="341" y="883"/>
                  </a:lnTo>
                  <a:lnTo>
                    <a:pt x="341" y="880"/>
                  </a:lnTo>
                  <a:lnTo>
                    <a:pt x="341" y="874"/>
                  </a:lnTo>
                  <a:lnTo>
                    <a:pt x="341" y="869"/>
                  </a:lnTo>
                  <a:lnTo>
                    <a:pt x="341" y="868"/>
                  </a:lnTo>
                  <a:lnTo>
                    <a:pt x="341" y="864"/>
                  </a:lnTo>
                  <a:lnTo>
                    <a:pt x="341" y="863"/>
                  </a:lnTo>
                  <a:lnTo>
                    <a:pt x="341" y="860"/>
                  </a:lnTo>
                  <a:lnTo>
                    <a:pt x="341" y="857"/>
                  </a:lnTo>
                  <a:lnTo>
                    <a:pt x="341" y="854"/>
                  </a:lnTo>
                  <a:lnTo>
                    <a:pt x="341" y="851"/>
                  </a:lnTo>
                  <a:lnTo>
                    <a:pt x="341" y="848"/>
                  </a:lnTo>
                  <a:lnTo>
                    <a:pt x="341" y="845"/>
                  </a:lnTo>
                  <a:lnTo>
                    <a:pt x="341" y="840"/>
                  </a:lnTo>
                  <a:lnTo>
                    <a:pt x="341" y="831"/>
                  </a:lnTo>
                  <a:lnTo>
                    <a:pt x="341" y="830"/>
                  </a:lnTo>
                  <a:lnTo>
                    <a:pt x="341" y="828"/>
                  </a:lnTo>
                  <a:lnTo>
                    <a:pt x="341" y="825"/>
                  </a:lnTo>
                  <a:lnTo>
                    <a:pt x="341" y="822"/>
                  </a:lnTo>
                  <a:lnTo>
                    <a:pt x="341" y="821"/>
                  </a:lnTo>
                  <a:lnTo>
                    <a:pt x="341" y="819"/>
                  </a:lnTo>
                  <a:lnTo>
                    <a:pt x="341" y="818"/>
                  </a:lnTo>
                  <a:lnTo>
                    <a:pt x="341" y="815"/>
                  </a:lnTo>
                  <a:lnTo>
                    <a:pt x="341" y="808"/>
                  </a:lnTo>
                  <a:lnTo>
                    <a:pt x="341" y="805"/>
                  </a:lnTo>
                  <a:lnTo>
                    <a:pt x="339" y="804"/>
                  </a:lnTo>
                  <a:lnTo>
                    <a:pt x="333" y="801"/>
                  </a:lnTo>
                  <a:lnTo>
                    <a:pt x="332" y="801"/>
                  </a:lnTo>
                  <a:lnTo>
                    <a:pt x="332" y="799"/>
                  </a:lnTo>
                  <a:lnTo>
                    <a:pt x="330" y="799"/>
                  </a:lnTo>
                  <a:lnTo>
                    <a:pt x="330" y="798"/>
                  </a:lnTo>
                  <a:lnTo>
                    <a:pt x="326" y="793"/>
                  </a:lnTo>
                  <a:lnTo>
                    <a:pt x="326" y="792"/>
                  </a:lnTo>
                  <a:lnTo>
                    <a:pt x="326" y="790"/>
                  </a:lnTo>
                  <a:lnTo>
                    <a:pt x="324" y="790"/>
                  </a:lnTo>
                  <a:lnTo>
                    <a:pt x="320" y="787"/>
                  </a:lnTo>
                  <a:lnTo>
                    <a:pt x="318" y="787"/>
                  </a:lnTo>
                  <a:lnTo>
                    <a:pt x="318" y="786"/>
                  </a:lnTo>
                  <a:lnTo>
                    <a:pt x="317" y="786"/>
                  </a:lnTo>
                  <a:lnTo>
                    <a:pt x="314" y="781"/>
                  </a:lnTo>
                  <a:lnTo>
                    <a:pt x="314" y="780"/>
                  </a:lnTo>
                  <a:lnTo>
                    <a:pt x="312" y="780"/>
                  </a:lnTo>
                  <a:lnTo>
                    <a:pt x="312" y="778"/>
                  </a:lnTo>
                  <a:lnTo>
                    <a:pt x="312" y="777"/>
                  </a:lnTo>
                  <a:lnTo>
                    <a:pt x="312" y="775"/>
                  </a:lnTo>
                  <a:lnTo>
                    <a:pt x="311" y="775"/>
                  </a:lnTo>
                  <a:lnTo>
                    <a:pt x="311" y="774"/>
                  </a:lnTo>
                  <a:lnTo>
                    <a:pt x="309" y="774"/>
                  </a:lnTo>
                  <a:lnTo>
                    <a:pt x="308" y="774"/>
                  </a:lnTo>
                  <a:lnTo>
                    <a:pt x="308" y="772"/>
                  </a:lnTo>
                  <a:lnTo>
                    <a:pt x="308" y="771"/>
                  </a:lnTo>
                  <a:lnTo>
                    <a:pt x="308" y="769"/>
                  </a:lnTo>
                  <a:lnTo>
                    <a:pt x="308" y="768"/>
                  </a:lnTo>
                  <a:lnTo>
                    <a:pt x="308" y="766"/>
                  </a:lnTo>
                  <a:lnTo>
                    <a:pt x="308" y="765"/>
                  </a:lnTo>
                  <a:lnTo>
                    <a:pt x="308" y="760"/>
                  </a:lnTo>
                  <a:lnTo>
                    <a:pt x="308" y="754"/>
                  </a:lnTo>
                  <a:lnTo>
                    <a:pt x="308" y="749"/>
                  </a:lnTo>
                  <a:lnTo>
                    <a:pt x="308" y="743"/>
                  </a:lnTo>
                  <a:lnTo>
                    <a:pt x="308" y="742"/>
                  </a:lnTo>
                  <a:lnTo>
                    <a:pt x="308" y="740"/>
                  </a:lnTo>
                  <a:lnTo>
                    <a:pt x="308" y="739"/>
                  </a:lnTo>
                  <a:lnTo>
                    <a:pt x="308" y="737"/>
                  </a:lnTo>
                  <a:lnTo>
                    <a:pt x="308" y="725"/>
                  </a:lnTo>
                  <a:lnTo>
                    <a:pt x="308" y="724"/>
                  </a:lnTo>
                  <a:lnTo>
                    <a:pt x="308" y="722"/>
                  </a:lnTo>
                  <a:lnTo>
                    <a:pt x="308" y="721"/>
                  </a:lnTo>
                  <a:lnTo>
                    <a:pt x="308" y="719"/>
                  </a:lnTo>
                  <a:lnTo>
                    <a:pt x="308" y="715"/>
                  </a:lnTo>
                  <a:lnTo>
                    <a:pt x="308" y="710"/>
                  </a:lnTo>
                  <a:lnTo>
                    <a:pt x="308" y="707"/>
                  </a:lnTo>
                  <a:lnTo>
                    <a:pt x="308" y="705"/>
                  </a:lnTo>
                  <a:lnTo>
                    <a:pt x="308" y="702"/>
                  </a:lnTo>
                  <a:lnTo>
                    <a:pt x="308" y="698"/>
                  </a:lnTo>
                  <a:lnTo>
                    <a:pt x="308" y="693"/>
                  </a:lnTo>
                  <a:lnTo>
                    <a:pt x="308" y="692"/>
                  </a:lnTo>
                  <a:lnTo>
                    <a:pt x="308" y="690"/>
                  </a:lnTo>
                  <a:lnTo>
                    <a:pt x="308" y="689"/>
                  </a:lnTo>
                  <a:lnTo>
                    <a:pt x="308" y="684"/>
                  </a:lnTo>
                  <a:lnTo>
                    <a:pt x="308" y="683"/>
                  </a:lnTo>
                  <a:lnTo>
                    <a:pt x="308" y="681"/>
                  </a:lnTo>
                  <a:lnTo>
                    <a:pt x="308" y="680"/>
                  </a:lnTo>
                  <a:lnTo>
                    <a:pt x="306" y="674"/>
                  </a:lnTo>
                  <a:lnTo>
                    <a:pt x="306" y="669"/>
                  </a:lnTo>
                  <a:lnTo>
                    <a:pt x="306" y="663"/>
                  </a:lnTo>
                  <a:lnTo>
                    <a:pt x="306" y="659"/>
                  </a:lnTo>
                  <a:lnTo>
                    <a:pt x="306" y="654"/>
                  </a:lnTo>
                  <a:lnTo>
                    <a:pt x="306" y="649"/>
                  </a:lnTo>
                  <a:lnTo>
                    <a:pt x="306" y="646"/>
                  </a:lnTo>
                  <a:lnTo>
                    <a:pt x="306" y="640"/>
                  </a:lnTo>
                  <a:lnTo>
                    <a:pt x="308" y="631"/>
                  </a:lnTo>
                  <a:lnTo>
                    <a:pt x="306" y="627"/>
                  </a:lnTo>
                  <a:lnTo>
                    <a:pt x="306" y="624"/>
                  </a:lnTo>
                  <a:lnTo>
                    <a:pt x="306" y="622"/>
                  </a:lnTo>
                  <a:lnTo>
                    <a:pt x="306" y="621"/>
                  </a:lnTo>
                  <a:lnTo>
                    <a:pt x="306" y="619"/>
                  </a:lnTo>
                  <a:lnTo>
                    <a:pt x="306" y="618"/>
                  </a:lnTo>
                  <a:lnTo>
                    <a:pt x="306" y="616"/>
                  </a:lnTo>
                  <a:lnTo>
                    <a:pt x="306" y="615"/>
                  </a:lnTo>
                  <a:lnTo>
                    <a:pt x="306" y="613"/>
                  </a:lnTo>
                  <a:lnTo>
                    <a:pt x="306" y="612"/>
                  </a:lnTo>
                  <a:lnTo>
                    <a:pt x="306" y="610"/>
                  </a:lnTo>
                  <a:lnTo>
                    <a:pt x="306" y="609"/>
                  </a:lnTo>
                  <a:lnTo>
                    <a:pt x="306" y="607"/>
                  </a:lnTo>
                  <a:lnTo>
                    <a:pt x="306" y="606"/>
                  </a:lnTo>
                  <a:lnTo>
                    <a:pt x="306" y="603"/>
                  </a:lnTo>
                  <a:lnTo>
                    <a:pt x="306" y="601"/>
                  </a:lnTo>
                  <a:lnTo>
                    <a:pt x="306" y="599"/>
                  </a:lnTo>
                  <a:lnTo>
                    <a:pt x="306" y="598"/>
                  </a:lnTo>
                  <a:lnTo>
                    <a:pt x="306" y="596"/>
                  </a:lnTo>
                  <a:lnTo>
                    <a:pt x="306" y="593"/>
                  </a:lnTo>
                  <a:lnTo>
                    <a:pt x="306" y="592"/>
                  </a:lnTo>
                  <a:lnTo>
                    <a:pt x="306" y="587"/>
                  </a:lnTo>
                  <a:lnTo>
                    <a:pt x="306" y="584"/>
                  </a:lnTo>
                  <a:lnTo>
                    <a:pt x="306" y="583"/>
                  </a:lnTo>
                  <a:lnTo>
                    <a:pt x="306" y="580"/>
                  </a:lnTo>
                  <a:lnTo>
                    <a:pt x="306" y="574"/>
                  </a:lnTo>
                  <a:lnTo>
                    <a:pt x="306" y="572"/>
                  </a:lnTo>
                  <a:lnTo>
                    <a:pt x="306" y="571"/>
                  </a:lnTo>
                  <a:lnTo>
                    <a:pt x="306" y="566"/>
                  </a:lnTo>
                  <a:lnTo>
                    <a:pt x="306" y="563"/>
                  </a:lnTo>
                  <a:lnTo>
                    <a:pt x="306" y="545"/>
                  </a:lnTo>
                  <a:lnTo>
                    <a:pt x="306" y="534"/>
                  </a:lnTo>
                  <a:lnTo>
                    <a:pt x="306" y="531"/>
                  </a:lnTo>
                  <a:lnTo>
                    <a:pt x="306" y="528"/>
                  </a:lnTo>
                  <a:lnTo>
                    <a:pt x="302" y="528"/>
                  </a:lnTo>
                  <a:lnTo>
                    <a:pt x="300" y="528"/>
                  </a:lnTo>
                  <a:lnTo>
                    <a:pt x="294" y="528"/>
                  </a:lnTo>
                  <a:lnTo>
                    <a:pt x="289" y="528"/>
                  </a:lnTo>
                  <a:lnTo>
                    <a:pt x="288" y="528"/>
                  </a:lnTo>
                  <a:lnTo>
                    <a:pt x="286" y="528"/>
                  </a:lnTo>
                  <a:lnTo>
                    <a:pt x="285" y="528"/>
                  </a:lnTo>
                  <a:lnTo>
                    <a:pt x="277" y="528"/>
                  </a:lnTo>
                  <a:lnTo>
                    <a:pt x="271" y="528"/>
                  </a:lnTo>
                  <a:lnTo>
                    <a:pt x="262" y="528"/>
                  </a:lnTo>
                  <a:lnTo>
                    <a:pt x="259" y="528"/>
                  </a:lnTo>
                  <a:lnTo>
                    <a:pt x="256" y="528"/>
                  </a:lnTo>
                  <a:lnTo>
                    <a:pt x="255" y="528"/>
                  </a:lnTo>
                  <a:lnTo>
                    <a:pt x="253" y="528"/>
                  </a:lnTo>
                  <a:lnTo>
                    <a:pt x="250" y="528"/>
                  </a:lnTo>
                  <a:lnTo>
                    <a:pt x="249" y="528"/>
                  </a:lnTo>
                  <a:lnTo>
                    <a:pt x="247" y="528"/>
                  </a:lnTo>
                  <a:lnTo>
                    <a:pt x="246" y="528"/>
                  </a:lnTo>
                  <a:lnTo>
                    <a:pt x="244" y="528"/>
                  </a:lnTo>
                  <a:lnTo>
                    <a:pt x="243" y="528"/>
                  </a:lnTo>
                  <a:lnTo>
                    <a:pt x="241" y="528"/>
                  </a:lnTo>
                  <a:lnTo>
                    <a:pt x="240" y="528"/>
                  </a:lnTo>
                  <a:lnTo>
                    <a:pt x="240" y="527"/>
                  </a:lnTo>
                  <a:lnTo>
                    <a:pt x="240" y="524"/>
                  </a:lnTo>
                  <a:lnTo>
                    <a:pt x="240" y="519"/>
                  </a:lnTo>
                  <a:lnTo>
                    <a:pt x="240" y="516"/>
                  </a:lnTo>
                  <a:lnTo>
                    <a:pt x="240" y="515"/>
                  </a:lnTo>
                  <a:lnTo>
                    <a:pt x="240" y="513"/>
                  </a:lnTo>
                  <a:lnTo>
                    <a:pt x="240" y="510"/>
                  </a:lnTo>
                  <a:lnTo>
                    <a:pt x="240" y="506"/>
                  </a:lnTo>
                  <a:lnTo>
                    <a:pt x="240" y="504"/>
                  </a:lnTo>
                  <a:lnTo>
                    <a:pt x="240" y="503"/>
                  </a:lnTo>
                  <a:lnTo>
                    <a:pt x="240" y="500"/>
                  </a:lnTo>
                  <a:lnTo>
                    <a:pt x="240" y="497"/>
                  </a:lnTo>
                  <a:lnTo>
                    <a:pt x="240" y="493"/>
                  </a:lnTo>
                  <a:lnTo>
                    <a:pt x="238" y="493"/>
                  </a:lnTo>
                  <a:lnTo>
                    <a:pt x="238" y="489"/>
                  </a:lnTo>
                  <a:lnTo>
                    <a:pt x="238" y="487"/>
                  </a:lnTo>
                  <a:lnTo>
                    <a:pt x="238" y="486"/>
                  </a:lnTo>
                  <a:lnTo>
                    <a:pt x="238" y="480"/>
                  </a:lnTo>
                  <a:lnTo>
                    <a:pt x="238" y="478"/>
                  </a:lnTo>
                  <a:lnTo>
                    <a:pt x="238" y="475"/>
                  </a:lnTo>
                  <a:lnTo>
                    <a:pt x="238" y="474"/>
                  </a:lnTo>
                  <a:lnTo>
                    <a:pt x="238" y="472"/>
                  </a:lnTo>
                  <a:lnTo>
                    <a:pt x="238" y="468"/>
                  </a:lnTo>
                  <a:lnTo>
                    <a:pt x="238" y="465"/>
                  </a:lnTo>
                  <a:lnTo>
                    <a:pt x="238" y="463"/>
                  </a:lnTo>
                  <a:lnTo>
                    <a:pt x="238" y="460"/>
                  </a:lnTo>
                  <a:lnTo>
                    <a:pt x="238" y="453"/>
                  </a:lnTo>
                  <a:lnTo>
                    <a:pt x="238" y="445"/>
                  </a:lnTo>
                  <a:lnTo>
                    <a:pt x="238" y="428"/>
                  </a:lnTo>
                  <a:lnTo>
                    <a:pt x="238" y="425"/>
                  </a:lnTo>
                  <a:lnTo>
                    <a:pt x="238" y="421"/>
                  </a:lnTo>
                  <a:lnTo>
                    <a:pt x="238" y="419"/>
                  </a:lnTo>
                  <a:lnTo>
                    <a:pt x="238" y="416"/>
                  </a:lnTo>
                  <a:lnTo>
                    <a:pt x="238" y="412"/>
                  </a:lnTo>
                  <a:lnTo>
                    <a:pt x="238" y="410"/>
                  </a:lnTo>
                  <a:lnTo>
                    <a:pt x="238" y="409"/>
                  </a:lnTo>
                  <a:lnTo>
                    <a:pt x="238" y="407"/>
                  </a:lnTo>
                  <a:lnTo>
                    <a:pt x="238" y="406"/>
                  </a:lnTo>
                  <a:lnTo>
                    <a:pt x="238" y="404"/>
                  </a:lnTo>
                  <a:lnTo>
                    <a:pt x="238" y="403"/>
                  </a:lnTo>
                  <a:lnTo>
                    <a:pt x="238" y="401"/>
                  </a:lnTo>
                  <a:lnTo>
                    <a:pt x="238" y="400"/>
                  </a:lnTo>
                  <a:lnTo>
                    <a:pt x="238" y="398"/>
                  </a:lnTo>
                  <a:lnTo>
                    <a:pt x="238" y="386"/>
                  </a:lnTo>
                  <a:lnTo>
                    <a:pt x="238" y="377"/>
                  </a:lnTo>
                  <a:lnTo>
                    <a:pt x="237" y="377"/>
                  </a:lnTo>
                  <a:lnTo>
                    <a:pt x="234" y="377"/>
                  </a:lnTo>
                  <a:lnTo>
                    <a:pt x="219" y="375"/>
                  </a:lnTo>
                  <a:lnTo>
                    <a:pt x="217" y="375"/>
                  </a:lnTo>
                  <a:lnTo>
                    <a:pt x="216" y="375"/>
                  </a:lnTo>
                  <a:lnTo>
                    <a:pt x="216" y="374"/>
                  </a:lnTo>
                  <a:lnTo>
                    <a:pt x="214" y="374"/>
                  </a:lnTo>
                  <a:lnTo>
                    <a:pt x="214" y="372"/>
                  </a:lnTo>
                  <a:lnTo>
                    <a:pt x="213" y="371"/>
                  </a:lnTo>
                  <a:lnTo>
                    <a:pt x="211" y="369"/>
                  </a:lnTo>
                  <a:lnTo>
                    <a:pt x="211" y="368"/>
                  </a:lnTo>
                  <a:lnTo>
                    <a:pt x="210" y="366"/>
                  </a:lnTo>
                  <a:lnTo>
                    <a:pt x="210" y="365"/>
                  </a:lnTo>
                  <a:lnTo>
                    <a:pt x="208" y="363"/>
                  </a:lnTo>
                  <a:lnTo>
                    <a:pt x="207" y="360"/>
                  </a:lnTo>
                  <a:lnTo>
                    <a:pt x="207" y="357"/>
                  </a:lnTo>
                  <a:lnTo>
                    <a:pt x="205" y="356"/>
                  </a:lnTo>
                  <a:lnTo>
                    <a:pt x="205" y="354"/>
                  </a:lnTo>
                  <a:lnTo>
                    <a:pt x="204" y="354"/>
                  </a:lnTo>
                  <a:lnTo>
                    <a:pt x="204" y="353"/>
                  </a:lnTo>
                  <a:lnTo>
                    <a:pt x="200" y="351"/>
                  </a:lnTo>
                  <a:lnTo>
                    <a:pt x="199" y="350"/>
                  </a:lnTo>
                  <a:lnTo>
                    <a:pt x="197" y="350"/>
                  </a:lnTo>
                  <a:lnTo>
                    <a:pt x="196" y="350"/>
                  </a:lnTo>
                  <a:lnTo>
                    <a:pt x="196" y="348"/>
                  </a:lnTo>
                  <a:lnTo>
                    <a:pt x="194" y="348"/>
                  </a:lnTo>
                  <a:lnTo>
                    <a:pt x="193" y="347"/>
                  </a:lnTo>
                  <a:lnTo>
                    <a:pt x="193" y="345"/>
                  </a:lnTo>
                  <a:lnTo>
                    <a:pt x="194" y="344"/>
                  </a:lnTo>
                  <a:lnTo>
                    <a:pt x="196" y="344"/>
                  </a:lnTo>
                  <a:lnTo>
                    <a:pt x="196" y="342"/>
                  </a:lnTo>
                  <a:lnTo>
                    <a:pt x="196" y="341"/>
                  </a:lnTo>
                  <a:lnTo>
                    <a:pt x="196" y="339"/>
                  </a:lnTo>
                  <a:lnTo>
                    <a:pt x="196" y="338"/>
                  </a:lnTo>
                  <a:lnTo>
                    <a:pt x="196" y="336"/>
                  </a:lnTo>
                  <a:lnTo>
                    <a:pt x="196" y="334"/>
                  </a:lnTo>
                  <a:lnTo>
                    <a:pt x="197" y="334"/>
                  </a:lnTo>
                  <a:lnTo>
                    <a:pt x="197" y="333"/>
                  </a:lnTo>
                  <a:lnTo>
                    <a:pt x="197" y="331"/>
                  </a:lnTo>
                  <a:lnTo>
                    <a:pt x="199" y="331"/>
                  </a:lnTo>
                  <a:lnTo>
                    <a:pt x="199" y="330"/>
                  </a:lnTo>
                  <a:lnTo>
                    <a:pt x="200" y="327"/>
                  </a:lnTo>
                  <a:lnTo>
                    <a:pt x="200" y="325"/>
                  </a:lnTo>
                  <a:lnTo>
                    <a:pt x="202" y="324"/>
                  </a:lnTo>
                  <a:lnTo>
                    <a:pt x="202" y="322"/>
                  </a:lnTo>
                  <a:lnTo>
                    <a:pt x="202" y="321"/>
                  </a:lnTo>
                  <a:lnTo>
                    <a:pt x="204" y="319"/>
                  </a:lnTo>
                  <a:lnTo>
                    <a:pt x="204" y="318"/>
                  </a:lnTo>
                  <a:lnTo>
                    <a:pt x="204" y="316"/>
                  </a:lnTo>
                  <a:lnTo>
                    <a:pt x="204" y="313"/>
                  </a:lnTo>
                  <a:lnTo>
                    <a:pt x="205" y="313"/>
                  </a:lnTo>
                  <a:lnTo>
                    <a:pt x="205" y="312"/>
                  </a:lnTo>
                  <a:lnTo>
                    <a:pt x="205" y="310"/>
                  </a:lnTo>
                  <a:lnTo>
                    <a:pt x="205" y="309"/>
                  </a:lnTo>
                  <a:lnTo>
                    <a:pt x="205" y="307"/>
                  </a:lnTo>
                  <a:lnTo>
                    <a:pt x="205" y="306"/>
                  </a:lnTo>
                  <a:lnTo>
                    <a:pt x="205" y="304"/>
                  </a:lnTo>
                  <a:lnTo>
                    <a:pt x="205" y="303"/>
                  </a:lnTo>
                  <a:lnTo>
                    <a:pt x="207" y="303"/>
                  </a:lnTo>
                  <a:lnTo>
                    <a:pt x="207" y="301"/>
                  </a:lnTo>
                  <a:lnTo>
                    <a:pt x="208" y="300"/>
                  </a:lnTo>
                  <a:lnTo>
                    <a:pt x="208" y="297"/>
                  </a:lnTo>
                  <a:lnTo>
                    <a:pt x="208" y="295"/>
                  </a:lnTo>
                  <a:lnTo>
                    <a:pt x="207" y="292"/>
                  </a:lnTo>
                  <a:lnTo>
                    <a:pt x="207" y="291"/>
                  </a:lnTo>
                  <a:lnTo>
                    <a:pt x="207" y="289"/>
                  </a:lnTo>
                  <a:lnTo>
                    <a:pt x="207" y="288"/>
                  </a:lnTo>
                  <a:lnTo>
                    <a:pt x="207" y="286"/>
                  </a:lnTo>
                  <a:lnTo>
                    <a:pt x="207" y="285"/>
                  </a:lnTo>
                  <a:lnTo>
                    <a:pt x="207" y="283"/>
                  </a:lnTo>
                  <a:lnTo>
                    <a:pt x="207" y="281"/>
                  </a:lnTo>
                  <a:lnTo>
                    <a:pt x="207" y="280"/>
                  </a:lnTo>
                  <a:lnTo>
                    <a:pt x="208" y="280"/>
                  </a:lnTo>
                  <a:lnTo>
                    <a:pt x="208" y="277"/>
                  </a:lnTo>
                  <a:lnTo>
                    <a:pt x="210" y="277"/>
                  </a:lnTo>
                  <a:lnTo>
                    <a:pt x="210" y="275"/>
                  </a:lnTo>
                  <a:lnTo>
                    <a:pt x="210" y="274"/>
                  </a:lnTo>
                  <a:lnTo>
                    <a:pt x="210" y="272"/>
                  </a:lnTo>
                  <a:lnTo>
                    <a:pt x="211" y="272"/>
                  </a:lnTo>
                  <a:lnTo>
                    <a:pt x="211" y="271"/>
                  </a:lnTo>
                  <a:lnTo>
                    <a:pt x="210" y="271"/>
                  </a:lnTo>
                  <a:lnTo>
                    <a:pt x="208" y="271"/>
                  </a:lnTo>
                  <a:lnTo>
                    <a:pt x="205" y="271"/>
                  </a:lnTo>
                  <a:lnTo>
                    <a:pt x="204" y="271"/>
                  </a:lnTo>
                  <a:lnTo>
                    <a:pt x="202" y="271"/>
                  </a:lnTo>
                  <a:lnTo>
                    <a:pt x="191" y="271"/>
                  </a:lnTo>
                  <a:lnTo>
                    <a:pt x="178" y="271"/>
                  </a:lnTo>
                  <a:lnTo>
                    <a:pt x="178" y="262"/>
                  </a:lnTo>
                  <a:lnTo>
                    <a:pt x="173" y="262"/>
                  </a:lnTo>
                  <a:lnTo>
                    <a:pt x="172" y="262"/>
                  </a:lnTo>
                  <a:lnTo>
                    <a:pt x="169" y="262"/>
                  </a:lnTo>
                  <a:lnTo>
                    <a:pt x="169" y="254"/>
                  </a:lnTo>
                  <a:lnTo>
                    <a:pt x="167" y="254"/>
                  </a:lnTo>
                  <a:lnTo>
                    <a:pt x="166" y="253"/>
                  </a:lnTo>
                  <a:lnTo>
                    <a:pt x="160" y="244"/>
                  </a:lnTo>
                  <a:lnTo>
                    <a:pt x="146" y="225"/>
                  </a:lnTo>
                  <a:lnTo>
                    <a:pt x="145" y="224"/>
                  </a:lnTo>
                  <a:lnTo>
                    <a:pt x="143" y="222"/>
                  </a:lnTo>
                  <a:lnTo>
                    <a:pt x="142" y="219"/>
                  </a:lnTo>
                  <a:lnTo>
                    <a:pt x="140" y="219"/>
                  </a:lnTo>
                  <a:lnTo>
                    <a:pt x="142" y="219"/>
                  </a:lnTo>
                  <a:lnTo>
                    <a:pt x="145" y="219"/>
                  </a:lnTo>
                  <a:lnTo>
                    <a:pt x="146" y="219"/>
                  </a:lnTo>
                  <a:lnTo>
                    <a:pt x="148" y="219"/>
                  </a:lnTo>
                  <a:lnTo>
                    <a:pt x="161" y="219"/>
                  </a:lnTo>
                  <a:lnTo>
                    <a:pt x="169" y="219"/>
                  </a:lnTo>
                  <a:lnTo>
                    <a:pt x="172" y="219"/>
                  </a:lnTo>
                  <a:lnTo>
                    <a:pt x="173" y="219"/>
                  </a:lnTo>
                  <a:lnTo>
                    <a:pt x="175" y="219"/>
                  </a:lnTo>
                  <a:lnTo>
                    <a:pt x="175" y="218"/>
                  </a:lnTo>
                  <a:lnTo>
                    <a:pt x="202" y="218"/>
                  </a:lnTo>
                  <a:lnTo>
                    <a:pt x="204" y="218"/>
                  </a:lnTo>
                  <a:lnTo>
                    <a:pt x="211" y="218"/>
                  </a:lnTo>
                  <a:lnTo>
                    <a:pt x="211" y="219"/>
                  </a:lnTo>
                  <a:lnTo>
                    <a:pt x="213" y="219"/>
                  </a:lnTo>
                  <a:lnTo>
                    <a:pt x="213" y="224"/>
                  </a:lnTo>
                  <a:lnTo>
                    <a:pt x="213" y="235"/>
                  </a:lnTo>
                  <a:lnTo>
                    <a:pt x="213" y="236"/>
                  </a:lnTo>
                  <a:lnTo>
                    <a:pt x="223" y="236"/>
                  </a:lnTo>
                  <a:lnTo>
                    <a:pt x="229" y="236"/>
                  </a:lnTo>
                  <a:lnTo>
                    <a:pt x="229" y="228"/>
                  </a:lnTo>
                  <a:lnTo>
                    <a:pt x="228" y="228"/>
                  </a:lnTo>
                  <a:lnTo>
                    <a:pt x="216" y="228"/>
                  </a:lnTo>
                  <a:lnTo>
                    <a:pt x="216" y="227"/>
                  </a:lnTo>
                  <a:lnTo>
                    <a:pt x="216" y="222"/>
                  </a:lnTo>
                  <a:lnTo>
                    <a:pt x="216" y="218"/>
                  </a:lnTo>
                  <a:lnTo>
                    <a:pt x="213" y="218"/>
                  </a:lnTo>
                  <a:lnTo>
                    <a:pt x="204" y="216"/>
                  </a:lnTo>
                  <a:lnTo>
                    <a:pt x="202" y="216"/>
                  </a:lnTo>
                  <a:lnTo>
                    <a:pt x="175" y="216"/>
                  </a:lnTo>
                  <a:lnTo>
                    <a:pt x="175" y="215"/>
                  </a:lnTo>
                  <a:lnTo>
                    <a:pt x="176" y="212"/>
                  </a:lnTo>
                  <a:lnTo>
                    <a:pt x="176" y="210"/>
                  </a:lnTo>
                  <a:lnTo>
                    <a:pt x="176" y="207"/>
                  </a:lnTo>
                  <a:lnTo>
                    <a:pt x="178" y="203"/>
                  </a:lnTo>
                  <a:lnTo>
                    <a:pt x="178" y="201"/>
                  </a:lnTo>
                  <a:lnTo>
                    <a:pt x="178" y="200"/>
                  </a:lnTo>
                  <a:lnTo>
                    <a:pt x="179" y="197"/>
                  </a:lnTo>
                  <a:lnTo>
                    <a:pt x="179" y="195"/>
                  </a:lnTo>
                  <a:lnTo>
                    <a:pt x="179" y="194"/>
                  </a:lnTo>
                  <a:lnTo>
                    <a:pt x="179" y="192"/>
                  </a:lnTo>
                  <a:lnTo>
                    <a:pt x="181" y="188"/>
                  </a:lnTo>
                  <a:lnTo>
                    <a:pt x="181" y="185"/>
                  </a:lnTo>
                  <a:lnTo>
                    <a:pt x="182" y="183"/>
                  </a:lnTo>
                  <a:lnTo>
                    <a:pt x="182" y="182"/>
                  </a:lnTo>
                  <a:lnTo>
                    <a:pt x="184" y="182"/>
                  </a:lnTo>
                  <a:lnTo>
                    <a:pt x="184" y="180"/>
                  </a:lnTo>
                  <a:lnTo>
                    <a:pt x="185" y="180"/>
                  </a:lnTo>
                  <a:lnTo>
                    <a:pt x="187" y="180"/>
                  </a:lnTo>
                  <a:lnTo>
                    <a:pt x="188" y="180"/>
                  </a:lnTo>
                  <a:lnTo>
                    <a:pt x="194" y="183"/>
                  </a:lnTo>
                  <a:lnTo>
                    <a:pt x="197" y="185"/>
                  </a:lnTo>
                  <a:lnTo>
                    <a:pt x="202" y="186"/>
                  </a:lnTo>
                  <a:lnTo>
                    <a:pt x="202" y="188"/>
                  </a:lnTo>
                  <a:lnTo>
                    <a:pt x="204" y="188"/>
                  </a:lnTo>
                  <a:lnTo>
                    <a:pt x="204" y="179"/>
                  </a:lnTo>
                  <a:lnTo>
                    <a:pt x="204" y="166"/>
                  </a:lnTo>
                  <a:lnTo>
                    <a:pt x="204" y="159"/>
                  </a:lnTo>
                  <a:lnTo>
                    <a:pt x="204" y="148"/>
                  </a:lnTo>
                  <a:lnTo>
                    <a:pt x="204" y="136"/>
                  </a:lnTo>
                  <a:lnTo>
                    <a:pt x="204" y="135"/>
                  </a:lnTo>
                  <a:lnTo>
                    <a:pt x="204" y="109"/>
                  </a:lnTo>
                  <a:lnTo>
                    <a:pt x="204" y="107"/>
                  </a:lnTo>
                  <a:lnTo>
                    <a:pt x="204" y="106"/>
                  </a:lnTo>
                  <a:lnTo>
                    <a:pt x="208" y="106"/>
                  </a:lnTo>
                  <a:lnTo>
                    <a:pt x="223" y="106"/>
                  </a:lnTo>
                  <a:lnTo>
                    <a:pt x="225" y="106"/>
                  </a:lnTo>
                  <a:lnTo>
                    <a:pt x="223" y="106"/>
                  </a:lnTo>
                  <a:lnTo>
                    <a:pt x="222" y="106"/>
                  </a:lnTo>
                  <a:lnTo>
                    <a:pt x="208" y="106"/>
                  </a:lnTo>
                  <a:lnTo>
                    <a:pt x="205" y="106"/>
                  </a:lnTo>
                  <a:lnTo>
                    <a:pt x="204" y="106"/>
                  </a:lnTo>
                  <a:lnTo>
                    <a:pt x="204" y="101"/>
                  </a:lnTo>
                  <a:lnTo>
                    <a:pt x="204" y="95"/>
                  </a:lnTo>
                  <a:lnTo>
                    <a:pt x="204" y="92"/>
                  </a:lnTo>
                  <a:lnTo>
                    <a:pt x="204" y="88"/>
                  </a:lnTo>
                  <a:lnTo>
                    <a:pt x="204" y="85"/>
                  </a:lnTo>
                  <a:lnTo>
                    <a:pt x="204" y="80"/>
                  </a:lnTo>
                  <a:lnTo>
                    <a:pt x="204" y="69"/>
                  </a:lnTo>
                  <a:lnTo>
                    <a:pt x="204" y="54"/>
                  </a:lnTo>
                  <a:lnTo>
                    <a:pt x="204" y="47"/>
                  </a:lnTo>
                  <a:lnTo>
                    <a:pt x="204" y="45"/>
                  </a:lnTo>
                  <a:lnTo>
                    <a:pt x="204" y="41"/>
                  </a:lnTo>
                  <a:lnTo>
                    <a:pt x="205" y="10"/>
                  </a:lnTo>
                  <a:lnTo>
                    <a:pt x="214" y="10"/>
                  </a:lnTo>
                  <a:lnTo>
                    <a:pt x="238" y="10"/>
                  </a:lnTo>
                  <a:lnTo>
                    <a:pt x="238" y="7"/>
                  </a:lnTo>
                  <a:lnTo>
                    <a:pt x="238" y="4"/>
                  </a:lnTo>
                  <a:lnTo>
                    <a:pt x="238" y="0"/>
                  </a:lnTo>
                  <a:lnTo>
                    <a:pt x="244" y="0"/>
                  </a:lnTo>
                  <a:lnTo>
                    <a:pt x="256" y="0"/>
                  </a:lnTo>
                  <a:lnTo>
                    <a:pt x="259" y="0"/>
                  </a:lnTo>
                  <a:lnTo>
                    <a:pt x="261" y="0"/>
                  </a:lnTo>
                  <a:lnTo>
                    <a:pt x="264" y="0"/>
                  </a:lnTo>
                  <a:lnTo>
                    <a:pt x="280" y="0"/>
                  </a:lnTo>
                  <a:lnTo>
                    <a:pt x="282" y="0"/>
                  </a:lnTo>
                  <a:lnTo>
                    <a:pt x="285" y="0"/>
                  </a:lnTo>
                  <a:lnTo>
                    <a:pt x="291" y="0"/>
                  </a:lnTo>
                  <a:lnTo>
                    <a:pt x="297" y="0"/>
                  </a:lnTo>
                  <a:lnTo>
                    <a:pt x="299" y="0"/>
                  </a:lnTo>
                  <a:lnTo>
                    <a:pt x="302" y="0"/>
                  </a:lnTo>
                  <a:lnTo>
                    <a:pt x="303" y="0"/>
                  </a:lnTo>
                  <a:lnTo>
                    <a:pt x="315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9" y="0"/>
                  </a:lnTo>
                  <a:lnTo>
                    <a:pt x="341" y="1"/>
                  </a:lnTo>
                  <a:lnTo>
                    <a:pt x="341" y="3"/>
                  </a:lnTo>
                  <a:lnTo>
                    <a:pt x="341" y="4"/>
                  </a:lnTo>
                  <a:lnTo>
                    <a:pt x="341" y="6"/>
                  </a:lnTo>
                  <a:lnTo>
                    <a:pt x="341" y="7"/>
                  </a:lnTo>
                  <a:lnTo>
                    <a:pt x="341" y="9"/>
                  </a:lnTo>
                  <a:lnTo>
                    <a:pt x="344" y="9"/>
                  </a:lnTo>
                  <a:lnTo>
                    <a:pt x="348" y="9"/>
                  </a:lnTo>
                  <a:lnTo>
                    <a:pt x="353" y="9"/>
                  </a:lnTo>
                  <a:lnTo>
                    <a:pt x="353" y="12"/>
                  </a:lnTo>
                  <a:lnTo>
                    <a:pt x="353" y="13"/>
                  </a:lnTo>
                  <a:lnTo>
                    <a:pt x="353" y="16"/>
                  </a:lnTo>
                  <a:lnTo>
                    <a:pt x="348" y="16"/>
                  </a:lnTo>
                  <a:lnTo>
                    <a:pt x="348" y="18"/>
                  </a:lnTo>
                  <a:lnTo>
                    <a:pt x="348" y="21"/>
                  </a:lnTo>
                  <a:lnTo>
                    <a:pt x="348" y="23"/>
                  </a:lnTo>
                  <a:lnTo>
                    <a:pt x="348" y="26"/>
                  </a:lnTo>
                  <a:lnTo>
                    <a:pt x="347" y="26"/>
                  </a:lnTo>
                  <a:lnTo>
                    <a:pt x="345" y="26"/>
                  </a:lnTo>
                  <a:lnTo>
                    <a:pt x="342" y="26"/>
                  </a:lnTo>
                  <a:lnTo>
                    <a:pt x="341" y="26"/>
                  </a:lnTo>
                  <a:lnTo>
                    <a:pt x="339" y="26"/>
                  </a:lnTo>
                  <a:lnTo>
                    <a:pt x="339" y="27"/>
                  </a:lnTo>
                  <a:lnTo>
                    <a:pt x="339" y="30"/>
                  </a:lnTo>
                  <a:lnTo>
                    <a:pt x="341" y="30"/>
                  </a:lnTo>
                  <a:lnTo>
                    <a:pt x="341" y="32"/>
                  </a:lnTo>
                  <a:lnTo>
                    <a:pt x="341" y="33"/>
                  </a:lnTo>
                  <a:lnTo>
                    <a:pt x="339" y="33"/>
                  </a:lnTo>
                  <a:lnTo>
                    <a:pt x="339" y="35"/>
                  </a:lnTo>
                  <a:lnTo>
                    <a:pt x="339" y="36"/>
                  </a:lnTo>
                  <a:lnTo>
                    <a:pt x="339" y="38"/>
                  </a:lnTo>
                  <a:lnTo>
                    <a:pt x="339" y="39"/>
                  </a:lnTo>
                  <a:lnTo>
                    <a:pt x="339" y="41"/>
                  </a:lnTo>
                  <a:lnTo>
                    <a:pt x="339" y="42"/>
                  </a:lnTo>
                  <a:lnTo>
                    <a:pt x="339" y="44"/>
                  </a:lnTo>
                  <a:lnTo>
                    <a:pt x="338" y="44"/>
                  </a:lnTo>
                  <a:lnTo>
                    <a:pt x="323" y="44"/>
                  </a:lnTo>
                  <a:lnTo>
                    <a:pt x="323" y="45"/>
                  </a:lnTo>
                  <a:lnTo>
                    <a:pt x="323" y="47"/>
                  </a:lnTo>
                  <a:lnTo>
                    <a:pt x="323" y="50"/>
                  </a:lnTo>
                  <a:lnTo>
                    <a:pt x="323" y="60"/>
                  </a:lnTo>
                  <a:lnTo>
                    <a:pt x="326" y="60"/>
                  </a:lnTo>
                  <a:lnTo>
                    <a:pt x="332" y="60"/>
                  </a:lnTo>
                  <a:lnTo>
                    <a:pt x="333" y="60"/>
                  </a:lnTo>
                  <a:lnTo>
                    <a:pt x="335" y="60"/>
                  </a:lnTo>
                  <a:lnTo>
                    <a:pt x="336" y="60"/>
                  </a:lnTo>
                  <a:lnTo>
                    <a:pt x="339" y="60"/>
                  </a:lnTo>
                  <a:lnTo>
                    <a:pt x="347" y="60"/>
                  </a:lnTo>
                  <a:lnTo>
                    <a:pt x="348" y="60"/>
                  </a:lnTo>
                  <a:lnTo>
                    <a:pt x="350" y="60"/>
                  </a:lnTo>
                  <a:lnTo>
                    <a:pt x="351" y="60"/>
                  </a:lnTo>
                  <a:lnTo>
                    <a:pt x="351" y="56"/>
                  </a:lnTo>
                  <a:lnTo>
                    <a:pt x="351" y="54"/>
                  </a:lnTo>
                  <a:lnTo>
                    <a:pt x="351" y="51"/>
                  </a:lnTo>
                  <a:lnTo>
                    <a:pt x="351" y="50"/>
                  </a:lnTo>
                  <a:lnTo>
                    <a:pt x="353" y="50"/>
                  </a:lnTo>
                  <a:lnTo>
                    <a:pt x="353" y="47"/>
                  </a:lnTo>
                  <a:lnTo>
                    <a:pt x="357" y="47"/>
                  </a:lnTo>
                  <a:lnTo>
                    <a:pt x="357" y="50"/>
                  </a:lnTo>
                  <a:lnTo>
                    <a:pt x="357" y="62"/>
                  </a:lnTo>
                  <a:lnTo>
                    <a:pt x="357" y="63"/>
                  </a:lnTo>
                  <a:lnTo>
                    <a:pt x="357" y="66"/>
                  </a:lnTo>
                  <a:lnTo>
                    <a:pt x="357" y="68"/>
                  </a:lnTo>
                  <a:lnTo>
                    <a:pt x="350" y="68"/>
                  </a:lnTo>
                  <a:lnTo>
                    <a:pt x="350" y="69"/>
                  </a:lnTo>
                  <a:lnTo>
                    <a:pt x="357" y="69"/>
                  </a:lnTo>
                  <a:lnTo>
                    <a:pt x="357" y="71"/>
                  </a:lnTo>
                  <a:lnTo>
                    <a:pt x="357" y="76"/>
                  </a:lnTo>
                  <a:lnTo>
                    <a:pt x="357" y="79"/>
                  </a:lnTo>
                  <a:lnTo>
                    <a:pt x="356" y="79"/>
                  </a:lnTo>
                  <a:lnTo>
                    <a:pt x="354" y="79"/>
                  </a:lnTo>
                  <a:lnTo>
                    <a:pt x="354" y="80"/>
                  </a:lnTo>
                  <a:lnTo>
                    <a:pt x="354" y="82"/>
                  </a:lnTo>
                  <a:lnTo>
                    <a:pt x="359" y="82"/>
                  </a:lnTo>
                  <a:lnTo>
                    <a:pt x="359" y="83"/>
                  </a:lnTo>
                  <a:lnTo>
                    <a:pt x="357" y="83"/>
                  </a:lnTo>
                  <a:lnTo>
                    <a:pt x="357" y="86"/>
                  </a:lnTo>
                  <a:lnTo>
                    <a:pt x="357" y="88"/>
                  </a:lnTo>
                  <a:lnTo>
                    <a:pt x="357" y="92"/>
                  </a:lnTo>
                  <a:lnTo>
                    <a:pt x="357" y="95"/>
                  </a:lnTo>
                  <a:lnTo>
                    <a:pt x="356" y="95"/>
                  </a:lnTo>
                  <a:lnTo>
                    <a:pt x="354" y="95"/>
                  </a:lnTo>
                  <a:lnTo>
                    <a:pt x="353" y="95"/>
                  </a:lnTo>
                  <a:lnTo>
                    <a:pt x="351" y="95"/>
                  </a:lnTo>
                  <a:lnTo>
                    <a:pt x="350" y="89"/>
                  </a:lnTo>
                  <a:lnTo>
                    <a:pt x="348" y="89"/>
                  </a:lnTo>
                  <a:lnTo>
                    <a:pt x="342" y="89"/>
                  </a:lnTo>
                  <a:lnTo>
                    <a:pt x="341" y="89"/>
                  </a:lnTo>
                  <a:lnTo>
                    <a:pt x="341" y="94"/>
                  </a:lnTo>
                  <a:lnTo>
                    <a:pt x="341" y="97"/>
                  </a:lnTo>
                  <a:lnTo>
                    <a:pt x="347" y="97"/>
                  </a:lnTo>
                  <a:lnTo>
                    <a:pt x="350" y="97"/>
                  </a:lnTo>
                  <a:lnTo>
                    <a:pt x="350" y="98"/>
                  </a:lnTo>
                  <a:lnTo>
                    <a:pt x="350" y="100"/>
                  </a:lnTo>
                  <a:lnTo>
                    <a:pt x="350" y="101"/>
                  </a:lnTo>
                  <a:lnTo>
                    <a:pt x="350" y="103"/>
                  </a:lnTo>
                  <a:lnTo>
                    <a:pt x="350" y="106"/>
                  </a:lnTo>
                  <a:lnTo>
                    <a:pt x="350" y="107"/>
                  </a:lnTo>
                  <a:lnTo>
                    <a:pt x="350" y="109"/>
                  </a:lnTo>
                  <a:lnTo>
                    <a:pt x="350" y="112"/>
                  </a:lnTo>
                  <a:lnTo>
                    <a:pt x="350" y="113"/>
                  </a:lnTo>
                  <a:lnTo>
                    <a:pt x="350" y="115"/>
                  </a:lnTo>
                  <a:lnTo>
                    <a:pt x="350" y="116"/>
                  </a:lnTo>
                  <a:lnTo>
                    <a:pt x="351" y="116"/>
                  </a:lnTo>
                  <a:lnTo>
                    <a:pt x="351" y="118"/>
                  </a:lnTo>
                  <a:lnTo>
                    <a:pt x="351" y="119"/>
                  </a:lnTo>
                  <a:lnTo>
                    <a:pt x="351" y="121"/>
                  </a:lnTo>
                  <a:lnTo>
                    <a:pt x="353" y="124"/>
                  </a:lnTo>
                  <a:lnTo>
                    <a:pt x="353" y="126"/>
                  </a:lnTo>
                  <a:lnTo>
                    <a:pt x="353" y="127"/>
                  </a:lnTo>
                  <a:lnTo>
                    <a:pt x="353" y="129"/>
                  </a:lnTo>
                  <a:lnTo>
                    <a:pt x="353" y="130"/>
                  </a:lnTo>
                  <a:lnTo>
                    <a:pt x="350" y="130"/>
                  </a:lnTo>
                  <a:lnTo>
                    <a:pt x="348" y="130"/>
                  </a:lnTo>
                  <a:lnTo>
                    <a:pt x="344" y="130"/>
                  </a:lnTo>
                  <a:lnTo>
                    <a:pt x="341" y="130"/>
                  </a:lnTo>
                  <a:lnTo>
                    <a:pt x="341" y="144"/>
                  </a:lnTo>
                  <a:lnTo>
                    <a:pt x="341" y="148"/>
                  </a:lnTo>
                  <a:lnTo>
                    <a:pt x="341" y="154"/>
                  </a:lnTo>
                  <a:lnTo>
                    <a:pt x="339" y="159"/>
                  </a:lnTo>
                  <a:lnTo>
                    <a:pt x="339" y="166"/>
                  </a:lnTo>
                  <a:lnTo>
                    <a:pt x="339" y="177"/>
                  </a:lnTo>
                  <a:lnTo>
                    <a:pt x="339" y="179"/>
                  </a:lnTo>
                  <a:lnTo>
                    <a:pt x="339" y="180"/>
                  </a:lnTo>
                  <a:lnTo>
                    <a:pt x="341" y="182"/>
                  </a:lnTo>
                  <a:lnTo>
                    <a:pt x="339" y="183"/>
                  </a:lnTo>
                  <a:lnTo>
                    <a:pt x="341" y="183"/>
                  </a:lnTo>
                  <a:lnTo>
                    <a:pt x="339" y="186"/>
                  </a:lnTo>
                  <a:lnTo>
                    <a:pt x="339" y="188"/>
                  </a:lnTo>
                  <a:lnTo>
                    <a:pt x="339" y="213"/>
                  </a:lnTo>
                  <a:lnTo>
                    <a:pt x="339" y="216"/>
                  </a:lnTo>
                  <a:lnTo>
                    <a:pt x="339" y="218"/>
                  </a:lnTo>
                  <a:lnTo>
                    <a:pt x="339" y="219"/>
                  </a:lnTo>
                  <a:lnTo>
                    <a:pt x="339" y="221"/>
                  </a:lnTo>
                  <a:lnTo>
                    <a:pt x="339" y="222"/>
                  </a:lnTo>
                  <a:lnTo>
                    <a:pt x="339" y="224"/>
                  </a:lnTo>
                  <a:lnTo>
                    <a:pt x="339" y="227"/>
                  </a:lnTo>
                  <a:lnTo>
                    <a:pt x="339" y="230"/>
                  </a:lnTo>
                  <a:lnTo>
                    <a:pt x="342" y="230"/>
                  </a:lnTo>
                  <a:lnTo>
                    <a:pt x="344" y="230"/>
                  </a:lnTo>
                  <a:lnTo>
                    <a:pt x="345" y="230"/>
                  </a:lnTo>
                  <a:lnTo>
                    <a:pt x="345" y="232"/>
                  </a:lnTo>
                  <a:lnTo>
                    <a:pt x="347" y="232"/>
                  </a:lnTo>
                  <a:lnTo>
                    <a:pt x="347" y="233"/>
                  </a:lnTo>
                  <a:lnTo>
                    <a:pt x="351" y="233"/>
                  </a:lnTo>
                  <a:lnTo>
                    <a:pt x="351" y="235"/>
                  </a:lnTo>
                  <a:lnTo>
                    <a:pt x="353" y="235"/>
                  </a:lnTo>
                  <a:lnTo>
                    <a:pt x="353" y="232"/>
                  </a:lnTo>
                  <a:lnTo>
                    <a:pt x="353" y="221"/>
                  </a:lnTo>
                  <a:lnTo>
                    <a:pt x="353" y="218"/>
                  </a:lnTo>
                  <a:lnTo>
                    <a:pt x="356" y="218"/>
                  </a:lnTo>
                  <a:lnTo>
                    <a:pt x="356" y="219"/>
                  </a:lnTo>
                  <a:lnTo>
                    <a:pt x="356" y="221"/>
                  </a:lnTo>
                  <a:lnTo>
                    <a:pt x="356" y="222"/>
                  </a:lnTo>
                  <a:lnTo>
                    <a:pt x="357" y="224"/>
                  </a:lnTo>
                  <a:lnTo>
                    <a:pt x="357" y="225"/>
                  </a:lnTo>
                  <a:lnTo>
                    <a:pt x="357" y="227"/>
                  </a:lnTo>
                  <a:lnTo>
                    <a:pt x="359" y="228"/>
                  </a:lnTo>
                  <a:lnTo>
                    <a:pt x="359" y="230"/>
                  </a:lnTo>
                  <a:lnTo>
                    <a:pt x="359" y="232"/>
                  </a:lnTo>
                  <a:lnTo>
                    <a:pt x="359" y="233"/>
                  </a:lnTo>
                  <a:lnTo>
                    <a:pt x="359" y="236"/>
                  </a:lnTo>
                  <a:lnTo>
                    <a:pt x="360" y="236"/>
                  </a:lnTo>
                  <a:lnTo>
                    <a:pt x="360" y="238"/>
                  </a:lnTo>
                  <a:lnTo>
                    <a:pt x="360" y="239"/>
                  </a:lnTo>
                  <a:lnTo>
                    <a:pt x="362" y="239"/>
                  </a:lnTo>
                  <a:lnTo>
                    <a:pt x="362" y="241"/>
                  </a:lnTo>
                  <a:lnTo>
                    <a:pt x="362" y="242"/>
                  </a:lnTo>
                  <a:lnTo>
                    <a:pt x="362" y="244"/>
                  </a:lnTo>
                  <a:lnTo>
                    <a:pt x="363" y="245"/>
                  </a:lnTo>
                  <a:lnTo>
                    <a:pt x="363" y="247"/>
                  </a:lnTo>
                  <a:lnTo>
                    <a:pt x="363" y="248"/>
                  </a:lnTo>
                  <a:lnTo>
                    <a:pt x="365" y="250"/>
                  </a:lnTo>
                  <a:lnTo>
                    <a:pt x="365" y="251"/>
                  </a:lnTo>
                  <a:lnTo>
                    <a:pt x="365" y="253"/>
                  </a:lnTo>
                  <a:lnTo>
                    <a:pt x="366" y="253"/>
                  </a:lnTo>
                  <a:lnTo>
                    <a:pt x="368" y="253"/>
                  </a:lnTo>
                  <a:lnTo>
                    <a:pt x="371" y="253"/>
                  </a:lnTo>
                  <a:lnTo>
                    <a:pt x="374" y="253"/>
                  </a:lnTo>
                  <a:lnTo>
                    <a:pt x="375" y="253"/>
                  </a:lnTo>
                  <a:lnTo>
                    <a:pt x="378" y="253"/>
                  </a:lnTo>
                  <a:lnTo>
                    <a:pt x="381" y="253"/>
                  </a:lnTo>
                  <a:lnTo>
                    <a:pt x="383" y="253"/>
                  </a:lnTo>
                  <a:lnTo>
                    <a:pt x="386" y="253"/>
                  </a:lnTo>
                  <a:lnTo>
                    <a:pt x="388" y="253"/>
                  </a:lnTo>
                  <a:lnTo>
                    <a:pt x="392" y="253"/>
                  </a:lnTo>
                  <a:lnTo>
                    <a:pt x="394" y="253"/>
                  </a:lnTo>
                  <a:lnTo>
                    <a:pt x="397" y="253"/>
                  </a:lnTo>
                  <a:lnTo>
                    <a:pt x="400" y="253"/>
                  </a:lnTo>
                  <a:lnTo>
                    <a:pt x="401" y="253"/>
                  </a:lnTo>
                  <a:lnTo>
                    <a:pt x="404" y="253"/>
                  </a:lnTo>
                  <a:lnTo>
                    <a:pt x="406" y="253"/>
                  </a:lnTo>
                  <a:lnTo>
                    <a:pt x="409" y="253"/>
                  </a:lnTo>
                  <a:lnTo>
                    <a:pt x="409" y="250"/>
                  </a:lnTo>
                  <a:lnTo>
                    <a:pt x="409" y="247"/>
                  </a:lnTo>
                  <a:lnTo>
                    <a:pt x="409" y="245"/>
                  </a:lnTo>
                  <a:lnTo>
                    <a:pt x="409" y="244"/>
                  </a:lnTo>
                  <a:lnTo>
                    <a:pt x="409" y="241"/>
                  </a:lnTo>
                  <a:lnTo>
                    <a:pt x="409" y="239"/>
                  </a:lnTo>
                  <a:lnTo>
                    <a:pt x="409" y="235"/>
                  </a:lnTo>
                  <a:lnTo>
                    <a:pt x="409" y="233"/>
                  </a:lnTo>
                  <a:lnTo>
                    <a:pt x="409" y="225"/>
                  </a:lnTo>
                  <a:lnTo>
                    <a:pt x="409" y="222"/>
                  </a:lnTo>
                  <a:lnTo>
                    <a:pt x="409" y="221"/>
                  </a:lnTo>
                  <a:lnTo>
                    <a:pt x="409" y="219"/>
                  </a:lnTo>
                  <a:lnTo>
                    <a:pt x="409" y="218"/>
                  </a:lnTo>
                  <a:lnTo>
                    <a:pt x="412" y="218"/>
                  </a:lnTo>
                  <a:lnTo>
                    <a:pt x="415" y="218"/>
                  </a:lnTo>
                  <a:lnTo>
                    <a:pt x="416" y="218"/>
                  </a:lnTo>
                  <a:lnTo>
                    <a:pt x="418" y="218"/>
                  </a:lnTo>
                  <a:lnTo>
                    <a:pt x="419" y="218"/>
                  </a:lnTo>
                  <a:lnTo>
                    <a:pt x="421" y="218"/>
                  </a:lnTo>
                  <a:lnTo>
                    <a:pt x="422" y="218"/>
                  </a:lnTo>
                  <a:lnTo>
                    <a:pt x="424" y="218"/>
                  </a:lnTo>
                  <a:lnTo>
                    <a:pt x="425" y="218"/>
                  </a:lnTo>
                  <a:lnTo>
                    <a:pt x="427" y="218"/>
                  </a:lnTo>
                  <a:lnTo>
                    <a:pt x="428" y="218"/>
                  </a:lnTo>
                  <a:lnTo>
                    <a:pt x="430" y="218"/>
                  </a:lnTo>
                  <a:lnTo>
                    <a:pt x="431" y="218"/>
                  </a:lnTo>
                  <a:lnTo>
                    <a:pt x="433" y="218"/>
                  </a:lnTo>
                  <a:lnTo>
                    <a:pt x="434" y="218"/>
                  </a:lnTo>
                  <a:lnTo>
                    <a:pt x="436" y="218"/>
                  </a:lnTo>
                  <a:lnTo>
                    <a:pt x="437" y="218"/>
                  </a:lnTo>
                  <a:lnTo>
                    <a:pt x="440" y="218"/>
                  </a:lnTo>
                  <a:lnTo>
                    <a:pt x="443" y="218"/>
                  </a:lnTo>
                  <a:lnTo>
                    <a:pt x="443" y="221"/>
                  </a:lnTo>
                  <a:lnTo>
                    <a:pt x="443" y="224"/>
                  </a:lnTo>
                  <a:lnTo>
                    <a:pt x="443" y="225"/>
                  </a:lnTo>
                  <a:lnTo>
                    <a:pt x="443" y="228"/>
                  </a:lnTo>
                  <a:lnTo>
                    <a:pt x="443" y="233"/>
                  </a:lnTo>
                  <a:lnTo>
                    <a:pt x="443" y="235"/>
                  </a:lnTo>
                  <a:lnTo>
                    <a:pt x="443" y="236"/>
                  </a:lnTo>
                  <a:lnTo>
                    <a:pt x="443" y="238"/>
                  </a:lnTo>
                  <a:lnTo>
                    <a:pt x="443" y="239"/>
                  </a:lnTo>
                  <a:lnTo>
                    <a:pt x="443" y="241"/>
                  </a:lnTo>
                  <a:lnTo>
                    <a:pt x="443" y="242"/>
                  </a:lnTo>
                  <a:lnTo>
                    <a:pt x="443" y="244"/>
                  </a:lnTo>
                  <a:lnTo>
                    <a:pt x="443" y="245"/>
                  </a:lnTo>
                  <a:lnTo>
                    <a:pt x="443" y="247"/>
                  </a:lnTo>
                  <a:lnTo>
                    <a:pt x="443" y="253"/>
                  </a:lnTo>
                  <a:lnTo>
                    <a:pt x="443" y="263"/>
                  </a:lnTo>
                  <a:lnTo>
                    <a:pt x="443" y="271"/>
                  </a:lnTo>
                  <a:lnTo>
                    <a:pt x="446" y="271"/>
                  </a:lnTo>
                  <a:lnTo>
                    <a:pt x="448" y="271"/>
                  </a:lnTo>
                  <a:lnTo>
                    <a:pt x="449" y="269"/>
                  </a:lnTo>
                  <a:lnTo>
                    <a:pt x="451" y="269"/>
                  </a:lnTo>
                  <a:lnTo>
                    <a:pt x="452" y="269"/>
                  </a:lnTo>
                  <a:lnTo>
                    <a:pt x="454" y="269"/>
                  </a:lnTo>
                  <a:lnTo>
                    <a:pt x="455" y="269"/>
                  </a:lnTo>
                  <a:lnTo>
                    <a:pt x="460" y="269"/>
                  </a:lnTo>
                  <a:lnTo>
                    <a:pt x="463" y="269"/>
                  </a:lnTo>
                  <a:lnTo>
                    <a:pt x="464" y="269"/>
                  </a:lnTo>
                  <a:lnTo>
                    <a:pt x="466" y="269"/>
                  </a:lnTo>
                  <a:lnTo>
                    <a:pt x="467" y="269"/>
                  </a:lnTo>
                  <a:lnTo>
                    <a:pt x="469" y="269"/>
                  </a:lnTo>
                  <a:lnTo>
                    <a:pt x="470" y="269"/>
                  </a:lnTo>
                  <a:lnTo>
                    <a:pt x="472" y="269"/>
                  </a:lnTo>
                  <a:lnTo>
                    <a:pt x="474" y="269"/>
                  </a:lnTo>
                  <a:lnTo>
                    <a:pt x="475" y="268"/>
                  </a:lnTo>
                  <a:lnTo>
                    <a:pt x="478" y="268"/>
                  </a:lnTo>
                  <a:lnTo>
                    <a:pt x="478" y="269"/>
                  </a:lnTo>
                  <a:lnTo>
                    <a:pt x="478" y="272"/>
                  </a:lnTo>
                  <a:lnTo>
                    <a:pt x="478" y="277"/>
                  </a:lnTo>
                  <a:lnTo>
                    <a:pt x="478" y="280"/>
                  </a:lnTo>
                  <a:lnTo>
                    <a:pt x="478" y="283"/>
                  </a:lnTo>
                  <a:lnTo>
                    <a:pt x="478" y="285"/>
                  </a:lnTo>
                  <a:lnTo>
                    <a:pt x="478" y="286"/>
                  </a:lnTo>
                  <a:lnTo>
                    <a:pt x="478" y="291"/>
                  </a:lnTo>
                  <a:lnTo>
                    <a:pt x="478" y="294"/>
                  </a:lnTo>
                  <a:lnTo>
                    <a:pt x="478" y="295"/>
                  </a:lnTo>
                  <a:lnTo>
                    <a:pt x="478" y="297"/>
                  </a:lnTo>
                  <a:lnTo>
                    <a:pt x="478" y="300"/>
                  </a:lnTo>
                  <a:lnTo>
                    <a:pt x="478" y="303"/>
                  </a:lnTo>
                  <a:lnTo>
                    <a:pt x="487" y="303"/>
                  </a:lnTo>
                  <a:lnTo>
                    <a:pt x="487" y="304"/>
                  </a:lnTo>
                  <a:lnTo>
                    <a:pt x="487" y="306"/>
                  </a:lnTo>
                  <a:lnTo>
                    <a:pt x="490" y="306"/>
                  </a:lnTo>
                  <a:lnTo>
                    <a:pt x="492" y="307"/>
                  </a:lnTo>
                  <a:lnTo>
                    <a:pt x="493" y="307"/>
                  </a:lnTo>
                  <a:lnTo>
                    <a:pt x="495" y="307"/>
                  </a:lnTo>
                  <a:lnTo>
                    <a:pt x="495" y="309"/>
                  </a:lnTo>
                  <a:lnTo>
                    <a:pt x="495" y="310"/>
                  </a:lnTo>
                  <a:lnTo>
                    <a:pt x="495" y="312"/>
                  </a:lnTo>
                  <a:lnTo>
                    <a:pt x="508" y="312"/>
                  </a:lnTo>
                  <a:lnTo>
                    <a:pt x="508" y="315"/>
                  </a:lnTo>
                  <a:lnTo>
                    <a:pt x="508" y="321"/>
                  </a:lnTo>
                  <a:lnTo>
                    <a:pt x="513" y="321"/>
                  </a:lnTo>
                  <a:lnTo>
                    <a:pt x="519" y="321"/>
                  </a:lnTo>
                  <a:lnTo>
                    <a:pt x="522" y="321"/>
                  </a:lnTo>
                  <a:lnTo>
                    <a:pt x="523" y="321"/>
                  </a:lnTo>
                  <a:lnTo>
                    <a:pt x="525" y="321"/>
                  </a:lnTo>
                  <a:lnTo>
                    <a:pt x="526" y="321"/>
                  </a:lnTo>
                  <a:lnTo>
                    <a:pt x="528" y="321"/>
                  </a:lnTo>
                  <a:lnTo>
                    <a:pt x="529" y="321"/>
                  </a:lnTo>
                  <a:lnTo>
                    <a:pt x="534" y="321"/>
                  </a:lnTo>
                  <a:lnTo>
                    <a:pt x="535" y="321"/>
                  </a:lnTo>
                  <a:lnTo>
                    <a:pt x="538" y="321"/>
                  </a:lnTo>
                  <a:lnTo>
                    <a:pt x="540" y="319"/>
                  </a:lnTo>
                  <a:lnTo>
                    <a:pt x="541" y="319"/>
                  </a:lnTo>
                  <a:lnTo>
                    <a:pt x="543" y="319"/>
                  </a:lnTo>
                  <a:lnTo>
                    <a:pt x="546" y="319"/>
                  </a:lnTo>
                  <a:lnTo>
                    <a:pt x="546" y="318"/>
                  </a:lnTo>
                  <a:lnTo>
                    <a:pt x="546" y="316"/>
                  </a:lnTo>
                  <a:lnTo>
                    <a:pt x="547" y="316"/>
                  </a:lnTo>
                  <a:lnTo>
                    <a:pt x="547" y="315"/>
                  </a:lnTo>
                  <a:lnTo>
                    <a:pt x="546" y="309"/>
                  </a:lnTo>
                  <a:lnTo>
                    <a:pt x="546" y="307"/>
                  </a:lnTo>
                  <a:lnTo>
                    <a:pt x="546" y="303"/>
                  </a:lnTo>
                  <a:lnTo>
                    <a:pt x="546" y="286"/>
                  </a:lnTo>
                  <a:lnTo>
                    <a:pt x="564" y="286"/>
                  </a:lnTo>
                  <a:lnTo>
                    <a:pt x="579" y="286"/>
                  </a:lnTo>
                  <a:lnTo>
                    <a:pt x="581" y="286"/>
                  </a:lnTo>
                  <a:lnTo>
                    <a:pt x="588" y="286"/>
                  </a:lnTo>
                  <a:lnTo>
                    <a:pt x="599" y="286"/>
                  </a:lnTo>
                  <a:lnTo>
                    <a:pt x="600" y="286"/>
                  </a:lnTo>
                  <a:lnTo>
                    <a:pt x="603" y="286"/>
                  </a:lnTo>
                  <a:lnTo>
                    <a:pt x="605" y="286"/>
                  </a:lnTo>
                  <a:lnTo>
                    <a:pt x="617" y="286"/>
                  </a:lnTo>
                  <a:lnTo>
                    <a:pt x="635" y="286"/>
                  </a:lnTo>
                  <a:lnTo>
                    <a:pt x="647" y="286"/>
                  </a:lnTo>
                  <a:lnTo>
                    <a:pt x="650" y="286"/>
                  </a:lnTo>
                  <a:lnTo>
                    <a:pt x="651" y="286"/>
                  </a:lnTo>
                  <a:lnTo>
                    <a:pt x="651" y="289"/>
                  </a:lnTo>
                  <a:lnTo>
                    <a:pt x="651" y="292"/>
                  </a:lnTo>
                  <a:lnTo>
                    <a:pt x="651" y="294"/>
                  </a:lnTo>
                  <a:lnTo>
                    <a:pt x="655" y="294"/>
                  </a:lnTo>
                  <a:lnTo>
                    <a:pt x="659" y="294"/>
                  </a:lnTo>
                  <a:lnTo>
                    <a:pt x="659" y="292"/>
                  </a:lnTo>
                  <a:lnTo>
                    <a:pt x="659" y="291"/>
                  </a:lnTo>
                  <a:lnTo>
                    <a:pt x="659" y="289"/>
                  </a:lnTo>
                  <a:lnTo>
                    <a:pt x="659" y="288"/>
                  </a:lnTo>
                  <a:lnTo>
                    <a:pt x="659" y="286"/>
                  </a:lnTo>
                  <a:lnTo>
                    <a:pt x="665" y="286"/>
                  </a:lnTo>
                  <a:lnTo>
                    <a:pt x="668" y="286"/>
                  </a:lnTo>
                  <a:lnTo>
                    <a:pt x="674" y="286"/>
                  </a:lnTo>
                  <a:lnTo>
                    <a:pt x="685" y="286"/>
                  </a:lnTo>
                  <a:lnTo>
                    <a:pt x="688" y="286"/>
                  </a:lnTo>
                  <a:lnTo>
                    <a:pt x="689" y="286"/>
                  </a:lnTo>
                  <a:lnTo>
                    <a:pt x="694" y="286"/>
                  </a:lnTo>
                  <a:lnTo>
                    <a:pt x="698" y="286"/>
                  </a:lnTo>
                  <a:lnTo>
                    <a:pt x="698" y="288"/>
                  </a:lnTo>
                  <a:lnTo>
                    <a:pt x="698" y="292"/>
                  </a:lnTo>
                  <a:lnTo>
                    <a:pt x="698" y="294"/>
                  </a:lnTo>
                  <a:lnTo>
                    <a:pt x="697" y="294"/>
                  </a:lnTo>
                  <a:lnTo>
                    <a:pt x="694" y="294"/>
                  </a:lnTo>
                  <a:lnTo>
                    <a:pt x="692" y="294"/>
                  </a:lnTo>
                  <a:lnTo>
                    <a:pt x="692" y="295"/>
                  </a:lnTo>
                  <a:lnTo>
                    <a:pt x="691" y="295"/>
                  </a:lnTo>
                  <a:lnTo>
                    <a:pt x="688" y="295"/>
                  </a:lnTo>
                  <a:lnTo>
                    <a:pt x="686" y="295"/>
                  </a:lnTo>
                  <a:lnTo>
                    <a:pt x="685" y="295"/>
                  </a:lnTo>
                  <a:lnTo>
                    <a:pt x="685" y="297"/>
                  </a:lnTo>
                  <a:lnTo>
                    <a:pt x="685" y="300"/>
                  </a:lnTo>
                  <a:lnTo>
                    <a:pt x="685" y="301"/>
                  </a:lnTo>
                  <a:lnTo>
                    <a:pt x="685" y="303"/>
                  </a:lnTo>
                  <a:lnTo>
                    <a:pt x="686" y="303"/>
                  </a:lnTo>
                  <a:lnTo>
                    <a:pt x="685" y="303"/>
                  </a:lnTo>
                  <a:lnTo>
                    <a:pt x="685" y="310"/>
                  </a:lnTo>
                  <a:lnTo>
                    <a:pt x="685" y="312"/>
                  </a:lnTo>
                  <a:lnTo>
                    <a:pt x="689" y="312"/>
                  </a:lnTo>
                  <a:lnTo>
                    <a:pt x="695" y="312"/>
                  </a:lnTo>
                  <a:lnTo>
                    <a:pt x="698" y="312"/>
                  </a:lnTo>
                  <a:lnTo>
                    <a:pt x="700" y="312"/>
                  </a:lnTo>
                  <a:lnTo>
                    <a:pt x="701" y="310"/>
                  </a:lnTo>
                  <a:lnTo>
                    <a:pt x="701" y="309"/>
                  </a:lnTo>
                  <a:lnTo>
                    <a:pt x="703" y="307"/>
                  </a:lnTo>
                  <a:lnTo>
                    <a:pt x="703" y="303"/>
                  </a:lnTo>
                  <a:lnTo>
                    <a:pt x="704" y="303"/>
                  </a:lnTo>
                  <a:lnTo>
                    <a:pt x="704" y="304"/>
                  </a:lnTo>
                  <a:lnTo>
                    <a:pt x="704" y="306"/>
                  </a:lnTo>
                  <a:lnTo>
                    <a:pt x="704" y="307"/>
                  </a:lnTo>
                  <a:lnTo>
                    <a:pt x="704" y="310"/>
                  </a:lnTo>
                  <a:lnTo>
                    <a:pt x="704" y="312"/>
                  </a:lnTo>
                  <a:lnTo>
                    <a:pt x="707" y="312"/>
                  </a:lnTo>
                  <a:lnTo>
                    <a:pt x="709" y="312"/>
                  </a:lnTo>
                  <a:lnTo>
                    <a:pt x="712" y="312"/>
                  </a:lnTo>
                  <a:lnTo>
                    <a:pt x="715" y="312"/>
                  </a:lnTo>
                  <a:lnTo>
                    <a:pt x="715" y="310"/>
                  </a:lnTo>
                  <a:lnTo>
                    <a:pt x="715" y="309"/>
                  </a:lnTo>
                  <a:lnTo>
                    <a:pt x="715" y="307"/>
                  </a:lnTo>
                  <a:lnTo>
                    <a:pt x="715" y="306"/>
                  </a:lnTo>
                  <a:lnTo>
                    <a:pt x="713" y="306"/>
                  </a:lnTo>
                  <a:lnTo>
                    <a:pt x="709" y="306"/>
                  </a:lnTo>
                  <a:lnTo>
                    <a:pt x="709" y="304"/>
                  </a:lnTo>
                  <a:lnTo>
                    <a:pt x="709" y="303"/>
                  </a:lnTo>
                  <a:lnTo>
                    <a:pt x="712" y="303"/>
                  </a:lnTo>
                  <a:lnTo>
                    <a:pt x="713" y="303"/>
                  </a:lnTo>
                  <a:lnTo>
                    <a:pt x="715" y="303"/>
                  </a:lnTo>
                  <a:lnTo>
                    <a:pt x="718" y="303"/>
                  </a:lnTo>
                  <a:lnTo>
                    <a:pt x="719" y="303"/>
                  </a:lnTo>
                  <a:lnTo>
                    <a:pt x="719" y="307"/>
                  </a:lnTo>
                  <a:lnTo>
                    <a:pt x="719" y="310"/>
                  </a:lnTo>
                  <a:lnTo>
                    <a:pt x="719" y="312"/>
                  </a:lnTo>
                  <a:lnTo>
                    <a:pt x="719" y="313"/>
                  </a:lnTo>
                  <a:lnTo>
                    <a:pt x="719" y="315"/>
                  </a:lnTo>
                  <a:lnTo>
                    <a:pt x="719" y="316"/>
                  </a:lnTo>
                  <a:lnTo>
                    <a:pt x="719" y="318"/>
                  </a:lnTo>
                  <a:lnTo>
                    <a:pt x="719" y="319"/>
                  </a:lnTo>
                  <a:lnTo>
                    <a:pt x="719" y="321"/>
                  </a:lnTo>
                  <a:lnTo>
                    <a:pt x="721" y="321"/>
                  </a:lnTo>
                  <a:lnTo>
                    <a:pt x="722" y="321"/>
                  </a:lnTo>
                  <a:lnTo>
                    <a:pt x="724" y="321"/>
                  </a:lnTo>
                  <a:lnTo>
                    <a:pt x="725" y="322"/>
                  </a:lnTo>
                  <a:lnTo>
                    <a:pt x="727" y="322"/>
                  </a:lnTo>
                  <a:lnTo>
                    <a:pt x="728" y="322"/>
                  </a:lnTo>
                  <a:lnTo>
                    <a:pt x="730" y="322"/>
                  </a:lnTo>
                  <a:lnTo>
                    <a:pt x="731" y="322"/>
                  </a:lnTo>
                  <a:lnTo>
                    <a:pt x="733" y="322"/>
                  </a:lnTo>
                  <a:lnTo>
                    <a:pt x="733" y="321"/>
                  </a:lnTo>
                  <a:lnTo>
                    <a:pt x="734" y="321"/>
                  </a:lnTo>
                  <a:lnTo>
                    <a:pt x="736" y="321"/>
                  </a:lnTo>
                  <a:lnTo>
                    <a:pt x="736" y="319"/>
                  </a:lnTo>
                  <a:lnTo>
                    <a:pt x="737" y="319"/>
                  </a:lnTo>
                  <a:lnTo>
                    <a:pt x="739" y="319"/>
                  </a:lnTo>
                  <a:lnTo>
                    <a:pt x="740" y="319"/>
                  </a:lnTo>
                  <a:lnTo>
                    <a:pt x="745" y="319"/>
                  </a:lnTo>
                  <a:lnTo>
                    <a:pt x="747" y="319"/>
                  </a:lnTo>
                  <a:lnTo>
                    <a:pt x="748" y="321"/>
                  </a:lnTo>
                  <a:lnTo>
                    <a:pt x="750" y="321"/>
                  </a:lnTo>
                  <a:lnTo>
                    <a:pt x="754" y="321"/>
                  </a:lnTo>
                  <a:lnTo>
                    <a:pt x="754" y="322"/>
                  </a:lnTo>
                  <a:lnTo>
                    <a:pt x="754" y="324"/>
                  </a:lnTo>
                  <a:lnTo>
                    <a:pt x="754" y="325"/>
                  </a:lnTo>
                  <a:lnTo>
                    <a:pt x="754" y="327"/>
                  </a:lnTo>
                  <a:lnTo>
                    <a:pt x="754" y="328"/>
                  </a:lnTo>
                  <a:lnTo>
                    <a:pt x="754" y="330"/>
                  </a:lnTo>
                  <a:lnTo>
                    <a:pt x="754" y="331"/>
                  </a:lnTo>
                  <a:lnTo>
                    <a:pt x="754" y="333"/>
                  </a:lnTo>
                  <a:lnTo>
                    <a:pt x="754" y="334"/>
                  </a:lnTo>
                  <a:lnTo>
                    <a:pt x="754" y="336"/>
                  </a:lnTo>
                  <a:lnTo>
                    <a:pt x="754" y="338"/>
                  </a:lnTo>
                  <a:lnTo>
                    <a:pt x="754" y="339"/>
                  </a:lnTo>
                  <a:lnTo>
                    <a:pt x="754" y="341"/>
                  </a:lnTo>
                  <a:lnTo>
                    <a:pt x="754" y="342"/>
                  </a:lnTo>
                  <a:lnTo>
                    <a:pt x="754" y="344"/>
                  </a:lnTo>
                  <a:lnTo>
                    <a:pt x="754" y="345"/>
                  </a:lnTo>
                  <a:lnTo>
                    <a:pt x="754" y="347"/>
                  </a:lnTo>
                  <a:lnTo>
                    <a:pt x="754" y="348"/>
                  </a:lnTo>
                  <a:lnTo>
                    <a:pt x="754" y="350"/>
                  </a:lnTo>
                  <a:lnTo>
                    <a:pt x="754" y="351"/>
                  </a:lnTo>
                  <a:lnTo>
                    <a:pt x="754" y="353"/>
                  </a:lnTo>
                  <a:lnTo>
                    <a:pt x="754" y="354"/>
                  </a:lnTo>
                  <a:lnTo>
                    <a:pt x="750" y="354"/>
                  </a:lnTo>
                  <a:lnTo>
                    <a:pt x="747" y="354"/>
                  </a:lnTo>
                  <a:lnTo>
                    <a:pt x="743" y="354"/>
                  </a:lnTo>
                  <a:lnTo>
                    <a:pt x="742" y="354"/>
                  </a:lnTo>
                  <a:lnTo>
                    <a:pt x="737" y="356"/>
                  </a:lnTo>
                  <a:lnTo>
                    <a:pt x="731" y="356"/>
                  </a:lnTo>
                  <a:lnTo>
                    <a:pt x="728" y="356"/>
                  </a:lnTo>
                  <a:lnTo>
                    <a:pt x="725" y="356"/>
                  </a:lnTo>
                  <a:lnTo>
                    <a:pt x="724" y="356"/>
                  </a:lnTo>
                  <a:lnTo>
                    <a:pt x="719" y="356"/>
                  </a:lnTo>
                  <a:lnTo>
                    <a:pt x="719" y="357"/>
                  </a:lnTo>
                  <a:lnTo>
                    <a:pt x="719" y="359"/>
                  </a:lnTo>
                  <a:lnTo>
                    <a:pt x="721" y="360"/>
                  </a:lnTo>
                  <a:lnTo>
                    <a:pt x="719" y="362"/>
                  </a:lnTo>
                  <a:lnTo>
                    <a:pt x="719" y="363"/>
                  </a:lnTo>
                  <a:lnTo>
                    <a:pt x="721" y="365"/>
                  </a:lnTo>
                  <a:lnTo>
                    <a:pt x="721" y="366"/>
                  </a:lnTo>
                  <a:lnTo>
                    <a:pt x="721" y="368"/>
                  </a:lnTo>
                  <a:lnTo>
                    <a:pt x="719" y="369"/>
                  </a:lnTo>
                  <a:lnTo>
                    <a:pt x="719" y="371"/>
                  </a:lnTo>
                  <a:lnTo>
                    <a:pt x="719" y="372"/>
                  </a:lnTo>
                  <a:lnTo>
                    <a:pt x="719" y="374"/>
                  </a:lnTo>
                  <a:lnTo>
                    <a:pt x="719" y="375"/>
                  </a:lnTo>
                  <a:lnTo>
                    <a:pt x="719" y="377"/>
                  </a:lnTo>
                  <a:lnTo>
                    <a:pt x="719" y="378"/>
                  </a:lnTo>
                  <a:lnTo>
                    <a:pt x="719" y="381"/>
                  </a:lnTo>
                  <a:lnTo>
                    <a:pt x="719" y="384"/>
                  </a:lnTo>
                  <a:lnTo>
                    <a:pt x="719" y="386"/>
                  </a:lnTo>
                  <a:lnTo>
                    <a:pt x="719" y="389"/>
                  </a:lnTo>
                  <a:lnTo>
                    <a:pt x="719" y="391"/>
                  </a:lnTo>
                  <a:lnTo>
                    <a:pt x="719" y="394"/>
                  </a:lnTo>
                  <a:lnTo>
                    <a:pt x="719" y="397"/>
                  </a:lnTo>
                  <a:lnTo>
                    <a:pt x="719" y="398"/>
                  </a:lnTo>
                  <a:lnTo>
                    <a:pt x="718" y="398"/>
                  </a:lnTo>
                  <a:lnTo>
                    <a:pt x="712" y="398"/>
                  </a:lnTo>
                  <a:lnTo>
                    <a:pt x="712" y="397"/>
                  </a:lnTo>
                  <a:lnTo>
                    <a:pt x="712" y="391"/>
                  </a:lnTo>
                  <a:lnTo>
                    <a:pt x="710" y="391"/>
                  </a:lnTo>
                  <a:lnTo>
                    <a:pt x="707" y="391"/>
                  </a:lnTo>
                  <a:lnTo>
                    <a:pt x="706" y="391"/>
                  </a:lnTo>
                  <a:lnTo>
                    <a:pt x="704" y="391"/>
                  </a:lnTo>
                  <a:lnTo>
                    <a:pt x="703" y="391"/>
                  </a:lnTo>
                  <a:lnTo>
                    <a:pt x="703" y="392"/>
                  </a:lnTo>
                  <a:lnTo>
                    <a:pt x="703" y="398"/>
                  </a:lnTo>
                  <a:lnTo>
                    <a:pt x="703" y="404"/>
                  </a:lnTo>
                  <a:lnTo>
                    <a:pt x="703" y="406"/>
                  </a:lnTo>
                  <a:lnTo>
                    <a:pt x="703" y="410"/>
                  </a:lnTo>
                  <a:lnTo>
                    <a:pt x="703" y="412"/>
                  </a:lnTo>
                  <a:lnTo>
                    <a:pt x="703" y="416"/>
                  </a:lnTo>
                  <a:lnTo>
                    <a:pt x="703" y="418"/>
                  </a:lnTo>
                  <a:lnTo>
                    <a:pt x="706" y="418"/>
                  </a:lnTo>
                  <a:lnTo>
                    <a:pt x="707" y="418"/>
                  </a:lnTo>
                  <a:lnTo>
                    <a:pt x="707" y="422"/>
                  </a:lnTo>
                  <a:lnTo>
                    <a:pt x="707" y="424"/>
                  </a:lnTo>
                  <a:lnTo>
                    <a:pt x="710" y="424"/>
                  </a:lnTo>
                  <a:lnTo>
                    <a:pt x="712" y="424"/>
                  </a:lnTo>
                  <a:lnTo>
                    <a:pt x="715" y="424"/>
                  </a:lnTo>
                  <a:lnTo>
                    <a:pt x="718" y="424"/>
                  </a:lnTo>
                  <a:lnTo>
                    <a:pt x="719" y="424"/>
                  </a:lnTo>
                  <a:lnTo>
                    <a:pt x="719" y="425"/>
                  </a:lnTo>
                  <a:lnTo>
                    <a:pt x="719" y="428"/>
                  </a:lnTo>
                  <a:lnTo>
                    <a:pt x="719" y="436"/>
                  </a:lnTo>
                  <a:lnTo>
                    <a:pt x="719" y="440"/>
                  </a:lnTo>
                  <a:lnTo>
                    <a:pt x="719" y="442"/>
                  </a:lnTo>
                  <a:lnTo>
                    <a:pt x="719" y="447"/>
                  </a:lnTo>
                  <a:lnTo>
                    <a:pt x="719" y="448"/>
                  </a:lnTo>
                  <a:lnTo>
                    <a:pt x="719" y="451"/>
                  </a:lnTo>
                  <a:lnTo>
                    <a:pt x="719" y="453"/>
                  </a:lnTo>
                  <a:lnTo>
                    <a:pt x="719" y="454"/>
                  </a:lnTo>
                  <a:lnTo>
                    <a:pt x="719" y="456"/>
                  </a:lnTo>
                  <a:lnTo>
                    <a:pt x="719" y="457"/>
                  </a:lnTo>
                  <a:lnTo>
                    <a:pt x="719" y="459"/>
                  </a:lnTo>
                  <a:lnTo>
                    <a:pt x="719" y="460"/>
                  </a:lnTo>
                  <a:lnTo>
                    <a:pt x="721" y="460"/>
                  </a:lnTo>
                  <a:lnTo>
                    <a:pt x="722" y="460"/>
                  </a:lnTo>
                  <a:lnTo>
                    <a:pt x="724" y="460"/>
                  </a:lnTo>
                  <a:lnTo>
                    <a:pt x="728" y="460"/>
                  </a:lnTo>
                  <a:lnTo>
                    <a:pt x="730" y="460"/>
                  </a:lnTo>
                  <a:lnTo>
                    <a:pt x="730" y="459"/>
                  </a:lnTo>
                  <a:lnTo>
                    <a:pt x="731" y="459"/>
                  </a:lnTo>
                  <a:lnTo>
                    <a:pt x="733" y="459"/>
                  </a:lnTo>
                  <a:lnTo>
                    <a:pt x="734" y="459"/>
                  </a:lnTo>
                  <a:lnTo>
                    <a:pt x="734" y="460"/>
                  </a:lnTo>
                  <a:lnTo>
                    <a:pt x="737" y="460"/>
                  </a:lnTo>
                  <a:lnTo>
                    <a:pt x="739" y="460"/>
                  </a:lnTo>
                  <a:lnTo>
                    <a:pt x="740" y="460"/>
                  </a:lnTo>
                  <a:lnTo>
                    <a:pt x="742" y="460"/>
                  </a:lnTo>
                  <a:lnTo>
                    <a:pt x="745" y="460"/>
                  </a:lnTo>
                  <a:lnTo>
                    <a:pt x="747" y="460"/>
                  </a:lnTo>
                  <a:lnTo>
                    <a:pt x="751" y="460"/>
                  </a:lnTo>
                  <a:lnTo>
                    <a:pt x="754" y="460"/>
                  </a:lnTo>
                  <a:lnTo>
                    <a:pt x="757" y="460"/>
                  </a:lnTo>
                  <a:lnTo>
                    <a:pt x="772" y="460"/>
                  </a:lnTo>
                  <a:lnTo>
                    <a:pt x="777" y="460"/>
                  </a:lnTo>
                  <a:lnTo>
                    <a:pt x="780" y="460"/>
                  </a:lnTo>
                  <a:lnTo>
                    <a:pt x="781" y="460"/>
                  </a:lnTo>
                  <a:lnTo>
                    <a:pt x="784" y="460"/>
                  </a:lnTo>
                  <a:lnTo>
                    <a:pt x="786" y="460"/>
                  </a:lnTo>
                  <a:lnTo>
                    <a:pt x="789" y="460"/>
                  </a:lnTo>
                  <a:lnTo>
                    <a:pt x="790" y="460"/>
                  </a:lnTo>
                  <a:lnTo>
                    <a:pt x="790" y="462"/>
                  </a:lnTo>
                  <a:lnTo>
                    <a:pt x="790" y="463"/>
                  </a:lnTo>
                  <a:lnTo>
                    <a:pt x="790" y="465"/>
                  </a:lnTo>
                  <a:lnTo>
                    <a:pt x="790" y="471"/>
                  </a:lnTo>
                  <a:lnTo>
                    <a:pt x="790" y="480"/>
                  </a:lnTo>
                  <a:lnTo>
                    <a:pt x="790" y="484"/>
                  </a:lnTo>
                  <a:lnTo>
                    <a:pt x="790" y="492"/>
                  </a:lnTo>
                  <a:lnTo>
                    <a:pt x="790" y="497"/>
                  </a:lnTo>
                  <a:lnTo>
                    <a:pt x="790" y="501"/>
                  </a:lnTo>
                  <a:lnTo>
                    <a:pt x="790" y="509"/>
                  </a:lnTo>
                  <a:lnTo>
                    <a:pt x="790" y="513"/>
                  </a:lnTo>
                  <a:lnTo>
                    <a:pt x="790" y="516"/>
                  </a:lnTo>
                  <a:lnTo>
                    <a:pt x="790" y="519"/>
                  </a:lnTo>
                  <a:lnTo>
                    <a:pt x="790" y="522"/>
                  </a:lnTo>
                  <a:lnTo>
                    <a:pt x="790" y="527"/>
                  </a:lnTo>
                  <a:lnTo>
                    <a:pt x="790" y="543"/>
                  </a:lnTo>
                  <a:lnTo>
                    <a:pt x="790" y="546"/>
                  </a:lnTo>
                  <a:lnTo>
                    <a:pt x="790" y="553"/>
                  </a:lnTo>
                  <a:lnTo>
                    <a:pt x="790" y="559"/>
                  </a:lnTo>
                  <a:lnTo>
                    <a:pt x="790" y="560"/>
                  </a:lnTo>
                  <a:lnTo>
                    <a:pt x="790" y="562"/>
                  </a:lnTo>
                  <a:lnTo>
                    <a:pt x="790" y="572"/>
                  </a:lnTo>
                  <a:lnTo>
                    <a:pt x="790" y="578"/>
                  </a:lnTo>
                  <a:lnTo>
                    <a:pt x="790" y="595"/>
                  </a:lnTo>
                  <a:lnTo>
                    <a:pt x="790" y="596"/>
                  </a:lnTo>
                  <a:lnTo>
                    <a:pt x="790" y="607"/>
                  </a:lnTo>
                  <a:lnTo>
                    <a:pt x="790" y="613"/>
                  </a:lnTo>
                  <a:lnTo>
                    <a:pt x="790" y="622"/>
                  </a:lnTo>
                  <a:lnTo>
                    <a:pt x="790" y="624"/>
                  </a:lnTo>
                  <a:lnTo>
                    <a:pt x="790" y="627"/>
                  </a:lnTo>
                  <a:lnTo>
                    <a:pt x="790" y="630"/>
                  </a:lnTo>
                  <a:lnTo>
                    <a:pt x="790" y="639"/>
                  </a:lnTo>
                  <a:lnTo>
                    <a:pt x="790" y="648"/>
                  </a:lnTo>
                  <a:lnTo>
                    <a:pt x="790" y="651"/>
                  </a:lnTo>
                  <a:lnTo>
                    <a:pt x="790" y="654"/>
                  </a:lnTo>
                  <a:lnTo>
                    <a:pt x="790" y="657"/>
                  </a:lnTo>
                  <a:lnTo>
                    <a:pt x="790" y="662"/>
                  </a:lnTo>
                  <a:lnTo>
                    <a:pt x="790" y="663"/>
                  </a:lnTo>
                  <a:lnTo>
                    <a:pt x="790" y="665"/>
                  </a:lnTo>
                  <a:lnTo>
                    <a:pt x="790" y="666"/>
                  </a:lnTo>
                  <a:lnTo>
                    <a:pt x="790" y="669"/>
                  </a:lnTo>
                  <a:lnTo>
                    <a:pt x="790" y="671"/>
                  </a:lnTo>
                  <a:lnTo>
                    <a:pt x="790" y="674"/>
                  </a:lnTo>
                  <a:lnTo>
                    <a:pt x="790" y="678"/>
                  </a:lnTo>
                  <a:lnTo>
                    <a:pt x="790" y="680"/>
                  </a:lnTo>
                  <a:lnTo>
                    <a:pt x="790" y="683"/>
                  </a:lnTo>
                  <a:lnTo>
                    <a:pt x="790" y="686"/>
                  </a:lnTo>
                  <a:lnTo>
                    <a:pt x="789" y="690"/>
                  </a:lnTo>
                  <a:lnTo>
                    <a:pt x="789" y="692"/>
                  </a:lnTo>
                  <a:lnTo>
                    <a:pt x="789" y="693"/>
                  </a:lnTo>
                  <a:lnTo>
                    <a:pt x="789" y="696"/>
                  </a:lnTo>
                  <a:lnTo>
                    <a:pt x="789" y="701"/>
                  </a:lnTo>
                  <a:lnTo>
                    <a:pt x="789" y="704"/>
                  </a:lnTo>
                  <a:lnTo>
                    <a:pt x="789" y="705"/>
                  </a:lnTo>
                  <a:lnTo>
                    <a:pt x="789" y="707"/>
                  </a:lnTo>
                  <a:lnTo>
                    <a:pt x="789" y="709"/>
                  </a:lnTo>
                  <a:lnTo>
                    <a:pt x="789" y="712"/>
                  </a:lnTo>
                  <a:lnTo>
                    <a:pt x="789" y="719"/>
                  </a:lnTo>
                  <a:lnTo>
                    <a:pt x="789" y="724"/>
                  </a:lnTo>
                  <a:lnTo>
                    <a:pt x="789" y="727"/>
                  </a:lnTo>
                  <a:lnTo>
                    <a:pt x="789" y="728"/>
                  </a:lnTo>
                  <a:lnTo>
                    <a:pt x="789" y="736"/>
                  </a:lnTo>
                  <a:lnTo>
                    <a:pt x="789" y="743"/>
                  </a:lnTo>
                  <a:lnTo>
                    <a:pt x="789" y="749"/>
                  </a:lnTo>
                  <a:lnTo>
                    <a:pt x="789" y="752"/>
                  </a:lnTo>
                  <a:lnTo>
                    <a:pt x="789" y="760"/>
                  </a:lnTo>
                  <a:lnTo>
                    <a:pt x="789" y="771"/>
                  </a:lnTo>
                  <a:lnTo>
                    <a:pt x="787" y="771"/>
                  </a:lnTo>
                  <a:lnTo>
                    <a:pt x="786" y="771"/>
                  </a:lnTo>
                  <a:lnTo>
                    <a:pt x="781" y="769"/>
                  </a:lnTo>
                  <a:lnTo>
                    <a:pt x="774" y="769"/>
                  </a:lnTo>
                  <a:lnTo>
                    <a:pt x="772" y="769"/>
                  </a:lnTo>
                  <a:lnTo>
                    <a:pt x="772" y="768"/>
                  </a:lnTo>
                  <a:lnTo>
                    <a:pt x="772" y="765"/>
                  </a:lnTo>
                  <a:lnTo>
                    <a:pt x="772" y="762"/>
                  </a:lnTo>
                  <a:lnTo>
                    <a:pt x="771" y="762"/>
                  </a:lnTo>
                  <a:lnTo>
                    <a:pt x="769" y="762"/>
                  </a:lnTo>
                  <a:lnTo>
                    <a:pt x="768" y="762"/>
                  </a:lnTo>
                  <a:lnTo>
                    <a:pt x="765" y="762"/>
                  </a:lnTo>
                  <a:lnTo>
                    <a:pt x="763" y="762"/>
                  </a:lnTo>
                  <a:lnTo>
                    <a:pt x="763" y="765"/>
                  </a:lnTo>
                  <a:lnTo>
                    <a:pt x="763" y="768"/>
                  </a:lnTo>
                  <a:lnTo>
                    <a:pt x="763" y="769"/>
                  </a:lnTo>
                  <a:lnTo>
                    <a:pt x="763" y="771"/>
                  </a:lnTo>
                  <a:lnTo>
                    <a:pt x="760" y="771"/>
                  </a:lnTo>
                  <a:lnTo>
                    <a:pt x="757" y="771"/>
                  </a:lnTo>
                  <a:lnTo>
                    <a:pt x="754" y="771"/>
                  </a:lnTo>
                  <a:lnTo>
                    <a:pt x="753" y="769"/>
                  </a:lnTo>
                  <a:lnTo>
                    <a:pt x="750" y="769"/>
                  </a:lnTo>
                  <a:lnTo>
                    <a:pt x="748" y="769"/>
                  </a:lnTo>
                  <a:lnTo>
                    <a:pt x="747" y="769"/>
                  </a:lnTo>
                  <a:lnTo>
                    <a:pt x="745" y="769"/>
                  </a:lnTo>
                  <a:lnTo>
                    <a:pt x="742" y="769"/>
                  </a:lnTo>
                  <a:lnTo>
                    <a:pt x="740" y="769"/>
                  </a:lnTo>
                  <a:lnTo>
                    <a:pt x="737" y="769"/>
                  </a:lnTo>
                  <a:lnTo>
                    <a:pt x="737" y="775"/>
                  </a:lnTo>
                  <a:lnTo>
                    <a:pt x="737" y="778"/>
                  </a:lnTo>
                  <a:lnTo>
                    <a:pt x="737" y="787"/>
                  </a:lnTo>
                  <a:lnTo>
                    <a:pt x="739" y="787"/>
                  </a:lnTo>
                  <a:lnTo>
                    <a:pt x="740" y="787"/>
                  </a:lnTo>
                  <a:lnTo>
                    <a:pt x="742" y="787"/>
                  </a:lnTo>
                  <a:lnTo>
                    <a:pt x="743" y="787"/>
                  </a:lnTo>
                  <a:lnTo>
                    <a:pt x="747" y="787"/>
                  </a:lnTo>
                  <a:lnTo>
                    <a:pt x="748" y="787"/>
                  </a:lnTo>
                  <a:lnTo>
                    <a:pt x="750" y="787"/>
                  </a:lnTo>
                  <a:lnTo>
                    <a:pt x="751" y="787"/>
                  </a:lnTo>
                  <a:lnTo>
                    <a:pt x="754" y="787"/>
                  </a:lnTo>
                  <a:lnTo>
                    <a:pt x="754" y="790"/>
                  </a:lnTo>
                  <a:lnTo>
                    <a:pt x="754" y="793"/>
                  </a:lnTo>
                  <a:lnTo>
                    <a:pt x="754" y="798"/>
                  </a:lnTo>
                  <a:lnTo>
                    <a:pt x="754" y="799"/>
                  </a:lnTo>
                  <a:lnTo>
                    <a:pt x="754" y="801"/>
                  </a:lnTo>
                  <a:lnTo>
                    <a:pt x="754" y="805"/>
                  </a:lnTo>
                  <a:lnTo>
                    <a:pt x="754" y="808"/>
                  </a:lnTo>
                  <a:lnTo>
                    <a:pt x="754" y="811"/>
                  </a:lnTo>
                  <a:lnTo>
                    <a:pt x="754" y="813"/>
                  </a:lnTo>
                  <a:lnTo>
                    <a:pt x="754" y="816"/>
                  </a:lnTo>
                  <a:lnTo>
                    <a:pt x="754" y="818"/>
                  </a:lnTo>
                  <a:lnTo>
                    <a:pt x="754" y="819"/>
                  </a:lnTo>
                  <a:lnTo>
                    <a:pt x="754" y="821"/>
                  </a:lnTo>
                  <a:lnTo>
                    <a:pt x="754" y="822"/>
                  </a:lnTo>
                  <a:lnTo>
                    <a:pt x="751" y="822"/>
                  </a:lnTo>
                  <a:lnTo>
                    <a:pt x="748" y="822"/>
                  </a:lnTo>
                  <a:lnTo>
                    <a:pt x="743" y="822"/>
                  </a:lnTo>
                  <a:lnTo>
                    <a:pt x="740" y="822"/>
                  </a:lnTo>
                  <a:lnTo>
                    <a:pt x="737" y="822"/>
                  </a:lnTo>
                  <a:lnTo>
                    <a:pt x="736" y="822"/>
                  </a:lnTo>
                  <a:lnTo>
                    <a:pt x="734" y="822"/>
                  </a:lnTo>
                  <a:lnTo>
                    <a:pt x="728" y="822"/>
                  </a:lnTo>
                  <a:lnTo>
                    <a:pt x="727" y="821"/>
                  </a:lnTo>
                  <a:lnTo>
                    <a:pt x="724" y="821"/>
                  </a:lnTo>
                  <a:lnTo>
                    <a:pt x="721" y="821"/>
                  </a:lnTo>
                  <a:lnTo>
                    <a:pt x="718" y="821"/>
                  </a:lnTo>
                  <a:lnTo>
                    <a:pt x="716" y="821"/>
                  </a:lnTo>
                  <a:lnTo>
                    <a:pt x="715" y="821"/>
                  </a:lnTo>
                  <a:lnTo>
                    <a:pt x="713" y="821"/>
                  </a:lnTo>
                  <a:lnTo>
                    <a:pt x="712" y="821"/>
                  </a:lnTo>
                  <a:lnTo>
                    <a:pt x="710" y="821"/>
                  </a:lnTo>
                  <a:lnTo>
                    <a:pt x="707" y="821"/>
                  </a:lnTo>
                  <a:lnTo>
                    <a:pt x="703" y="821"/>
                  </a:lnTo>
                  <a:lnTo>
                    <a:pt x="703" y="816"/>
                  </a:lnTo>
                  <a:lnTo>
                    <a:pt x="703" y="813"/>
                  </a:lnTo>
                  <a:lnTo>
                    <a:pt x="703" y="810"/>
                  </a:lnTo>
                  <a:lnTo>
                    <a:pt x="703" y="804"/>
                  </a:lnTo>
                  <a:lnTo>
                    <a:pt x="700" y="804"/>
                  </a:lnTo>
                  <a:lnTo>
                    <a:pt x="694" y="804"/>
                  </a:lnTo>
                  <a:lnTo>
                    <a:pt x="686" y="804"/>
                  </a:lnTo>
                  <a:lnTo>
                    <a:pt x="686" y="810"/>
                  </a:lnTo>
                  <a:lnTo>
                    <a:pt x="686" y="811"/>
                  </a:lnTo>
                  <a:lnTo>
                    <a:pt x="686" y="816"/>
                  </a:lnTo>
                  <a:lnTo>
                    <a:pt x="686" y="819"/>
                  </a:lnTo>
                  <a:lnTo>
                    <a:pt x="686" y="821"/>
                  </a:lnTo>
                  <a:lnTo>
                    <a:pt x="686" y="825"/>
                  </a:lnTo>
                  <a:lnTo>
                    <a:pt x="686" y="828"/>
                  </a:lnTo>
                  <a:lnTo>
                    <a:pt x="686" y="830"/>
                  </a:lnTo>
                  <a:lnTo>
                    <a:pt x="686" y="831"/>
                  </a:lnTo>
                  <a:lnTo>
                    <a:pt x="686" y="833"/>
                  </a:lnTo>
                  <a:lnTo>
                    <a:pt x="686" y="836"/>
                  </a:lnTo>
                  <a:lnTo>
                    <a:pt x="686" y="837"/>
                  </a:lnTo>
                  <a:lnTo>
                    <a:pt x="686" y="839"/>
                  </a:lnTo>
                  <a:lnTo>
                    <a:pt x="686" y="842"/>
                  </a:lnTo>
                  <a:lnTo>
                    <a:pt x="686" y="846"/>
                  </a:lnTo>
                  <a:lnTo>
                    <a:pt x="686" y="848"/>
                  </a:lnTo>
                  <a:lnTo>
                    <a:pt x="686" y="849"/>
                  </a:lnTo>
                  <a:lnTo>
                    <a:pt x="686" y="851"/>
                  </a:lnTo>
                  <a:lnTo>
                    <a:pt x="686" y="852"/>
                  </a:lnTo>
                  <a:lnTo>
                    <a:pt x="686" y="854"/>
                  </a:lnTo>
                  <a:lnTo>
                    <a:pt x="686" y="855"/>
                  </a:lnTo>
                  <a:lnTo>
                    <a:pt x="685" y="855"/>
                  </a:lnTo>
                  <a:lnTo>
                    <a:pt x="680" y="855"/>
                  </a:lnTo>
                  <a:lnTo>
                    <a:pt x="679" y="855"/>
                  </a:lnTo>
                  <a:lnTo>
                    <a:pt x="677" y="855"/>
                  </a:lnTo>
                  <a:lnTo>
                    <a:pt x="673" y="855"/>
                  </a:lnTo>
                  <a:lnTo>
                    <a:pt x="670" y="855"/>
                  </a:lnTo>
                  <a:lnTo>
                    <a:pt x="670" y="864"/>
                  </a:lnTo>
                  <a:lnTo>
                    <a:pt x="670" y="869"/>
                  </a:lnTo>
                  <a:lnTo>
                    <a:pt x="670" y="874"/>
                  </a:lnTo>
                  <a:lnTo>
                    <a:pt x="668" y="874"/>
                  </a:lnTo>
                  <a:lnTo>
                    <a:pt x="651" y="874"/>
                  </a:lnTo>
                  <a:lnTo>
                    <a:pt x="651" y="875"/>
                  </a:lnTo>
                  <a:lnTo>
                    <a:pt x="651" y="878"/>
                  </a:lnTo>
                  <a:lnTo>
                    <a:pt x="651" y="883"/>
                  </a:lnTo>
                  <a:lnTo>
                    <a:pt x="651" y="884"/>
                  </a:lnTo>
                  <a:lnTo>
                    <a:pt x="651" y="892"/>
                  </a:lnTo>
                  <a:lnTo>
                    <a:pt x="651" y="895"/>
                  </a:lnTo>
                  <a:lnTo>
                    <a:pt x="651" y="899"/>
                  </a:lnTo>
                  <a:lnTo>
                    <a:pt x="651" y="901"/>
                  </a:lnTo>
                  <a:lnTo>
                    <a:pt x="651" y="902"/>
                  </a:lnTo>
                  <a:lnTo>
                    <a:pt x="651" y="907"/>
                  </a:lnTo>
                  <a:lnTo>
                    <a:pt x="651" y="908"/>
                  </a:lnTo>
                  <a:lnTo>
                    <a:pt x="651" y="911"/>
                  </a:lnTo>
                  <a:lnTo>
                    <a:pt x="651" y="916"/>
                  </a:lnTo>
                  <a:lnTo>
                    <a:pt x="651" y="919"/>
                  </a:lnTo>
                  <a:lnTo>
                    <a:pt x="651" y="921"/>
                  </a:lnTo>
                  <a:lnTo>
                    <a:pt x="651" y="922"/>
                  </a:lnTo>
                  <a:lnTo>
                    <a:pt x="651" y="925"/>
                  </a:lnTo>
                  <a:lnTo>
                    <a:pt x="648" y="925"/>
                  </a:lnTo>
                  <a:lnTo>
                    <a:pt x="647" y="925"/>
                  </a:lnTo>
                  <a:lnTo>
                    <a:pt x="642" y="925"/>
                  </a:lnTo>
                  <a:lnTo>
                    <a:pt x="638" y="925"/>
                  </a:lnTo>
                  <a:lnTo>
                    <a:pt x="636" y="925"/>
                  </a:lnTo>
                  <a:lnTo>
                    <a:pt x="633" y="925"/>
                  </a:lnTo>
                  <a:lnTo>
                    <a:pt x="629" y="925"/>
                  </a:lnTo>
                  <a:lnTo>
                    <a:pt x="627" y="925"/>
                  </a:lnTo>
                  <a:lnTo>
                    <a:pt x="626" y="925"/>
                  </a:lnTo>
                  <a:lnTo>
                    <a:pt x="621" y="925"/>
                  </a:lnTo>
                  <a:lnTo>
                    <a:pt x="620" y="925"/>
                  </a:lnTo>
                  <a:lnTo>
                    <a:pt x="618" y="925"/>
                  </a:lnTo>
                  <a:lnTo>
                    <a:pt x="617" y="925"/>
                  </a:lnTo>
                  <a:lnTo>
                    <a:pt x="617" y="928"/>
                  </a:lnTo>
                  <a:lnTo>
                    <a:pt x="617" y="930"/>
                  </a:lnTo>
                  <a:lnTo>
                    <a:pt x="617" y="933"/>
                  </a:lnTo>
                  <a:lnTo>
                    <a:pt x="617" y="936"/>
                  </a:lnTo>
                  <a:lnTo>
                    <a:pt x="617" y="937"/>
                  </a:lnTo>
                  <a:lnTo>
                    <a:pt x="617" y="940"/>
                  </a:lnTo>
                  <a:lnTo>
                    <a:pt x="617" y="942"/>
                  </a:lnTo>
                  <a:lnTo>
                    <a:pt x="617" y="943"/>
                  </a:lnTo>
                  <a:lnTo>
                    <a:pt x="617" y="945"/>
                  </a:lnTo>
                  <a:lnTo>
                    <a:pt x="617" y="946"/>
                  </a:lnTo>
                  <a:lnTo>
                    <a:pt x="617" y="949"/>
                  </a:lnTo>
                  <a:lnTo>
                    <a:pt x="617" y="952"/>
                  </a:lnTo>
                  <a:lnTo>
                    <a:pt x="617" y="954"/>
                  </a:lnTo>
                  <a:lnTo>
                    <a:pt x="617" y="955"/>
                  </a:lnTo>
                  <a:lnTo>
                    <a:pt x="617" y="957"/>
                  </a:lnTo>
                  <a:lnTo>
                    <a:pt x="620" y="958"/>
                  </a:lnTo>
                  <a:lnTo>
                    <a:pt x="623" y="960"/>
                  </a:lnTo>
                  <a:lnTo>
                    <a:pt x="629" y="963"/>
                  </a:lnTo>
                  <a:lnTo>
                    <a:pt x="633" y="964"/>
                  </a:lnTo>
                  <a:lnTo>
                    <a:pt x="635" y="966"/>
                  </a:lnTo>
                  <a:lnTo>
                    <a:pt x="636" y="966"/>
                  </a:lnTo>
                  <a:lnTo>
                    <a:pt x="638" y="966"/>
                  </a:lnTo>
                  <a:lnTo>
                    <a:pt x="639" y="966"/>
                  </a:lnTo>
                  <a:lnTo>
                    <a:pt x="641" y="967"/>
                  </a:lnTo>
                  <a:lnTo>
                    <a:pt x="641" y="969"/>
                  </a:lnTo>
                  <a:lnTo>
                    <a:pt x="642" y="969"/>
                  </a:lnTo>
                  <a:lnTo>
                    <a:pt x="644" y="969"/>
                  </a:lnTo>
                  <a:lnTo>
                    <a:pt x="645" y="969"/>
                  </a:lnTo>
                  <a:lnTo>
                    <a:pt x="648" y="969"/>
                  </a:lnTo>
                  <a:lnTo>
                    <a:pt x="650" y="969"/>
                  </a:lnTo>
                  <a:lnTo>
                    <a:pt x="651" y="969"/>
                  </a:lnTo>
                  <a:lnTo>
                    <a:pt x="651" y="960"/>
                  </a:lnTo>
                  <a:lnTo>
                    <a:pt x="651" y="958"/>
                  </a:lnTo>
                  <a:lnTo>
                    <a:pt x="651" y="957"/>
                  </a:lnTo>
                  <a:lnTo>
                    <a:pt x="651" y="955"/>
                  </a:lnTo>
                  <a:lnTo>
                    <a:pt x="651" y="954"/>
                  </a:lnTo>
                  <a:lnTo>
                    <a:pt x="651" y="952"/>
                  </a:lnTo>
                  <a:lnTo>
                    <a:pt x="651" y="949"/>
                  </a:lnTo>
                  <a:lnTo>
                    <a:pt x="651" y="946"/>
                  </a:lnTo>
                  <a:lnTo>
                    <a:pt x="651" y="945"/>
                  </a:lnTo>
                  <a:lnTo>
                    <a:pt x="653" y="945"/>
                  </a:lnTo>
                  <a:lnTo>
                    <a:pt x="655" y="943"/>
                  </a:lnTo>
                  <a:lnTo>
                    <a:pt x="656" y="943"/>
                  </a:lnTo>
                  <a:lnTo>
                    <a:pt x="656" y="942"/>
                  </a:lnTo>
                  <a:lnTo>
                    <a:pt x="658" y="942"/>
                  </a:lnTo>
                  <a:lnTo>
                    <a:pt x="661" y="942"/>
                  </a:lnTo>
                  <a:lnTo>
                    <a:pt x="662" y="942"/>
                  </a:lnTo>
                  <a:lnTo>
                    <a:pt x="664" y="942"/>
                  </a:lnTo>
                  <a:lnTo>
                    <a:pt x="665" y="942"/>
                  </a:lnTo>
                  <a:lnTo>
                    <a:pt x="667" y="942"/>
                  </a:lnTo>
                  <a:lnTo>
                    <a:pt x="667" y="943"/>
                  </a:lnTo>
                  <a:lnTo>
                    <a:pt x="668" y="943"/>
                  </a:lnTo>
                  <a:lnTo>
                    <a:pt x="668" y="945"/>
                  </a:lnTo>
                  <a:lnTo>
                    <a:pt x="670" y="945"/>
                  </a:lnTo>
                  <a:lnTo>
                    <a:pt x="668" y="945"/>
                  </a:lnTo>
                  <a:lnTo>
                    <a:pt x="670" y="945"/>
                  </a:lnTo>
                  <a:lnTo>
                    <a:pt x="671" y="945"/>
                  </a:lnTo>
                  <a:lnTo>
                    <a:pt x="674" y="945"/>
                  </a:lnTo>
                  <a:lnTo>
                    <a:pt x="676" y="945"/>
                  </a:lnTo>
                  <a:lnTo>
                    <a:pt x="677" y="945"/>
                  </a:lnTo>
                  <a:lnTo>
                    <a:pt x="679" y="945"/>
                  </a:lnTo>
                  <a:lnTo>
                    <a:pt x="682" y="945"/>
                  </a:lnTo>
                  <a:lnTo>
                    <a:pt x="685" y="945"/>
                  </a:lnTo>
                  <a:lnTo>
                    <a:pt x="689" y="945"/>
                  </a:lnTo>
                  <a:lnTo>
                    <a:pt x="691" y="945"/>
                  </a:lnTo>
                  <a:lnTo>
                    <a:pt x="692" y="945"/>
                  </a:lnTo>
                  <a:lnTo>
                    <a:pt x="694" y="945"/>
                  </a:lnTo>
                  <a:lnTo>
                    <a:pt x="694" y="946"/>
                  </a:lnTo>
                  <a:lnTo>
                    <a:pt x="694" y="948"/>
                  </a:lnTo>
                  <a:lnTo>
                    <a:pt x="695" y="948"/>
                  </a:lnTo>
                  <a:lnTo>
                    <a:pt x="703" y="949"/>
                  </a:lnTo>
                  <a:lnTo>
                    <a:pt x="703" y="951"/>
                  </a:lnTo>
                  <a:lnTo>
                    <a:pt x="703" y="954"/>
                  </a:lnTo>
                  <a:lnTo>
                    <a:pt x="703" y="957"/>
                  </a:lnTo>
                  <a:lnTo>
                    <a:pt x="703" y="958"/>
                  </a:lnTo>
                  <a:lnTo>
                    <a:pt x="703" y="960"/>
                  </a:lnTo>
                  <a:lnTo>
                    <a:pt x="703" y="961"/>
                  </a:lnTo>
                  <a:lnTo>
                    <a:pt x="703" y="963"/>
                  </a:lnTo>
                  <a:lnTo>
                    <a:pt x="716" y="963"/>
                  </a:lnTo>
                  <a:lnTo>
                    <a:pt x="721" y="963"/>
                  </a:lnTo>
                  <a:lnTo>
                    <a:pt x="722" y="963"/>
                  </a:lnTo>
                  <a:lnTo>
                    <a:pt x="724" y="963"/>
                  </a:lnTo>
                  <a:lnTo>
                    <a:pt x="725" y="963"/>
                  </a:lnTo>
                  <a:lnTo>
                    <a:pt x="728" y="963"/>
                  </a:lnTo>
                  <a:lnTo>
                    <a:pt x="730" y="963"/>
                  </a:lnTo>
                  <a:lnTo>
                    <a:pt x="731" y="963"/>
                  </a:lnTo>
                  <a:lnTo>
                    <a:pt x="733" y="963"/>
                  </a:lnTo>
                  <a:lnTo>
                    <a:pt x="734" y="963"/>
                  </a:lnTo>
                  <a:lnTo>
                    <a:pt x="736" y="963"/>
                  </a:lnTo>
                  <a:lnTo>
                    <a:pt x="737" y="963"/>
                  </a:lnTo>
                  <a:lnTo>
                    <a:pt x="739" y="963"/>
                  </a:lnTo>
                  <a:lnTo>
                    <a:pt x="740" y="963"/>
                  </a:lnTo>
                  <a:lnTo>
                    <a:pt x="742" y="963"/>
                  </a:lnTo>
                  <a:lnTo>
                    <a:pt x="743" y="961"/>
                  </a:lnTo>
                  <a:lnTo>
                    <a:pt x="745" y="961"/>
                  </a:lnTo>
                  <a:lnTo>
                    <a:pt x="747" y="961"/>
                  </a:lnTo>
                  <a:lnTo>
                    <a:pt x="751" y="961"/>
                  </a:lnTo>
                  <a:lnTo>
                    <a:pt x="753" y="961"/>
                  </a:lnTo>
                  <a:lnTo>
                    <a:pt x="754" y="961"/>
                  </a:lnTo>
                  <a:lnTo>
                    <a:pt x="754" y="964"/>
                  </a:lnTo>
                  <a:lnTo>
                    <a:pt x="754" y="966"/>
                  </a:lnTo>
                  <a:lnTo>
                    <a:pt x="754" y="970"/>
                  </a:lnTo>
                  <a:lnTo>
                    <a:pt x="754" y="972"/>
                  </a:lnTo>
                  <a:lnTo>
                    <a:pt x="754" y="974"/>
                  </a:lnTo>
                  <a:lnTo>
                    <a:pt x="754" y="980"/>
                  </a:lnTo>
                  <a:lnTo>
                    <a:pt x="757" y="980"/>
                  </a:lnTo>
                  <a:lnTo>
                    <a:pt x="759" y="980"/>
                  </a:lnTo>
                  <a:lnTo>
                    <a:pt x="759" y="981"/>
                  </a:lnTo>
                  <a:lnTo>
                    <a:pt x="760" y="981"/>
                  </a:lnTo>
                  <a:lnTo>
                    <a:pt x="760" y="983"/>
                  </a:lnTo>
                  <a:lnTo>
                    <a:pt x="762" y="983"/>
                  </a:lnTo>
                  <a:lnTo>
                    <a:pt x="762" y="984"/>
                  </a:lnTo>
                  <a:lnTo>
                    <a:pt x="762" y="990"/>
                  </a:lnTo>
                  <a:lnTo>
                    <a:pt x="762" y="995"/>
                  </a:lnTo>
                  <a:lnTo>
                    <a:pt x="760" y="995"/>
                  </a:lnTo>
                  <a:lnTo>
                    <a:pt x="759" y="995"/>
                  </a:lnTo>
                  <a:lnTo>
                    <a:pt x="757" y="995"/>
                  </a:lnTo>
                  <a:lnTo>
                    <a:pt x="757" y="992"/>
                  </a:lnTo>
                  <a:lnTo>
                    <a:pt x="757" y="990"/>
                  </a:lnTo>
                  <a:lnTo>
                    <a:pt x="757" y="989"/>
                  </a:lnTo>
                  <a:lnTo>
                    <a:pt x="754" y="989"/>
                  </a:lnTo>
                  <a:lnTo>
                    <a:pt x="754" y="992"/>
                  </a:lnTo>
                  <a:lnTo>
                    <a:pt x="754" y="996"/>
                  </a:lnTo>
                  <a:lnTo>
                    <a:pt x="754" y="998"/>
                  </a:lnTo>
                  <a:lnTo>
                    <a:pt x="754" y="999"/>
                  </a:lnTo>
                  <a:lnTo>
                    <a:pt x="754" y="1005"/>
                  </a:lnTo>
                  <a:lnTo>
                    <a:pt x="754" y="1007"/>
                  </a:lnTo>
                  <a:lnTo>
                    <a:pt x="754" y="1010"/>
                  </a:lnTo>
                  <a:lnTo>
                    <a:pt x="754" y="1014"/>
                  </a:lnTo>
                  <a:lnTo>
                    <a:pt x="754" y="1016"/>
                  </a:lnTo>
                  <a:lnTo>
                    <a:pt x="754" y="1019"/>
                  </a:lnTo>
                  <a:lnTo>
                    <a:pt x="754" y="1020"/>
                  </a:lnTo>
                  <a:lnTo>
                    <a:pt x="754" y="1022"/>
                  </a:lnTo>
                  <a:lnTo>
                    <a:pt x="754" y="1023"/>
                  </a:lnTo>
                  <a:lnTo>
                    <a:pt x="753" y="1023"/>
                  </a:lnTo>
                  <a:lnTo>
                    <a:pt x="751" y="1023"/>
                  </a:lnTo>
                  <a:lnTo>
                    <a:pt x="748" y="1025"/>
                  </a:lnTo>
                  <a:lnTo>
                    <a:pt x="747" y="1025"/>
                  </a:lnTo>
                  <a:lnTo>
                    <a:pt x="745" y="1025"/>
                  </a:lnTo>
                  <a:lnTo>
                    <a:pt x="743" y="1025"/>
                  </a:lnTo>
                  <a:lnTo>
                    <a:pt x="742" y="1023"/>
                  </a:lnTo>
                  <a:lnTo>
                    <a:pt x="740" y="1023"/>
                  </a:lnTo>
                  <a:lnTo>
                    <a:pt x="737" y="1023"/>
                  </a:lnTo>
                  <a:lnTo>
                    <a:pt x="737" y="1027"/>
                  </a:lnTo>
                  <a:lnTo>
                    <a:pt x="737" y="1031"/>
                  </a:lnTo>
                  <a:lnTo>
                    <a:pt x="739" y="1031"/>
                  </a:lnTo>
                  <a:lnTo>
                    <a:pt x="742" y="1031"/>
                  </a:lnTo>
                  <a:lnTo>
                    <a:pt x="742" y="1033"/>
                  </a:lnTo>
                  <a:lnTo>
                    <a:pt x="742" y="1034"/>
                  </a:lnTo>
                  <a:lnTo>
                    <a:pt x="742" y="1036"/>
                  </a:lnTo>
                  <a:lnTo>
                    <a:pt x="742" y="1037"/>
                  </a:lnTo>
                  <a:lnTo>
                    <a:pt x="743" y="1037"/>
                  </a:lnTo>
                  <a:lnTo>
                    <a:pt x="743" y="1040"/>
                  </a:lnTo>
                  <a:lnTo>
                    <a:pt x="743" y="1042"/>
                  </a:lnTo>
                  <a:lnTo>
                    <a:pt x="743" y="1043"/>
                  </a:lnTo>
                  <a:lnTo>
                    <a:pt x="742" y="1043"/>
                  </a:lnTo>
                  <a:lnTo>
                    <a:pt x="740" y="1043"/>
                  </a:lnTo>
                  <a:lnTo>
                    <a:pt x="739" y="1043"/>
                  </a:lnTo>
                  <a:lnTo>
                    <a:pt x="737" y="1043"/>
                  </a:lnTo>
                  <a:lnTo>
                    <a:pt x="737" y="1045"/>
                  </a:lnTo>
                  <a:lnTo>
                    <a:pt x="737" y="1046"/>
                  </a:lnTo>
                  <a:lnTo>
                    <a:pt x="737" y="1045"/>
                  </a:lnTo>
                  <a:lnTo>
                    <a:pt x="736" y="1045"/>
                  </a:lnTo>
                  <a:lnTo>
                    <a:pt x="734" y="1043"/>
                  </a:lnTo>
                  <a:lnTo>
                    <a:pt x="734" y="1045"/>
                  </a:lnTo>
                  <a:lnTo>
                    <a:pt x="733" y="1045"/>
                  </a:lnTo>
                  <a:lnTo>
                    <a:pt x="731" y="1046"/>
                  </a:lnTo>
                  <a:lnTo>
                    <a:pt x="728" y="1048"/>
                  </a:lnTo>
                  <a:lnTo>
                    <a:pt x="727" y="1048"/>
                  </a:lnTo>
                  <a:lnTo>
                    <a:pt x="727" y="1049"/>
                  </a:lnTo>
                  <a:lnTo>
                    <a:pt x="725" y="1049"/>
                  </a:lnTo>
                  <a:lnTo>
                    <a:pt x="719" y="1049"/>
                  </a:lnTo>
                  <a:lnTo>
                    <a:pt x="719" y="1051"/>
                  </a:lnTo>
                  <a:lnTo>
                    <a:pt x="719" y="1054"/>
                  </a:lnTo>
                  <a:lnTo>
                    <a:pt x="719" y="1055"/>
                  </a:lnTo>
                  <a:lnTo>
                    <a:pt x="719" y="1058"/>
                  </a:lnTo>
                  <a:lnTo>
                    <a:pt x="719" y="1061"/>
                  </a:lnTo>
                  <a:lnTo>
                    <a:pt x="719" y="1063"/>
                  </a:lnTo>
                  <a:lnTo>
                    <a:pt x="719" y="1066"/>
                  </a:lnTo>
                  <a:lnTo>
                    <a:pt x="724" y="1066"/>
                  </a:lnTo>
                  <a:lnTo>
                    <a:pt x="725" y="1066"/>
                  </a:lnTo>
                  <a:lnTo>
                    <a:pt x="727" y="1066"/>
                  </a:lnTo>
                  <a:lnTo>
                    <a:pt x="736" y="1066"/>
                  </a:lnTo>
                  <a:lnTo>
                    <a:pt x="737" y="1066"/>
                  </a:lnTo>
                  <a:lnTo>
                    <a:pt x="739" y="1066"/>
                  </a:lnTo>
                  <a:lnTo>
                    <a:pt x="740" y="1066"/>
                  </a:lnTo>
                  <a:lnTo>
                    <a:pt x="743" y="1066"/>
                  </a:lnTo>
                  <a:lnTo>
                    <a:pt x="745" y="1066"/>
                  </a:lnTo>
                  <a:lnTo>
                    <a:pt x="747" y="1066"/>
                  </a:lnTo>
                  <a:lnTo>
                    <a:pt x="748" y="1066"/>
                  </a:lnTo>
                  <a:lnTo>
                    <a:pt x="751" y="1066"/>
                  </a:lnTo>
                  <a:lnTo>
                    <a:pt x="753" y="1066"/>
                  </a:lnTo>
                  <a:lnTo>
                    <a:pt x="754" y="1066"/>
                  </a:lnTo>
                  <a:lnTo>
                    <a:pt x="754" y="1067"/>
                  </a:lnTo>
                  <a:lnTo>
                    <a:pt x="754" y="1069"/>
                  </a:lnTo>
                  <a:lnTo>
                    <a:pt x="754" y="1070"/>
                  </a:lnTo>
                  <a:lnTo>
                    <a:pt x="754" y="1073"/>
                  </a:lnTo>
                  <a:lnTo>
                    <a:pt x="754" y="1075"/>
                  </a:lnTo>
                  <a:lnTo>
                    <a:pt x="754" y="1076"/>
                  </a:lnTo>
                  <a:lnTo>
                    <a:pt x="754" y="1078"/>
                  </a:lnTo>
                  <a:lnTo>
                    <a:pt x="754" y="1080"/>
                  </a:lnTo>
                  <a:lnTo>
                    <a:pt x="754" y="1081"/>
                  </a:lnTo>
                  <a:lnTo>
                    <a:pt x="754" y="1083"/>
                  </a:lnTo>
                  <a:lnTo>
                    <a:pt x="754" y="1084"/>
                  </a:lnTo>
                  <a:lnTo>
                    <a:pt x="756" y="1084"/>
                  </a:lnTo>
                  <a:lnTo>
                    <a:pt x="757" y="1084"/>
                  </a:lnTo>
                  <a:lnTo>
                    <a:pt x="759" y="1084"/>
                  </a:lnTo>
                  <a:lnTo>
                    <a:pt x="760" y="1084"/>
                  </a:lnTo>
                  <a:lnTo>
                    <a:pt x="762" y="1084"/>
                  </a:lnTo>
                  <a:lnTo>
                    <a:pt x="763" y="1084"/>
                  </a:lnTo>
                  <a:lnTo>
                    <a:pt x="762" y="1086"/>
                  </a:lnTo>
                  <a:lnTo>
                    <a:pt x="760" y="1089"/>
                  </a:lnTo>
                  <a:lnTo>
                    <a:pt x="757" y="1093"/>
                  </a:lnTo>
                  <a:lnTo>
                    <a:pt x="757" y="1099"/>
                  </a:lnTo>
                  <a:lnTo>
                    <a:pt x="757" y="1101"/>
                  </a:lnTo>
                  <a:lnTo>
                    <a:pt x="757" y="1104"/>
                  </a:lnTo>
                  <a:lnTo>
                    <a:pt x="757" y="1105"/>
                  </a:lnTo>
                  <a:lnTo>
                    <a:pt x="756" y="1107"/>
                  </a:lnTo>
                  <a:lnTo>
                    <a:pt x="754" y="1108"/>
                  </a:lnTo>
                  <a:lnTo>
                    <a:pt x="757" y="1114"/>
                  </a:lnTo>
                  <a:lnTo>
                    <a:pt x="759" y="1117"/>
                  </a:lnTo>
                  <a:lnTo>
                    <a:pt x="760" y="1117"/>
                  </a:lnTo>
                  <a:lnTo>
                    <a:pt x="760" y="1120"/>
                  </a:lnTo>
                  <a:lnTo>
                    <a:pt x="760" y="1122"/>
                  </a:lnTo>
                  <a:lnTo>
                    <a:pt x="760" y="1123"/>
                  </a:lnTo>
                  <a:lnTo>
                    <a:pt x="759" y="1125"/>
                  </a:lnTo>
                  <a:lnTo>
                    <a:pt x="759" y="1126"/>
                  </a:lnTo>
                  <a:lnTo>
                    <a:pt x="740" y="1126"/>
                  </a:lnTo>
                  <a:lnTo>
                    <a:pt x="739" y="1126"/>
                  </a:lnTo>
                  <a:lnTo>
                    <a:pt x="737" y="1123"/>
                  </a:lnTo>
                  <a:lnTo>
                    <a:pt x="737" y="1125"/>
                  </a:lnTo>
                  <a:lnTo>
                    <a:pt x="736" y="1125"/>
                  </a:lnTo>
                  <a:lnTo>
                    <a:pt x="736" y="1126"/>
                  </a:lnTo>
                  <a:lnTo>
                    <a:pt x="734" y="1128"/>
                  </a:lnTo>
                  <a:lnTo>
                    <a:pt x="734" y="1129"/>
                  </a:lnTo>
                  <a:lnTo>
                    <a:pt x="734" y="1131"/>
                  </a:lnTo>
                  <a:lnTo>
                    <a:pt x="733" y="1133"/>
                  </a:lnTo>
                  <a:lnTo>
                    <a:pt x="733" y="1134"/>
                  </a:lnTo>
                  <a:lnTo>
                    <a:pt x="731" y="1134"/>
                  </a:lnTo>
                  <a:lnTo>
                    <a:pt x="731" y="1128"/>
                  </a:lnTo>
                  <a:lnTo>
                    <a:pt x="731" y="1126"/>
                  </a:lnTo>
                  <a:lnTo>
                    <a:pt x="731" y="1125"/>
                  </a:lnTo>
                  <a:lnTo>
                    <a:pt x="730" y="1125"/>
                  </a:lnTo>
                  <a:lnTo>
                    <a:pt x="730" y="1123"/>
                  </a:lnTo>
                  <a:lnTo>
                    <a:pt x="728" y="1123"/>
                  </a:lnTo>
                  <a:lnTo>
                    <a:pt x="727" y="1123"/>
                  </a:lnTo>
                  <a:lnTo>
                    <a:pt x="722" y="1123"/>
                  </a:lnTo>
                  <a:lnTo>
                    <a:pt x="719" y="1123"/>
                  </a:lnTo>
                  <a:lnTo>
                    <a:pt x="719" y="1125"/>
                  </a:lnTo>
                  <a:lnTo>
                    <a:pt x="719" y="1126"/>
                  </a:lnTo>
                  <a:lnTo>
                    <a:pt x="719" y="1128"/>
                  </a:lnTo>
                  <a:lnTo>
                    <a:pt x="719" y="1129"/>
                  </a:lnTo>
                  <a:lnTo>
                    <a:pt x="719" y="1131"/>
                  </a:lnTo>
                  <a:lnTo>
                    <a:pt x="719" y="1134"/>
                  </a:lnTo>
                  <a:lnTo>
                    <a:pt x="719" y="1136"/>
                  </a:lnTo>
                  <a:lnTo>
                    <a:pt x="719" y="1137"/>
                  </a:lnTo>
                  <a:lnTo>
                    <a:pt x="719" y="1139"/>
                  </a:lnTo>
                  <a:lnTo>
                    <a:pt x="719" y="1140"/>
                  </a:lnTo>
                  <a:lnTo>
                    <a:pt x="719" y="1142"/>
                  </a:lnTo>
                  <a:lnTo>
                    <a:pt x="719" y="1143"/>
                  </a:lnTo>
                  <a:lnTo>
                    <a:pt x="719" y="1145"/>
                  </a:lnTo>
                  <a:lnTo>
                    <a:pt x="719" y="1146"/>
                  </a:lnTo>
                  <a:lnTo>
                    <a:pt x="719" y="1148"/>
                  </a:lnTo>
                  <a:lnTo>
                    <a:pt x="719" y="1149"/>
                  </a:lnTo>
                  <a:lnTo>
                    <a:pt x="719" y="1151"/>
                  </a:lnTo>
                  <a:lnTo>
                    <a:pt x="719" y="1152"/>
                  </a:lnTo>
                  <a:lnTo>
                    <a:pt x="719" y="1154"/>
                  </a:lnTo>
                  <a:lnTo>
                    <a:pt x="709" y="1154"/>
                  </a:lnTo>
                  <a:lnTo>
                    <a:pt x="701" y="1152"/>
                  </a:lnTo>
                  <a:lnTo>
                    <a:pt x="695" y="1152"/>
                  </a:lnTo>
                  <a:lnTo>
                    <a:pt x="691" y="1152"/>
                  </a:lnTo>
                  <a:lnTo>
                    <a:pt x="688" y="1152"/>
                  </a:lnTo>
                  <a:lnTo>
                    <a:pt x="686" y="1152"/>
                  </a:lnTo>
                  <a:lnTo>
                    <a:pt x="685" y="1152"/>
                  </a:lnTo>
                  <a:lnTo>
                    <a:pt x="685" y="1155"/>
                  </a:lnTo>
                  <a:lnTo>
                    <a:pt x="685" y="1157"/>
                  </a:lnTo>
                  <a:lnTo>
                    <a:pt x="685" y="1158"/>
                  </a:lnTo>
                  <a:lnTo>
                    <a:pt x="685" y="1161"/>
                  </a:lnTo>
                  <a:lnTo>
                    <a:pt x="685" y="1163"/>
                  </a:lnTo>
                  <a:lnTo>
                    <a:pt x="685" y="1169"/>
                  </a:lnTo>
                  <a:lnTo>
                    <a:pt x="685" y="1176"/>
                  </a:lnTo>
                  <a:lnTo>
                    <a:pt x="685" y="1182"/>
                  </a:lnTo>
                  <a:lnTo>
                    <a:pt x="685" y="1184"/>
                  </a:lnTo>
                  <a:lnTo>
                    <a:pt x="685" y="1186"/>
                  </a:lnTo>
                  <a:lnTo>
                    <a:pt x="685" y="1187"/>
                  </a:lnTo>
                  <a:lnTo>
                    <a:pt x="685" y="1189"/>
                  </a:lnTo>
                  <a:lnTo>
                    <a:pt x="685" y="1190"/>
                  </a:lnTo>
                  <a:lnTo>
                    <a:pt x="685" y="1192"/>
                  </a:lnTo>
                  <a:lnTo>
                    <a:pt x="685" y="1193"/>
                  </a:lnTo>
                  <a:lnTo>
                    <a:pt x="685" y="1195"/>
                  </a:lnTo>
                  <a:lnTo>
                    <a:pt x="685" y="1196"/>
                  </a:lnTo>
                  <a:lnTo>
                    <a:pt x="685" y="1198"/>
                  </a:lnTo>
                  <a:lnTo>
                    <a:pt x="685" y="1199"/>
                  </a:lnTo>
                  <a:lnTo>
                    <a:pt x="685" y="1205"/>
                  </a:lnTo>
                  <a:lnTo>
                    <a:pt x="685" y="1207"/>
                  </a:lnTo>
                  <a:lnTo>
                    <a:pt x="685" y="1208"/>
                  </a:lnTo>
                  <a:lnTo>
                    <a:pt x="685" y="1211"/>
                  </a:lnTo>
                  <a:lnTo>
                    <a:pt x="685" y="1213"/>
                  </a:lnTo>
                  <a:lnTo>
                    <a:pt x="685" y="1214"/>
                  </a:lnTo>
                  <a:lnTo>
                    <a:pt x="685" y="1216"/>
                  </a:lnTo>
                  <a:lnTo>
                    <a:pt x="685" y="1217"/>
                  </a:lnTo>
                  <a:lnTo>
                    <a:pt x="685" y="1220"/>
                  </a:lnTo>
                  <a:lnTo>
                    <a:pt x="685" y="1222"/>
                  </a:lnTo>
                  <a:lnTo>
                    <a:pt x="685" y="1226"/>
                  </a:lnTo>
                  <a:lnTo>
                    <a:pt x="685" y="1231"/>
                  </a:lnTo>
                  <a:lnTo>
                    <a:pt x="685" y="1240"/>
                  </a:lnTo>
                  <a:lnTo>
                    <a:pt x="685" y="1245"/>
                  </a:lnTo>
                  <a:lnTo>
                    <a:pt x="685" y="1249"/>
                  </a:lnTo>
                  <a:lnTo>
                    <a:pt x="685" y="1251"/>
                  </a:lnTo>
                  <a:lnTo>
                    <a:pt x="685" y="1252"/>
                  </a:lnTo>
                  <a:lnTo>
                    <a:pt x="685" y="1254"/>
                  </a:lnTo>
                  <a:lnTo>
                    <a:pt x="685" y="1255"/>
                  </a:lnTo>
                  <a:lnTo>
                    <a:pt x="685" y="1257"/>
                  </a:lnTo>
                  <a:lnTo>
                    <a:pt x="685" y="1261"/>
                  </a:lnTo>
                  <a:lnTo>
                    <a:pt x="685" y="1263"/>
                  </a:lnTo>
                  <a:lnTo>
                    <a:pt x="685" y="1264"/>
                  </a:lnTo>
                  <a:lnTo>
                    <a:pt x="685" y="1267"/>
                  </a:lnTo>
                  <a:lnTo>
                    <a:pt x="685" y="1269"/>
                  </a:lnTo>
                  <a:lnTo>
                    <a:pt x="685" y="1270"/>
                  </a:lnTo>
                  <a:lnTo>
                    <a:pt x="685" y="1272"/>
                  </a:lnTo>
                  <a:lnTo>
                    <a:pt x="685" y="1275"/>
                  </a:lnTo>
                  <a:lnTo>
                    <a:pt x="685" y="1276"/>
                  </a:lnTo>
                  <a:lnTo>
                    <a:pt x="685" y="1278"/>
                  </a:lnTo>
                  <a:lnTo>
                    <a:pt x="685" y="1279"/>
                  </a:lnTo>
                  <a:lnTo>
                    <a:pt x="685" y="1281"/>
                  </a:lnTo>
                  <a:lnTo>
                    <a:pt x="685" y="1282"/>
                  </a:lnTo>
                  <a:lnTo>
                    <a:pt x="685" y="1285"/>
                  </a:lnTo>
                  <a:lnTo>
                    <a:pt x="685" y="1287"/>
                  </a:lnTo>
                  <a:lnTo>
                    <a:pt x="685" y="1292"/>
                  </a:lnTo>
                  <a:lnTo>
                    <a:pt x="685" y="1295"/>
                  </a:lnTo>
                  <a:lnTo>
                    <a:pt x="685" y="1296"/>
                  </a:lnTo>
                  <a:lnTo>
                    <a:pt x="686" y="1296"/>
                  </a:lnTo>
                  <a:lnTo>
                    <a:pt x="688" y="1295"/>
                  </a:lnTo>
                  <a:lnTo>
                    <a:pt x="689" y="1295"/>
                  </a:lnTo>
                  <a:lnTo>
                    <a:pt x="691" y="1296"/>
                  </a:lnTo>
                  <a:lnTo>
                    <a:pt x="691" y="1295"/>
                  </a:lnTo>
                  <a:lnTo>
                    <a:pt x="692" y="1295"/>
                  </a:lnTo>
                  <a:lnTo>
                    <a:pt x="694" y="1295"/>
                  </a:lnTo>
                  <a:lnTo>
                    <a:pt x="695" y="1295"/>
                  </a:lnTo>
                  <a:lnTo>
                    <a:pt x="698" y="1293"/>
                  </a:lnTo>
                  <a:lnTo>
                    <a:pt x="701" y="1293"/>
                  </a:lnTo>
                  <a:lnTo>
                    <a:pt x="704" y="1295"/>
                  </a:lnTo>
                  <a:lnTo>
                    <a:pt x="704" y="1298"/>
                  </a:lnTo>
                  <a:lnTo>
                    <a:pt x="704" y="1301"/>
                  </a:lnTo>
                  <a:lnTo>
                    <a:pt x="704" y="1302"/>
                  </a:lnTo>
                  <a:lnTo>
                    <a:pt x="704" y="1304"/>
                  </a:lnTo>
                  <a:lnTo>
                    <a:pt x="704" y="1307"/>
                  </a:lnTo>
                  <a:lnTo>
                    <a:pt x="704" y="1310"/>
                  </a:lnTo>
                  <a:lnTo>
                    <a:pt x="704" y="1311"/>
                  </a:lnTo>
                  <a:lnTo>
                    <a:pt x="704" y="1316"/>
                  </a:lnTo>
                  <a:lnTo>
                    <a:pt x="704" y="1319"/>
                  </a:lnTo>
                  <a:lnTo>
                    <a:pt x="703" y="1325"/>
                  </a:lnTo>
                  <a:lnTo>
                    <a:pt x="703" y="1326"/>
                  </a:lnTo>
                  <a:lnTo>
                    <a:pt x="703" y="1328"/>
                  </a:lnTo>
                  <a:lnTo>
                    <a:pt x="703" y="1329"/>
                  </a:lnTo>
                  <a:lnTo>
                    <a:pt x="703" y="1331"/>
                  </a:lnTo>
                  <a:lnTo>
                    <a:pt x="701" y="1334"/>
                  </a:lnTo>
                  <a:lnTo>
                    <a:pt x="701" y="1335"/>
                  </a:lnTo>
                  <a:lnTo>
                    <a:pt x="701" y="1337"/>
                  </a:lnTo>
                  <a:lnTo>
                    <a:pt x="701" y="1338"/>
                  </a:lnTo>
                  <a:lnTo>
                    <a:pt x="700" y="1338"/>
                  </a:lnTo>
                  <a:lnTo>
                    <a:pt x="700" y="1340"/>
                  </a:lnTo>
                  <a:lnTo>
                    <a:pt x="700" y="1341"/>
                  </a:lnTo>
                  <a:lnTo>
                    <a:pt x="700" y="1343"/>
                  </a:lnTo>
                  <a:lnTo>
                    <a:pt x="700" y="1345"/>
                  </a:lnTo>
                  <a:lnTo>
                    <a:pt x="700" y="1346"/>
                  </a:lnTo>
                  <a:lnTo>
                    <a:pt x="698" y="1348"/>
                  </a:lnTo>
                  <a:lnTo>
                    <a:pt x="698" y="1349"/>
                  </a:lnTo>
                  <a:lnTo>
                    <a:pt x="698" y="1351"/>
                  </a:lnTo>
                  <a:lnTo>
                    <a:pt x="698" y="1352"/>
                  </a:lnTo>
                  <a:lnTo>
                    <a:pt x="698" y="1354"/>
                  </a:lnTo>
                  <a:lnTo>
                    <a:pt x="697" y="1355"/>
                  </a:lnTo>
                  <a:lnTo>
                    <a:pt x="697" y="1357"/>
                  </a:lnTo>
                  <a:lnTo>
                    <a:pt x="697" y="1358"/>
                  </a:lnTo>
                  <a:lnTo>
                    <a:pt x="695" y="1360"/>
                  </a:lnTo>
                  <a:lnTo>
                    <a:pt x="695" y="1361"/>
                  </a:lnTo>
                  <a:lnTo>
                    <a:pt x="695" y="1363"/>
                  </a:lnTo>
                  <a:lnTo>
                    <a:pt x="695" y="1364"/>
                  </a:lnTo>
                  <a:lnTo>
                    <a:pt x="695" y="1366"/>
                  </a:lnTo>
                  <a:lnTo>
                    <a:pt x="697" y="1367"/>
                  </a:lnTo>
                  <a:lnTo>
                    <a:pt x="697" y="1369"/>
                  </a:lnTo>
                  <a:lnTo>
                    <a:pt x="697" y="1370"/>
                  </a:lnTo>
                  <a:lnTo>
                    <a:pt x="697" y="1372"/>
                  </a:lnTo>
                  <a:lnTo>
                    <a:pt x="697" y="1373"/>
                  </a:lnTo>
                  <a:lnTo>
                    <a:pt x="697" y="1375"/>
                  </a:lnTo>
                  <a:lnTo>
                    <a:pt x="697" y="1376"/>
                  </a:lnTo>
                  <a:lnTo>
                    <a:pt x="697" y="1379"/>
                  </a:lnTo>
                  <a:lnTo>
                    <a:pt x="697" y="1381"/>
                  </a:lnTo>
                  <a:lnTo>
                    <a:pt x="697" y="1382"/>
                  </a:lnTo>
                  <a:lnTo>
                    <a:pt x="697" y="1384"/>
                  </a:lnTo>
                  <a:lnTo>
                    <a:pt x="697" y="1385"/>
                  </a:lnTo>
                  <a:lnTo>
                    <a:pt x="697" y="1387"/>
                  </a:lnTo>
                  <a:lnTo>
                    <a:pt x="697" y="1388"/>
                  </a:lnTo>
                  <a:lnTo>
                    <a:pt x="697" y="1390"/>
                  </a:lnTo>
                  <a:lnTo>
                    <a:pt x="697" y="1391"/>
                  </a:lnTo>
                  <a:lnTo>
                    <a:pt x="697" y="1393"/>
                  </a:lnTo>
                  <a:lnTo>
                    <a:pt x="697" y="1394"/>
                  </a:lnTo>
                  <a:lnTo>
                    <a:pt x="697" y="1396"/>
                  </a:lnTo>
                  <a:lnTo>
                    <a:pt x="697" y="1398"/>
                  </a:lnTo>
                  <a:lnTo>
                    <a:pt x="697" y="1399"/>
                  </a:lnTo>
                  <a:lnTo>
                    <a:pt x="697" y="1401"/>
                  </a:lnTo>
                  <a:lnTo>
                    <a:pt x="697" y="1402"/>
                  </a:lnTo>
                  <a:lnTo>
                    <a:pt x="697" y="1405"/>
                  </a:lnTo>
                  <a:lnTo>
                    <a:pt x="697" y="1408"/>
                  </a:lnTo>
                  <a:lnTo>
                    <a:pt x="697" y="1411"/>
                  </a:lnTo>
                  <a:lnTo>
                    <a:pt x="697" y="1413"/>
                  </a:lnTo>
                  <a:lnTo>
                    <a:pt x="697" y="1414"/>
                  </a:lnTo>
                  <a:lnTo>
                    <a:pt x="697" y="1416"/>
                  </a:lnTo>
                  <a:lnTo>
                    <a:pt x="697" y="1419"/>
                  </a:lnTo>
                  <a:lnTo>
                    <a:pt x="697" y="1420"/>
                  </a:lnTo>
                  <a:lnTo>
                    <a:pt x="697" y="1422"/>
                  </a:lnTo>
                  <a:lnTo>
                    <a:pt x="697" y="1423"/>
                  </a:lnTo>
                  <a:lnTo>
                    <a:pt x="697" y="1425"/>
                  </a:lnTo>
                  <a:lnTo>
                    <a:pt x="697" y="1426"/>
                  </a:lnTo>
                  <a:lnTo>
                    <a:pt x="697" y="1428"/>
                  </a:lnTo>
                  <a:lnTo>
                    <a:pt x="697" y="1429"/>
                  </a:lnTo>
                  <a:lnTo>
                    <a:pt x="697" y="1431"/>
                  </a:lnTo>
                  <a:lnTo>
                    <a:pt x="697" y="1432"/>
                  </a:lnTo>
                  <a:lnTo>
                    <a:pt x="697" y="1434"/>
                  </a:lnTo>
                  <a:lnTo>
                    <a:pt x="697" y="1437"/>
                  </a:lnTo>
                  <a:lnTo>
                    <a:pt x="697" y="1438"/>
                  </a:lnTo>
                  <a:lnTo>
                    <a:pt x="697" y="1440"/>
                  </a:lnTo>
                  <a:lnTo>
                    <a:pt x="697" y="1441"/>
                  </a:lnTo>
                  <a:lnTo>
                    <a:pt x="697" y="1444"/>
                  </a:lnTo>
                  <a:lnTo>
                    <a:pt x="697" y="1447"/>
                  </a:lnTo>
                  <a:lnTo>
                    <a:pt x="697" y="1449"/>
                  </a:lnTo>
                  <a:lnTo>
                    <a:pt x="697" y="1451"/>
                  </a:lnTo>
                  <a:lnTo>
                    <a:pt x="697" y="1452"/>
                  </a:lnTo>
                  <a:lnTo>
                    <a:pt x="697" y="1454"/>
                  </a:lnTo>
                  <a:lnTo>
                    <a:pt x="697" y="1455"/>
                  </a:lnTo>
                  <a:lnTo>
                    <a:pt x="697" y="1457"/>
                  </a:lnTo>
                  <a:lnTo>
                    <a:pt x="697" y="1458"/>
                  </a:lnTo>
                  <a:lnTo>
                    <a:pt x="697" y="1460"/>
                  </a:lnTo>
                  <a:lnTo>
                    <a:pt x="695" y="1461"/>
                  </a:lnTo>
                  <a:lnTo>
                    <a:pt x="695" y="1463"/>
                  </a:lnTo>
                  <a:lnTo>
                    <a:pt x="695" y="1464"/>
                  </a:lnTo>
                  <a:lnTo>
                    <a:pt x="695" y="1466"/>
                  </a:lnTo>
                  <a:lnTo>
                    <a:pt x="695" y="1469"/>
                  </a:lnTo>
                  <a:lnTo>
                    <a:pt x="695" y="1470"/>
                  </a:lnTo>
                  <a:lnTo>
                    <a:pt x="697" y="1472"/>
                  </a:lnTo>
                  <a:lnTo>
                    <a:pt x="697" y="1473"/>
                  </a:lnTo>
                  <a:lnTo>
                    <a:pt x="697" y="1479"/>
                  </a:lnTo>
                  <a:lnTo>
                    <a:pt x="697" y="1482"/>
                  </a:lnTo>
                  <a:lnTo>
                    <a:pt x="697" y="1484"/>
                  </a:lnTo>
                  <a:lnTo>
                    <a:pt x="697" y="1485"/>
                  </a:lnTo>
                  <a:lnTo>
                    <a:pt x="697" y="1487"/>
                  </a:lnTo>
                  <a:lnTo>
                    <a:pt x="697" y="1488"/>
                  </a:lnTo>
                  <a:lnTo>
                    <a:pt x="697" y="1491"/>
                  </a:lnTo>
                  <a:lnTo>
                    <a:pt x="697" y="1493"/>
                  </a:lnTo>
                  <a:lnTo>
                    <a:pt x="697" y="1494"/>
                  </a:lnTo>
                  <a:lnTo>
                    <a:pt x="697" y="1496"/>
                  </a:lnTo>
                  <a:lnTo>
                    <a:pt x="697" y="1497"/>
                  </a:lnTo>
                  <a:lnTo>
                    <a:pt x="697" y="1499"/>
                  </a:lnTo>
                  <a:lnTo>
                    <a:pt x="697" y="1500"/>
                  </a:lnTo>
                  <a:lnTo>
                    <a:pt x="694" y="1500"/>
                  </a:lnTo>
                  <a:lnTo>
                    <a:pt x="689" y="1500"/>
                  </a:lnTo>
                  <a:lnTo>
                    <a:pt x="686" y="1500"/>
                  </a:lnTo>
                  <a:lnTo>
                    <a:pt x="683" y="1500"/>
                  </a:lnTo>
                  <a:lnTo>
                    <a:pt x="682" y="1500"/>
                  </a:lnTo>
                  <a:lnTo>
                    <a:pt x="680" y="1500"/>
                  </a:lnTo>
                  <a:lnTo>
                    <a:pt x="679" y="1500"/>
                  </a:lnTo>
                  <a:lnTo>
                    <a:pt x="667" y="1500"/>
                  </a:lnTo>
                  <a:lnTo>
                    <a:pt x="651" y="1500"/>
                  </a:lnTo>
                  <a:lnTo>
                    <a:pt x="647" y="1500"/>
                  </a:lnTo>
                  <a:lnTo>
                    <a:pt x="635" y="1500"/>
                  </a:lnTo>
                  <a:lnTo>
                    <a:pt x="632" y="1500"/>
                  </a:lnTo>
                  <a:lnTo>
                    <a:pt x="624" y="1500"/>
                  </a:lnTo>
                  <a:lnTo>
                    <a:pt x="614" y="1500"/>
                  </a:lnTo>
                  <a:lnTo>
                    <a:pt x="606" y="1500"/>
                  </a:lnTo>
                  <a:lnTo>
                    <a:pt x="594" y="1500"/>
                  </a:lnTo>
                  <a:lnTo>
                    <a:pt x="582" y="1500"/>
                  </a:lnTo>
                  <a:lnTo>
                    <a:pt x="579" y="1500"/>
                  </a:lnTo>
                  <a:lnTo>
                    <a:pt x="546" y="1500"/>
                  </a:lnTo>
                  <a:lnTo>
                    <a:pt x="541" y="1500"/>
                  </a:lnTo>
                  <a:lnTo>
                    <a:pt x="537" y="1500"/>
                  </a:lnTo>
                  <a:lnTo>
                    <a:pt x="528" y="1500"/>
                  </a:lnTo>
                  <a:lnTo>
                    <a:pt x="520" y="1500"/>
                  </a:lnTo>
                  <a:lnTo>
                    <a:pt x="516" y="1500"/>
                  </a:lnTo>
                  <a:lnTo>
                    <a:pt x="502" y="1500"/>
                  </a:lnTo>
                  <a:lnTo>
                    <a:pt x="486" y="1500"/>
                  </a:lnTo>
                  <a:lnTo>
                    <a:pt x="480" y="1500"/>
                  </a:lnTo>
                  <a:lnTo>
                    <a:pt x="477" y="1500"/>
                  </a:lnTo>
                  <a:lnTo>
                    <a:pt x="474" y="1500"/>
                  </a:lnTo>
                  <a:lnTo>
                    <a:pt x="460" y="1500"/>
                  </a:lnTo>
                  <a:lnTo>
                    <a:pt x="454" y="1500"/>
                  </a:lnTo>
                  <a:lnTo>
                    <a:pt x="448" y="1500"/>
                  </a:lnTo>
                  <a:lnTo>
                    <a:pt x="445" y="1500"/>
                  </a:lnTo>
                  <a:lnTo>
                    <a:pt x="443" y="1500"/>
                  </a:lnTo>
                  <a:lnTo>
                    <a:pt x="440" y="1500"/>
                  </a:lnTo>
                  <a:lnTo>
                    <a:pt x="433" y="1500"/>
                  </a:lnTo>
                  <a:lnTo>
                    <a:pt x="412" y="1500"/>
                  </a:lnTo>
                  <a:lnTo>
                    <a:pt x="388" y="1500"/>
                  </a:lnTo>
                  <a:lnTo>
                    <a:pt x="385" y="1500"/>
                  </a:lnTo>
                  <a:lnTo>
                    <a:pt x="378" y="1502"/>
                  </a:lnTo>
                  <a:lnTo>
                    <a:pt x="377" y="1502"/>
                  </a:lnTo>
                  <a:lnTo>
                    <a:pt x="377" y="1500"/>
                  </a:lnTo>
                  <a:lnTo>
                    <a:pt x="375" y="1499"/>
                  </a:lnTo>
                  <a:lnTo>
                    <a:pt x="375" y="1497"/>
                  </a:lnTo>
                  <a:lnTo>
                    <a:pt x="371" y="1493"/>
                  </a:lnTo>
                  <a:lnTo>
                    <a:pt x="369" y="1491"/>
                  </a:lnTo>
                  <a:lnTo>
                    <a:pt x="366" y="1487"/>
                  </a:lnTo>
                  <a:lnTo>
                    <a:pt x="365" y="1485"/>
                  </a:lnTo>
                  <a:lnTo>
                    <a:pt x="360" y="1479"/>
                  </a:lnTo>
                  <a:lnTo>
                    <a:pt x="359" y="1478"/>
                  </a:lnTo>
                  <a:lnTo>
                    <a:pt x="359" y="1476"/>
                  </a:lnTo>
                  <a:lnTo>
                    <a:pt x="357" y="1476"/>
                  </a:lnTo>
                  <a:lnTo>
                    <a:pt x="356" y="1473"/>
                  </a:lnTo>
                  <a:lnTo>
                    <a:pt x="348" y="1467"/>
                  </a:lnTo>
                  <a:lnTo>
                    <a:pt x="347" y="1466"/>
                  </a:lnTo>
                  <a:lnTo>
                    <a:pt x="345" y="1464"/>
                  </a:lnTo>
                  <a:lnTo>
                    <a:pt x="344" y="1461"/>
                  </a:lnTo>
                  <a:lnTo>
                    <a:pt x="341" y="1458"/>
                  </a:lnTo>
                  <a:lnTo>
                    <a:pt x="341" y="1455"/>
                  </a:lnTo>
                  <a:lnTo>
                    <a:pt x="341" y="1454"/>
                  </a:lnTo>
                  <a:lnTo>
                    <a:pt x="341" y="1446"/>
                  </a:lnTo>
                  <a:lnTo>
                    <a:pt x="341" y="1440"/>
                  </a:lnTo>
                  <a:lnTo>
                    <a:pt x="341" y="1438"/>
                  </a:lnTo>
                  <a:lnTo>
                    <a:pt x="341" y="1435"/>
                  </a:lnTo>
                  <a:lnTo>
                    <a:pt x="341" y="1432"/>
                  </a:lnTo>
                  <a:lnTo>
                    <a:pt x="336" y="1432"/>
                  </a:lnTo>
                  <a:lnTo>
                    <a:pt x="329" y="1432"/>
                  </a:lnTo>
                  <a:lnTo>
                    <a:pt x="326" y="1432"/>
                  </a:lnTo>
                  <a:lnTo>
                    <a:pt x="324" y="1432"/>
                  </a:lnTo>
                  <a:lnTo>
                    <a:pt x="324" y="1431"/>
                  </a:lnTo>
                  <a:lnTo>
                    <a:pt x="323" y="1431"/>
                  </a:lnTo>
                  <a:lnTo>
                    <a:pt x="320" y="1428"/>
                  </a:lnTo>
                  <a:lnTo>
                    <a:pt x="318" y="1426"/>
                  </a:lnTo>
                  <a:lnTo>
                    <a:pt x="317" y="1426"/>
                  </a:lnTo>
                  <a:lnTo>
                    <a:pt x="317" y="1425"/>
                  </a:lnTo>
                  <a:lnTo>
                    <a:pt x="315" y="1425"/>
                  </a:lnTo>
                  <a:lnTo>
                    <a:pt x="315" y="1423"/>
                  </a:lnTo>
                  <a:lnTo>
                    <a:pt x="312" y="1423"/>
                  </a:lnTo>
                  <a:lnTo>
                    <a:pt x="308" y="1417"/>
                  </a:lnTo>
                  <a:lnTo>
                    <a:pt x="306" y="1414"/>
                  </a:lnTo>
                  <a:lnTo>
                    <a:pt x="306" y="1411"/>
                  </a:lnTo>
                  <a:lnTo>
                    <a:pt x="306" y="1398"/>
                  </a:lnTo>
                  <a:lnTo>
                    <a:pt x="306" y="1413"/>
                  </a:lnTo>
                  <a:lnTo>
                    <a:pt x="306" y="1414"/>
                  </a:lnTo>
                  <a:lnTo>
                    <a:pt x="306" y="1417"/>
                  </a:lnTo>
                  <a:lnTo>
                    <a:pt x="306" y="1419"/>
                  </a:lnTo>
                  <a:lnTo>
                    <a:pt x="305" y="1417"/>
                  </a:lnTo>
                  <a:lnTo>
                    <a:pt x="305" y="1416"/>
                  </a:lnTo>
                  <a:lnTo>
                    <a:pt x="289" y="1399"/>
                  </a:lnTo>
                  <a:lnTo>
                    <a:pt x="288" y="1398"/>
                  </a:lnTo>
                  <a:lnTo>
                    <a:pt x="273" y="1381"/>
                  </a:lnTo>
                  <a:lnTo>
                    <a:pt x="273" y="1379"/>
                  </a:lnTo>
                  <a:lnTo>
                    <a:pt x="273" y="1375"/>
                  </a:lnTo>
                  <a:lnTo>
                    <a:pt x="273" y="1372"/>
                  </a:lnTo>
                  <a:lnTo>
                    <a:pt x="273" y="1370"/>
                  </a:lnTo>
                  <a:lnTo>
                    <a:pt x="270" y="1370"/>
                  </a:lnTo>
                  <a:lnTo>
                    <a:pt x="268" y="1370"/>
                  </a:lnTo>
                  <a:lnTo>
                    <a:pt x="265" y="1370"/>
                  </a:lnTo>
                  <a:lnTo>
                    <a:pt x="262" y="1367"/>
                  </a:lnTo>
                  <a:lnTo>
                    <a:pt x="259" y="1363"/>
                  </a:lnTo>
                  <a:lnTo>
                    <a:pt x="244" y="1346"/>
                  </a:lnTo>
                  <a:lnTo>
                    <a:pt x="240" y="1340"/>
                  </a:lnTo>
                  <a:lnTo>
                    <a:pt x="237" y="1337"/>
                  </a:lnTo>
                  <a:lnTo>
                    <a:pt x="231" y="1329"/>
                  </a:lnTo>
                  <a:lnTo>
                    <a:pt x="226" y="1325"/>
                  </a:lnTo>
                  <a:lnTo>
                    <a:pt x="225" y="1323"/>
                  </a:lnTo>
                  <a:lnTo>
                    <a:pt x="223" y="1322"/>
                  </a:lnTo>
                  <a:lnTo>
                    <a:pt x="223" y="1320"/>
                  </a:lnTo>
                  <a:lnTo>
                    <a:pt x="222" y="1320"/>
                  </a:lnTo>
                  <a:lnTo>
                    <a:pt x="222" y="1319"/>
                  </a:lnTo>
                  <a:lnTo>
                    <a:pt x="220" y="1317"/>
                  </a:lnTo>
                  <a:lnTo>
                    <a:pt x="219" y="1316"/>
                  </a:lnTo>
                  <a:lnTo>
                    <a:pt x="216" y="1313"/>
                  </a:lnTo>
                  <a:lnTo>
                    <a:pt x="216" y="1311"/>
                  </a:lnTo>
                  <a:lnTo>
                    <a:pt x="214" y="1311"/>
                  </a:lnTo>
                  <a:lnTo>
                    <a:pt x="207" y="1311"/>
                  </a:lnTo>
                  <a:lnTo>
                    <a:pt x="205" y="1311"/>
                  </a:lnTo>
                  <a:lnTo>
                    <a:pt x="205" y="1310"/>
                  </a:lnTo>
                  <a:lnTo>
                    <a:pt x="205" y="1305"/>
                  </a:lnTo>
                  <a:lnTo>
                    <a:pt x="205" y="1304"/>
                  </a:lnTo>
                  <a:lnTo>
                    <a:pt x="205" y="1302"/>
                  </a:lnTo>
                  <a:lnTo>
                    <a:pt x="205" y="1301"/>
                  </a:lnTo>
                  <a:lnTo>
                    <a:pt x="205" y="1299"/>
                  </a:lnTo>
                  <a:lnTo>
                    <a:pt x="202" y="1298"/>
                  </a:lnTo>
                  <a:lnTo>
                    <a:pt x="200" y="1295"/>
                  </a:lnTo>
                  <a:lnTo>
                    <a:pt x="199" y="1293"/>
                  </a:lnTo>
                  <a:lnTo>
                    <a:pt x="197" y="1292"/>
                  </a:lnTo>
                  <a:lnTo>
                    <a:pt x="194" y="1288"/>
                  </a:lnTo>
                  <a:lnTo>
                    <a:pt x="190" y="1282"/>
                  </a:lnTo>
                  <a:lnTo>
                    <a:pt x="190" y="1281"/>
                  </a:lnTo>
                  <a:lnTo>
                    <a:pt x="188" y="1279"/>
                  </a:lnTo>
                  <a:lnTo>
                    <a:pt x="188" y="1276"/>
                  </a:lnTo>
                  <a:lnTo>
                    <a:pt x="197" y="1276"/>
                  </a:lnTo>
                  <a:lnTo>
                    <a:pt x="197" y="1272"/>
                  </a:lnTo>
                  <a:lnTo>
                    <a:pt x="200" y="1272"/>
                  </a:lnTo>
                  <a:lnTo>
                    <a:pt x="205" y="1272"/>
                  </a:lnTo>
                  <a:lnTo>
                    <a:pt x="207" y="1272"/>
                  </a:lnTo>
                  <a:lnTo>
                    <a:pt x="207" y="1270"/>
                  </a:lnTo>
                  <a:lnTo>
                    <a:pt x="210" y="1269"/>
                  </a:lnTo>
                  <a:lnTo>
                    <a:pt x="216" y="1266"/>
                  </a:lnTo>
                  <a:lnTo>
                    <a:pt x="216" y="1264"/>
                  </a:lnTo>
                  <a:lnTo>
                    <a:pt x="216" y="1260"/>
                  </a:lnTo>
                  <a:lnTo>
                    <a:pt x="223" y="1260"/>
                  </a:lnTo>
                  <a:lnTo>
                    <a:pt x="225" y="1260"/>
                  </a:lnTo>
                  <a:lnTo>
                    <a:pt x="225" y="1264"/>
                  </a:lnTo>
                  <a:lnTo>
                    <a:pt x="225" y="1266"/>
                  </a:lnTo>
                  <a:lnTo>
                    <a:pt x="231" y="1266"/>
                  </a:lnTo>
                  <a:lnTo>
                    <a:pt x="231" y="1264"/>
                  </a:lnTo>
                  <a:lnTo>
                    <a:pt x="231" y="1263"/>
                  </a:lnTo>
                  <a:lnTo>
                    <a:pt x="231" y="1261"/>
                  </a:lnTo>
                  <a:lnTo>
                    <a:pt x="231" y="1260"/>
                  </a:lnTo>
                  <a:lnTo>
                    <a:pt x="232" y="1260"/>
                  </a:lnTo>
                  <a:lnTo>
                    <a:pt x="235" y="1260"/>
                  </a:lnTo>
                  <a:lnTo>
                    <a:pt x="240" y="1260"/>
                  </a:lnTo>
                  <a:lnTo>
                    <a:pt x="240" y="1263"/>
                  </a:lnTo>
                  <a:lnTo>
                    <a:pt x="240" y="1264"/>
                  </a:lnTo>
                  <a:lnTo>
                    <a:pt x="240" y="1267"/>
                  </a:lnTo>
                  <a:lnTo>
                    <a:pt x="240" y="1276"/>
                  </a:lnTo>
                  <a:lnTo>
                    <a:pt x="240" y="1284"/>
                  </a:lnTo>
                  <a:lnTo>
                    <a:pt x="240" y="1287"/>
                  </a:lnTo>
                  <a:lnTo>
                    <a:pt x="240" y="1290"/>
                  </a:lnTo>
                  <a:lnTo>
                    <a:pt x="240" y="1293"/>
                  </a:lnTo>
                  <a:lnTo>
                    <a:pt x="237" y="1293"/>
                  </a:lnTo>
                  <a:lnTo>
                    <a:pt x="237" y="1287"/>
                  </a:lnTo>
                  <a:lnTo>
                    <a:pt x="223" y="1287"/>
                  </a:lnTo>
                  <a:lnTo>
                    <a:pt x="223" y="1288"/>
                  </a:lnTo>
                  <a:lnTo>
                    <a:pt x="223" y="1293"/>
                  </a:lnTo>
                  <a:lnTo>
                    <a:pt x="223" y="1295"/>
                  </a:lnTo>
                  <a:lnTo>
                    <a:pt x="228" y="1295"/>
                  </a:lnTo>
                  <a:lnTo>
                    <a:pt x="235" y="1295"/>
                  </a:lnTo>
                  <a:lnTo>
                    <a:pt x="240" y="1295"/>
                  </a:lnTo>
                  <a:lnTo>
                    <a:pt x="247" y="1295"/>
                  </a:lnTo>
                  <a:lnTo>
                    <a:pt x="252" y="1295"/>
                  </a:lnTo>
                  <a:lnTo>
                    <a:pt x="253" y="1295"/>
                  </a:lnTo>
                  <a:lnTo>
                    <a:pt x="255" y="1295"/>
                  </a:lnTo>
                  <a:lnTo>
                    <a:pt x="256" y="1295"/>
                  </a:lnTo>
                  <a:lnTo>
                    <a:pt x="258" y="1295"/>
                  </a:lnTo>
                  <a:lnTo>
                    <a:pt x="259" y="1295"/>
                  </a:lnTo>
                  <a:lnTo>
                    <a:pt x="261" y="1295"/>
                  </a:lnTo>
                  <a:lnTo>
                    <a:pt x="264" y="1295"/>
                  </a:lnTo>
                  <a:lnTo>
                    <a:pt x="265" y="1295"/>
                  </a:lnTo>
                  <a:lnTo>
                    <a:pt x="265" y="1293"/>
                  </a:lnTo>
                  <a:lnTo>
                    <a:pt x="265" y="1292"/>
                  </a:lnTo>
                  <a:lnTo>
                    <a:pt x="265" y="1285"/>
                  </a:lnTo>
                  <a:lnTo>
                    <a:pt x="264" y="1285"/>
                  </a:lnTo>
                  <a:lnTo>
                    <a:pt x="262" y="1278"/>
                  </a:lnTo>
                  <a:lnTo>
                    <a:pt x="262" y="1276"/>
                  </a:lnTo>
                  <a:lnTo>
                    <a:pt x="261" y="1276"/>
                  </a:lnTo>
                  <a:lnTo>
                    <a:pt x="259" y="1276"/>
                  </a:lnTo>
                  <a:lnTo>
                    <a:pt x="261" y="1278"/>
                  </a:lnTo>
                  <a:lnTo>
                    <a:pt x="258" y="1278"/>
                  </a:lnTo>
                  <a:lnTo>
                    <a:pt x="258" y="1276"/>
                  </a:lnTo>
                  <a:lnTo>
                    <a:pt x="258" y="1273"/>
                  </a:lnTo>
                  <a:lnTo>
                    <a:pt x="258" y="1267"/>
                  </a:lnTo>
                  <a:lnTo>
                    <a:pt x="256" y="1260"/>
                  </a:lnTo>
                  <a:lnTo>
                    <a:pt x="259" y="1260"/>
                  </a:lnTo>
                  <a:lnTo>
                    <a:pt x="261" y="1260"/>
                  </a:lnTo>
                  <a:lnTo>
                    <a:pt x="262" y="1260"/>
                  </a:lnTo>
                  <a:lnTo>
                    <a:pt x="274" y="1260"/>
                  </a:lnTo>
                  <a:lnTo>
                    <a:pt x="274" y="1254"/>
                  </a:lnTo>
                  <a:lnTo>
                    <a:pt x="274" y="1249"/>
                  </a:lnTo>
                  <a:lnTo>
                    <a:pt x="276" y="1249"/>
                  </a:lnTo>
                  <a:lnTo>
                    <a:pt x="279" y="1249"/>
                  </a:lnTo>
                  <a:lnTo>
                    <a:pt x="280" y="1249"/>
                  </a:lnTo>
                  <a:lnTo>
                    <a:pt x="283" y="1249"/>
                  </a:lnTo>
                  <a:lnTo>
                    <a:pt x="291" y="1249"/>
                  </a:lnTo>
                  <a:lnTo>
                    <a:pt x="291" y="1243"/>
                  </a:lnTo>
                  <a:lnTo>
                    <a:pt x="291" y="1242"/>
                  </a:lnTo>
                  <a:lnTo>
                    <a:pt x="291" y="1240"/>
                  </a:lnTo>
                  <a:lnTo>
                    <a:pt x="294" y="1242"/>
                  </a:lnTo>
                  <a:lnTo>
                    <a:pt x="300" y="1240"/>
                  </a:lnTo>
                  <a:lnTo>
                    <a:pt x="305" y="1240"/>
                  </a:lnTo>
                  <a:lnTo>
                    <a:pt x="306" y="1242"/>
                  </a:lnTo>
                  <a:lnTo>
                    <a:pt x="308" y="1242"/>
                  </a:lnTo>
                  <a:lnTo>
                    <a:pt x="308" y="1240"/>
                  </a:lnTo>
                  <a:lnTo>
                    <a:pt x="308" y="1239"/>
                  </a:lnTo>
                  <a:lnTo>
                    <a:pt x="308" y="1234"/>
                  </a:lnTo>
                  <a:lnTo>
                    <a:pt x="306" y="1234"/>
                  </a:lnTo>
                  <a:lnTo>
                    <a:pt x="306" y="1232"/>
                  </a:lnTo>
                  <a:lnTo>
                    <a:pt x="306" y="1231"/>
                  </a:lnTo>
                  <a:lnTo>
                    <a:pt x="306" y="1229"/>
                  </a:lnTo>
                  <a:lnTo>
                    <a:pt x="306" y="1228"/>
                  </a:lnTo>
                  <a:lnTo>
                    <a:pt x="306" y="1226"/>
                  </a:lnTo>
                  <a:lnTo>
                    <a:pt x="306" y="1225"/>
                  </a:lnTo>
                  <a:lnTo>
                    <a:pt x="306" y="1223"/>
                  </a:lnTo>
                  <a:lnTo>
                    <a:pt x="306" y="1222"/>
                  </a:lnTo>
                  <a:lnTo>
                    <a:pt x="306" y="1219"/>
                  </a:lnTo>
                  <a:lnTo>
                    <a:pt x="306" y="1217"/>
                  </a:lnTo>
                  <a:lnTo>
                    <a:pt x="302" y="1217"/>
                  </a:lnTo>
                  <a:lnTo>
                    <a:pt x="299" y="1219"/>
                  </a:lnTo>
                  <a:lnTo>
                    <a:pt x="299" y="1217"/>
                  </a:lnTo>
                  <a:lnTo>
                    <a:pt x="299" y="1216"/>
                  </a:lnTo>
                  <a:lnTo>
                    <a:pt x="297" y="1216"/>
                  </a:lnTo>
                  <a:lnTo>
                    <a:pt x="297" y="1213"/>
                  </a:lnTo>
                  <a:lnTo>
                    <a:pt x="294" y="1213"/>
                  </a:lnTo>
                  <a:lnTo>
                    <a:pt x="294" y="1214"/>
                  </a:lnTo>
                  <a:lnTo>
                    <a:pt x="293" y="1214"/>
                  </a:lnTo>
                  <a:lnTo>
                    <a:pt x="293" y="1216"/>
                  </a:lnTo>
                  <a:lnTo>
                    <a:pt x="289" y="1217"/>
                  </a:lnTo>
                  <a:lnTo>
                    <a:pt x="289" y="1220"/>
                  </a:lnTo>
                  <a:lnTo>
                    <a:pt x="288" y="1220"/>
                  </a:lnTo>
                  <a:lnTo>
                    <a:pt x="285" y="1220"/>
                  </a:lnTo>
                  <a:lnTo>
                    <a:pt x="282" y="1220"/>
                  </a:lnTo>
                  <a:lnTo>
                    <a:pt x="280" y="1220"/>
                  </a:lnTo>
                  <a:lnTo>
                    <a:pt x="277" y="1220"/>
                  </a:lnTo>
                  <a:lnTo>
                    <a:pt x="273" y="1220"/>
                  </a:lnTo>
                  <a:lnTo>
                    <a:pt x="271" y="1220"/>
                  </a:lnTo>
                  <a:lnTo>
                    <a:pt x="273" y="1225"/>
                  </a:lnTo>
                  <a:lnTo>
                    <a:pt x="273" y="1226"/>
                  </a:lnTo>
                  <a:lnTo>
                    <a:pt x="273" y="1229"/>
                  </a:lnTo>
                  <a:lnTo>
                    <a:pt x="273" y="1231"/>
                  </a:lnTo>
                  <a:lnTo>
                    <a:pt x="273" y="1232"/>
                  </a:lnTo>
                  <a:lnTo>
                    <a:pt x="273" y="1235"/>
                  </a:lnTo>
                  <a:lnTo>
                    <a:pt x="273" y="1237"/>
                  </a:lnTo>
                  <a:lnTo>
                    <a:pt x="273" y="1240"/>
                  </a:lnTo>
                  <a:lnTo>
                    <a:pt x="274" y="1243"/>
                  </a:lnTo>
                  <a:lnTo>
                    <a:pt x="273" y="1249"/>
                  </a:lnTo>
                  <a:lnTo>
                    <a:pt x="261" y="1249"/>
                  </a:lnTo>
                  <a:lnTo>
                    <a:pt x="238" y="1248"/>
                  </a:lnTo>
                  <a:lnTo>
                    <a:pt x="238" y="1246"/>
                  </a:lnTo>
                  <a:lnTo>
                    <a:pt x="238" y="1245"/>
                  </a:lnTo>
                  <a:lnTo>
                    <a:pt x="238" y="1240"/>
                  </a:lnTo>
                  <a:lnTo>
                    <a:pt x="237" y="1237"/>
                  </a:lnTo>
                  <a:lnTo>
                    <a:pt x="237" y="1231"/>
                  </a:lnTo>
                  <a:lnTo>
                    <a:pt x="237" y="1229"/>
                  </a:lnTo>
                  <a:lnTo>
                    <a:pt x="234" y="1229"/>
                  </a:lnTo>
                  <a:lnTo>
                    <a:pt x="232" y="1229"/>
                  </a:lnTo>
                  <a:lnTo>
                    <a:pt x="231" y="1231"/>
                  </a:lnTo>
                  <a:lnTo>
                    <a:pt x="229" y="1231"/>
                  </a:lnTo>
                  <a:lnTo>
                    <a:pt x="228" y="1231"/>
                  </a:lnTo>
                  <a:lnTo>
                    <a:pt x="228" y="1220"/>
                  </a:lnTo>
                  <a:lnTo>
                    <a:pt x="226" y="1219"/>
                  </a:lnTo>
                  <a:lnTo>
                    <a:pt x="223" y="1219"/>
                  </a:lnTo>
                  <a:lnTo>
                    <a:pt x="220" y="1219"/>
                  </a:lnTo>
                  <a:lnTo>
                    <a:pt x="216" y="1219"/>
                  </a:lnTo>
                  <a:lnTo>
                    <a:pt x="214" y="1219"/>
                  </a:lnTo>
                  <a:lnTo>
                    <a:pt x="213" y="1219"/>
                  </a:lnTo>
                  <a:lnTo>
                    <a:pt x="211" y="1219"/>
                  </a:lnTo>
                  <a:lnTo>
                    <a:pt x="211" y="1220"/>
                  </a:lnTo>
                  <a:lnTo>
                    <a:pt x="211" y="1225"/>
                  </a:lnTo>
                  <a:lnTo>
                    <a:pt x="211" y="1229"/>
                  </a:lnTo>
                  <a:lnTo>
                    <a:pt x="211" y="1231"/>
                  </a:lnTo>
                  <a:lnTo>
                    <a:pt x="210" y="1229"/>
                  </a:lnTo>
                  <a:lnTo>
                    <a:pt x="208" y="1229"/>
                  </a:lnTo>
                  <a:lnTo>
                    <a:pt x="208" y="1228"/>
                  </a:lnTo>
                  <a:lnTo>
                    <a:pt x="207" y="1228"/>
                  </a:lnTo>
                  <a:lnTo>
                    <a:pt x="205" y="1228"/>
                  </a:lnTo>
                  <a:lnTo>
                    <a:pt x="204" y="1228"/>
                  </a:lnTo>
                  <a:lnTo>
                    <a:pt x="204" y="1222"/>
                  </a:lnTo>
                  <a:lnTo>
                    <a:pt x="204" y="1220"/>
                  </a:lnTo>
                  <a:lnTo>
                    <a:pt x="204" y="1219"/>
                  </a:lnTo>
                  <a:lnTo>
                    <a:pt x="202" y="1219"/>
                  </a:lnTo>
                  <a:lnTo>
                    <a:pt x="196" y="1219"/>
                  </a:lnTo>
                  <a:lnTo>
                    <a:pt x="191" y="1219"/>
                  </a:lnTo>
                  <a:lnTo>
                    <a:pt x="188" y="1219"/>
                  </a:lnTo>
                  <a:lnTo>
                    <a:pt x="187" y="1219"/>
                  </a:lnTo>
                  <a:lnTo>
                    <a:pt x="181" y="1219"/>
                  </a:lnTo>
                  <a:lnTo>
                    <a:pt x="178" y="1219"/>
                  </a:lnTo>
                  <a:lnTo>
                    <a:pt x="172" y="1219"/>
                  </a:lnTo>
                  <a:lnTo>
                    <a:pt x="170" y="1219"/>
                  </a:lnTo>
                  <a:lnTo>
                    <a:pt x="161" y="1220"/>
                  </a:lnTo>
                  <a:lnTo>
                    <a:pt x="161" y="1219"/>
                  </a:lnTo>
                  <a:lnTo>
                    <a:pt x="161" y="1217"/>
                  </a:lnTo>
                  <a:lnTo>
                    <a:pt x="161" y="1216"/>
                  </a:lnTo>
                  <a:lnTo>
                    <a:pt x="161" y="1213"/>
                  </a:lnTo>
                  <a:lnTo>
                    <a:pt x="160" y="1213"/>
                  </a:lnTo>
                  <a:lnTo>
                    <a:pt x="158" y="1213"/>
                  </a:lnTo>
                  <a:lnTo>
                    <a:pt x="157" y="1213"/>
                  </a:lnTo>
                  <a:lnTo>
                    <a:pt x="154" y="1213"/>
                  </a:lnTo>
                  <a:lnTo>
                    <a:pt x="152" y="1213"/>
                  </a:lnTo>
                  <a:lnTo>
                    <a:pt x="140" y="1214"/>
                  </a:lnTo>
                  <a:lnTo>
                    <a:pt x="140" y="1216"/>
                  </a:lnTo>
                  <a:lnTo>
                    <a:pt x="140" y="1217"/>
                  </a:lnTo>
                  <a:lnTo>
                    <a:pt x="140" y="1223"/>
                  </a:lnTo>
                  <a:lnTo>
                    <a:pt x="137" y="1223"/>
                  </a:lnTo>
                  <a:lnTo>
                    <a:pt x="137" y="1225"/>
                  </a:lnTo>
                  <a:lnTo>
                    <a:pt x="137" y="1226"/>
                  </a:lnTo>
                  <a:lnTo>
                    <a:pt x="137" y="1228"/>
                  </a:lnTo>
                  <a:lnTo>
                    <a:pt x="137" y="1229"/>
                  </a:lnTo>
                  <a:lnTo>
                    <a:pt x="139" y="1231"/>
                  </a:lnTo>
                  <a:lnTo>
                    <a:pt x="139" y="1232"/>
                  </a:lnTo>
                  <a:lnTo>
                    <a:pt x="139" y="1234"/>
                  </a:lnTo>
                  <a:lnTo>
                    <a:pt x="139" y="1237"/>
                  </a:lnTo>
                  <a:lnTo>
                    <a:pt x="139" y="1242"/>
                  </a:lnTo>
                  <a:lnTo>
                    <a:pt x="140" y="1242"/>
                  </a:lnTo>
                  <a:lnTo>
                    <a:pt x="145" y="1242"/>
                  </a:lnTo>
                  <a:lnTo>
                    <a:pt x="155" y="1242"/>
                  </a:lnTo>
                  <a:lnTo>
                    <a:pt x="155" y="1237"/>
                  </a:lnTo>
                  <a:lnTo>
                    <a:pt x="155" y="1234"/>
                  </a:lnTo>
                  <a:lnTo>
                    <a:pt x="157" y="1234"/>
                  </a:lnTo>
                  <a:lnTo>
                    <a:pt x="163" y="1234"/>
                  </a:lnTo>
                  <a:lnTo>
                    <a:pt x="164" y="1234"/>
                  </a:lnTo>
                  <a:lnTo>
                    <a:pt x="167" y="1234"/>
                  </a:lnTo>
                  <a:lnTo>
                    <a:pt x="167" y="1242"/>
                  </a:lnTo>
                  <a:lnTo>
                    <a:pt x="170" y="1242"/>
                  </a:lnTo>
                  <a:lnTo>
                    <a:pt x="172" y="1242"/>
                  </a:lnTo>
                  <a:lnTo>
                    <a:pt x="172" y="1251"/>
                  </a:lnTo>
                  <a:lnTo>
                    <a:pt x="172" y="1258"/>
                  </a:lnTo>
                  <a:lnTo>
                    <a:pt x="172" y="1260"/>
                  </a:lnTo>
                  <a:lnTo>
                    <a:pt x="172" y="1264"/>
                  </a:lnTo>
                  <a:lnTo>
                    <a:pt x="172" y="1267"/>
                  </a:lnTo>
                  <a:lnTo>
                    <a:pt x="172" y="1269"/>
                  </a:lnTo>
                  <a:lnTo>
                    <a:pt x="172" y="1270"/>
                  </a:lnTo>
                  <a:lnTo>
                    <a:pt x="170" y="1270"/>
                  </a:lnTo>
                  <a:lnTo>
                    <a:pt x="170" y="1272"/>
                  </a:lnTo>
                  <a:lnTo>
                    <a:pt x="169" y="1272"/>
                  </a:lnTo>
                  <a:lnTo>
                    <a:pt x="169" y="1273"/>
                  </a:lnTo>
                  <a:lnTo>
                    <a:pt x="167" y="1273"/>
                  </a:lnTo>
                  <a:lnTo>
                    <a:pt x="167" y="1275"/>
                  </a:lnTo>
                  <a:lnTo>
                    <a:pt x="166" y="1276"/>
                  </a:lnTo>
                  <a:lnTo>
                    <a:pt x="164" y="1276"/>
                  </a:lnTo>
                  <a:lnTo>
                    <a:pt x="164" y="1278"/>
                  </a:lnTo>
                  <a:lnTo>
                    <a:pt x="163" y="1278"/>
                  </a:lnTo>
                  <a:lnTo>
                    <a:pt x="161" y="1278"/>
                  </a:lnTo>
                  <a:lnTo>
                    <a:pt x="160" y="1278"/>
                  </a:lnTo>
                  <a:lnTo>
                    <a:pt x="158" y="1278"/>
                  </a:lnTo>
                  <a:lnTo>
                    <a:pt x="158" y="1279"/>
                  </a:lnTo>
                  <a:lnTo>
                    <a:pt x="157" y="1279"/>
                  </a:lnTo>
                  <a:lnTo>
                    <a:pt x="155" y="1279"/>
                  </a:lnTo>
                  <a:lnTo>
                    <a:pt x="154" y="1279"/>
                  </a:lnTo>
                  <a:lnTo>
                    <a:pt x="152" y="1279"/>
                  </a:lnTo>
                  <a:lnTo>
                    <a:pt x="152" y="1281"/>
                  </a:lnTo>
                  <a:lnTo>
                    <a:pt x="151" y="1281"/>
                  </a:lnTo>
                  <a:lnTo>
                    <a:pt x="149" y="1281"/>
                  </a:lnTo>
                  <a:lnTo>
                    <a:pt x="148" y="1281"/>
                  </a:lnTo>
                  <a:lnTo>
                    <a:pt x="146" y="1281"/>
                  </a:lnTo>
                  <a:lnTo>
                    <a:pt x="145" y="1281"/>
                  </a:lnTo>
                  <a:lnTo>
                    <a:pt x="143" y="1281"/>
                  </a:lnTo>
                  <a:lnTo>
                    <a:pt x="143" y="1279"/>
                  </a:lnTo>
                  <a:lnTo>
                    <a:pt x="142" y="1279"/>
                  </a:lnTo>
                  <a:lnTo>
                    <a:pt x="140" y="1279"/>
                  </a:lnTo>
                  <a:lnTo>
                    <a:pt x="139" y="1279"/>
                  </a:lnTo>
                  <a:lnTo>
                    <a:pt x="137" y="1278"/>
                  </a:lnTo>
                  <a:lnTo>
                    <a:pt x="136" y="1278"/>
                  </a:lnTo>
                  <a:lnTo>
                    <a:pt x="134" y="1278"/>
                  </a:lnTo>
                  <a:lnTo>
                    <a:pt x="133" y="1278"/>
                  </a:lnTo>
                  <a:lnTo>
                    <a:pt x="131" y="1278"/>
                  </a:lnTo>
                  <a:lnTo>
                    <a:pt x="130" y="1278"/>
                  </a:lnTo>
                  <a:lnTo>
                    <a:pt x="128" y="1279"/>
                  </a:lnTo>
                  <a:lnTo>
                    <a:pt x="127" y="1279"/>
                  </a:lnTo>
                  <a:lnTo>
                    <a:pt x="125" y="1279"/>
                  </a:lnTo>
                  <a:lnTo>
                    <a:pt x="124" y="1279"/>
                  </a:lnTo>
                  <a:lnTo>
                    <a:pt x="122" y="1279"/>
                  </a:lnTo>
                  <a:lnTo>
                    <a:pt x="121" y="1279"/>
                  </a:lnTo>
                  <a:lnTo>
                    <a:pt x="119" y="1279"/>
                  </a:lnTo>
                  <a:lnTo>
                    <a:pt x="118" y="1279"/>
                  </a:lnTo>
                  <a:lnTo>
                    <a:pt x="116" y="1279"/>
                  </a:lnTo>
                  <a:lnTo>
                    <a:pt x="115" y="1279"/>
                  </a:lnTo>
                  <a:lnTo>
                    <a:pt x="113" y="1279"/>
                  </a:lnTo>
                  <a:lnTo>
                    <a:pt x="113" y="1278"/>
                  </a:lnTo>
                  <a:lnTo>
                    <a:pt x="112" y="1278"/>
                  </a:lnTo>
                  <a:lnTo>
                    <a:pt x="110" y="1278"/>
                  </a:lnTo>
                  <a:lnTo>
                    <a:pt x="108" y="1278"/>
                  </a:lnTo>
                  <a:lnTo>
                    <a:pt x="107" y="1278"/>
                  </a:lnTo>
                  <a:lnTo>
                    <a:pt x="107" y="1279"/>
                  </a:lnTo>
                  <a:lnTo>
                    <a:pt x="105" y="1279"/>
                  </a:lnTo>
                  <a:lnTo>
                    <a:pt x="104" y="1279"/>
                  </a:lnTo>
                  <a:lnTo>
                    <a:pt x="102" y="1279"/>
                  </a:lnTo>
                  <a:lnTo>
                    <a:pt x="102" y="1276"/>
                  </a:lnTo>
                  <a:lnTo>
                    <a:pt x="101" y="1276"/>
                  </a:lnTo>
                  <a:lnTo>
                    <a:pt x="95" y="1276"/>
                  </a:lnTo>
                  <a:lnTo>
                    <a:pt x="93" y="1276"/>
                  </a:lnTo>
                  <a:lnTo>
                    <a:pt x="92" y="1276"/>
                  </a:lnTo>
                  <a:lnTo>
                    <a:pt x="89" y="1276"/>
                  </a:lnTo>
                  <a:lnTo>
                    <a:pt x="87" y="1276"/>
                  </a:lnTo>
                  <a:lnTo>
                    <a:pt x="86" y="1276"/>
                  </a:lnTo>
                  <a:lnTo>
                    <a:pt x="84" y="1276"/>
                  </a:lnTo>
                  <a:lnTo>
                    <a:pt x="80" y="1276"/>
                  </a:lnTo>
                  <a:lnTo>
                    <a:pt x="78" y="1276"/>
                  </a:lnTo>
                  <a:lnTo>
                    <a:pt x="78" y="1281"/>
                  </a:lnTo>
                  <a:lnTo>
                    <a:pt x="77" y="1285"/>
                  </a:lnTo>
                  <a:lnTo>
                    <a:pt x="74" y="1285"/>
                  </a:lnTo>
                  <a:lnTo>
                    <a:pt x="71" y="1285"/>
                  </a:lnTo>
                  <a:lnTo>
                    <a:pt x="69" y="1285"/>
                  </a:lnTo>
                  <a:lnTo>
                    <a:pt x="69" y="1282"/>
                  </a:lnTo>
                  <a:lnTo>
                    <a:pt x="69" y="1276"/>
                  </a:lnTo>
                  <a:lnTo>
                    <a:pt x="69" y="1261"/>
                  </a:lnTo>
                  <a:lnTo>
                    <a:pt x="69" y="1260"/>
                  </a:lnTo>
                  <a:lnTo>
                    <a:pt x="69" y="1258"/>
                  </a:lnTo>
                  <a:lnTo>
                    <a:pt x="69" y="1257"/>
                  </a:lnTo>
                  <a:lnTo>
                    <a:pt x="69" y="1255"/>
                  </a:lnTo>
                  <a:lnTo>
                    <a:pt x="69" y="1252"/>
                  </a:lnTo>
                  <a:lnTo>
                    <a:pt x="69" y="1248"/>
                  </a:lnTo>
                  <a:lnTo>
                    <a:pt x="69" y="1246"/>
                  </a:lnTo>
                  <a:lnTo>
                    <a:pt x="69" y="1242"/>
                  </a:lnTo>
                  <a:lnTo>
                    <a:pt x="68" y="1225"/>
                  </a:lnTo>
                  <a:lnTo>
                    <a:pt x="69" y="1219"/>
                  </a:lnTo>
                  <a:lnTo>
                    <a:pt x="68" y="1219"/>
                  </a:lnTo>
                  <a:lnTo>
                    <a:pt x="68" y="1214"/>
                  </a:lnTo>
                  <a:lnTo>
                    <a:pt x="68" y="1213"/>
                  </a:lnTo>
                  <a:lnTo>
                    <a:pt x="68" y="1211"/>
                  </a:lnTo>
                  <a:lnTo>
                    <a:pt x="68" y="1208"/>
                  </a:lnTo>
                  <a:lnTo>
                    <a:pt x="68" y="1207"/>
                  </a:lnTo>
                  <a:lnTo>
                    <a:pt x="68" y="1205"/>
                  </a:lnTo>
                  <a:lnTo>
                    <a:pt x="68" y="1198"/>
                  </a:lnTo>
                  <a:lnTo>
                    <a:pt x="68" y="1196"/>
                  </a:lnTo>
                  <a:lnTo>
                    <a:pt x="68" y="1190"/>
                  </a:lnTo>
                  <a:lnTo>
                    <a:pt x="68" y="1184"/>
                  </a:lnTo>
                  <a:lnTo>
                    <a:pt x="68" y="1179"/>
                  </a:lnTo>
                  <a:lnTo>
                    <a:pt x="68" y="1178"/>
                  </a:lnTo>
                  <a:lnTo>
                    <a:pt x="68" y="1172"/>
                  </a:lnTo>
                  <a:lnTo>
                    <a:pt x="68" y="1169"/>
                  </a:lnTo>
                  <a:lnTo>
                    <a:pt x="68" y="1167"/>
                  </a:lnTo>
                  <a:lnTo>
                    <a:pt x="68" y="1166"/>
                  </a:lnTo>
                  <a:lnTo>
                    <a:pt x="68" y="1163"/>
                  </a:lnTo>
                  <a:lnTo>
                    <a:pt x="68" y="1161"/>
                  </a:lnTo>
                  <a:lnTo>
                    <a:pt x="68" y="1155"/>
                  </a:lnTo>
                  <a:lnTo>
                    <a:pt x="71" y="1155"/>
                  </a:lnTo>
                  <a:lnTo>
                    <a:pt x="74" y="1155"/>
                  </a:lnTo>
                  <a:lnTo>
                    <a:pt x="75" y="1155"/>
                  </a:lnTo>
                  <a:lnTo>
                    <a:pt x="77" y="1155"/>
                  </a:lnTo>
                  <a:lnTo>
                    <a:pt x="84" y="1155"/>
                  </a:lnTo>
                  <a:lnTo>
                    <a:pt x="87" y="1155"/>
                  </a:lnTo>
                  <a:lnTo>
                    <a:pt x="101" y="1155"/>
                  </a:lnTo>
                  <a:lnTo>
                    <a:pt x="102" y="1155"/>
                  </a:lnTo>
                  <a:lnTo>
                    <a:pt x="118" y="1155"/>
                  </a:lnTo>
                  <a:lnTo>
                    <a:pt x="119" y="1155"/>
                  </a:lnTo>
                  <a:lnTo>
                    <a:pt x="136" y="1155"/>
                  </a:lnTo>
                  <a:lnTo>
                    <a:pt x="145" y="1154"/>
                  </a:lnTo>
                  <a:lnTo>
                    <a:pt x="152" y="1154"/>
                  </a:lnTo>
                  <a:lnTo>
                    <a:pt x="169" y="1151"/>
                  </a:lnTo>
                  <a:lnTo>
                    <a:pt x="176" y="1152"/>
                  </a:lnTo>
                  <a:lnTo>
                    <a:pt x="181" y="1152"/>
                  </a:lnTo>
                  <a:lnTo>
                    <a:pt x="187" y="1152"/>
                  </a:lnTo>
                  <a:lnTo>
                    <a:pt x="200" y="1152"/>
                  </a:lnTo>
                  <a:lnTo>
                    <a:pt x="200" y="1151"/>
                  </a:lnTo>
                  <a:lnTo>
                    <a:pt x="204" y="1151"/>
                  </a:lnTo>
                  <a:lnTo>
                    <a:pt x="204" y="1142"/>
                  </a:lnTo>
                  <a:lnTo>
                    <a:pt x="204" y="1134"/>
                  </a:lnTo>
                  <a:lnTo>
                    <a:pt x="204" y="1131"/>
                  </a:lnTo>
                  <a:lnTo>
                    <a:pt x="204" y="1128"/>
                  </a:lnTo>
                  <a:lnTo>
                    <a:pt x="204" y="1125"/>
                  </a:lnTo>
                  <a:lnTo>
                    <a:pt x="204" y="1117"/>
                  </a:lnTo>
                  <a:lnTo>
                    <a:pt x="204" y="1116"/>
                  </a:lnTo>
                  <a:lnTo>
                    <a:pt x="187" y="1116"/>
                  </a:lnTo>
                  <a:lnTo>
                    <a:pt x="179" y="1116"/>
                  </a:lnTo>
                  <a:lnTo>
                    <a:pt x="170" y="1116"/>
                  </a:lnTo>
                  <a:lnTo>
                    <a:pt x="169" y="1116"/>
                  </a:lnTo>
                  <a:lnTo>
                    <a:pt x="169" y="1110"/>
                  </a:lnTo>
                  <a:lnTo>
                    <a:pt x="169" y="1102"/>
                  </a:lnTo>
                  <a:lnTo>
                    <a:pt x="169" y="1101"/>
                  </a:lnTo>
                  <a:lnTo>
                    <a:pt x="169" y="1099"/>
                  </a:lnTo>
                  <a:lnTo>
                    <a:pt x="169" y="1096"/>
                  </a:lnTo>
                  <a:lnTo>
                    <a:pt x="169" y="1093"/>
                  </a:lnTo>
                  <a:lnTo>
                    <a:pt x="169" y="1092"/>
                  </a:lnTo>
                  <a:lnTo>
                    <a:pt x="169" y="1090"/>
                  </a:lnTo>
                  <a:lnTo>
                    <a:pt x="169" y="1089"/>
                  </a:lnTo>
                  <a:lnTo>
                    <a:pt x="170" y="1087"/>
                  </a:lnTo>
                  <a:lnTo>
                    <a:pt x="170" y="1084"/>
                  </a:lnTo>
                  <a:lnTo>
                    <a:pt x="169" y="1084"/>
                  </a:lnTo>
                  <a:lnTo>
                    <a:pt x="161" y="1084"/>
                  </a:lnTo>
                  <a:lnTo>
                    <a:pt x="154" y="1084"/>
                  </a:lnTo>
                  <a:lnTo>
                    <a:pt x="152" y="1084"/>
                  </a:lnTo>
                  <a:lnTo>
                    <a:pt x="145" y="1084"/>
                  </a:lnTo>
                  <a:lnTo>
                    <a:pt x="137" y="1084"/>
                  </a:lnTo>
                  <a:lnTo>
                    <a:pt x="136" y="1084"/>
                  </a:lnTo>
                  <a:lnTo>
                    <a:pt x="131" y="1084"/>
                  </a:lnTo>
                  <a:lnTo>
                    <a:pt x="130" y="1084"/>
                  </a:lnTo>
                  <a:lnTo>
                    <a:pt x="127" y="1084"/>
                  </a:lnTo>
                  <a:lnTo>
                    <a:pt x="124" y="1084"/>
                  </a:lnTo>
                  <a:lnTo>
                    <a:pt x="119" y="1086"/>
                  </a:lnTo>
                  <a:lnTo>
                    <a:pt x="118" y="1086"/>
                  </a:lnTo>
                  <a:lnTo>
                    <a:pt x="115" y="1086"/>
                  </a:lnTo>
                  <a:lnTo>
                    <a:pt x="110" y="1086"/>
                  </a:lnTo>
                  <a:lnTo>
                    <a:pt x="108" y="1086"/>
                  </a:lnTo>
                  <a:lnTo>
                    <a:pt x="107" y="1086"/>
                  </a:lnTo>
                  <a:lnTo>
                    <a:pt x="105" y="1086"/>
                  </a:lnTo>
                  <a:lnTo>
                    <a:pt x="104" y="1086"/>
                  </a:lnTo>
                  <a:lnTo>
                    <a:pt x="102" y="1086"/>
                  </a:lnTo>
                  <a:lnTo>
                    <a:pt x="101" y="1086"/>
                  </a:lnTo>
                  <a:lnTo>
                    <a:pt x="102" y="1076"/>
                  </a:lnTo>
                  <a:lnTo>
                    <a:pt x="102" y="1069"/>
                  </a:lnTo>
                  <a:lnTo>
                    <a:pt x="102" y="1052"/>
                  </a:lnTo>
                  <a:lnTo>
                    <a:pt x="102" y="1051"/>
                  </a:lnTo>
                  <a:lnTo>
                    <a:pt x="101" y="1051"/>
                  </a:lnTo>
                  <a:lnTo>
                    <a:pt x="101" y="1049"/>
                  </a:lnTo>
                  <a:lnTo>
                    <a:pt x="101" y="1048"/>
                  </a:lnTo>
                  <a:lnTo>
                    <a:pt x="101" y="1046"/>
                  </a:lnTo>
                  <a:lnTo>
                    <a:pt x="101" y="1033"/>
                  </a:lnTo>
                  <a:lnTo>
                    <a:pt x="101" y="1020"/>
                  </a:lnTo>
                  <a:lnTo>
                    <a:pt x="101" y="1017"/>
                  </a:lnTo>
                  <a:lnTo>
                    <a:pt x="101" y="1016"/>
                  </a:lnTo>
                  <a:lnTo>
                    <a:pt x="92" y="1016"/>
                  </a:lnTo>
                  <a:lnTo>
                    <a:pt x="90" y="1016"/>
                  </a:lnTo>
                  <a:lnTo>
                    <a:pt x="84" y="1016"/>
                  </a:lnTo>
                  <a:lnTo>
                    <a:pt x="77" y="1016"/>
                  </a:lnTo>
                  <a:lnTo>
                    <a:pt x="68" y="1016"/>
                  </a:lnTo>
                  <a:lnTo>
                    <a:pt x="66" y="1016"/>
                  </a:lnTo>
                  <a:lnTo>
                    <a:pt x="63" y="1016"/>
                  </a:lnTo>
                  <a:lnTo>
                    <a:pt x="60" y="1016"/>
                  </a:lnTo>
                  <a:lnTo>
                    <a:pt x="54" y="1016"/>
                  </a:lnTo>
                  <a:lnTo>
                    <a:pt x="50" y="1017"/>
                  </a:lnTo>
                  <a:lnTo>
                    <a:pt x="42" y="1017"/>
                  </a:lnTo>
                  <a:lnTo>
                    <a:pt x="36" y="1017"/>
                  </a:lnTo>
                  <a:lnTo>
                    <a:pt x="33" y="1017"/>
                  </a:lnTo>
                  <a:lnTo>
                    <a:pt x="32" y="1017"/>
                  </a:lnTo>
                  <a:lnTo>
                    <a:pt x="29" y="1017"/>
                  </a:lnTo>
                  <a:lnTo>
                    <a:pt x="26" y="1017"/>
                  </a:lnTo>
                  <a:lnTo>
                    <a:pt x="21" y="1017"/>
                  </a:lnTo>
                  <a:lnTo>
                    <a:pt x="18" y="1017"/>
                  </a:lnTo>
                  <a:lnTo>
                    <a:pt x="15" y="1017"/>
                  </a:lnTo>
                  <a:lnTo>
                    <a:pt x="12" y="1017"/>
                  </a:lnTo>
                  <a:lnTo>
                    <a:pt x="7" y="1017"/>
                  </a:lnTo>
                  <a:lnTo>
                    <a:pt x="7" y="1016"/>
                  </a:lnTo>
                  <a:lnTo>
                    <a:pt x="7" y="1010"/>
                  </a:lnTo>
                  <a:lnTo>
                    <a:pt x="7" y="1008"/>
                  </a:lnTo>
                  <a:lnTo>
                    <a:pt x="1" y="1008"/>
                  </a:lnTo>
                  <a:lnTo>
                    <a:pt x="0" y="1008"/>
                  </a:lnTo>
                  <a:lnTo>
                    <a:pt x="0" y="1007"/>
                  </a:lnTo>
                  <a:lnTo>
                    <a:pt x="0" y="1004"/>
                  </a:lnTo>
                  <a:lnTo>
                    <a:pt x="0" y="1001"/>
                  </a:lnTo>
                  <a:lnTo>
                    <a:pt x="0" y="999"/>
                  </a:lnTo>
                  <a:lnTo>
                    <a:pt x="0" y="998"/>
                  </a:lnTo>
                  <a:lnTo>
                    <a:pt x="0" y="996"/>
                  </a:lnTo>
                  <a:lnTo>
                    <a:pt x="0" y="993"/>
                  </a:lnTo>
                  <a:lnTo>
                    <a:pt x="0" y="992"/>
                  </a:lnTo>
                  <a:lnTo>
                    <a:pt x="0" y="984"/>
                  </a:lnTo>
                  <a:lnTo>
                    <a:pt x="0" y="983"/>
                  </a:lnTo>
                  <a:lnTo>
                    <a:pt x="0" y="972"/>
                  </a:lnTo>
                  <a:lnTo>
                    <a:pt x="0" y="969"/>
                  </a:lnTo>
                  <a:lnTo>
                    <a:pt x="0" y="966"/>
                  </a:lnTo>
                  <a:close/>
                  <a:moveTo>
                    <a:pt x="0" y="983"/>
                  </a:moveTo>
                  <a:lnTo>
                    <a:pt x="0" y="992"/>
                  </a:lnTo>
                  <a:lnTo>
                    <a:pt x="0" y="1008"/>
                  </a:lnTo>
                  <a:lnTo>
                    <a:pt x="9" y="1008"/>
                  </a:lnTo>
                  <a:lnTo>
                    <a:pt x="9" y="1016"/>
                  </a:lnTo>
                  <a:lnTo>
                    <a:pt x="12" y="1016"/>
                  </a:lnTo>
                  <a:lnTo>
                    <a:pt x="15" y="1016"/>
                  </a:lnTo>
                  <a:lnTo>
                    <a:pt x="18" y="1016"/>
                  </a:lnTo>
                  <a:lnTo>
                    <a:pt x="23" y="1017"/>
                  </a:lnTo>
                  <a:lnTo>
                    <a:pt x="26" y="1017"/>
                  </a:lnTo>
                  <a:lnTo>
                    <a:pt x="30" y="1017"/>
                  </a:lnTo>
                  <a:lnTo>
                    <a:pt x="30" y="1016"/>
                  </a:lnTo>
                  <a:lnTo>
                    <a:pt x="30" y="1014"/>
                  </a:lnTo>
                  <a:lnTo>
                    <a:pt x="35" y="1014"/>
                  </a:lnTo>
                  <a:lnTo>
                    <a:pt x="39" y="1014"/>
                  </a:lnTo>
                  <a:lnTo>
                    <a:pt x="42" y="1014"/>
                  </a:lnTo>
                  <a:lnTo>
                    <a:pt x="41" y="1008"/>
                  </a:lnTo>
                  <a:lnTo>
                    <a:pt x="41" y="1004"/>
                  </a:lnTo>
                  <a:lnTo>
                    <a:pt x="41" y="1001"/>
                  </a:lnTo>
                  <a:lnTo>
                    <a:pt x="41" y="998"/>
                  </a:lnTo>
                  <a:lnTo>
                    <a:pt x="41" y="983"/>
                  </a:lnTo>
                  <a:lnTo>
                    <a:pt x="39" y="983"/>
                  </a:lnTo>
                  <a:lnTo>
                    <a:pt x="38" y="983"/>
                  </a:lnTo>
                  <a:lnTo>
                    <a:pt x="35" y="983"/>
                  </a:lnTo>
                  <a:lnTo>
                    <a:pt x="33" y="983"/>
                  </a:lnTo>
                  <a:lnTo>
                    <a:pt x="33" y="981"/>
                  </a:lnTo>
                  <a:lnTo>
                    <a:pt x="33" y="972"/>
                  </a:lnTo>
                  <a:lnTo>
                    <a:pt x="33" y="966"/>
                  </a:lnTo>
                  <a:lnTo>
                    <a:pt x="33" y="951"/>
                  </a:lnTo>
                  <a:lnTo>
                    <a:pt x="33" y="949"/>
                  </a:lnTo>
                  <a:lnTo>
                    <a:pt x="30" y="949"/>
                  </a:lnTo>
                  <a:lnTo>
                    <a:pt x="27" y="949"/>
                  </a:lnTo>
                  <a:lnTo>
                    <a:pt x="26" y="949"/>
                  </a:lnTo>
                  <a:lnTo>
                    <a:pt x="19" y="949"/>
                  </a:lnTo>
                  <a:lnTo>
                    <a:pt x="18" y="949"/>
                  </a:lnTo>
                  <a:lnTo>
                    <a:pt x="12" y="949"/>
                  </a:lnTo>
                  <a:lnTo>
                    <a:pt x="4" y="949"/>
                  </a:lnTo>
                  <a:lnTo>
                    <a:pt x="0" y="951"/>
                  </a:lnTo>
                  <a:lnTo>
                    <a:pt x="0" y="966"/>
                  </a:lnTo>
                  <a:lnTo>
                    <a:pt x="0" y="972"/>
                  </a:lnTo>
                  <a:lnTo>
                    <a:pt x="0" y="978"/>
                  </a:lnTo>
                  <a:lnTo>
                    <a:pt x="0" y="983"/>
                  </a:lnTo>
                  <a:close/>
                  <a:moveTo>
                    <a:pt x="69" y="1252"/>
                  </a:moveTo>
                  <a:lnTo>
                    <a:pt x="69" y="1255"/>
                  </a:lnTo>
                  <a:lnTo>
                    <a:pt x="69" y="1257"/>
                  </a:lnTo>
                  <a:lnTo>
                    <a:pt x="69" y="1258"/>
                  </a:lnTo>
                  <a:lnTo>
                    <a:pt x="71" y="1258"/>
                  </a:lnTo>
                  <a:lnTo>
                    <a:pt x="74" y="1258"/>
                  </a:lnTo>
                  <a:lnTo>
                    <a:pt x="77" y="1258"/>
                  </a:lnTo>
                  <a:lnTo>
                    <a:pt x="77" y="1260"/>
                  </a:lnTo>
                  <a:lnTo>
                    <a:pt x="77" y="1261"/>
                  </a:lnTo>
                  <a:lnTo>
                    <a:pt x="84" y="1261"/>
                  </a:lnTo>
                  <a:lnTo>
                    <a:pt x="84" y="1260"/>
                  </a:lnTo>
                  <a:lnTo>
                    <a:pt x="84" y="1258"/>
                  </a:lnTo>
                  <a:lnTo>
                    <a:pt x="86" y="1258"/>
                  </a:lnTo>
                  <a:lnTo>
                    <a:pt x="86" y="1260"/>
                  </a:lnTo>
                  <a:lnTo>
                    <a:pt x="86" y="1264"/>
                  </a:lnTo>
                  <a:lnTo>
                    <a:pt x="87" y="1264"/>
                  </a:lnTo>
                  <a:lnTo>
                    <a:pt x="87" y="1263"/>
                  </a:lnTo>
                  <a:lnTo>
                    <a:pt x="92" y="1263"/>
                  </a:lnTo>
                  <a:lnTo>
                    <a:pt x="92" y="1258"/>
                  </a:lnTo>
                  <a:lnTo>
                    <a:pt x="93" y="1263"/>
                  </a:lnTo>
                  <a:lnTo>
                    <a:pt x="101" y="1263"/>
                  </a:lnTo>
                  <a:lnTo>
                    <a:pt x="102" y="1263"/>
                  </a:lnTo>
                  <a:lnTo>
                    <a:pt x="102" y="1266"/>
                  </a:lnTo>
                  <a:lnTo>
                    <a:pt x="107" y="1266"/>
                  </a:lnTo>
                  <a:lnTo>
                    <a:pt x="108" y="1266"/>
                  </a:lnTo>
                  <a:lnTo>
                    <a:pt x="110" y="1266"/>
                  </a:lnTo>
                  <a:lnTo>
                    <a:pt x="112" y="1266"/>
                  </a:lnTo>
                  <a:lnTo>
                    <a:pt x="112" y="1258"/>
                  </a:lnTo>
                  <a:lnTo>
                    <a:pt x="110" y="1258"/>
                  </a:lnTo>
                  <a:lnTo>
                    <a:pt x="104" y="1258"/>
                  </a:lnTo>
                  <a:lnTo>
                    <a:pt x="102" y="1258"/>
                  </a:lnTo>
                  <a:lnTo>
                    <a:pt x="102" y="1252"/>
                  </a:lnTo>
                  <a:lnTo>
                    <a:pt x="102" y="1249"/>
                  </a:lnTo>
                  <a:lnTo>
                    <a:pt x="104" y="1251"/>
                  </a:lnTo>
                  <a:lnTo>
                    <a:pt x="105" y="1251"/>
                  </a:lnTo>
                  <a:lnTo>
                    <a:pt x="108" y="1251"/>
                  </a:lnTo>
                  <a:lnTo>
                    <a:pt x="110" y="1251"/>
                  </a:lnTo>
                  <a:lnTo>
                    <a:pt x="112" y="1251"/>
                  </a:lnTo>
                  <a:lnTo>
                    <a:pt x="112" y="1243"/>
                  </a:lnTo>
                  <a:lnTo>
                    <a:pt x="112" y="1242"/>
                  </a:lnTo>
                  <a:lnTo>
                    <a:pt x="137" y="1242"/>
                  </a:lnTo>
                  <a:lnTo>
                    <a:pt x="139" y="1242"/>
                  </a:lnTo>
                  <a:lnTo>
                    <a:pt x="139" y="1234"/>
                  </a:lnTo>
                  <a:lnTo>
                    <a:pt x="139" y="1232"/>
                  </a:lnTo>
                  <a:lnTo>
                    <a:pt x="137" y="1231"/>
                  </a:lnTo>
                  <a:lnTo>
                    <a:pt x="137" y="1229"/>
                  </a:lnTo>
                  <a:lnTo>
                    <a:pt x="137" y="1228"/>
                  </a:lnTo>
                  <a:lnTo>
                    <a:pt x="137" y="1226"/>
                  </a:lnTo>
                  <a:lnTo>
                    <a:pt x="137" y="1225"/>
                  </a:lnTo>
                  <a:lnTo>
                    <a:pt x="136" y="1225"/>
                  </a:lnTo>
                  <a:lnTo>
                    <a:pt x="119" y="1225"/>
                  </a:lnTo>
                  <a:lnTo>
                    <a:pt x="119" y="1226"/>
                  </a:lnTo>
                  <a:lnTo>
                    <a:pt x="119" y="1232"/>
                  </a:lnTo>
                  <a:lnTo>
                    <a:pt x="118" y="1232"/>
                  </a:lnTo>
                  <a:lnTo>
                    <a:pt x="116" y="1232"/>
                  </a:lnTo>
                  <a:lnTo>
                    <a:pt x="115" y="1232"/>
                  </a:lnTo>
                  <a:lnTo>
                    <a:pt x="113" y="1232"/>
                  </a:lnTo>
                  <a:lnTo>
                    <a:pt x="102" y="1232"/>
                  </a:lnTo>
                  <a:lnTo>
                    <a:pt x="102" y="1240"/>
                  </a:lnTo>
                  <a:lnTo>
                    <a:pt x="86" y="1242"/>
                  </a:lnTo>
                  <a:lnTo>
                    <a:pt x="102" y="1242"/>
                  </a:lnTo>
                  <a:lnTo>
                    <a:pt x="102" y="1245"/>
                  </a:lnTo>
                  <a:lnTo>
                    <a:pt x="102" y="1246"/>
                  </a:lnTo>
                  <a:lnTo>
                    <a:pt x="102" y="1249"/>
                  </a:lnTo>
                  <a:lnTo>
                    <a:pt x="99" y="1251"/>
                  </a:lnTo>
                  <a:lnTo>
                    <a:pt x="92" y="1251"/>
                  </a:lnTo>
                  <a:lnTo>
                    <a:pt x="87" y="1251"/>
                  </a:lnTo>
                  <a:lnTo>
                    <a:pt x="71" y="1251"/>
                  </a:lnTo>
                  <a:lnTo>
                    <a:pt x="69" y="1251"/>
                  </a:lnTo>
                  <a:lnTo>
                    <a:pt x="69" y="1252"/>
                  </a:lnTo>
                  <a:close/>
                  <a:moveTo>
                    <a:pt x="77" y="1226"/>
                  </a:moveTo>
                  <a:lnTo>
                    <a:pt x="80" y="1226"/>
                  </a:lnTo>
                  <a:lnTo>
                    <a:pt x="80" y="1225"/>
                  </a:lnTo>
                  <a:lnTo>
                    <a:pt x="77" y="1225"/>
                  </a:lnTo>
                  <a:lnTo>
                    <a:pt x="77" y="1226"/>
                  </a:lnTo>
                  <a:close/>
                  <a:moveTo>
                    <a:pt x="220" y="1211"/>
                  </a:moveTo>
                  <a:lnTo>
                    <a:pt x="222" y="1211"/>
                  </a:lnTo>
                  <a:lnTo>
                    <a:pt x="223" y="1211"/>
                  </a:lnTo>
                  <a:lnTo>
                    <a:pt x="229" y="1211"/>
                  </a:lnTo>
                  <a:lnTo>
                    <a:pt x="231" y="1211"/>
                  </a:lnTo>
                  <a:lnTo>
                    <a:pt x="231" y="1210"/>
                  </a:lnTo>
                  <a:lnTo>
                    <a:pt x="237" y="1210"/>
                  </a:lnTo>
                  <a:lnTo>
                    <a:pt x="237" y="1220"/>
                  </a:lnTo>
                  <a:lnTo>
                    <a:pt x="238" y="1220"/>
                  </a:lnTo>
                  <a:lnTo>
                    <a:pt x="238" y="1219"/>
                  </a:lnTo>
                  <a:lnTo>
                    <a:pt x="238" y="1217"/>
                  </a:lnTo>
                  <a:lnTo>
                    <a:pt x="240" y="1217"/>
                  </a:lnTo>
                  <a:lnTo>
                    <a:pt x="240" y="1220"/>
                  </a:lnTo>
                  <a:lnTo>
                    <a:pt x="247" y="1220"/>
                  </a:lnTo>
                  <a:lnTo>
                    <a:pt x="255" y="1220"/>
                  </a:lnTo>
                  <a:lnTo>
                    <a:pt x="255" y="1217"/>
                  </a:lnTo>
                  <a:lnTo>
                    <a:pt x="255" y="1216"/>
                  </a:lnTo>
                  <a:lnTo>
                    <a:pt x="255" y="1214"/>
                  </a:lnTo>
                  <a:lnTo>
                    <a:pt x="255" y="1210"/>
                  </a:lnTo>
                  <a:lnTo>
                    <a:pt x="255" y="1208"/>
                  </a:lnTo>
                  <a:lnTo>
                    <a:pt x="249" y="1208"/>
                  </a:lnTo>
                  <a:lnTo>
                    <a:pt x="247" y="1208"/>
                  </a:lnTo>
                  <a:lnTo>
                    <a:pt x="246" y="1208"/>
                  </a:lnTo>
                  <a:lnTo>
                    <a:pt x="243" y="1208"/>
                  </a:lnTo>
                  <a:lnTo>
                    <a:pt x="241" y="1208"/>
                  </a:lnTo>
                  <a:lnTo>
                    <a:pt x="241" y="1211"/>
                  </a:lnTo>
                  <a:lnTo>
                    <a:pt x="238" y="1211"/>
                  </a:lnTo>
                  <a:lnTo>
                    <a:pt x="237" y="1211"/>
                  </a:lnTo>
                  <a:lnTo>
                    <a:pt x="237" y="1210"/>
                  </a:lnTo>
                  <a:lnTo>
                    <a:pt x="237" y="1208"/>
                  </a:lnTo>
                  <a:lnTo>
                    <a:pt x="238" y="1208"/>
                  </a:lnTo>
                  <a:lnTo>
                    <a:pt x="240" y="1208"/>
                  </a:lnTo>
                  <a:lnTo>
                    <a:pt x="240" y="1207"/>
                  </a:lnTo>
                  <a:lnTo>
                    <a:pt x="240" y="1205"/>
                  </a:lnTo>
                  <a:lnTo>
                    <a:pt x="237" y="1205"/>
                  </a:lnTo>
                  <a:lnTo>
                    <a:pt x="237" y="1204"/>
                  </a:lnTo>
                  <a:lnTo>
                    <a:pt x="237" y="1202"/>
                  </a:lnTo>
                  <a:lnTo>
                    <a:pt x="232" y="1202"/>
                  </a:lnTo>
                  <a:lnTo>
                    <a:pt x="229" y="1202"/>
                  </a:lnTo>
                  <a:lnTo>
                    <a:pt x="226" y="1202"/>
                  </a:lnTo>
                  <a:lnTo>
                    <a:pt x="223" y="1202"/>
                  </a:lnTo>
                  <a:lnTo>
                    <a:pt x="220" y="1202"/>
                  </a:lnTo>
                  <a:lnTo>
                    <a:pt x="220" y="1207"/>
                  </a:lnTo>
                  <a:lnTo>
                    <a:pt x="220" y="1211"/>
                  </a:lnTo>
                  <a:close/>
                  <a:moveTo>
                    <a:pt x="220" y="1190"/>
                  </a:moveTo>
                  <a:lnTo>
                    <a:pt x="220" y="1192"/>
                  </a:lnTo>
                  <a:lnTo>
                    <a:pt x="220" y="1193"/>
                  </a:lnTo>
                  <a:lnTo>
                    <a:pt x="223" y="1195"/>
                  </a:lnTo>
                  <a:lnTo>
                    <a:pt x="225" y="1195"/>
                  </a:lnTo>
                  <a:lnTo>
                    <a:pt x="226" y="1195"/>
                  </a:lnTo>
                  <a:lnTo>
                    <a:pt x="229" y="1195"/>
                  </a:lnTo>
                  <a:lnTo>
                    <a:pt x="229" y="1193"/>
                  </a:lnTo>
                  <a:lnTo>
                    <a:pt x="237" y="1193"/>
                  </a:lnTo>
                  <a:lnTo>
                    <a:pt x="237" y="1190"/>
                  </a:lnTo>
                  <a:lnTo>
                    <a:pt x="237" y="1186"/>
                  </a:lnTo>
                  <a:lnTo>
                    <a:pt x="234" y="1186"/>
                  </a:lnTo>
                  <a:lnTo>
                    <a:pt x="229" y="1186"/>
                  </a:lnTo>
                  <a:lnTo>
                    <a:pt x="225" y="1186"/>
                  </a:lnTo>
                  <a:lnTo>
                    <a:pt x="223" y="1186"/>
                  </a:lnTo>
                  <a:lnTo>
                    <a:pt x="220" y="1186"/>
                  </a:lnTo>
                  <a:lnTo>
                    <a:pt x="220" y="1190"/>
                  </a:lnTo>
                  <a:close/>
                  <a:moveTo>
                    <a:pt x="225" y="106"/>
                  </a:moveTo>
                  <a:lnTo>
                    <a:pt x="226" y="106"/>
                  </a:lnTo>
                  <a:lnTo>
                    <a:pt x="228" y="106"/>
                  </a:lnTo>
                  <a:lnTo>
                    <a:pt x="229" y="106"/>
                  </a:lnTo>
                  <a:lnTo>
                    <a:pt x="232" y="106"/>
                  </a:lnTo>
                  <a:lnTo>
                    <a:pt x="237" y="106"/>
                  </a:lnTo>
                  <a:lnTo>
                    <a:pt x="238" y="106"/>
                  </a:lnTo>
                  <a:lnTo>
                    <a:pt x="238" y="103"/>
                  </a:lnTo>
                  <a:lnTo>
                    <a:pt x="238" y="101"/>
                  </a:lnTo>
                  <a:lnTo>
                    <a:pt x="238" y="100"/>
                  </a:lnTo>
                  <a:lnTo>
                    <a:pt x="238" y="98"/>
                  </a:lnTo>
                  <a:lnTo>
                    <a:pt x="235" y="98"/>
                  </a:lnTo>
                  <a:lnTo>
                    <a:pt x="232" y="98"/>
                  </a:lnTo>
                  <a:lnTo>
                    <a:pt x="231" y="98"/>
                  </a:lnTo>
                  <a:lnTo>
                    <a:pt x="229" y="98"/>
                  </a:lnTo>
                  <a:lnTo>
                    <a:pt x="229" y="100"/>
                  </a:lnTo>
                  <a:lnTo>
                    <a:pt x="229" y="101"/>
                  </a:lnTo>
                  <a:lnTo>
                    <a:pt x="229" y="103"/>
                  </a:lnTo>
                  <a:lnTo>
                    <a:pt x="229" y="106"/>
                  </a:lnTo>
                  <a:lnTo>
                    <a:pt x="225" y="106"/>
                  </a:lnTo>
                  <a:close/>
                  <a:moveTo>
                    <a:pt x="271" y="1158"/>
                  </a:moveTo>
                  <a:lnTo>
                    <a:pt x="271" y="1164"/>
                  </a:lnTo>
                  <a:lnTo>
                    <a:pt x="271" y="1166"/>
                  </a:lnTo>
                  <a:lnTo>
                    <a:pt x="271" y="1167"/>
                  </a:lnTo>
                  <a:lnTo>
                    <a:pt x="271" y="1169"/>
                  </a:lnTo>
                  <a:lnTo>
                    <a:pt x="273" y="1169"/>
                  </a:lnTo>
                  <a:lnTo>
                    <a:pt x="282" y="1169"/>
                  </a:lnTo>
                  <a:lnTo>
                    <a:pt x="288" y="1169"/>
                  </a:lnTo>
                  <a:lnTo>
                    <a:pt x="289" y="1169"/>
                  </a:lnTo>
                  <a:lnTo>
                    <a:pt x="297" y="1169"/>
                  </a:lnTo>
                  <a:lnTo>
                    <a:pt x="296" y="1169"/>
                  </a:lnTo>
                  <a:lnTo>
                    <a:pt x="297" y="1169"/>
                  </a:lnTo>
                  <a:lnTo>
                    <a:pt x="306" y="1169"/>
                  </a:lnTo>
                  <a:lnTo>
                    <a:pt x="305" y="1169"/>
                  </a:lnTo>
                  <a:lnTo>
                    <a:pt x="302" y="1169"/>
                  </a:lnTo>
                  <a:lnTo>
                    <a:pt x="300" y="1169"/>
                  </a:lnTo>
                  <a:lnTo>
                    <a:pt x="293" y="1169"/>
                  </a:lnTo>
                  <a:lnTo>
                    <a:pt x="291" y="1169"/>
                  </a:lnTo>
                  <a:lnTo>
                    <a:pt x="289" y="1169"/>
                  </a:lnTo>
                  <a:lnTo>
                    <a:pt x="289" y="1166"/>
                  </a:lnTo>
                  <a:lnTo>
                    <a:pt x="289" y="1163"/>
                  </a:lnTo>
                  <a:lnTo>
                    <a:pt x="289" y="1160"/>
                  </a:lnTo>
                  <a:lnTo>
                    <a:pt x="289" y="1152"/>
                  </a:lnTo>
                  <a:lnTo>
                    <a:pt x="283" y="1152"/>
                  </a:lnTo>
                  <a:lnTo>
                    <a:pt x="280" y="1152"/>
                  </a:lnTo>
                  <a:lnTo>
                    <a:pt x="276" y="1152"/>
                  </a:lnTo>
                  <a:lnTo>
                    <a:pt x="271" y="1152"/>
                  </a:lnTo>
                  <a:lnTo>
                    <a:pt x="271" y="1158"/>
                  </a:lnTo>
                  <a:close/>
                  <a:moveTo>
                    <a:pt x="283" y="1311"/>
                  </a:moveTo>
                  <a:lnTo>
                    <a:pt x="285" y="1311"/>
                  </a:lnTo>
                  <a:lnTo>
                    <a:pt x="286" y="1311"/>
                  </a:lnTo>
                  <a:lnTo>
                    <a:pt x="289" y="1311"/>
                  </a:lnTo>
                  <a:lnTo>
                    <a:pt x="289" y="1310"/>
                  </a:lnTo>
                  <a:lnTo>
                    <a:pt x="289" y="1308"/>
                  </a:lnTo>
                  <a:lnTo>
                    <a:pt x="289" y="1307"/>
                  </a:lnTo>
                  <a:lnTo>
                    <a:pt x="289" y="1302"/>
                  </a:lnTo>
                  <a:lnTo>
                    <a:pt x="289" y="1299"/>
                  </a:lnTo>
                  <a:lnTo>
                    <a:pt x="289" y="1298"/>
                  </a:lnTo>
                  <a:lnTo>
                    <a:pt x="289" y="1296"/>
                  </a:lnTo>
                  <a:lnTo>
                    <a:pt x="289" y="1295"/>
                  </a:lnTo>
                  <a:lnTo>
                    <a:pt x="289" y="1293"/>
                  </a:lnTo>
                  <a:lnTo>
                    <a:pt x="286" y="1293"/>
                  </a:lnTo>
                  <a:lnTo>
                    <a:pt x="283" y="1293"/>
                  </a:lnTo>
                  <a:lnTo>
                    <a:pt x="283" y="1298"/>
                  </a:lnTo>
                  <a:lnTo>
                    <a:pt x="283" y="1307"/>
                  </a:lnTo>
                  <a:lnTo>
                    <a:pt x="283" y="1311"/>
                  </a:lnTo>
                  <a:close/>
                  <a:moveTo>
                    <a:pt x="289" y="1328"/>
                  </a:moveTo>
                  <a:lnTo>
                    <a:pt x="289" y="1332"/>
                  </a:lnTo>
                  <a:lnTo>
                    <a:pt x="289" y="1337"/>
                  </a:lnTo>
                  <a:lnTo>
                    <a:pt x="289" y="1338"/>
                  </a:lnTo>
                  <a:lnTo>
                    <a:pt x="289" y="1340"/>
                  </a:lnTo>
                  <a:lnTo>
                    <a:pt x="289" y="1341"/>
                  </a:lnTo>
                  <a:lnTo>
                    <a:pt x="289" y="1345"/>
                  </a:lnTo>
                  <a:lnTo>
                    <a:pt x="289" y="1346"/>
                  </a:lnTo>
                  <a:lnTo>
                    <a:pt x="299" y="1346"/>
                  </a:lnTo>
                  <a:lnTo>
                    <a:pt x="306" y="1346"/>
                  </a:lnTo>
                  <a:lnTo>
                    <a:pt x="308" y="1346"/>
                  </a:lnTo>
                  <a:lnTo>
                    <a:pt x="308" y="1351"/>
                  </a:lnTo>
                  <a:lnTo>
                    <a:pt x="308" y="1354"/>
                  </a:lnTo>
                  <a:lnTo>
                    <a:pt x="314" y="1354"/>
                  </a:lnTo>
                  <a:lnTo>
                    <a:pt x="315" y="1354"/>
                  </a:lnTo>
                  <a:lnTo>
                    <a:pt x="318" y="1354"/>
                  </a:lnTo>
                  <a:lnTo>
                    <a:pt x="324" y="1354"/>
                  </a:lnTo>
                  <a:lnTo>
                    <a:pt x="324" y="1352"/>
                  </a:lnTo>
                  <a:lnTo>
                    <a:pt x="324" y="1351"/>
                  </a:lnTo>
                  <a:lnTo>
                    <a:pt x="324" y="1349"/>
                  </a:lnTo>
                  <a:lnTo>
                    <a:pt x="324" y="1348"/>
                  </a:lnTo>
                  <a:lnTo>
                    <a:pt x="324" y="1346"/>
                  </a:lnTo>
                  <a:lnTo>
                    <a:pt x="324" y="1345"/>
                  </a:lnTo>
                  <a:lnTo>
                    <a:pt x="324" y="1341"/>
                  </a:lnTo>
                  <a:lnTo>
                    <a:pt x="324" y="1338"/>
                  </a:lnTo>
                  <a:lnTo>
                    <a:pt x="324" y="1335"/>
                  </a:lnTo>
                  <a:lnTo>
                    <a:pt x="324" y="1332"/>
                  </a:lnTo>
                  <a:lnTo>
                    <a:pt x="324" y="1329"/>
                  </a:lnTo>
                  <a:lnTo>
                    <a:pt x="324" y="1328"/>
                  </a:lnTo>
                  <a:lnTo>
                    <a:pt x="330" y="1328"/>
                  </a:lnTo>
                  <a:lnTo>
                    <a:pt x="332" y="1328"/>
                  </a:lnTo>
                  <a:lnTo>
                    <a:pt x="338" y="1328"/>
                  </a:lnTo>
                  <a:lnTo>
                    <a:pt x="341" y="1328"/>
                  </a:lnTo>
                  <a:lnTo>
                    <a:pt x="341" y="1325"/>
                  </a:lnTo>
                  <a:lnTo>
                    <a:pt x="341" y="1319"/>
                  </a:lnTo>
                  <a:lnTo>
                    <a:pt x="341" y="1314"/>
                  </a:lnTo>
                  <a:lnTo>
                    <a:pt x="341" y="1311"/>
                  </a:lnTo>
                  <a:lnTo>
                    <a:pt x="339" y="1311"/>
                  </a:lnTo>
                  <a:lnTo>
                    <a:pt x="332" y="1311"/>
                  </a:lnTo>
                  <a:lnTo>
                    <a:pt x="332" y="1313"/>
                  </a:lnTo>
                  <a:lnTo>
                    <a:pt x="332" y="1314"/>
                  </a:lnTo>
                  <a:lnTo>
                    <a:pt x="332" y="1319"/>
                  </a:lnTo>
                  <a:lnTo>
                    <a:pt x="324" y="1320"/>
                  </a:lnTo>
                  <a:lnTo>
                    <a:pt x="320" y="1320"/>
                  </a:lnTo>
                  <a:lnTo>
                    <a:pt x="320" y="1328"/>
                  </a:lnTo>
                  <a:lnTo>
                    <a:pt x="318" y="1328"/>
                  </a:lnTo>
                  <a:lnTo>
                    <a:pt x="312" y="1328"/>
                  </a:lnTo>
                  <a:lnTo>
                    <a:pt x="311" y="1328"/>
                  </a:lnTo>
                  <a:lnTo>
                    <a:pt x="308" y="1328"/>
                  </a:lnTo>
                  <a:lnTo>
                    <a:pt x="308" y="1329"/>
                  </a:lnTo>
                  <a:lnTo>
                    <a:pt x="308" y="1331"/>
                  </a:lnTo>
                  <a:lnTo>
                    <a:pt x="308" y="1332"/>
                  </a:lnTo>
                  <a:lnTo>
                    <a:pt x="308" y="1334"/>
                  </a:lnTo>
                  <a:lnTo>
                    <a:pt x="306" y="1334"/>
                  </a:lnTo>
                  <a:lnTo>
                    <a:pt x="306" y="1332"/>
                  </a:lnTo>
                  <a:lnTo>
                    <a:pt x="306" y="1329"/>
                  </a:lnTo>
                  <a:lnTo>
                    <a:pt x="306" y="1328"/>
                  </a:lnTo>
                  <a:lnTo>
                    <a:pt x="303" y="1328"/>
                  </a:lnTo>
                  <a:lnTo>
                    <a:pt x="299" y="1328"/>
                  </a:lnTo>
                  <a:lnTo>
                    <a:pt x="296" y="1328"/>
                  </a:lnTo>
                  <a:lnTo>
                    <a:pt x="289" y="1328"/>
                  </a:lnTo>
                  <a:close/>
                  <a:moveTo>
                    <a:pt x="299" y="1311"/>
                  </a:moveTo>
                  <a:lnTo>
                    <a:pt x="299" y="1317"/>
                  </a:lnTo>
                  <a:lnTo>
                    <a:pt x="299" y="1319"/>
                  </a:lnTo>
                  <a:lnTo>
                    <a:pt x="300" y="1319"/>
                  </a:lnTo>
                  <a:lnTo>
                    <a:pt x="303" y="1319"/>
                  </a:lnTo>
                  <a:lnTo>
                    <a:pt x="306" y="1319"/>
                  </a:lnTo>
                  <a:lnTo>
                    <a:pt x="306" y="1317"/>
                  </a:lnTo>
                  <a:lnTo>
                    <a:pt x="306" y="1314"/>
                  </a:lnTo>
                  <a:lnTo>
                    <a:pt x="306" y="1313"/>
                  </a:lnTo>
                  <a:lnTo>
                    <a:pt x="306" y="1311"/>
                  </a:lnTo>
                  <a:lnTo>
                    <a:pt x="303" y="1311"/>
                  </a:lnTo>
                  <a:lnTo>
                    <a:pt x="299" y="1311"/>
                  </a:lnTo>
                  <a:close/>
                  <a:moveTo>
                    <a:pt x="308" y="1326"/>
                  </a:moveTo>
                  <a:lnTo>
                    <a:pt x="308" y="1328"/>
                  </a:lnTo>
                  <a:lnTo>
                    <a:pt x="309" y="1328"/>
                  </a:lnTo>
                  <a:lnTo>
                    <a:pt x="311" y="1328"/>
                  </a:lnTo>
                  <a:lnTo>
                    <a:pt x="311" y="1325"/>
                  </a:lnTo>
                  <a:lnTo>
                    <a:pt x="308" y="1325"/>
                  </a:lnTo>
                  <a:lnTo>
                    <a:pt x="308" y="1326"/>
                  </a:lnTo>
                  <a:close/>
                  <a:moveTo>
                    <a:pt x="308" y="1223"/>
                  </a:moveTo>
                  <a:lnTo>
                    <a:pt x="308" y="1225"/>
                  </a:lnTo>
                  <a:lnTo>
                    <a:pt x="309" y="1226"/>
                  </a:lnTo>
                  <a:lnTo>
                    <a:pt x="309" y="1229"/>
                  </a:lnTo>
                  <a:lnTo>
                    <a:pt x="311" y="1231"/>
                  </a:lnTo>
                  <a:lnTo>
                    <a:pt x="309" y="1231"/>
                  </a:lnTo>
                  <a:lnTo>
                    <a:pt x="315" y="1231"/>
                  </a:lnTo>
                  <a:lnTo>
                    <a:pt x="321" y="1231"/>
                  </a:lnTo>
                  <a:lnTo>
                    <a:pt x="338" y="1231"/>
                  </a:lnTo>
                  <a:lnTo>
                    <a:pt x="339" y="1231"/>
                  </a:lnTo>
                  <a:lnTo>
                    <a:pt x="341" y="1231"/>
                  </a:lnTo>
                  <a:lnTo>
                    <a:pt x="342" y="1231"/>
                  </a:lnTo>
                  <a:lnTo>
                    <a:pt x="344" y="1231"/>
                  </a:lnTo>
                  <a:lnTo>
                    <a:pt x="345" y="1231"/>
                  </a:lnTo>
                  <a:lnTo>
                    <a:pt x="345" y="1229"/>
                  </a:lnTo>
                  <a:lnTo>
                    <a:pt x="348" y="1228"/>
                  </a:lnTo>
                  <a:lnTo>
                    <a:pt x="353" y="1226"/>
                  </a:lnTo>
                  <a:lnTo>
                    <a:pt x="356" y="1225"/>
                  </a:lnTo>
                  <a:lnTo>
                    <a:pt x="357" y="1225"/>
                  </a:lnTo>
                  <a:lnTo>
                    <a:pt x="357" y="1223"/>
                  </a:lnTo>
                  <a:lnTo>
                    <a:pt x="342" y="1223"/>
                  </a:lnTo>
                  <a:lnTo>
                    <a:pt x="338" y="1223"/>
                  </a:lnTo>
                  <a:lnTo>
                    <a:pt x="332" y="1223"/>
                  </a:lnTo>
                  <a:lnTo>
                    <a:pt x="323" y="1222"/>
                  </a:lnTo>
                  <a:lnTo>
                    <a:pt x="315" y="1222"/>
                  </a:lnTo>
                  <a:lnTo>
                    <a:pt x="308" y="1222"/>
                  </a:lnTo>
                  <a:lnTo>
                    <a:pt x="308" y="1223"/>
                  </a:lnTo>
                  <a:close/>
                  <a:moveTo>
                    <a:pt x="308" y="1284"/>
                  </a:moveTo>
                  <a:lnTo>
                    <a:pt x="308" y="1285"/>
                  </a:lnTo>
                  <a:lnTo>
                    <a:pt x="311" y="1285"/>
                  </a:lnTo>
                  <a:lnTo>
                    <a:pt x="311" y="1284"/>
                  </a:lnTo>
                  <a:lnTo>
                    <a:pt x="311" y="1282"/>
                  </a:lnTo>
                  <a:lnTo>
                    <a:pt x="309" y="1282"/>
                  </a:lnTo>
                  <a:lnTo>
                    <a:pt x="308" y="1282"/>
                  </a:lnTo>
                  <a:lnTo>
                    <a:pt x="308" y="1284"/>
                  </a:lnTo>
                  <a:close/>
                  <a:moveTo>
                    <a:pt x="309" y="1239"/>
                  </a:moveTo>
                  <a:lnTo>
                    <a:pt x="309" y="1240"/>
                  </a:lnTo>
                  <a:lnTo>
                    <a:pt x="309" y="1242"/>
                  </a:lnTo>
                  <a:lnTo>
                    <a:pt x="309" y="1243"/>
                  </a:lnTo>
                  <a:lnTo>
                    <a:pt x="309" y="1249"/>
                  </a:lnTo>
                  <a:lnTo>
                    <a:pt x="309" y="1251"/>
                  </a:lnTo>
                  <a:lnTo>
                    <a:pt x="311" y="1251"/>
                  </a:lnTo>
                  <a:lnTo>
                    <a:pt x="312" y="1249"/>
                  </a:lnTo>
                  <a:lnTo>
                    <a:pt x="312" y="1255"/>
                  </a:lnTo>
                  <a:lnTo>
                    <a:pt x="312" y="1258"/>
                  </a:lnTo>
                  <a:lnTo>
                    <a:pt x="314" y="1258"/>
                  </a:lnTo>
                  <a:lnTo>
                    <a:pt x="315" y="1258"/>
                  </a:lnTo>
                  <a:lnTo>
                    <a:pt x="315" y="1260"/>
                  </a:lnTo>
                  <a:lnTo>
                    <a:pt x="324" y="1260"/>
                  </a:lnTo>
                  <a:lnTo>
                    <a:pt x="324" y="1263"/>
                  </a:lnTo>
                  <a:lnTo>
                    <a:pt x="326" y="1263"/>
                  </a:lnTo>
                  <a:lnTo>
                    <a:pt x="326" y="1260"/>
                  </a:lnTo>
                  <a:lnTo>
                    <a:pt x="327" y="1260"/>
                  </a:lnTo>
                  <a:lnTo>
                    <a:pt x="327" y="1258"/>
                  </a:lnTo>
                  <a:lnTo>
                    <a:pt x="327" y="1251"/>
                  </a:lnTo>
                  <a:lnTo>
                    <a:pt x="330" y="1251"/>
                  </a:lnTo>
                  <a:lnTo>
                    <a:pt x="330" y="1252"/>
                  </a:lnTo>
                  <a:lnTo>
                    <a:pt x="330" y="1257"/>
                  </a:lnTo>
                  <a:lnTo>
                    <a:pt x="330" y="1258"/>
                  </a:lnTo>
                  <a:lnTo>
                    <a:pt x="330" y="1260"/>
                  </a:lnTo>
                  <a:lnTo>
                    <a:pt x="333" y="1260"/>
                  </a:lnTo>
                  <a:lnTo>
                    <a:pt x="335" y="1260"/>
                  </a:lnTo>
                  <a:lnTo>
                    <a:pt x="336" y="1260"/>
                  </a:lnTo>
                  <a:lnTo>
                    <a:pt x="336" y="1258"/>
                  </a:lnTo>
                  <a:lnTo>
                    <a:pt x="336" y="1251"/>
                  </a:lnTo>
                  <a:lnTo>
                    <a:pt x="338" y="1251"/>
                  </a:lnTo>
                  <a:lnTo>
                    <a:pt x="338" y="1257"/>
                  </a:lnTo>
                  <a:lnTo>
                    <a:pt x="338" y="1258"/>
                  </a:lnTo>
                  <a:lnTo>
                    <a:pt x="342" y="1258"/>
                  </a:lnTo>
                  <a:lnTo>
                    <a:pt x="342" y="1254"/>
                  </a:lnTo>
                  <a:lnTo>
                    <a:pt x="344" y="1254"/>
                  </a:lnTo>
                  <a:lnTo>
                    <a:pt x="344" y="1258"/>
                  </a:lnTo>
                  <a:lnTo>
                    <a:pt x="345" y="1258"/>
                  </a:lnTo>
                  <a:lnTo>
                    <a:pt x="347" y="1258"/>
                  </a:lnTo>
                  <a:lnTo>
                    <a:pt x="348" y="1258"/>
                  </a:lnTo>
                  <a:lnTo>
                    <a:pt x="351" y="1258"/>
                  </a:lnTo>
                  <a:lnTo>
                    <a:pt x="351" y="1260"/>
                  </a:lnTo>
                  <a:lnTo>
                    <a:pt x="351" y="1261"/>
                  </a:lnTo>
                  <a:lnTo>
                    <a:pt x="354" y="1261"/>
                  </a:lnTo>
                  <a:lnTo>
                    <a:pt x="356" y="1261"/>
                  </a:lnTo>
                  <a:lnTo>
                    <a:pt x="357" y="1261"/>
                  </a:lnTo>
                  <a:lnTo>
                    <a:pt x="359" y="1261"/>
                  </a:lnTo>
                  <a:lnTo>
                    <a:pt x="359" y="1260"/>
                  </a:lnTo>
                  <a:lnTo>
                    <a:pt x="359" y="1258"/>
                  </a:lnTo>
                  <a:lnTo>
                    <a:pt x="360" y="1257"/>
                  </a:lnTo>
                  <a:lnTo>
                    <a:pt x="360" y="1254"/>
                  </a:lnTo>
                  <a:lnTo>
                    <a:pt x="360" y="1252"/>
                  </a:lnTo>
                  <a:lnTo>
                    <a:pt x="359" y="1252"/>
                  </a:lnTo>
                  <a:lnTo>
                    <a:pt x="360" y="1251"/>
                  </a:lnTo>
                  <a:lnTo>
                    <a:pt x="360" y="1249"/>
                  </a:lnTo>
                  <a:lnTo>
                    <a:pt x="359" y="1248"/>
                  </a:lnTo>
                  <a:lnTo>
                    <a:pt x="360" y="1246"/>
                  </a:lnTo>
                  <a:lnTo>
                    <a:pt x="360" y="1242"/>
                  </a:lnTo>
                  <a:lnTo>
                    <a:pt x="359" y="1237"/>
                  </a:lnTo>
                  <a:lnTo>
                    <a:pt x="359" y="1234"/>
                  </a:lnTo>
                  <a:lnTo>
                    <a:pt x="359" y="1232"/>
                  </a:lnTo>
                  <a:lnTo>
                    <a:pt x="359" y="1226"/>
                  </a:lnTo>
                  <a:lnTo>
                    <a:pt x="359" y="1225"/>
                  </a:lnTo>
                  <a:lnTo>
                    <a:pt x="357" y="1225"/>
                  </a:lnTo>
                  <a:lnTo>
                    <a:pt x="356" y="1226"/>
                  </a:lnTo>
                  <a:lnTo>
                    <a:pt x="354" y="1226"/>
                  </a:lnTo>
                  <a:lnTo>
                    <a:pt x="353" y="1228"/>
                  </a:lnTo>
                  <a:lnTo>
                    <a:pt x="351" y="1228"/>
                  </a:lnTo>
                  <a:lnTo>
                    <a:pt x="350" y="1229"/>
                  </a:lnTo>
                  <a:lnTo>
                    <a:pt x="348" y="1229"/>
                  </a:lnTo>
                  <a:lnTo>
                    <a:pt x="347" y="1231"/>
                  </a:lnTo>
                  <a:lnTo>
                    <a:pt x="345" y="1231"/>
                  </a:lnTo>
                  <a:lnTo>
                    <a:pt x="344" y="1231"/>
                  </a:lnTo>
                  <a:lnTo>
                    <a:pt x="344" y="1232"/>
                  </a:lnTo>
                  <a:lnTo>
                    <a:pt x="342" y="1232"/>
                  </a:lnTo>
                  <a:lnTo>
                    <a:pt x="341" y="1232"/>
                  </a:lnTo>
                  <a:lnTo>
                    <a:pt x="339" y="1232"/>
                  </a:lnTo>
                  <a:lnTo>
                    <a:pt x="338" y="1232"/>
                  </a:lnTo>
                  <a:lnTo>
                    <a:pt x="323" y="1232"/>
                  </a:lnTo>
                  <a:lnTo>
                    <a:pt x="321" y="1232"/>
                  </a:lnTo>
                  <a:lnTo>
                    <a:pt x="317" y="1232"/>
                  </a:lnTo>
                  <a:lnTo>
                    <a:pt x="315" y="1232"/>
                  </a:lnTo>
                  <a:lnTo>
                    <a:pt x="314" y="1232"/>
                  </a:lnTo>
                  <a:lnTo>
                    <a:pt x="312" y="1234"/>
                  </a:lnTo>
                  <a:lnTo>
                    <a:pt x="311" y="1234"/>
                  </a:lnTo>
                  <a:lnTo>
                    <a:pt x="311" y="1235"/>
                  </a:lnTo>
                  <a:lnTo>
                    <a:pt x="309" y="1235"/>
                  </a:lnTo>
                  <a:lnTo>
                    <a:pt x="309" y="1237"/>
                  </a:lnTo>
                  <a:lnTo>
                    <a:pt x="309" y="1239"/>
                  </a:lnTo>
                  <a:close/>
                  <a:moveTo>
                    <a:pt x="315" y="1366"/>
                  </a:moveTo>
                  <a:lnTo>
                    <a:pt x="317" y="1364"/>
                  </a:lnTo>
                  <a:lnTo>
                    <a:pt x="317" y="1372"/>
                  </a:lnTo>
                  <a:lnTo>
                    <a:pt x="318" y="1372"/>
                  </a:lnTo>
                  <a:lnTo>
                    <a:pt x="320" y="1372"/>
                  </a:lnTo>
                  <a:lnTo>
                    <a:pt x="323" y="1372"/>
                  </a:lnTo>
                  <a:lnTo>
                    <a:pt x="324" y="1372"/>
                  </a:lnTo>
                  <a:lnTo>
                    <a:pt x="326" y="1372"/>
                  </a:lnTo>
                  <a:lnTo>
                    <a:pt x="324" y="1363"/>
                  </a:lnTo>
                  <a:lnTo>
                    <a:pt x="321" y="1363"/>
                  </a:lnTo>
                  <a:lnTo>
                    <a:pt x="318" y="1363"/>
                  </a:lnTo>
                  <a:lnTo>
                    <a:pt x="317" y="1363"/>
                  </a:lnTo>
                  <a:lnTo>
                    <a:pt x="315" y="1363"/>
                  </a:lnTo>
                  <a:lnTo>
                    <a:pt x="315" y="1366"/>
                  </a:lnTo>
                  <a:close/>
                  <a:moveTo>
                    <a:pt x="333" y="1293"/>
                  </a:moveTo>
                  <a:lnTo>
                    <a:pt x="335" y="1293"/>
                  </a:lnTo>
                  <a:lnTo>
                    <a:pt x="335" y="1290"/>
                  </a:lnTo>
                  <a:lnTo>
                    <a:pt x="333" y="1290"/>
                  </a:lnTo>
                  <a:lnTo>
                    <a:pt x="333" y="1293"/>
                  </a:lnTo>
                  <a:close/>
                  <a:moveTo>
                    <a:pt x="344" y="83"/>
                  </a:moveTo>
                  <a:lnTo>
                    <a:pt x="344" y="85"/>
                  </a:lnTo>
                  <a:lnTo>
                    <a:pt x="348" y="85"/>
                  </a:lnTo>
                  <a:lnTo>
                    <a:pt x="350" y="85"/>
                  </a:lnTo>
                  <a:lnTo>
                    <a:pt x="350" y="83"/>
                  </a:lnTo>
                  <a:lnTo>
                    <a:pt x="350" y="80"/>
                  </a:lnTo>
                  <a:lnTo>
                    <a:pt x="350" y="79"/>
                  </a:lnTo>
                  <a:lnTo>
                    <a:pt x="348" y="79"/>
                  </a:lnTo>
                  <a:lnTo>
                    <a:pt x="348" y="80"/>
                  </a:lnTo>
                  <a:lnTo>
                    <a:pt x="344" y="80"/>
                  </a:lnTo>
                  <a:lnTo>
                    <a:pt x="344" y="83"/>
                  </a:lnTo>
                  <a:close/>
                  <a:moveTo>
                    <a:pt x="360" y="1267"/>
                  </a:moveTo>
                  <a:lnTo>
                    <a:pt x="362" y="1267"/>
                  </a:lnTo>
                  <a:lnTo>
                    <a:pt x="363" y="1267"/>
                  </a:lnTo>
                  <a:lnTo>
                    <a:pt x="363" y="1263"/>
                  </a:lnTo>
                  <a:lnTo>
                    <a:pt x="360" y="1263"/>
                  </a:lnTo>
                  <a:lnTo>
                    <a:pt x="360" y="1264"/>
                  </a:lnTo>
                  <a:lnTo>
                    <a:pt x="360" y="1266"/>
                  </a:lnTo>
                  <a:lnTo>
                    <a:pt x="360" y="1267"/>
                  </a:lnTo>
                  <a:close/>
                  <a:moveTo>
                    <a:pt x="363" y="1328"/>
                  </a:moveTo>
                  <a:lnTo>
                    <a:pt x="363" y="1329"/>
                  </a:lnTo>
                  <a:lnTo>
                    <a:pt x="363" y="1331"/>
                  </a:lnTo>
                  <a:lnTo>
                    <a:pt x="363" y="1332"/>
                  </a:lnTo>
                  <a:lnTo>
                    <a:pt x="363" y="1334"/>
                  </a:lnTo>
                  <a:lnTo>
                    <a:pt x="363" y="1337"/>
                  </a:lnTo>
                  <a:lnTo>
                    <a:pt x="366" y="1337"/>
                  </a:lnTo>
                  <a:lnTo>
                    <a:pt x="366" y="1338"/>
                  </a:lnTo>
                  <a:lnTo>
                    <a:pt x="371" y="1338"/>
                  </a:lnTo>
                  <a:lnTo>
                    <a:pt x="372" y="1338"/>
                  </a:lnTo>
                  <a:lnTo>
                    <a:pt x="374" y="1338"/>
                  </a:lnTo>
                  <a:lnTo>
                    <a:pt x="374" y="1341"/>
                  </a:lnTo>
                  <a:lnTo>
                    <a:pt x="374" y="1343"/>
                  </a:lnTo>
                  <a:lnTo>
                    <a:pt x="378" y="1343"/>
                  </a:lnTo>
                  <a:lnTo>
                    <a:pt x="378" y="1345"/>
                  </a:lnTo>
                  <a:lnTo>
                    <a:pt x="374" y="1345"/>
                  </a:lnTo>
                  <a:lnTo>
                    <a:pt x="374" y="1348"/>
                  </a:lnTo>
                  <a:lnTo>
                    <a:pt x="374" y="1349"/>
                  </a:lnTo>
                  <a:lnTo>
                    <a:pt x="374" y="1354"/>
                  </a:lnTo>
                  <a:lnTo>
                    <a:pt x="374" y="1355"/>
                  </a:lnTo>
                  <a:lnTo>
                    <a:pt x="374" y="1357"/>
                  </a:lnTo>
                  <a:lnTo>
                    <a:pt x="374" y="1360"/>
                  </a:lnTo>
                  <a:lnTo>
                    <a:pt x="374" y="1361"/>
                  </a:lnTo>
                  <a:lnTo>
                    <a:pt x="374" y="1363"/>
                  </a:lnTo>
                  <a:lnTo>
                    <a:pt x="377" y="1363"/>
                  </a:lnTo>
                  <a:lnTo>
                    <a:pt x="378" y="1363"/>
                  </a:lnTo>
                  <a:lnTo>
                    <a:pt x="380" y="1363"/>
                  </a:lnTo>
                  <a:lnTo>
                    <a:pt x="386" y="1363"/>
                  </a:lnTo>
                  <a:lnTo>
                    <a:pt x="391" y="1363"/>
                  </a:lnTo>
                  <a:lnTo>
                    <a:pt x="392" y="1363"/>
                  </a:lnTo>
                  <a:lnTo>
                    <a:pt x="394" y="1363"/>
                  </a:lnTo>
                  <a:lnTo>
                    <a:pt x="394" y="1366"/>
                  </a:lnTo>
                  <a:lnTo>
                    <a:pt x="394" y="1367"/>
                  </a:lnTo>
                  <a:lnTo>
                    <a:pt x="395" y="1367"/>
                  </a:lnTo>
                  <a:lnTo>
                    <a:pt x="395" y="1370"/>
                  </a:lnTo>
                  <a:lnTo>
                    <a:pt x="398" y="1370"/>
                  </a:lnTo>
                  <a:lnTo>
                    <a:pt x="400" y="1370"/>
                  </a:lnTo>
                  <a:lnTo>
                    <a:pt x="400" y="1375"/>
                  </a:lnTo>
                  <a:lnTo>
                    <a:pt x="400" y="1378"/>
                  </a:lnTo>
                  <a:lnTo>
                    <a:pt x="400" y="1379"/>
                  </a:lnTo>
                  <a:lnTo>
                    <a:pt x="401" y="1379"/>
                  </a:lnTo>
                  <a:lnTo>
                    <a:pt x="403" y="1379"/>
                  </a:lnTo>
                  <a:lnTo>
                    <a:pt x="404" y="1379"/>
                  </a:lnTo>
                  <a:lnTo>
                    <a:pt x="406" y="1379"/>
                  </a:lnTo>
                  <a:lnTo>
                    <a:pt x="409" y="1379"/>
                  </a:lnTo>
                  <a:lnTo>
                    <a:pt x="409" y="1375"/>
                  </a:lnTo>
                  <a:lnTo>
                    <a:pt x="409" y="1370"/>
                  </a:lnTo>
                  <a:lnTo>
                    <a:pt x="409" y="1367"/>
                  </a:lnTo>
                  <a:lnTo>
                    <a:pt x="409" y="1366"/>
                  </a:lnTo>
                  <a:lnTo>
                    <a:pt x="409" y="1363"/>
                  </a:lnTo>
                  <a:lnTo>
                    <a:pt x="409" y="1357"/>
                  </a:lnTo>
                  <a:lnTo>
                    <a:pt x="409" y="1354"/>
                  </a:lnTo>
                  <a:lnTo>
                    <a:pt x="409" y="1351"/>
                  </a:lnTo>
                  <a:lnTo>
                    <a:pt x="409" y="1349"/>
                  </a:lnTo>
                  <a:lnTo>
                    <a:pt x="409" y="1345"/>
                  </a:lnTo>
                  <a:lnTo>
                    <a:pt x="409" y="1343"/>
                  </a:lnTo>
                  <a:lnTo>
                    <a:pt x="409" y="1338"/>
                  </a:lnTo>
                  <a:lnTo>
                    <a:pt x="409" y="1337"/>
                  </a:lnTo>
                  <a:lnTo>
                    <a:pt x="409" y="1332"/>
                  </a:lnTo>
                  <a:lnTo>
                    <a:pt x="409" y="1328"/>
                  </a:lnTo>
                  <a:lnTo>
                    <a:pt x="409" y="1325"/>
                  </a:lnTo>
                  <a:lnTo>
                    <a:pt x="409" y="1319"/>
                  </a:lnTo>
                  <a:lnTo>
                    <a:pt x="409" y="1317"/>
                  </a:lnTo>
                  <a:lnTo>
                    <a:pt x="409" y="1313"/>
                  </a:lnTo>
                  <a:lnTo>
                    <a:pt x="409" y="1310"/>
                  </a:lnTo>
                  <a:lnTo>
                    <a:pt x="409" y="1308"/>
                  </a:lnTo>
                  <a:lnTo>
                    <a:pt x="409" y="1302"/>
                  </a:lnTo>
                  <a:lnTo>
                    <a:pt x="409" y="1299"/>
                  </a:lnTo>
                  <a:lnTo>
                    <a:pt x="409" y="1295"/>
                  </a:lnTo>
                  <a:lnTo>
                    <a:pt x="406" y="1295"/>
                  </a:lnTo>
                  <a:lnTo>
                    <a:pt x="406" y="1293"/>
                  </a:lnTo>
                  <a:lnTo>
                    <a:pt x="403" y="1293"/>
                  </a:lnTo>
                  <a:lnTo>
                    <a:pt x="401" y="1293"/>
                  </a:lnTo>
                  <a:lnTo>
                    <a:pt x="394" y="1293"/>
                  </a:lnTo>
                  <a:lnTo>
                    <a:pt x="389" y="1293"/>
                  </a:lnTo>
                  <a:lnTo>
                    <a:pt x="386" y="1293"/>
                  </a:lnTo>
                  <a:lnTo>
                    <a:pt x="381" y="1293"/>
                  </a:lnTo>
                  <a:lnTo>
                    <a:pt x="381" y="1296"/>
                  </a:lnTo>
                  <a:lnTo>
                    <a:pt x="383" y="1296"/>
                  </a:lnTo>
                  <a:lnTo>
                    <a:pt x="383" y="1302"/>
                  </a:lnTo>
                  <a:lnTo>
                    <a:pt x="385" y="1302"/>
                  </a:lnTo>
                  <a:lnTo>
                    <a:pt x="388" y="1302"/>
                  </a:lnTo>
                  <a:lnTo>
                    <a:pt x="389" y="1302"/>
                  </a:lnTo>
                  <a:lnTo>
                    <a:pt x="392" y="1302"/>
                  </a:lnTo>
                  <a:lnTo>
                    <a:pt x="392" y="1304"/>
                  </a:lnTo>
                  <a:lnTo>
                    <a:pt x="392" y="1305"/>
                  </a:lnTo>
                  <a:lnTo>
                    <a:pt x="392" y="1307"/>
                  </a:lnTo>
                  <a:lnTo>
                    <a:pt x="389" y="1307"/>
                  </a:lnTo>
                  <a:lnTo>
                    <a:pt x="386" y="1307"/>
                  </a:lnTo>
                  <a:lnTo>
                    <a:pt x="385" y="1307"/>
                  </a:lnTo>
                  <a:lnTo>
                    <a:pt x="383" y="1307"/>
                  </a:lnTo>
                  <a:lnTo>
                    <a:pt x="383" y="1311"/>
                  </a:lnTo>
                  <a:lnTo>
                    <a:pt x="383" y="1323"/>
                  </a:lnTo>
                  <a:lnTo>
                    <a:pt x="383" y="1328"/>
                  </a:lnTo>
                  <a:lnTo>
                    <a:pt x="385" y="1328"/>
                  </a:lnTo>
                  <a:lnTo>
                    <a:pt x="383" y="1328"/>
                  </a:lnTo>
                  <a:lnTo>
                    <a:pt x="383" y="1329"/>
                  </a:lnTo>
                  <a:lnTo>
                    <a:pt x="383" y="1331"/>
                  </a:lnTo>
                  <a:lnTo>
                    <a:pt x="383" y="1332"/>
                  </a:lnTo>
                  <a:lnTo>
                    <a:pt x="383" y="1335"/>
                  </a:lnTo>
                  <a:lnTo>
                    <a:pt x="383" y="1337"/>
                  </a:lnTo>
                  <a:lnTo>
                    <a:pt x="375" y="1337"/>
                  </a:lnTo>
                  <a:lnTo>
                    <a:pt x="375" y="1335"/>
                  </a:lnTo>
                  <a:lnTo>
                    <a:pt x="375" y="1334"/>
                  </a:lnTo>
                  <a:lnTo>
                    <a:pt x="374" y="1334"/>
                  </a:lnTo>
                  <a:lnTo>
                    <a:pt x="374" y="1335"/>
                  </a:lnTo>
                  <a:lnTo>
                    <a:pt x="372" y="1335"/>
                  </a:lnTo>
                  <a:lnTo>
                    <a:pt x="372" y="1337"/>
                  </a:lnTo>
                  <a:lnTo>
                    <a:pt x="371" y="1337"/>
                  </a:lnTo>
                  <a:lnTo>
                    <a:pt x="371" y="1328"/>
                  </a:lnTo>
                  <a:lnTo>
                    <a:pt x="363" y="1328"/>
                  </a:lnTo>
                  <a:close/>
                  <a:moveTo>
                    <a:pt x="368" y="1281"/>
                  </a:moveTo>
                  <a:lnTo>
                    <a:pt x="368" y="1284"/>
                  </a:lnTo>
                  <a:lnTo>
                    <a:pt x="368" y="1287"/>
                  </a:lnTo>
                  <a:lnTo>
                    <a:pt x="368" y="1288"/>
                  </a:lnTo>
                  <a:lnTo>
                    <a:pt x="377" y="1288"/>
                  </a:lnTo>
                  <a:lnTo>
                    <a:pt x="377" y="1287"/>
                  </a:lnTo>
                  <a:lnTo>
                    <a:pt x="377" y="1279"/>
                  </a:lnTo>
                  <a:lnTo>
                    <a:pt x="377" y="1276"/>
                  </a:lnTo>
                  <a:lnTo>
                    <a:pt x="377" y="1273"/>
                  </a:lnTo>
                  <a:lnTo>
                    <a:pt x="377" y="1270"/>
                  </a:lnTo>
                  <a:lnTo>
                    <a:pt x="377" y="1267"/>
                  </a:lnTo>
                  <a:lnTo>
                    <a:pt x="377" y="1270"/>
                  </a:lnTo>
                  <a:lnTo>
                    <a:pt x="368" y="1270"/>
                  </a:lnTo>
                  <a:lnTo>
                    <a:pt x="368" y="1273"/>
                  </a:lnTo>
                  <a:lnTo>
                    <a:pt x="372" y="1273"/>
                  </a:lnTo>
                  <a:lnTo>
                    <a:pt x="377" y="1273"/>
                  </a:lnTo>
                  <a:lnTo>
                    <a:pt x="377" y="1276"/>
                  </a:lnTo>
                  <a:lnTo>
                    <a:pt x="377" y="1278"/>
                  </a:lnTo>
                  <a:lnTo>
                    <a:pt x="368" y="1278"/>
                  </a:lnTo>
                  <a:lnTo>
                    <a:pt x="368" y="1281"/>
                  </a:lnTo>
                  <a:close/>
                  <a:moveTo>
                    <a:pt x="377" y="1228"/>
                  </a:moveTo>
                  <a:lnTo>
                    <a:pt x="377" y="1232"/>
                  </a:lnTo>
                  <a:lnTo>
                    <a:pt x="377" y="1234"/>
                  </a:lnTo>
                  <a:lnTo>
                    <a:pt x="378" y="1234"/>
                  </a:lnTo>
                  <a:lnTo>
                    <a:pt x="380" y="1234"/>
                  </a:lnTo>
                  <a:lnTo>
                    <a:pt x="381" y="1232"/>
                  </a:lnTo>
                  <a:lnTo>
                    <a:pt x="383" y="1232"/>
                  </a:lnTo>
                  <a:lnTo>
                    <a:pt x="383" y="1237"/>
                  </a:lnTo>
                  <a:lnTo>
                    <a:pt x="383" y="1242"/>
                  </a:lnTo>
                  <a:lnTo>
                    <a:pt x="386" y="1242"/>
                  </a:lnTo>
                  <a:lnTo>
                    <a:pt x="394" y="1242"/>
                  </a:lnTo>
                  <a:lnTo>
                    <a:pt x="400" y="1242"/>
                  </a:lnTo>
                  <a:lnTo>
                    <a:pt x="407" y="1242"/>
                  </a:lnTo>
                  <a:lnTo>
                    <a:pt x="410" y="1242"/>
                  </a:lnTo>
                  <a:lnTo>
                    <a:pt x="412" y="1242"/>
                  </a:lnTo>
                  <a:lnTo>
                    <a:pt x="412" y="1234"/>
                  </a:lnTo>
                  <a:lnTo>
                    <a:pt x="412" y="1229"/>
                  </a:lnTo>
                  <a:lnTo>
                    <a:pt x="412" y="1225"/>
                  </a:lnTo>
                  <a:lnTo>
                    <a:pt x="410" y="1223"/>
                  </a:lnTo>
                  <a:lnTo>
                    <a:pt x="404" y="1223"/>
                  </a:lnTo>
                  <a:lnTo>
                    <a:pt x="404" y="1228"/>
                  </a:lnTo>
                  <a:lnTo>
                    <a:pt x="400" y="1226"/>
                  </a:lnTo>
                  <a:lnTo>
                    <a:pt x="403" y="1223"/>
                  </a:lnTo>
                  <a:lnTo>
                    <a:pt x="401" y="1223"/>
                  </a:lnTo>
                  <a:lnTo>
                    <a:pt x="401" y="1225"/>
                  </a:lnTo>
                  <a:lnTo>
                    <a:pt x="400" y="1226"/>
                  </a:lnTo>
                  <a:lnTo>
                    <a:pt x="398" y="1226"/>
                  </a:lnTo>
                  <a:lnTo>
                    <a:pt x="397" y="1226"/>
                  </a:lnTo>
                  <a:lnTo>
                    <a:pt x="395" y="1226"/>
                  </a:lnTo>
                  <a:lnTo>
                    <a:pt x="394" y="1226"/>
                  </a:lnTo>
                  <a:lnTo>
                    <a:pt x="394" y="1228"/>
                  </a:lnTo>
                  <a:lnTo>
                    <a:pt x="392" y="1228"/>
                  </a:lnTo>
                  <a:lnTo>
                    <a:pt x="391" y="1228"/>
                  </a:lnTo>
                  <a:lnTo>
                    <a:pt x="389" y="1229"/>
                  </a:lnTo>
                  <a:lnTo>
                    <a:pt x="388" y="1229"/>
                  </a:lnTo>
                  <a:lnTo>
                    <a:pt x="386" y="1231"/>
                  </a:lnTo>
                  <a:lnTo>
                    <a:pt x="386" y="1229"/>
                  </a:lnTo>
                  <a:lnTo>
                    <a:pt x="386" y="1225"/>
                  </a:lnTo>
                  <a:lnTo>
                    <a:pt x="385" y="1225"/>
                  </a:lnTo>
                  <a:lnTo>
                    <a:pt x="380" y="1225"/>
                  </a:lnTo>
                  <a:lnTo>
                    <a:pt x="377" y="1225"/>
                  </a:lnTo>
                  <a:lnTo>
                    <a:pt x="377" y="1226"/>
                  </a:lnTo>
                  <a:lnTo>
                    <a:pt x="377" y="1228"/>
                  </a:lnTo>
                  <a:close/>
                  <a:moveTo>
                    <a:pt x="401" y="1258"/>
                  </a:moveTo>
                  <a:lnTo>
                    <a:pt x="403" y="1258"/>
                  </a:lnTo>
                  <a:lnTo>
                    <a:pt x="403" y="1257"/>
                  </a:lnTo>
                  <a:lnTo>
                    <a:pt x="401" y="1257"/>
                  </a:lnTo>
                  <a:lnTo>
                    <a:pt x="401" y="1258"/>
                  </a:lnTo>
                  <a:close/>
                  <a:moveTo>
                    <a:pt x="403" y="1276"/>
                  </a:moveTo>
                  <a:lnTo>
                    <a:pt x="407" y="1275"/>
                  </a:lnTo>
                  <a:lnTo>
                    <a:pt x="410" y="1276"/>
                  </a:lnTo>
                  <a:lnTo>
                    <a:pt x="410" y="1278"/>
                  </a:lnTo>
                  <a:lnTo>
                    <a:pt x="409" y="1278"/>
                  </a:lnTo>
                  <a:lnTo>
                    <a:pt x="410" y="1278"/>
                  </a:lnTo>
                  <a:lnTo>
                    <a:pt x="410" y="1279"/>
                  </a:lnTo>
                  <a:lnTo>
                    <a:pt x="410" y="1281"/>
                  </a:lnTo>
                  <a:lnTo>
                    <a:pt x="410" y="1282"/>
                  </a:lnTo>
                  <a:lnTo>
                    <a:pt x="409" y="1282"/>
                  </a:lnTo>
                  <a:lnTo>
                    <a:pt x="407" y="1282"/>
                  </a:lnTo>
                  <a:lnTo>
                    <a:pt x="407" y="1284"/>
                  </a:lnTo>
                  <a:lnTo>
                    <a:pt x="409" y="1284"/>
                  </a:lnTo>
                  <a:lnTo>
                    <a:pt x="409" y="1285"/>
                  </a:lnTo>
                  <a:lnTo>
                    <a:pt x="410" y="1285"/>
                  </a:lnTo>
                  <a:lnTo>
                    <a:pt x="410" y="1288"/>
                  </a:lnTo>
                  <a:lnTo>
                    <a:pt x="410" y="1290"/>
                  </a:lnTo>
                  <a:lnTo>
                    <a:pt x="412" y="1290"/>
                  </a:lnTo>
                  <a:lnTo>
                    <a:pt x="412" y="1288"/>
                  </a:lnTo>
                  <a:lnTo>
                    <a:pt x="412" y="1285"/>
                  </a:lnTo>
                  <a:lnTo>
                    <a:pt x="412" y="1282"/>
                  </a:lnTo>
                  <a:lnTo>
                    <a:pt x="412" y="1281"/>
                  </a:lnTo>
                  <a:lnTo>
                    <a:pt x="412" y="1279"/>
                  </a:lnTo>
                  <a:lnTo>
                    <a:pt x="412" y="1276"/>
                  </a:lnTo>
                  <a:lnTo>
                    <a:pt x="412" y="1275"/>
                  </a:lnTo>
                  <a:lnTo>
                    <a:pt x="412" y="1273"/>
                  </a:lnTo>
                  <a:lnTo>
                    <a:pt x="412" y="1270"/>
                  </a:lnTo>
                  <a:lnTo>
                    <a:pt x="412" y="1269"/>
                  </a:lnTo>
                  <a:lnTo>
                    <a:pt x="412" y="1263"/>
                  </a:lnTo>
                  <a:lnTo>
                    <a:pt x="412" y="1260"/>
                  </a:lnTo>
                  <a:lnTo>
                    <a:pt x="410" y="1260"/>
                  </a:lnTo>
                  <a:lnTo>
                    <a:pt x="410" y="1258"/>
                  </a:lnTo>
                  <a:lnTo>
                    <a:pt x="406" y="1258"/>
                  </a:lnTo>
                  <a:lnTo>
                    <a:pt x="404" y="1258"/>
                  </a:lnTo>
                  <a:lnTo>
                    <a:pt x="403" y="1258"/>
                  </a:lnTo>
                  <a:lnTo>
                    <a:pt x="403" y="1267"/>
                  </a:lnTo>
                  <a:lnTo>
                    <a:pt x="412" y="1267"/>
                  </a:lnTo>
                  <a:lnTo>
                    <a:pt x="412" y="1270"/>
                  </a:lnTo>
                  <a:lnTo>
                    <a:pt x="410" y="1273"/>
                  </a:lnTo>
                  <a:lnTo>
                    <a:pt x="407" y="1273"/>
                  </a:lnTo>
                  <a:lnTo>
                    <a:pt x="406" y="1273"/>
                  </a:lnTo>
                  <a:lnTo>
                    <a:pt x="404" y="1273"/>
                  </a:lnTo>
                  <a:lnTo>
                    <a:pt x="403" y="1273"/>
                  </a:lnTo>
                  <a:lnTo>
                    <a:pt x="403" y="1276"/>
                  </a:lnTo>
                  <a:close/>
                  <a:moveTo>
                    <a:pt x="406" y="1293"/>
                  </a:moveTo>
                  <a:lnTo>
                    <a:pt x="410" y="1293"/>
                  </a:lnTo>
                  <a:lnTo>
                    <a:pt x="410" y="1292"/>
                  </a:lnTo>
                  <a:lnTo>
                    <a:pt x="407" y="1292"/>
                  </a:lnTo>
                  <a:lnTo>
                    <a:pt x="406" y="1292"/>
                  </a:lnTo>
                  <a:lnTo>
                    <a:pt x="406" y="1293"/>
                  </a:lnTo>
                  <a:close/>
                  <a:moveTo>
                    <a:pt x="443" y="477"/>
                  </a:moveTo>
                  <a:lnTo>
                    <a:pt x="445" y="477"/>
                  </a:lnTo>
                  <a:lnTo>
                    <a:pt x="443" y="480"/>
                  </a:lnTo>
                  <a:lnTo>
                    <a:pt x="445" y="480"/>
                  </a:lnTo>
                  <a:lnTo>
                    <a:pt x="449" y="478"/>
                  </a:lnTo>
                  <a:lnTo>
                    <a:pt x="449" y="480"/>
                  </a:lnTo>
                  <a:lnTo>
                    <a:pt x="449" y="483"/>
                  </a:lnTo>
                  <a:lnTo>
                    <a:pt x="452" y="483"/>
                  </a:lnTo>
                  <a:lnTo>
                    <a:pt x="452" y="484"/>
                  </a:lnTo>
                  <a:lnTo>
                    <a:pt x="452" y="486"/>
                  </a:lnTo>
                  <a:lnTo>
                    <a:pt x="452" y="487"/>
                  </a:lnTo>
                  <a:lnTo>
                    <a:pt x="452" y="490"/>
                  </a:lnTo>
                  <a:lnTo>
                    <a:pt x="452" y="492"/>
                  </a:lnTo>
                  <a:lnTo>
                    <a:pt x="454" y="492"/>
                  </a:lnTo>
                  <a:lnTo>
                    <a:pt x="455" y="492"/>
                  </a:lnTo>
                  <a:lnTo>
                    <a:pt x="457" y="492"/>
                  </a:lnTo>
                  <a:lnTo>
                    <a:pt x="458" y="492"/>
                  </a:lnTo>
                  <a:lnTo>
                    <a:pt x="461" y="492"/>
                  </a:lnTo>
                  <a:lnTo>
                    <a:pt x="461" y="490"/>
                  </a:lnTo>
                  <a:lnTo>
                    <a:pt x="461" y="489"/>
                  </a:lnTo>
                  <a:lnTo>
                    <a:pt x="461" y="487"/>
                  </a:lnTo>
                  <a:lnTo>
                    <a:pt x="463" y="487"/>
                  </a:lnTo>
                  <a:lnTo>
                    <a:pt x="463" y="486"/>
                  </a:lnTo>
                  <a:lnTo>
                    <a:pt x="461" y="486"/>
                  </a:lnTo>
                  <a:lnTo>
                    <a:pt x="461" y="483"/>
                  </a:lnTo>
                  <a:lnTo>
                    <a:pt x="460" y="480"/>
                  </a:lnTo>
                  <a:lnTo>
                    <a:pt x="460" y="478"/>
                  </a:lnTo>
                  <a:lnTo>
                    <a:pt x="461" y="478"/>
                  </a:lnTo>
                  <a:lnTo>
                    <a:pt x="461" y="480"/>
                  </a:lnTo>
                  <a:lnTo>
                    <a:pt x="461" y="481"/>
                  </a:lnTo>
                  <a:lnTo>
                    <a:pt x="464" y="481"/>
                  </a:lnTo>
                  <a:lnTo>
                    <a:pt x="464" y="478"/>
                  </a:lnTo>
                  <a:lnTo>
                    <a:pt x="464" y="481"/>
                  </a:lnTo>
                  <a:lnTo>
                    <a:pt x="469" y="481"/>
                  </a:lnTo>
                  <a:lnTo>
                    <a:pt x="469" y="483"/>
                  </a:lnTo>
                  <a:lnTo>
                    <a:pt x="467" y="483"/>
                  </a:lnTo>
                  <a:lnTo>
                    <a:pt x="464" y="483"/>
                  </a:lnTo>
                  <a:lnTo>
                    <a:pt x="464" y="484"/>
                  </a:lnTo>
                  <a:lnTo>
                    <a:pt x="464" y="486"/>
                  </a:lnTo>
                  <a:lnTo>
                    <a:pt x="464" y="487"/>
                  </a:lnTo>
                  <a:lnTo>
                    <a:pt x="464" y="489"/>
                  </a:lnTo>
                  <a:lnTo>
                    <a:pt x="466" y="489"/>
                  </a:lnTo>
                  <a:lnTo>
                    <a:pt x="466" y="490"/>
                  </a:lnTo>
                  <a:lnTo>
                    <a:pt x="466" y="492"/>
                  </a:lnTo>
                  <a:lnTo>
                    <a:pt x="467" y="492"/>
                  </a:lnTo>
                  <a:lnTo>
                    <a:pt x="469" y="492"/>
                  </a:lnTo>
                  <a:lnTo>
                    <a:pt x="472" y="492"/>
                  </a:lnTo>
                  <a:lnTo>
                    <a:pt x="474" y="492"/>
                  </a:lnTo>
                  <a:lnTo>
                    <a:pt x="478" y="492"/>
                  </a:lnTo>
                  <a:lnTo>
                    <a:pt x="478" y="490"/>
                  </a:lnTo>
                  <a:lnTo>
                    <a:pt x="478" y="489"/>
                  </a:lnTo>
                  <a:lnTo>
                    <a:pt x="478" y="484"/>
                  </a:lnTo>
                  <a:lnTo>
                    <a:pt x="478" y="483"/>
                  </a:lnTo>
                  <a:lnTo>
                    <a:pt x="478" y="481"/>
                  </a:lnTo>
                  <a:lnTo>
                    <a:pt x="478" y="480"/>
                  </a:lnTo>
                  <a:lnTo>
                    <a:pt x="478" y="477"/>
                  </a:lnTo>
                  <a:lnTo>
                    <a:pt x="478" y="475"/>
                  </a:lnTo>
                  <a:lnTo>
                    <a:pt x="478" y="474"/>
                  </a:lnTo>
                  <a:lnTo>
                    <a:pt x="480" y="474"/>
                  </a:lnTo>
                  <a:lnTo>
                    <a:pt x="481" y="474"/>
                  </a:lnTo>
                  <a:lnTo>
                    <a:pt x="483" y="474"/>
                  </a:lnTo>
                  <a:lnTo>
                    <a:pt x="484" y="474"/>
                  </a:lnTo>
                  <a:lnTo>
                    <a:pt x="486" y="474"/>
                  </a:lnTo>
                  <a:lnTo>
                    <a:pt x="487" y="474"/>
                  </a:lnTo>
                  <a:lnTo>
                    <a:pt x="489" y="474"/>
                  </a:lnTo>
                  <a:lnTo>
                    <a:pt x="493" y="475"/>
                  </a:lnTo>
                  <a:lnTo>
                    <a:pt x="495" y="475"/>
                  </a:lnTo>
                  <a:lnTo>
                    <a:pt x="498" y="475"/>
                  </a:lnTo>
                  <a:lnTo>
                    <a:pt x="499" y="475"/>
                  </a:lnTo>
                  <a:lnTo>
                    <a:pt x="501" y="475"/>
                  </a:lnTo>
                  <a:lnTo>
                    <a:pt x="502" y="475"/>
                  </a:lnTo>
                  <a:lnTo>
                    <a:pt x="504" y="475"/>
                  </a:lnTo>
                  <a:lnTo>
                    <a:pt x="505" y="475"/>
                  </a:lnTo>
                  <a:lnTo>
                    <a:pt x="507" y="475"/>
                  </a:lnTo>
                  <a:lnTo>
                    <a:pt x="508" y="475"/>
                  </a:lnTo>
                  <a:lnTo>
                    <a:pt x="510" y="475"/>
                  </a:lnTo>
                  <a:lnTo>
                    <a:pt x="511" y="475"/>
                  </a:lnTo>
                  <a:lnTo>
                    <a:pt x="511" y="462"/>
                  </a:lnTo>
                  <a:lnTo>
                    <a:pt x="510" y="462"/>
                  </a:lnTo>
                  <a:lnTo>
                    <a:pt x="508" y="462"/>
                  </a:lnTo>
                  <a:lnTo>
                    <a:pt x="502" y="462"/>
                  </a:lnTo>
                  <a:lnTo>
                    <a:pt x="501" y="462"/>
                  </a:lnTo>
                  <a:lnTo>
                    <a:pt x="499" y="462"/>
                  </a:lnTo>
                  <a:lnTo>
                    <a:pt x="496" y="462"/>
                  </a:lnTo>
                  <a:lnTo>
                    <a:pt x="495" y="462"/>
                  </a:lnTo>
                  <a:lnTo>
                    <a:pt x="493" y="462"/>
                  </a:lnTo>
                  <a:lnTo>
                    <a:pt x="492" y="462"/>
                  </a:lnTo>
                  <a:lnTo>
                    <a:pt x="486" y="462"/>
                  </a:lnTo>
                  <a:lnTo>
                    <a:pt x="481" y="462"/>
                  </a:lnTo>
                  <a:lnTo>
                    <a:pt x="477" y="462"/>
                  </a:lnTo>
                  <a:lnTo>
                    <a:pt x="474" y="462"/>
                  </a:lnTo>
                  <a:lnTo>
                    <a:pt x="470" y="462"/>
                  </a:lnTo>
                  <a:lnTo>
                    <a:pt x="469" y="462"/>
                  </a:lnTo>
                  <a:lnTo>
                    <a:pt x="466" y="462"/>
                  </a:lnTo>
                  <a:lnTo>
                    <a:pt x="466" y="463"/>
                  </a:lnTo>
                  <a:lnTo>
                    <a:pt x="464" y="463"/>
                  </a:lnTo>
                  <a:lnTo>
                    <a:pt x="464" y="462"/>
                  </a:lnTo>
                  <a:lnTo>
                    <a:pt x="463" y="462"/>
                  </a:lnTo>
                  <a:lnTo>
                    <a:pt x="461" y="462"/>
                  </a:lnTo>
                  <a:lnTo>
                    <a:pt x="460" y="462"/>
                  </a:lnTo>
                  <a:lnTo>
                    <a:pt x="457" y="462"/>
                  </a:lnTo>
                  <a:lnTo>
                    <a:pt x="454" y="462"/>
                  </a:lnTo>
                  <a:lnTo>
                    <a:pt x="452" y="462"/>
                  </a:lnTo>
                  <a:lnTo>
                    <a:pt x="454" y="463"/>
                  </a:lnTo>
                  <a:lnTo>
                    <a:pt x="452" y="463"/>
                  </a:lnTo>
                  <a:lnTo>
                    <a:pt x="451" y="463"/>
                  </a:lnTo>
                  <a:lnTo>
                    <a:pt x="451" y="462"/>
                  </a:lnTo>
                  <a:lnTo>
                    <a:pt x="445" y="462"/>
                  </a:lnTo>
                  <a:lnTo>
                    <a:pt x="445" y="463"/>
                  </a:lnTo>
                  <a:lnTo>
                    <a:pt x="443" y="463"/>
                  </a:lnTo>
                  <a:lnTo>
                    <a:pt x="443" y="465"/>
                  </a:lnTo>
                  <a:lnTo>
                    <a:pt x="443" y="466"/>
                  </a:lnTo>
                  <a:lnTo>
                    <a:pt x="443" y="468"/>
                  </a:lnTo>
                  <a:lnTo>
                    <a:pt x="443" y="471"/>
                  </a:lnTo>
                  <a:lnTo>
                    <a:pt x="443" y="472"/>
                  </a:lnTo>
                  <a:lnTo>
                    <a:pt x="446" y="472"/>
                  </a:lnTo>
                  <a:lnTo>
                    <a:pt x="446" y="475"/>
                  </a:lnTo>
                  <a:lnTo>
                    <a:pt x="443" y="475"/>
                  </a:lnTo>
                  <a:lnTo>
                    <a:pt x="443" y="477"/>
                  </a:lnTo>
                  <a:close/>
                  <a:moveTo>
                    <a:pt x="445" y="509"/>
                  </a:moveTo>
                  <a:lnTo>
                    <a:pt x="445" y="510"/>
                  </a:lnTo>
                  <a:lnTo>
                    <a:pt x="448" y="510"/>
                  </a:lnTo>
                  <a:lnTo>
                    <a:pt x="448" y="507"/>
                  </a:lnTo>
                  <a:lnTo>
                    <a:pt x="449" y="507"/>
                  </a:lnTo>
                  <a:lnTo>
                    <a:pt x="451" y="507"/>
                  </a:lnTo>
                  <a:lnTo>
                    <a:pt x="452" y="507"/>
                  </a:lnTo>
                  <a:lnTo>
                    <a:pt x="452" y="509"/>
                  </a:lnTo>
                  <a:lnTo>
                    <a:pt x="454" y="509"/>
                  </a:lnTo>
                  <a:lnTo>
                    <a:pt x="454" y="510"/>
                  </a:lnTo>
                  <a:lnTo>
                    <a:pt x="455" y="510"/>
                  </a:lnTo>
                  <a:lnTo>
                    <a:pt x="455" y="507"/>
                  </a:lnTo>
                  <a:lnTo>
                    <a:pt x="457" y="503"/>
                  </a:lnTo>
                  <a:lnTo>
                    <a:pt x="458" y="503"/>
                  </a:lnTo>
                  <a:lnTo>
                    <a:pt x="461" y="503"/>
                  </a:lnTo>
                  <a:lnTo>
                    <a:pt x="461" y="501"/>
                  </a:lnTo>
                  <a:lnTo>
                    <a:pt x="463" y="501"/>
                  </a:lnTo>
                  <a:lnTo>
                    <a:pt x="463" y="506"/>
                  </a:lnTo>
                  <a:lnTo>
                    <a:pt x="464" y="506"/>
                  </a:lnTo>
                  <a:lnTo>
                    <a:pt x="467" y="506"/>
                  </a:lnTo>
                  <a:lnTo>
                    <a:pt x="467" y="509"/>
                  </a:lnTo>
                  <a:lnTo>
                    <a:pt x="474" y="509"/>
                  </a:lnTo>
                  <a:lnTo>
                    <a:pt x="474" y="506"/>
                  </a:lnTo>
                  <a:lnTo>
                    <a:pt x="474" y="504"/>
                  </a:lnTo>
                  <a:lnTo>
                    <a:pt x="474" y="503"/>
                  </a:lnTo>
                  <a:lnTo>
                    <a:pt x="474" y="501"/>
                  </a:lnTo>
                  <a:lnTo>
                    <a:pt x="477" y="501"/>
                  </a:lnTo>
                  <a:lnTo>
                    <a:pt x="477" y="503"/>
                  </a:lnTo>
                  <a:lnTo>
                    <a:pt x="477" y="504"/>
                  </a:lnTo>
                  <a:lnTo>
                    <a:pt x="477" y="506"/>
                  </a:lnTo>
                  <a:lnTo>
                    <a:pt x="478" y="506"/>
                  </a:lnTo>
                  <a:lnTo>
                    <a:pt x="478" y="504"/>
                  </a:lnTo>
                  <a:lnTo>
                    <a:pt x="478" y="503"/>
                  </a:lnTo>
                  <a:lnTo>
                    <a:pt x="478" y="501"/>
                  </a:lnTo>
                  <a:lnTo>
                    <a:pt x="478" y="500"/>
                  </a:lnTo>
                  <a:lnTo>
                    <a:pt x="478" y="497"/>
                  </a:lnTo>
                  <a:lnTo>
                    <a:pt x="478" y="495"/>
                  </a:lnTo>
                  <a:lnTo>
                    <a:pt x="478" y="492"/>
                  </a:lnTo>
                  <a:lnTo>
                    <a:pt x="474" y="492"/>
                  </a:lnTo>
                  <a:lnTo>
                    <a:pt x="472" y="492"/>
                  </a:lnTo>
                  <a:lnTo>
                    <a:pt x="469" y="492"/>
                  </a:lnTo>
                  <a:lnTo>
                    <a:pt x="466" y="492"/>
                  </a:lnTo>
                  <a:lnTo>
                    <a:pt x="463" y="492"/>
                  </a:lnTo>
                  <a:lnTo>
                    <a:pt x="463" y="493"/>
                  </a:lnTo>
                  <a:lnTo>
                    <a:pt x="463" y="497"/>
                  </a:lnTo>
                  <a:lnTo>
                    <a:pt x="464" y="497"/>
                  </a:lnTo>
                  <a:lnTo>
                    <a:pt x="464" y="500"/>
                  </a:lnTo>
                  <a:lnTo>
                    <a:pt x="463" y="500"/>
                  </a:lnTo>
                  <a:lnTo>
                    <a:pt x="461" y="500"/>
                  </a:lnTo>
                  <a:lnTo>
                    <a:pt x="458" y="500"/>
                  </a:lnTo>
                  <a:lnTo>
                    <a:pt x="457" y="500"/>
                  </a:lnTo>
                  <a:lnTo>
                    <a:pt x="454" y="500"/>
                  </a:lnTo>
                  <a:lnTo>
                    <a:pt x="452" y="500"/>
                  </a:lnTo>
                  <a:lnTo>
                    <a:pt x="451" y="500"/>
                  </a:lnTo>
                  <a:lnTo>
                    <a:pt x="449" y="500"/>
                  </a:lnTo>
                  <a:lnTo>
                    <a:pt x="448" y="500"/>
                  </a:lnTo>
                  <a:lnTo>
                    <a:pt x="448" y="501"/>
                  </a:lnTo>
                  <a:lnTo>
                    <a:pt x="449" y="501"/>
                  </a:lnTo>
                  <a:lnTo>
                    <a:pt x="449" y="503"/>
                  </a:lnTo>
                  <a:lnTo>
                    <a:pt x="448" y="503"/>
                  </a:lnTo>
                  <a:lnTo>
                    <a:pt x="448" y="504"/>
                  </a:lnTo>
                  <a:lnTo>
                    <a:pt x="448" y="506"/>
                  </a:lnTo>
                  <a:lnTo>
                    <a:pt x="446" y="506"/>
                  </a:lnTo>
                  <a:lnTo>
                    <a:pt x="446" y="507"/>
                  </a:lnTo>
                  <a:lnTo>
                    <a:pt x="445" y="507"/>
                  </a:lnTo>
                  <a:lnTo>
                    <a:pt x="445" y="509"/>
                  </a:lnTo>
                  <a:close/>
                  <a:moveTo>
                    <a:pt x="478" y="501"/>
                  </a:moveTo>
                  <a:lnTo>
                    <a:pt x="478" y="503"/>
                  </a:lnTo>
                  <a:lnTo>
                    <a:pt x="478" y="504"/>
                  </a:lnTo>
                  <a:lnTo>
                    <a:pt x="483" y="506"/>
                  </a:lnTo>
                  <a:lnTo>
                    <a:pt x="483" y="501"/>
                  </a:lnTo>
                  <a:lnTo>
                    <a:pt x="478" y="501"/>
                  </a:lnTo>
                  <a:close/>
                  <a:moveTo>
                    <a:pt x="490" y="522"/>
                  </a:moveTo>
                  <a:lnTo>
                    <a:pt x="493" y="522"/>
                  </a:lnTo>
                  <a:lnTo>
                    <a:pt x="495" y="522"/>
                  </a:lnTo>
                  <a:lnTo>
                    <a:pt x="495" y="521"/>
                  </a:lnTo>
                  <a:lnTo>
                    <a:pt x="495" y="518"/>
                  </a:lnTo>
                  <a:lnTo>
                    <a:pt x="493" y="518"/>
                  </a:lnTo>
                  <a:lnTo>
                    <a:pt x="490" y="518"/>
                  </a:lnTo>
                  <a:lnTo>
                    <a:pt x="490" y="521"/>
                  </a:lnTo>
                  <a:lnTo>
                    <a:pt x="490" y="522"/>
                  </a:lnTo>
                  <a:close/>
                  <a:moveTo>
                    <a:pt x="516" y="1045"/>
                  </a:moveTo>
                  <a:lnTo>
                    <a:pt x="517" y="1045"/>
                  </a:lnTo>
                  <a:lnTo>
                    <a:pt x="519" y="1045"/>
                  </a:lnTo>
                  <a:lnTo>
                    <a:pt x="520" y="1045"/>
                  </a:lnTo>
                  <a:lnTo>
                    <a:pt x="529" y="1045"/>
                  </a:lnTo>
                  <a:lnTo>
                    <a:pt x="531" y="1045"/>
                  </a:lnTo>
                  <a:lnTo>
                    <a:pt x="531" y="1031"/>
                  </a:lnTo>
                  <a:lnTo>
                    <a:pt x="516" y="1031"/>
                  </a:lnTo>
                  <a:lnTo>
                    <a:pt x="516" y="1043"/>
                  </a:lnTo>
                  <a:lnTo>
                    <a:pt x="516" y="1045"/>
                  </a:lnTo>
                  <a:close/>
                  <a:moveTo>
                    <a:pt x="528" y="497"/>
                  </a:moveTo>
                  <a:lnTo>
                    <a:pt x="528" y="506"/>
                  </a:lnTo>
                  <a:lnTo>
                    <a:pt x="528" y="507"/>
                  </a:lnTo>
                  <a:lnTo>
                    <a:pt x="528" y="509"/>
                  </a:lnTo>
                  <a:lnTo>
                    <a:pt x="529" y="527"/>
                  </a:lnTo>
                  <a:lnTo>
                    <a:pt x="541" y="527"/>
                  </a:lnTo>
                  <a:lnTo>
                    <a:pt x="546" y="525"/>
                  </a:lnTo>
                  <a:lnTo>
                    <a:pt x="546" y="513"/>
                  </a:lnTo>
                  <a:lnTo>
                    <a:pt x="546" y="512"/>
                  </a:lnTo>
                  <a:lnTo>
                    <a:pt x="546" y="510"/>
                  </a:lnTo>
                  <a:lnTo>
                    <a:pt x="546" y="509"/>
                  </a:lnTo>
                  <a:lnTo>
                    <a:pt x="546" y="507"/>
                  </a:lnTo>
                  <a:lnTo>
                    <a:pt x="546" y="506"/>
                  </a:lnTo>
                  <a:lnTo>
                    <a:pt x="546" y="500"/>
                  </a:lnTo>
                  <a:lnTo>
                    <a:pt x="546" y="498"/>
                  </a:lnTo>
                  <a:lnTo>
                    <a:pt x="546" y="493"/>
                  </a:lnTo>
                  <a:lnTo>
                    <a:pt x="543" y="493"/>
                  </a:lnTo>
                  <a:lnTo>
                    <a:pt x="540" y="493"/>
                  </a:lnTo>
                  <a:lnTo>
                    <a:pt x="532" y="493"/>
                  </a:lnTo>
                  <a:lnTo>
                    <a:pt x="528" y="493"/>
                  </a:lnTo>
                  <a:lnTo>
                    <a:pt x="528" y="497"/>
                  </a:lnTo>
                  <a:close/>
                  <a:moveTo>
                    <a:pt x="576" y="522"/>
                  </a:moveTo>
                  <a:lnTo>
                    <a:pt x="578" y="522"/>
                  </a:lnTo>
                  <a:lnTo>
                    <a:pt x="579" y="522"/>
                  </a:lnTo>
                  <a:lnTo>
                    <a:pt x="581" y="522"/>
                  </a:lnTo>
                  <a:lnTo>
                    <a:pt x="581" y="519"/>
                  </a:lnTo>
                  <a:lnTo>
                    <a:pt x="578" y="519"/>
                  </a:lnTo>
                  <a:lnTo>
                    <a:pt x="576" y="519"/>
                  </a:lnTo>
                  <a:lnTo>
                    <a:pt x="576" y="522"/>
                  </a:lnTo>
                  <a:close/>
                  <a:moveTo>
                    <a:pt x="651" y="448"/>
                  </a:moveTo>
                  <a:lnTo>
                    <a:pt x="651" y="450"/>
                  </a:lnTo>
                  <a:lnTo>
                    <a:pt x="651" y="451"/>
                  </a:lnTo>
                  <a:lnTo>
                    <a:pt x="662" y="451"/>
                  </a:lnTo>
                  <a:lnTo>
                    <a:pt x="664" y="451"/>
                  </a:lnTo>
                  <a:lnTo>
                    <a:pt x="665" y="451"/>
                  </a:lnTo>
                  <a:lnTo>
                    <a:pt x="667" y="451"/>
                  </a:lnTo>
                  <a:lnTo>
                    <a:pt x="668" y="451"/>
                  </a:lnTo>
                  <a:lnTo>
                    <a:pt x="668" y="453"/>
                  </a:lnTo>
                  <a:lnTo>
                    <a:pt x="668" y="454"/>
                  </a:lnTo>
                  <a:lnTo>
                    <a:pt x="668" y="456"/>
                  </a:lnTo>
                  <a:lnTo>
                    <a:pt x="670" y="456"/>
                  </a:lnTo>
                  <a:lnTo>
                    <a:pt x="671" y="456"/>
                  </a:lnTo>
                  <a:lnTo>
                    <a:pt x="673" y="456"/>
                  </a:lnTo>
                  <a:lnTo>
                    <a:pt x="674" y="456"/>
                  </a:lnTo>
                  <a:lnTo>
                    <a:pt x="677" y="456"/>
                  </a:lnTo>
                  <a:lnTo>
                    <a:pt x="677" y="448"/>
                  </a:lnTo>
                  <a:lnTo>
                    <a:pt x="676" y="448"/>
                  </a:lnTo>
                  <a:lnTo>
                    <a:pt x="676" y="447"/>
                  </a:lnTo>
                  <a:lnTo>
                    <a:pt x="677" y="447"/>
                  </a:lnTo>
                  <a:lnTo>
                    <a:pt x="677" y="445"/>
                  </a:lnTo>
                  <a:lnTo>
                    <a:pt x="677" y="444"/>
                  </a:lnTo>
                  <a:lnTo>
                    <a:pt x="677" y="442"/>
                  </a:lnTo>
                  <a:lnTo>
                    <a:pt x="677" y="440"/>
                  </a:lnTo>
                  <a:lnTo>
                    <a:pt x="677" y="437"/>
                  </a:lnTo>
                  <a:lnTo>
                    <a:pt x="677" y="436"/>
                  </a:lnTo>
                  <a:lnTo>
                    <a:pt x="677" y="434"/>
                  </a:lnTo>
                  <a:lnTo>
                    <a:pt x="677" y="433"/>
                  </a:lnTo>
                  <a:lnTo>
                    <a:pt x="673" y="433"/>
                  </a:lnTo>
                  <a:lnTo>
                    <a:pt x="673" y="428"/>
                  </a:lnTo>
                  <a:lnTo>
                    <a:pt x="673" y="425"/>
                  </a:lnTo>
                  <a:lnTo>
                    <a:pt x="674" y="425"/>
                  </a:lnTo>
                  <a:lnTo>
                    <a:pt x="679" y="425"/>
                  </a:lnTo>
                  <a:lnTo>
                    <a:pt x="680" y="425"/>
                  </a:lnTo>
                  <a:lnTo>
                    <a:pt x="685" y="425"/>
                  </a:lnTo>
                  <a:lnTo>
                    <a:pt x="686" y="424"/>
                  </a:lnTo>
                  <a:lnTo>
                    <a:pt x="688" y="424"/>
                  </a:lnTo>
                  <a:lnTo>
                    <a:pt x="689" y="424"/>
                  </a:lnTo>
                  <a:lnTo>
                    <a:pt x="691" y="424"/>
                  </a:lnTo>
                  <a:lnTo>
                    <a:pt x="692" y="424"/>
                  </a:lnTo>
                  <a:lnTo>
                    <a:pt x="695" y="424"/>
                  </a:lnTo>
                  <a:lnTo>
                    <a:pt x="701" y="424"/>
                  </a:lnTo>
                  <a:lnTo>
                    <a:pt x="703" y="424"/>
                  </a:lnTo>
                  <a:lnTo>
                    <a:pt x="701" y="424"/>
                  </a:lnTo>
                  <a:lnTo>
                    <a:pt x="695" y="424"/>
                  </a:lnTo>
                  <a:lnTo>
                    <a:pt x="691" y="424"/>
                  </a:lnTo>
                  <a:lnTo>
                    <a:pt x="688" y="424"/>
                  </a:lnTo>
                  <a:lnTo>
                    <a:pt x="686" y="424"/>
                  </a:lnTo>
                  <a:lnTo>
                    <a:pt x="685" y="424"/>
                  </a:lnTo>
                  <a:lnTo>
                    <a:pt x="683" y="424"/>
                  </a:lnTo>
                  <a:lnTo>
                    <a:pt x="682" y="424"/>
                  </a:lnTo>
                  <a:lnTo>
                    <a:pt x="680" y="424"/>
                  </a:lnTo>
                  <a:lnTo>
                    <a:pt x="679" y="424"/>
                  </a:lnTo>
                  <a:lnTo>
                    <a:pt x="679" y="425"/>
                  </a:lnTo>
                  <a:lnTo>
                    <a:pt x="677" y="425"/>
                  </a:lnTo>
                  <a:lnTo>
                    <a:pt x="676" y="425"/>
                  </a:lnTo>
                  <a:lnTo>
                    <a:pt x="674" y="425"/>
                  </a:lnTo>
                  <a:lnTo>
                    <a:pt x="671" y="425"/>
                  </a:lnTo>
                  <a:lnTo>
                    <a:pt x="668" y="425"/>
                  </a:lnTo>
                  <a:lnTo>
                    <a:pt x="661" y="425"/>
                  </a:lnTo>
                  <a:lnTo>
                    <a:pt x="659" y="425"/>
                  </a:lnTo>
                  <a:lnTo>
                    <a:pt x="659" y="424"/>
                  </a:lnTo>
                  <a:lnTo>
                    <a:pt x="659" y="422"/>
                  </a:lnTo>
                  <a:lnTo>
                    <a:pt x="659" y="421"/>
                  </a:lnTo>
                  <a:lnTo>
                    <a:pt x="659" y="419"/>
                  </a:lnTo>
                  <a:lnTo>
                    <a:pt x="659" y="418"/>
                  </a:lnTo>
                  <a:lnTo>
                    <a:pt x="662" y="418"/>
                  </a:lnTo>
                  <a:lnTo>
                    <a:pt x="662" y="419"/>
                  </a:lnTo>
                  <a:lnTo>
                    <a:pt x="664" y="419"/>
                  </a:lnTo>
                  <a:lnTo>
                    <a:pt x="664" y="418"/>
                  </a:lnTo>
                  <a:lnTo>
                    <a:pt x="664" y="416"/>
                  </a:lnTo>
                  <a:lnTo>
                    <a:pt x="664" y="415"/>
                  </a:lnTo>
                  <a:lnTo>
                    <a:pt x="664" y="413"/>
                  </a:lnTo>
                  <a:lnTo>
                    <a:pt x="668" y="413"/>
                  </a:lnTo>
                  <a:lnTo>
                    <a:pt x="668" y="412"/>
                  </a:lnTo>
                  <a:lnTo>
                    <a:pt x="668" y="409"/>
                  </a:lnTo>
                  <a:lnTo>
                    <a:pt x="668" y="407"/>
                  </a:lnTo>
                  <a:lnTo>
                    <a:pt x="664" y="407"/>
                  </a:lnTo>
                  <a:lnTo>
                    <a:pt x="661" y="407"/>
                  </a:lnTo>
                  <a:lnTo>
                    <a:pt x="661" y="410"/>
                  </a:lnTo>
                  <a:lnTo>
                    <a:pt x="662" y="410"/>
                  </a:lnTo>
                  <a:lnTo>
                    <a:pt x="662" y="412"/>
                  </a:lnTo>
                  <a:lnTo>
                    <a:pt x="659" y="412"/>
                  </a:lnTo>
                  <a:lnTo>
                    <a:pt x="658" y="412"/>
                  </a:lnTo>
                  <a:lnTo>
                    <a:pt x="656" y="412"/>
                  </a:lnTo>
                  <a:lnTo>
                    <a:pt x="655" y="412"/>
                  </a:lnTo>
                  <a:lnTo>
                    <a:pt x="655" y="415"/>
                  </a:lnTo>
                  <a:lnTo>
                    <a:pt x="655" y="416"/>
                  </a:lnTo>
                  <a:lnTo>
                    <a:pt x="653" y="416"/>
                  </a:lnTo>
                  <a:lnTo>
                    <a:pt x="651" y="416"/>
                  </a:lnTo>
                  <a:lnTo>
                    <a:pt x="651" y="419"/>
                  </a:lnTo>
                  <a:lnTo>
                    <a:pt x="651" y="424"/>
                  </a:lnTo>
                  <a:lnTo>
                    <a:pt x="651" y="425"/>
                  </a:lnTo>
                  <a:lnTo>
                    <a:pt x="651" y="427"/>
                  </a:lnTo>
                  <a:lnTo>
                    <a:pt x="651" y="430"/>
                  </a:lnTo>
                  <a:lnTo>
                    <a:pt x="651" y="434"/>
                  </a:lnTo>
                  <a:lnTo>
                    <a:pt x="651" y="437"/>
                  </a:lnTo>
                  <a:lnTo>
                    <a:pt x="651" y="440"/>
                  </a:lnTo>
                  <a:lnTo>
                    <a:pt x="651" y="442"/>
                  </a:lnTo>
                  <a:lnTo>
                    <a:pt x="651" y="444"/>
                  </a:lnTo>
                  <a:lnTo>
                    <a:pt x="651" y="448"/>
                  </a:lnTo>
                  <a:close/>
                  <a:moveTo>
                    <a:pt x="651" y="333"/>
                  </a:moveTo>
                  <a:lnTo>
                    <a:pt x="655" y="333"/>
                  </a:lnTo>
                  <a:lnTo>
                    <a:pt x="655" y="330"/>
                  </a:lnTo>
                  <a:lnTo>
                    <a:pt x="655" y="328"/>
                  </a:lnTo>
                  <a:lnTo>
                    <a:pt x="651" y="328"/>
                  </a:lnTo>
                  <a:lnTo>
                    <a:pt x="651" y="330"/>
                  </a:lnTo>
                  <a:lnTo>
                    <a:pt x="651" y="331"/>
                  </a:lnTo>
                  <a:lnTo>
                    <a:pt x="651" y="333"/>
                  </a:lnTo>
                  <a:close/>
                  <a:moveTo>
                    <a:pt x="651" y="344"/>
                  </a:moveTo>
                  <a:lnTo>
                    <a:pt x="651" y="345"/>
                  </a:lnTo>
                  <a:lnTo>
                    <a:pt x="651" y="347"/>
                  </a:lnTo>
                  <a:lnTo>
                    <a:pt x="658" y="347"/>
                  </a:lnTo>
                  <a:lnTo>
                    <a:pt x="661" y="347"/>
                  </a:lnTo>
                  <a:lnTo>
                    <a:pt x="662" y="347"/>
                  </a:lnTo>
                  <a:lnTo>
                    <a:pt x="664" y="347"/>
                  </a:lnTo>
                  <a:lnTo>
                    <a:pt x="665" y="347"/>
                  </a:lnTo>
                  <a:lnTo>
                    <a:pt x="667" y="347"/>
                  </a:lnTo>
                  <a:lnTo>
                    <a:pt x="668" y="347"/>
                  </a:lnTo>
                  <a:lnTo>
                    <a:pt x="668" y="341"/>
                  </a:lnTo>
                  <a:lnTo>
                    <a:pt x="670" y="341"/>
                  </a:lnTo>
                  <a:lnTo>
                    <a:pt x="670" y="347"/>
                  </a:lnTo>
                  <a:lnTo>
                    <a:pt x="668" y="347"/>
                  </a:lnTo>
                  <a:lnTo>
                    <a:pt x="668" y="354"/>
                  </a:lnTo>
                  <a:lnTo>
                    <a:pt x="668" y="356"/>
                  </a:lnTo>
                  <a:lnTo>
                    <a:pt x="670" y="356"/>
                  </a:lnTo>
                  <a:lnTo>
                    <a:pt x="673" y="356"/>
                  </a:lnTo>
                  <a:lnTo>
                    <a:pt x="674" y="356"/>
                  </a:lnTo>
                  <a:lnTo>
                    <a:pt x="674" y="354"/>
                  </a:lnTo>
                  <a:lnTo>
                    <a:pt x="674" y="353"/>
                  </a:lnTo>
                  <a:lnTo>
                    <a:pt x="676" y="351"/>
                  </a:lnTo>
                  <a:lnTo>
                    <a:pt x="680" y="351"/>
                  </a:lnTo>
                  <a:lnTo>
                    <a:pt x="682" y="347"/>
                  </a:lnTo>
                  <a:lnTo>
                    <a:pt x="683" y="345"/>
                  </a:lnTo>
                  <a:lnTo>
                    <a:pt x="683" y="344"/>
                  </a:lnTo>
                  <a:lnTo>
                    <a:pt x="683" y="342"/>
                  </a:lnTo>
                  <a:lnTo>
                    <a:pt x="682" y="342"/>
                  </a:lnTo>
                  <a:lnTo>
                    <a:pt x="682" y="338"/>
                  </a:lnTo>
                  <a:lnTo>
                    <a:pt x="683" y="338"/>
                  </a:lnTo>
                  <a:lnTo>
                    <a:pt x="685" y="338"/>
                  </a:lnTo>
                  <a:lnTo>
                    <a:pt x="683" y="338"/>
                  </a:lnTo>
                  <a:lnTo>
                    <a:pt x="682" y="338"/>
                  </a:lnTo>
                  <a:lnTo>
                    <a:pt x="677" y="338"/>
                  </a:lnTo>
                  <a:lnTo>
                    <a:pt x="677" y="339"/>
                  </a:lnTo>
                  <a:lnTo>
                    <a:pt x="677" y="342"/>
                  </a:lnTo>
                  <a:lnTo>
                    <a:pt x="674" y="342"/>
                  </a:lnTo>
                  <a:lnTo>
                    <a:pt x="674" y="341"/>
                  </a:lnTo>
                  <a:lnTo>
                    <a:pt x="674" y="338"/>
                  </a:lnTo>
                  <a:lnTo>
                    <a:pt x="670" y="338"/>
                  </a:lnTo>
                  <a:lnTo>
                    <a:pt x="668" y="338"/>
                  </a:lnTo>
                  <a:lnTo>
                    <a:pt x="668" y="336"/>
                  </a:lnTo>
                  <a:lnTo>
                    <a:pt x="668" y="328"/>
                  </a:lnTo>
                  <a:lnTo>
                    <a:pt x="664" y="328"/>
                  </a:lnTo>
                  <a:lnTo>
                    <a:pt x="664" y="330"/>
                  </a:lnTo>
                  <a:lnTo>
                    <a:pt x="664" y="333"/>
                  </a:lnTo>
                  <a:lnTo>
                    <a:pt x="659" y="333"/>
                  </a:lnTo>
                  <a:lnTo>
                    <a:pt x="659" y="338"/>
                  </a:lnTo>
                  <a:lnTo>
                    <a:pt x="658" y="338"/>
                  </a:lnTo>
                  <a:lnTo>
                    <a:pt x="656" y="338"/>
                  </a:lnTo>
                  <a:lnTo>
                    <a:pt x="655" y="338"/>
                  </a:lnTo>
                  <a:lnTo>
                    <a:pt x="655" y="336"/>
                  </a:lnTo>
                  <a:lnTo>
                    <a:pt x="651" y="336"/>
                  </a:lnTo>
                  <a:lnTo>
                    <a:pt x="651" y="338"/>
                  </a:lnTo>
                  <a:lnTo>
                    <a:pt x="651" y="339"/>
                  </a:lnTo>
                  <a:lnTo>
                    <a:pt x="651" y="342"/>
                  </a:lnTo>
                  <a:lnTo>
                    <a:pt x="651" y="344"/>
                  </a:lnTo>
                  <a:close/>
                  <a:moveTo>
                    <a:pt x="673" y="324"/>
                  </a:moveTo>
                  <a:lnTo>
                    <a:pt x="676" y="324"/>
                  </a:lnTo>
                  <a:lnTo>
                    <a:pt x="677" y="325"/>
                  </a:lnTo>
                  <a:lnTo>
                    <a:pt x="677" y="327"/>
                  </a:lnTo>
                  <a:lnTo>
                    <a:pt x="677" y="328"/>
                  </a:lnTo>
                  <a:lnTo>
                    <a:pt x="679" y="328"/>
                  </a:lnTo>
                  <a:lnTo>
                    <a:pt x="685" y="328"/>
                  </a:lnTo>
                  <a:lnTo>
                    <a:pt x="688" y="328"/>
                  </a:lnTo>
                  <a:lnTo>
                    <a:pt x="688" y="327"/>
                  </a:lnTo>
                  <a:lnTo>
                    <a:pt x="688" y="325"/>
                  </a:lnTo>
                  <a:lnTo>
                    <a:pt x="688" y="324"/>
                  </a:lnTo>
                  <a:lnTo>
                    <a:pt x="685" y="324"/>
                  </a:lnTo>
                  <a:lnTo>
                    <a:pt x="685" y="322"/>
                  </a:lnTo>
                  <a:lnTo>
                    <a:pt x="685" y="321"/>
                  </a:lnTo>
                  <a:lnTo>
                    <a:pt x="677" y="321"/>
                  </a:lnTo>
                  <a:lnTo>
                    <a:pt x="676" y="321"/>
                  </a:lnTo>
                  <a:lnTo>
                    <a:pt x="676" y="324"/>
                  </a:lnTo>
                  <a:lnTo>
                    <a:pt x="673" y="324"/>
                  </a:lnTo>
                  <a:close/>
                  <a:moveTo>
                    <a:pt x="685" y="1364"/>
                  </a:moveTo>
                  <a:lnTo>
                    <a:pt x="686" y="1364"/>
                  </a:lnTo>
                  <a:lnTo>
                    <a:pt x="686" y="1366"/>
                  </a:lnTo>
                  <a:lnTo>
                    <a:pt x="688" y="1366"/>
                  </a:lnTo>
                  <a:lnTo>
                    <a:pt x="689" y="1366"/>
                  </a:lnTo>
                  <a:lnTo>
                    <a:pt x="691" y="1366"/>
                  </a:lnTo>
                  <a:lnTo>
                    <a:pt x="691" y="1364"/>
                  </a:lnTo>
                  <a:lnTo>
                    <a:pt x="689" y="1364"/>
                  </a:lnTo>
                  <a:lnTo>
                    <a:pt x="689" y="1363"/>
                  </a:lnTo>
                  <a:lnTo>
                    <a:pt x="691" y="1363"/>
                  </a:lnTo>
                  <a:lnTo>
                    <a:pt x="691" y="1364"/>
                  </a:lnTo>
                  <a:lnTo>
                    <a:pt x="691" y="1366"/>
                  </a:lnTo>
                  <a:lnTo>
                    <a:pt x="692" y="1366"/>
                  </a:lnTo>
                  <a:lnTo>
                    <a:pt x="694" y="1366"/>
                  </a:lnTo>
                  <a:lnTo>
                    <a:pt x="695" y="1367"/>
                  </a:lnTo>
                  <a:lnTo>
                    <a:pt x="697" y="1367"/>
                  </a:lnTo>
                  <a:lnTo>
                    <a:pt x="695" y="1366"/>
                  </a:lnTo>
                  <a:lnTo>
                    <a:pt x="695" y="1364"/>
                  </a:lnTo>
                  <a:lnTo>
                    <a:pt x="695" y="1363"/>
                  </a:lnTo>
                  <a:lnTo>
                    <a:pt x="695" y="1361"/>
                  </a:lnTo>
                  <a:lnTo>
                    <a:pt x="694" y="1361"/>
                  </a:lnTo>
                  <a:lnTo>
                    <a:pt x="692" y="1361"/>
                  </a:lnTo>
                  <a:lnTo>
                    <a:pt x="689" y="1361"/>
                  </a:lnTo>
                  <a:lnTo>
                    <a:pt x="688" y="1361"/>
                  </a:lnTo>
                  <a:lnTo>
                    <a:pt x="686" y="1361"/>
                  </a:lnTo>
                  <a:lnTo>
                    <a:pt x="685" y="1361"/>
                  </a:lnTo>
                  <a:lnTo>
                    <a:pt x="685" y="1363"/>
                  </a:lnTo>
                  <a:lnTo>
                    <a:pt x="685" y="1364"/>
                  </a:lnTo>
                  <a:close/>
                  <a:moveTo>
                    <a:pt x="685" y="342"/>
                  </a:moveTo>
                  <a:lnTo>
                    <a:pt x="685" y="344"/>
                  </a:lnTo>
                  <a:lnTo>
                    <a:pt x="685" y="350"/>
                  </a:lnTo>
                  <a:lnTo>
                    <a:pt x="685" y="351"/>
                  </a:lnTo>
                  <a:lnTo>
                    <a:pt x="689" y="351"/>
                  </a:lnTo>
                  <a:lnTo>
                    <a:pt x="689" y="354"/>
                  </a:lnTo>
                  <a:lnTo>
                    <a:pt x="689" y="356"/>
                  </a:lnTo>
                  <a:lnTo>
                    <a:pt x="688" y="356"/>
                  </a:lnTo>
                  <a:lnTo>
                    <a:pt x="685" y="356"/>
                  </a:lnTo>
                  <a:lnTo>
                    <a:pt x="685" y="359"/>
                  </a:lnTo>
                  <a:lnTo>
                    <a:pt x="685" y="360"/>
                  </a:lnTo>
                  <a:lnTo>
                    <a:pt x="685" y="362"/>
                  </a:lnTo>
                  <a:lnTo>
                    <a:pt x="685" y="365"/>
                  </a:lnTo>
                  <a:lnTo>
                    <a:pt x="685" y="366"/>
                  </a:lnTo>
                  <a:lnTo>
                    <a:pt x="685" y="368"/>
                  </a:lnTo>
                  <a:lnTo>
                    <a:pt x="685" y="369"/>
                  </a:lnTo>
                  <a:lnTo>
                    <a:pt x="685" y="372"/>
                  </a:lnTo>
                  <a:lnTo>
                    <a:pt x="686" y="372"/>
                  </a:lnTo>
                  <a:lnTo>
                    <a:pt x="691" y="372"/>
                  </a:lnTo>
                  <a:lnTo>
                    <a:pt x="694" y="372"/>
                  </a:lnTo>
                  <a:lnTo>
                    <a:pt x="695" y="372"/>
                  </a:lnTo>
                  <a:lnTo>
                    <a:pt x="701" y="372"/>
                  </a:lnTo>
                  <a:lnTo>
                    <a:pt x="703" y="372"/>
                  </a:lnTo>
                  <a:lnTo>
                    <a:pt x="703" y="369"/>
                  </a:lnTo>
                  <a:lnTo>
                    <a:pt x="703" y="363"/>
                  </a:lnTo>
                  <a:lnTo>
                    <a:pt x="707" y="363"/>
                  </a:lnTo>
                  <a:lnTo>
                    <a:pt x="707" y="365"/>
                  </a:lnTo>
                  <a:lnTo>
                    <a:pt x="707" y="366"/>
                  </a:lnTo>
                  <a:lnTo>
                    <a:pt x="707" y="368"/>
                  </a:lnTo>
                  <a:lnTo>
                    <a:pt x="710" y="368"/>
                  </a:lnTo>
                  <a:lnTo>
                    <a:pt x="712" y="368"/>
                  </a:lnTo>
                  <a:lnTo>
                    <a:pt x="712" y="363"/>
                  </a:lnTo>
                  <a:lnTo>
                    <a:pt x="712" y="356"/>
                  </a:lnTo>
                  <a:lnTo>
                    <a:pt x="709" y="356"/>
                  </a:lnTo>
                  <a:lnTo>
                    <a:pt x="707" y="356"/>
                  </a:lnTo>
                  <a:lnTo>
                    <a:pt x="704" y="356"/>
                  </a:lnTo>
                  <a:lnTo>
                    <a:pt x="703" y="356"/>
                  </a:lnTo>
                  <a:lnTo>
                    <a:pt x="701" y="356"/>
                  </a:lnTo>
                  <a:lnTo>
                    <a:pt x="698" y="356"/>
                  </a:lnTo>
                  <a:lnTo>
                    <a:pt x="695" y="356"/>
                  </a:lnTo>
                  <a:lnTo>
                    <a:pt x="694" y="356"/>
                  </a:lnTo>
                  <a:lnTo>
                    <a:pt x="692" y="356"/>
                  </a:lnTo>
                  <a:lnTo>
                    <a:pt x="692" y="351"/>
                  </a:lnTo>
                  <a:lnTo>
                    <a:pt x="694" y="351"/>
                  </a:lnTo>
                  <a:lnTo>
                    <a:pt x="697" y="351"/>
                  </a:lnTo>
                  <a:lnTo>
                    <a:pt x="701" y="351"/>
                  </a:lnTo>
                  <a:lnTo>
                    <a:pt x="703" y="351"/>
                  </a:lnTo>
                  <a:lnTo>
                    <a:pt x="703" y="350"/>
                  </a:lnTo>
                  <a:lnTo>
                    <a:pt x="703" y="347"/>
                  </a:lnTo>
                  <a:lnTo>
                    <a:pt x="703" y="345"/>
                  </a:lnTo>
                  <a:lnTo>
                    <a:pt x="703" y="344"/>
                  </a:lnTo>
                  <a:lnTo>
                    <a:pt x="703" y="342"/>
                  </a:lnTo>
                  <a:lnTo>
                    <a:pt x="703" y="341"/>
                  </a:lnTo>
                  <a:lnTo>
                    <a:pt x="703" y="338"/>
                  </a:lnTo>
                  <a:lnTo>
                    <a:pt x="701" y="338"/>
                  </a:lnTo>
                  <a:lnTo>
                    <a:pt x="698" y="338"/>
                  </a:lnTo>
                  <a:lnTo>
                    <a:pt x="695" y="338"/>
                  </a:lnTo>
                  <a:lnTo>
                    <a:pt x="691" y="338"/>
                  </a:lnTo>
                  <a:lnTo>
                    <a:pt x="689" y="338"/>
                  </a:lnTo>
                  <a:lnTo>
                    <a:pt x="688" y="338"/>
                  </a:lnTo>
                  <a:lnTo>
                    <a:pt x="686" y="341"/>
                  </a:lnTo>
                  <a:lnTo>
                    <a:pt x="685" y="342"/>
                  </a:lnTo>
                  <a:close/>
                  <a:moveTo>
                    <a:pt x="778" y="636"/>
                  </a:moveTo>
                  <a:lnTo>
                    <a:pt x="778" y="637"/>
                  </a:lnTo>
                  <a:lnTo>
                    <a:pt x="780" y="637"/>
                  </a:lnTo>
                  <a:lnTo>
                    <a:pt x="780" y="636"/>
                  </a:lnTo>
                  <a:lnTo>
                    <a:pt x="781" y="636"/>
                  </a:lnTo>
                  <a:lnTo>
                    <a:pt x="781" y="634"/>
                  </a:lnTo>
                  <a:lnTo>
                    <a:pt x="780" y="634"/>
                  </a:lnTo>
                  <a:lnTo>
                    <a:pt x="778" y="634"/>
                  </a:lnTo>
                  <a:lnTo>
                    <a:pt x="778" y="636"/>
                  </a:lnTo>
                  <a:close/>
                  <a:moveTo>
                    <a:pt x="784" y="639"/>
                  </a:moveTo>
                  <a:lnTo>
                    <a:pt x="786" y="639"/>
                  </a:lnTo>
                  <a:lnTo>
                    <a:pt x="786" y="636"/>
                  </a:lnTo>
                  <a:lnTo>
                    <a:pt x="787" y="636"/>
                  </a:lnTo>
                  <a:lnTo>
                    <a:pt x="789" y="636"/>
                  </a:lnTo>
                  <a:lnTo>
                    <a:pt x="789" y="634"/>
                  </a:lnTo>
                  <a:lnTo>
                    <a:pt x="787" y="634"/>
                  </a:lnTo>
                  <a:lnTo>
                    <a:pt x="784" y="634"/>
                  </a:lnTo>
                  <a:lnTo>
                    <a:pt x="784" y="636"/>
                  </a:lnTo>
                  <a:lnTo>
                    <a:pt x="784" y="639"/>
                  </a:lnTo>
                  <a:close/>
                  <a:moveTo>
                    <a:pt x="306" y="1398"/>
                  </a:moveTo>
                  <a:lnTo>
                    <a:pt x="308" y="1398"/>
                  </a:lnTo>
                  <a:lnTo>
                    <a:pt x="315" y="1398"/>
                  </a:lnTo>
                  <a:lnTo>
                    <a:pt x="324" y="1398"/>
                  </a:lnTo>
                  <a:lnTo>
                    <a:pt x="330" y="1398"/>
                  </a:lnTo>
                  <a:lnTo>
                    <a:pt x="332" y="1398"/>
                  </a:lnTo>
                  <a:lnTo>
                    <a:pt x="336" y="1398"/>
                  </a:lnTo>
                  <a:lnTo>
                    <a:pt x="341" y="1398"/>
                  </a:lnTo>
                  <a:lnTo>
                    <a:pt x="342" y="1398"/>
                  </a:lnTo>
                  <a:lnTo>
                    <a:pt x="347" y="1398"/>
                  </a:lnTo>
                  <a:lnTo>
                    <a:pt x="348" y="1398"/>
                  </a:lnTo>
                  <a:lnTo>
                    <a:pt x="351" y="1398"/>
                  </a:lnTo>
                  <a:lnTo>
                    <a:pt x="353" y="1398"/>
                  </a:lnTo>
                  <a:lnTo>
                    <a:pt x="354" y="1396"/>
                  </a:lnTo>
                  <a:lnTo>
                    <a:pt x="356" y="1394"/>
                  </a:lnTo>
                  <a:lnTo>
                    <a:pt x="357" y="1394"/>
                  </a:lnTo>
                  <a:lnTo>
                    <a:pt x="357" y="1393"/>
                  </a:lnTo>
                  <a:lnTo>
                    <a:pt x="357" y="1388"/>
                  </a:lnTo>
                  <a:lnTo>
                    <a:pt x="362" y="1388"/>
                  </a:lnTo>
                  <a:lnTo>
                    <a:pt x="365" y="1388"/>
                  </a:lnTo>
                  <a:lnTo>
                    <a:pt x="365" y="1384"/>
                  </a:lnTo>
                  <a:lnTo>
                    <a:pt x="365" y="1381"/>
                  </a:lnTo>
                  <a:lnTo>
                    <a:pt x="365" y="1379"/>
                  </a:lnTo>
                  <a:lnTo>
                    <a:pt x="369" y="1379"/>
                  </a:lnTo>
                  <a:lnTo>
                    <a:pt x="374" y="1381"/>
                  </a:lnTo>
                  <a:lnTo>
                    <a:pt x="383" y="1379"/>
                  </a:lnTo>
                  <a:lnTo>
                    <a:pt x="385" y="1379"/>
                  </a:lnTo>
                  <a:lnTo>
                    <a:pt x="385" y="1378"/>
                  </a:lnTo>
                  <a:lnTo>
                    <a:pt x="386" y="1378"/>
                  </a:lnTo>
                  <a:lnTo>
                    <a:pt x="386" y="1376"/>
                  </a:lnTo>
                  <a:lnTo>
                    <a:pt x="383" y="1376"/>
                  </a:lnTo>
                  <a:lnTo>
                    <a:pt x="378" y="1376"/>
                  </a:lnTo>
                  <a:lnTo>
                    <a:pt x="374" y="1376"/>
                  </a:lnTo>
                  <a:lnTo>
                    <a:pt x="374" y="1372"/>
                  </a:lnTo>
                  <a:lnTo>
                    <a:pt x="374" y="1370"/>
                  </a:lnTo>
                  <a:lnTo>
                    <a:pt x="374" y="1364"/>
                  </a:lnTo>
                  <a:lnTo>
                    <a:pt x="374" y="1363"/>
                  </a:lnTo>
                  <a:lnTo>
                    <a:pt x="371" y="1366"/>
                  </a:lnTo>
                  <a:lnTo>
                    <a:pt x="368" y="1367"/>
                  </a:lnTo>
                  <a:lnTo>
                    <a:pt x="366" y="1370"/>
                  </a:lnTo>
                  <a:lnTo>
                    <a:pt x="365" y="1370"/>
                  </a:lnTo>
                  <a:lnTo>
                    <a:pt x="365" y="1372"/>
                  </a:lnTo>
                  <a:lnTo>
                    <a:pt x="360" y="1372"/>
                  </a:lnTo>
                  <a:lnTo>
                    <a:pt x="357" y="1372"/>
                  </a:lnTo>
                  <a:lnTo>
                    <a:pt x="356" y="1372"/>
                  </a:lnTo>
                  <a:lnTo>
                    <a:pt x="348" y="1372"/>
                  </a:lnTo>
                  <a:lnTo>
                    <a:pt x="348" y="1363"/>
                  </a:lnTo>
                  <a:lnTo>
                    <a:pt x="354" y="1363"/>
                  </a:lnTo>
                  <a:lnTo>
                    <a:pt x="356" y="1363"/>
                  </a:lnTo>
                  <a:lnTo>
                    <a:pt x="357" y="1363"/>
                  </a:lnTo>
                  <a:lnTo>
                    <a:pt x="357" y="1354"/>
                  </a:lnTo>
                  <a:lnTo>
                    <a:pt x="357" y="1351"/>
                  </a:lnTo>
                  <a:lnTo>
                    <a:pt x="356" y="1351"/>
                  </a:lnTo>
                  <a:lnTo>
                    <a:pt x="354" y="1351"/>
                  </a:lnTo>
                  <a:lnTo>
                    <a:pt x="354" y="1348"/>
                  </a:lnTo>
                  <a:lnTo>
                    <a:pt x="356" y="1348"/>
                  </a:lnTo>
                  <a:lnTo>
                    <a:pt x="357" y="1348"/>
                  </a:lnTo>
                  <a:lnTo>
                    <a:pt x="357" y="1346"/>
                  </a:lnTo>
                  <a:lnTo>
                    <a:pt x="356" y="1346"/>
                  </a:lnTo>
                  <a:lnTo>
                    <a:pt x="356" y="1345"/>
                  </a:lnTo>
                  <a:lnTo>
                    <a:pt x="354" y="1345"/>
                  </a:lnTo>
                  <a:lnTo>
                    <a:pt x="348" y="1345"/>
                  </a:lnTo>
                  <a:lnTo>
                    <a:pt x="341" y="1345"/>
                  </a:lnTo>
                  <a:lnTo>
                    <a:pt x="341" y="1349"/>
                  </a:lnTo>
                  <a:lnTo>
                    <a:pt x="341" y="1352"/>
                  </a:lnTo>
                  <a:lnTo>
                    <a:pt x="339" y="1352"/>
                  </a:lnTo>
                  <a:lnTo>
                    <a:pt x="339" y="1354"/>
                  </a:lnTo>
                  <a:lnTo>
                    <a:pt x="339" y="1352"/>
                  </a:lnTo>
                  <a:lnTo>
                    <a:pt x="338" y="1352"/>
                  </a:lnTo>
                  <a:lnTo>
                    <a:pt x="336" y="1354"/>
                  </a:lnTo>
                  <a:lnTo>
                    <a:pt x="335" y="1354"/>
                  </a:lnTo>
                  <a:lnTo>
                    <a:pt x="333" y="1354"/>
                  </a:lnTo>
                  <a:lnTo>
                    <a:pt x="333" y="1355"/>
                  </a:lnTo>
                  <a:lnTo>
                    <a:pt x="335" y="1355"/>
                  </a:lnTo>
                  <a:lnTo>
                    <a:pt x="335" y="1358"/>
                  </a:lnTo>
                  <a:lnTo>
                    <a:pt x="335" y="1360"/>
                  </a:lnTo>
                  <a:lnTo>
                    <a:pt x="335" y="1363"/>
                  </a:lnTo>
                  <a:lnTo>
                    <a:pt x="333" y="1363"/>
                  </a:lnTo>
                  <a:lnTo>
                    <a:pt x="333" y="1379"/>
                  </a:lnTo>
                  <a:lnTo>
                    <a:pt x="333" y="1381"/>
                  </a:lnTo>
                  <a:lnTo>
                    <a:pt x="332" y="1379"/>
                  </a:lnTo>
                  <a:lnTo>
                    <a:pt x="332" y="1381"/>
                  </a:lnTo>
                  <a:lnTo>
                    <a:pt x="326" y="1381"/>
                  </a:lnTo>
                  <a:lnTo>
                    <a:pt x="321" y="1381"/>
                  </a:lnTo>
                  <a:lnTo>
                    <a:pt x="317" y="1381"/>
                  </a:lnTo>
                  <a:lnTo>
                    <a:pt x="315" y="1381"/>
                  </a:lnTo>
                  <a:lnTo>
                    <a:pt x="312" y="1381"/>
                  </a:lnTo>
                  <a:lnTo>
                    <a:pt x="308" y="1381"/>
                  </a:lnTo>
                  <a:lnTo>
                    <a:pt x="306" y="1381"/>
                  </a:lnTo>
                  <a:lnTo>
                    <a:pt x="306" y="1387"/>
                  </a:lnTo>
                  <a:lnTo>
                    <a:pt x="306" y="1390"/>
                  </a:lnTo>
                  <a:lnTo>
                    <a:pt x="306" y="1393"/>
                  </a:lnTo>
                  <a:lnTo>
                    <a:pt x="306" y="1398"/>
                  </a:lnTo>
                  <a:close/>
                  <a:moveTo>
                    <a:pt x="685" y="338"/>
                  </a:moveTo>
                  <a:lnTo>
                    <a:pt x="685" y="341"/>
                  </a:lnTo>
                  <a:lnTo>
                    <a:pt x="686" y="341"/>
                  </a:lnTo>
                  <a:lnTo>
                    <a:pt x="686" y="339"/>
                  </a:lnTo>
                  <a:lnTo>
                    <a:pt x="686" y="338"/>
                  </a:lnTo>
                  <a:lnTo>
                    <a:pt x="685" y="338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200"/>
            </a:p>
          </p:txBody>
        </p:sp>
        <p:sp>
          <p:nvSpPr>
            <p:cNvPr id="1166" name="Freeform 1459">
              <a:extLst>
                <a:ext uri="{FF2B5EF4-FFF2-40B4-BE49-F238E27FC236}">
                  <a16:creationId xmlns:a16="http://schemas.microsoft.com/office/drawing/2014/main" id="{17FE86C8-D1F2-2AF9-F816-A1F23794C6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8172" y="3101748"/>
              <a:ext cx="870779" cy="786916"/>
            </a:xfrm>
            <a:custGeom>
              <a:avLst/>
              <a:gdLst>
                <a:gd name="T0" fmla="*/ 621 w 623"/>
                <a:gd name="T1" fmla="*/ 195 h 563"/>
                <a:gd name="T2" fmla="*/ 620 w 623"/>
                <a:gd name="T3" fmla="*/ 218 h 563"/>
                <a:gd name="T4" fmla="*/ 580 w 623"/>
                <a:gd name="T5" fmla="*/ 197 h 563"/>
                <a:gd name="T6" fmla="*/ 547 w 623"/>
                <a:gd name="T7" fmla="*/ 229 h 563"/>
                <a:gd name="T8" fmla="*/ 506 w 623"/>
                <a:gd name="T9" fmla="*/ 95 h 563"/>
                <a:gd name="T10" fmla="*/ 1 w 623"/>
                <a:gd name="T11" fmla="*/ 348 h 563"/>
                <a:gd name="T12" fmla="*/ 30 w 623"/>
                <a:gd name="T13" fmla="*/ 300 h 563"/>
                <a:gd name="T14" fmla="*/ 27 w 623"/>
                <a:gd name="T15" fmla="*/ 218 h 563"/>
                <a:gd name="T16" fmla="*/ 9 w 623"/>
                <a:gd name="T17" fmla="*/ 174 h 563"/>
                <a:gd name="T18" fmla="*/ 67 w 623"/>
                <a:gd name="T19" fmla="*/ 167 h 563"/>
                <a:gd name="T20" fmla="*/ 110 w 623"/>
                <a:gd name="T21" fmla="*/ 139 h 563"/>
                <a:gd name="T22" fmla="*/ 172 w 623"/>
                <a:gd name="T23" fmla="*/ 112 h 563"/>
                <a:gd name="T24" fmla="*/ 233 w 623"/>
                <a:gd name="T25" fmla="*/ 91 h 563"/>
                <a:gd name="T26" fmla="*/ 258 w 623"/>
                <a:gd name="T27" fmla="*/ 77 h 563"/>
                <a:gd name="T28" fmla="*/ 327 w 623"/>
                <a:gd name="T29" fmla="*/ 64 h 563"/>
                <a:gd name="T30" fmla="*/ 353 w 623"/>
                <a:gd name="T31" fmla="*/ 36 h 563"/>
                <a:gd name="T32" fmla="*/ 384 w 623"/>
                <a:gd name="T33" fmla="*/ 12 h 563"/>
                <a:gd name="T34" fmla="*/ 417 w 623"/>
                <a:gd name="T35" fmla="*/ 33 h 563"/>
                <a:gd name="T36" fmla="*/ 502 w 623"/>
                <a:gd name="T37" fmla="*/ 83 h 563"/>
                <a:gd name="T38" fmla="*/ 455 w 623"/>
                <a:gd name="T39" fmla="*/ 95 h 563"/>
                <a:gd name="T40" fmla="*/ 451 w 623"/>
                <a:gd name="T41" fmla="*/ 132 h 563"/>
                <a:gd name="T42" fmla="*/ 493 w 623"/>
                <a:gd name="T43" fmla="*/ 130 h 563"/>
                <a:gd name="T44" fmla="*/ 520 w 623"/>
                <a:gd name="T45" fmla="*/ 126 h 563"/>
                <a:gd name="T46" fmla="*/ 537 w 623"/>
                <a:gd name="T47" fmla="*/ 157 h 563"/>
                <a:gd name="T48" fmla="*/ 550 w 623"/>
                <a:gd name="T49" fmla="*/ 188 h 563"/>
                <a:gd name="T50" fmla="*/ 515 w 623"/>
                <a:gd name="T51" fmla="*/ 194 h 563"/>
                <a:gd name="T52" fmla="*/ 528 w 623"/>
                <a:gd name="T53" fmla="*/ 226 h 563"/>
                <a:gd name="T54" fmla="*/ 469 w 623"/>
                <a:gd name="T55" fmla="*/ 221 h 563"/>
                <a:gd name="T56" fmla="*/ 467 w 623"/>
                <a:gd name="T57" fmla="*/ 251 h 563"/>
                <a:gd name="T58" fmla="*/ 511 w 623"/>
                <a:gd name="T59" fmla="*/ 244 h 563"/>
                <a:gd name="T60" fmla="*/ 502 w 623"/>
                <a:gd name="T61" fmla="*/ 277 h 563"/>
                <a:gd name="T62" fmla="*/ 515 w 623"/>
                <a:gd name="T63" fmla="*/ 286 h 563"/>
                <a:gd name="T64" fmla="*/ 540 w 623"/>
                <a:gd name="T65" fmla="*/ 270 h 563"/>
                <a:gd name="T66" fmla="*/ 571 w 623"/>
                <a:gd name="T67" fmla="*/ 244 h 563"/>
                <a:gd name="T68" fmla="*/ 550 w 623"/>
                <a:gd name="T69" fmla="*/ 209 h 563"/>
                <a:gd name="T70" fmla="*/ 570 w 623"/>
                <a:gd name="T71" fmla="*/ 227 h 563"/>
                <a:gd name="T72" fmla="*/ 588 w 623"/>
                <a:gd name="T73" fmla="*/ 253 h 563"/>
                <a:gd name="T74" fmla="*/ 621 w 623"/>
                <a:gd name="T75" fmla="*/ 286 h 563"/>
                <a:gd name="T76" fmla="*/ 616 w 623"/>
                <a:gd name="T77" fmla="*/ 336 h 563"/>
                <a:gd name="T78" fmla="*/ 616 w 623"/>
                <a:gd name="T79" fmla="*/ 429 h 563"/>
                <a:gd name="T80" fmla="*/ 618 w 623"/>
                <a:gd name="T81" fmla="*/ 506 h 563"/>
                <a:gd name="T82" fmla="*/ 543 w 623"/>
                <a:gd name="T83" fmla="*/ 562 h 563"/>
                <a:gd name="T84" fmla="*/ 413 w 623"/>
                <a:gd name="T85" fmla="*/ 509 h 563"/>
                <a:gd name="T86" fmla="*/ 411 w 623"/>
                <a:gd name="T87" fmla="*/ 442 h 563"/>
                <a:gd name="T88" fmla="*/ 410 w 623"/>
                <a:gd name="T89" fmla="*/ 351 h 563"/>
                <a:gd name="T90" fmla="*/ 350 w 623"/>
                <a:gd name="T91" fmla="*/ 309 h 563"/>
                <a:gd name="T92" fmla="*/ 291 w 623"/>
                <a:gd name="T93" fmla="*/ 321 h 563"/>
                <a:gd name="T94" fmla="*/ 179 w 623"/>
                <a:gd name="T95" fmla="*/ 321 h 563"/>
                <a:gd name="T96" fmla="*/ 105 w 623"/>
                <a:gd name="T97" fmla="*/ 350 h 563"/>
                <a:gd name="T98" fmla="*/ 83 w 623"/>
                <a:gd name="T99" fmla="*/ 164 h 563"/>
                <a:gd name="T100" fmla="*/ 274 w 623"/>
                <a:gd name="T101" fmla="*/ 86 h 563"/>
                <a:gd name="T102" fmla="*/ 374 w 623"/>
                <a:gd name="T103" fmla="*/ 230 h 563"/>
                <a:gd name="T104" fmla="*/ 414 w 623"/>
                <a:gd name="T105" fmla="*/ 200 h 563"/>
                <a:gd name="T106" fmla="*/ 348 w 623"/>
                <a:gd name="T107" fmla="*/ 218 h 563"/>
                <a:gd name="T108" fmla="*/ 416 w 623"/>
                <a:gd name="T109" fmla="*/ 283 h 563"/>
                <a:gd name="T110" fmla="*/ 446 w 623"/>
                <a:gd name="T111" fmla="*/ 424 h 563"/>
                <a:gd name="T112" fmla="*/ 488 w 623"/>
                <a:gd name="T113" fmla="*/ 424 h 563"/>
                <a:gd name="T114" fmla="*/ 514 w 623"/>
                <a:gd name="T115" fmla="*/ 491 h 563"/>
                <a:gd name="T116" fmla="*/ 576 w 623"/>
                <a:gd name="T117" fmla="*/ 519 h 563"/>
                <a:gd name="T118" fmla="*/ 517 w 623"/>
                <a:gd name="T119" fmla="*/ 465 h 563"/>
                <a:gd name="T120" fmla="*/ 520 w 623"/>
                <a:gd name="T121" fmla="*/ 153 h 563"/>
                <a:gd name="T122" fmla="*/ 414 w 623"/>
                <a:gd name="T123" fmla="*/ 226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3" h="563">
                  <a:moveTo>
                    <a:pt x="588" y="217"/>
                  </a:moveTo>
                  <a:lnTo>
                    <a:pt x="588" y="215"/>
                  </a:lnTo>
                  <a:lnTo>
                    <a:pt x="588" y="213"/>
                  </a:lnTo>
                  <a:lnTo>
                    <a:pt x="588" y="210"/>
                  </a:lnTo>
                  <a:lnTo>
                    <a:pt x="588" y="209"/>
                  </a:lnTo>
                  <a:lnTo>
                    <a:pt x="589" y="207"/>
                  </a:lnTo>
                  <a:lnTo>
                    <a:pt x="589" y="206"/>
                  </a:lnTo>
                  <a:lnTo>
                    <a:pt x="589" y="204"/>
                  </a:lnTo>
                  <a:lnTo>
                    <a:pt x="588" y="203"/>
                  </a:lnTo>
                  <a:lnTo>
                    <a:pt x="588" y="201"/>
                  </a:lnTo>
                  <a:lnTo>
                    <a:pt x="588" y="200"/>
                  </a:lnTo>
                  <a:lnTo>
                    <a:pt x="592" y="200"/>
                  </a:lnTo>
                  <a:lnTo>
                    <a:pt x="597" y="200"/>
                  </a:lnTo>
                  <a:lnTo>
                    <a:pt x="598" y="200"/>
                  </a:lnTo>
                  <a:lnTo>
                    <a:pt x="601" y="200"/>
                  </a:lnTo>
                  <a:lnTo>
                    <a:pt x="603" y="200"/>
                  </a:lnTo>
                  <a:lnTo>
                    <a:pt x="606" y="200"/>
                  </a:lnTo>
                  <a:lnTo>
                    <a:pt x="606" y="197"/>
                  </a:lnTo>
                  <a:lnTo>
                    <a:pt x="606" y="195"/>
                  </a:lnTo>
                  <a:lnTo>
                    <a:pt x="607" y="195"/>
                  </a:lnTo>
                  <a:lnTo>
                    <a:pt x="607" y="188"/>
                  </a:lnTo>
                  <a:lnTo>
                    <a:pt x="607" y="186"/>
                  </a:lnTo>
                  <a:lnTo>
                    <a:pt x="607" y="183"/>
                  </a:lnTo>
                  <a:lnTo>
                    <a:pt x="612" y="183"/>
                  </a:lnTo>
                  <a:lnTo>
                    <a:pt x="613" y="183"/>
                  </a:lnTo>
                  <a:lnTo>
                    <a:pt x="616" y="183"/>
                  </a:lnTo>
                  <a:lnTo>
                    <a:pt x="616" y="188"/>
                  </a:lnTo>
                  <a:lnTo>
                    <a:pt x="613" y="188"/>
                  </a:lnTo>
                  <a:lnTo>
                    <a:pt x="613" y="192"/>
                  </a:lnTo>
                  <a:lnTo>
                    <a:pt x="612" y="192"/>
                  </a:lnTo>
                  <a:lnTo>
                    <a:pt x="610" y="192"/>
                  </a:lnTo>
                  <a:lnTo>
                    <a:pt x="610" y="195"/>
                  </a:lnTo>
                  <a:lnTo>
                    <a:pt x="615" y="195"/>
                  </a:lnTo>
                  <a:lnTo>
                    <a:pt x="621" y="195"/>
                  </a:lnTo>
                  <a:lnTo>
                    <a:pt x="621" y="200"/>
                  </a:lnTo>
                  <a:lnTo>
                    <a:pt x="623" y="200"/>
                  </a:lnTo>
                  <a:lnTo>
                    <a:pt x="623" y="197"/>
                  </a:lnTo>
                  <a:lnTo>
                    <a:pt x="623" y="192"/>
                  </a:lnTo>
                  <a:lnTo>
                    <a:pt x="623" y="191"/>
                  </a:lnTo>
                  <a:lnTo>
                    <a:pt x="623" y="189"/>
                  </a:lnTo>
                  <a:lnTo>
                    <a:pt x="623" y="188"/>
                  </a:lnTo>
                  <a:lnTo>
                    <a:pt x="621" y="188"/>
                  </a:lnTo>
                  <a:lnTo>
                    <a:pt x="621" y="186"/>
                  </a:lnTo>
                  <a:lnTo>
                    <a:pt x="621" y="183"/>
                  </a:lnTo>
                  <a:lnTo>
                    <a:pt x="623" y="183"/>
                  </a:lnTo>
                  <a:lnTo>
                    <a:pt x="623" y="186"/>
                  </a:lnTo>
                  <a:lnTo>
                    <a:pt x="623" y="188"/>
                  </a:lnTo>
                  <a:lnTo>
                    <a:pt x="623" y="189"/>
                  </a:lnTo>
                  <a:lnTo>
                    <a:pt x="623" y="191"/>
                  </a:lnTo>
                  <a:lnTo>
                    <a:pt x="623" y="192"/>
                  </a:lnTo>
                  <a:lnTo>
                    <a:pt x="623" y="194"/>
                  </a:lnTo>
                  <a:lnTo>
                    <a:pt x="623" y="195"/>
                  </a:lnTo>
                  <a:lnTo>
                    <a:pt x="623" y="197"/>
                  </a:lnTo>
                  <a:lnTo>
                    <a:pt x="623" y="198"/>
                  </a:lnTo>
                  <a:lnTo>
                    <a:pt x="623" y="200"/>
                  </a:lnTo>
                  <a:lnTo>
                    <a:pt x="623" y="201"/>
                  </a:lnTo>
                  <a:lnTo>
                    <a:pt x="623" y="203"/>
                  </a:lnTo>
                  <a:lnTo>
                    <a:pt x="623" y="204"/>
                  </a:lnTo>
                  <a:lnTo>
                    <a:pt x="623" y="206"/>
                  </a:lnTo>
                  <a:lnTo>
                    <a:pt x="623" y="207"/>
                  </a:lnTo>
                  <a:lnTo>
                    <a:pt x="623" y="209"/>
                  </a:lnTo>
                  <a:lnTo>
                    <a:pt x="623" y="210"/>
                  </a:lnTo>
                  <a:lnTo>
                    <a:pt x="623" y="212"/>
                  </a:lnTo>
                  <a:lnTo>
                    <a:pt x="623" y="213"/>
                  </a:lnTo>
                  <a:lnTo>
                    <a:pt x="623" y="215"/>
                  </a:lnTo>
                  <a:lnTo>
                    <a:pt x="623" y="217"/>
                  </a:lnTo>
                  <a:lnTo>
                    <a:pt x="623" y="218"/>
                  </a:lnTo>
                  <a:lnTo>
                    <a:pt x="620" y="218"/>
                  </a:lnTo>
                  <a:lnTo>
                    <a:pt x="618" y="218"/>
                  </a:lnTo>
                  <a:lnTo>
                    <a:pt x="616" y="218"/>
                  </a:lnTo>
                  <a:lnTo>
                    <a:pt x="613" y="218"/>
                  </a:lnTo>
                  <a:lnTo>
                    <a:pt x="607" y="218"/>
                  </a:lnTo>
                  <a:lnTo>
                    <a:pt x="606" y="218"/>
                  </a:lnTo>
                  <a:lnTo>
                    <a:pt x="606" y="217"/>
                  </a:lnTo>
                  <a:lnTo>
                    <a:pt x="606" y="215"/>
                  </a:lnTo>
                  <a:lnTo>
                    <a:pt x="606" y="213"/>
                  </a:lnTo>
                  <a:lnTo>
                    <a:pt x="606" y="212"/>
                  </a:lnTo>
                  <a:lnTo>
                    <a:pt x="606" y="210"/>
                  </a:lnTo>
                  <a:lnTo>
                    <a:pt x="606" y="209"/>
                  </a:lnTo>
                  <a:lnTo>
                    <a:pt x="604" y="209"/>
                  </a:lnTo>
                  <a:lnTo>
                    <a:pt x="601" y="209"/>
                  </a:lnTo>
                  <a:lnTo>
                    <a:pt x="600" y="209"/>
                  </a:lnTo>
                  <a:lnTo>
                    <a:pt x="597" y="209"/>
                  </a:lnTo>
                  <a:lnTo>
                    <a:pt x="597" y="210"/>
                  </a:lnTo>
                  <a:lnTo>
                    <a:pt x="597" y="213"/>
                  </a:lnTo>
                  <a:lnTo>
                    <a:pt x="597" y="215"/>
                  </a:lnTo>
                  <a:lnTo>
                    <a:pt x="597" y="217"/>
                  </a:lnTo>
                  <a:lnTo>
                    <a:pt x="597" y="218"/>
                  </a:lnTo>
                  <a:lnTo>
                    <a:pt x="594" y="218"/>
                  </a:lnTo>
                  <a:lnTo>
                    <a:pt x="591" y="218"/>
                  </a:lnTo>
                  <a:lnTo>
                    <a:pt x="588" y="218"/>
                  </a:lnTo>
                  <a:lnTo>
                    <a:pt x="588" y="217"/>
                  </a:lnTo>
                  <a:close/>
                  <a:moveTo>
                    <a:pt x="588" y="224"/>
                  </a:moveTo>
                  <a:lnTo>
                    <a:pt x="588" y="221"/>
                  </a:lnTo>
                  <a:lnTo>
                    <a:pt x="589" y="221"/>
                  </a:lnTo>
                  <a:lnTo>
                    <a:pt x="591" y="221"/>
                  </a:lnTo>
                  <a:lnTo>
                    <a:pt x="592" y="221"/>
                  </a:lnTo>
                  <a:lnTo>
                    <a:pt x="594" y="221"/>
                  </a:lnTo>
                  <a:lnTo>
                    <a:pt x="594" y="224"/>
                  </a:lnTo>
                  <a:lnTo>
                    <a:pt x="589" y="224"/>
                  </a:lnTo>
                  <a:lnTo>
                    <a:pt x="588" y="224"/>
                  </a:lnTo>
                  <a:close/>
                  <a:moveTo>
                    <a:pt x="580" y="197"/>
                  </a:moveTo>
                  <a:lnTo>
                    <a:pt x="580" y="195"/>
                  </a:lnTo>
                  <a:lnTo>
                    <a:pt x="580" y="194"/>
                  </a:lnTo>
                  <a:lnTo>
                    <a:pt x="580" y="192"/>
                  </a:lnTo>
                  <a:lnTo>
                    <a:pt x="588" y="192"/>
                  </a:lnTo>
                  <a:lnTo>
                    <a:pt x="588" y="194"/>
                  </a:lnTo>
                  <a:lnTo>
                    <a:pt x="588" y="195"/>
                  </a:lnTo>
                  <a:lnTo>
                    <a:pt x="588" y="197"/>
                  </a:lnTo>
                  <a:lnTo>
                    <a:pt x="588" y="198"/>
                  </a:lnTo>
                  <a:lnTo>
                    <a:pt x="588" y="200"/>
                  </a:lnTo>
                  <a:lnTo>
                    <a:pt x="585" y="200"/>
                  </a:lnTo>
                  <a:lnTo>
                    <a:pt x="583" y="200"/>
                  </a:lnTo>
                  <a:lnTo>
                    <a:pt x="580" y="200"/>
                  </a:lnTo>
                  <a:lnTo>
                    <a:pt x="580" y="197"/>
                  </a:lnTo>
                  <a:close/>
                  <a:moveTo>
                    <a:pt x="559" y="174"/>
                  </a:moveTo>
                  <a:lnTo>
                    <a:pt x="564" y="174"/>
                  </a:lnTo>
                  <a:lnTo>
                    <a:pt x="564" y="177"/>
                  </a:lnTo>
                  <a:lnTo>
                    <a:pt x="564" y="179"/>
                  </a:lnTo>
                  <a:lnTo>
                    <a:pt x="564" y="183"/>
                  </a:lnTo>
                  <a:lnTo>
                    <a:pt x="562" y="183"/>
                  </a:lnTo>
                  <a:lnTo>
                    <a:pt x="559" y="183"/>
                  </a:lnTo>
                  <a:lnTo>
                    <a:pt x="559" y="176"/>
                  </a:lnTo>
                  <a:lnTo>
                    <a:pt x="559" y="174"/>
                  </a:lnTo>
                  <a:close/>
                  <a:moveTo>
                    <a:pt x="555" y="200"/>
                  </a:moveTo>
                  <a:lnTo>
                    <a:pt x="555" y="195"/>
                  </a:lnTo>
                  <a:lnTo>
                    <a:pt x="555" y="192"/>
                  </a:lnTo>
                  <a:lnTo>
                    <a:pt x="562" y="192"/>
                  </a:lnTo>
                  <a:lnTo>
                    <a:pt x="562" y="194"/>
                  </a:lnTo>
                  <a:lnTo>
                    <a:pt x="562" y="195"/>
                  </a:lnTo>
                  <a:lnTo>
                    <a:pt x="562" y="200"/>
                  </a:lnTo>
                  <a:lnTo>
                    <a:pt x="561" y="200"/>
                  </a:lnTo>
                  <a:lnTo>
                    <a:pt x="556" y="200"/>
                  </a:lnTo>
                  <a:lnTo>
                    <a:pt x="555" y="200"/>
                  </a:lnTo>
                  <a:close/>
                  <a:moveTo>
                    <a:pt x="547" y="233"/>
                  </a:moveTo>
                  <a:lnTo>
                    <a:pt x="547" y="229"/>
                  </a:lnTo>
                  <a:lnTo>
                    <a:pt x="550" y="229"/>
                  </a:lnTo>
                  <a:lnTo>
                    <a:pt x="552" y="230"/>
                  </a:lnTo>
                  <a:lnTo>
                    <a:pt x="550" y="230"/>
                  </a:lnTo>
                  <a:lnTo>
                    <a:pt x="550" y="233"/>
                  </a:lnTo>
                  <a:lnTo>
                    <a:pt x="549" y="233"/>
                  </a:lnTo>
                  <a:lnTo>
                    <a:pt x="547" y="233"/>
                  </a:lnTo>
                  <a:lnTo>
                    <a:pt x="547" y="235"/>
                  </a:lnTo>
                  <a:lnTo>
                    <a:pt x="547" y="233"/>
                  </a:lnTo>
                  <a:close/>
                  <a:moveTo>
                    <a:pt x="546" y="198"/>
                  </a:moveTo>
                  <a:lnTo>
                    <a:pt x="546" y="197"/>
                  </a:lnTo>
                  <a:lnTo>
                    <a:pt x="547" y="197"/>
                  </a:lnTo>
                  <a:lnTo>
                    <a:pt x="547" y="198"/>
                  </a:lnTo>
                  <a:lnTo>
                    <a:pt x="546" y="198"/>
                  </a:lnTo>
                  <a:close/>
                  <a:moveTo>
                    <a:pt x="541" y="238"/>
                  </a:moveTo>
                  <a:lnTo>
                    <a:pt x="541" y="235"/>
                  </a:lnTo>
                  <a:lnTo>
                    <a:pt x="543" y="235"/>
                  </a:lnTo>
                  <a:lnTo>
                    <a:pt x="543" y="239"/>
                  </a:lnTo>
                  <a:lnTo>
                    <a:pt x="541" y="239"/>
                  </a:lnTo>
                  <a:lnTo>
                    <a:pt x="541" y="238"/>
                  </a:lnTo>
                  <a:close/>
                  <a:moveTo>
                    <a:pt x="540" y="185"/>
                  </a:moveTo>
                  <a:lnTo>
                    <a:pt x="540" y="183"/>
                  </a:lnTo>
                  <a:lnTo>
                    <a:pt x="541" y="183"/>
                  </a:lnTo>
                  <a:lnTo>
                    <a:pt x="541" y="185"/>
                  </a:lnTo>
                  <a:lnTo>
                    <a:pt x="540" y="186"/>
                  </a:lnTo>
                  <a:lnTo>
                    <a:pt x="540" y="185"/>
                  </a:lnTo>
                  <a:close/>
                  <a:moveTo>
                    <a:pt x="506" y="95"/>
                  </a:moveTo>
                  <a:lnTo>
                    <a:pt x="514" y="95"/>
                  </a:lnTo>
                  <a:lnTo>
                    <a:pt x="514" y="97"/>
                  </a:lnTo>
                  <a:lnTo>
                    <a:pt x="511" y="97"/>
                  </a:lnTo>
                  <a:lnTo>
                    <a:pt x="511" y="100"/>
                  </a:lnTo>
                  <a:lnTo>
                    <a:pt x="509" y="100"/>
                  </a:lnTo>
                  <a:lnTo>
                    <a:pt x="508" y="100"/>
                  </a:lnTo>
                  <a:lnTo>
                    <a:pt x="506" y="100"/>
                  </a:lnTo>
                  <a:lnTo>
                    <a:pt x="506" y="95"/>
                  </a:lnTo>
                  <a:close/>
                  <a:moveTo>
                    <a:pt x="484" y="98"/>
                  </a:moveTo>
                  <a:lnTo>
                    <a:pt x="484" y="100"/>
                  </a:lnTo>
                  <a:lnTo>
                    <a:pt x="485" y="100"/>
                  </a:lnTo>
                  <a:lnTo>
                    <a:pt x="484" y="100"/>
                  </a:lnTo>
                  <a:lnTo>
                    <a:pt x="484" y="98"/>
                  </a:lnTo>
                  <a:close/>
                  <a:moveTo>
                    <a:pt x="475" y="123"/>
                  </a:moveTo>
                  <a:lnTo>
                    <a:pt x="475" y="121"/>
                  </a:lnTo>
                  <a:lnTo>
                    <a:pt x="475" y="120"/>
                  </a:lnTo>
                  <a:lnTo>
                    <a:pt x="475" y="123"/>
                  </a:lnTo>
                  <a:close/>
                  <a:moveTo>
                    <a:pt x="460" y="118"/>
                  </a:moveTo>
                  <a:lnTo>
                    <a:pt x="463" y="118"/>
                  </a:lnTo>
                  <a:lnTo>
                    <a:pt x="463" y="120"/>
                  </a:lnTo>
                  <a:lnTo>
                    <a:pt x="461" y="120"/>
                  </a:lnTo>
                  <a:lnTo>
                    <a:pt x="461" y="118"/>
                  </a:lnTo>
                  <a:lnTo>
                    <a:pt x="460" y="118"/>
                  </a:lnTo>
                  <a:close/>
                  <a:moveTo>
                    <a:pt x="404" y="217"/>
                  </a:moveTo>
                  <a:lnTo>
                    <a:pt x="405" y="217"/>
                  </a:lnTo>
                  <a:lnTo>
                    <a:pt x="407" y="217"/>
                  </a:lnTo>
                  <a:lnTo>
                    <a:pt x="407" y="218"/>
                  </a:lnTo>
                  <a:lnTo>
                    <a:pt x="404" y="218"/>
                  </a:lnTo>
                  <a:lnTo>
                    <a:pt x="404" y="217"/>
                  </a:lnTo>
                  <a:close/>
                  <a:moveTo>
                    <a:pt x="0" y="372"/>
                  </a:moveTo>
                  <a:lnTo>
                    <a:pt x="0" y="371"/>
                  </a:lnTo>
                  <a:lnTo>
                    <a:pt x="1" y="369"/>
                  </a:lnTo>
                  <a:lnTo>
                    <a:pt x="1" y="368"/>
                  </a:lnTo>
                  <a:lnTo>
                    <a:pt x="1" y="366"/>
                  </a:lnTo>
                  <a:lnTo>
                    <a:pt x="1" y="365"/>
                  </a:lnTo>
                  <a:lnTo>
                    <a:pt x="1" y="363"/>
                  </a:lnTo>
                  <a:lnTo>
                    <a:pt x="1" y="359"/>
                  </a:lnTo>
                  <a:lnTo>
                    <a:pt x="1" y="357"/>
                  </a:lnTo>
                  <a:lnTo>
                    <a:pt x="1" y="354"/>
                  </a:lnTo>
                  <a:lnTo>
                    <a:pt x="1" y="353"/>
                  </a:lnTo>
                  <a:lnTo>
                    <a:pt x="1" y="350"/>
                  </a:lnTo>
                  <a:lnTo>
                    <a:pt x="1" y="348"/>
                  </a:lnTo>
                  <a:lnTo>
                    <a:pt x="1" y="345"/>
                  </a:lnTo>
                  <a:lnTo>
                    <a:pt x="1" y="344"/>
                  </a:lnTo>
                  <a:lnTo>
                    <a:pt x="1" y="342"/>
                  </a:lnTo>
                  <a:lnTo>
                    <a:pt x="1" y="341"/>
                  </a:lnTo>
                  <a:lnTo>
                    <a:pt x="3" y="339"/>
                  </a:lnTo>
                  <a:lnTo>
                    <a:pt x="1" y="338"/>
                  </a:lnTo>
                  <a:lnTo>
                    <a:pt x="3" y="338"/>
                  </a:lnTo>
                  <a:lnTo>
                    <a:pt x="3" y="336"/>
                  </a:lnTo>
                  <a:lnTo>
                    <a:pt x="3" y="327"/>
                  </a:lnTo>
                  <a:lnTo>
                    <a:pt x="3" y="326"/>
                  </a:lnTo>
                  <a:lnTo>
                    <a:pt x="3" y="324"/>
                  </a:lnTo>
                  <a:lnTo>
                    <a:pt x="3" y="323"/>
                  </a:lnTo>
                  <a:lnTo>
                    <a:pt x="3" y="321"/>
                  </a:lnTo>
                  <a:lnTo>
                    <a:pt x="4" y="319"/>
                  </a:lnTo>
                  <a:lnTo>
                    <a:pt x="4" y="318"/>
                  </a:lnTo>
                  <a:lnTo>
                    <a:pt x="4" y="316"/>
                  </a:lnTo>
                  <a:lnTo>
                    <a:pt x="4" y="315"/>
                  </a:lnTo>
                  <a:lnTo>
                    <a:pt x="6" y="315"/>
                  </a:lnTo>
                  <a:lnTo>
                    <a:pt x="6" y="313"/>
                  </a:lnTo>
                  <a:lnTo>
                    <a:pt x="7" y="312"/>
                  </a:lnTo>
                  <a:lnTo>
                    <a:pt x="12" y="309"/>
                  </a:lnTo>
                  <a:lnTo>
                    <a:pt x="13" y="309"/>
                  </a:lnTo>
                  <a:lnTo>
                    <a:pt x="15" y="307"/>
                  </a:lnTo>
                  <a:lnTo>
                    <a:pt x="16" y="307"/>
                  </a:lnTo>
                  <a:lnTo>
                    <a:pt x="19" y="307"/>
                  </a:lnTo>
                  <a:lnTo>
                    <a:pt x="21" y="306"/>
                  </a:lnTo>
                  <a:lnTo>
                    <a:pt x="22" y="306"/>
                  </a:lnTo>
                  <a:lnTo>
                    <a:pt x="24" y="306"/>
                  </a:lnTo>
                  <a:lnTo>
                    <a:pt x="25" y="304"/>
                  </a:lnTo>
                  <a:lnTo>
                    <a:pt x="27" y="304"/>
                  </a:lnTo>
                  <a:lnTo>
                    <a:pt x="28" y="303"/>
                  </a:lnTo>
                  <a:lnTo>
                    <a:pt x="28" y="301"/>
                  </a:lnTo>
                  <a:lnTo>
                    <a:pt x="30" y="301"/>
                  </a:lnTo>
                  <a:lnTo>
                    <a:pt x="30" y="300"/>
                  </a:lnTo>
                  <a:lnTo>
                    <a:pt x="30" y="295"/>
                  </a:lnTo>
                  <a:lnTo>
                    <a:pt x="28" y="288"/>
                  </a:lnTo>
                  <a:lnTo>
                    <a:pt x="28" y="286"/>
                  </a:lnTo>
                  <a:lnTo>
                    <a:pt x="24" y="279"/>
                  </a:lnTo>
                  <a:lnTo>
                    <a:pt x="21" y="274"/>
                  </a:lnTo>
                  <a:lnTo>
                    <a:pt x="21" y="273"/>
                  </a:lnTo>
                  <a:lnTo>
                    <a:pt x="19" y="273"/>
                  </a:lnTo>
                  <a:lnTo>
                    <a:pt x="19" y="271"/>
                  </a:lnTo>
                  <a:lnTo>
                    <a:pt x="19" y="270"/>
                  </a:lnTo>
                  <a:lnTo>
                    <a:pt x="18" y="268"/>
                  </a:lnTo>
                  <a:lnTo>
                    <a:pt x="16" y="265"/>
                  </a:lnTo>
                  <a:lnTo>
                    <a:pt x="15" y="260"/>
                  </a:lnTo>
                  <a:lnTo>
                    <a:pt x="13" y="254"/>
                  </a:lnTo>
                  <a:lnTo>
                    <a:pt x="13" y="253"/>
                  </a:lnTo>
                  <a:lnTo>
                    <a:pt x="12" y="250"/>
                  </a:lnTo>
                  <a:lnTo>
                    <a:pt x="12" y="248"/>
                  </a:lnTo>
                  <a:lnTo>
                    <a:pt x="12" y="247"/>
                  </a:lnTo>
                  <a:lnTo>
                    <a:pt x="12" y="245"/>
                  </a:lnTo>
                  <a:lnTo>
                    <a:pt x="13" y="244"/>
                  </a:lnTo>
                  <a:lnTo>
                    <a:pt x="15" y="242"/>
                  </a:lnTo>
                  <a:lnTo>
                    <a:pt x="15" y="241"/>
                  </a:lnTo>
                  <a:lnTo>
                    <a:pt x="18" y="238"/>
                  </a:lnTo>
                  <a:lnTo>
                    <a:pt x="19" y="236"/>
                  </a:lnTo>
                  <a:lnTo>
                    <a:pt x="21" y="235"/>
                  </a:lnTo>
                  <a:lnTo>
                    <a:pt x="25" y="229"/>
                  </a:lnTo>
                  <a:lnTo>
                    <a:pt x="27" y="229"/>
                  </a:lnTo>
                  <a:lnTo>
                    <a:pt x="30" y="226"/>
                  </a:lnTo>
                  <a:lnTo>
                    <a:pt x="31" y="223"/>
                  </a:lnTo>
                  <a:lnTo>
                    <a:pt x="33" y="223"/>
                  </a:lnTo>
                  <a:lnTo>
                    <a:pt x="33" y="221"/>
                  </a:lnTo>
                  <a:lnTo>
                    <a:pt x="34" y="220"/>
                  </a:lnTo>
                  <a:lnTo>
                    <a:pt x="34" y="218"/>
                  </a:lnTo>
                  <a:lnTo>
                    <a:pt x="31" y="218"/>
                  </a:lnTo>
                  <a:lnTo>
                    <a:pt x="27" y="218"/>
                  </a:lnTo>
                  <a:lnTo>
                    <a:pt x="25" y="218"/>
                  </a:lnTo>
                  <a:lnTo>
                    <a:pt x="24" y="218"/>
                  </a:lnTo>
                  <a:lnTo>
                    <a:pt x="24" y="217"/>
                  </a:lnTo>
                  <a:lnTo>
                    <a:pt x="24" y="213"/>
                  </a:lnTo>
                  <a:lnTo>
                    <a:pt x="24" y="212"/>
                  </a:lnTo>
                  <a:lnTo>
                    <a:pt x="24" y="210"/>
                  </a:lnTo>
                  <a:lnTo>
                    <a:pt x="24" y="209"/>
                  </a:lnTo>
                  <a:lnTo>
                    <a:pt x="24" y="207"/>
                  </a:lnTo>
                  <a:lnTo>
                    <a:pt x="24" y="206"/>
                  </a:lnTo>
                  <a:lnTo>
                    <a:pt x="24" y="204"/>
                  </a:lnTo>
                  <a:lnTo>
                    <a:pt x="24" y="203"/>
                  </a:lnTo>
                  <a:lnTo>
                    <a:pt x="24" y="201"/>
                  </a:lnTo>
                  <a:lnTo>
                    <a:pt x="16" y="201"/>
                  </a:lnTo>
                  <a:lnTo>
                    <a:pt x="13" y="201"/>
                  </a:lnTo>
                  <a:lnTo>
                    <a:pt x="12" y="201"/>
                  </a:lnTo>
                  <a:lnTo>
                    <a:pt x="10" y="201"/>
                  </a:lnTo>
                  <a:lnTo>
                    <a:pt x="9" y="201"/>
                  </a:lnTo>
                  <a:lnTo>
                    <a:pt x="7" y="201"/>
                  </a:lnTo>
                  <a:lnTo>
                    <a:pt x="6" y="201"/>
                  </a:lnTo>
                  <a:lnTo>
                    <a:pt x="6" y="200"/>
                  </a:lnTo>
                  <a:lnTo>
                    <a:pt x="6" y="198"/>
                  </a:lnTo>
                  <a:lnTo>
                    <a:pt x="6" y="197"/>
                  </a:lnTo>
                  <a:lnTo>
                    <a:pt x="6" y="194"/>
                  </a:lnTo>
                  <a:lnTo>
                    <a:pt x="6" y="192"/>
                  </a:lnTo>
                  <a:lnTo>
                    <a:pt x="6" y="191"/>
                  </a:lnTo>
                  <a:lnTo>
                    <a:pt x="6" y="189"/>
                  </a:lnTo>
                  <a:lnTo>
                    <a:pt x="6" y="186"/>
                  </a:lnTo>
                  <a:lnTo>
                    <a:pt x="6" y="183"/>
                  </a:lnTo>
                  <a:lnTo>
                    <a:pt x="6" y="182"/>
                  </a:lnTo>
                  <a:lnTo>
                    <a:pt x="6" y="180"/>
                  </a:lnTo>
                  <a:lnTo>
                    <a:pt x="6" y="176"/>
                  </a:lnTo>
                  <a:lnTo>
                    <a:pt x="6" y="174"/>
                  </a:lnTo>
                  <a:lnTo>
                    <a:pt x="7" y="174"/>
                  </a:lnTo>
                  <a:lnTo>
                    <a:pt x="9" y="174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31" y="174"/>
                  </a:lnTo>
                  <a:lnTo>
                    <a:pt x="36" y="174"/>
                  </a:lnTo>
                  <a:lnTo>
                    <a:pt x="40" y="174"/>
                  </a:lnTo>
                  <a:lnTo>
                    <a:pt x="40" y="182"/>
                  </a:lnTo>
                  <a:lnTo>
                    <a:pt x="40" y="183"/>
                  </a:lnTo>
                  <a:lnTo>
                    <a:pt x="42" y="183"/>
                  </a:lnTo>
                  <a:lnTo>
                    <a:pt x="45" y="183"/>
                  </a:lnTo>
                  <a:lnTo>
                    <a:pt x="46" y="183"/>
                  </a:lnTo>
                  <a:lnTo>
                    <a:pt x="48" y="183"/>
                  </a:lnTo>
                  <a:lnTo>
                    <a:pt x="49" y="183"/>
                  </a:lnTo>
                  <a:lnTo>
                    <a:pt x="51" y="183"/>
                  </a:lnTo>
                  <a:lnTo>
                    <a:pt x="52" y="182"/>
                  </a:lnTo>
                  <a:lnTo>
                    <a:pt x="54" y="180"/>
                  </a:lnTo>
                  <a:lnTo>
                    <a:pt x="55" y="179"/>
                  </a:lnTo>
                  <a:lnTo>
                    <a:pt x="57" y="176"/>
                  </a:lnTo>
                  <a:lnTo>
                    <a:pt x="58" y="174"/>
                  </a:lnTo>
                  <a:lnTo>
                    <a:pt x="58" y="180"/>
                  </a:lnTo>
                  <a:lnTo>
                    <a:pt x="58" y="182"/>
                  </a:lnTo>
                  <a:lnTo>
                    <a:pt x="58" y="183"/>
                  </a:lnTo>
                  <a:lnTo>
                    <a:pt x="77" y="183"/>
                  </a:lnTo>
                  <a:lnTo>
                    <a:pt x="77" y="182"/>
                  </a:lnTo>
                  <a:lnTo>
                    <a:pt x="77" y="180"/>
                  </a:lnTo>
                  <a:lnTo>
                    <a:pt x="77" y="179"/>
                  </a:lnTo>
                  <a:lnTo>
                    <a:pt x="77" y="177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8"/>
                  </a:lnTo>
                  <a:lnTo>
                    <a:pt x="75" y="168"/>
                  </a:lnTo>
                  <a:lnTo>
                    <a:pt x="70" y="168"/>
                  </a:lnTo>
                  <a:lnTo>
                    <a:pt x="69" y="168"/>
                  </a:lnTo>
                  <a:lnTo>
                    <a:pt x="67" y="168"/>
                  </a:lnTo>
                  <a:lnTo>
                    <a:pt x="67" y="167"/>
                  </a:lnTo>
                  <a:lnTo>
                    <a:pt x="67" y="165"/>
                  </a:lnTo>
                  <a:lnTo>
                    <a:pt x="70" y="165"/>
                  </a:lnTo>
                  <a:lnTo>
                    <a:pt x="75" y="167"/>
                  </a:lnTo>
                  <a:lnTo>
                    <a:pt x="77" y="167"/>
                  </a:lnTo>
                  <a:lnTo>
                    <a:pt x="80" y="167"/>
                  </a:lnTo>
                  <a:lnTo>
                    <a:pt x="80" y="165"/>
                  </a:lnTo>
                  <a:lnTo>
                    <a:pt x="80" y="162"/>
                  </a:lnTo>
                  <a:lnTo>
                    <a:pt x="83" y="160"/>
                  </a:lnTo>
                  <a:lnTo>
                    <a:pt x="83" y="159"/>
                  </a:lnTo>
                  <a:lnTo>
                    <a:pt x="84" y="159"/>
                  </a:lnTo>
                  <a:lnTo>
                    <a:pt x="84" y="157"/>
                  </a:lnTo>
                  <a:lnTo>
                    <a:pt x="84" y="156"/>
                  </a:lnTo>
                  <a:lnTo>
                    <a:pt x="84" y="153"/>
                  </a:lnTo>
                  <a:lnTo>
                    <a:pt x="84" y="151"/>
                  </a:lnTo>
                  <a:lnTo>
                    <a:pt x="84" y="150"/>
                  </a:lnTo>
                  <a:lnTo>
                    <a:pt x="84" y="148"/>
                  </a:lnTo>
                  <a:lnTo>
                    <a:pt x="87" y="148"/>
                  </a:lnTo>
                  <a:lnTo>
                    <a:pt x="90" y="148"/>
                  </a:lnTo>
                  <a:lnTo>
                    <a:pt x="92" y="148"/>
                  </a:lnTo>
                  <a:lnTo>
                    <a:pt x="93" y="148"/>
                  </a:lnTo>
                  <a:lnTo>
                    <a:pt x="93" y="147"/>
                  </a:lnTo>
                  <a:lnTo>
                    <a:pt x="93" y="145"/>
                  </a:lnTo>
                  <a:lnTo>
                    <a:pt x="92" y="145"/>
                  </a:lnTo>
                  <a:lnTo>
                    <a:pt x="92" y="144"/>
                  </a:lnTo>
                  <a:lnTo>
                    <a:pt x="92" y="142"/>
                  </a:lnTo>
                  <a:lnTo>
                    <a:pt x="92" y="141"/>
                  </a:lnTo>
                  <a:lnTo>
                    <a:pt x="92" y="139"/>
                  </a:lnTo>
                  <a:lnTo>
                    <a:pt x="95" y="139"/>
                  </a:lnTo>
                  <a:lnTo>
                    <a:pt x="96" y="139"/>
                  </a:lnTo>
                  <a:lnTo>
                    <a:pt x="99" y="139"/>
                  </a:lnTo>
                  <a:lnTo>
                    <a:pt x="104" y="139"/>
                  </a:lnTo>
                  <a:lnTo>
                    <a:pt x="105" y="139"/>
                  </a:lnTo>
                  <a:lnTo>
                    <a:pt x="107" y="139"/>
                  </a:lnTo>
                  <a:lnTo>
                    <a:pt x="110" y="139"/>
                  </a:lnTo>
                  <a:lnTo>
                    <a:pt x="111" y="139"/>
                  </a:lnTo>
                  <a:lnTo>
                    <a:pt x="114" y="139"/>
                  </a:lnTo>
                  <a:lnTo>
                    <a:pt x="116" y="139"/>
                  </a:lnTo>
                  <a:lnTo>
                    <a:pt x="116" y="138"/>
                  </a:lnTo>
                  <a:lnTo>
                    <a:pt x="117" y="138"/>
                  </a:lnTo>
                  <a:lnTo>
                    <a:pt x="117" y="136"/>
                  </a:lnTo>
                  <a:lnTo>
                    <a:pt x="119" y="133"/>
                  </a:lnTo>
                  <a:lnTo>
                    <a:pt x="119" y="132"/>
                  </a:lnTo>
                  <a:lnTo>
                    <a:pt x="120" y="132"/>
                  </a:lnTo>
                  <a:lnTo>
                    <a:pt x="120" y="130"/>
                  </a:lnTo>
                  <a:lnTo>
                    <a:pt x="119" y="130"/>
                  </a:lnTo>
                  <a:lnTo>
                    <a:pt x="117" y="130"/>
                  </a:lnTo>
                  <a:lnTo>
                    <a:pt x="117" y="129"/>
                  </a:lnTo>
                  <a:lnTo>
                    <a:pt x="117" y="121"/>
                  </a:lnTo>
                  <a:lnTo>
                    <a:pt x="119" y="121"/>
                  </a:lnTo>
                  <a:lnTo>
                    <a:pt x="126" y="121"/>
                  </a:lnTo>
                  <a:lnTo>
                    <a:pt x="131" y="121"/>
                  </a:lnTo>
                  <a:lnTo>
                    <a:pt x="134" y="121"/>
                  </a:lnTo>
                  <a:lnTo>
                    <a:pt x="135" y="121"/>
                  </a:lnTo>
                  <a:lnTo>
                    <a:pt x="135" y="114"/>
                  </a:lnTo>
                  <a:lnTo>
                    <a:pt x="135" y="112"/>
                  </a:lnTo>
                  <a:lnTo>
                    <a:pt x="143" y="112"/>
                  </a:lnTo>
                  <a:lnTo>
                    <a:pt x="144" y="112"/>
                  </a:lnTo>
                  <a:lnTo>
                    <a:pt x="150" y="112"/>
                  </a:lnTo>
                  <a:lnTo>
                    <a:pt x="152" y="112"/>
                  </a:lnTo>
                  <a:lnTo>
                    <a:pt x="153" y="112"/>
                  </a:lnTo>
                  <a:lnTo>
                    <a:pt x="155" y="112"/>
                  </a:lnTo>
                  <a:lnTo>
                    <a:pt x="156" y="112"/>
                  </a:lnTo>
                  <a:lnTo>
                    <a:pt x="159" y="112"/>
                  </a:lnTo>
                  <a:lnTo>
                    <a:pt x="161" y="112"/>
                  </a:lnTo>
                  <a:lnTo>
                    <a:pt x="164" y="112"/>
                  </a:lnTo>
                  <a:lnTo>
                    <a:pt x="166" y="112"/>
                  </a:lnTo>
                  <a:lnTo>
                    <a:pt x="170" y="112"/>
                  </a:lnTo>
                  <a:lnTo>
                    <a:pt x="172" y="112"/>
                  </a:lnTo>
                  <a:lnTo>
                    <a:pt x="173" y="112"/>
                  </a:lnTo>
                  <a:lnTo>
                    <a:pt x="175" y="112"/>
                  </a:lnTo>
                  <a:lnTo>
                    <a:pt x="178" y="112"/>
                  </a:lnTo>
                  <a:lnTo>
                    <a:pt x="179" y="112"/>
                  </a:lnTo>
                  <a:lnTo>
                    <a:pt x="182" y="112"/>
                  </a:lnTo>
                  <a:lnTo>
                    <a:pt x="187" y="112"/>
                  </a:lnTo>
                  <a:lnTo>
                    <a:pt x="191" y="112"/>
                  </a:lnTo>
                  <a:lnTo>
                    <a:pt x="193" y="112"/>
                  </a:lnTo>
                  <a:lnTo>
                    <a:pt x="196" y="112"/>
                  </a:lnTo>
                  <a:lnTo>
                    <a:pt x="209" y="112"/>
                  </a:lnTo>
                  <a:lnTo>
                    <a:pt x="211" y="112"/>
                  </a:lnTo>
                  <a:lnTo>
                    <a:pt x="212" y="112"/>
                  </a:lnTo>
                  <a:lnTo>
                    <a:pt x="212" y="106"/>
                  </a:lnTo>
                  <a:lnTo>
                    <a:pt x="212" y="104"/>
                  </a:lnTo>
                  <a:lnTo>
                    <a:pt x="212" y="103"/>
                  </a:lnTo>
                  <a:lnTo>
                    <a:pt x="212" y="101"/>
                  </a:lnTo>
                  <a:lnTo>
                    <a:pt x="212" y="100"/>
                  </a:lnTo>
                  <a:lnTo>
                    <a:pt x="212" y="95"/>
                  </a:lnTo>
                  <a:lnTo>
                    <a:pt x="212" y="94"/>
                  </a:lnTo>
                  <a:lnTo>
                    <a:pt x="212" y="92"/>
                  </a:lnTo>
                  <a:lnTo>
                    <a:pt x="212" y="89"/>
                  </a:lnTo>
                  <a:lnTo>
                    <a:pt x="212" y="86"/>
                  </a:lnTo>
                  <a:lnTo>
                    <a:pt x="212" y="79"/>
                  </a:lnTo>
                  <a:lnTo>
                    <a:pt x="212" y="77"/>
                  </a:lnTo>
                  <a:lnTo>
                    <a:pt x="214" y="77"/>
                  </a:lnTo>
                  <a:lnTo>
                    <a:pt x="220" y="77"/>
                  </a:lnTo>
                  <a:lnTo>
                    <a:pt x="224" y="77"/>
                  </a:lnTo>
                  <a:lnTo>
                    <a:pt x="230" y="77"/>
                  </a:lnTo>
                  <a:lnTo>
                    <a:pt x="229" y="86"/>
                  </a:lnTo>
                  <a:lnTo>
                    <a:pt x="229" y="91"/>
                  </a:lnTo>
                  <a:lnTo>
                    <a:pt x="229" y="94"/>
                  </a:lnTo>
                  <a:lnTo>
                    <a:pt x="229" y="95"/>
                  </a:lnTo>
                  <a:lnTo>
                    <a:pt x="230" y="94"/>
                  </a:lnTo>
                  <a:lnTo>
                    <a:pt x="233" y="91"/>
                  </a:lnTo>
                  <a:lnTo>
                    <a:pt x="235" y="88"/>
                  </a:lnTo>
                  <a:lnTo>
                    <a:pt x="236" y="88"/>
                  </a:lnTo>
                  <a:lnTo>
                    <a:pt x="239" y="88"/>
                  </a:lnTo>
                  <a:lnTo>
                    <a:pt x="244" y="88"/>
                  </a:lnTo>
                  <a:lnTo>
                    <a:pt x="245" y="88"/>
                  </a:lnTo>
                  <a:lnTo>
                    <a:pt x="244" y="89"/>
                  </a:lnTo>
                  <a:lnTo>
                    <a:pt x="242" y="89"/>
                  </a:lnTo>
                  <a:lnTo>
                    <a:pt x="242" y="91"/>
                  </a:lnTo>
                  <a:lnTo>
                    <a:pt x="241" y="92"/>
                  </a:lnTo>
                  <a:lnTo>
                    <a:pt x="242" y="92"/>
                  </a:lnTo>
                  <a:lnTo>
                    <a:pt x="245" y="92"/>
                  </a:lnTo>
                  <a:lnTo>
                    <a:pt x="247" y="92"/>
                  </a:lnTo>
                  <a:lnTo>
                    <a:pt x="247" y="91"/>
                  </a:lnTo>
                  <a:lnTo>
                    <a:pt x="247" y="88"/>
                  </a:lnTo>
                  <a:lnTo>
                    <a:pt x="247" y="83"/>
                  </a:lnTo>
                  <a:lnTo>
                    <a:pt x="245" y="80"/>
                  </a:lnTo>
                  <a:lnTo>
                    <a:pt x="244" y="80"/>
                  </a:lnTo>
                  <a:lnTo>
                    <a:pt x="244" y="79"/>
                  </a:lnTo>
                  <a:lnTo>
                    <a:pt x="241" y="79"/>
                  </a:lnTo>
                  <a:lnTo>
                    <a:pt x="241" y="77"/>
                  </a:lnTo>
                  <a:lnTo>
                    <a:pt x="238" y="77"/>
                  </a:lnTo>
                  <a:lnTo>
                    <a:pt x="233" y="77"/>
                  </a:lnTo>
                  <a:lnTo>
                    <a:pt x="236" y="76"/>
                  </a:lnTo>
                  <a:lnTo>
                    <a:pt x="239" y="76"/>
                  </a:lnTo>
                  <a:lnTo>
                    <a:pt x="245" y="76"/>
                  </a:lnTo>
                  <a:lnTo>
                    <a:pt x="247" y="74"/>
                  </a:lnTo>
                  <a:lnTo>
                    <a:pt x="248" y="73"/>
                  </a:lnTo>
                  <a:lnTo>
                    <a:pt x="251" y="71"/>
                  </a:lnTo>
                  <a:lnTo>
                    <a:pt x="256" y="71"/>
                  </a:lnTo>
                  <a:lnTo>
                    <a:pt x="256" y="73"/>
                  </a:lnTo>
                  <a:lnTo>
                    <a:pt x="256" y="74"/>
                  </a:lnTo>
                  <a:lnTo>
                    <a:pt x="256" y="76"/>
                  </a:lnTo>
                  <a:lnTo>
                    <a:pt x="256" y="77"/>
                  </a:lnTo>
                  <a:lnTo>
                    <a:pt x="258" y="77"/>
                  </a:lnTo>
                  <a:lnTo>
                    <a:pt x="259" y="77"/>
                  </a:lnTo>
                  <a:lnTo>
                    <a:pt x="261" y="77"/>
                  </a:lnTo>
                  <a:lnTo>
                    <a:pt x="262" y="77"/>
                  </a:lnTo>
                  <a:lnTo>
                    <a:pt x="264" y="77"/>
                  </a:lnTo>
                  <a:lnTo>
                    <a:pt x="264" y="76"/>
                  </a:lnTo>
                  <a:lnTo>
                    <a:pt x="264" y="74"/>
                  </a:lnTo>
                  <a:lnTo>
                    <a:pt x="265" y="74"/>
                  </a:lnTo>
                  <a:lnTo>
                    <a:pt x="267" y="74"/>
                  </a:lnTo>
                  <a:lnTo>
                    <a:pt x="267" y="73"/>
                  </a:lnTo>
                  <a:lnTo>
                    <a:pt x="267" y="71"/>
                  </a:lnTo>
                  <a:lnTo>
                    <a:pt x="267" y="70"/>
                  </a:lnTo>
                  <a:lnTo>
                    <a:pt x="277" y="70"/>
                  </a:lnTo>
                  <a:lnTo>
                    <a:pt x="282" y="70"/>
                  </a:lnTo>
                  <a:lnTo>
                    <a:pt x="298" y="68"/>
                  </a:lnTo>
                  <a:lnTo>
                    <a:pt x="303" y="68"/>
                  </a:lnTo>
                  <a:lnTo>
                    <a:pt x="307" y="68"/>
                  </a:lnTo>
                  <a:lnTo>
                    <a:pt x="309" y="68"/>
                  </a:lnTo>
                  <a:lnTo>
                    <a:pt x="310" y="68"/>
                  </a:lnTo>
                  <a:lnTo>
                    <a:pt x="312" y="68"/>
                  </a:lnTo>
                  <a:lnTo>
                    <a:pt x="313" y="68"/>
                  </a:lnTo>
                  <a:lnTo>
                    <a:pt x="315" y="68"/>
                  </a:lnTo>
                  <a:lnTo>
                    <a:pt x="316" y="67"/>
                  </a:lnTo>
                  <a:lnTo>
                    <a:pt x="318" y="67"/>
                  </a:lnTo>
                  <a:lnTo>
                    <a:pt x="319" y="65"/>
                  </a:lnTo>
                  <a:lnTo>
                    <a:pt x="319" y="64"/>
                  </a:lnTo>
                  <a:lnTo>
                    <a:pt x="321" y="64"/>
                  </a:lnTo>
                  <a:lnTo>
                    <a:pt x="321" y="62"/>
                  </a:lnTo>
                  <a:lnTo>
                    <a:pt x="321" y="61"/>
                  </a:lnTo>
                  <a:lnTo>
                    <a:pt x="322" y="61"/>
                  </a:lnTo>
                  <a:lnTo>
                    <a:pt x="324" y="61"/>
                  </a:lnTo>
                  <a:lnTo>
                    <a:pt x="325" y="61"/>
                  </a:lnTo>
                  <a:lnTo>
                    <a:pt x="325" y="62"/>
                  </a:lnTo>
                  <a:lnTo>
                    <a:pt x="327" y="62"/>
                  </a:lnTo>
                  <a:lnTo>
                    <a:pt x="327" y="64"/>
                  </a:lnTo>
                  <a:lnTo>
                    <a:pt x="328" y="64"/>
                  </a:lnTo>
                  <a:lnTo>
                    <a:pt x="328" y="65"/>
                  </a:lnTo>
                  <a:lnTo>
                    <a:pt x="330" y="65"/>
                  </a:lnTo>
                  <a:lnTo>
                    <a:pt x="331" y="65"/>
                  </a:lnTo>
                  <a:lnTo>
                    <a:pt x="331" y="64"/>
                  </a:lnTo>
                  <a:lnTo>
                    <a:pt x="333" y="64"/>
                  </a:lnTo>
                  <a:lnTo>
                    <a:pt x="333" y="62"/>
                  </a:lnTo>
                  <a:lnTo>
                    <a:pt x="333" y="61"/>
                  </a:lnTo>
                  <a:lnTo>
                    <a:pt x="334" y="59"/>
                  </a:lnTo>
                  <a:lnTo>
                    <a:pt x="334" y="58"/>
                  </a:lnTo>
                  <a:lnTo>
                    <a:pt x="336" y="58"/>
                  </a:lnTo>
                  <a:lnTo>
                    <a:pt x="337" y="56"/>
                  </a:lnTo>
                  <a:lnTo>
                    <a:pt x="339" y="54"/>
                  </a:lnTo>
                  <a:lnTo>
                    <a:pt x="339" y="53"/>
                  </a:lnTo>
                  <a:lnTo>
                    <a:pt x="337" y="53"/>
                  </a:lnTo>
                  <a:lnTo>
                    <a:pt x="337" y="51"/>
                  </a:lnTo>
                  <a:lnTo>
                    <a:pt x="339" y="51"/>
                  </a:lnTo>
                  <a:lnTo>
                    <a:pt x="339" y="50"/>
                  </a:lnTo>
                  <a:lnTo>
                    <a:pt x="339" y="48"/>
                  </a:lnTo>
                  <a:lnTo>
                    <a:pt x="340" y="48"/>
                  </a:lnTo>
                  <a:lnTo>
                    <a:pt x="340" y="47"/>
                  </a:lnTo>
                  <a:lnTo>
                    <a:pt x="342" y="47"/>
                  </a:lnTo>
                  <a:lnTo>
                    <a:pt x="343" y="47"/>
                  </a:lnTo>
                  <a:lnTo>
                    <a:pt x="345" y="47"/>
                  </a:lnTo>
                  <a:lnTo>
                    <a:pt x="347" y="45"/>
                  </a:lnTo>
                  <a:lnTo>
                    <a:pt x="347" y="44"/>
                  </a:lnTo>
                  <a:lnTo>
                    <a:pt x="347" y="42"/>
                  </a:lnTo>
                  <a:lnTo>
                    <a:pt x="347" y="41"/>
                  </a:lnTo>
                  <a:lnTo>
                    <a:pt x="348" y="39"/>
                  </a:lnTo>
                  <a:lnTo>
                    <a:pt x="350" y="39"/>
                  </a:lnTo>
                  <a:lnTo>
                    <a:pt x="350" y="38"/>
                  </a:lnTo>
                  <a:lnTo>
                    <a:pt x="351" y="38"/>
                  </a:lnTo>
                  <a:lnTo>
                    <a:pt x="351" y="36"/>
                  </a:lnTo>
                  <a:lnTo>
                    <a:pt x="353" y="36"/>
                  </a:lnTo>
                  <a:lnTo>
                    <a:pt x="353" y="35"/>
                  </a:lnTo>
                  <a:lnTo>
                    <a:pt x="353" y="33"/>
                  </a:lnTo>
                  <a:lnTo>
                    <a:pt x="354" y="33"/>
                  </a:lnTo>
                  <a:lnTo>
                    <a:pt x="354" y="32"/>
                  </a:lnTo>
                  <a:lnTo>
                    <a:pt x="356" y="32"/>
                  </a:lnTo>
                  <a:lnTo>
                    <a:pt x="356" y="30"/>
                  </a:lnTo>
                  <a:lnTo>
                    <a:pt x="356" y="29"/>
                  </a:lnTo>
                  <a:lnTo>
                    <a:pt x="357" y="29"/>
                  </a:lnTo>
                  <a:lnTo>
                    <a:pt x="357" y="27"/>
                  </a:lnTo>
                  <a:lnTo>
                    <a:pt x="359" y="27"/>
                  </a:lnTo>
                  <a:lnTo>
                    <a:pt x="359" y="26"/>
                  </a:lnTo>
                  <a:lnTo>
                    <a:pt x="360" y="26"/>
                  </a:lnTo>
                  <a:lnTo>
                    <a:pt x="360" y="24"/>
                  </a:lnTo>
                  <a:lnTo>
                    <a:pt x="362" y="24"/>
                  </a:lnTo>
                  <a:lnTo>
                    <a:pt x="362" y="23"/>
                  </a:lnTo>
                  <a:lnTo>
                    <a:pt x="363" y="23"/>
                  </a:lnTo>
                  <a:lnTo>
                    <a:pt x="363" y="21"/>
                  </a:lnTo>
                  <a:lnTo>
                    <a:pt x="365" y="21"/>
                  </a:lnTo>
                  <a:lnTo>
                    <a:pt x="365" y="20"/>
                  </a:lnTo>
                  <a:lnTo>
                    <a:pt x="366" y="20"/>
                  </a:lnTo>
                  <a:lnTo>
                    <a:pt x="366" y="18"/>
                  </a:lnTo>
                  <a:lnTo>
                    <a:pt x="368" y="18"/>
                  </a:lnTo>
                  <a:lnTo>
                    <a:pt x="369" y="18"/>
                  </a:lnTo>
                  <a:lnTo>
                    <a:pt x="371" y="18"/>
                  </a:lnTo>
                  <a:lnTo>
                    <a:pt x="372" y="17"/>
                  </a:lnTo>
                  <a:lnTo>
                    <a:pt x="374" y="17"/>
                  </a:lnTo>
                  <a:lnTo>
                    <a:pt x="375" y="17"/>
                  </a:lnTo>
                  <a:lnTo>
                    <a:pt x="375" y="15"/>
                  </a:lnTo>
                  <a:lnTo>
                    <a:pt x="377" y="15"/>
                  </a:lnTo>
                  <a:lnTo>
                    <a:pt x="378" y="15"/>
                  </a:lnTo>
                  <a:lnTo>
                    <a:pt x="380" y="14"/>
                  </a:lnTo>
                  <a:lnTo>
                    <a:pt x="381" y="14"/>
                  </a:lnTo>
                  <a:lnTo>
                    <a:pt x="383" y="12"/>
                  </a:lnTo>
                  <a:lnTo>
                    <a:pt x="384" y="12"/>
                  </a:lnTo>
                  <a:lnTo>
                    <a:pt x="384" y="11"/>
                  </a:lnTo>
                  <a:lnTo>
                    <a:pt x="386" y="11"/>
                  </a:lnTo>
                  <a:lnTo>
                    <a:pt x="387" y="9"/>
                  </a:lnTo>
                  <a:lnTo>
                    <a:pt x="389" y="8"/>
                  </a:lnTo>
                  <a:lnTo>
                    <a:pt x="390" y="6"/>
                  </a:lnTo>
                  <a:lnTo>
                    <a:pt x="392" y="5"/>
                  </a:lnTo>
                  <a:lnTo>
                    <a:pt x="393" y="3"/>
                  </a:lnTo>
                  <a:lnTo>
                    <a:pt x="395" y="3"/>
                  </a:lnTo>
                  <a:lnTo>
                    <a:pt x="395" y="1"/>
                  </a:lnTo>
                  <a:lnTo>
                    <a:pt x="396" y="1"/>
                  </a:lnTo>
                  <a:lnTo>
                    <a:pt x="398" y="1"/>
                  </a:lnTo>
                  <a:lnTo>
                    <a:pt x="398" y="0"/>
                  </a:lnTo>
                  <a:lnTo>
                    <a:pt x="398" y="1"/>
                  </a:lnTo>
                  <a:lnTo>
                    <a:pt x="399" y="3"/>
                  </a:lnTo>
                  <a:lnTo>
                    <a:pt x="402" y="8"/>
                  </a:lnTo>
                  <a:lnTo>
                    <a:pt x="405" y="9"/>
                  </a:lnTo>
                  <a:lnTo>
                    <a:pt x="408" y="9"/>
                  </a:lnTo>
                  <a:lnTo>
                    <a:pt x="410" y="9"/>
                  </a:lnTo>
                  <a:lnTo>
                    <a:pt x="411" y="9"/>
                  </a:lnTo>
                  <a:lnTo>
                    <a:pt x="413" y="11"/>
                  </a:lnTo>
                  <a:lnTo>
                    <a:pt x="413" y="12"/>
                  </a:lnTo>
                  <a:lnTo>
                    <a:pt x="413" y="14"/>
                  </a:lnTo>
                  <a:lnTo>
                    <a:pt x="413" y="15"/>
                  </a:lnTo>
                  <a:lnTo>
                    <a:pt x="413" y="17"/>
                  </a:lnTo>
                  <a:lnTo>
                    <a:pt x="414" y="17"/>
                  </a:lnTo>
                  <a:lnTo>
                    <a:pt x="414" y="18"/>
                  </a:lnTo>
                  <a:lnTo>
                    <a:pt x="414" y="20"/>
                  </a:lnTo>
                  <a:lnTo>
                    <a:pt x="416" y="20"/>
                  </a:lnTo>
                  <a:lnTo>
                    <a:pt x="417" y="21"/>
                  </a:lnTo>
                  <a:lnTo>
                    <a:pt x="417" y="23"/>
                  </a:lnTo>
                  <a:lnTo>
                    <a:pt x="417" y="26"/>
                  </a:lnTo>
                  <a:lnTo>
                    <a:pt x="417" y="30"/>
                  </a:lnTo>
                  <a:lnTo>
                    <a:pt x="417" y="32"/>
                  </a:lnTo>
                  <a:lnTo>
                    <a:pt x="417" y="33"/>
                  </a:lnTo>
                  <a:lnTo>
                    <a:pt x="417" y="36"/>
                  </a:lnTo>
                  <a:lnTo>
                    <a:pt x="417" y="38"/>
                  </a:lnTo>
                  <a:lnTo>
                    <a:pt x="417" y="39"/>
                  </a:lnTo>
                  <a:lnTo>
                    <a:pt x="417" y="41"/>
                  </a:lnTo>
                  <a:lnTo>
                    <a:pt x="417" y="44"/>
                  </a:lnTo>
                  <a:lnTo>
                    <a:pt x="420" y="44"/>
                  </a:lnTo>
                  <a:lnTo>
                    <a:pt x="422" y="44"/>
                  </a:lnTo>
                  <a:lnTo>
                    <a:pt x="423" y="44"/>
                  </a:lnTo>
                  <a:lnTo>
                    <a:pt x="449" y="44"/>
                  </a:lnTo>
                  <a:lnTo>
                    <a:pt x="451" y="44"/>
                  </a:lnTo>
                  <a:lnTo>
                    <a:pt x="478" y="44"/>
                  </a:lnTo>
                  <a:lnTo>
                    <a:pt x="485" y="44"/>
                  </a:lnTo>
                  <a:lnTo>
                    <a:pt x="487" y="44"/>
                  </a:lnTo>
                  <a:lnTo>
                    <a:pt x="505" y="44"/>
                  </a:lnTo>
                  <a:lnTo>
                    <a:pt x="508" y="44"/>
                  </a:lnTo>
                  <a:lnTo>
                    <a:pt x="509" y="44"/>
                  </a:lnTo>
                  <a:lnTo>
                    <a:pt x="511" y="44"/>
                  </a:lnTo>
                  <a:lnTo>
                    <a:pt x="514" y="44"/>
                  </a:lnTo>
                  <a:lnTo>
                    <a:pt x="515" y="44"/>
                  </a:lnTo>
                  <a:lnTo>
                    <a:pt x="518" y="44"/>
                  </a:lnTo>
                  <a:lnTo>
                    <a:pt x="520" y="44"/>
                  </a:lnTo>
                  <a:lnTo>
                    <a:pt x="520" y="45"/>
                  </a:lnTo>
                  <a:lnTo>
                    <a:pt x="520" y="47"/>
                  </a:lnTo>
                  <a:lnTo>
                    <a:pt x="520" y="62"/>
                  </a:lnTo>
                  <a:lnTo>
                    <a:pt x="520" y="74"/>
                  </a:lnTo>
                  <a:lnTo>
                    <a:pt x="520" y="76"/>
                  </a:lnTo>
                  <a:lnTo>
                    <a:pt x="520" y="77"/>
                  </a:lnTo>
                  <a:lnTo>
                    <a:pt x="520" y="79"/>
                  </a:lnTo>
                  <a:lnTo>
                    <a:pt x="514" y="79"/>
                  </a:lnTo>
                  <a:lnTo>
                    <a:pt x="500" y="79"/>
                  </a:lnTo>
                  <a:lnTo>
                    <a:pt x="500" y="80"/>
                  </a:lnTo>
                  <a:lnTo>
                    <a:pt x="500" y="82"/>
                  </a:lnTo>
                  <a:lnTo>
                    <a:pt x="500" y="83"/>
                  </a:lnTo>
                  <a:lnTo>
                    <a:pt x="502" y="83"/>
                  </a:lnTo>
                  <a:lnTo>
                    <a:pt x="503" y="83"/>
                  </a:lnTo>
                  <a:lnTo>
                    <a:pt x="505" y="83"/>
                  </a:lnTo>
                  <a:lnTo>
                    <a:pt x="506" y="83"/>
                  </a:lnTo>
                  <a:lnTo>
                    <a:pt x="508" y="83"/>
                  </a:lnTo>
                  <a:lnTo>
                    <a:pt x="509" y="83"/>
                  </a:lnTo>
                  <a:lnTo>
                    <a:pt x="511" y="83"/>
                  </a:lnTo>
                  <a:lnTo>
                    <a:pt x="511" y="88"/>
                  </a:lnTo>
                  <a:lnTo>
                    <a:pt x="503" y="88"/>
                  </a:lnTo>
                  <a:lnTo>
                    <a:pt x="500" y="88"/>
                  </a:lnTo>
                  <a:lnTo>
                    <a:pt x="490" y="86"/>
                  </a:lnTo>
                  <a:lnTo>
                    <a:pt x="485" y="86"/>
                  </a:lnTo>
                  <a:lnTo>
                    <a:pt x="485" y="83"/>
                  </a:lnTo>
                  <a:lnTo>
                    <a:pt x="481" y="83"/>
                  </a:lnTo>
                  <a:lnTo>
                    <a:pt x="479" y="83"/>
                  </a:lnTo>
                  <a:lnTo>
                    <a:pt x="478" y="83"/>
                  </a:lnTo>
                  <a:lnTo>
                    <a:pt x="476" y="83"/>
                  </a:lnTo>
                  <a:lnTo>
                    <a:pt x="476" y="86"/>
                  </a:lnTo>
                  <a:lnTo>
                    <a:pt x="475" y="86"/>
                  </a:lnTo>
                  <a:lnTo>
                    <a:pt x="473" y="86"/>
                  </a:lnTo>
                  <a:lnTo>
                    <a:pt x="473" y="85"/>
                  </a:lnTo>
                  <a:lnTo>
                    <a:pt x="473" y="83"/>
                  </a:lnTo>
                  <a:lnTo>
                    <a:pt x="470" y="83"/>
                  </a:lnTo>
                  <a:lnTo>
                    <a:pt x="470" y="85"/>
                  </a:lnTo>
                  <a:lnTo>
                    <a:pt x="470" y="86"/>
                  </a:lnTo>
                  <a:lnTo>
                    <a:pt x="469" y="86"/>
                  </a:lnTo>
                  <a:lnTo>
                    <a:pt x="469" y="88"/>
                  </a:lnTo>
                  <a:lnTo>
                    <a:pt x="469" y="94"/>
                  </a:lnTo>
                  <a:lnTo>
                    <a:pt x="469" y="95"/>
                  </a:lnTo>
                  <a:lnTo>
                    <a:pt x="466" y="95"/>
                  </a:lnTo>
                  <a:lnTo>
                    <a:pt x="461" y="95"/>
                  </a:lnTo>
                  <a:lnTo>
                    <a:pt x="460" y="95"/>
                  </a:lnTo>
                  <a:lnTo>
                    <a:pt x="458" y="95"/>
                  </a:lnTo>
                  <a:lnTo>
                    <a:pt x="457" y="95"/>
                  </a:lnTo>
                  <a:lnTo>
                    <a:pt x="455" y="95"/>
                  </a:lnTo>
                  <a:lnTo>
                    <a:pt x="454" y="95"/>
                  </a:lnTo>
                  <a:lnTo>
                    <a:pt x="452" y="95"/>
                  </a:lnTo>
                  <a:lnTo>
                    <a:pt x="451" y="95"/>
                  </a:lnTo>
                  <a:lnTo>
                    <a:pt x="451" y="97"/>
                  </a:lnTo>
                  <a:lnTo>
                    <a:pt x="451" y="98"/>
                  </a:lnTo>
                  <a:lnTo>
                    <a:pt x="451" y="100"/>
                  </a:lnTo>
                  <a:lnTo>
                    <a:pt x="452" y="100"/>
                  </a:lnTo>
                  <a:lnTo>
                    <a:pt x="454" y="100"/>
                  </a:lnTo>
                  <a:lnTo>
                    <a:pt x="454" y="101"/>
                  </a:lnTo>
                  <a:lnTo>
                    <a:pt x="452" y="101"/>
                  </a:lnTo>
                  <a:lnTo>
                    <a:pt x="451" y="101"/>
                  </a:lnTo>
                  <a:lnTo>
                    <a:pt x="451" y="104"/>
                  </a:lnTo>
                  <a:lnTo>
                    <a:pt x="452" y="104"/>
                  </a:lnTo>
                  <a:lnTo>
                    <a:pt x="452" y="106"/>
                  </a:lnTo>
                  <a:lnTo>
                    <a:pt x="452" y="109"/>
                  </a:lnTo>
                  <a:lnTo>
                    <a:pt x="451" y="109"/>
                  </a:lnTo>
                  <a:lnTo>
                    <a:pt x="451" y="112"/>
                  </a:lnTo>
                  <a:lnTo>
                    <a:pt x="451" y="115"/>
                  </a:lnTo>
                  <a:lnTo>
                    <a:pt x="452" y="115"/>
                  </a:lnTo>
                  <a:lnTo>
                    <a:pt x="452" y="117"/>
                  </a:lnTo>
                  <a:lnTo>
                    <a:pt x="452" y="118"/>
                  </a:lnTo>
                  <a:lnTo>
                    <a:pt x="451" y="118"/>
                  </a:lnTo>
                  <a:lnTo>
                    <a:pt x="448" y="118"/>
                  </a:lnTo>
                  <a:lnTo>
                    <a:pt x="448" y="123"/>
                  </a:lnTo>
                  <a:lnTo>
                    <a:pt x="443" y="123"/>
                  </a:lnTo>
                  <a:lnTo>
                    <a:pt x="443" y="124"/>
                  </a:lnTo>
                  <a:lnTo>
                    <a:pt x="443" y="126"/>
                  </a:lnTo>
                  <a:lnTo>
                    <a:pt x="443" y="127"/>
                  </a:lnTo>
                  <a:lnTo>
                    <a:pt x="443" y="130"/>
                  </a:lnTo>
                  <a:lnTo>
                    <a:pt x="445" y="130"/>
                  </a:lnTo>
                  <a:lnTo>
                    <a:pt x="448" y="130"/>
                  </a:lnTo>
                  <a:lnTo>
                    <a:pt x="449" y="130"/>
                  </a:lnTo>
                  <a:lnTo>
                    <a:pt x="451" y="130"/>
                  </a:lnTo>
                  <a:lnTo>
                    <a:pt x="451" y="132"/>
                  </a:lnTo>
                  <a:lnTo>
                    <a:pt x="451" y="135"/>
                  </a:lnTo>
                  <a:lnTo>
                    <a:pt x="451" y="138"/>
                  </a:lnTo>
                  <a:lnTo>
                    <a:pt x="454" y="138"/>
                  </a:lnTo>
                  <a:lnTo>
                    <a:pt x="455" y="138"/>
                  </a:lnTo>
                  <a:lnTo>
                    <a:pt x="455" y="139"/>
                  </a:lnTo>
                  <a:lnTo>
                    <a:pt x="454" y="139"/>
                  </a:lnTo>
                  <a:lnTo>
                    <a:pt x="452" y="139"/>
                  </a:lnTo>
                  <a:lnTo>
                    <a:pt x="451" y="139"/>
                  </a:lnTo>
                  <a:lnTo>
                    <a:pt x="451" y="141"/>
                  </a:lnTo>
                  <a:lnTo>
                    <a:pt x="451" y="144"/>
                  </a:lnTo>
                  <a:lnTo>
                    <a:pt x="455" y="144"/>
                  </a:lnTo>
                  <a:lnTo>
                    <a:pt x="455" y="148"/>
                  </a:lnTo>
                  <a:lnTo>
                    <a:pt x="458" y="148"/>
                  </a:lnTo>
                  <a:lnTo>
                    <a:pt x="460" y="148"/>
                  </a:lnTo>
                  <a:lnTo>
                    <a:pt x="460" y="132"/>
                  </a:lnTo>
                  <a:lnTo>
                    <a:pt x="460" y="130"/>
                  </a:lnTo>
                  <a:lnTo>
                    <a:pt x="461" y="130"/>
                  </a:lnTo>
                  <a:lnTo>
                    <a:pt x="464" y="130"/>
                  </a:lnTo>
                  <a:lnTo>
                    <a:pt x="469" y="130"/>
                  </a:lnTo>
                  <a:lnTo>
                    <a:pt x="470" y="130"/>
                  </a:lnTo>
                  <a:lnTo>
                    <a:pt x="472" y="130"/>
                  </a:lnTo>
                  <a:lnTo>
                    <a:pt x="473" y="130"/>
                  </a:lnTo>
                  <a:lnTo>
                    <a:pt x="475" y="130"/>
                  </a:lnTo>
                  <a:lnTo>
                    <a:pt x="476" y="130"/>
                  </a:lnTo>
                  <a:lnTo>
                    <a:pt x="478" y="130"/>
                  </a:lnTo>
                  <a:lnTo>
                    <a:pt x="479" y="130"/>
                  </a:lnTo>
                  <a:lnTo>
                    <a:pt x="481" y="130"/>
                  </a:lnTo>
                  <a:lnTo>
                    <a:pt x="484" y="130"/>
                  </a:lnTo>
                  <a:lnTo>
                    <a:pt x="485" y="130"/>
                  </a:lnTo>
                  <a:lnTo>
                    <a:pt x="485" y="129"/>
                  </a:lnTo>
                  <a:lnTo>
                    <a:pt x="488" y="129"/>
                  </a:lnTo>
                  <a:lnTo>
                    <a:pt x="488" y="130"/>
                  </a:lnTo>
                  <a:lnTo>
                    <a:pt x="490" y="130"/>
                  </a:lnTo>
                  <a:lnTo>
                    <a:pt x="493" y="130"/>
                  </a:lnTo>
                  <a:lnTo>
                    <a:pt x="497" y="130"/>
                  </a:lnTo>
                  <a:lnTo>
                    <a:pt x="497" y="132"/>
                  </a:lnTo>
                  <a:lnTo>
                    <a:pt x="499" y="130"/>
                  </a:lnTo>
                  <a:lnTo>
                    <a:pt x="499" y="123"/>
                  </a:lnTo>
                  <a:lnTo>
                    <a:pt x="497" y="123"/>
                  </a:lnTo>
                  <a:lnTo>
                    <a:pt x="496" y="123"/>
                  </a:lnTo>
                  <a:lnTo>
                    <a:pt x="496" y="121"/>
                  </a:lnTo>
                  <a:lnTo>
                    <a:pt x="496" y="118"/>
                  </a:lnTo>
                  <a:lnTo>
                    <a:pt x="494" y="118"/>
                  </a:lnTo>
                  <a:lnTo>
                    <a:pt x="494" y="114"/>
                  </a:lnTo>
                  <a:lnTo>
                    <a:pt x="496" y="114"/>
                  </a:lnTo>
                  <a:lnTo>
                    <a:pt x="497" y="114"/>
                  </a:lnTo>
                  <a:lnTo>
                    <a:pt x="500" y="114"/>
                  </a:lnTo>
                  <a:lnTo>
                    <a:pt x="502" y="114"/>
                  </a:lnTo>
                  <a:lnTo>
                    <a:pt x="503" y="114"/>
                  </a:lnTo>
                  <a:lnTo>
                    <a:pt x="505" y="114"/>
                  </a:lnTo>
                  <a:lnTo>
                    <a:pt x="506" y="114"/>
                  </a:lnTo>
                  <a:lnTo>
                    <a:pt x="506" y="115"/>
                  </a:lnTo>
                  <a:lnTo>
                    <a:pt x="508" y="115"/>
                  </a:lnTo>
                  <a:lnTo>
                    <a:pt x="509" y="117"/>
                  </a:lnTo>
                  <a:lnTo>
                    <a:pt x="509" y="118"/>
                  </a:lnTo>
                  <a:lnTo>
                    <a:pt x="511" y="118"/>
                  </a:lnTo>
                  <a:lnTo>
                    <a:pt x="511" y="120"/>
                  </a:lnTo>
                  <a:lnTo>
                    <a:pt x="511" y="123"/>
                  </a:lnTo>
                  <a:lnTo>
                    <a:pt x="509" y="123"/>
                  </a:lnTo>
                  <a:lnTo>
                    <a:pt x="509" y="129"/>
                  </a:lnTo>
                  <a:lnTo>
                    <a:pt x="509" y="130"/>
                  </a:lnTo>
                  <a:lnTo>
                    <a:pt x="512" y="130"/>
                  </a:lnTo>
                  <a:lnTo>
                    <a:pt x="517" y="130"/>
                  </a:lnTo>
                  <a:lnTo>
                    <a:pt x="518" y="130"/>
                  </a:lnTo>
                  <a:lnTo>
                    <a:pt x="520" y="130"/>
                  </a:lnTo>
                  <a:lnTo>
                    <a:pt x="520" y="129"/>
                  </a:lnTo>
                  <a:lnTo>
                    <a:pt x="520" y="127"/>
                  </a:lnTo>
                  <a:lnTo>
                    <a:pt x="520" y="126"/>
                  </a:lnTo>
                  <a:lnTo>
                    <a:pt x="521" y="126"/>
                  </a:lnTo>
                  <a:lnTo>
                    <a:pt x="521" y="123"/>
                  </a:lnTo>
                  <a:lnTo>
                    <a:pt x="520" y="123"/>
                  </a:lnTo>
                  <a:lnTo>
                    <a:pt x="520" y="121"/>
                  </a:lnTo>
                  <a:lnTo>
                    <a:pt x="520" y="120"/>
                  </a:lnTo>
                  <a:lnTo>
                    <a:pt x="520" y="118"/>
                  </a:lnTo>
                  <a:lnTo>
                    <a:pt x="520" y="117"/>
                  </a:lnTo>
                  <a:lnTo>
                    <a:pt x="520" y="114"/>
                  </a:lnTo>
                  <a:lnTo>
                    <a:pt x="523" y="114"/>
                  </a:lnTo>
                  <a:lnTo>
                    <a:pt x="524" y="114"/>
                  </a:lnTo>
                  <a:lnTo>
                    <a:pt x="528" y="114"/>
                  </a:lnTo>
                  <a:lnTo>
                    <a:pt x="532" y="114"/>
                  </a:lnTo>
                  <a:lnTo>
                    <a:pt x="537" y="114"/>
                  </a:lnTo>
                  <a:lnTo>
                    <a:pt x="537" y="118"/>
                  </a:lnTo>
                  <a:lnTo>
                    <a:pt x="537" y="123"/>
                  </a:lnTo>
                  <a:lnTo>
                    <a:pt x="537" y="127"/>
                  </a:lnTo>
                  <a:lnTo>
                    <a:pt x="537" y="130"/>
                  </a:lnTo>
                  <a:lnTo>
                    <a:pt x="537" y="135"/>
                  </a:lnTo>
                  <a:lnTo>
                    <a:pt x="537" y="136"/>
                  </a:lnTo>
                  <a:lnTo>
                    <a:pt x="537" y="145"/>
                  </a:lnTo>
                  <a:lnTo>
                    <a:pt x="537" y="148"/>
                  </a:lnTo>
                  <a:lnTo>
                    <a:pt x="538" y="148"/>
                  </a:lnTo>
                  <a:lnTo>
                    <a:pt x="540" y="148"/>
                  </a:lnTo>
                  <a:lnTo>
                    <a:pt x="540" y="150"/>
                  </a:lnTo>
                  <a:lnTo>
                    <a:pt x="538" y="150"/>
                  </a:lnTo>
                  <a:lnTo>
                    <a:pt x="538" y="148"/>
                  </a:lnTo>
                  <a:lnTo>
                    <a:pt x="537" y="148"/>
                  </a:lnTo>
                  <a:lnTo>
                    <a:pt x="535" y="148"/>
                  </a:lnTo>
                  <a:lnTo>
                    <a:pt x="532" y="148"/>
                  </a:lnTo>
                  <a:lnTo>
                    <a:pt x="532" y="153"/>
                  </a:lnTo>
                  <a:lnTo>
                    <a:pt x="537" y="153"/>
                  </a:lnTo>
                  <a:lnTo>
                    <a:pt x="537" y="154"/>
                  </a:lnTo>
                  <a:lnTo>
                    <a:pt x="537" y="156"/>
                  </a:lnTo>
                  <a:lnTo>
                    <a:pt x="537" y="157"/>
                  </a:lnTo>
                  <a:lnTo>
                    <a:pt x="538" y="157"/>
                  </a:lnTo>
                  <a:lnTo>
                    <a:pt x="541" y="157"/>
                  </a:lnTo>
                  <a:lnTo>
                    <a:pt x="543" y="157"/>
                  </a:lnTo>
                  <a:lnTo>
                    <a:pt x="544" y="157"/>
                  </a:lnTo>
                  <a:lnTo>
                    <a:pt x="546" y="157"/>
                  </a:lnTo>
                  <a:lnTo>
                    <a:pt x="546" y="154"/>
                  </a:lnTo>
                  <a:lnTo>
                    <a:pt x="546" y="148"/>
                  </a:lnTo>
                  <a:lnTo>
                    <a:pt x="553" y="148"/>
                  </a:lnTo>
                  <a:lnTo>
                    <a:pt x="555" y="148"/>
                  </a:lnTo>
                  <a:lnTo>
                    <a:pt x="555" y="150"/>
                  </a:lnTo>
                  <a:lnTo>
                    <a:pt x="555" y="153"/>
                  </a:lnTo>
                  <a:lnTo>
                    <a:pt x="555" y="154"/>
                  </a:lnTo>
                  <a:lnTo>
                    <a:pt x="555" y="156"/>
                  </a:lnTo>
                  <a:lnTo>
                    <a:pt x="555" y="157"/>
                  </a:lnTo>
                  <a:lnTo>
                    <a:pt x="555" y="159"/>
                  </a:lnTo>
                  <a:lnTo>
                    <a:pt x="555" y="160"/>
                  </a:lnTo>
                  <a:lnTo>
                    <a:pt x="555" y="162"/>
                  </a:lnTo>
                  <a:lnTo>
                    <a:pt x="553" y="162"/>
                  </a:lnTo>
                  <a:lnTo>
                    <a:pt x="553" y="164"/>
                  </a:lnTo>
                  <a:lnTo>
                    <a:pt x="553" y="165"/>
                  </a:lnTo>
                  <a:lnTo>
                    <a:pt x="553" y="167"/>
                  </a:lnTo>
                  <a:lnTo>
                    <a:pt x="553" y="168"/>
                  </a:lnTo>
                  <a:lnTo>
                    <a:pt x="553" y="171"/>
                  </a:lnTo>
                  <a:lnTo>
                    <a:pt x="553" y="173"/>
                  </a:lnTo>
                  <a:lnTo>
                    <a:pt x="553" y="174"/>
                  </a:lnTo>
                  <a:lnTo>
                    <a:pt x="555" y="174"/>
                  </a:lnTo>
                  <a:lnTo>
                    <a:pt x="558" y="174"/>
                  </a:lnTo>
                  <a:lnTo>
                    <a:pt x="558" y="180"/>
                  </a:lnTo>
                  <a:lnTo>
                    <a:pt x="558" y="183"/>
                  </a:lnTo>
                  <a:lnTo>
                    <a:pt x="556" y="183"/>
                  </a:lnTo>
                  <a:lnTo>
                    <a:pt x="555" y="183"/>
                  </a:lnTo>
                  <a:lnTo>
                    <a:pt x="555" y="188"/>
                  </a:lnTo>
                  <a:lnTo>
                    <a:pt x="553" y="188"/>
                  </a:lnTo>
                  <a:lnTo>
                    <a:pt x="550" y="188"/>
                  </a:lnTo>
                  <a:lnTo>
                    <a:pt x="550" y="183"/>
                  </a:lnTo>
                  <a:lnTo>
                    <a:pt x="549" y="183"/>
                  </a:lnTo>
                  <a:lnTo>
                    <a:pt x="547" y="183"/>
                  </a:lnTo>
                  <a:lnTo>
                    <a:pt x="546" y="183"/>
                  </a:lnTo>
                  <a:lnTo>
                    <a:pt x="546" y="185"/>
                  </a:lnTo>
                  <a:lnTo>
                    <a:pt x="543" y="185"/>
                  </a:lnTo>
                  <a:lnTo>
                    <a:pt x="543" y="183"/>
                  </a:lnTo>
                  <a:lnTo>
                    <a:pt x="540" y="183"/>
                  </a:lnTo>
                  <a:lnTo>
                    <a:pt x="538" y="183"/>
                  </a:lnTo>
                  <a:lnTo>
                    <a:pt x="537" y="183"/>
                  </a:lnTo>
                  <a:lnTo>
                    <a:pt x="537" y="185"/>
                  </a:lnTo>
                  <a:lnTo>
                    <a:pt x="537" y="186"/>
                  </a:lnTo>
                  <a:lnTo>
                    <a:pt x="537" y="188"/>
                  </a:lnTo>
                  <a:lnTo>
                    <a:pt x="537" y="189"/>
                  </a:lnTo>
                  <a:lnTo>
                    <a:pt x="537" y="191"/>
                  </a:lnTo>
                  <a:lnTo>
                    <a:pt x="537" y="192"/>
                  </a:lnTo>
                  <a:lnTo>
                    <a:pt x="537" y="194"/>
                  </a:lnTo>
                  <a:lnTo>
                    <a:pt x="537" y="195"/>
                  </a:lnTo>
                  <a:lnTo>
                    <a:pt x="537" y="197"/>
                  </a:lnTo>
                  <a:lnTo>
                    <a:pt x="537" y="198"/>
                  </a:lnTo>
                  <a:lnTo>
                    <a:pt x="537" y="200"/>
                  </a:lnTo>
                  <a:lnTo>
                    <a:pt x="535" y="200"/>
                  </a:lnTo>
                  <a:lnTo>
                    <a:pt x="534" y="200"/>
                  </a:lnTo>
                  <a:lnTo>
                    <a:pt x="532" y="200"/>
                  </a:lnTo>
                  <a:lnTo>
                    <a:pt x="529" y="200"/>
                  </a:lnTo>
                  <a:lnTo>
                    <a:pt x="528" y="200"/>
                  </a:lnTo>
                  <a:lnTo>
                    <a:pt x="526" y="200"/>
                  </a:lnTo>
                  <a:lnTo>
                    <a:pt x="524" y="200"/>
                  </a:lnTo>
                  <a:lnTo>
                    <a:pt x="523" y="200"/>
                  </a:lnTo>
                  <a:lnTo>
                    <a:pt x="520" y="200"/>
                  </a:lnTo>
                  <a:lnTo>
                    <a:pt x="520" y="198"/>
                  </a:lnTo>
                  <a:lnTo>
                    <a:pt x="520" y="197"/>
                  </a:lnTo>
                  <a:lnTo>
                    <a:pt x="520" y="194"/>
                  </a:lnTo>
                  <a:lnTo>
                    <a:pt x="515" y="194"/>
                  </a:lnTo>
                  <a:lnTo>
                    <a:pt x="511" y="194"/>
                  </a:lnTo>
                  <a:lnTo>
                    <a:pt x="511" y="197"/>
                  </a:lnTo>
                  <a:lnTo>
                    <a:pt x="512" y="197"/>
                  </a:lnTo>
                  <a:lnTo>
                    <a:pt x="514" y="197"/>
                  </a:lnTo>
                  <a:lnTo>
                    <a:pt x="512" y="197"/>
                  </a:lnTo>
                  <a:lnTo>
                    <a:pt x="511" y="197"/>
                  </a:lnTo>
                  <a:lnTo>
                    <a:pt x="511" y="200"/>
                  </a:lnTo>
                  <a:lnTo>
                    <a:pt x="511" y="201"/>
                  </a:lnTo>
                  <a:lnTo>
                    <a:pt x="511" y="203"/>
                  </a:lnTo>
                  <a:lnTo>
                    <a:pt x="511" y="207"/>
                  </a:lnTo>
                  <a:lnTo>
                    <a:pt x="511" y="209"/>
                  </a:lnTo>
                  <a:lnTo>
                    <a:pt x="511" y="213"/>
                  </a:lnTo>
                  <a:lnTo>
                    <a:pt x="512" y="213"/>
                  </a:lnTo>
                  <a:lnTo>
                    <a:pt x="514" y="213"/>
                  </a:lnTo>
                  <a:lnTo>
                    <a:pt x="514" y="210"/>
                  </a:lnTo>
                  <a:lnTo>
                    <a:pt x="514" y="209"/>
                  </a:lnTo>
                  <a:lnTo>
                    <a:pt x="517" y="209"/>
                  </a:lnTo>
                  <a:lnTo>
                    <a:pt x="520" y="210"/>
                  </a:lnTo>
                  <a:lnTo>
                    <a:pt x="520" y="212"/>
                  </a:lnTo>
                  <a:lnTo>
                    <a:pt x="520" y="213"/>
                  </a:lnTo>
                  <a:lnTo>
                    <a:pt x="521" y="213"/>
                  </a:lnTo>
                  <a:lnTo>
                    <a:pt x="521" y="218"/>
                  </a:lnTo>
                  <a:lnTo>
                    <a:pt x="523" y="218"/>
                  </a:lnTo>
                  <a:lnTo>
                    <a:pt x="523" y="220"/>
                  </a:lnTo>
                  <a:lnTo>
                    <a:pt x="523" y="221"/>
                  </a:lnTo>
                  <a:lnTo>
                    <a:pt x="520" y="220"/>
                  </a:lnTo>
                  <a:lnTo>
                    <a:pt x="520" y="223"/>
                  </a:lnTo>
                  <a:lnTo>
                    <a:pt x="520" y="224"/>
                  </a:lnTo>
                  <a:lnTo>
                    <a:pt x="520" y="226"/>
                  </a:lnTo>
                  <a:lnTo>
                    <a:pt x="521" y="226"/>
                  </a:lnTo>
                  <a:lnTo>
                    <a:pt x="523" y="226"/>
                  </a:lnTo>
                  <a:lnTo>
                    <a:pt x="524" y="226"/>
                  </a:lnTo>
                  <a:lnTo>
                    <a:pt x="526" y="226"/>
                  </a:lnTo>
                  <a:lnTo>
                    <a:pt x="528" y="226"/>
                  </a:lnTo>
                  <a:lnTo>
                    <a:pt x="528" y="233"/>
                  </a:lnTo>
                  <a:lnTo>
                    <a:pt x="528" y="235"/>
                  </a:lnTo>
                  <a:lnTo>
                    <a:pt x="526" y="235"/>
                  </a:lnTo>
                  <a:lnTo>
                    <a:pt x="524" y="235"/>
                  </a:lnTo>
                  <a:lnTo>
                    <a:pt x="523" y="235"/>
                  </a:lnTo>
                  <a:lnTo>
                    <a:pt x="520" y="235"/>
                  </a:lnTo>
                  <a:lnTo>
                    <a:pt x="520" y="233"/>
                  </a:lnTo>
                  <a:lnTo>
                    <a:pt x="520" y="232"/>
                  </a:lnTo>
                  <a:lnTo>
                    <a:pt x="520" y="230"/>
                  </a:lnTo>
                  <a:lnTo>
                    <a:pt x="514" y="230"/>
                  </a:lnTo>
                  <a:lnTo>
                    <a:pt x="512" y="230"/>
                  </a:lnTo>
                  <a:lnTo>
                    <a:pt x="511" y="230"/>
                  </a:lnTo>
                  <a:lnTo>
                    <a:pt x="511" y="226"/>
                  </a:lnTo>
                  <a:lnTo>
                    <a:pt x="511" y="223"/>
                  </a:lnTo>
                  <a:lnTo>
                    <a:pt x="511" y="221"/>
                  </a:lnTo>
                  <a:lnTo>
                    <a:pt x="511" y="220"/>
                  </a:lnTo>
                  <a:lnTo>
                    <a:pt x="511" y="218"/>
                  </a:lnTo>
                  <a:lnTo>
                    <a:pt x="505" y="218"/>
                  </a:lnTo>
                  <a:lnTo>
                    <a:pt x="502" y="218"/>
                  </a:lnTo>
                  <a:lnTo>
                    <a:pt x="497" y="218"/>
                  </a:lnTo>
                  <a:lnTo>
                    <a:pt x="494" y="218"/>
                  </a:lnTo>
                  <a:lnTo>
                    <a:pt x="491" y="218"/>
                  </a:lnTo>
                  <a:lnTo>
                    <a:pt x="490" y="218"/>
                  </a:lnTo>
                  <a:lnTo>
                    <a:pt x="487" y="218"/>
                  </a:lnTo>
                  <a:lnTo>
                    <a:pt x="485" y="218"/>
                  </a:lnTo>
                  <a:lnTo>
                    <a:pt x="484" y="218"/>
                  </a:lnTo>
                  <a:lnTo>
                    <a:pt x="481" y="218"/>
                  </a:lnTo>
                  <a:lnTo>
                    <a:pt x="479" y="218"/>
                  </a:lnTo>
                  <a:lnTo>
                    <a:pt x="476" y="218"/>
                  </a:lnTo>
                  <a:lnTo>
                    <a:pt x="475" y="218"/>
                  </a:lnTo>
                  <a:lnTo>
                    <a:pt x="472" y="218"/>
                  </a:lnTo>
                  <a:lnTo>
                    <a:pt x="470" y="218"/>
                  </a:lnTo>
                  <a:lnTo>
                    <a:pt x="469" y="218"/>
                  </a:lnTo>
                  <a:lnTo>
                    <a:pt x="469" y="221"/>
                  </a:lnTo>
                  <a:lnTo>
                    <a:pt x="469" y="223"/>
                  </a:lnTo>
                  <a:lnTo>
                    <a:pt x="469" y="226"/>
                  </a:lnTo>
                  <a:lnTo>
                    <a:pt x="469" y="229"/>
                  </a:lnTo>
                  <a:lnTo>
                    <a:pt x="469" y="232"/>
                  </a:lnTo>
                  <a:lnTo>
                    <a:pt x="469" y="233"/>
                  </a:lnTo>
                  <a:lnTo>
                    <a:pt x="467" y="235"/>
                  </a:lnTo>
                  <a:lnTo>
                    <a:pt x="464" y="235"/>
                  </a:lnTo>
                  <a:lnTo>
                    <a:pt x="460" y="235"/>
                  </a:lnTo>
                  <a:lnTo>
                    <a:pt x="460" y="233"/>
                  </a:lnTo>
                  <a:lnTo>
                    <a:pt x="460" y="229"/>
                  </a:lnTo>
                  <a:lnTo>
                    <a:pt x="455" y="229"/>
                  </a:lnTo>
                  <a:lnTo>
                    <a:pt x="455" y="226"/>
                  </a:lnTo>
                  <a:lnTo>
                    <a:pt x="454" y="226"/>
                  </a:lnTo>
                  <a:lnTo>
                    <a:pt x="452" y="226"/>
                  </a:lnTo>
                  <a:lnTo>
                    <a:pt x="451" y="226"/>
                  </a:lnTo>
                  <a:lnTo>
                    <a:pt x="451" y="227"/>
                  </a:lnTo>
                  <a:lnTo>
                    <a:pt x="451" y="229"/>
                  </a:lnTo>
                  <a:lnTo>
                    <a:pt x="451" y="233"/>
                  </a:lnTo>
                  <a:lnTo>
                    <a:pt x="451" y="235"/>
                  </a:lnTo>
                  <a:lnTo>
                    <a:pt x="452" y="235"/>
                  </a:lnTo>
                  <a:lnTo>
                    <a:pt x="455" y="235"/>
                  </a:lnTo>
                  <a:lnTo>
                    <a:pt x="457" y="235"/>
                  </a:lnTo>
                  <a:lnTo>
                    <a:pt x="460" y="235"/>
                  </a:lnTo>
                  <a:lnTo>
                    <a:pt x="464" y="235"/>
                  </a:lnTo>
                  <a:lnTo>
                    <a:pt x="464" y="236"/>
                  </a:lnTo>
                  <a:lnTo>
                    <a:pt x="464" y="238"/>
                  </a:lnTo>
                  <a:lnTo>
                    <a:pt x="464" y="239"/>
                  </a:lnTo>
                  <a:lnTo>
                    <a:pt x="464" y="241"/>
                  </a:lnTo>
                  <a:lnTo>
                    <a:pt x="464" y="242"/>
                  </a:lnTo>
                  <a:lnTo>
                    <a:pt x="464" y="244"/>
                  </a:lnTo>
                  <a:lnTo>
                    <a:pt x="464" y="247"/>
                  </a:lnTo>
                  <a:lnTo>
                    <a:pt x="464" y="250"/>
                  </a:lnTo>
                  <a:lnTo>
                    <a:pt x="464" y="251"/>
                  </a:lnTo>
                  <a:lnTo>
                    <a:pt x="467" y="251"/>
                  </a:lnTo>
                  <a:lnTo>
                    <a:pt x="472" y="251"/>
                  </a:lnTo>
                  <a:lnTo>
                    <a:pt x="476" y="251"/>
                  </a:lnTo>
                  <a:lnTo>
                    <a:pt x="478" y="251"/>
                  </a:lnTo>
                  <a:lnTo>
                    <a:pt x="479" y="251"/>
                  </a:lnTo>
                  <a:lnTo>
                    <a:pt x="482" y="251"/>
                  </a:lnTo>
                  <a:lnTo>
                    <a:pt x="484" y="251"/>
                  </a:lnTo>
                  <a:lnTo>
                    <a:pt x="485" y="251"/>
                  </a:lnTo>
                  <a:lnTo>
                    <a:pt x="485" y="250"/>
                  </a:lnTo>
                  <a:lnTo>
                    <a:pt x="485" y="247"/>
                  </a:lnTo>
                  <a:lnTo>
                    <a:pt x="485" y="245"/>
                  </a:lnTo>
                  <a:lnTo>
                    <a:pt x="488" y="245"/>
                  </a:lnTo>
                  <a:lnTo>
                    <a:pt x="488" y="247"/>
                  </a:lnTo>
                  <a:lnTo>
                    <a:pt x="488" y="251"/>
                  </a:lnTo>
                  <a:lnTo>
                    <a:pt x="488" y="253"/>
                  </a:lnTo>
                  <a:lnTo>
                    <a:pt x="490" y="253"/>
                  </a:lnTo>
                  <a:lnTo>
                    <a:pt x="494" y="253"/>
                  </a:lnTo>
                  <a:lnTo>
                    <a:pt x="496" y="253"/>
                  </a:lnTo>
                  <a:lnTo>
                    <a:pt x="497" y="253"/>
                  </a:lnTo>
                  <a:lnTo>
                    <a:pt x="500" y="253"/>
                  </a:lnTo>
                  <a:lnTo>
                    <a:pt x="502" y="253"/>
                  </a:lnTo>
                  <a:lnTo>
                    <a:pt x="502" y="251"/>
                  </a:lnTo>
                  <a:lnTo>
                    <a:pt x="502" y="244"/>
                  </a:lnTo>
                  <a:lnTo>
                    <a:pt x="502" y="242"/>
                  </a:lnTo>
                  <a:lnTo>
                    <a:pt x="502" y="239"/>
                  </a:lnTo>
                  <a:lnTo>
                    <a:pt x="503" y="239"/>
                  </a:lnTo>
                  <a:lnTo>
                    <a:pt x="503" y="235"/>
                  </a:lnTo>
                  <a:lnTo>
                    <a:pt x="509" y="235"/>
                  </a:lnTo>
                  <a:lnTo>
                    <a:pt x="511" y="235"/>
                  </a:lnTo>
                  <a:lnTo>
                    <a:pt x="511" y="236"/>
                  </a:lnTo>
                  <a:lnTo>
                    <a:pt x="511" y="238"/>
                  </a:lnTo>
                  <a:lnTo>
                    <a:pt x="511" y="239"/>
                  </a:lnTo>
                  <a:lnTo>
                    <a:pt x="511" y="241"/>
                  </a:lnTo>
                  <a:lnTo>
                    <a:pt x="511" y="242"/>
                  </a:lnTo>
                  <a:lnTo>
                    <a:pt x="511" y="244"/>
                  </a:lnTo>
                  <a:lnTo>
                    <a:pt x="511" y="245"/>
                  </a:lnTo>
                  <a:lnTo>
                    <a:pt x="511" y="251"/>
                  </a:lnTo>
                  <a:lnTo>
                    <a:pt x="511" y="256"/>
                  </a:lnTo>
                  <a:lnTo>
                    <a:pt x="511" y="257"/>
                  </a:lnTo>
                  <a:lnTo>
                    <a:pt x="511" y="259"/>
                  </a:lnTo>
                  <a:lnTo>
                    <a:pt x="511" y="260"/>
                  </a:lnTo>
                  <a:lnTo>
                    <a:pt x="509" y="260"/>
                  </a:lnTo>
                  <a:lnTo>
                    <a:pt x="508" y="260"/>
                  </a:lnTo>
                  <a:lnTo>
                    <a:pt x="505" y="260"/>
                  </a:lnTo>
                  <a:lnTo>
                    <a:pt x="503" y="260"/>
                  </a:lnTo>
                  <a:lnTo>
                    <a:pt x="502" y="260"/>
                  </a:lnTo>
                  <a:lnTo>
                    <a:pt x="500" y="260"/>
                  </a:lnTo>
                  <a:lnTo>
                    <a:pt x="499" y="260"/>
                  </a:lnTo>
                  <a:lnTo>
                    <a:pt x="497" y="260"/>
                  </a:lnTo>
                  <a:lnTo>
                    <a:pt x="496" y="260"/>
                  </a:lnTo>
                  <a:lnTo>
                    <a:pt x="494" y="260"/>
                  </a:lnTo>
                  <a:lnTo>
                    <a:pt x="494" y="262"/>
                  </a:lnTo>
                  <a:lnTo>
                    <a:pt x="494" y="260"/>
                  </a:lnTo>
                  <a:lnTo>
                    <a:pt x="493" y="260"/>
                  </a:lnTo>
                  <a:lnTo>
                    <a:pt x="490" y="260"/>
                  </a:lnTo>
                  <a:lnTo>
                    <a:pt x="488" y="260"/>
                  </a:lnTo>
                  <a:lnTo>
                    <a:pt x="485" y="260"/>
                  </a:lnTo>
                  <a:lnTo>
                    <a:pt x="485" y="262"/>
                  </a:lnTo>
                  <a:lnTo>
                    <a:pt x="485" y="263"/>
                  </a:lnTo>
                  <a:lnTo>
                    <a:pt x="485" y="265"/>
                  </a:lnTo>
                  <a:lnTo>
                    <a:pt x="485" y="270"/>
                  </a:lnTo>
                  <a:lnTo>
                    <a:pt x="490" y="270"/>
                  </a:lnTo>
                  <a:lnTo>
                    <a:pt x="490" y="271"/>
                  </a:lnTo>
                  <a:lnTo>
                    <a:pt x="490" y="274"/>
                  </a:lnTo>
                  <a:lnTo>
                    <a:pt x="496" y="274"/>
                  </a:lnTo>
                  <a:lnTo>
                    <a:pt x="500" y="274"/>
                  </a:lnTo>
                  <a:lnTo>
                    <a:pt x="502" y="274"/>
                  </a:lnTo>
                  <a:lnTo>
                    <a:pt x="502" y="276"/>
                  </a:lnTo>
                  <a:lnTo>
                    <a:pt x="502" y="277"/>
                  </a:lnTo>
                  <a:lnTo>
                    <a:pt x="502" y="279"/>
                  </a:lnTo>
                  <a:lnTo>
                    <a:pt x="502" y="277"/>
                  </a:lnTo>
                  <a:lnTo>
                    <a:pt x="505" y="270"/>
                  </a:lnTo>
                  <a:lnTo>
                    <a:pt x="506" y="270"/>
                  </a:lnTo>
                  <a:lnTo>
                    <a:pt x="508" y="270"/>
                  </a:lnTo>
                  <a:lnTo>
                    <a:pt x="509" y="270"/>
                  </a:lnTo>
                  <a:lnTo>
                    <a:pt x="511" y="270"/>
                  </a:lnTo>
                  <a:lnTo>
                    <a:pt x="511" y="271"/>
                  </a:lnTo>
                  <a:lnTo>
                    <a:pt x="511" y="273"/>
                  </a:lnTo>
                  <a:lnTo>
                    <a:pt x="512" y="274"/>
                  </a:lnTo>
                  <a:lnTo>
                    <a:pt x="512" y="273"/>
                  </a:lnTo>
                  <a:lnTo>
                    <a:pt x="514" y="274"/>
                  </a:lnTo>
                  <a:lnTo>
                    <a:pt x="512" y="276"/>
                  </a:lnTo>
                  <a:lnTo>
                    <a:pt x="512" y="279"/>
                  </a:lnTo>
                  <a:lnTo>
                    <a:pt x="509" y="279"/>
                  </a:lnTo>
                  <a:lnTo>
                    <a:pt x="508" y="279"/>
                  </a:lnTo>
                  <a:lnTo>
                    <a:pt x="508" y="280"/>
                  </a:lnTo>
                  <a:lnTo>
                    <a:pt x="506" y="280"/>
                  </a:lnTo>
                  <a:lnTo>
                    <a:pt x="505" y="280"/>
                  </a:lnTo>
                  <a:lnTo>
                    <a:pt x="505" y="279"/>
                  </a:lnTo>
                  <a:lnTo>
                    <a:pt x="503" y="279"/>
                  </a:lnTo>
                  <a:lnTo>
                    <a:pt x="503" y="280"/>
                  </a:lnTo>
                  <a:lnTo>
                    <a:pt x="502" y="280"/>
                  </a:lnTo>
                  <a:lnTo>
                    <a:pt x="502" y="282"/>
                  </a:lnTo>
                  <a:lnTo>
                    <a:pt x="502" y="285"/>
                  </a:lnTo>
                  <a:lnTo>
                    <a:pt x="502" y="286"/>
                  </a:lnTo>
                  <a:lnTo>
                    <a:pt x="503" y="286"/>
                  </a:lnTo>
                  <a:lnTo>
                    <a:pt x="506" y="286"/>
                  </a:lnTo>
                  <a:lnTo>
                    <a:pt x="509" y="286"/>
                  </a:lnTo>
                  <a:lnTo>
                    <a:pt x="511" y="286"/>
                  </a:lnTo>
                  <a:lnTo>
                    <a:pt x="512" y="286"/>
                  </a:lnTo>
                  <a:lnTo>
                    <a:pt x="512" y="285"/>
                  </a:lnTo>
                  <a:lnTo>
                    <a:pt x="515" y="285"/>
                  </a:lnTo>
                  <a:lnTo>
                    <a:pt x="515" y="286"/>
                  </a:lnTo>
                  <a:lnTo>
                    <a:pt x="517" y="286"/>
                  </a:lnTo>
                  <a:lnTo>
                    <a:pt x="518" y="286"/>
                  </a:lnTo>
                  <a:lnTo>
                    <a:pt x="520" y="286"/>
                  </a:lnTo>
                  <a:lnTo>
                    <a:pt x="520" y="285"/>
                  </a:lnTo>
                  <a:lnTo>
                    <a:pt x="518" y="285"/>
                  </a:lnTo>
                  <a:lnTo>
                    <a:pt x="517" y="285"/>
                  </a:lnTo>
                  <a:lnTo>
                    <a:pt x="517" y="283"/>
                  </a:lnTo>
                  <a:lnTo>
                    <a:pt x="517" y="282"/>
                  </a:lnTo>
                  <a:lnTo>
                    <a:pt x="517" y="280"/>
                  </a:lnTo>
                  <a:lnTo>
                    <a:pt x="520" y="280"/>
                  </a:lnTo>
                  <a:lnTo>
                    <a:pt x="520" y="279"/>
                  </a:lnTo>
                  <a:lnTo>
                    <a:pt x="521" y="279"/>
                  </a:lnTo>
                  <a:lnTo>
                    <a:pt x="524" y="279"/>
                  </a:lnTo>
                  <a:lnTo>
                    <a:pt x="528" y="279"/>
                  </a:lnTo>
                  <a:lnTo>
                    <a:pt x="535" y="279"/>
                  </a:lnTo>
                  <a:lnTo>
                    <a:pt x="537" y="279"/>
                  </a:lnTo>
                  <a:lnTo>
                    <a:pt x="537" y="280"/>
                  </a:lnTo>
                  <a:lnTo>
                    <a:pt x="537" y="282"/>
                  </a:lnTo>
                  <a:lnTo>
                    <a:pt x="537" y="286"/>
                  </a:lnTo>
                  <a:lnTo>
                    <a:pt x="540" y="286"/>
                  </a:lnTo>
                  <a:lnTo>
                    <a:pt x="541" y="286"/>
                  </a:lnTo>
                  <a:lnTo>
                    <a:pt x="543" y="286"/>
                  </a:lnTo>
                  <a:lnTo>
                    <a:pt x="546" y="286"/>
                  </a:lnTo>
                  <a:lnTo>
                    <a:pt x="547" y="286"/>
                  </a:lnTo>
                  <a:lnTo>
                    <a:pt x="547" y="283"/>
                  </a:lnTo>
                  <a:lnTo>
                    <a:pt x="547" y="279"/>
                  </a:lnTo>
                  <a:lnTo>
                    <a:pt x="547" y="274"/>
                  </a:lnTo>
                  <a:lnTo>
                    <a:pt x="547" y="273"/>
                  </a:lnTo>
                  <a:lnTo>
                    <a:pt x="546" y="273"/>
                  </a:lnTo>
                  <a:lnTo>
                    <a:pt x="543" y="273"/>
                  </a:lnTo>
                  <a:lnTo>
                    <a:pt x="537" y="273"/>
                  </a:lnTo>
                  <a:lnTo>
                    <a:pt x="537" y="270"/>
                  </a:lnTo>
                  <a:lnTo>
                    <a:pt x="538" y="270"/>
                  </a:lnTo>
                  <a:lnTo>
                    <a:pt x="540" y="270"/>
                  </a:lnTo>
                  <a:lnTo>
                    <a:pt x="543" y="270"/>
                  </a:lnTo>
                  <a:lnTo>
                    <a:pt x="544" y="270"/>
                  </a:lnTo>
                  <a:lnTo>
                    <a:pt x="546" y="270"/>
                  </a:lnTo>
                  <a:lnTo>
                    <a:pt x="546" y="265"/>
                  </a:lnTo>
                  <a:lnTo>
                    <a:pt x="546" y="263"/>
                  </a:lnTo>
                  <a:lnTo>
                    <a:pt x="546" y="262"/>
                  </a:lnTo>
                  <a:lnTo>
                    <a:pt x="546" y="260"/>
                  </a:lnTo>
                  <a:lnTo>
                    <a:pt x="547" y="260"/>
                  </a:lnTo>
                  <a:lnTo>
                    <a:pt x="549" y="260"/>
                  </a:lnTo>
                  <a:lnTo>
                    <a:pt x="550" y="260"/>
                  </a:lnTo>
                  <a:lnTo>
                    <a:pt x="552" y="260"/>
                  </a:lnTo>
                  <a:lnTo>
                    <a:pt x="553" y="260"/>
                  </a:lnTo>
                  <a:lnTo>
                    <a:pt x="555" y="260"/>
                  </a:lnTo>
                  <a:lnTo>
                    <a:pt x="555" y="257"/>
                  </a:lnTo>
                  <a:lnTo>
                    <a:pt x="555" y="256"/>
                  </a:lnTo>
                  <a:lnTo>
                    <a:pt x="555" y="253"/>
                  </a:lnTo>
                  <a:lnTo>
                    <a:pt x="555" y="251"/>
                  </a:lnTo>
                  <a:lnTo>
                    <a:pt x="553" y="251"/>
                  </a:lnTo>
                  <a:lnTo>
                    <a:pt x="559" y="251"/>
                  </a:lnTo>
                  <a:lnTo>
                    <a:pt x="559" y="253"/>
                  </a:lnTo>
                  <a:lnTo>
                    <a:pt x="561" y="253"/>
                  </a:lnTo>
                  <a:lnTo>
                    <a:pt x="562" y="253"/>
                  </a:lnTo>
                  <a:lnTo>
                    <a:pt x="562" y="251"/>
                  </a:lnTo>
                  <a:lnTo>
                    <a:pt x="562" y="250"/>
                  </a:lnTo>
                  <a:lnTo>
                    <a:pt x="567" y="250"/>
                  </a:lnTo>
                  <a:lnTo>
                    <a:pt x="567" y="251"/>
                  </a:lnTo>
                  <a:lnTo>
                    <a:pt x="567" y="253"/>
                  </a:lnTo>
                  <a:lnTo>
                    <a:pt x="568" y="253"/>
                  </a:lnTo>
                  <a:lnTo>
                    <a:pt x="571" y="253"/>
                  </a:lnTo>
                  <a:lnTo>
                    <a:pt x="571" y="251"/>
                  </a:lnTo>
                  <a:lnTo>
                    <a:pt x="571" y="250"/>
                  </a:lnTo>
                  <a:lnTo>
                    <a:pt x="571" y="248"/>
                  </a:lnTo>
                  <a:lnTo>
                    <a:pt x="571" y="247"/>
                  </a:lnTo>
                  <a:lnTo>
                    <a:pt x="571" y="244"/>
                  </a:lnTo>
                  <a:lnTo>
                    <a:pt x="571" y="241"/>
                  </a:lnTo>
                  <a:lnTo>
                    <a:pt x="571" y="239"/>
                  </a:lnTo>
                  <a:lnTo>
                    <a:pt x="571" y="238"/>
                  </a:lnTo>
                  <a:lnTo>
                    <a:pt x="571" y="236"/>
                  </a:lnTo>
                  <a:lnTo>
                    <a:pt x="571" y="235"/>
                  </a:lnTo>
                  <a:lnTo>
                    <a:pt x="570" y="235"/>
                  </a:lnTo>
                  <a:lnTo>
                    <a:pt x="568" y="235"/>
                  </a:lnTo>
                  <a:lnTo>
                    <a:pt x="568" y="232"/>
                  </a:lnTo>
                  <a:lnTo>
                    <a:pt x="568" y="230"/>
                  </a:lnTo>
                  <a:lnTo>
                    <a:pt x="568" y="229"/>
                  </a:lnTo>
                  <a:lnTo>
                    <a:pt x="568" y="227"/>
                  </a:lnTo>
                  <a:lnTo>
                    <a:pt x="568" y="226"/>
                  </a:lnTo>
                  <a:lnTo>
                    <a:pt x="568" y="224"/>
                  </a:lnTo>
                  <a:lnTo>
                    <a:pt x="567" y="224"/>
                  </a:lnTo>
                  <a:lnTo>
                    <a:pt x="567" y="226"/>
                  </a:lnTo>
                  <a:lnTo>
                    <a:pt x="564" y="226"/>
                  </a:lnTo>
                  <a:lnTo>
                    <a:pt x="562" y="226"/>
                  </a:lnTo>
                  <a:lnTo>
                    <a:pt x="561" y="226"/>
                  </a:lnTo>
                  <a:lnTo>
                    <a:pt x="561" y="224"/>
                  </a:lnTo>
                  <a:lnTo>
                    <a:pt x="562" y="226"/>
                  </a:lnTo>
                  <a:lnTo>
                    <a:pt x="562" y="224"/>
                  </a:lnTo>
                  <a:lnTo>
                    <a:pt x="562" y="221"/>
                  </a:lnTo>
                  <a:lnTo>
                    <a:pt x="562" y="220"/>
                  </a:lnTo>
                  <a:lnTo>
                    <a:pt x="561" y="220"/>
                  </a:lnTo>
                  <a:lnTo>
                    <a:pt x="561" y="218"/>
                  </a:lnTo>
                  <a:lnTo>
                    <a:pt x="559" y="218"/>
                  </a:lnTo>
                  <a:lnTo>
                    <a:pt x="556" y="218"/>
                  </a:lnTo>
                  <a:lnTo>
                    <a:pt x="555" y="218"/>
                  </a:lnTo>
                  <a:lnTo>
                    <a:pt x="553" y="218"/>
                  </a:lnTo>
                  <a:lnTo>
                    <a:pt x="553" y="215"/>
                  </a:lnTo>
                  <a:lnTo>
                    <a:pt x="553" y="212"/>
                  </a:lnTo>
                  <a:lnTo>
                    <a:pt x="553" y="210"/>
                  </a:lnTo>
                  <a:lnTo>
                    <a:pt x="553" y="209"/>
                  </a:lnTo>
                  <a:lnTo>
                    <a:pt x="550" y="209"/>
                  </a:lnTo>
                  <a:lnTo>
                    <a:pt x="550" y="207"/>
                  </a:lnTo>
                  <a:lnTo>
                    <a:pt x="549" y="207"/>
                  </a:lnTo>
                  <a:lnTo>
                    <a:pt x="549" y="206"/>
                  </a:lnTo>
                  <a:lnTo>
                    <a:pt x="550" y="206"/>
                  </a:lnTo>
                  <a:lnTo>
                    <a:pt x="550" y="204"/>
                  </a:lnTo>
                  <a:lnTo>
                    <a:pt x="550" y="203"/>
                  </a:lnTo>
                  <a:lnTo>
                    <a:pt x="552" y="203"/>
                  </a:lnTo>
                  <a:lnTo>
                    <a:pt x="552" y="201"/>
                  </a:lnTo>
                  <a:lnTo>
                    <a:pt x="552" y="200"/>
                  </a:lnTo>
                  <a:lnTo>
                    <a:pt x="553" y="200"/>
                  </a:lnTo>
                  <a:lnTo>
                    <a:pt x="555" y="200"/>
                  </a:lnTo>
                  <a:lnTo>
                    <a:pt x="555" y="201"/>
                  </a:lnTo>
                  <a:lnTo>
                    <a:pt x="555" y="207"/>
                  </a:lnTo>
                  <a:lnTo>
                    <a:pt x="555" y="209"/>
                  </a:lnTo>
                  <a:lnTo>
                    <a:pt x="555" y="210"/>
                  </a:lnTo>
                  <a:lnTo>
                    <a:pt x="555" y="212"/>
                  </a:lnTo>
                  <a:lnTo>
                    <a:pt x="555" y="215"/>
                  </a:lnTo>
                  <a:lnTo>
                    <a:pt x="555" y="217"/>
                  </a:lnTo>
                  <a:lnTo>
                    <a:pt x="555" y="218"/>
                  </a:lnTo>
                  <a:lnTo>
                    <a:pt x="556" y="218"/>
                  </a:lnTo>
                  <a:lnTo>
                    <a:pt x="559" y="218"/>
                  </a:lnTo>
                  <a:lnTo>
                    <a:pt x="561" y="218"/>
                  </a:lnTo>
                  <a:lnTo>
                    <a:pt x="562" y="218"/>
                  </a:lnTo>
                  <a:lnTo>
                    <a:pt x="564" y="218"/>
                  </a:lnTo>
                  <a:lnTo>
                    <a:pt x="565" y="218"/>
                  </a:lnTo>
                  <a:lnTo>
                    <a:pt x="567" y="218"/>
                  </a:lnTo>
                  <a:lnTo>
                    <a:pt x="568" y="218"/>
                  </a:lnTo>
                  <a:lnTo>
                    <a:pt x="570" y="218"/>
                  </a:lnTo>
                  <a:lnTo>
                    <a:pt x="570" y="220"/>
                  </a:lnTo>
                  <a:lnTo>
                    <a:pt x="570" y="221"/>
                  </a:lnTo>
                  <a:lnTo>
                    <a:pt x="570" y="223"/>
                  </a:lnTo>
                  <a:lnTo>
                    <a:pt x="570" y="224"/>
                  </a:lnTo>
                  <a:lnTo>
                    <a:pt x="570" y="226"/>
                  </a:lnTo>
                  <a:lnTo>
                    <a:pt x="570" y="227"/>
                  </a:lnTo>
                  <a:lnTo>
                    <a:pt x="570" y="229"/>
                  </a:lnTo>
                  <a:lnTo>
                    <a:pt x="570" y="230"/>
                  </a:lnTo>
                  <a:lnTo>
                    <a:pt x="570" y="232"/>
                  </a:lnTo>
                  <a:lnTo>
                    <a:pt x="570" y="235"/>
                  </a:lnTo>
                  <a:lnTo>
                    <a:pt x="571" y="235"/>
                  </a:lnTo>
                  <a:lnTo>
                    <a:pt x="574" y="235"/>
                  </a:lnTo>
                  <a:lnTo>
                    <a:pt x="576" y="235"/>
                  </a:lnTo>
                  <a:lnTo>
                    <a:pt x="577" y="235"/>
                  </a:lnTo>
                  <a:lnTo>
                    <a:pt x="582" y="235"/>
                  </a:lnTo>
                  <a:lnTo>
                    <a:pt x="585" y="235"/>
                  </a:lnTo>
                  <a:lnTo>
                    <a:pt x="586" y="235"/>
                  </a:lnTo>
                  <a:lnTo>
                    <a:pt x="588" y="235"/>
                  </a:lnTo>
                  <a:lnTo>
                    <a:pt x="592" y="235"/>
                  </a:lnTo>
                  <a:lnTo>
                    <a:pt x="595" y="235"/>
                  </a:lnTo>
                  <a:lnTo>
                    <a:pt x="597" y="235"/>
                  </a:lnTo>
                  <a:lnTo>
                    <a:pt x="601" y="235"/>
                  </a:lnTo>
                  <a:lnTo>
                    <a:pt x="603" y="235"/>
                  </a:lnTo>
                  <a:lnTo>
                    <a:pt x="603" y="236"/>
                  </a:lnTo>
                  <a:lnTo>
                    <a:pt x="603" y="238"/>
                  </a:lnTo>
                  <a:lnTo>
                    <a:pt x="603" y="241"/>
                  </a:lnTo>
                  <a:lnTo>
                    <a:pt x="603" y="242"/>
                  </a:lnTo>
                  <a:lnTo>
                    <a:pt x="603" y="244"/>
                  </a:lnTo>
                  <a:lnTo>
                    <a:pt x="601" y="244"/>
                  </a:lnTo>
                  <a:lnTo>
                    <a:pt x="598" y="244"/>
                  </a:lnTo>
                  <a:lnTo>
                    <a:pt x="597" y="244"/>
                  </a:lnTo>
                  <a:lnTo>
                    <a:pt x="594" y="244"/>
                  </a:lnTo>
                  <a:lnTo>
                    <a:pt x="592" y="244"/>
                  </a:lnTo>
                  <a:lnTo>
                    <a:pt x="588" y="244"/>
                  </a:lnTo>
                  <a:lnTo>
                    <a:pt x="588" y="245"/>
                  </a:lnTo>
                  <a:lnTo>
                    <a:pt x="588" y="247"/>
                  </a:lnTo>
                  <a:lnTo>
                    <a:pt x="588" y="248"/>
                  </a:lnTo>
                  <a:lnTo>
                    <a:pt x="588" y="250"/>
                  </a:lnTo>
                  <a:lnTo>
                    <a:pt x="588" y="251"/>
                  </a:lnTo>
                  <a:lnTo>
                    <a:pt x="588" y="253"/>
                  </a:lnTo>
                  <a:lnTo>
                    <a:pt x="589" y="253"/>
                  </a:lnTo>
                  <a:lnTo>
                    <a:pt x="591" y="253"/>
                  </a:lnTo>
                  <a:lnTo>
                    <a:pt x="594" y="251"/>
                  </a:lnTo>
                  <a:lnTo>
                    <a:pt x="597" y="253"/>
                  </a:lnTo>
                  <a:lnTo>
                    <a:pt x="597" y="254"/>
                  </a:lnTo>
                  <a:lnTo>
                    <a:pt x="597" y="256"/>
                  </a:lnTo>
                  <a:lnTo>
                    <a:pt x="597" y="257"/>
                  </a:lnTo>
                  <a:lnTo>
                    <a:pt x="597" y="259"/>
                  </a:lnTo>
                  <a:lnTo>
                    <a:pt x="597" y="260"/>
                  </a:lnTo>
                  <a:lnTo>
                    <a:pt x="598" y="260"/>
                  </a:lnTo>
                  <a:lnTo>
                    <a:pt x="604" y="260"/>
                  </a:lnTo>
                  <a:lnTo>
                    <a:pt x="606" y="260"/>
                  </a:lnTo>
                  <a:lnTo>
                    <a:pt x="606" y="262"/>
                  </a:lnTo>
                  <a:lnTo>
                    <a:pt x="606" y="265"/>
                  </a:lnTo>
                  <a:lnTo>
                    <a:pt x="606" y="266"/>
                  </a:lnTo>
                  <a:lnTo>
                    <a:pt x="606" y="268"/>
                  </a:lnTo>
                  <a:lnTo>
                    <a:pt x="606" y="270"/>
                  </a:lnTo>
                  <a:lnTo>
                    <a:pt x="610" y="270"/>
                  </a:lnTo>
                  <a:lnTo>
                    <a:pt x="613" y="270"/>
                  </a:lnTo>
                  <a:lnTo>
                    <a:pt x="613" y="271"/>
                  </a:lnTo>
                  <a:lnTo>
                    <a:pt x="613" y="273"/>
                  </a:lnTo>
                  <a:lnTo>
                    <a:pt x="613" y="274"/>
                  </a:lnTo>
                  <a:lnTo>
                    <a:pt x="613" y="276"/>
                  </a:lnTo>
                  <a:lnTo>
                    <a:pt x="613" y="279"/>
                  </a:lnTo>
                  <a:lnTo>
                    <a:pt x="615" y="279"/>
                  </a:lnTo>
                  <a:lnTo>
                    <a:pt x="616" y="279"/>
                  </a:lnTo>
                  <a:lnTo>
                    <a:pt x="618" y="279"/>
                  </a:lnTo>
                  <a:lnTo>
                    <a:pt x="620" y="279"/>
                  </a:lnTo>
                  <a:lnTo>
                    <a:pt x="623" y="279"/>
                  </a:lnTo>
                  <a:lnTo>
                    <a:pt x="623" y="280"/>
                  </a:lnTo>
                  <a:lnTo>
                    <a:pt x="623" y="282"/>
                  </a:lnTo>
                  <a:lnTo>
                    <a:pt x="623" y="285"/>
                  </a:lnTo>
                  <a:lnTo>
                    <a:pt x="623" y="286"/>
                  </a:lnTo>
                  <a:lnTo>
                    <a:pt x="621" y="286"/>
                  </a:lnTo>
                  <a:lnTo>
                    <a:pt x="620" y="286"/>
                  </a:lnTo>
                  <a:lnTo>
                    <a:pt x="616" y="286"/>
                  </a:lnTo>
                  <a:lnTo>
                    <a:pt x="615" y="286"/>
                  </a:lnTo>
                  <a:lnTo>
                    <a:pt x="613" y="286"/>
                  </a:lnTo>
                  <a:lnTo>
                    <a:pt x="612" y="286"/>
                  </a:lnTo>
                  <a:lnTo>
                    <a:pt x="610" y="286"/>
                  </a:lnTo>
                  <a:lnTo>
                    <a:pt x="609" y="286"/>
                  </a:lnTo>
                  <a:lnTo>
                    <a:pt x="607" y="286"/>
                  </a:lnTo>
                  <a:lnTo>
                    <a:pt x="601" y="286"/>
                  </a:lnTo>
                  <a:lnTo>
                    <a:pt x="598" y="286"/>
                  </a:lnTo>
                  <a:lnTo>
                    <a:pt x="597" y="286"/>
                  </a:lnTo>
                  <a:lnTo>
                    <a:pt x="592" y="286"/>
                  </a:lnTo>
                  <a:lnTo>
                    <a:pt x="589" y="286"/>
                  </a:lnTo>
                  <a:lnTo>
                    <a:pt x="588" y="286"/>
                  </a:lnTo>
                  <a:lnTo>
                    <a:pt x="588" y="288"/>
                  </a:lnTo>
                  <a:lnTo>
                    <a:pt x="588" y="292"/>
                  </a:lnTo>
                  <a:lnTo>
                    <a:pt x="588" y="295"/>
                  </a:lnTo>
                  <a:lnTo>
                    <a:pt x="588" y="297"/>
                  </a:lnTo>
                  <a:lnTo>
                    <a:pt x="588" y="301"/>
                  </a:lnTo>
                  <a:lnTo>
                    <a:pt x="588" y="303"/>
                  </a:lnTo>
                  <a:lnTo>
                    <a:pt x="588" y="304"/>
                  </a:lnTo>
                  <a:lnTo>
                    <a:pt x="588" y="306"/>
                  </a:lnTo>
                  <a:lnTo>
                    <a:pt x="588" y="307"/>
                  </a:lnTo>
                  <a:lnTo>
                    <a:pt x="588" y="309"/>
                  </a:lnTo>
                  <a:lnTo>
                    <a:pt x="588" y="310"/>
                  </a:lnTo>
                  <a:lnTo>
                    <a:pt x="588" y="319"/>
                  </a:lnTo>
                  <a:lnTo>
                    <a:pt x="588" y="321"/>
                  </a:lnTo>
                  <a:lnTo>
                    <a:pt x="598" y="321"/>
                  </a:lnTo>
                  <a:lnTo>
                    <a:pt x="603" y="321"/>
                  </a:lnTo>
                  <a:lnTo>
                    <a:pt x="610" y="321"/>
                  </a:lnTo>
                  <a:lnTo>
                    <a:pt x="613" y="321"/>
                  </a:lnTo>
                  <a:lnTo>
                    <a:pt x="615" y="321"/>
                  </a:lnTo>
                  <a:lnTo>
                    <a:pt x="616" y="321"/>
                  </a:lnTo>
                  <a:lnTo>
                    <a:pt x="616" y="336"/>
                  </a:lnTo>
                  <a:lnTo>
                    <a:pt x="616" y="339"/>
                  </a:lnTo>
                  <a:lnTo>
                    <a:pt x="616" y="342"/>
                  </a:lnTo>
                  <a:lnTo>
                    <a:pt x="616" y="350"/>
                  </a:lnTo>
                  <a:lnTo>
                    <a:pt x="616" y="353"/>
                  </a:lnTo>
                  <a:lnTo>
                    <a:pt x="616" y="356"/>
                  </a:lnTo>
                  <a:lnTo>
                    <a:pt x="616" y="359"/>
                  </a:lnTo>
                  <a:lnTo>
                    <a:pt x="616" y="362"/>
                  </a:lnTo>
                  <a:lnTo>
                    <a:pt x="616" y="371"/>
                  </a:lnTo>
                  <a:lnTo>
                    <a:pt x="616" y="372"/>
                  </a:lnTo>
                  <a:lnTo>
                    <a:pt x="616" y="374"/>
                  </a:lnTo>
                  <a:lnTo>
                    <a:pt x="616" y="376"/>
                  </a:lnTo>
                  <a:lnTo>
                    <a:pt x="616" y="377"/>
                  </a:lnTo>
                  <a:lnTo>
                    <a:pt x="616" y="379"/>
                  </a:lnTo>
                  <a:lnTo>
                    <a:pt x="616" y="380"/>
                  </a:lnTo>
                  <a:lnTo>
                    <a:pt x="616" y="382"/>
                  </a:lnTo>
                  <a:lnTo>
                    <a:pt x="616" y="383"/>
                  </a:lnTo>
                  <a:lnTo>
                    <a:pt x="616" y="385"/>
                  </a:lnTo>
                  <a:lnTo>
                    <a:pt x="616" y="386"/>
                  </a:lnTo>
                  <a:lnTo>
                    <a:pt x="616" y="388"/>
                  </a:lnTo>
                  <a:lnTo>
                    <a:pt x="616" y="389"/>
                  </a:lnTo>
                  <a:lnTo>
                    <a:pt x="616" y="391"/>
                  </a:lnTo>
                  <a:lnTo>
                    <a:pt x="616" y="394"/>
                  </a:lnTo>
                  <a:lnTo>
                    <a:pt x="616" y="397"/>
                  </a:lnTo>
                  <a:lnTo>
                    <a:pt x="616" y="400"/>
                  </a:lnTo>
                  <a:lnTo>
                    <a:pt x="616" y="407"/>
                  </a:lnTo>
                  <a:lnTo>
                    <a:pt x="616" y="409"/>
                  </a:lnTo>
                  <a:lnTo>
                    <a:pt x="616" y="410"/>
                  </a:lnTo>
                  <a:lnTo>
                    <a:pt x="616" y="416"/>
                  </a:lnTo>
                  <a:lnTo>
                    <a:pt x="616" y="418"/>
                  </a:lnTo>
                  <a:lnTo>
                    <a:pt x="616" y="421"/>
                  </a:lnTo>
                  <a:lnTo>
                    <a:pt x="616" y="422"/>
                  </a:lnTo>
                  <a:lnTo>
                    <a:pt x="616" y="425"/>
                  </a:lnTo>
                  <a:lnTo>
                    <a:pt x="616" y="427"/>
                  </a:lnTo>
                  <a:lnTo>
                    <a:pt x="616" y="429"/>
                  </a:lnTo>
                  <a:lnTo>
                    <a:pt x="616" y="433"/>
                  </a:lnTo>
                  <a:lnTo>
                    <a:pt x="616" y="436"/>
                  </a:lnTo>
                  <a:lnTo>
                    <a:pt x="616" y="438"/>
                  </a:lnTo>
                  <a:lnTo>
                    <a:pt x="616" y="447"/>
                  </a:lnTo>
                  <a:lnTo>
                    <a:pt x="616" y="450"/>
                  </a:lnTo>
                  <a:lnTo>
                    <a:pt x="616" y="453"/>
                  </a:lnTo>
                  <a:lnTo>
                    <a:pt x="616" y="456"/>
                  </a:lnTo>
                  <a:lnTo>
                    <a:pt x="616" y="459"/>
                  </a:lnTo>
                  <a:lnTo>
                    <a:pt x="610" y="459"/>
                  </a:lnTo>
                  <a:lnTo>
                    <a:pt x="609" y="459"/>
                  </a:lnTo>
                  <a:lnTo>
                    <a:pt x="606" y="459"/>
                  </a:lnTo>
                  <a:lnTo>
                    <a:pt x="603" y="459"/>
                  </a:lnTo>
                  <a:lnTo>
                    <a:pt x="601" y="459"/>
                  </a:lnTo>
                  <a:lnTo>
                    <a:pt x="601" y="463"/>
                  </a:lnTo>
                  <a:lnTo>
                    <a:pt x="600" y="463"/>
                  </a:lnTo>
                  <a:lnTo>
                    <a:pt x="600" y="465"/>
                  </a:lnTo>
                  <a:lnTo>
                    <a:pt x="600" y="468"/>
                  </a:lnTo>
                  <a:lnTo>
                    <a:pt x="600" y="469"/>
                  </a:lnTo>
                  <a:lnTo>
                    <a:pt x="600" y="471"/>
                  </a:lnTo>
                  <a:lnTo>
                    <a:pt x="600" y="477"/>
                  </a:lnTo>
                  <a:lnTo>
                    <a:pt x="600" y="480"/>
                  </a:lnTo>
                  <a:lnTo>
                    <a:pt x="595" y="480"/>
                  </a:lnTo>
                  <a:lnTo>
                    <a:pt x="594" y="480"/>
                  </a:lnTo>
                  <a:lnTo>
                    <a:pt x="594" y="482"/>
                  </a:lnTo>
                  <a:lnTo>
                    <a:pt x="594" y="489"/>
                  </a:lnTo>
                  <a:lnTo>
                    <a:pt x="594" y="494"/>
                  </a:lnTo>
                  <a:lnTo>
                    <a:pt x="600" y="494"/>
                  </a:lnTo>
                  <a:lnTo>
                    <a:pt x="607" y="494"/>
                  </a:lnTo>
                  <a:lnTo>
                    <a:pt x="610" y="494"/>
                  </a:lnTo>
                  <a:lnTo>
                    <a:pt x="616" y="494"/>
                  </a:lnTo>
                  <a:lnTo>
                    <a:pt x="618" y="494"/>
                  </a:lnTo>
                  <a:lnTo>
                    <a:pt x="618" y="497"/>
                  </a:lnTo>
                  <a:lnTo>
                    <a:pt x="618" y="500"/>
                  </a:lnTo>
                  <a:lnTo>
                    <a:pt x="618" y="506"/>
                  </a:lnTo>
                  <a:lnTo>
                    <a:pt x="618" y="507"/>
                  </a:lnTo>
                  <a:lnTo>
                    <a:pt x="618" y="509"/>
                  </a:lnTo>
                  <a:lnTo>
                    <a:pt x="618" y="515"/>
                  </a:lnTo>
                  <a:lnTo>
                    <a:pt x="618" y="527"/>
                  </a:lnTo>
                  <a:lnTo>
                    <a:pt x="618" y="528"/>
                  </a:lnTo>
                  <a:lnTo>
                    <a:pt x="618" y="531"/>
                  </a:lnTo>
                  <a:lnTo>
                    <a:pt x="618" y="533"/>
                  </a:lnTo>
                  <a:lnTo>
                    <a:pt x="618" y="536"/>
                  </a:lnTo>
                  <a:lnTo>
                    <a:pt x="618" y="538"/>
                  </a:lnTo>
                  <a:lnTo>
                    <a:pt x="618" y="539"/>
                  </a:lnTo>
                  <a:lnTo>
                    <a:pt x="618" y="545"/>
                  </a:lnTo>
                  <a:lnTo>
                    <a:pt x="618" y="547"/>
                  </a:lnTo>
                  <a:lnTo>
                    <a:pt x="618" y="550"/>
                  </a:lnTo>
                  <a:lnTo>
                    <a:pt x="618" y="551"/>
                  </a:lnTo>
                  <a:lnTo>
                    <a:pt x="618" y="553"/>
                  </a:lnTo>
                  <a:lnTo>
                    <a:pt x="618" y="554"/>
                  </a:lnTo>
                  <a:lnTo>
                    <a:pt x="618" y="556"/>
                  </a:lnTo>
                  <a:lnTo>
                    <a:pt x="618" y="557"/>
                  </a:lnTo>
                  <a:lnTo>
                    <a:pt x="618" y="559"/>
                  </a:lnTo>
                  <a:lnTo>
                    <a:pt x="618" y="560"/>
                  </a:lnTo>
                  <a:lnTo>
                    <a:pt x="618" y="562"/>
                  </a:lnTo>
                  <a:lnTo>
                    <a:pt x="618" y="563"/>
                  </a:lnTo>
                  <a:lnTo>
                    <a:pt x="616" y="563"/>
                  </a:lnTo>
                  <a:lnTo>
                    <a:pt x="603" y="563"/>
                  </a:lnTo>
                  <a:lnTo>
                    <a:pt x="600" y="563"/>
                  </a:lnTo>
                  <a:lnTo>
                    <a:pt x="595" y="563"/>
                  </a:lnTo>
                  <a:lnTo>
                    <a:pt x="594" y="563"/>
                  </a:lnTo>
                  <a:lnTo>
                    <a:pt x="592" y="563"/>
                  </a:lnTo>
                  <a:lnTo>
                    <a:pt x="585" y="563"/>
                  </a:lnTo>
                  <a:lnTo>
                    <a:pt x="583" y="563"/>
                  </a:lnTo>
                  <a:lnTo>
                    <a:pt x="576" y="563"/>
                  </a:lnTo>
                  <a:lnTo>
                    <a:pt x="567" y="563"/>
                  </a:lnTo>
                  <a:lnTo>
                    <a:pt x="549" y="563"/>
                  </a:lnTo>
                  <a:lnTo>
                    <a:pt x="543" y="562"/>
                  </a:lnTo>
                  <a:lnTo>
                    <a:pt x="532" y="562"/>
                  </a:lnTo>
                  <a:lnTo>
                    <a:pt x="529" y="562"/>
                  </a:lnTo>
                  <a:lnTo>
                    <a:pt x="524" y="562"/>
                  </a:lnTo>
                  <a:lnTo>
                    <a:pt x="515" y="562"/>
                  </a:lnTo>
                  <a:lnTo>
                    <a:pt x="502" y="562"/>
                  </a:lnTo>
                  <a:lnTo>
                    <a:pt x="497" y="562"/>
                  </a:lnTo>
                  <a:lnTo>
                    <a:pt x="496" y="562"/>
                  </a:lnTo>
                  <a:lnTo>
                    <a:pt x="491" y="562"/>
                  </a:lnTo>
                  <a:lnTo>
                    <a:pt x="488" y="562"/>
                  </a:lnTo>
                  <a:lnTo>
                    <a:pt x="487" y="562"/>
                  </a:lnTo>
                  <a:lnTo>
                    <a:pt x="481" y="562"/>
                  </a:lnTo>
                  <a:lnTo>
                    <a:pt x="479" y="562"/>
                  </a:lnTo>
                  <a:lnTo>
                    <a:pt x="472" y="562"/>
                  </a:lnTo>
                  <a:lnTo>
                    <a:pt x="464" y="562"/>
                  </a:lnTo>
                  <a:lnTo>
                    <a:pt x="451" y="562"/>
                  </a:lnTo>
                  <a:lnTo>
                    <a:pt x="449" y="562"/>
                  </a:lnTo>
                  <a:lnTo>
                    <a:pt x="448" y="560"/>
                  </a:lnTo>
                  <a:lnTo>
                    <a:pt x="448" y="562"/>
                  </a:lnTo>
                  <a:lnTo>
                    <a:pt x="446" y="562"/>
                  </a:lnTo>
                  <a:lnTo>
                    <a:pt x="440" y="557"/>
                  </a:lnTo>
                  <a:lnTo>
                    <a:pt x="432" y="550"/>
                  </a:lnTo>
                  <a:lnTo>
                    <a:pt x="428" y="547"/>
                  </a:lnTo>
                  <a:lnTo>
                    <a:pt x="420" y="542"/>
                  </a:lnTo>
                  <a:lnTo>
                    <a:pt x="413" y="536"/>
                  </a:lnTo>
                  <a:lnTo>
                    <a:pt x="413" y="535"/>
                  </a:lnTo>
                  <a:lnTo>
                    <a:pt x="413" y="533"/>
                  </a:lnTo>
                  <a:lnTo>
                    <a:pt x="413" y="527"/>
                  </a:lnTo>
                  <a:lnTo>
                    <a:pt x="413" y="525"/>
                  </a:lnTo>
                  <a:lnTo>
                    <a:pt x="413" y="518"/>
                  </a:lnTo>
                  <a:lnTo>
                    <a:pt x="413" y="516"/>
                  </a:lnTo>
                  <a:lnTo>
                    <a:pt x="413" y="515"/>
                  </a:lnTo>
                  <a:lnTo>
                    <a:pt x="413" y="513"/>
                  </a:lnTo>
                  <a:lnTo>
                    <a:pt x="413" y="510"/>
                  </a:lnTo>
                  <a:lnTo>
                    <a:pt x="413" y="509"/>
                  </a:lnTo>
                  <a:lnTo>
                    <a:pt x="413" y="507"/>
                  </a:lnTo>
                  <a:lnTo>
                    <a:pt x="413" y="506"/>
                  </a:lnTo>
                  <a:lnTo>
                    <a:pt x="411" y="506"/>
                  </a:lnTo>
                  <a:lnTo>
                    <a:pt x="411" y="504"/>
                  </a:lnTo>
                  <a:lnTo>
                    <a:pt x="411" y="503"/>
                  </a:lnTo>
                  <a:lnTo>
                    <a:pt x="410" y="501"/>
                  </a:lnTo>
                  <a:lnTo>
                    <a:pt x="408" y="500"/>
                  </a:lnTo>
                  <a:lnTo>
                    <a:pt x="408" y="498"/>
                  </a:lnTo>
                  <a:lnTo>
                    <a:pt x="408" y="497"/>
                  </a:lnTo>
                  <a:lnTo>
                    <a:pt x="408" y="495"/>
                  </a:lnTo>
                  <a:lnTo>
                    <a:pt x="408" y="494"/>
                  </a:lnTo>
                  <a:lnTo>
                    <a:pt x="408" y="492"/>
                  </a:lnTo>
                  <a:lnTo>
                    <a:pt x="408" y="491"/>
                  </a:lnTo>
                  <a:lnTo>
                    <a:pt x="410" y="489"/>
                  </a:lnTo>
                  <a:lnTo>
                    <a:pt x="410" y="488"/>
                  </a:lnTo>
                  <a:lnTo>
                    <a:pt x="411" y="486"/>
                  </a:lnTo>
                  <a:lnTo>
                    <a:pt x="411" y="485"/>
                  </a:lnTo>
                  <a:lnTo>
                    <a:pt x="411" y="483"/>
                  </a:lnTo>
                  <a:lnTo>
                    <a:pt x="411" y="482"/>
                  </a:lnTo>
                  <a:lnTo>
                    <a:pt x="413" y="482"/>
                  </a:lnTo>
                  <a:lnTo>
                    <a:pt x="413" y="480"/>
                  </a:lnTo>
                  <a:lnTo>
                    <a:pt x="413" y="477"/>
                  </a:lnTo>
                  <a:lnTo>
                    <a:pt x="413" y="475"/>
                  </a:lnTo>
                  <a:lnTo>
                    <a:pt x="413" y="474"/>
                  </a:lnTo>
                  <a:lnTo>
                    <a:pt x="411" y="462"/>
                  </a:lnTo>
                  <a:lnTo>
                    <a:pt x="411" y="460"/>
                  </a:lnTo>
                  <a:lnTo>
                    <a:pt x="411" y="459"/>
                  </a:lnTo>
                  <a:lnTo>
                    <a:pt x="411" y="457"/>
                  </a:lnTo>
                  <a:lnTo>
                    <a:pt x="411" y="456"/>
                  </a:lnTo>
                  <a:lnTo>
                    <a:pt x="411" y="453"/>
                  </a:lnTo>
                  <a:lnTo>
                    <a:pt x="411" y="451"/>
                  </a:lnTo>
                  <a:lnTo>
                    <a:pt x="411" y="448"/>
                  </a:lnTo>
                  <a:lnTo>
                    <a:pt x="411" y="444"/>
                  </a:lnTo>
                  <a:lnTo>
                    <a:pt x="411" y="442"/>
                  </a:lnTo>
                  <a:lnTo>
                    <a:pt x="411" y="441"/>
                  </a:lnTo>
                  <a:lnTo>
                    <a:pt x="411" y="438"/>
                  </a:lnTo>
                  <a:lnTo>
                    <a:pt x="411" y="436"/>
                  </a:lnTo>
                  <a:lnTo>
                    <a:pt x="411" y="435"/>
                  </a:lnTo>
                  <a:lnTo>
                    <a:pt x="411" y="432"/>
                  </a:lnTo>
                  <a:lnTo>
                    <a:pt x="411" y="429"/>
                  </a:lnTo>
                  <a:lnTo>
                    <a:pt x="411" y="427"/>
                  </a:lnTo>
                  <a:lnTo>
                    <a:pt x="411" y="425"/>
                  </a:lnTo>
                  <a:lnTo>
                    <a:pt x="411" y="422"/>
                  </a:lnTo>
                  <a:lnTo>
                    <a:pt x="411" y="421"/>
                  </a:lnTo>
                  <a:lnTo>
                    <a:pt x="411" y="419"/>
                  </a:lnTo>
                  <a:lnTo>
                    <a:pt x="411" y="416"/>
                  </a:lnTo>
                  <a:lnTo>
                    <a:pt x="411" y="410"/>
                  </a:lnTo>
                  <a:lnTo>
                    <a:pt x="411" y="409"/>
                  </a:lnTo>
                  <a:lnTo>
                    <a:pt x="411" y="406"/>
                  </a:lnTo>
                  <a:lnTo>
                    <a:pt x="411" y="395"/>
                  </a:lnTo>
                  <a:lnTo>
                    <a:pt x="411" y="392"/>
                  </a:lnTo>
                  <a:lnTo>
                    <a:pt x="411" y="391"/>
                  </a:lnTo>
                  <a:lnTo>
                    <a:pt x="411" y="389"/>
                  </a:lnTo>
                  <a:lnTo>
                    <a:pt x="411" y="388"/>
                  </a:lnTo>
                  <a:lnTo>
                    <a:pt x="411" y="383"/>
                  </a:lnTo>
                  <a:lnTo>
                    <a:pt x="411" y="382"/>
                  </a:lnTo>
                  <a:lnTo>
                    <a:pt x="411" y="376"/>
                  </a:lnTo>
                  <a:lnTo>
                    <a:pt x="411" y="371"/>
                  </a:lnTo>
                  <a:lnTo>
                    <a:pt x="411" y="369"/>
                  </a:lnTo>
                  <a:lnTo>
                    <a:pt x="411" y="366"/>
                  </a:lnTo>
                  <a:lnTo>
                    <a:pt x="411" y="363"/>
                  </a:lnTo>
                  <a:lnTo>
                    <a:pt x="411" y="362"/>
                  </a:lnTo>
                  <a:lnTo>
                    <a:pt x="411" y="360"/>
                  </a:lnTo>
                  <a:lnTo>
                    <a:pt x="410" y="360"/>
                  </a:lnTo>
                  <a:lnTo>
                    <a:pt x="410" y="359"/>
                  </a:lnTo>
                  <a:lnTo>
                    <a:pt x="410" y="357"/>
                  </a:lnTo>
                  <a:lnTo>
                    <a:pt x="410" y="354"/>
                  </a:lnTo>
                  <a:lnTo>
                    <a:pt x="410" y="351"/>
                  </a:lnTo>
                  <a:lnTo>
                    <a:pt x="410" y="347"/>
                  </a:lnTo>
                  <a:lnTo>
                    <a:pt x="410" y="345"/>
                  </a:lnTo>
                  <a:lnTo>
                    <a:pt x="410" y="342"/>
                  </a:lnTo>
                  <a:lnTo>
                    <a:pt x="410" y="338"/>
                  </a:lnTo>
                  <a:lnTo>
                    <a:pt x="410" y="336"/>
                  </a:lnTo>
                  <a:lnTo>
                    <a:pt x="410" y="329"/>
                  </a:lnTo>
                  <a:lnTo>
                    <a:pt x="410" y="327"/>
                  </a:lnTo>
                  <a:lnTo>
                    <a:pt x="410" y="324"/>
                  </a:lnTo>
                  <a:lnTo>
                    <a:pt x="410" y="319"/>
                  </a:lnTo>
                  <a:lnTo>
                    <a:pt x="407" y="319"/>
                  </a:lnTo>
                  <a:lnTo>
                    <a:pt x="405" y="319"/>
                  </a:lnTo>
                  <a:lnTo>
                    <a:pt x="404" y="319"/>
                  </a:lnTo>
                  <a:lnTo>
                    <a:pt x="393" y="319"/>
                  </a:lnTo>
                  <a:lnTo>
                    <a:pt x="392" y="319"/>
                  </a:lnTo>
                  <a:lnTo>
                    <a:pt x="389" y="319"/>
                  </a:lnTo>
                  <a:lnTo>
                    <a:pt x="387" y="319"/>
                  </a:lnTo>
                  <a:lnTo>
                    <a:pt x="386" y="319"/>
                  </a:lnTo>
                  <a:lnTo>
                    <a:pt x="384" y="319"/>
                  </a:lnTo>
                  <a:lnTo>
                    <a:pt x="383" y="319"/>
                  </a:lnTo>
                  <a:lnTo>
                    <a:pt x="381" y="319"/>
                  </a:lnTo>
                  <a:lnTo>
                    <a:pt x="375" y="319"/>
                  </a:lnTo>
                  <a:lnTo>
                    <a:pt x="368" y="319"/>
                  </a:lnTo>
                  <a:lnTo>
                    <a:pt x="365" y="319"/>
                  </a:lnTo>
                  <a:lnTo>
                    <a:pt x="363" y="319"/>
                  </a:lnTo>
                  <a:lnTo>
                    <a:pt x="362" y="319"/>
                  </a:lnTo>
                  <a:lnTo>
                    <a:pt x="359" y="319"/>
                  </a:lnTo>
                  <a:lnTo>
                    <a:pt x="351" y="319"/>
                  </a:lnTo>
                  <a:lnTo>
                    <a:pt x="350" y="319"/>
                  </a:lnTo>
                  <a:lnTo>
                    <a:pt x="350" y="316"/>
                  </a:lnTo>
                  <a:lnTo>
                    <a:pt x="350" y="315"/>
                  </a:lnTo>
                  <a:lnTo>
                    <a:pt x="350" y="313"/>
                  </a:lnTo>
                  <a:lnTo>
                    <a:pt x="350" y="312"/>
                  </a:lnTo>
                  <a:lnTo>
                    <a:pt x="350" y="310"/>
                  </a:lnTo>
                  <a:lnTo>
                    <a:pt x="350" y="309"/>
                  </a:lnTo>
                  <a:lnTo>
                    <a:pt x="350" y="304"/>
                  </a:lnTo>
                  <a:lnTo>
                    <a:pt x="348" y="304"/>
                  </a:lnTo>
                  <a:lnTo>
                    <a:pt x="347" y="304"/>
                  </a:lnTo>
                  <a:lnTo>
                    <a:pt x="343" y="304"/>
                  </a:lnTo>
                  <a:lnTo>
                    <a:pt x="337" y="304"/>
                  </a:lnTo>
                  <a:lnTo>
                    <a:pt x="331" y="304"/>
                  </a:lnTo>
                  <a:lnTo>
                    <a:pt x="330" y="304"/>
                  </a:lnTo>
                  <a:lnTo>
                    <a:pt x="330" y="307"/>
                  </a:lnTo>
                  <a:lnTo>
                    <a:pt x="330" y="309"/>
                  </a:lnTo>
                  <a:lnTo>
                    <a:pt x="330" y="310"/>
                  </a:lnTo>
                  <a:lnTo>
                    <a:pt x="330" y="312"/>
                  </a:lnTo>
                  <a:lnTo>
                    <a:pt x="331" y="312"/>
                  </a:lnTo>
                  <a:lnTo>
                    <a:pt x="331" y="313"/>
                  </a:lnTo>
                  <a:lnTo>
                    <a:pt x="331" y="315"/>
                  </a:lnTo>
                  <a:lnTo>
                    <a:pt x="331" y="316"/>
                  </a:lnTo>
                  <a:lnTo>
                    <a:pt x="331" y="318"/>
                  </a:lnTo>
                  <a:lnTo>
                    <a:pt x="331" y="319"/>
                  </a:lnTo>
                  <a:lnTo>
                    <a:pt x="331" y="321"/>
                  </a:lnTo>
                  <a:lnTo>
                    <a:pt x="330" y="321"/>
                  </a:lnTo>
                  <a:lnTo>
                    <a:pt x="327" y="321"/>
                  </a:lnTo>
                  <a:lnTo>
                    <a:pt x="324" y="321"/>
                  </a:lnTo>
                  <a:lnTo>
                    <a:pt x="322" y="321"/>
                  </a:lnTo>
                  <a:lnTo>
                    <a:pt x="321" y="321"/>
                  </a:lnTo>
                  <a:lnTo>
                    <a:pt x="319" y="321"/>
                  </a:lnTo>
                  <a:lnTo>
                    <a:pt x="316" y="321"/>
                  </a:lnTo>
                  <a:lnTo>
                    <a:pt x="313" y="321"/>
                  </a:lnTo>
                  <a:lnTo>
                    <a:pt x="312" y="321"/>
                  </a:lnTo>
                  <a:lnTo>
                    <a:pt x="309" y="321"/>
                  </a:lnTo>
                  <a:lnTo>
                    <a:pt x="307" y="321"/>
                  </a:lnTo>
                  <a:lnTo>
                    <a:pt x="306" y="321"/>
                  </a:lnTo>
                  <a:lnTo>
                    <a:pt x="303" y="321"/>
                  </a:lnTo>
                  <a:lnTo>
                    <a:pt x="298" y="321"/>
                  </a:lnTo>
                  <a:lnTo>
                    <a:pt x="297" y="321"/>
                  </a:lnTo>
                  <a:lnTo>
                    <a:pt x="291" y="321"/>
                  </a:lnTo>
                  <a:lnTo>
                    <a:pt x="286" y="321"/>
                  </a:lnTo>
                  <a:lnTo>
                    <a:pt x="283" y="321"/>
                  </a:lnTo>
                  <a:lnTo>
                    <a:pt x="282" y="321"/>
                  </a:lnTo>
                  <a:lnTo>
                    <a:pt x="279" y="321"/>
                  </a:lnTo>
                  <a:lnTo>
                    <a:pt x="277" y="321"/>
                  </a:lnTo>
                  <a:lnTo>
                    <a:pt x="276" y="321"/>
                  </a:lnTo>
                  <a:lnTo>
                    <a:pt x="274" y="321"/>
                  </a:lnTo>
                  <a:lnTo>
                    <a:pt x="271" y="321"/>
                  </a:lnTo>
                  <a:lnTo>
                    <a:pt x="270" y="321"/>
                  </a:lnTo>
                  <a:lnTo>
                    <a:pt x="267" y="321"/>
                  </a:lnTo>
                  <a:lnTo>
                    <a:pt x="262" y="321"/>
                  </a:lnTo>
                  <a:lnTo>
                    <a:pt x="259" y="321"/>
                  </a:lnTo>
                  <a:lnTo>
                    <a:pt x="256" y="321"/>
                  </a:lnTo>
                  <a:lnTo>
                    <a:pt x="254" y="321"/>
                  </a:lnTo>
                  <a:lnTo>
                    <a:pt x="253" y="321"/>
                  </a:lnTo>
                  <a:lnTo>
                    <a:pt x="248" y="321"/>
                  </a:lnTo>
                  <a:lnTo>
                    <a:pt x="245" y="321"/>
                  </a:lnTo>
                  <a:lnTo>
                    <a:pt x="241" y="321"/>
                  </a:lnTo>
                  <a:lnTo>
                    <a:pt x="239" y="321"/>
                  </a:lnTo>
                  <a:lnTo>
                    <a:pt x="238" y="321"/>
                  </a:lnTo>
                  <a:lnTo>
                    <a:pt x="235" y="321"/>
                  </a:lnTo>
                  <a:lnTo>
                    <a:pt x="227" y="321"/>
                  </a:lnTo>
                  <a:lnTo>
                    <a:pt x="223" y="321"/>
                  </a:lnTo>
                  <a:lnTo>
                    <a:pt x="214" y="321"/>
                  </a:lnTo>
                  <a:lnTo>
                    <a:pt x="211" y="321"/>
                  </a:lnTo>
                  <a:lnTo>
                    <a:pt x="208" y="321"/>
                  </a:lnTo>
                  <a:lnTo>
                    <a:pt x="206" y="321"/>
                  </a:lnTo>
                  <a:lnTo>
                    <a:pt x="202" y="321"/>
                  </a:lnTo>
                  <a:lnTo>
                    <a:pt x="199" y="321"/>
                  </a:lnTo>
                  <a:lnTo>
                    <a:pt x="197" y="321"/>
                  </a:lnTo>
                  <a:lnTo>
                    <a:pt x="194" y="321"/>
                  </a:lnTo>
                  <a:lnTo>
                    <a:pt x="190" y="321"/>
                  </a:lnTo>
                  <a:lnTo>
                    <a:pt x="187" y="321"/>
                  </a:lnTo>
                  <a:lnTo>
                    <a:pt x="179" y="321"/>
                  </a:lnTo>
                  <a:lnTo>
                    <a:pt x="178" y="321"/>
                  </a:lnTo>
                  <a:lnTo>
                    <a:pt x="173" y="321"/>
                  </a:lnTo>
                  <a:lnTo>
                    <a:pt x="169" y="321"/>
                  </a:lnTo>
                  <a:lnTo>
                    <a:pt x="162" y="321"/>
                  </a:lnTo>
                  <a:lnTo>
                    <a:pt x="159" y="321"/>
                  </a:lnTo>
                  <a:lnTo>
                    <a:pt x="150" y="321"/>
                  </a:lnTo>
                  <a:lnTo>
                    <a:pt x="147" y="321"/>
                  </a:lnTo>
                  <a:lnTo>
                    <a:pt x="146" y="321"/>
                  </a:lnTo>
                  <a:lnTo>
                    <a:pt x="143" y="321"/>
                  </a:lnTo>
                  <a:lnTo>
                    <a:pt x="138" y="321"/>
                  </a:lnTo>
                  <a:lnTo>
                    <a:pt x="137" y="321"/>
                  </a:lnTo>
                  <a:lnTo>
                    <a:pt x="131" y="321"/>
                  </a:lnTo>
                  <a:lnTo>
                    <a:pt x="126" y="321"/>
                  </a:lnTo>
                  <a:lnTo>
                    <a:pt x="125" y="321"/>
                  </a:lnTo>
                  <a:lnTo>
                    <a:pt x="120" y="321"/>
                  </a:lnTo>
                  <a:lnTo>
                    <a:pt x="114" y="321"/>
                  </a:lnTo>
                  <a:lnTo>
                    <a:pt x="108" y="321"/>
                  </a:lnTo>
                  <a:lnTo>
                    <a:pt x="107" y="321"/>
                  </a:lnTo>
                  <a:lnTo>
                    <a:pt x="107" y="323"/>
                  </a:lnTo>
                  <a:lnTo>
                    <a:pt x="105" y="324"/>
                  </a:lnTo>
                  <a:lnTo>
                    <a:pt x="104" y="326"/>
                  </a:lnTo>
                  <a:lnTo>
                    <a:pt x="104" y="327"/>
                  </a:lnTo>
                  <a:lnTo>
                    <a:pt x="104" y="329"/>
                  </a:lnTo>
                  <a:lnTo>
                    <a:pt x="104" y="330"/>
                  </a:lnTo>
                  <a:lnTo>
                    <a:pt x="104" y="332"/>
                  </a:lnTo>
                  <a:lnTo>
                    <a:pt x="104" y="333"/>
                  </a:lnTo>
                  <a:lnTo>
                    <a:pt x="104" y="336"/>
                  </a:lnTo>
                  <a:lnTo>
                    <a:pt x="104" y="338"/>
                  </a:lnTo>
                  <a:lnTo>
                    <a:pt x="104" y="339"/>
                  </a:lnTo>
                  <a:lnTo>
                    <a:pt x="104" y="341"/>
                  </a:lnTo>
                  <a:lnTo>
                    <a:pt x="104" y="342"/>
                  </a:lnTo>
                  <a:lnTo>
                    <a:pt x="104" y="345"/>
                  </a:lnTo>
                  <a:lnTo>
                    <a:pt x="104" y="347"/>
                  </a:lnTo>
                  <a:lnTo>
                    <a:pt x="105" y="350"/>
                  </a:lnTo>
                  <a:lnTo>
                    <a:pt x="105" y="351"/>
                  </a:lnTo>
                  <a:lnTo>
                    <a:pt x="105" y="353"/>
                  </a:lnTo>
                  <a:lnTo>
                    <a:pt x="105" y="356"/>
                  </a:lnTo>
                  <a:lnTo>
                    <a:pt x="105" y="357"/>
                  </a:lnTo>
                  <a:lnTo>
                    <a:pt x="105" y="360"/>
                  </a:lnTo>
                  <a:lnTo>
                    <a:pt x="105" y="362"/>
                  </a:lnTo>
                  <a:lnTo>
                    <a:pt x="105" y="363"/>
                  </a:lnTo>
                  <a:lnTo>
                    <a:pt x="105" y="365"/>
                  </a:lnTo>
                  <a:lnTo>
                    <a:pt x="105" y="368"/>
                  </a:lnTo>
                  <a:lnTo>
                    <a:pt x="105" y="369"/>
                  </a:lnTo>
                  <a:lnTo>
                    <a:pt x="105" y="371"/>
                  </a:lnTo>
                  <a:lnTo>
                    <a:pt x="105" y="374"/>
                  </a:lnTo>
                  <a:lnTo>
                    <a:pt x="104" y="374"/>
                  </a:lnTo>
                  <a:lnTo>
                    <a:pt x="93" y="374"/>
                  </a:lnTo>
                  <a:lnTo>
                    <a:pt x="89" y="374"/>
                  </a:lnTo>
                  <a:lnTo>
                    <a:pt x="86" y="374"/>
                  </a:lnTo>
                  <a:lnTo>
                    <a:pt x="84" y="374"/>
                  </a:lnTo>
                  <a:lnTo>
                    <a:pt x="75" y="374"/>
                  </a:lnTo>
                  <a:lnTo>
                    <a:pt x="70" y="372"/>
                  </a:lnTo>
                  <a:lnTo>
                    <a:pt x="64" y="374"/>
                  </a:lnTo>
                  <a:lnTo>
                    <a:pt x="63" y="374"/>
                  </a:lnTo>
                  <a:lnTo>
                    <a:pt x="60" y="374"/>
                  </a:lnTo>
                  <a:lnTo>
                    <a:pt x="58" y="374"/>
                  </a:lnTo>
                  <a:lnTo>
                    <a:pt x="37" y="374"/>
                  </a:lnTo>
                  <a:lnTo>
                    <a:pt x="36" y="374"/>
                  </a:lnTo>
                  <a:lnTo>
                    <a:pt x="16" y="374"/>
                  </a:lnTo>
                  <a:lnTo>
                    <a:pt x="9" y="374"/>
                  </a:lnTo>
                  <a:lnTo>
                    <a:pt x="1" y="374"/>
                  </a:lnTo>
                  <a:lnTo>
                    <a:pt x="0" y="374"/>
                  </a:lnTo>
                  <a:lnTo>
                    <a:pt x="0" y="372"/>
                  </a:lnTo>
                  <a:close/>
                  <a:moveTo>
                    <a:pt x="83" y="165"/>
                  </a:moveTo>
                  <a:lnTo>
                    <a:pt x="84" y="165"/>
                  </a:lnTo>
                  <a:lnTo>
                    <a:pt x="84" y="164"/>
                  </a:lnTo>
                  <a:lnTo>
                    <a:pt x="83" y="164"/>
                  </a:lnTo>
                  <a:lnTo>
                    <a:pt x="83" y="165"/>
                  </a:lnTo>
                  <a:close/>
                  <a:moveTo>
                    <a:pt x="108" y="307"/>
                  </a:moveTo>
                  <a:lnTo>
                    <a:pt x="108" y="309"/>
                  </a:lnTo>
                  <a:lnTo>
                    <a:pt x="110" y="309"/>
                  </a:lnTo>
                  <a:lnTo>
                    <a:pt x="111" y="309"/>
                  </a:lnTo>
                  <a:lnTo>
                    <a:pt x="111" y="307"/>
                  </a:lnTo>
                  <a:lnTo>
                    <a:pt x="117" y="307"/>
                  </a:lnTo>
                  <a:lnTo>
                    <a:pt x="117" y="309"/>
                  </a:lnTo>
                  <a:lnTo>
                    <a:pt x="117" y="306"/>
                  </a:lnTo>
                  <a:lnTo>
                    <a:pt x="113" y="306"/>
                  </a:lnTo>
                  <a:lnTo>
                    <a:pt x="110" y="306"/>
                  </a:lnTo>
                  <a:lnTo>
                    <a:pt x="108" y="306"/>
                  </a:lnTo>
                  <a:lnTo>
                    <a:pt x="108" y="307"/>
                  </a:lnTo>
                  <a:close/>
                  <a:moveTo>
                    <a:pt x="229" y="98"/>
                  </a:moveTo>
                  <a:lnTo>
                    <a:pt x="236" y="98"/>
                  </a:lnTo>
                  <a:lnTo>
                    <a:pt x="238" y="98"/>
                  </a:lnTo>
                  <a:lnTo>
                    <a:pt x="238" y="97"/>
                  </a:lnTo>
                  <a:lnTo>
                    <a:pt x="230" y="97"/>
                  </a:lnTo>
                  <a:lnTo>
                    <a:pt x="229" y="97"/>
                  </a:lnTo>
                  <a:lnTo>
                    <a:pt x="229" y="98"/>
                  </a:lnTo>
                  <a:close/>
                  <a:moveTo>
                    <a:pt x="264" y="98"/>
                  </a:moveTo>
                  <a:lnTo>
                    <a:pt x="265" y="97"/>
                  </a:lnTo>
                  <a:lnTo>
                    <a:pt x="267" y="97"/>
                  </a:lnTo>
                  <a:lnTo>
                    <a:pt x="268" y="97"/>
                  </a:lnTo>
                  <a:lnTo>
                    <a:pt x="270" y="95"/>
                  </a:lnTo>
                  <a:lnTo>
                    <a:pt x="271" y="95"/>
                  </a:lnTo>
                  <a:lnTo>
                    <a:pt x="273" y="94"/>
                  </a:lnTo>
                  <a:lnTo>
                    <a:pt x="279" y="91"/>
                  </a:lnTo>
                  <a:lnTo>
                    <a:pt x="280" y="91"/>
                  </a:lnTo>
                  <a:lnTo>
                    <a:pt x="280" y="89"/>
                  </a:lnTo>
                  <a:lnTo>
                    <a:pt x="280" y="88"/>
                  </a:lnTo>
                  <a:lnTo>
                    <a:pt x="280" y="86"/>
                  </a:lnTo>
                  <a:lnTo>
                    <a:pt x="277" y="86"/>
                  </a:lnTo>
                  <a:lnTo>
                    <a:pt x="274" y="86"/>
                  </a:lnTo>
                  <a:lnTo>
                    <a:pt x="273" y="86"/>
                  </a:lnTo>
                  <a:lnTo>
                    <a:pt x="271" y="86"/>
                  </a:lnTo>
                  <a:lnTo>
                    <a:pt x="268" y="86"/>
                  </a:lnTo>
                  <a:lnTo>
                    <a:pt x="267" y="86"/>
                  </a:lnTo>
                  <a:lnTo>
                    <a:pt x="265" y="86"/>
                  </a:lnTo>
                  <a:lnTo>
                    <a:pt x="264" y="86"/>
                  </a:lnTo>
                  <a:lnTo>
                    <a:pt x="264" y="88"/>
                  </a:lnTo>
                  <a:lnTo>
                    <a:pt x="264" y="95"/>
                  </a:lnTo>
                  <a:lnTo>
                    <a:pt x="264" y="98"/>
                  </a:lnTo>
                  <a:close/>
                  <a:moveTo>
                    <a:pt x="348" y="224"/>
                  </a:moveTo>
                  <a:lnTo>
                    <a:pt x="348" y="226"/>
                  </a:lnTo>
                  <a:lnTo>
                    <a:pt x="354" y="226"/>
                  </a:lnTo>
                  <a:lnTo>
                    <a:pt x="356" y="227"/>
                  </a:lnTo>
                  <a:lnTo>
                    <a:pt x="356" y="229"/>
                  </a:lnTo>
                  <a:lnTo>
                    <a:pt x="357" y="229"/>
                  </a:lnTo>
                  <a:lnTo>
                    <a:pt x="363" y="229"/>
                  </a:lnTo>
                  <a:lnTo>
                    <a:pt x="365" y="229"/>
                  </a:lnTo>
                  <a:lnTo>
                    <a:pt x="365" y="230"/>
                  </a:lnTo>
                  <a:lnTo>
                    <a:pt x="365" y="229"/>
                  </a:lnTo>
                  <a:lnTo>
                    <a:pt x="365" y="227"/>
                  </a:lnTo>
                  <a:lnTo>
                    <a:pt x="366" y="227"/>
                  </a:lnTo>
                  <a:lnTo>
                    <a:pt x="366" y="221"/>
                  </a:lnTo>
                  <a:lnTo>
                    <a:pt x="366" y="218"/>
                  </a:lnTo>
                  <a:lnTo>
                    <a:pt x="365" y="218"/>
                  </a:lnTo>
                  <a:lnTo>
                    <a:pt x="366" y="218"/>
                  </a:lnTo>
                  <a:lnTo>
                    <a:pt x="368" y="218"/>
                  </a:lnTo>
                  <a:lnTo>
                    <a:pt x="369" y="218"/>
                  </a:lnTo>
                  <a:lnTo>
                    <a:pt x="371" y="218"/>
                  </a:lnTo>
                  <a:lnTo>
                    <a:pt x="372" y="218"/>
                  </a:lnTo>
                  <a:lnTo>
                    <a:pt x="372" y="226"/>
                  </a:lnTo>
                  <a:lnTo>
                    <a:pt x="372" y="227"/>
                  </a:lnTo>
                  <a:lnTo>
                    <a:pt x="374" y="227"/>
                  </a:lnTo>
                  <a:lnTo>
                    <a:pt x="374" y="229"/>
                  </a:lnTo>
                  <a:lnTo>
                    <a:pt x="374" y="230"/>
                  </a:lnTo>
                  <a:lnTo>
                    <a:pt x="374" y="232"/>
                  </a:lnTo>
                  <a:lnTo>
                    <a:pt x="377" y="230"/>
                  </a:lnTo>
                  <a:lnTo>
                    <a:pt x="378" y="230"/>
                  </a:lnTo>
                  <a:lnTo>
                    <a:pt x="380" y="229"/>
                  </a:lnTo>
                  <a:lnTo>
                    <a:pt x="383" y="227"/>
                  </a:lnTo>
                  <a:lnTo>
                    <a:pt x="383" y="229"/>
                  </a:lnTo>
                  <a:lnTo>
                    <a:pt x="390" y="229"/>
                  </a:lnTo>
                  <a:lnTo>
                    <a:pt x="392" y="229"/>
                  </a:lnTo>
                  <a:lnTo>
                    <a:pt x="393" y="229"/>
                  </a:lnTo>
                  <a:lnTo>
                    <a:pt x="395" y="229"/>
                  </a:lnTo>
                  <a:lnTo>
                    <a:pt x="395" y="230"/>
                  </a:lnTo>
                  <a:lnTo>
                    <a:pt x="395" y="232"/>
                  </a:lnTo>
                  <a:lnTo>
                    <a:pt x="399" y="232"/>
                  </a:lnTo>
                  <a:lnTo>
                    <a:pt x="404" y="232"/>
                  </a:lnTo>
                  <a:lnTo>
                    <a:pt x="404" y="230"/>
                  </a:lnTo>
                  <a:lnTo>
                    <a:pt x="405" y="230"/>
                  </a:lnTo>
                  <a:lnTo>
                    <a:pt x="407" y="230"/>
                  </a:lnTo>
                  <a:lnTo>
                    <a:pt x="407" y="229"/>
                  </a:lnTo>
                  <a:lnTo>
                    <a:pt x="404" y="229"/>
                  </a:lnTo>
                  <a:lnTo>
                    <a:pt x="404" y="227"/>
                  </a:lnTo>
                  <a:lnTo>
                    <a:pt x="405" y="227"/>
                  </a:lnTo>
                  <a:lnTo>
                    <a:pt x="408" y="227"/>
                  </a:lnTo>
                  <a:lnTo>
                    <a:pt x="408" y="226"/>
                  </a:lnTo>
                  <a:lnTo>
                    <a:pt x="408" y="221"/>
                  </a:lnTo>
                  <a:lnTo>
                    <a:pt x="408" y="217"/>
                  </a:lnTo>
                  <a:lnTo>
                    <a:pt x="411" y="217"/>
                  </a:lnTo>
                  <a:lnTo>
                    <a:pt x="411" y="215"/>
                  </a:lnTo>
                  <a:lnTo>
                    <a:pt x="411" y="207"/>
                  </a:lnTo>
                  <a:lnTo>
                    <a:pt x="416" y="207"/>
                  </a:lnTo>
                  <a:lnTo>
                    <a:pt x="416" y="203"/>
                  </a:lnTo>
                  <a:lnTo>
                    <a:pt x="417" y="203"/>
                  </a:lnTo>
                  <a:lnTo>
                    <a:pt x="414" y="203"/>
                  </a:lnTo>
                  <a:lnTo>
                    <a:pt x="414" y="201"/>
                  </a:lnTo>
                  <a:lnTo>
                    <a:pt x="414" y="200"/>
                  </a:lnTo>
                  <a:lnTo>
                    <a:pt x="414" y="198"/>
                  </a:lnTo>
                  <a:lnTo>
                    <a:pt x="416" y="198"/>
                  </a:lnTo>
                  <a:lnTo>
                    <a:pt x="417" y="198"/>
                  </a:lnTo>
                  <a:lnTo>
                    <a:pt x="417" y="197"/>
                  </a:lnTo>
                  <a:lnTo>
                    <a:pt x="417" y="195"/>
                  </a:lnTo>
                  <a:lnTo>
                    <a:pt x="408" y="195"/>
                  </a:lnTo>
                  <a:lnTo>
                    <a:pt x="399" y="195"/>
                  </a:lnTo>
                  <a:lnTo>
                    <a:pt x="399" y="194"/>
                  </a:lnTo>
                  <a:lnTo>
                    <a:pt x="395" y="194"/>
                  </a:lnTo>
                  <a:lnTo>
                    <a:pt x="393" y="194"/>
                  </a:lnTo>
                  <a:lnTo>
                    <a:pt x="392" y="194"/>
                  </a:lnTo>
                  <a:lnTo>
                    <a:pt x="383" y="194"/>
                  </a:lnTo>
                  <a:lnTo>
                    <a:pt x="383" y="195"/>
                  </a:lnTo>
                  <a:lnTo>
                    <a:pt x="383" y="197"/>
                  </a:lnTo>
                  <a:lnTo>
                    <a:pt x="383" y="198"/>
                  </a:lnTo>
                  <a:lnTo>
                    <a:pt x="381" y="198"/>
                  </a:lnTo>
                  <a:lnTo>
                    <a:pt x="374" y="198"/>
                  </a:lnTo>
                  <a:lnTo>
                    <a:pt x="372" y="198"/>
                  </a:lnTo>
                  <a:lnTo>
                    <a:pt x="366" y="198"/>
                  </a:lnTo>
                  <a:lnTo>
                    <a:pt x="363" y="198"/>
                  </a:lnTo>
                  <a:lnTo>
                    <a:pt x="357" y="198"/>
                  </a:lnTo>
                  <a:lnTo>
                    <a:pt x="348" y="198"/>
                  </a:lnTo>
                  <a:lnTo>
                    <a:pt x="348" y="201"/>
                  </a:lnTo>
                  <a:lnTo>
                    <a:pt x="348" y="203"/>
                  </a:lnTo>
                  <a:lnTo>
                    <a:pt x="348" y="204"/>
                  </a:lnTo>
                  <a:lnTo>
                    <a:pt x="348" y="206"/>
                  </a:lnTo>
                  <a:lnTo>
                    <a:pt x="348" y="207"/>
                  </a:lnTo>
                  <a:lnTo>
                    <a:pt x="348" y="209"/>
                  </a:lnTo>
                  <a:lnTo>
                    <a:pt x="348" y="210"/>
                  </a:lnTo>
                  <a:lnTo>
                    <a:pt x="348" y="212"/>
                  </a:lnTo>
                  <a:lnTo>
                    <a:pt x="348" y="213"/>
                  </a:lnTo>
                  <a:lnTo>
                    <a:pt x="348" y="215"/>
                  </a:lnTo>
                  <a:lnTo>
                    <a:pt x="348" y="217"/>
                  </a:lnTo>
                  <a:lnTo>
                    <a:pt x="348" y="218"/>
                  </a:lnTo>
                  <a:lnTo>
                    <a:pt x="348" y="220"/>
                  </a:lnTo>
                  <a:lnTo>
                    <a:pt x="348" y="221"/>
                  </a:lnTo>
                  <a:lnTo>
                    <a:pt x="348" y="223"/>
                  </a:lnTo>
                  <a:lnTo>
                    <a:pt x="348" y="224"/>
                  </a:lnTo>
                  <a:close/>
                  <a:moveTo>
                    <a:pt x="365" y="262"/>
                  </a:moveTo>
                  <a:lnTo>
                    <a:pt x="365" y="265"/>
                  </a:lnTo>
                  <a:lnTo>
                    <a:pt x="366" y="268"/>
                  </a:lnTo>
                  <a:lnTo>
                    <a:pt x="366" y="271"/>
                  </a:lnTo>
                  <a:lnTo>
                    <a:pt x="366" y="273"/>
                  </a:lnTo>
                  <a:lnTo>
                    <a:pt x="368" y="273"/>
                  </a:lnTo>
                  <a:lnTo>
                    <a:pt x="368" y="274"/>
                  </a:lnTo>
                  <a:lnTo>
                    <a:pt x="369" y="276"/>
                  </a:lnTo>
                  <a:lnTo>
                    <a:pt x="369" y="277"/>
                  </a:lnTo>
                  <a:lnTo>
                    <a:pt x="369" y="279"/>
                  </a:lnTo>
                  <a:lnTo>
                    <a:pt x="371" y="280"/>
                  </a:lnTo>
                  <a:lnTo>
                    <a:pt x="372" y="282"/>
                  </a:lnTo>
                  <a:lnTo>
                    <a:pt x="372" y="283"/>
                  </a:lnTo>
                  <a:lnTo>
                    <a:pt x="374" y="285"/>
                  </a:lnTo>
                  <a:lnTo>
                    <a:pt x="377" y="285"/>
                  </a:lnTo>
                  <a:lnTo>
                    <a:pt x="380" y="285"/>
                  </a:lnTo>
                  <a:lnTo>
                    <a:pt x="383" y="285"/>
                  </a:lnTo>
                  <a:lnTo>
                    <a:pt x="384" y="285"/>
                  </a:lnTo>
                  <a:lnTo>
                    <a:pt x="389" y="285"/>
                  </a:lnTo>
                  <a:lnTo>
                    <a:pt x="390" y="285"/>
                  </a:lnTo>
                  <a:lnTo>
                    <a:pt x="395" y="285"/>
                  </a:lnTo>
                  <a:lnTo>
                    <a:pt x="399" y="285"/>
                  </a:lnTo>
                  <a:lnTo>
                    <a:pt x="401" y="285"/>
                  </a:lnTo>
                  <a:lnTo>
                    <a:pt x="404" y="285"/>
                  </a:lnTo>
                  <a:lnTo>
                    <a:pt x="408" y="285"/>
                  </a:lnTo>
                  <a:lnTo>
                    <a:pt x="410" y="285"/>
                  </a:lnTo>
                  <a:lnTo>
                    <a:pt x="411" y="285"/>
                  </a:lnTo>
                  <a:lnTo>
                    <a:pt x="414" y="285"/>
                  </a:lnTo>
                  <a:lnTo>
                    <a:pt x="416" y="285"/>
                  </a:lnTo>
                  <a:lnTo>
                    <a:pt x="416" y="283"/>
                  </a:lnTo>
                  <a:lnTo>
                    <a:pt x="416" y="280"/>
                  </a:lnTo>
                  <a:lnTo>
                    <a:pt x="416" y="277"/>
                  </a:lnTo>
                  <a:lnTo>
                    <a:pt x="416" y="274"/>
                  </a:lnTo>
                  <a:lnTo>
                    <a:pt x="416" y="273"/>
                  </a:lnTo>
                  <a:lnTo>
                    <a:pt x="416" y="270"/>
                  </a:lnTo>
                  <a:lnTo>
                    <a:pt x="416" y="263"/>
                  </a:lnTo>
                  <a:lnTo>
                    <a:pt x="416" y="262"/>
                  </a:lnTo>
                  <a:lnTo>
                    <a:pt x="414" y="262"/>
                  </a:lnTo>
                  <a:lnTo>
                    <a:pt x="414" y="260"/>
                  </a:lnTo>
                  <a:lnTo>
                    <a:pt x="413" y="260"/>
                  </a:lnTo>
                  <a:lnTo>
                    <a:pt x="413" y="257"/>
                  </a:lnTo>
                  <a:lnTo>
                    <a:pt x="413" y="254"/>
                  </a:lnTo>
                  <a:lnTo>
                    <a:pt x="410" y="254"/>
                  </a:lnTo>
                  <a:lnTo>
                    <a:pt x="410" y="251"/>
                  </a:lnTo>
                  <a:lnTo>
                    <a:pt x="410" y="250"/>
                  </a:lnTo>
                  <a:lnTo>
                    <a:pt x="407" y="250"/>
                  </a:lnTo>
                  <a:lnTo>
                    <a:pt x="396" y="250"/>
                  </a:lnTo>
                  <a:lnTo>
                    <a:pt x="393" y="250"/>
                  </a:lnTo>
                  <a:lnTo>
                    <a:pt x="383" y="251"/>
                  </a:lnTo>
                  <a:lnTo>
                    <a:pt x="381" y="251"/>
                  </a:lnTo>
                  <a:lnTo>
                    <a:pt x="378" y="251"/>
                  </a:lnTo>
                  <a:lnTo>
                    <a:pt x="377" y="251"/>
                  </a:lnTo>
                  <a:lnTo>
                    <a:pt x="374" y="251"/>
                  </a:lnTo>
                  <a:lnTo>
                    <a:pt x="366" y="251"/>
                  </a:lnTo>
                  <a:lnTo>
                    <a:pt x="365" y="251"/>
                  </a:lnTo>
                  <a:lnTo>
                    <a:pt x="365" y="260"/>
                  </a:lnTo>
                  <a:lnTo>
                    <a:pt x="365" y="262"/>
                  </a:lnTo>
                  <a:close/>
                  <a:moveTo>
                    <a:pt x="445" y="404"/>
                  </a:moveTo>
                  <a:lnTo>
                    <a:pt x="445" y="410"/>
                  </a:lnTo>
                  <a:lnTo>
                    <a:pt x="445" y="413"/>
                  </a:lnTo>
                  <a:lnTo>
                    <a:pt x="445" y="416"/>
                  </a:lnTo>
                  <a:lnTo>
                    <a:pt x="445" y="422"/>
                  </a:lnTo>
                  <a:lnTo>
                    <a:pt x="445" y="424"/>
                  </a:lnTo>
                  <a:lnTo>
                    <a:pt x="446" y="424"/>
                  </a:lnTo>
                  <a:lnTo>
                    <a:pt x="448" y="424"/>
                  </a:lnTo>
                  <a:lnTo>
                    <a:pt x="455" y="424"/>
                  </a:lnTo>
                  <a:lnTo>
                    <a:pt x="463" y="424"/>
                  </a:lnTo>
                  <a:lnTo>
                    <a:pt x="463" y="422"/>
                  </a:lnTo>
                  <a:lnTo>
                    <a:pt x="463" y="421"/>
                  </a:lnTo>
                  <a:lnTo>
                    <a:pt x="463" y="415"/>
                  </a:lnTo>
                  <a:lnTo>
                    <a:pt x="463" y="406"/>
                  </a:lnTo>
                  <a:lnTo>
                    <a:pt x="457" y="406"/>
                  </a:lnTo>
                  <a:lnTo>
                    <a:pt x="454" y="406"/>
                  </a:lnTo>
                  <a:lnTo>
                    <a:pt x="454" y="401"/>
                  </a:lnTo>
                  <a:lnTo>
                    <a:pt x="446" y="401"/>
                  </a:lnTo>
                  <a:lnTo>
                    <a:pt x="445" y="401"/>
                  </a:lnTo>
                  <a:lnTo>
                    <a:pt x="445" y="404"/>
                  </a:lnTo>
                  <a:close/>
                  <a:moveTo>
                    <a:pt x="479" y="406"/>
                  </a:moveTo>
                  <a:lnTo>
                    <a:pt x="479" y="407"/>
                  </a:lnTo>
                  <a:lnTo>
                    <a:pt x="479" y="413"/>
                  </a:lnTo>
                  <a:lnTo>
                    <a:pt x="479" y="415"/>
                  </a:lnTo>
                  <a:lnTo>
                    <a:pt x="481" y="415"/>
                  </a:lnTo>
                  <a:lnTo>
                    <a:pt x="482" y="415"/>
                  </a:lnTo>
                  <a:lnTo>
                    <a:pt x="484" y="415"/>
                  </a:lnTo>
                  <a:lnTo>
                    <a:pt x="485" y="415"/>
                  </a:lnTo>
                  <a:lnTo>
                    <a:pt x="488" y="415"/>
                  </a:lnTo>
                  <a:lnTo>
                    <a:pt x="496" y="415"/>
                  </a:lnTo>
                  <a:lnTo>
                    <a:pt x="496" y="413"/>
                  </a:lnTo>
                  <a:lnTo>
                    <a:pt x="496" y="412"/>
                  </a:lnTo>
                  <a:lnTo>
                    <a:pt x="496" y="410"/>
                  </a:lnTo>
                  <a:lnTo>
                    <a:pt x="496" y="409"/>
                  </a:lnTo>
                  <a:lnTo>
                    <a:pt x="496" y="407"/>
                  </a:lnTo>
                  <a:lnTo>
                    <a:pt x="491" y="407"/>
                  </a:lnTo>
                  <a:lnTo>
                    <a:pt x="490" y="407"/>
                  </a:lnTo>
                  <a:lnTo>
                    <a:pt x="490" y="406"/>
                  </a:lnTo>
                  <a:lnTo>
                    <a:pt x="481" y="406"/>
                  </a:lnTo>
                  <a:lnTo>
                    <a:pt x="479" y="406"/>
                  </a:lnTo>
                  <a:close/>
                  <a:moveTo>
                    <a:pt x="488" y="424"/>
                  </a:moveTo>
                  <a:lnTo>
                    <a:pt x="490" y="424"/>
                  </a:lnTo>
                  <a:lnTo>
                    <a:pt x="491" y="422"/>
                  </a:lnTo>
                  <a:lnTo>
                    <a:pt x="488" y="422"/>
                  </a:lnTo>
                  <a:lnTo>
                    <a:pt x="488" y="424"/>
                  </a:lnTo>
                  <a:close/>
                  <a:moveTo>
                    <a:pt x="494" y="424"/>
                  </a:moveTo>
                  <a:lnTo>
                    <a:pt x="497" y="424"/>
                  </a:lnTo>
                  <a:lnTo>
                    <a:pt x="497" y="421"/>
                  </a:lnTo>
                  <a:lnTo>
                    <a:pt x="496" y="421"/>
                  </a:lnTo>
                  <a:lnTo>
                    <a:pt x="494" y="422"/>
                  </a:lnTo>
                  <a:lnTo>
                    <a:pt x="494" y="424"/>
                  </a:lnTo>
                  <a:close/>
                  <a:moveTo>
                    <a:pt x="506" y="179"/>
                  </a:moveTo>
                  <a:lnTo>
                    <a:pt x="511" y="179"/>
                  </a:lnTo>
                  <a:lnTo>
                    <a:pt x="511" y="180"/>
                  </a:lnTo>
                  <a:lnTo>
                    <a:pt x="512" y="180"/>
                  </a:lnTo>
                  <a:lnTo>
                    <a:pt x="517" y="180"/>
                  </a:lnTo>
                  <a:lnTo>
                    <a:pt x="520" y="180"/>
                  </a:lnTo>
                  <a:lnTo>
                    <a:pt x="520" y="179"/>
                  </a:lnTo>
                  <a:lnTo>
                    <a:pt x="520" y="177"/>
                  </a:lnTo>
                  <a:lnTo>
                    <a:pt x="520" y="174"/>
                  </a:lnTo>
                  <a:lnTo>
                    <a:pt x="518" y="174"/>
                  </a:lnTo>
                  <a:lnTo>
                    <a:pt x="514" y="174"/>
                  </a:lnTo>
                  <a:lnTo>
                    <a:pt x="511" y="174"/>
                  </a:lnTo>
                  <a:lnTo>
                    <a:pt x="509" y="174"/>
                  </a:lnTo>
                  <a:lnTo>
                    <a:pt x="506" y="174"/>
                  </a:lnTo>
                  <a:lnTo>
                    <a:pt x="506" y="179"/>
                  </a:lnTo>
                  <a:close/>
                  <a:moveTo>
                    <a:pt x="514" y="465"/>
                  </a:moveTo>
                  <a:lnTo>
                    <a:pt x="514" y="471"/>
                  </a:lnTo>
                  <a:lnTo>
                    <a:pt x="514" y="472"/>
                  </a:lnTo>
                  <a:lnTo>
                    <a:pt x="514" y="475"/>
                  </a:lnTo>
                  <a:lnTo>
                    <a:pt x="514" y="477"/>
                  </a:lnTo>
                  <a:lnTo>
                    <a:pt x="514" y="483"/>
                  </a:lnTo>
                  <a:lnTo>
                    <a:pt x="514" y="486"/>
                  </a:lnTo>
                  <a:lnTo>
                    <a:pt x="514" y="489"/>
                  </a:lnTo>
                  <a:lnTo>
                    <a:pt x="514" y="491"/>
                  </a:lnTo>
                  <a:lnTo>
                    <a:pt x="514" y="494"/>
                  </a:lnTo>
                  <a:lnTo>
                    <a:pt x="514" y="498"/>
                  </a:lnTo>
                  <a:lnTo>
                    <a:pt x="515" y="498"/>
                  </a:lnTo>
                  <a:lnTo>
                    <a:pt x="518" y="497"/>
                  </a:lnTo>
                  <a:lnTo>
                    <a:pt x="520" y="498"/>
                  </a:lnTo>
                  <a:lnTo>
                    <a:pt x="524" y="500"/>
                  </a:lnTo>
                  <a:lnTo>
                    <a:pt x="526" y="501"/>
                  </a:lnTo>
                  <a:lnTo>
                    <a:pt x="529" y="501"/>
                  </a:lnTo>
                  <a:lnTo>
                    <a:pt x="532" y="501"/>
                  </a:lnTo>
                  <a:lnTo>
                    <a:pt x="534" y="500"/>
                  </a:lnTo>
                  <a:lnTo>
                    <a:pt x="537" y="498"/>
                  </a:lnTo>
                  <a:lnTo>
                    <a:pt x="538" y="498"/>
                  </a:lnTo>
                  <a:lnTo>
                    <a:pt x="540" y="500"/>
                  </a:lnTo>
                  <a:lnTo>
                    <a:pt x="541" y="501"/>
                  </a:lnTo>
                  <a:lnTo>
                    <a:pt x="543" y="503"/>
                  </a:lnTo>
                  <a:lnTo>
                    <a:pt x="546" y="504"/>
                  </a:lnTo>
                  <a:lnTo>
                    <a:pt x="547" y="506"/>
                  </a:lnTo>
                  <a:lnTo>
                    <a:pt x="549" y="506"/>
                  </a:lnTo>
                  <a:lnTo>
                    <a:pt x="549" y="518"/>
                  </a:lnTo>
                  <a:lnTo>
                    <a:pt x="541" y="518"/>
                  </a:lnTo>
                  <a:lnTo>
                    <a:pt x="541" y="524"/>
                  </a:lnTo>
                  <a:lnTo>
                    <a:pt x="541" y="527"/>
                  </a:lnTo>
                  <a:lnTo>
                    <a:pt x="541" y="528"/>
                  </a:lnTo>
                  <a:lnTo>
                    <a:pt x="549" y="528"/>
                  </a:lnTo>
                  <a:lnTo>
                    <a:pt x="558" y="528"/>
                  </a:lnTo>
                  <a:lnTo>
                    <a:pt x="558" y="527"/>
                  </a:lnTo>
                  <a:lnTo>
                    <a:pt x="558" y="519"/>
                  </a:lnTo>
                  <a:lnTo>
                    <a:pt x="567" y="519"/>
                  </a:lnTo>
                  <a:lnTo>
                    <a:pt x="567" y="512"/>
                  </a:lnTo>
                  <a:lnTo>
                    <a:pt x="568" y="512"/>
                  </a:lnTo>
                  <a:lnTo>
                    <a:pt x="574" y="513"/>
                  </a:lnTo>
                  <a:lnTo>
                    <a:pt x="574" y="518"/>
                  </a:lnTo>
                  <a:lnTo>
                    <a:pt x="574" y="519"/>
                  </a:lnTo>
                  <a:lnTo>
                    <a:pt x="576" y="519"/>
                  </a:lnTo>
                  <a:lnTo>
                    <a:pt x="579" y="519"/>
                  </a:lnTo>
                  <a:lnTo>
                    <a:pt x="583" y="519"/>
                  </a:lnTo>
                  <a:lnTo>
                    <a:pt x="583" y="510"/>
                  </a:lnTo>
                  <a:lnTo>
                    <a:pt x="583" y="504"/>
                  </a:lnTo>
                  <a:lnTo>
                    <a:pt x="583" y="503"/>
                  </a:lnTo>
                  <a:lnTo>
                    <a:pt x="582" y="503"/>
                  </a:lnTo>
                  <a:lnTo>
                    <a:pt x="580" y="503"/>
                  </a:lnTo>
                  <a:lnTo>
                    <a:pt x="579" y="503"/>
                  </a:lnTo>
                  <a:lnTo>
                    <a:pt x="579" y="498"/>
                  </a:lnTo>
                  <a:lnTo>
                    <a:pt x="574" y="498"/>
                  </a:lnTo>
                  <a:lnTo>
                    <a:pt x="574" y="500"/>
                  </a:lnTo>
                  <a:lnTo>
                    <a:pt x="574" y="503"/>
                  </a:lnTo>
                  <a:lnTo>
                    <a:pt x="574" y="509"/>
                  </a:lnTo>
                  <a:lnTo>
                    <a:pt x="570" y="509"/>
                  </a:lnTo>
                  <a:lnTo>
                    <a:pt x="567" y="509"/>
                  </a:lnTo>
                  <a:lnTo>
                    <a:pt x="564" y="509"/>
                  </a:lnTo>
                  <a:lnTo>
                    <a:pt x="559" y="507"/>
                  </a:lnTo>
                  <a:lnTo>
                    <a:pt x="556" y="506"/>
                  </a:lnTo>
                  <a:lnTo>
                    <a:pt x="555" y="504"/>
                  </a:lnTo>
                  <a:lnTo>
                    <a:pt x="552" y="503"/>
                  </a:lnTo>
                  <a:lnTo>
                    <a:pt x="550" y="501"/>
                  </a:lnTo>
                  <a:lnTo>
                    <a:pt x="549" y="501"/>
                  </a:lnTo>
                  <a:lnTo>
                    <a:pt x="547" y="500"/>
                  </a:lnTo>
                  <a:lnTo>
                    <a:pt x="546" y="498"/>
                  </a:lnTo>
                  <a:lnTo>
                    <a:pt x="544" y="497"/>
                  </a:lnTo>
                  <a:lnTo>
                    <a:pt x="543" y="497"/>
                  </a:lnTo>
                  <a:lnTo>
                    <a:pt x="541" y="495"/>
                  </a:lnTo>
                  <a:lnTo>
                    <a:pt x="541" y="494"/>
                  </a:lnTo>
                  <a:lnTo>
                    <a:pt x="538" y="491"/>
                  </a:lnTo>
                  <a:lnTo>
                    <a:pt x="535" y="488"/>
                  </a:lnTo>
                  <a:lnTo>
                    <a:pt x="529" y="482"/>
                  </a:lnTo>
                  <a:lnTo>
                    <a:pt x="528" y="477"/>
                  </a:lnTo>
                  <a:lnTo>
                    <a:pt x="518" y="465"/>
                  </a:lnTo>
                  <a:lnTo>
                    <a:pt x="517" y="465"/>
                  </a:lnTo>
                  <a:lnTo>
                    <a:pt x="515" y="465"/>
                  </a:lnTo>
                  <a:lnTo>
                    <a:pt x="514" y="465"/>
                  </a:lnTo>
                  <a:close/>
                  <a:moveTo>
                    <a:pt x="515" y="519"/>
                  </a:moveTo>
                  <a:lnTo>
                    <a:pt x="515" y="522"/>
                  </a:lnTo>
                  <a:lnTo>
                    <a:pt x="515" y="527"/>
                  </a:lnTo>
                  <a:lnTo>
                    <a:pt x="523" y="528"/>
                  </a:lnTo>
                  <a:lnTo>
                    <a:pt x="523" y="527"/>
                  </a:lnTo>
                  <a:lnTo>
                    <a:pt x="523" y="519"/>
                  </a:lnTo>
                  <a:lnTo>
                    <a:pt x="521" y="518"/>
                  </a:lnTo>
                  <a:lnTo>
                    <a:pt x="515" y="512"/>
                  </a:lnTo>
                  <a:lnTo>
                    <a:pt x="515" y="519"/>
                  </a:lnTo>
                  <a:close/>
                  <a:moveTo>
                    <a:pt x="520" y="153"/>
                  </a:moveTo>
                  <a:lnTo>
                    <a:pt x="520" y="156"/>
                  </a:lnTo>
                  <a:lnTo>
                    <a:pt x="520" y="157"/>
                  </a:lnTo>
                  <a:lnTo>
                    <a:pt x="520" y="159"/>
                  </a:lnTo>
                  <a:lnTo>
                    <a:pt x="520" y="160"/>
                  </a:lnTo>
                  <a:lnTo>
                    <a:pt x="520" y="162"/>
                  </a:lnTo>
                  <a:lnTo>
                    <a:pt x="520" y="165"/>
                  </a:lnTo>
                  <a:lnTo>
                    <a:pt x="521" y="165"/>
                  </a:lnTo>
                  <a:lnTo>
                    <a:pt x="521" y="164"/>
                  </a:lnTo>
                  <a:lnTo>
                    <a:pt x="524" y="164"/>
                  </a:lnTo>
                  <a:lnTo>
                    <a:pt x="524" y="165"/>
                  </a:lnTo>
                  <a:lnTo>
                    <a:pt x="526" y="165"/>
                  </a:lnTo>
                  <a:lnTo>
                    <a:pt x="528" y="165"/>
                  </a:lnTo>
                  <a:lnTo>
                    <a:pt x="529" y="165"/>
                  </a:lnTo>
                  <a:lnTo>
                    <a:pt x="531" y="165"/>
                  </a:lnTo>
                  <a:lnTo>
                    <a:pt x="531" y="157"/>
                  </a:lnTo>
                  <a:lnTo>
                    <a:pt x="529" y="157"/>
                  </a:lnTo>
                  <a:lnTo>
                    <a:pt x="528" y="157"/>
                  </a:lnTo>
                  <a:lnTo>
                    <a:pt x="526" y="157"/>
                  </a:lnTo>
                  <a:lnTo>
                    <a:pt x="524" y="157"/>
                  </a:lnTo>
                  <a:lnTo>
                    <a:pt x="524" y="154"/>
                  </a:lnTo>
                  <a:lnTo>
                    <a:pt x="524" y="153"/>
                  </a:lnTo>
                  <a:lnTo>
                    <a:pt x="520" y="153"/>
                  </a:lnTo>
                  <a:close/>
                  <a:moveTo>
                    <a:pt x="588" y="253"/>
                  </a:moveTo>
                  <a:lnTo>
                    <a:pt x="585" y="253"/>
                  </a:lnTo>
                  <a:lnTo>
                    <a:pt x="580" y="253"/>
                  </a:lnTo>
                  <a:lnTo>
                    <a:pt x="580" y="256"/>
                  </a:lnTo>
                  <a:lnTo>
                    <a:pt x="580" y="257"/>
                  </a:lnTo>
                  <a:lnTo>
                    <a:pt x="580" y="259"/>
                  </a:lnTo>
                  <a:lnTo>
                    <a:pt x="583" y="256"/>
                  </a:lnTo>
                  <a:lnTo>
                    <a:pt x="583" y="257"/>
                  </a:lnTo>
                  <a:lnTo>
                    <a:pt x="583" y="259"/>
                  </a:lnTo>
                  <a:lnTo>
                    <a:pt x="585" y="259"/>
                  </a:lnTo>
                  <a:lnTo>
                    <a:pt x="583" y="260"/>
                  </a:lnTo>
                  <a:lnTo>
                    <a:pt x="583" y="262"/>
                  </a:lnTo>
                  <a:lnTo>
                    <a:pt x="585" y="260"/>
                  </a:lnTo>
                  <a:lnTo>
                    <a:pt x="586" y="260"/>
                  </a:lnTo>
                  <a:lnTo>
                    <a:pt x="588" y="260"/>
                  </a:lnTo>
                  <a:lnTo>
                    <a:pt x="588" y="257"/>
                  </a:lnTo>
                  <a:lnTo>
                    <a:pt x="588" y="254"/>
                  </a:lnTo>
                  <a:lnTo>
                    <a:pt x="588" y="253"/>
                  </a:lnTo>
                  <a:close/>
                  <a:moveTo>
                    <a:pt x="411" y="217"/>
                  </a:moveTo>
                  <a:lnTo>
                    <a:pt x="411" y="218"/>
                  </a:lnTo>
                  <a:lnTo>
                    <a:pt x="411" y="220"/>
                  </a:lnTo>
                  <a:lnTo>
                    <a:pt x="411" y="221"/>
                  </a:lnTo>
                  <a:lnTo>
                    <a:pt x="411" y="223"/>
                  </a:lnTo>
                  <a:lnTo>
                    <a:pt x="411" y="224"/>
                  </a:lnTo>
                  <a:lnTo>
                    <a:pt x="411" y="226"/>
                  </a:lnTo>
                  <a:lnTo>
                    <a:pt x="411" y="229"/>
                  </a:lnTo>
                  <a:lnTo>
                    <a:pt x="411" y="230"/>
                  </a:lnTo>
                  <a:lnTo>
                    <a:pt x="414" y="230"/>
                  </a:lnTo>
                  <a:lnTo>
                    <a:pt x="416" y="230"/>
                  </a:lnTo>
                  <a:lnTo>
                    <a:pt x="417" y="230"/>
                  </a:lnTo>
                  <a:lnTo>
                    <a:pt x="417" y="229"/>
                  </a:lnTo>
                  <a:lnTo>
                    <a:pt x="416" y="229"/>
                  </a:lnTo>
                  <a:lnTo>
                    <a:pt x="414" y="229"/>
                  </a:lnTo>
                  <a:lnTo>
                    <a:pt x="414" y="226"/>
                  </a:lnTo>
                  <a:lnTo>
                    <a:pt x="416" y="226"/>
                  </a:lnTo>
                  <a:lnTo>
                    <a:pt x="416" y="224"/>
                  </a:lnTo>
                  <a:lnTo>
                    <a:pt x="416" y="223"/>
                  </a:lnTo>
                  <a:lnTo>
                    <a:pt x="416" y="221"/>
                  </a:lnTo>
                  <a:lnTo>
                    <a:pt x="417" y="221"/>
                  </a:lnTo>
                  <a:lnTo>
                    <a:pt x="417" y="220"/>
                  </a:lnTo>
                  <a:lnTo>
                    <a:pt x="417" y="218"/>
                  </a:lnTo>
                  <a:lnTo>
                    <a:pt x="417" y="217"/>
                  </a:lnTo>
                  <a:lnTo>
                    <a:pt x="416" y="217"/>
                  </a:lnTo>
                  <a:lnTo>
                    <a:pt x="411" y="217"/>
                  </a:lnTo>
                  <a:close/>
                </a:path>
              </a:pathLst>
            </a:custGeom>
            <a:solidFill>
              <a:srgbClr val="F7964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200"/>
            </a:p>
          </p:txBody>
        </p:sp>
        <p:sp>
          <p:nvSpPr>
            <p:cNvPr id="1666" name="Freeform 1157">
              <a:extLst>
                <a:ext uri="{FF2B5EF4-FFF2-40B4-BE49-F238E27FC236}">
                  <a16:creationId xmlns:a16="http://schemas.microsoft.com/office/drawing/2014/main" id="{6CE4B852-AFE3-5EC9-A3CD-28F172756C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3535" y="3526654"/>
              <a:ext cx="433293" cy="603814"/>
            </a:xfrm>
            <a:custGeom>
              <a:avLst/>
              <a:gdLst>
                <a:gd name="T0" fmla="*/ 75 w 310"/>
                <a:gd name="T1" fmla="*/ 17 h 432"/>
                <a:gd name="T2" fmla="*/ 163 w 310"/>
                <a:gd name="T3" fmla="*/ 17 h 432"/>
                <a:gd name="T4" fmla="*/ 223 w 310"/>
                <a:gd name="T5" fmla="*/ 17 h 432"/>
                <a:gd name="T6" fmla="*/ 246 w 310"/>
                <a:gd name="T7" fmla="*/ 11 h 432"/>
                <a:gd name="T8" fmla="*/ 306 w 310"/>
                <a:gd name="T9" fmla="*/ 25 h 432"/>
                <a:gd name="T10" fmla="*/ 307 w 310"/>
                <a:gd name="T11" fmla="*/ 91 h 432"/>
                <a:gd name="T12" fmla="*/ 309 w 310"/>
                <a:gd name="T13" fmla="*/ 170 h 432"/>
                <a:gd name="T14" fmla="*/ 309 w 310"/>
                <a:gd name="T15" fmla="*/ 205 h 432"/>
                <a:gd name="T16" fmla="*/ 310 w 310"/>
                <a:gd name="T17" fmla="*/ 259 h 432"/>
                <a:gd name="T18" fmla="*/ 276 w 310"/>
                <a:gd name="T19" fmla="*/ 330 h 432"/>
                <a:gd name="T20" fmla="*/ 264 w 310"/>
                <a:gd name="T21" fmla="*/ 346 h 432"/>
                <a:gd name="T22" fmla="*/ 306 w 310"/>
                <a:gd name="T23" fmla="*/ 364 h 432"/>
                <a:gd name="T24" fmla="*/ 280 w 310"/>
                <a:gd name="T25" fmla="*/ 397 h 432"/>
                <a:gd name="T26" fmla="*/ 256 w 310"/>
                <a:gd name="T27" fmla="*/ 402 h 432"/>
                <a:gd name="T28" fmla="*/ 276 w 310"/>
                <a:gd name="T29" fmla="*/ 426 h 432"/>
                <a:gd name="T30" fmla="*/ 259 w 310"/>
                <a:gd name="T31" fmla="*/ 426 h 432"/>
                <a:gd name="T32" fmla="*/ 224 w 310"/>
                <a:gd name="T33" fmla="*/ 423 h 432"/>
                <a:gd name="T34" fmla="*/ 185 w 310"/>
                <a:gd name="T35" fmla="*/ 426 h 432"/>
                <a:gd name="T36" fmla="*/ 181 w 310"/>
                <a:gd name="T37" fmla="*/ 397 h 432"/>
                <a:gd name="T38" fmla="*/ 155 w 310"/>
                <a:gd name="T39" fmla="*/ 353 h 432"/>
                <a:gd name="T40" fmla="*/ 146 w 310"/>
                <a:gd name="T41" fmla="*/ 318 h 432"/>
                <a:gd name="T42" fmla="*/ 123 w 310"/>
                <a:gd name="T43" fmla="*/ 285 h 432"/>
                <a:gd name="T44" fmla="*/ 105 w 310"/>
                <a:gd name="T45" fmla="*/ 244 h 432"/>
                <a:gd name="T46" fmla="*/ 104 w 310"/>
                <a:gd name="T47" fmla="*/ 187 h 432"/>
                <a:gd name="T48" fmla="*/ 77 w 310"/>
                <a:gd name="T49" fmla="*/ 170 h 432"/>
                <a:gd name="T50" fmla="*/ 36 w 310"/>
                <a:gd name="T51" fmla="*/ 121 h 432"/>
                <a:gd name="T52" fmla="*/ 0 w 310"/>
                <a:gd name="T53" fmla="*/ 32 h 432"/>
                <a:gd name="T54" fmla="*/ 81 w 310"/>
                <a:gd name="T55" fmla="*/ 156 h 432"/>
                <a:gd name="T56" fmla="*/ 104 w 310"/>
                <a:gd name="T57" fmla="*/ 185 h 432"/>
                <a:gd name="T58" fmla="*/ 110 w 310"/>
                <a:gd name="T59" fmla="*/ 181 h 432"/>
                <a:gd name="T60" fmla="*/ 105 w 310"/>
                <a:gd name="T61" fmla="*/ 111 h 432"/>
                <a:gd name="T62" fmla="*/ 119 w 310"/>
                <a:gd name="T63" fmla="*/ 158 h 432"/>
                <a:gd name="T64" fmla="*/ 126 w 310"/>
                <a:gd name="T65" fmla="*/ 194 h 432"/>
                <a:gd name="T66" fmla="*/ 125 w 310"/>
                <a:gd name="T67" fmla="*/ 235 h 432"/>
                <a:gd name="T68" fmla="*/ 137 w 310"/>
                <a:gd name="T69" fmla="*/ 250 h 432"/>
                <a:gd name="T70" fmla="*/ 138 w 310"/>
                <a:gd name="T71" fmla="*/ 238 h 432"/>
                <a:gd name="T72" fmla="*/ 135 w 310"/>
                <a:gd name="T73" fmla="*/ 234 h 432"/>
                <a:gd name="T74" fmla="*/ 143 w 310"/>
                <a:gd name="T75" fmla="*/ 105 h 432"/>
                <a:gd name="T76" fmla="*/ 155 w 310"/>
                <a:gd name="T77" fmla="*/ 109 h 432"/>
                <a:gd name="T78" fmla="*/ 146 w 310"/>
                <a:gd name="T79" fmla="*/ 103 h 432"/>
                <a:gd name="T80" fmla="*/ 149 w 310"/>
                <a:gd name="T81" fmla="*/ 237 h 432"/>
                <a:gd name="T82" fmla="*/ 158 w 310"/>
                <a:gd name="T83" fmla="*/ 118 h 432"/>
                <a:gd name="T84" fmla="*/ 160 w 310"/>
                <a:gd name="T85" fmla="*/ 105 h 432"/>
                <a:gd name="T86" fmla="*/ 176 w 310"/>
                <a:gd name="T87" fmla="*/ 140 h 432"/>
                <a:gd name="T88" fmla="*/ 203 w 310"/>
                <a:gd name="T89" fmla="*/ 355 h 432"/>
                <a:gd name="T90" fmla="*/ 206 w 310"/>
                <a:gd name="T91" fmla="*/ 324 h 432"/>
                <a:gd name="T92" fmla="*/ 226 w 310"/>
                <a:gd name="T93" fmla="*/ 300 h 432"/>
                <a:gd name="T94" fmla="*/ 233 w 310"/>
                <a:gd name="T95" fmla="*/ 276 h 432"/>
                <a:gd name="T96" fmla="*/ 215 w 310"/>
                <a:gd name="T97" fmla="*/ 303 h 432"/>
                <a:gd name="T98" fmla="*/ 188 w 310"/>
                <a:gd name="T99" fmla="*/ 311 h 432"/>
                <a:gd name="T100" fmla="*/ 175 w 310"/>
                <a:gd name="T101" fmla="*/ 327 h 432"/>
                <a:gd name="T102" fmla="*/ 191 w 310"/>
                <a:gd name="T103" fmla="*/ 144 h 432"/>
                <a:gd name="T104" fmla="*/ 197 w 310"/>
                <a:gd name="T105" fmla="*/ 61 h 432"/>
                <a:gd name="T106" fmla="*/ 206 w 310"/>
                <a:gd name="T107" fmla="*/ 82 h 432"/>
                <a:gd name="T108" fmla="*/ 223 w 310"/>
                <a:gd name="T109" fmla="*/ 223 h 432"/>
                <a:gd name="T110" fmla="*/ 221 w 310"/>
                <a:gd name="T111" fmla="*/ 206 h 432"/>
                <a:gd name="T112" fmla="*/ 267 w 310"/>
                <a:gd name="T113" fmla="*/ 22 h 432"/>
                <a:gd name="T114" fmla="*/ 267 w 310"/>
                <a:gd name="T115" fmla="*/ 214 h 432"/>
                <a:gd name="T116" fmla="*/ 265 w 310"/>
                <a:gd name="T117" fmla="*/ 146 h 432"/>
                <a:gd name="T118" fmla="*/ 304 w 310"/>
                <a:gd name="T119" fmla="*/ 128 h 432"/>
                <a:gd name="T120" fmla="*/ 137 w 310"/>
                <a:gd name="T121" fmla="*/ 190 h 432"/>
                <a:gd name="T122" fmla="*/ 205 w 310"/>
                <a:gd name="T123" fmla="*/ 68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0" h="432">
                  <a:moveTo>
                    <a:pt x="0" y="23"/>
                  </a:moveTo>
                  <a:lnTo>
                    <a:pt x="0" y="22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4" y="17"/>
                  </a:lnTo>
                  <a:lnTo>
                    <a:pt x="10" y="17"/>
                  </a:lnTo>
                  <a:lnTo>
                    <a:pt x="16" y="17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7" y="17"/>
                  </a:lnTo>
                  <a:lnTo>
                    <a:pt x="33" y="17"/>
                  </a:lnTo>
                  <a:lnTo>
                    <a:pt x="34" y="17"/>
                  </a:lnTo>
                  <a:lnTo>
                    <a:pt x="39" y="17"/>
                  </a:lnTo>
                  <a:lnTo>
                    <a:pt x="42" y="17"/>
                  </a:lnTo>
                  <a:lnTo>
                    <a:pt x="43" y="17"/>
                  </a:lnTo>
                  <a:lnTo>
                    <a:pt x="46" y="17"/>
                  </a:lnTo>
                  <a:lnTo>
                    <a:pt x="55" y="17"/>
                  </a:lnTo>
                  <a:lnTo>
                    <a:pt x="58" y="17"/>
                  </a:lnTo>
                  <a:lnTo>
                    <a:pt x="65" y="17"/>
                  </a:lnTo>
                  <a:lnTo>
                    <a:pt x="69" y="17"/>
                  </a:lnTo>
                  <a:lnTo>
                    <a:pt x="74" y="17"/>
                  </a:lnTo>
                  <a:lnTo>
                    <a:pt x="75" y="17"/>
                  </a:lnTo>
                  <a:lnTo>
                    <a:pt x="83" y="17"/>
                  </a:lnTo>
                  <a:lnTo>
                    <a:pt x="86" y="17"/>
                  </a:lnTo>
                  <a:lnTo>
                    <a:pt x="90" y="17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8" y="17"/>
                  </a:lnTo>
                  <a:lnTo>
                    <a:pt x="102" y="17"/>
                  </a:lnTo>
                  <a:lnTo>
                    <a:pt x="104" y="17"/>
                  </a:lnTo>
                  <a:lnTo>
                    <a:pt x="107" y="17"/>
                  </a:lnTo>
                  <a:lnTo>
                    <a:pt x="110" y="17"/>
                  </a:lnTo>
                  <a:lnTo>
                    <a:pt x="119" y="17"/>
                  </a:lnTo>
                  <a:lnTo>
                    <a:pt x="123" y="17"/>
                  </a:lnTo>
                  <a:lnTo>
                    <a:pt x="131" y="17"/>
                  </a:lnTo>
                  <a:lnTo>
                    <a:pt x="134" y="17"/>
                  </a:lnTo>
                  <a:lnTo>
                    <a:pt x="135" y="17"/>
                  </a:lnTo>
                  <a:lnTo>
                    <a:pt x="137" y="17"/>
                  </a:lnTo>
                  <a:lnTo>
                    <a:pt x="141" y="17"/>
                  </a:lnTo>
                  <a:lnTo>
                    <a:pt x="144" y="17"/>
                  </a:lnTo>
                  <a:lnTo>
                    <a:pt x="149" y="17"/>
                  </a:lnTo>
                  <a:lnTo>
                    <a:pt x="150" y="17"/>
                  </a:lnTo>
                  <a:lnTo>
                    <a:pt x="152" y="17"/>
                  </a:lnTo>
                  <a:lnTo>
                    <a:pt x="155" y="17"/>
                  </a:lnTo>
                  <a:lnTo>
                    <a:pt x="158" y="17"/>
                  </a:lnTo>
                  <a:lnTo>
                    <a:pt x="163" y="17"/>
                  </a:lnTo>
                  <a:lnTo>
                    <a:pt x="166" y="17"/>
                  </a:lnTo>
                  <a:lnTo>
                    <a:pt x="167" y="17"/>
                  </a:lnTo>
                  <a:lnTo>
                    <a:pt x="170" y="17"/>
                  </a:lnTo>
                  <a:lnTo>
                    <a:pt x="172" y="17"/>
                  </a:lnTo>
                  <a:lnTo>
                    <a:pt x="173" y="17"/>
                  </a:lnTo>
                  <a:lnTo>
                    <a:pt x="175" y="17"/>
                  </a:lnTo>
                  <a:lnTo>
                    <a:pt x="178" y="17"/>
                  </a:lnTo>
                  <a:lnTo>
                    <a:pt x="179" y="17"/>
                  </a:lnTo>
                  <a:lnTo>
                    <a:pt x="182" y="17"/>
                  </a:lnTo>
                  <a:lnTo>
                    <a:pt x="187" y="17"/>
                  </a:lnTo>
                  <a:lnTo>
                    <a:pt x="193" y="17"/>
                  </a:lnTo>
                  <a:lnTo>
                    <a:pt x="194" y="17"/>
                  </a:lnTo>
                  <a:lnTo>
                    <a:pt x="199" y="17"/>
                  </a:lnTo>
                  <a:lnTo>
                    <a:pt x="202" y="17"/>
                  </a:lnTo>
                  <a:lnTo>
                    <a:pt x="203" y="17"/>
                  </a:lnTo>
                  <a:lnTo>
                    <a:pt x="205" y="17"/>
                  </a:lnTo>
                  <a:lnTo>
                    <a:pt x="208" y="17"/>
                  </a:lnTo>
                  <a:lnTo>
                    <a:pt x="209" y="17"/>
                  </a:lnTo>
                  <a:lnTo>
                    <a:pt x="212" y="17"/>
                  </a:lnTo>
                  <a:lnTo>
                    <a:pt x="215" y="17"/>
                  </a:lnTo>
                  <a:lnTo>
                    <a:pt x="217" y="17"/>
                  </a:lnTo>
                  <a:lnTo>
                    <a:pt x="218" y="17"/>
                  </a:lnTo>
                  <a:lnTo>
                    <a:pt x="220" y="17"/>
                  </a:lnTo>
                  <a:lnTo>
                    <a:pt x="223" y="17"/>
                  </a:lnTo>
                  <a:lnTo>
                    <a:pt x="226" y="17"/>
                  </a:lnTo>
                  <a:lnTo>
                    <a:pt x="227" y="17"/>
                  </a:lnTo>
                  <a:lnTo>
                    <a:pt x="227" y="15"/>
                  </a:lnTo>
                  <a:lnTo>
                    <a:pt x="227" y="14"/>
                  </a:lnTo>
                  <a:lnTo>
                    <a:pt x="227" y="12"/>
                  </a:lnTo>
                  <a:lnTo>
                    <a:pt x="227" y="11"/>
                  </a:lnTo>
                  <a:lnTo>
                    <a:pt x="227" y="9"/>
                  </a:lnTo>
                  <a:lnTo>
                    <a:pt x="227" y="8"/>
                  </a:lnTo>
                  <a:lnTo>
                    <a:pt x="226" y="8"/>
                  </a:lnTo>
                  <a:lnTo>
                    <a:pt x="226" y="6"/>
                  </a:lnTo>
                  <a:lnTo>
                    <a:pt x="226" y="5"/>
                  </a:lnTo>
                  <a:lnTo>
                    <a:pt x="226" y="3"/>
                  </a:lnTo>
                  <a:lnTo>
                    <a:pt x="226" y="0"/>
                  </a:lnTo>
                  <a:lnTo>
                    <a:pt x="227" y="0"/>
                  </a:lnTo>
                  <a:lnTo>
                    <a:pt x="233" y="0"/>
                  </a:lnTo>
                  <a:lnTo>
                    <a:pt x="239" y="0"/>
                  </a:lnTo>
                  <a:lnTo>
                    <a:pt x="243" y="0"/>
                  </a:lnTo>
                  <a:lnTo>
                    <a:pt x="244" y="0"/>
                  </a:lnTo>
                  <a:lnTo>
                    <a:pt x="246" y="0"/>
                  </a:lnTo>
                  <a:lnTo>
                    <a:pt x="246" y="5"/>
                  </a:lnTo>
                  <a:lnTo>
                    <a:pt x="246" y="6"/>
                  </a:lnTo>
                  <a:lnTo>
                    <a:pt x="246" y="8"/>
                  </a:lnTo>
                  <a:lnTo>
                    <a:pt x="246" y="9"/>
                  </a:lnTo>
                  <a:lnTo>
                    <a:pt x="246" y="11"/>
                  </a:lnTo>
                  <a:lnTo>
                    <a:pt x="246" y="12"/>
                  </a:lnTo>
                  <a:lnTo>
                    <a:pt x="246" y="15"/>
                  </a:lnTo>
                  <a:lnTo>
                    <a:pt x="247" y="15"/>
                  </a:lnTo>
                  <a:lnTo>
                    <a:pt x="255" y="15"/>
                  </a:lnTo>
                  <a:lnTo>
                    <a:pt x="258" y="15"/>
                  </a:lnTo>
                  <a:lnTo>
                    <a:pt x="259" y="15"/>
                  </a:lnTo>
                  <a:lnTo>
                    <a:pt x="261" y="15"/>
                  </a:lnTo>
                  <a:lnTo>
                    <a:pt x="264" y="15"/>
                  </a:lnTo>
                  <a:lnTo>
                    <a:pt x="271" y="15"/>
                  </a:lnTo>
                  <a:lnTo>
                    <a:pt x="277" y="15"/>
                  </a:lnTo>
                  <a:lnTo>
                    <a:pt x="279" y="15"/>
                  </a:lnTo>
                  <a:lnTo>
                    <a:pt x="280" y="15"/>
                  </a:lnTo>
                  <a:lnTo>
                    <a:pt x="282" y="15"/>
                  </a:lnTo>
                  <a:lnTo>
                    <a:pt x="283" y="15"/>
                  </a:lnTo>
                  <a:lnTo>
                    <a:pt x="285" y="15"/>
                  </a:lnTo>
                  <a:lnTo>
                    <a:pt x="288" y="15"/>
                  </a:lnTo>
                  <a:lnTo>
                    <a:pt x="289" y="15"/>
                  </a:lnTo>
                  <a:lnTo>
                    <a:pt x="300" y="15"/>
                  </a:lnTo>
                  <a:lnTo>
                    <a:pt x="301" y="15"/>
                  </a:lnTo>
                  <a:lnTo>
                    <a:pt x="303" y="15"/>
                  </a:lnTo>
                  <a:lnTo>
                    <a:pt x="306" y="15"/>
                  </a:lnTo>
                  <a:lnTo>
                    <a:pt x="306" y="20"/>
                  </a:lnTo>
                  <a:lnTo>
                    <a:pt x="306" y="23"/>
                  </a:lnTo>
                  <a:lnTo>
                    <a:pt x="306" y="25"/>
                  </a:lnTo>
                  <a:lnTo>
                    <a:pt x="306" y="32"/>
                  </a:lnTo>
                  <a:lnTo>
                    <a:pt x="306" y="34"/>
                  </a:lnTo>
                  <a:lnTo>
                    <a:pt x="306" y="38"/>
                  </a:lnTo>
                  <a:lnTo>
                    <a:pt x="306" y="41"/>
                  </a:lnTo>
                  <a:lnTo>
                    <a:pt x="306" y="43"/>
                  </a:lnTo>
                  <a:lnTo>
                    <a:pt x="306" y="47"/>
                  </a:lnTo>
                  <a:lnTo>
                    <a:pt x="306" y="50"/>
                  </a:lnTo>
                  <a:lnTo>
                    <a:pt x="306" y="53"/>
                  </a:lnTo>
                  <a:lnTo>
                    <a:pt x="306" y="55"/>
                  </a:lnTo>
                  <a:lnTo>
                    <a:pt x="306" y="56"/>
                  </a:lnTo>
                  <a:lnTo>
                    <a:pt x="307" y="56"/>
                  </a:lnTo>
                  <a:lnTo>
                    <a:pt x="307" y="58"/>
                  </a:lnTo>
                  <a:lnTo>
                    <a:pt x="307" y="59"/>
                  </a:lnTo>
                  <a:lnTo>
                    <a:pt x="307" y="62"/>
                  </a:lnTo>
                  <a:lnTo>
                    <a:pt x="307" y="65"/>
                  </a:lnTo>
                  <a:lnTo>
                    <a:pt x="307" y="67"/>
                  </a:lnTo>
                  <a:lnTo>
                    <a:pt x="307" y="72"/>
                  </a:lnTo>
                  <a:lnTo>
                    <a:pt x="307" y="78"/>
                  </a:lnTo>
                  <a:lnTo>
                    <a:pt x="307" y="79"/>
                  </a:lnTo>
                  <a:lnTo>
                    <a:pt x="307" y="84"/>
                  </a:lnTo>
                  <a:lnTo>
                    <a:pt x="307" y="85"/>
                  </a:lnTo>
                  <a:lnTo>
                    <a:pt x="307" y="87"/>
                  </a:lnTo>
                  <a:lnTo>
                    <a:pt x="307" y="88"/>
                  </a:lnTo>
                  <a:lnTo>
                    <a:pt x="307" y="91"/>
                  </a:lnTo>
                  <a:lnTo>
                    <a:pt x="307" y="102"/>
                  </a:lnTo>
                  <a:lnTo>
                    <a:pt x="307" y="105"/>
                  </a:lnTo>
                  <a:lnTo>
                    <a:pt x="307" y="106"/>
                  </a:lnTo>
                  <a:lnTo>
                    <a:pt x="307" y="112"/>
                  </a:lnTo>
                  <a:lnTo>
                    <a:pt x="307" y="115"/>
                  </a:lnTo>
                  <a:lnTo>
                    <a:pt x="307" y="118"/>
                  </a:lnTo>
                  <a:lnTo>
                    <a:pt x="307" y="123"/>
                  </a:lnTo>
                  <a:lnTo>
                    <a:pt x="307" y="125"/>
                  </a:lnTo>
                  <a:lnTo>
                    <a:pt x="307" y="128"/>
                  </a:lnTo>
                  <a:lnTo>
                    <a:pt x="307" y="131"/>
                  </a:lnTo>
                  <a:lnTo>
                    <a:pt x="307" y="132"/>
                  </a:lnTo>
                  <a:lnTo>
                    <a:pt x="307" y="134"/>
                  </a:lnTo>
                  <a:lnTo>
                    <a:pt x="307" y="137"/>
                  </a:lnTo>
                  <a:lnTo>
                    <a:pt x="307" y="138"/>
                  </a:lnTo>
                  <a:lnTo>
                    <a:pt x="307" y="140"/>
                  </a:lnTo>
                  <a:lnTo>
                    <a:pt x="307" y="144"/>
                  </a:lnTo>
                  <a:lnTo>
                    <a:pt x="307" y="147"/>
                  </a:lnTo>
                  <a:lnTo>
                    <a:pt x="307" y="149"/>
                  </a:lnTo>
                  <a:lnTo>
                    <a:pt x="307" y="152"/>
                  </a:lnTo>
                  <a:lnTo>
                    <a:pt x="307" y="153"/>
                  </a:lnTo>
                  <a:lnTo>
                    <a:pt x="307" y="155"/>
                  </a:lnTo>
                  <a:lnTo>
                    <a:pt x="307" y="156"/>
                  </a:lnTo>
                  <a:lnTo>
                    <a:pt x="307" y="158"/>
                  </a:lnTo>
                  <a:lnTo>
                    <a:pt x="309" y="170"/>
                  </a:lnTo>
                  <a:lnTo>
                    <a:pt x="309" y="171"/>
                  </a:lnTo>
                  <a:lnTo>
                    <a:pt x="307" y="171"/>
                  </a:lnTo>
                  <a:lnTo>
                    <a:pt x="307" y="173"/>
                  </a:lnTo>
                  <a:lnTo>
                    <a:pt x="307" y="176"/>
                  </a:lnTo>
                  <a:lnTo>
                    <a:pt x="307" y="178"/>
                  </a:lnTo>
                  <a:lnTo>
                    <a:pt x="307" y="179"/>
                  </a:lnTo>
                  <a:lnTo>
                    <a:pt x="307" y="181"/>
                  </a:lnTo>
                  <a:lnTo>
                    <a:pt x="307" y="182"/>
                  </a:lnTo>
                  <a:lnTo>
                    <a:pt x="306" y="184"/>
                  </a:lnTo>
                  <a:lnTo>
                    <a:pt x="306" y="185"/>
                  </a:lnTo>
                  <a:lnTo>
                    <a:pt x="304" y="187"/>
                  </a:lnTo>
                  <a:lnTo>
                    <a:pt x="304" y="188"/>
                  </a:lnTo>
                  <a:lnTo>
                    <a:pt x="304" y="190"/>
                  </a:lnTo>
                  <a:lnTo>
                    <a:pt x="304" y="191"/>
                  </a:lnTo>
                  <a:lnTo>
                    <a:pt x="304" y="193"/>
                  </a:lnTo>
                  <a:lnTo>
                    <a:pt x="304" y="194"/>
                  </a:lnTo>
                  <a:lnTo>
                    <a:pt x="304" y="196"/>
                  </a:lnTo>
                  <a:lnTo>
                    <a:pt x="306" y="197"/>
                  </a:lnTo>
                  <a:lnTo>
                    <a:pt x="307" y="199"/>
                  </a:lnTo>
                  <a:lnTo>
                    <a:pt x="307" y="200"/>
                  </a:lnTo>
                  <a:lnTo>
                    <a:pt x="307" y="202"/>
                  </a:lnTo>
                  <a:lnTo>
                    <a:pt x="309" y="202"/>
                  </a:lnTo>
                  <a:lnTo>
                    <a:pt x="309" y="203"/>
                  </a:lnTo>
                  <a:lnTo>
                    <a:pt x="309" y="205"/>
                  </a:lnTo>
                  <a:lnTo>
                    <a:pt x="309" y="206"/>
                  </a:lnTo>
                  <a:lnTo>
                    <a:pt x="309" y="209"/>
                  </a:lnTo>
                  <a:lnTo>
                    <a:pt x="309" y="211"/>
                  </a:lnTo>
                  <a:lnTo>
                    <a:pt x="309" y="212"/>
                  </a:lnTo>
                  <a:lnTo>
                    <a:pt x="309" y="214"/>
                  </a:lnTo>
                  <a:lnTo>
                    <a:pt x="309" y="221"/>
                  </a:lnTo>
                  <a:lnTo>
                    <a:pt x="309" y="223"/>
                  </a:lnTo>
                  <a:lnTo>
                    <a:pt x="309" y="229"/>
                  </a:lnTo>
                  <a:lnTo>
                    <a:pt x="309" y="231"/>
                  </a:lnTo>
                  <a:lnTo>
                    <a:pt x="309" y="232"/>
                  </a:lnTo>
                  <a:lnTo>
                    <a:pt x="309" y="231"/>
                  </a:lnTo>
                  <a:lnTo>
                    <a:pt x="309" y="232"/>
                  </a:lnTo>
                  <a:lnTo>
                    <a:pt x="309" y="234"/>
                  </a:lnTo>
                  <a:lnTo>
                    <a:pt x="309" y="235"/>
                  </a:lnTo>
                  <a:lnTo>
                    <a:pt x="309" y="237"/>
                  </a:lnTo>
                  <a:lnTo>
                    <a:pt x="309" y="240"/>
                  </a:lnTo>
                  <a:lnTo>
                    <a:pt x="309" y="243"/>
                  </a:lnTo>
                  <a:lnTo>
                    <a:pt x="309" y="246"/>
                  </a:lnTo>
                  <a:lnTo>
                    <a:pt x="309" y="249"/>
                  </a:lnTo>
                  <a:lnTo>
                    <a:pt x="309" y="255"/>
                  </a:lnTo>
                  <a:lnTo>
                    <a:pt x="309" y="256"/>
                  </a:lnTo>
                  <a:lnTo>
                    <a:pt x="309" y="258"/>
                  </a:lnTo>
                  <a:lnTo>
                    <a:pt x="310" y="258"/>
                  </a:lnTo>
                  <a:lnTo>
                    <a:pt x="310" y="259"/>
                  </a:lnTo>
                  <a:lnTo>
                    <a:pt x="310" y="262"/>
                  </a:lnTo>
                  <a:lnTo>
                    <a:pt x="310" y="264"/>
                  </a:lnTo>
                  <a:lnTo>
                    <a:pt x="310" y="265"/>
                  </a:lnTo>
                  <a:lnTo>
                    <a:pt x="310" y="270"/>
                  </a:lnTo>
                  <a:lnTo>
                    <a:pt x="310" y="273"/>
                  </a:lnTo>
                  <a:lnTo>
                    <a:pt x="310" y="274"/>
                  </a:lnTo>
                  <a:lnTo>
                    <a:pt x="310" y="280"/>
                  </a:lnTo>
                  <a:lnTo>
                    <a:pt x="310" y="285"/>
                  </a:lnTo>
                  <a:lnTo>
                    <a:pt x="310" y="291"/>
                  </a:lnTo>
                  <a:lnTo>
                    <a:pt x="310" y="294"/>
                  </a:lnTo>
                  <a:lnTo>
                    <a:pt x="310" y="300"/>
                  </a:lnTo>
                  <a:lnTo>
                    <a:pt x="310" y="317"/>
                  </a:lnTo>
                  <a:lnTo>
                    <a:pt x="310" y="326"/>
                  </a:lnTo>
                  <a:lnTo>
                    <a:pt x="304" y="326"/>
                  </a:lnTo>
                  <a:lnTo>
                    <a:pt x="303" y="326"/>
                  </a:lnTo>
                  <a:lnTo>
                    <a:pt x="297" y="326"/>
                  </a:lnTo>
                  <a:lnTo>
                    <a:pt x="286" y="327"/>
                  </a:lnTo>
                  <a:lnTo>
                    <a:pt x="285" y="327"/>
                  </a:lnTo>
                  <a:lnTo>
                    <a:pt x="282" y="327"/>
                  </a:lnTo>
                  <a:lnTo>
                    <a:pt x="280" y="327"/>
                  </a:lnTo>
                  <a:lnTo>
                    <a:pt x="277" y="327"/>
                  </a:lnTo>
                  <a:lnTo>
                    <a:pt x="276" y="327"/>
                  </a:lnTo>
                  <a:lnTo>
                    <a:pt x="276" y="329"/>
                  </a:lnTo>
                  <a:lnTo>
                    <a:pt x="276" y="330"/>
                  </a:lnTo>
                  <a:lnTo>
                    <a:pt x="276" y="332"/>
                  </a:lnTo>
                  <a:lnTo>
                    <a:pt x="276" y="335"/>
                  </a:lnTo>
                  <a:lnTo>
                    <a:pt x="276" y="337"/>
                  </a:lnTo>
                  <a:lnTo>
                    <a:pt x="274" y="337"/>
                  </a:lnTo>
                  <a:lnTo>
                    <a:pt x="273" y="337"/>
                  </a:lnTo>
                  <a:lnTo>
                    <a:pt x="271" y="337"/>
                  </a:lnTo>
                  <a:lnTo>
                    <a:pt x="271" y="329"/>
                  </a:lnTo>
                  <a:lnTo>
                    <a:pt x="270" y="329"/>
                  </a:lnTo>
                  <a:lnTo>
                    <a:pt x="267" y="329"/>
                  </a:lnTo>
                  <a:lnTo>
                    <a:pt x="267" y="333"/>
                  </a:lnTo>
                  <a:lnTo>
                    <a:pt x="267" y="337"/>
                  </a:lnTo>
                  <a:lnTo>
                    <a:pt x="265" y="337"/>
                  </a:lnTo>
                  <a:lnTo>
                    <a:pt x="264" y="337"/>
                  </a:lnTo>
                  <a:lnTo>
                    <a:pt x="262" y="337"/>
                  </a:lnTo>
                  <a:lnTo>
                    <a:pt x="261" y="337"/>
                  </a:lnTo>
                  <a:lnTo>
                    <a:pt x="259" y="337"/>
                  </a:lnTo>
                  <a:lnTo>
                    <a:pt x="259" y="338"/>
                  </a:lnTo>
                  <a:lnTo>
                    <a:pt x="259" y="340"/>
                  </a:lnTo>
                  <a:lnTo>
                    <a:pt x="259" y="341"/>
                  </a:lnTo>
                  <a:lnTo>
                    <a:pt x="259" y="343"/>
                  </a:lnTo>
                  <a:lnTo>
                    <a:pt x="259" y="344"/>
                  </a:lnTo>
                  <a:lnTo>
                    <a:pt x="259" y="346"/>
                  </a:lnTo>
                  <a:lnTo>
                    <a:pt x="262" y="346"/>
                  </a:lnTo>
                  <a:lnTo>
                    <a:pt x="264" y="346"/>
                  </a:lnTo>
                  <a:lnTo>
                    <a:pt x="265" y="346"/>
                  </a:lnTo>
                  <a:lnTo>
                    <a:pt x="267" y="346"/>
                  </a:lnTo>
                  <a:lnTo>
                    <a:pt x="268" y="346"/>
                  </a:lnTo>
                  <a:lnTo>
                    <a:pt x="270" y="346"/>
                  </a:lnTo>
                  <a:lnTo>
                    <a:pt x="271" y="346"/>
                  </a:lnTo>
                  <a:lnTo>
                    <a:pt x="273" y="346"/>
                  </a:lnTo>
                  <a:lnTo>
                    <a:pt x="274" y="346"/>
                  </a:lnTo>
                  <a:lnTo>
                    <a:pt x="276" y="346"/>
                  </a:lnTo>
                  <a:lnTo>
                    <a:pt x="276" y="350"/>
                  </a:lnTo>
                  <a:lnTo>
                    <a:pt x="276" y="352"/>
                  </a:lnTo>
                  <a:lnTo>
                    <a:pt x="276" y="353"/>
                  </a:lnTo>
                  <a:lnTo>
                    <a:pt x="276" y="355"/>
                  </a:lnTo>
                  <a:lnTo>
                    <a:pt x="276" y="359"/>
                  </a:lnTo>
                  <a:lnTo>
                    <a:pt x="276" y="361"/>
                  </a:lnTo>
                  <a:lnTo>
                    <a:pt x="276" y="362"/>
                  </a:lnTo>
                  <a:lnTo>
                    <a:pt x="285" y="362"/>
                  </a:lnTo>
                  <a:lnTo>
                    <a:pt x="288" y="362"/>
                  </a:lnTo>
                  <a:lnTo>
                    <a:pt x="292" y="362"/>
                  </a:lnTo>
                  <a:lnTo>
                    <a:pt x="300" y="362"/>
                  </a:lnTo>
                  <a:lnTo>
                    <a:pt x="301" y="362"/>
                  </a:lnTo>
                  <a:lnTo>
                    <a:pt x="303" y="362"/>
                  </a:lnTo>
                  <a:lnTo>
                    <a:pt x="304" y="361"/>
                  </a:lnTo>
                  <a:lnTo>
                    <a:pt x="306" y="361"/>
                  </a:lnTo>
                  <a:lnTo>
                    <a:pt x="306" y="364"/>
                  </a:lnTo>
                  <a:lnTo>
                    <a:pt x="306" y="370"/>
                  </a:lnTo>
                  <a:lnTo>
                    <a:pt x="306" y="379"/>
                  </a:lnTo>
                  <a:lnTo>
                    <a:pt x="304" y="379"/>
                  </a:lnTo>
                  <a:lnTo>
                    <a:pt x="301" y="379"/>
                  </a:lnTo>
                  <a:lnTo>
                    <a:pt x="298" y="379"/>
                  </a:lnTo>
                  <a:lnTo>
                    <a:pt x="297" y="379"/>
                  </a:lnTo>
                  <a:lnTo>
                    <a:pt x="297" y="382"/>
                  </a:lnTo>
                  <a:lnTo>
                    <a:pt x="297" y="383"/>
                  </a:lnTo>
                  <a:lnTo>
                    <a:pt x="297" y="386"/>
                  </a:lnTo>
                  <a:lnTo>
                    <a:pt x="297" y="388"/>
                  </a:lnTo>
                  <a:lnTo>
                    <a:pt x="292" y="388"/>
                  </a:lnTo>
                  <a:lnTo>
                    <a:pt x="292" y="390"/>
                  </a:lnTo>
                  <a:lnTo>
                    <a:pt x="292" y="391"/>
                  </a:lnTo>
                  <a:lnTo>
                    <a:pt x="292" y="393"/>
                  </a:lnTo>
                  <a:lnTo>
                    <a:pt x="291" y="393"/>
                  </a:lnTo>
                  <a:lnTo>
                    <a:pt x="291" y="394"/>
                  </a:lnTo>
                  <a:lnTo>
                    <a:pt x="292" y="394"/>
                  </a:lnTo>
                  <a:lnTo>
                    <a:pt x="292" y="396"/>
                  </a:lnTo>
                  <a:lnTo>
                    <a:pt x="292" y="397"/>
                  </a:lnTo>
                  <a:lnTo>
                    <a:pt x="291" y="397"/>
                  </a:lnTo>
                  <a:lnTo>
                    <a:pt x="288" y="397"/>
                  </a:lnTo>
                  <a:lnTo>
                    <a:pt x="285" y="397"/>
                  </a:lnTo>
                  <a:lnTo>
                    <a:pt x="282" y="397"/>
                  </a:lnTo>
                  <a:lnTo>
                    <a:pt x="280" y="397"/>
                  </a:lnTo>
                  <a:lnTo>
                    <a:pt x="276" y="397"/>
                  </a:lnTo>
                  <a:lnTo>
                    <a:pt x="276" y="399"/>
                  </a:lnTo>
                  <a:lnTo>
                    <a:pt x="276" y="400"/>
                  </a:lnTo>
                  <a:lnTo>
                    <a:pt x="276" y="402"/>
                  </a:lnTo>
                  <a:lnTo>
                    <a:pt x="276" y="403"/>
                  </a:lnTo>
                  <a:lnTo>
                    <a:pt x="276" y="405"/>
                  </a:lnTo>
                  <a:lnTo>
                    <a:pt x="276" y="406"/>
                  </a:lnTo>
                  <a:lnTo>
                    <a:pt x="276" y="408"/>
                  </a:lnTo>
                  <a:lnTo>
                    <a:pt x="276" y="409"/>
                  </a:lnTo>
                  <a:lnTo>
                    <a:pt x="276" y="411"/>
                  </a:lnTo>
                  <a:lnTo>
                    <a:pt x="267" y="411"/>
                  </a:lnTo>
                  <a:lnTo>
                    <a:pt x="267" y="415"/>
                  </a:lnTo>
                  <a:lnTo>
                    <a:pt x="265" y="415"/>
                  </a:lnTo>
                  <a:lnTo>
                    <a:pt x="264" y="415"/>
                  </a:lnTo>
                  <a:lnTo>
                    <a:pt x="262" y="415"/>
                  </a:lnTo>
                  <a:lnTo>
                    <a:pt x="261" y="415"/>
                  </a:lnTo>
                  <a:lnTo>
                    <a:pt x="259" y="415"/>
                  </a:lnTo>
                  <a:lnTo>
                    <a:pt x="259" y="411"/>
                  </a:lnTo>
                  <a:lnTo>
                    <a:pt x="256" y="411"/>
                  </a:lnTo>
                  <a:lnTo>
                    <a:pt x="255" y="411"/>
                  </a:lnTo>
                  <a:lnTo>
                    <a:pt x="255" y="408"/>
                  </a:lnTo>
                  <a:lnTo>
                    <a:pt x="255" y="406"/>
                  </a:lnTo>
                  <a:lnTo>
                    <a:pt x="256" y="406"/>
                  </a:lnTo>
                  <a:lnTo>
                    <a:pt x="256" y="402"/>
                  </a:lnTo>
                  <a:lnTo>
                    <a:pt x="255" y="402"/>
                  </a:lnTo>
                  <a:lnTo>
                    <a:pt x="255" y="403"/>
                  </a:lnTo>
                  <a:lnTo>
                    <a:pt x="255" y="406"/>
                  </a:lnTo>
                  <a:lnTo>
                    <a:pt x="253" y="406"/>
                  </a:lnTo>
                  <a:lnTo>
                    <a:pt x="252" y="406"/>
                  </a:lnTo>
                  <a:lnTo>
                    <a:pt x="250" y="406"/>
                  </a:lnTo>
                  <a:lnTo>
                    <a:pt x="250" y="409"/>
                  </a:lnTo>
                  <a:lnTo>
                    <a:pt x="250" y="411"/>
                  </a:lnTo>
                  <a:lnTo>
                    <a:pt x="250" y="412"/>
                  </a:lnTo>
                  <a:lnTo>
                    <a:pt x="250" y="415"/>
                  </a:lnTo>
                  <a:lnTo>
                    <a:pt x="252" y="415"/>
                  </a:lnTo>
                  <a:lnTo>
                    <a:pt x="255" y="415"/>
                  </a:lnTo>
                  <a:lnTo>
                    <a:pt x="256" y="415"/>
                  </a:lnTo>
                  <a:lnTo>
                    <a:pt x="259" y="415"/>
                  </a:lnTo>
                  <a:lnTo>
                    <a:pt x="259" y="417"/>
                  </a:lnTo>
                  <a:lnTo>
                    <a:pt x="259" y="420"/>
                  </a:lnTo>
                  <a:lnTo>
                    <a:pt x="267" y="420"/>
                  </a:lnTo>
                  <a:lnTo>
                    <a:pt x="273" y="420"/>
                  </a:lnTo>
                  <a:lnTo>
                    <a:pt x="274" y="420"/>
                  </a:lnTo>
                  <a:lnTo>
                    <a:pt x="276" y="420"/>
                  </a:lnTo>
                  <a:lnTo>
                    <a:pt x="276" y="421"/>
                  </a:lnTo>
                  <a:lnTo>
                    <a:pt x="276" y="423"/>
                  </a:lnTo>
                  <a:lnTo>
                    <a:pt x="276" y="424"/>
                  </a:lnTo>
                  <a:lnTo>
                    <a:pt x="276" y="426"/>
                  </a:lnTo>
                  <a:lnTo>
                    <a:pt x="276" y="427"/>
                  </a:lnTo>
                  <a:lnTo>
                    <a:pt x="274" y="427"/>
                  </a:lnTo>
                  <a:lnTo>
                    <a:pt x="271" y="427"/>
                  </a:lnTo>
                  <a:lnTo>
                    <a:pt x="270" y="427"/>
                  </a:lnTo>
                  <a:lnTo>
                    <a:pt x="268" y="427"/>
                  </a:lnTo>
                  <a:lnTo>
                    <a:pt x="267" y="427"/>
                  </a:lnTo>
                  <a:lnTo>
                    <a:pt x="264" y="427"/>
                  </a:lnTo>
                  <a:lnTo>
                    <a:pt x="262" y="427"/>
                  </a:lnTo>
                  <a:lnTo>
                    <a:pt x="262" y="429"/>
                  </a:lnTo>
                  <a:lnTo>
                    <a:pt x="262" y="430"/>
                  </a:lnTo>
                  <a:lnTo>
                    <a:pt x="261" y="430"/>
                  </a:lnTo>
                  <a:lnTo>
                    <a:pt x="261" y="432"/>
                  </a:lnTo>
                  <a:lnTo>
                    <a:pt x="259" y="432"/>
                  </a:lnTo>
                  <a:lnTo>
                    <a:pt x="258" y="432"/>
                  </a:lnTo>
                  <a:lnTo>
                    <a:pt x="256" y="432"/>
                  </a:lnTo>
                  <a:lnTo>
                    <a:pt x="255" y="432"/>
                  </a:lnTo>
                  <a:lnTo>
                    <a:pt x="253" y="432"/>
                  </a:lnTo>
                  <a:lnTo>
                    <a:pt x="250" y="432"/>
                  </a:lnTo>
                  <a:lnTo>
                    <a:pt x="250" y="427"/>
                  </a:lnTo>
                  <a:lnTo>
                    <a:pt x="252" y="427"/>
                  </a:lnTo>
                  <a:lnTo>
                    <a:pt x="255" y="427"/>
                  </a:lnTo>
                  <a:lnTo>
                    <a:pt x="256" y="427"/>
                  </a:lnTo>
                  <a:lnTo>
                    <a:pt x="259" y="427"/>
                  </a:lnTo>
                  <a:lnTo>
                    <a:pt x="259" y="426"/>
                  </a:lnTo>
                  <a:lnTo>
                    <a:pt x="259" y="423"/>
                  </a:lnTo>
                  <a:lnTo>
                    <a:pt x="258" y="423"/>
                  </a:lnTo>
                  <a:lnTo>
                    <a:pt x="256" y="423"/>
                  </a:lnTo>
                  <a:lnTo>
                    <a:pt x="255" y="423"/>
                  </a:lnTo>
                  <a:lnTo>
                    <a:pt x="255" y="426"/>
                  </a:lnTo>
                  <a:lnTo>
                    <a:pt x="255" y="427"/>
                  </a:lnTo>
                  <a:lnTo>
                    <a:pt x="253" y="427"/>
                  </a:lnTo>
                  <a:lnTo>
                    <a:pt x="252" y="427"/>
                  </a:lnTo>
                  <a:lnTo>
                    <a:pt x="252" y="426"/>
                  </a:lnTo>
                  <a:lnTo>
                    <a:pt x="252" y="423"/>
                  </a:lnTo>
                  <a:lnTo>
                    <a:pt x="250" y="423"/>
                  </a:lnTo>
                  <a:lnTo>
                    <a:pt x="250" y="424"/>
                  </a:lnTo>
                  <a:lnTo>
                    <a:pt x="250" y="427"/>
                  </a:lnTo>
                  <a:lnTo>
                    <a:pt x="247" y="427"/>
                  </a:lnTo>
                  <a:lnTo>
                    <a:pt x="246" y="427"/>
                  </a:lnTo>
                  <a:lnTo>
                    <a:pt x="244" y="427"/>
                  </a:lnTo>
                  <a:lnTo>
                    <a:pt x="244" y="426"/>
                  </a:lnTo>
                  <a:lnTo>
                    <a:pt x="241" y="426"/>
                  </a:lnTo>
                  <a:lnTo>
                    <a:pt x="241" y="424"/>
                  </a:lnTo>
                  <a:lnTo>
                    <a:pt x="241" y="423"/>
                  </a:lnTo>
                  <a:lnTo>
                    <a:pt x="236" y="423"/>
                  </a:lnTo>
                  <a:lnTo>
                    <a:pt x="232" y="423"/>
                  </a:lnTo>
                  <a:lnTo>
                    <a:pt x="229" y="423"/>
                  </a:lnTo>
                  <a:lnTo>
                    <a:pt x="224" y="423"/>
                  </a:lnTo>
                  <a:lnTo>
                    <a:pt x="224" y="424"/>
                  </a:lnTo>
                  <a:lnTo>
                    <a:pt x="224" y="426"/>
                  </a:lnTo>
                  <a:lnTo>
                    <a:pt x="224" y="427"/>
                  </a:lnTo>
                  <a:lnTo>
                    <a:pt x="224" y="429"/>
                  </a:lnTo>
                  <a:lnTo>
                    <a:pt x="224" y="430"/>
                  </a:lnTo>
                  <a:lnTo>
                    <a:pt x="223" y="430"/>
                  </a:lnTo>
                  <a:lnTo>
                    <a:pt x="221" y="430"/>
                  </a:lnTo>
                  <a:lnTo>
                    <a:pt x="221" y="432"/>
                  </a:lnTo>
                  <a:lnTo>
                    <a:pt x="212" y="432"/>
                  </a:lnTo>
                  <a:lnTo>
                    <a:pt x="200" y="432"/>
                  </a:lnTo>
                  <a:lnTo>
                    <a:pt x="199" y="432"/>
                  </a:lnTo>
                  <a:lnTo>
                    <a:pt x="197" y="432"/>
                  </a:lnTo>
                  <a:lnTo>
                    <a:pt x="196" y="432"/>
                  </a:lnTo>
                  <a:lnTo>
                    <a:pt x="190" y="432"/>
                  </a:lnTo>
                  <a:lnTo>
                    <a:pt x="188" y="432"/>
                  </a:lnTo>
                  <a:lnTo>
                    <a:pt x="185" y="432"/>
                  </a:lnTo>
                  <a:lnTo>
                    <a:pt x="184" y="432"/>
                  </a:lnTo>
                  <a:lnTo>
                    <a:pt x="182" y="432"/>
                  </a:lnTo>
                  <a:lnTo>
                    <a:pt x="181" y="432"/>
                  </a:lnTo>
                  <a:lnTo>
                    <a:pt x="182" y="432"/>
                  </a:lnTo>
                  <a:lnTo>
                    <a:pt x="182" y="430"/>
                  </a:lnTo>
                  <a:lnTo>
                    <a:pt x="184" y="429"/>
                  </a:lnTo>
                  <a:lnTo>
                    <a:pt x="185" y="427"/>
                  </a:lnTo>
                  <a:lnTo>
                    <a:pt x="185" y="426"/>
                  </a:lnTo>
                  <a:lnTo>
                    <a:pt x="187" y="424"/>
                  </a:lnTo>
                  <a:lnTo>
                    <a:pt x="187" y="423"/>
                  </a:lnTo>
                  <a:lnTo>
                    <a:pt x="188" y="421"/>
                  </a:lnTo>
                  <a:lnTo>
                    <a:pt x="188" y="420"/>
                  </a:lnTo>
                  <a:lnTo>
                    <a:pt x="187" y="420"/>
                  </a:lnTo>
                  <a:lnTo>
                    <a:pt x="185" y="420"/>
                  </a:lnTo>
                  <a:lnTo>
                    <a:pt x="172" y="420"/>
                  </a:lnTo>
                  <a:lnTo>
                    <a:pt x="172" y="418"/>
                  </a:lnTo>
                  <a:lnTo>
                    <a:pt x="172" y="417"/>
                  </a:lnTo>
                  <a:lnTo>
                    <a:pt x="172" y="415"/>
                  </a:lnTo>
                  <a:lnTo>
                    <a:pt x="173" y="415"/>
                  </a:lnTo>
                  <a:lnTo>
                    <a:pt x="175" y="415"/>
                  </a:lnTo>
                  <a:lnTo>
                    <a:pt x="178" y="415"/>
                  </a:lnTo>
                  <a:lnTo>
                    <a:pt x="181" y="415"/>
                  </a:lnTo>
                  <a:lnTo>
                    <a:pt x="185" y="415"/>
                  </a:lnTo>
                  <a:lnTo>
                    <a:pt x="185" y="414"/>
                  </a:lnTo>
                  <a:lnTo>
                    <a:pt x="185" y="411"/>
                  </a:lnTo>
                  <a:lnTo>
                    <a:pt x="185" y="406"/>
                  </a:lnTo>
                  <a:lnTo>
                    <a:pt x="190" y="406"/>
                  </a:lnTo>
                  <a:lnTo>
                    <a:pt x="190" y="405"/>
                  </a:lnTo>
                  <a:lnTo>
                    <a:pt x="190" y="399"/>
                  </a:lnTo>
                  <a:lnTo>
                    <a:pt x="190" y="397"/>
                  </a:lnTo>
                  <a:lnTo>
                    <a:pt x="185" y="397"/>
                  </a:lnTo>
                  <a:lnTo>
                    <a:pt x="181" y="397"/>
                  </a:lnTo>
                  <a:lnTo>
                    <a:pt x="176" y="397"/>
                  </a:lnTo>
                  <a:lnTo>
                    <a:pt x="173" y="399"/>
                  </a:lnTo>
                  <a:lnTo>
                    <a:pt x="172" y="399"/>
                  </a:lnTo>
                  <a:lnTo>
                    <a:pt x="172" y="397"/>
                  </a:lnTo>
                  <a:lnTo>
                    <a:pt x="172" y="393"/>
                  </a:lnTo>
                  <a:lnTo>
                    <a:pt x="172" y="390"/>
                  </a:lnTo>
                  <a:lnTo>
                    <a:pt x="172" y="380"/>
                  </a:lnTo>
                  <a:lnTo>
                    <a:pt x="172" y="376"/>
                  </a:lnTo>
                  <a:lnTo>
                    <a:pt x="172" y="373"/>
                  </a:lnTo>
                  <a:lnTo>
                    <a:pt x="172" y="370"/>
                  </a:lnTo>
                  <a:lnTo>
                    <a:pt x="172" y="367"/>
                  </a:lnTo>
                  <a:lnTo>
                    <a:pt x="172" y="364"/>
                  </a:lnTo>
                  <a:lnTo>
                    <a:pt x="169" y="364"/>
                  </a:lnTo>
                  <a:lnTo>
                    <a:pt x="169" y="362"/>
                  </a:lnTo>
                  <a:lnTo>
                    <a:pt x="167" y="362"/>
                  </a:lnTo>
                  <a:lnTo>
                    <a:pt x="164" y="362"/>
                  </a:lnTo>
                  <a:lnTo>
                    <a:pt x="160" y="362"/>
                  </a:lnTo>
                  <a:lnTo>
                    <a:pt x="157" y="362"/>
                  </a:lnTo>
                  <a:lnTo>
                    <a:pt x="155" y="362"/>
                  </a:lnTo>
                  <a:lnTo>
                    <a:pt x="155" y="361"/>
                  </a:lnTo>
                  <a:lnTo>
                    <a:pt x="155" y="359"/>
                  </a:lnTo>
                  <a:lnTo>
                    <a:pt x="155" y="358"/>
                  </a:lnTo>
                  <a:lnTo>
                    <a:pt x="155" y="355"/>
                  </a:lnTo>
                  <a:lnTo>
                    <a:pt x="155" y="353"/>
                  </a:lnTo>
                  <a:lnTo>
                    <a:pt x="155" y="346"/>
                  </a:lnTo>
                  <a:lnTo>
                    <a:pt x="155" y="344"/>
                  </a:lnTo>
                  <a:lnTo>
                    <a:pt x="155" y="343"/>
                  </a:lnTo>
                  <a:lnTo>
                    <a:pt x="155" y="337"/>
                  </a:lnTo>
                  <a:lnTo>
                    <a:pt x="155" y="335"/>
                  </a:lnTo>
                  <a:lnTo>
                    <a:pt x="155" y="333"/>
                  </a:lnTo>
                  <a:lnTo>
                    <a:pt x="155" y="332"/>
                  </a:lnTo>
                  <a:lnTo>
                    <a:pt x="155" y="330"/>
                  </a:lnTo>
                  <a:lnTo>
                    <a:pt x="155" y="329"/>
                  </a:lnTo>
                  <a:lnTo>
                    <a:pt x="155" y="327"/>
                  </a:lnTo>
                  <a:lnTo>
                    <a:pt x="147" y="327"/>
                  </a:lnTo>
                  <a:lnTo>
                    <a:pt x="146" y="327"/>
                  </a:lnTo>
                  <a:lnTo>
                    <a:pt x="143" y="327"/>
                  </a:lnTo>
                  <a:lnTo>
                    <a:pt x="141" y="327"/>
                  </a:lnTo>
                  <a:lnTo>
                    <a:pt x="140" y="327"/>
                  </a:lnTo>
                  <a:lnTo>
                    <a:pt x="138" y="327"/>
                  </a:lnTo>
                  <a:lnTo>
                    <a:pt x="138" y="326"/>
                  </a:lnTo>
                  <a:lnTo>
                    <a:pt x="138" y="324"/>
                  </a:lnTo>
                  <a:lnTo>
                    <a:pt x="138" y="323"/>
                  </a:lnTo>
                  <a:lnTo>
                    <a:pt x="138" y="318"/>
                  </a:lnTo>
                  <a:lnTo>
                    <a:pt x="141" y="318"/>
                  </a:lnTo>
                  <a:lnTo>
                    <a:pt x="143" y="318"/>
                  </a:lnTo>
                  <a:lnTo>
                    <a:pt x="144" y="318"/>
                  </a:lnTo>
                  <a:lnTo>
                    <a:pt x="146" y="318"/>
                  </a:lnTo>
                  <a:lnTo>
                    <a:pt x="150" y="318"/>
                  </a:lnTo>
                  <a:lnTo>
                    <a:pt x="155" y="320"/>
                  </a:lnTo>
                  <a:lnTo>
                    <a:pt x="155" y="318"/>
                  </a:lnTo>
                  <a:lnTo>
                    <a:pt x="155" y="315"/>
                  </a:lnTo>
                  <a:lnTo>
                    <a:pt x="155" y="314"/>
                  </a:lnTo>
                  <a:lnTo>
                    <a:pt x="155" y="312"/>
                  </a:lnTo>
                  <a:lnTo>
                    <a:pt x="155" y="311"/>
                  </a:lnTo>
                  <a:lnTo>
                    <a:pt x="150" y="311"/>
                  </a:lnTo>
                  <a:lnTo>
                    <a:pt x="146" y="311"/>
                  </a:lnTo>
                  <a:lnTo>
                    <a:pt x="138" y="311"/>
                  </a:lnTo>
                  <a:lnTo>
                    <a:pt x="137" y="311"/>
                  </a:lnTo>
                  <a:lnTo>
                    <a:pt x="137" y="309"/>
                  </a:lnTo>
                  <a:lnTo>
                    <a:pt x="137" y="308"/>
                  </a:lnTo>
                  <a:lnTo>
                    <a:pt x="137" y="299"/>
                  </a:lnTo>
                  <a:lnTo>
                    <a:pt x="137" y="296"/>
                  </a:lnTo>
                  <a:lnTo>
                    <a:pt x="137" y="293"/>
                  </a:lnTo>
                  <a:lnTo>
                    <a:pt x="135" y="293"/>
                  </a:lnTo>
                  <a:lnTo>
                    <a:pt x="131" y="293"/>
                  </a:lnTo>
                  <a:lnTo>
                    <a:pt x="129" y="293"/>
                  </a:lnTo>
                  <a:lnTo>
                    <a:pt x="128" y="293"/>
                  </a:lnTo>
                  <a:lnTo>
                    <a:pt x="120" y="293"/>
                  </a:lnTo>
                  <a:lnTo>
                    <a:pt x="122" y="290"/>
                  </a:lnTo>
                  <a:lnTo>
                    <a:pt x="123" y="287"/>
                  </a:lnTo>
                  <a:lnTo>
                    <a:pt x="123" y="285"/>
                  </a:lnTo>
                  <a:lnTo>
                    <a:pt x="123" y="284"/>
                  </a:lnTo>
                  <a:lnTo>
                    <a:pt x="123" y="280"/>
                  </a:lnTo>
                  <a:lnTo>
                    <a:pt x="123" y="279"/>
                  </a:lnTo>
                  <a:lnTo>
                    <a:pt x="123" y="277"/>
                  </a:lnTo>
                  <a:lnTo>
                    <a:pt x="125" y="277"/>
                  </a:lnTo>
                  <a:lnTo>
                    <a:pt x="125" y="276"/>
                  </a:lnTo>
                  <a:lnTo>
                    <a:pt x="126" y="274"/>
                  </a:lnTo>
                  <a:lnTo>
                    <a:pt x="128" y="273"/>
                  </a:lnTo>
                  <a:lnTo>
                    <a:pt x="131" y="270"/>
                  </a:lnTo>
                  <a:lnTo>
                    <a:pt x="132" y="268"/>
                  </a:lnTo>
                  <a:lnTo>
                    <a:pt x="134" y="267"/>
                  </a:lnTo>
                  <a:lnTo>
                    <a:pt x="120" y="267"/>
                  </a:lnTo>
                  <a:lnTo>
                    <a:pt x="105" y="268"/>
                  </a:lnTo>
                  <a:lnTo>
                    <a:pt x="105" y="267"/>
                  </a:lnTo>
                  <a:lnTo>
                    <a:pt x="105" y="265"/>
                  </a:lnTo>
                  <a:lnTo>
                    <a:pt x="105" y="262"/>
                  </a:lnTo>
                  <a:lnTo>
                    <a:pt x="105" y="259"/>
                  </a:lnTo>
                  <a:lnTo>
                    <a:pt x="105" y="258"/>
                  </a:lnTo>
                  <a:lnTo>
                    <a:pt x="105" y="255"/>
                  </a:lnTo>
                  <a:lnTo>
                    <a:pt x="105" y="252"/>
                  </a:lnTo>
                  <a:lnTo>
                    <a:pt x="105" y="250"/>
                  </a:lnTo>
                  <a:lnTo>
                    <a:pt x="105" y="247"/>
                  </a:lnTo>
                  <a:lnTo>
                    <a:pt x="105" y="246"/>
                  </a:lnTo>
                  <a:lnTo>
                    <a:pt x="105" y="244"/>
                  </a:lnTo>
                  <a:lnTo>
                    <a:pt x="105" y="243"/>
                  </a:lnTo>
                  <a:lnTo>
                    <a:pt x="105" y="241"/>
                  </a:lnTo>
                  <a:lnTo>
                    <a:pt x="104" y="241"/>
                  </a:lnTo>
                  <a:lnTo>
                    <a:pt x="104" y="238"/>
                  </a:lnTo>
                  <a:lnTo>
                    <a:pt x="104" y="234"/>
                  </a:lnTo>
                  <a:lnTo>
                    <a:pt x="104" y="224"/>
                  </a:lnTo>
                  <a:lnTo>
                    <a:pt x="105" y="224"/>
                  </a:lnTo>
                  <a:lnTo>
                    <a:pt x="104" y="224"/>
                  </a:lnTo>
                  <a:lnTo>
                    <a:pt x="104" y="221"/>
                  </a:lnTo>
                  <a:lnTo>
                    <a:pt x="104" y="220"/>
                  </a:lnTo>
                  <a:lnTo>
                    <a:pt x="104" y="218"/>
                  </a:lnTo>
                  <a:lnTo>
                    <a:pt x="104" y="217"/>
                  </a:lnTo>
                  <a:lnTo>
                    <a:pt x="104" y="215"/>
                  </a:lnTo>
                  <a:lnTo>
                    <a:pt x="104" y="214"/>
                  </a:lnTo>
                  <a:lnTo>
                    <a:pt x="104" y="212"/>
                  </a:lnTo>
                  <a:lnTo>
                    <a:pt x="104" y="211"/>
                  </a:lnTo>
                  <a:lnTo>
                    <a:pt x="104" y="208"/>
                  </a:lnTo>
                  <a:lnTo>
                    <a:pt x="104" y="203"/>
                  </a:lnTo>
                  <a:lnTo>
                    <a:pt x="104" y="197"/>
                  </a:lnTo>
                  <a:lnTo>
                    <a:pt x="104" y="196"/>
                  </a:lnTo>
                  <a:lnTo>
                    <a:pt x="104" y="193"/>
                  </a:lnTo>
                  <a:lnTo>
                    <a:pt x="104" y="191"/>
                  </a:lnTo>
                  <a:lnTo>
                    <a:pt x="104" y="190"/>
                  </a:lnTo>
                  <a:lnTo>
                    <a:pt x="104" y="187"/>
                  </a:lnTo>
                  <a:lnTo>
                    <a:pt x="104" y="185"/>
                  </a:lnTo>
                  <a:lnTo>
                    <a:pt x="104" y="179"/>
                  </a:lnTo>
                  <a:lnTo>
                    <a:pt x="104" y="176"/>
                  </a:lnTo>
                  <a:lnTo>
                    <a:pt x="104" y="174"/>
                  </a:lnTo>
                  <a:lnTo>
                    <a:pt x="104" y="173"/>
                  </a:lnTo>
                  <a:lnTo>
                    <a:pt x="104" y="171"/>
                  </a:lnTo>
                  <a:lnTo>
                    <a:pt x="102" y="171"/>
                  </a:lnTo>
                  <a:lnTo>
                    <a:pt x="93" y="171"/>
                  </a:lnTo>
                  <a:lnTo>
                    <a:pt x="87" y="171"/>
                  </a:lnTo>
                  <a:lnTo>
                    <a:pt x="86" y="171"/>
                  </a:lnTo>
                  <a:lnTo>
                    <a:pt x="86" y="170"/>
                  </a:lnTo>
                  <a:lnTo>
                    <a:pt x="83" y="170"/>
                  </a:lnTo>
                  <a:lnTo>
                    <a:pt x="83" y="168"/>
                  </a:lnTo>
                  <a:lnTo>
                    <a:pt x="86" y="167"/>
                  </a:lnTo>
                  <a:lnTo>
                    <a:pt x="87" y="167"/>
                  </a:lnTo>
                  <a:lnTo>
                    <a:pt x="87" y="165"/>
                  </a:lnTo>
                  <a:lnTo>
                    <a:pt x="83" y="165"/>
                  </a:lnTo>
                  <a:lnTo>
                    <a:pt x="81" y="165"/>
                  </a:lnTo>
                  <a:lnTo>
                    <a:pt x="81" y="167"/>
                  </a:lnTo>
                  <a:lnTo>
                    <a:pt x="80" y="167"/>
                  </a:lnTo>
                  <a:lnTo>
                    <a:pt x="80" y="168"/>
                  </a:lnTo>
                  <a:lnTo>
                    <a:pt x="80" y="170"/>
                  </a:lnTo>
                  <a:lnTo>
                    <a:pt x="78" y="170"/>
                  </a:lnTo>
                  <a:lnTo>
                    <a:pt x="77" y="170"/>
                  </a:lnTo>
                  <a:lnTo>
                    <a:pt x="77" y="168"/>
                  </a:lnTo>
                  <a:lnTo>
                    <a:pt x="77" y="170"/>
                  </a:lnTo>
                  <a:lnTo>
                    <a:pt x="75" y="170"/>
                  </a:lnTo>
                  <a:lnTo>
                    <a:pt x="75" y="173"/>
                  </a:lnTo>
                  <a:lnTo>
                    <a:pt x="74" y="173"/>
                  </a:lnTo>
                  <a:lnTo>
                    <a:pt x="72" y="173"/>
                  </a:lnTo>
                  <a:lnTo>
                    <a:pt x="71" y="173"/>
                  </a:lnTo>
                  <a:lnTo>
                    <a:pt x="71" y="170"/>
                  </a:lnTo>
                  <a:lnTo>
                    <a:pt x="71" y="165"/>
                  </a:lnTo>
                  <a:lnTo>
                    <a:pt x="71" y="155"/>
                  </a:lnTo>
                  <a:lnTo>
                    <a:pt x="71" y="152"/>
                  </a:lnTo>
                  <a:lnTo>
                    <a:pt x="71" y="147"/>
                  </a:lnTo>
                  <a:lnTo>
                    <a:pt x="71" y="146"/>
                  </a:lnTo>
                  <a:lnTo>
                    <a:pt x="71" y="143"/>
                  </a:lnTo>
                  <a:lnTo>
                    <a:pt x="71" y="141"/>
                  </a:lnTo>
                  <a:lnTo>
                    <a:pt x="71" y="138"/>
                  </a:lnTo>
                  <a:lnTo>
                    <a:pt x="65" y="138"/>
                  </a:lnTo>
                  <a:lnTo>
                    <a:pt x="62" y="138"/>
                  </a:lnTo>
                  <a:lnTo>
                    <a:pt x="45" y="138"/>
                  </a:lnTo>
                  <a:lnTo>
                    <a:pt x="40" y="138"/>
                  </a:lnTo>
                  <a:lnTo>
                    <a:pt x="36" y="138"/>
                  </a:lnTo>
                  <a:lnTo>
                    <a:pt x="36" y="135"/>
                  </a:lnTo>
                  <a:lnTo>
                    <a:pt x="36" y="131"/>
                  </a:lnTo>
                  <a:lnTo>
                    <a:pt x="36" y="121"/>
                  </a:lnTo>
                  <a:lnTo>
                    <a:pt x="36" y="120"/>
                  </a:lnTo>
                  <a:lnTo>
                    <a:pt x="36" y="117"/>
                  </a:lnTo>
                  <a:lnTo>
                    <a:pt x="36" y="112"/>
                  </a:lnTo>
                  <a:lnTo>
                    <a:pt x="31" y="112"/>
                  </a:lnTo>
                  <a:lnTo>
                    <a:pt x="30" y="112"/>
                  </a:lnTo>
                  <a:lnTo>
                    <a:pt x="28" y="112"/>
                  </a:lnTo>
                  <a:lnTo>
                    <a:pt x="25" y="112"/>
                  </a:lnTo>
                  <a:lnTo>
                    <a:pt x="22" y="112"/>
                  </a:lnTo>
                  <a:lnTo>
                    <a:pt x="18" y="112"/>
                  </a:lnTo>
                  <a:lnTo>
                    <a:pt x="18" y="111"/>
                  </a:lnTo>
                  <a:lnTo>
                    <a:pt x="19" y="87"/>
                  </a:lnTo>
                  <a:lnTo>
                    <a:pt x="18" y="78"/>
                  </a:lnTo>
                  <a:lnTo>
                    <a:pt x="18" y="70"/>
                  </a:lnTo>
                  <a:lnTo>
                    <a:pt x="18" y="68"/>
                  </a:lnTo>
                  <a:lnTo>
                    <a:pt x="18" y="61"/>
                  </a:lnTo>
                  <a:lnTo>
                    <a:pt x="18" y="59"/>
                  </a:lnTo>
                  <a:lnTo>
                    <a:pt x="1" y="59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1" y="52"/>
                  </a:lnTo>
                  <a:lnTo>
                    <a:pt x="1" y="41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3"/>
                  </a:lnTo>
                  <a:close/>
                  <a:moveTo>
                    <a:pt x="78" y="165"/>
                  </a:moveTo>
                  <a:lnTo>
                    <a:pt x="80" y="165"/>
                  </a:lnTo>
                  <a:lnTo>
                    <a:pt x="81" y="165"/>
                  </a:lnTo>
                  <a:lnTo>
                    <a:pt x="81" y="164"/>
                  </a:lnTo>
                  <a:lnTo>
                    <a:pt x="83" y="164"/>
                  </a:lnTo>
                  <a:lnTo>
                    <a:pt x="83" y="162"/>
                  </a:lnTo>
                  <a:lnTo>
                    <a:pt x="81" y="162"/>
                  </a:lnTo>
                  <a:lnTo>
                    <a:pt x="83" y="162"/>
                  </a:lnTo>
                  <a:lnTo>
                    <a:pt x="83" y="159"/>
                  </a:lnTo>
                  <a:lnTo>
                    <a:pt x="84" y="159"/>
                  </a:lnTo>
                  <a:lnTo>
                    <a:pt x="86" y="159"/>
                  </a:lnTo>
                  <a:lnTo>
                    <a:pt x="86" y="161"/>
                  </a:lnTo>
                  <a:lnTo>
                    <a:pt x="87" y="161"/>
                  </a:lnTo>
                  <a:lnTo>
                    <a:pt x="87" y="159"/>
                  </a:lnTo>
                  <a:lnTo>
                    <a:pt x="86" y="159"/>
                  </a:lnTo>
                  <a:lnTo>
                    <a:pt x="86" y="158"/>
                  </a:lnTo>
                  <a:lnTo>
                    <a:pt x="84" y="158"/>
                  </a:lnTo>
                  <a:lnTo>
                    <a:pt x="84" y="156"/>
                  </a:lnTo>
                  <a:lnTo>
                    <a:pt x="83" y="156"/>
                  </a:lnTo>
                  <a:lnTo>
                    <a:pt x="81" y="156"/>
                  </a:lnTo>
                  <a:lnTo>
                    <a:pt x="81" y="159"/>
                  </a:lnTo>
                  <a:lnTo>
                    <a:pt x="80" y="159"/>
                  </a:lnTo>
                  <a:lnTo>
                    <a:pt x="81" y="159"/>
                  </a:lnTo>
                  <a:lnTo>
                    <a:pt x="81" y="161"/>
                  </a:lnTo>
                  <a:lnTo>
                    <a:pt x="78" y="161"/>
                  </a:lnTo>
                  <a:lnTo>
                    <a:pt x="78" y="162"/>
                  </a:lnTo>
                  <a:lnTo>
                    <a:pt x="78" y="164"/>
                  </a:lnTo>
                  <a:lnTo>
                    <a:pt x="78" y="165"/>
                  </a:lnTo>
                  <a:close/>
                  <a:moveTo>
                    <a:pt x="78" y="159"/>
                  </a:moveTo>
                  <a:lnTo>
                    <a:pt x="80" y="159"/>
                  </a:lnTo>
                  <a:lnTo>
                    <a:pt x="80" y="158"/>
                  </a:lnTo>
                  <a:lnTo>
                    <a:pt x="80" y="156"/>
                  </a:lnTo>
                  <a:lnTo>
                    <a:pt x="78" y="156"/>
                  </a:lnTo>
                  <a:lnTo>
                    <a:pt x="78" y="158"/>
                  </a:lnTo>
                  <a:lnTo>
                    <a:pt x="78" y="159"/>
                  </a:lnTo>
                  <a:close/>
                  <a:moveTo>
                    <a:pt x="104" y="118"/>
                  </a:moveTo>
                  <a:lnTo>
                    <a:pt x="105" y="118"/>
                  </a:lnTo>
                  <a:lnTo>
                    <a:pt x="107" y="118"/>
                  </a:lnTo>
                  <a:lnTo>
                    <a:pt x="108" y="117"/>
                  </a:lnTo>
                  <a:lnTo>
                    <a:pt x="105" y="117"/>
                  </a:lnTo>
                  <a:lnTo>
                    <a:pt x="104" y="117"/>
                  </a:lnTo>
                  <a:lnTo>
                    <a:pt x="104" y="118"/>
                  </a:lnTo>
                  <a:close/>
                  <a:moveTo>
                    <a:pt x="104" y="182"/>
                  </a:moveTo>
                  <a:lnTo>
                    <a:pt x="104" y="185"/>
                  </a:lnTo>
                  <a:lnTo>
                    <a:pt x="104" y="188"/>
                  </a:lnTo>
                  <a:lnTo>
                    <a:pt x="105" y="188"/>
                  </a:lnTo>
                  <a:lnTo>
                    <a:pt x="107" y="188"/>
                  </a:lnTo>
                  <a:lnTo>
                    <a:pt x="107" y="190"/>
                  </a:lnTo>
                  <a:lnTo>
                    <a:pt x="108" y="190"/>
                  </a:lnTo>
                  <a:lnTo>
                    <a:pt x="108" y="188"/>
                  </a:lnTo>
                  <a:lnTo>
                    <a:pt x="110" y="188"/>
                  </a:lnTo>
                  <a:lnTo>
                    <a:pt x="110" y="190"/>
                  </a:lnTo>
                  <a:lnTo>
                    <a:pt x="111" y="190"/>
                  </a:lnTo>
                  <a:lnTo>
                    <a:pt x="114" y="190"/>
                  </a:lnTo>
                  <a:lnTo>
                    <a:pt x="114" y="187"/>
                  </a:lnTo>
                  <a:lnTo>
                    <a:pt x="117" y="187"/>
                  </a:lnTo>
                  <a:lnTo>
                    <a:pt x="117" y="190"/>
                  </a:lnTo>
                  <a:lnTo>
                    <a:pt x="120" y="190"/>
                  </a:lnTo>
                  <a:lnTo>
                    <a:pt x="120" y="187"/>
                  </a:lnTo>
                  <a:lnTo>
                    <a:pt x="120" y="185"/>
                  </a:lnTo>
                  <a:lnTo>
                    <a:pt x="119" y="185"/>
                  </a:lnTo>
                  <a:lnTo>
                    <a:pt x="119" y="182"/>
                  </a:lnTo>
                  <a:lnTo>
                    <a:pt x="120" y="182"/>
                  </a:lnTo>
                  <a:lnTo>
                    <a:pt x="120" y="181"/>
                  </a:lnTo>
                  <a:lnTo>
                    <a:pt x="117" y="181"/>
                  </a:lnTo>
                  <a:lnTo>
                    <a:pt x="113" y="181"/>
                  </a:lnTo>
                  <a:lnTo>
                    <a:pt x="111" y="181"/>
                  </a:lnTo>
                  <a:lnTo>
                    <a:pt x="110" y="181"/>
                  </a:lnTo>
                  <a:lnTo>
                    <a:pt x="110" y="182"/>
                  </a:lnTo>
                  <a:lnTo>
                    <a:pt x="110" y="184"/>
                  </a:lnTo>
                  <a:lnTo>
                    <a:pt x="108" y="184"/>
                  </a:lnTo>
                  <a:lnTo>
                    <a:pt x="108" y="185"/>
                  </a:lnTo>
                  <a:lnTo>
                    <a:pt x="107" y="185"/>
                  </a:lnTo>
                  <a:lnTo>
                    <a:pt x="107" y="184"/>
                  </a:lnTo>
                  <a:lnTo>
                    <a:pt x="107" y="182"/>
                  </a:lnTo>
                  <a:lnTo>
                    <a:pt x="107" y="181"/>
                  </a:lnTo>
                  <a:lnTo>
                    <a:pt x="104" y="181"/>
                  </a:lnTo>
                  <a:lnTo>
                    <a:pt x="104" y="182"/>
                  </a:lnTo>
                  <a:close/>
                  <a:moveTo>
                    <a:pt x="104" y="159"/>
                  </a:moveTo>
                  <a:lnTo>
                    <a:pt x="104" y="161"/>
                  </a:lnTo>
                  <a:lnTo>
                    <a:pt x="104" y="162"/>
                  </a:lnTo>
                  <a:lnTo>
                    <a:pt x="107" y="162"/>
                  </a:lnTo>
                  <a:lnTo>
                    <a:pt x="107" y="161"/>
                  </a:lnTo>
                  <a:lnTo>
                    <a:pt x="107" y="159"/>
                  </a:lnTo>
                  <a:lnTo>
                    <a:pt x="105" y="159"/>
                  </a:lnTo>
                  <a:lnTo>
                    <a:pt x="104" y="159"/>
                  </a:lnTo>
                  <a:close/>
                  <a:moveTo>
                    <a:pt x="104" y="112"/>
                  </a:moveTo>
                  <a:lnTo>
                    <a:pt x="105" y="112"/>
                  </a:lnTo>
                  <a:lnTo>
                    <a:pt x="104" y="112"/>
                  </a:lnTo>
                  <a:close/>
                  <a:moveTo>
                    <a:pt x="104" y="109"/>
                  </a:moveTo>
                  <a:lnTo>
                    <a:pt x="105" y="109"/>
                  </a:lnTo>
                  <a:lnTo>
                    <a:pt x="105" y="111"/>
                  </a:lnTo>
                  <a:lnTo>
                    <a:pt x="107" y="111"/>
                  </a:lnTo>
                  <a:lnTo>
                    <a:pt x="107" y="108"/>
                  </a:lnTo>
                  <a:lnTo>
                    <a:pt x="105" y="108"/>
                  </a:lnTo>
                  <a:lnTo>
                    <a:pt x="104" y="108"/>
                  </a:lnTo>
                  <a:lnTo>
                    <a:pt x="104" y="109"/>
                  </a:lnTo>
                  <a:close/>
                  <a:moveTo>
                    <a:pt x="107" y="158"/>
                  </a:moveTo>
                  <a:lnTo>
                    <a:pt x="108" y="158"/>
                  </a:lnTo>
                  <a:lnTo>
                    <a:pt x="108" y="159"/>
                  </a:lnTo>
                  <a:lnTo>
                    <a:pt x="110" y="159"/>
                  </a:lnTo>
                  <a:lnTo>
                    <a:pt x="110" y="158"/>
                  </a:lnTo>
                  <a:lnTo>
                    <a:pt x="110" y="156"/>
                  </a:lnTo>
                  <a:lnTo>
                    <a:pt x="107" y="156"/>
                  </a:lnTo>
                  <a:lnTo>
                    <a:pt x="107" y="158"/>
                  </a:lnTo>
                  <a:close/>
                  <a:moveTo>
                    <a:pt x="110" y="161"/>
                  </a:moveTo>
                  <a:lnTo>
                    <a:pt x="110" y="162"/>
                  </a:lnTo>
                  <a:lnTo>
                    <a:pt x="111" y="162"/>
                  </a:lnTo>
                  <a:lnTo>
                    <a:pt x="116" y="162"/>
                  </a:lnTo>
                  <a:lnTo>
                    <a:pt x="116" y="161"/>
                  </a:lnTo>
                  <a:lnTo>
                    <a:pt x="116" y="159"/>
                  </a:lnTo>
                  <a:lnTo>
                    <a:pt x="116" y="158"/>
                  </a:lnTo>
                  <a:lnTo>
                    <a:pt x="117" y="158"/>
                  </a:lnTo>
                  <a:lnTo>
                    <a:pt x="117" y="159"/>
                  </a:lnTo>
                  <a:lnTo>
                    <a:pt x="117" y="158"/>
                  </a:lnTo>
                  <a:lnTo>
                    <a:pt x="119" y="158"/>
                  </a:lnTo>
                  <a:lnTo>
                    <a:pt x="120" y="158"/>
                  </a:lnTo>
                  <a:lnTo>
                    <a:pt x="120" y="156"/>
                  </a:lnTo>
                  <a:lnTo>
                    <a:pt x="119" y="156"/>
                  </a:lnTo>
                  <a:lnTo>
                    <a:pt x="116" y="156"/>
                  </a:lnTo>
                  <a:lnTo>
                    <a:pt x="114" y="156"/>
                  </a:lnTo>
                  <a:lnTo>
                    <a:pt x="114" y="158"/>
                  </a:lnTo>
                  <a:lnTo>
                    <a:pt x="114" y="156"/>
                  </a:lnTo>
                  <a:lnTo>
                    <a:pt x="113" y="156"/>
                  </a:lnTo>
                  <a:lnTo>
                    <a:pt x="113" y="158"/>
                  </a:lnTo>
                  <a:lnTo>
                    <a:pt x="111" y="158"/>
                  </a:lnTo>
                  <a:lnTo>
                    <a:pt x="111" y="156"/>
                  </a:lnTo>
                  <a:lnTo>
                    <a:pt x="110" y="156"/>
                  </a:lnTo>
                  <a:lnTo>
                    <a:pt x="110" y="158"/>
                  </a:lnTo>
                  <a:lnTo>
                    <a:pt x="110" y="159"/>
                  </a:lnTo>
                  <a:lnTo>
                    <a:pt x="110" y="161"/>
                  </a:lnTo>
                  <a:close/>
                  <a:moveTo>
                    <a:pt x="119" y="161"/>
                  </a:moveTo>
                  <a:lnTo>
                    <a:pt x="119" y="162"/>
                  </a:lnTo>
                  <a:lnTo>
                    <a:pt x="120" y="161"/>
                  </a:lnTo>
                  <a:lnTo>
                    <a:pt x="120" y="159"/>
                  </a:lnTo>
                  <a:lnTo>
                    <a:pt x="119" y="159"/>
                  </a:lnTo>
                  <a:lnTo>
                    <a:pt x="119" y="161"/>
                  </a:lnTo>
                  <a:close/>
                  <a:moveTo>
                    <a:pt x="120" y="193"/>
                  </a:moveTo>
                  <a:lnTo>
                    <a:pt x="120" y="194"/>
                  </a:lnTo>
                  <a:lnTo>
                    <a:pt x="126" y="194"/>
                  </a:lnTo>
                  <a:lnTo>
                    <a:pt x="126" y="193"/>
                  </a:lnTo>
                  <a:lnTo>
                    <a:pt x="125" y="193"/>
                  </a:lnTo>
                  <a:lnTo>
                    <a:pt x="125" y="191"/>
                  </a:lnTo>
                  <a:lnTo>
                    <a:pt x="123" y="191"/>
                  </a:lnTo>
                  <a:lnTo>
                    <a:pt x="123" y="190"/>
                  </a:lnTo>
                  <a:lnTo>
                    <a:pt x="120" y="190"/>
                  </a:lnTo>
                  <a:lnTo>
                    <a:pt x="120" y="191"/>
                  </a:lnTo>
                  <a:lnTo>
                    <a:pt x="122" y="191"/>
                  </a:lnTo>
                  <a:lnTo>
                    <a:pt x="122" y="193"/>
                  </a:lnTo>
                  <a:lnTo>
                    <a:pt x="120" y="193"/>
                  </a:lnTo>
                  <a:close/>
                  <a:moveTo>
                    <a:pt x="125" y="241"/>
                  </a:moveTo>
                  <a:lnTo>
                    <a:pt x="129" y="241"/>
                  </a:lnTo>
                  <a:lnTo>
                    <a:pt x="129" y="240"/>
                  </a:lnTo>
                  <a:lnTo>
                    <a:pt x="126" y="240"/>
                  </a:lnTo>
                  <a:lnTo>
                    <a:pt x="125" y="240"/>
                  </a:lnTo>
                  <a:lnTo>
                    <a:pt x="125" y="241"/>
                  </a:lnTo>
                  <a:close/>
                  <a:moveTo>
                    <a:pt x="125" y="235"/>
                  </a:moveTo>
                  <a:lnTo>
                    <a:pt x="126" y="235"/>
                  </a:lnTo>
                  <a:lnTo>
                    <a:pt x="129" y="235"/>
                  </a:lnTo>
                  <a:lnTo>
                    <a:pt x="129" y="234"/>
                  </a:lnTo>
                  <a:lnTo>
                    <a:pt x="128" y="234"/>
                  </a:lnTo>
                  <a:lnTo>
                    <a:pt x="126" y="234"/>
                  </a:lnTo>
                  <a:lnTo>
                    <a:pt x="125" y="234"/>
                  </a:lnTo>
                  <a:lnTo>
                    <a:pt x="125" y="235"/>
                  </a:lnTo>
                  <a:close/>
                  <a:moveTo>
                    <a:pt x="125" y="237"/>
                  </a:moveTo>
                  <a:lnTo>
                    <a:pt x="126" y="237"/>
                  </a:lnTo>
                  <a:lnTo>
                    <a:pt x="129" y="237"/>
                  </a:lnTo>
                  <a:lnTo>
                    <a:pt x="126" y="237"/>
                  </a:lnTo>
                  <a:lnTo>
                    <a:pt x="125" y="237"/>
                  </a:lnTo>
                  <a:close/>
                  <a:moveTo>
                    <a:pt x="131" y="261"/>
                  </a:moveTo>
                  <a:lnTo>
                    <a:pt x="135" y="261"/>
                  </a:lnTo>
                  <a:lnTo>
                    <a:pt x="134" y="261"/>
                  </a:lnTo>
                  <a:lnTo>
                    <a:pt x="134" y="259"/>
                  </a:lnTo>
                  <a:lnTo>
                    <a:pt x="132" y="259"/>
                  </a:lnTo>
                  <a:lnTo>
                    <a:pt x="131" y="259"/>
                  </a:lnTo>
                  <a:lnTo>
                    <a:pt x="131" y="261"/>
                  </a:lnTo>
                  <a:close/>
                  <a:moveTo>
                    <a:pt x="131" y="258"/>
                  </a:moveTo>
                  <a:lnTo>
                    <a:pt x="132" y="258"/>
                  </a:lnTo>
                  <a:lnTo>
                    <a:pt x="134" y="258"/>
                  </a:lnTo>
                  <a:lnTo>
                    <a:pt x="137" y="258"/>
                  </a:lnTo>
                  <a:lnTo>
                    <a:pt x="137" y="255"/>
                  </a:lnTo>
                  <a:lnTo>
                    <a:pt x="137" y="253"/>
                  </a:lnTo>
                  <a:lnTo>
                    <a:pt x="135" y="253"/>
                  </a:lnTo>
                  <a:lnTo>
                    <a:pt x="134" y="253"/>
                  </a:lnTo>
                  <a:lnTo>
                    <a:pt x="132" y="253"/>
                  </a:lnTo>
                  <a:lnTo>
                    <a:pt x="132" y="252"/>
                  </a:lnTo>
                  <a:lnTo>
                    <a:pt x="137" y="252"/>
                  </a:lnTo>
                  <a:lnTo>
                    <a:pt x="137" y="250"/>
                  </a:lnTo>
                  <a:lnTo>
                    <a:pt x="137" y="249"/>
                  </a:lnTo>
                  <a:lnTo>
                    <a:pt x="137" y="247"/>
                  </a:lnTo>
                  <a:lnTo>
                    <a:pt x="135" y="247"/>
                  </a:lnTo>
                  <a:lnTo>
                    <a:pt x="134" y="247"/>
                  </a:lnTo>
                  <a:lnTo>
                    <a:pt x="134" y="249"/>
                  </a:lnTo>
                  <a:lnTo>
                    <a:pt x="134" y="250"/>
                  </a:lnTo>
                  <a:lnTo>
                    <a:pt x="132" y="252"/>
                  </a:lnTo>
                  <a:lnTo>
                    <a:pt x="132" y="253"/>
                  </a:lnTo>
                  <a:lnTo>
                    <a:pt x="132" y="255"/>
                  </a:lnTo>
                  <a:lnTo>
                    <a:pt x="131" y="256"/>
                  </a:lnTo>
                  <a:lnTo>
                    <a:pt x="131" y="258"/>
                  </a:lnTo>
                  <a:close/>
                  <a:moveTo>
                    <a:pt x="132" y="241"/>
                  </a:moveTo>
                  <a:lnTo>
                    <a:pt x="134" y="241"/>
                  </a:lnTo>
                  <a:lnTo>
                    <a:pt x="135" y="241"/>
                  </a:lnTo>
                  <a:lnTo>
                    <a:pt x="135" y="240"/>
                  </a:lnTo>
                  <a:lnTo>
                    <a:pt x="134" y="240"/>
                  </a:lnTo>
                  <a:lnTo>
                    <a:pt x="132" y="240"/>
                  </a:lnTo>
                  <a:lnTo>
                    <a:pt x="132" y="241"/>
                  </a:lnTo>
                  <a:close/>
                  <a:moveTo>
                    <a:pt x="135" y="235"/>
                  </a:moveTo>
                  <a:lnTo>
                    <a:pt x="137" y="235"/>
                  </a:lnTo>
                  <a:lnTo>
                    <a:pt x="137" y="234"/>
                  </a:lnTo>
                  <a:lnTo>
                    <a:pt x="138" y="234"/>
                  </a:lnTo>
                  <a:lnTo>
                    <a:pt x="138" y="235"/>
                  </a:lnTo>
                  <a:lnTo>
                    <a:pt x="138" y="238"/>
                  </a:lnTo>
                  <a:lnTo>
                    <a:pt x="135" y="238"/>
                  </a:lnTo>
                  <a:lnTo>
                    <a:pt x="135" y="240"/>
                  </a:lnTo>
                  <a:lnTo>
                    <a:pt x="138" y="240"/>
                  </a:lnTo>
                  <a:lnTo>
                    <a:pt x="138" y="241"/>
                  </a:lnTo>
                  <a:lnTo>
                    <a:pt x="141" y="241"/>
                  </a:lnTo>
                  <a:lnTo>
                    <a:pt x="144" y="241"/>
                  </a:lnTo>
                  <a:lnTo>
                    <a:pt x="146" y="241"/>
                  </a:lnTo>
                  <a:lnTo>
                    <a:pt x="146" y="237"/>
                  </a:lnTo>
                  <a:lnTo>
                    <a:pt x="146" y="232"/>
                  </a:lnTo>
                  <a:lnTo>
                    <a:pt x="146" y="224"/>
                  </a:lnTo>
                  <a:lnTo>
                    <a:pt x="143" y="224"/>
                  </a:lnTo>
                  <a:lnTo>
                    <a:pt x="141" y="224"/>
                  </a:lnTo>
                  <a:lnTo>
                    <a:pt x="140" y="224"/>
                  </a:lnTo>
                  <a:lnTo>
                    <a:pt x="138" y="224"/>
                  </a:lnTo>
                  <a:lnTo>
                    <a:pt x="138" y="226"/>
                  </a:lnTo>
                  <a:lnTo>
                    <a:pt x="138" y="227"/>
                  </a:lnTo>
                  <a:lnTo>
                    <a:pt x="138" y="229"/>
                  </a:lnTo>
                  <a:lnTo>
                    <a:pt x="140" y="229"/>
                  </a:lnTo>
                  <a:lnTo>
                    <a:pt x="138" y="229"/>
                  </a:lnTo>
                  <a:lnTo>
                    <a:pt x="138" y="231"/>
                  </a:lnTo>
                  <a:lnTo>
                    <a:pt x="138" y="234"/>
                  </a:lnTo>
                  <a:lnTo>
                    <a:pt x="137" y="234"/>
                  </a:lnTo>
                  <a:lnTo>
                    <a:pt x="137" y="232"/>
                  </a:lnTo>
                  <a:lnTo>
                    <a:pt x="135" y="234"/>
                  </a:lnTo>
                  <a:lnTo>
                    <a:pt x="135" y="235"/>
                  </a:lnTo>
                  <a:close/>
                  <a:moveTo>
                    <a:pt x="137" y="108"/>
                  </a:moveTo>
                  <a:lnTo>
                    <a:pt x="137" y="109"/>
                  </a:lnTo>
                  <a:lnTo>
                    <a:pt x="138" y="109"/>
                  </a:lnTo>
                  <a:lnTo>
                    <a:pt x="140" y="109"/>
                  </a:lnTo>
                  <a:lnTo>
                    <a:pt x="140" y="108"/>
                  </a:lnTo>
                  <a:lnTo>
                    <a:pt x="137" y="108"/>
                  </a:lnTo>
                  <a:close/>
                  <a:moveTo>
                    <a:pt x="137" y="212"/>
                  </a:moveTo>
                  <a:lnTo>
                    <a:pt x="138" y="215"/>
                  </a:lnTo>
                  <a:lnTo>
                    <a:pt x="138" y="214"/>
                  </a:lnTo>
                  <a:lnTo>
                    <a:pt x="141" y="212"/>
                  </a:lnTo>
                  <a:lnTo>
                    <a:pt x="144" y="211"/>
                  </a:lnTo>
                  <a:lnTo>
                    <a:pt x="143" y="211"/>
                  </a:lnTo>
                  <a:lnTo>
                    <a:pt x="141" y="211"/>
                  </a:lnTo>
                  <a:lnTo>
                    <a:pt x="140" y="211"/>
                  </a:lnTo>
                  <a:lnTo>
                    <a:pt x="138" y="211"/>
                  </a:lnTo>
                  <a:lnTo>
                    <a:pt x="137" y="212"/>
                  </a:lnTo>
                  <a:close/>
                  <a:moveTo>
                    <a:pt x="138" y="103"/>
                  </a:moveTo>
                  <a:lnTo>
                    <a:pt x="138" y="105"/>
                  </a:lnTo>
                  <a:lnTo>
                    <a:pt x="140" y="103"/>
                  </a:lnTo>
                  <a:lnTo>
                    <a:pt x="138" y="103"/>
                  </a:lnTo>
                  <a:close/>
                  <a:moveTo>
                    <a:pt x="140" y="106"/>
                  </a:moveTo>
                  <a:lnTo>
                    <a:pt x="141" y="106"/>
                  </a:lnTo>
                  <a:lnTo>
                    <a:pt x="143" y="105"/>
                  </a:lnTo>
                  <a:lnTo>
                    <a:pt x="143" y="106"/>
                  </a:lnTo>
                  <a:lnTo>
                    <a:pt x="144" y="106"/>
                  </a:lnTo>
                  <a:lnTo>
                    <a:pt x="143" y="108"/>
                  </a:lnTo>
                  <a:lnTo>
                    <a:pt x="144" y="109"/>
                  </a:lnTo>
                  <a:lnTo>
                    <a:pt x="146" y="108"/>
                  </a:lnTo>
                  <a:lnTo>
                    <a:pt x="147" y="109"/>
                  </a:lnTo>
                  <a:lnTo>
                    <a:pt x="146" y="111"/>
                  </a:lnTo>
                  <a:lnTo>
                    <a:pt x="147" y="111"/>
                  </a:lnTo>
                  <a:lnTo>
                    <a:pt x="149" y="111"/>
                  </a:lnTo>
                  <a:lnTo>
                    <a:pt x="149" y="112"/>
                  </a:lnTo>
                  <a:lnTo>
                    <a:pt x="150" y="112"/>
                  </a:lnTo>
                  <a:lnTo>
                    <a:pt x="152" y="112"/>
                  </a:lnTo>
                  <a:lnTo>
                    <a:pt x="152" y="114"/>
                  </a:lnTo>
                  <a:lnTo>
                    <a:pt x="152" y="115"/>
                  </a:lnTo>
                  <a:lnTo>
                    <a:pt x="154" y="115"/>
                  </a:lnTo>
                  <a:lnTo>
                    <a:pt x="155" y="117"/>
                  </a:lnTo>
                  <a:lnTo>
                    <a:pt x="155" y="114"/>
                  </a:lnTo>
                  <a:lnTo>
                    <a:pt x="155" y="112"/>
                  </a:lnTo>
                  <a:lnTo>
                    <a:pt x="157" y="112"/>
                  </a:lnTo>
                  <a:lnTo>
                    <a:pt x="157" y="111"/>
                  </a:lnTo>
                  <a:lnTo>
                    <a:pt x="158" y="111"/>
                  </a:lnTo>
                  <a:lnTo>
                    <a:pt x="158" y="109"/>
                  </a:lnTo>
                  <a:lnTo>
                    <a:pt x="157" y="109"/>
                  </a:lnTo>
                  <a:lnTo>
                    <a:pt x="155" y="109"/>
                  </a:lnTo>
                  <a:lnTo>
                    <a:pt x="155" y="108"/>
                  </a:lnTo>
                  <a:lnTo>
                    <a:pt x="157" y="108"/>
                  </a:lnTo>
                  <a:lnTo>
                    <a:pt x="157" y="106"/>
                  </a:lnTo>
                  <a:lnTo>
                    <a:pt x="155" y="106"/>
                  </a:lnTo>
                  <a:lnTo>
                    <a:pt x="155" y="108"/>
                  </a:lnTo>
                  <a:lnTo>
                    <a:pt x="154" y="108"/>
                  </a:lnTo>
                  <a:lnTo>
                    <a:pt x="154" y="109"/>
                  </a:lnTo>
                  <a:lnTo>
                    <a:pt x="152" y="109"/>
                  </a:lnTo>
                  <a:lnTo>
                    <a:pt x="152" y="111"/>
                  </a:lnTo>
                  <a:lnTo>
                    <a:pt x="152" y="112"/>
                  </a:lnTo>
                  <a:lnTo>
                    <a:pt x="150" y="111"/>
                  </a:lnTo>
                  <a:lnTo>
                    <a:pt x="149" y="111"/>
                  </a:lnTo>
                  <a:lnTo>
                    <a:pt x="149" y="109"/>
                  </a:lnTo>
                  <a:lnTo>
                    <a:pt x="147" y="109"/>
                  </a:lnTo>
                  <a:lnTo>
                    <a:pt x="146" y="108"/>
                  </a:lnTo>
                  <a:lnTo>
                    <a:pt x="146" y="106"/>
                  </a:lnTo>
                  <a:lnTo>
                    <a:pt x="147" y="108"/>
                  </a:lnTo>
                  <a:lnTo>
                    <a:pt x="149" y="108"/>
                  </a:lnTo>
                  <a:lnTo>
                    <a:pt x="149" y="106"/>
                  </a:lnTo>
                  <a:lnTo>
                    <a:pt x="150" y="106"/>
                  </a:lnTo>
                  <a:lnTo>
                    <a:pt x="150" y="105"/>
                  </a:lnTo>
                  <a:lnTo>
                    <a:pt x="152" y="105"/>
                  </a:lnTo>
                  <a:lnTo>
                    <a:pt x="152" y="103"/>
                  </a:lnTo>
                  <a:lnTo>
                    <a:pt x="146" y="103"/>
                  </a:lnTo>
                  <a:lnTo>
                    <a:pt x="143" y="103"/>
                  </a:lnTo>
                  <a:lnTo>
                    <a:pt x="143" y="105"/>
                  </a:lnTo>
                  <a:lnTo>
                    <a:pt x="144" y="105"/>
                  </a:lnTo>
                  <a:lnTo>
                    <a:pt x="146" y="105"/>
                  </a:lnTo>
                  <a:lnTo>
                    <a:pt x="146" y="106"/>
                  </a:lnTo>
                  <a:lnTo>
                    <a:pt x="144" y="106"/>
                  </a:lnTo>
                  <a:lnTo>
                    <a:pt x="143" y="106"/>
                  </a:lnTo>
                  <a:lnTo>
                    <a:pt x="143" y="105"/>
                  </a:lnTo>
                  <a:lnTo>
                    <a:pt x="141" y="105"/>
                  </a:lnTo>
                  <a:lnTo>
                    <a:pt x="141" y="103"/>
                  </a:lnTo>
                  <a:lnTo>
                    <a:pt x="140" y="103"/>
                  </a:lnTo>
                  <a:lnTo>
                    <a:pt x="141" y="105"/>
                  </a:lnTo>
                  <a:lnTo>
                    <a:pt x="140" y="106"/>
                  </a:lnTo>
                  <a:close/>
                  <a:moveTo>
                    <a:pt x="149" y="237"/>
                  </a:moveTo>
                  <a:lnTo>
                    <a:pt x="149" y="241"/>
                  </a:lnTo>
                  <a:lnTo>
                    <a:pt x="150" y="241"/>
                  </a:lnTo>
                  <a:lnTo>
                    <a:pt x="154" y="241"/>
                  </a:lnTo>
                  <a:lnTo>
                    <a:pt x="155" y="241"/>
                  </a:lnTo>
                  <a:lnTo>
                    <a:pt x="155" y="238"/>
                  </a:lnTo>
                  <a:lnTo>
                    <a:pt x="155" y="235"/>
                  </a:lnTo>
                  <a:lnTo>
                    <a:pt x="155" y="232"/>
                  </a:lnTo>
                  <a:lnTo>
                    <a:pt x="150" y="232"/>
                  </a:lnTo>
                  <a:lnTo>
                    <a:pt x="149" y="232"/>
                  </a:lnTo>
                  <a:lnTo>
                    <a:pt x="149" y="237"/>
                  </a:lnTo>
                  <a:close/>
                  <a:moveTo>
                    <a:pt x="150" y="224"/>
                  </a:moveTo>
                  <a:lnTo>
                    <a:pt x="150" y="226"/>
                  </a:lnTo>
                  <a:lnTo>
                    <a:pt x="152" y="226"/>
                  </a:lnTo>
                  <a:lnTo>
                    <a:pt x="152" y="224"/>
                  </a:lnTo>
                  <a:lnTo>
                    <a:pt x="150" y="224"/>
                  </a:lnTo>
                  <a:close/>
                  <a:moveTo>
                    <a:pt x="152" y="229"/>
                  </a:moveTo>
                  <a:lnTo>
                    <a:pt x="155" y="229"/>
                  </a:lnTo>
                  <a:lnTo>
                    <a:pt x="155" y="227"/>
                  </a:lnTo>
                  <a:lnTo>
                    <a:pt x="152" y="227"/>
                  </a:lnTo>
                  <a:lnTo>
                    <a:pt x="152" y="229"/>
                  </a:lnTo>
                  <a:close/>
                  <a:moveTo>
                    <a:pt x="152" y="232"/>
                  </a:moveTo>
                  <a:lnTo>
                    <a:pt x="154" y="232"/>
                  </a:lnTo>
                  <a:lnTo>
                    <a:pt x="155" y="232"/>
                  </a:lnTo>
                  <a:lnTo>
                    <a:pt x="155" y="231"/>
                  </a:lnTo>
                  <a:lnTo>
                    <a:pt x="155" y="229"/>
                  </a:lnTo>
                  <a:lnTo>
                    <a:pt x="152" y="229"/>
                  </a:lnTo>
                  <a:lnTo>
                    <a:pt x="152" y="232"/>
                  </a:lnTo>
                  <a:close/>
                  <a:moveTo>
                    <a:pt x="154" y="226"/>
                  </a:moveTo>
                  <a:lnTo>
                    <a:pt x="155" y="226"/>
                  </a:lnTo>
                  <a:lnTo>
                    <a:pt x="155" y="224"/>
                  </a:lnTo>
                  <a:lnTo>
                    <a:pt x="154" y="224"/>
                  </a:lnTo>
                  <a:lnTo>
                    <a:pt x="154" y="226"/>
                  </a:lnTo>
                  <a:close/>
                  <a:moveTo>
                    <a:pt x="158" y="117"/>
                  </a:moveTo>
                  <a:lnTo>
                    <a:pt x="158" y="118"/>
                  </a:lnTo>
                  <a:lnTo>
                    <a:pt x="160" y="118"/>
                  </a:lnTo>
                  <a:lnTo>
                    <a:pt x="161" y="118"/>
                  </a:lnTo>
                  <a:lnTo>
                    <a:pt x="163" y="118"/>
                  </a:lnTo>
                  <a:lnTo>
                    <a:pt x="163" y="117"/>
                  </a:lnTo>
                  <a:lnTo>
                    <a:pt x="161" y="115"/>
                  </a:lnTo>
                  <a:lnTo>
                    <a:pt x="163" y="115"/>
                  </a:lnTo>
                  <a:lnTo>
                    <a:pt x="163" y="114"/>
                  </a:lnTo>
                  <a:lnTo>
                    <a:pt x="163" y="111"/>
                  </a:lnTo>
                  <a:lnTo>
                    <a:pt x="161" y="111"/>
                  </a:lnTo>
                  <a:lnTo>
                    <a:pt x="161" y="112"/>
                  </a:lnTo>
                  <a:lnTo>
                    <a:pt x="160" y="112"/>
                  </a:lnTo>
                  <a:lnTo>
                    <a:pt x="160" y="115"/>
                  </a:lnTo>
                  <a:lnTo>
                    <a:pt x="160" y="117"/>
                  </a:lnTo>
                  <a:lnTo>
                    <a:pt x="158" y="117"/>
                  </a:lnTo>
                  <a:close/>
                  <a:moveTo>
                    <a:pt x="160" y="108"/>
                  </a:moveTo>
                  <a:lnTo>
                    <a:pt x="160" y="106"/>
                  </a:lnTo>
                  <a:lnTo>
                    <a:pt x="160" y="108"/>
                  </a:lnTo>
                  <a:close/>
                  <a:moveTo>
                    <a:pt x="160" y="106"/>
                  </a:moveTo>
                  <a:lnTo>
                    <a:pt x="161" y="106"/>
                  </a:lnTo>
                  <a:lnTo>
                    <a:pt x="163" y="106"/>
                  </a:lnTo>
                  <a:lnTo>
                    <a:pt x="161" y="106"/>
                  </a:lnTo>
                  <a:lnTo>
                    <a:pt x="163" y="109"/>
                  </a:lnTo>
                  <a:lnTo>
                    <a:pt x="163" y="105"/>
                  </a:lnTo>
                  <a:lnTo>
                    <a:pt x="160" y="105"/>
                  </a:lnTo>
                  <a:lnTo>
                    <a:pt x="160" y="106"/>
                  </a:lnTo>
                  <a:close/>
                  <a:moveTo>
                    <a:pt x="172" y="132"/>
                  </a:moveTo>
                  <a:lnTo>
                    <a:pt x="172" y="135"/>
                  </a:lnTo>
                  <a:lnTo>
                    <a:pt x="178" y="135"/>
                  </a:lnTo>
                  <a:lnTo>
                    <a:pt x="179" y="135"/>
                  </a:lnTo>
                  <a:lnTo>
                    <a:pt x="172" y="131"/>
                  </a:lnTo>
                  <a:lnTo>
                    <a:pt x="172" y="132"/>
                  </a:lnTo>
                  <a:close/>
                  <a:moveTo>
                    <a:pt x="172" y="141"/>
                  </a:moveTo>
                  <a:lnTo>
                    <a:pt x="175" y="141"/>
                  </a:lnTo>
                  <a:lnTo>
                    <a:pt x="175" y="143"/>
                  </a:lnTo>
                  <a:lnTo>
                    <a:pt x="172" y="143"/>
                  </a:lnTo>
                  <a:lnTo>
                    <a:pt x="172" y="146"/>
                  </a:lnTo>
                  <a:lnTo>
                    <a:pt x="172" y="147"/>
                  </a:lnTo>
                  <a:lnTo>
                    <a:pt x="181" y="147"/>
                  </a:lnTo>
                  <a:lnTo>
                    <a:pt x="182" y="146"/>
                  </a:lnTo>
                  <a:lnTo>
                    <a:pt x="187" y="141"/>
                  </a:lnTo>
                  <a:lnTo>
                    <a:pt x="184" y="140"/>
                  </a:lnTo>
                  <a:lnTo>
                    <a:pt x="182" y="138"/>
                  </a:lnTo>
                  <a:lnTo>
                    <a:pt x="181" y="138"/>
                  </a:lnTo>
                  <a:lnTo>
                    <a:pt x="178" y="138"/>
                  </a:lnTo>
                  <a:lnTo>
                    <a:pt x="176" y="138"/>
                  </a:lnTo>
                  <a:lnTo>
                    <a:pt x="178" y="138"/>
                  </a:lnTo>
                  <a:lnTo>
                    <a:pt x="178" y="140"/>
                  </a:lnTo>
                  <a:lnTo>
                    <a:pt x="176" y="140"/>
                  </a:lnTo>
                  <a:lnTo>
                    <a:pt x="176" y="141"/>
                  </a:lnTo>
                  <a:lnTo>
                    <a:pt x="172" y="141"/>
                  </a:lnTo>
                  <a:close/>
                  <a:moveTo>
                    <a:pt x="173" y="353"/>
                  </a:moveTo>
                  <a:lnTo>
                    <a:pt x="176" y="353"/>
                  </a:lnTo>
                  <a:lnTo>
                    <a:pt x="178" y="353"/>
                  </a:lnTo>
                  <a:lnTo>
                    <a:pt x="181" y="353"/>
                  </a:lnTo>
                  <a:lnTo>
                    <a:pt x="181" y="355"/>
                  </a:lnTo>
                  <a:lnTo>
                    <a:pt x="182" y="355"/>
                  </a:lnTo>
                  <a:lnTo>
                    <a:pt x="182" y="358"/>
                  </a:lnTo>
                  <a:lnTo>
                    <a:pt x="182" y="362"/>
                  </a:lnTo>
                  <a:lnTo>
                    <a:pt x="184" y="362"/>
                  </a:lnTo>
                  <a:lnTo>
                    <a:pt x="185" y="362"/>
                  </a:lnTo>
                  <a:lnTo>
                    <a:pt x="187" y="362"/>
                  </a:lnTo>
                  <a:lnTo>
                    <a:pt x="190" y="362"/>
                  </a:lnTo>
                  <a:lnTo>
                    <a:pt x="191" y="362"/>
                  </a:lnTo>
                  <a:lnTo>
                    <a:pt x="200" y="362"/>
                  </a:lnTo>
                  <a:lnTo>
                    <a:pt x="202" y="362"/>
                  </a:lnTo>
                  <a:lnTo>
                    <a:pt x="203" y="362"/>
                  </a:lnTo>
                  <a:lnTo>
                    <a:pt x="205" y="362"/>
                  </a:lnTo>
                  <a:lnTo>
                    <a:pt x="205" y="358"/>
                  </a:lnTo>
                  <a:lnTo>
                    <a:pt x="206" y="358"/>
                  </a:lnTo>
                  <a:lnTo>
                    <a:pt x="206" y="355"/>
                  </a:lnTo>
                  <a:lnTo>
                    <a:pt x="205" y="355"/>
                  </a:lnTo>
                  <a:lnTo>
                    <a:pt x="203" y="355"/>
                  </a:lnTo>
                  <a:lnTo>
                    <a:pt x="199" y="355"/>
                  </a:lnTo>
                  <a:lnTo>
                    <a:pt x="197" y="355"/>
                  </a:lnTo>
                  <a:lnTo>
                    <a:pt x="197" y="358"/>
                  </a:lnTo>
                  <a:lnTo>
                    <a:pt x="196" y="358"/>
                  </a:lnTo>
                  <a:lnTo>
                    <a:pt x="196" y="355"/>
                  </a:lnTo>
                  <a:lnTo>
                    <a:pt x="194" y="355"/>
                  </a:lnTo>
                  <a:lnTo>
                    <a:pt x="191" y="355"/>
                  </a:lnTo>
                  <a:lnTo>
                    <a:pt x="190" y="355"/>
                  </a:lnTo>
                  <a:lnTo>
                    <a:pt x="190" y="353"/>
                  </a:lnTo>
                  <a:lnTo>
                    <a:pt x="190" y="352"/>
                  </a:lnTo>
                  <a:lnTo>
                    <a:pt x="190" y="349"/>
                  </a:lnTo>
                  <a:lnTo>
                    <a:pt x="190" y="347"/>
                  </a:lnTo>
                  <a:lnTo>
                    <a:pt x="190" y="346"/>
                  </a:lnTo>
                  <a:lnTo>
                    <a:pt x="190" y="344"/>
                  </a:lnTo>
                  <a:lnTo>
                    <a:pt x="190" y="341"/>
                  </a:lnTo>
                  <a:lnTo>
                    <a:pt x="190" y="333"/>
                  </a:lnTo>
                  <a:lnTo>
                    <a:pt x="190" y="330"/>
                  </a:lnTo>
                  <a:lnTo>
                    <a:pt x="190" y="327"/>
                  </a:lnTo>
                  <a:lnTo>
                    <a:pt x="194" y="327"/>
                  </a:lnTo>
                  <a:lnTo>
                    <a:pt x="197" y="327"/>
                  </a:lnTo>
                  <a:lnTo>
                    <a:pt x="205" y="327"/>
                  </a:lnTo>
                  <a:lnTo>
                    <a:pt x="205" y="326"/>
                  </a:lnTo>
                  <a:lnTo>
                    <a:pt x="206" y="326"/>
                  </a:lnTo>
                  <a:lnTo>
                    <a:pt x="206" y="324"/>
                  </a:lnTo>
                  <a:lnTo>
                    <a:pt x="206" y="311"/>
                  </a:lnTo>
                  <a:lnTo>
                    <a:pt x="206" y="309"/>
                  </a:lnTo>
                  <a:lnTo>
                    <a:pt x="206" y="308"/>
                  </a:lnTo>
                  <a:lnTo>
                    <a:pt x="206" y="306"/>
                  </a:lnTo>
                  <a:lnTo>
                    <a:pt x="211" y="306"/>
                  </a:lnTo>
                  <a:lnTo>
                    <a:pt x="211" y="308"/>
                  </a:lnTo>
                  <a:lnTo>
                    <a:pt x="214" y="308"/>
                  </a:lnTo>
                  <a:lnTo>
                    <a:pt x="214" y="309"/>
                  </a:lnTo>
                  <a:lnTo>
                    <a:pt x="214" y="311"/>
                  </a:lnTo>
                  <a:lnTo>
                    <a:pt x="215" y="311"/>
                  </a:lnTo>
                  <a:lnTo>
                    <a:pt x="217" y="311"/>
                  </a:lnTo>
                  <a:lnTo>
                    <a:pt x="223" y="311"/>
                  </a:lnTo>
                  <a:lnTo>
                    <a:pt x="224" y="311"/>
                  </a:lnTo>
                  <a:lnTo>
                    <a:pt x="224" y="308"/>
                  </a:lnTo>
                  <a:lnTo>
                    <a:pt x="223" y="308"/>
                  </a:lnTo>
                  <a:lnTo>
                    <a:pt x="215" y="308"/>
                  </a:lnTo>
                  <a:lnTo>
                    <a:pt x="215" y="306"/>
                  </a:lnTo>
                  <a:lnTo>
                    <a:pt x="215" y="305"/>
                  </a:lnTo>
                  <a:lnTo>
                    <a:pt x="217" y="305"/>
                  </a:lnTo>
                  <a:lnTo>
                    <a:pt x="223" y="305"/>
                  </a:lnTo>
                  <a:lnTo>
                    <a:pt x="224" y="305"/>
                  </a:lnTo>
                  <a:lnTo>
                    <a:pt x="224" y="303"/>
                  </a:lnTo>
                  <a:lnTo>
                    <a:pt x="224" y="302"/>
                  </a:lnTo>
                  <a:lnTo>
                    <a:pt x="226" y="300"/>
                  </a:lnTo>
                  <a:lnTo>
                    <a:pt x="226" y="299"/>
                  </a:lnTo>
                  <a:lnTo>
                    <a:pt x="227" y="297"/>
                  </a:lnTo>
                  <a:lnTo>
                    <a:pt x="229" y="293"/>
                  </a:lnTo>
                  <a:lnTo>
                    <a:pt x="230" y="293"/>
                  </a:lnTo>
                  <a:lnTo>
                    <a:pt x="230" y="291"/>
                  </a:lnTo>
                  <a:lnTo>
                    <a:pt x="232" y="291"/>
                  </a:lnTo>
                  <a:lnTo>
                    <a:pt x="233" y="288"/>
                  </a:lnTo>
                  <a:lnTo>
                    <a:pt x="235" y="285"/>
                  </a:lnTo>
                  <a:lnTo>
                    <a:pt x="236" y="282"/>
                  </a:lnTo>
                  <a:lnTo>
                    <a:pt x="236" y="280"/>
                  </a:lnTo>
                  <a:lnTo>
                    <a:pt x="238" y="280"/>
                  </a:lnTo>
                  <a:lnTo>
                    <a:pt x="238" y="279"/>
                  </a:lnTo>
                  <a:lnTo>
                    <a:pt x="241" y="277"/>
                  </a:lnTo>
                  <a:lnTo>
                    <a:pt x="243" y="276"/>
                  </a:lnTo>
                  <a:lnTo>
                    <a:pt x="246" y="273"/>
                  </a:lnTo>
                  <a:lnTo>
                    <a:pt x="244" y="273"/>
                  </a:lnTo>
                  <a:lnTo>
                    <a:pt x="241" y="273"/>
                  </a:lnTo>
                  <a:lnTo>
                    <a:pt x="241" y="270"/>
                  </a:lnTo>
                  <a:lnTo>
                    <a:pt x="241" y="268"/>
                  </a:lnTo>
                  <a:lnTo>
                    <a:pt x="241" y="267"/>
                  </a:lnTo>
                  <a:lnTo>
                    <a:pt x="236" y="267"/>
                  </a:lnTo>
                  <a:lnTo>
                    <a:pt x="235" y="267"/>
                  </a:lnTo>
                  <a:lnTo>
                    <a:pt x="233" y="267"/>
                  </a:lnTo>
                  <a:lnTo>
                    <a:pt x="233" y="276"/>
                  </a:lnTo>
                  <a:lnTo>
                    <a:pt x="235" y="276"/>
                  </a:lnTo>
                  <a:lnTo>
                    <a:pt x="236" y="276"/>
                  </a:lnTo>
                  <a:lnTo>
                    <a:pt x="239" y="276"/>
                  </a:lnTo>
                  <a:lnTo>
                    <a:pt x="241" y="276"/>
                  </a:lnTo>
                  <a:lnTo>
                    <a:pt x="238" y="279"/>
                  </a:lnTo>
                  <a:lnTo>
                    <a:pt x="236" y="280"/>
                  </a:lnTo>
                  <a:lnTo>
                    <a:pt x="233" y="285"/>
                  </a:lnTo>
                  <a:lnTo>
                    <a:pt x="229" y="293"/>
                  </a:lnTo>
                  <a:lnTo>
                    <a:pt x="229" y="294"/>
                  </a:lnTo>
                  <a:lnTo>
                    <a:pt x="227" y="294"/>
                  </a:lnTo>
                  <a:lnTo>
                    <a:pt x="224" y="294"/>
                  </a:lnTo>
                  <a:lnTo>
                    <a:pt x="224" y="293"/>
                  </a:lnTo>
                  <a:lnTo>
                    <a:pt x="223" y="293"/>
                  </a:lnTo>
                  <a:lnTo>
                    <a:pt x="221" y="293"/>
                  </a:lnTo>
                  <a:lnTo>
                    <a:pt x="221" y="297"/>
                  </a:lnTo>
                  <a:lnTo>
                    <a:pt x="221" y="299"/>
                  </a:lnTo>
                  <a:lnTo>
                    <a:pt x="224" y="299"/>
                  </a:lnTo>
                  <a:lnTo>
                    <a:pt x="224" y="300"/>
                  </a:lnTo>
                  <a:lnTo>
                    <a:pt x="224" y="302"/>
                  </a:lnTo>
                  <a:lnTo>
                    <a:pt x="223" y="302"/>
                  </a:lnTo>
                  <a:lnTo>
                    <a:pt x="221" y="302"/>
                  </a:lnTo>
                  <a:lnTo>
                    <a:pt x="217" y="302"/>
                  </a:lnTo>
                  <a:lnTo>
                    <a:pt x="217" y="303"/>
                  </a:lnTo>
                  <a:lnTo>
                    <a:pt x="215" y="303"/>
                  </a:lnTo>
                  <a:lnTo>
                    <a:pt x="212" y="303"/>
                  </a:lnTo>
                  <a:lnTo>
                    <a:pt x="209" y="303"/>
                  </a:lnTo>
                  <a:lnTo>
                    <a:pt x="206" y="303"/>
                  </a:lnTo>
                  <a:lnTo>
                    <a:pt x="202" y="303"/>
                  </a:lnTo>
                  <a:lnTo>
                    <a:pt x="202" y="308"/>
                  </a:lnTo>
                  <a:lnTo>
                    <a:pt x="203" y="308"/>
                  </a:lnTo>
                  <a:lnTo>
                    <a:pt x="203" y="309"/>
                  </a:lnTo>
                  <a:lnTo>
                    <a:pt x="203" y="311"/>
                  </a:lnTo>
                  <a:lnTo>
                    <a:pt x="202" y="311"/>
                  </a:lnTo>
                  <a:lnTo>
                    <a:pt x="202" y="312"/>
                  </a:lnTo>
                  <a:lnTo>
                    <a:pt x="199" y="312"/>
                  </a:lnTo>
                  <a:lnTo>
                    <a:pt x="196" y="312"/>
                  </a:lnTo>
                  <a:lnTo>
                    <a:pt x="196" y="311"/>
                  </a:lnTo>
                  <a:lnTo>
                    <a:pt x="194" y="311"/>
                  </a:lnTo>
                  <a:lnTo>
                    <a:pt x="194" y="312"/>
                  </a:lnTo>
                  <a:lnTo>
                    <a:pt x="193" y="312"/>
                  </a:lnTo>
                  <a:lnTo>
                    <a:pt x="191" y="312"/>
                  </a:lnTo>
                  <a:lnTo>
                    <a:pt x="191" y="311"/>
                  </a:lnTo>
                  <a:lnTo>
                    <a:pt x="191" y="309"/>
                  </a:lnTo>
                  <a:lnTo>
                    <a:pt x="191" y="308"/>
                  </a:lnTo>
                  <a:lnTo>
                    <a:pt x="190" y="308"/>
                  </a:lnTo>
                  <a:lnTo>
                    <a:pt x="190" y="309"/>
                  </a:lnTo>
                  <a:lnTo>
                    <a:pt x="190" y="311"/>
                  </a:lnTo>
                  <a:lnTo>
                    <a:pt x="188" y="311"/>
                  </a:lnTo>
                  <a:lnTo>
                    <a:pt x="187" y="311"/>
                  </a:lnTo>
                  <a:lnTo>
                    <a:pt x="185" y="311"/>
                  </a:lnTo>
                  <a:lnTo>
                    <a:pt x="184" y="311"/>
                  </a:lnTo>
                  <a:lnTo>
                    <a:pt x="181" y="311"/>
                  </a:lnTo>
                  <a:lnTo>
                    <a:pt x="181" y="312"/>
                  </a:lnTo>
                  <a:lnTo>
                    <a:pt x="181" y="314"/>
                  </a:lnTo>
                  <a:lnTo>
                    <a:pt x="181" y="315"/>
                  </a:lnTo>
                  <a:lnTo>
                    <a:pt x="181" y="317"/>
                  </a:lnTo>
                  <a:lnTo>
                    <a:pt x="181" y="318"/>
                  </a:lnTo>
                  <a:lnTo>
                    <a:pt x="181" y="320"/>
                  </a:lnTo>
                  <a:lnTo>
                    <a:pt x="182" y="320"/>
                  </a:lnTo>
                  <a:lnTo>
                    <a:pt x="184" y="320"/>
                  </a:lnTo>
                  <a:lnTo>
                    <a:pt x="185" y="320"/>
                  </a:lnTo>
                  <a:lnTo>
                    <a:pt x="185" y="323"/>
                  </a:lnTo>
                  <a:lnTo>
                    <a:pt x="181" y="323"/>
                  </a:lnTo>
                  <a:lnTo>
                    <a:pt x="181" y="324"/>
                  </a:lnTo>
                  <a:lnTo>
                    <a:pt x="181" y="326"/>
                  </a:lnTo>
                  <a:lnTo>
                    <a:pt x="181" y="327"/>
                  </a:lnTo>
                  <a:lnTo>
                    <a:pt x="181" y="326"/>
                  </a:lnTo>
                  <a:lnTo>
                    <a:pt x="181" y="324"/>
                  </a:lnTo>
                  <a:lnTo>
                    <a:pt x="173" y="324"/>
                  </a:lnTo>
                  <a:lnTo>
                    <a:pt x="173" y="326"/>
                  </a:lnTo>
                  <a:lnTo>
                    <a:pt x="175" y="326"/>
                  </a:lnTo>
                  <a:lnTo>
                    <a:pt x="175" y="327"/>
                  </a:lnTo>
                  <a:lnTo>
                    <a:pt x="175" y="329"/>
                  </a:lnTo>
                  <a:lnTo>
                    <a:pt x="173" y="329"/>
                  </a:lnTo>
                  <a:lnTo>
                    <a:pt x="173" y="330"/>
                  </a:lnTo>
                  <a:lnTo>
                    <a:pt x="173" y="337"/>
                  </a:lnTo>
                  <a:lnTo>
                    <a:pt x="173" y="341"/>
                  </a:lnTo>
                  <a:lnTo>
                    <a:pt x="173" y="346"/>
                  </a:lnTo>
                  <a:lnTo>
                    <a:pt x="173" y="347"/>
                  </a:lnTo>
                  <a:lnTo>
                    <a:pt x="173" y="349"/>
                  </a:lnTo>
                  <a:lnTo>
                    <a:pt x="173" y="350"/>
                  </a:lnTo>
                  <a:lnTo>
                    <a:pt x="173" y="352"/>
                  </a:lnTo>
                  <a:lnTo>
                    <a:pt x="173" y="353"/>
                  </a:lnTo>
                  <a:close/>
                  <a:moveTo>
                    <a:pt x="179" y="155"/>
                  </a:moveTo>
                  <a:lnTo>
                    <a:pt x="179" y="153"/>
                  </a:lnTo>
                  <a:lnTo>
                    <a:pt x="181" y="153"/>
                  </a:lnTo>
                  <a:lnTo>
                    <a:pt x="182" y="153"/>
                  </a:lnTo>
                  <a:lnTo>
                    <a:pt x="185" y="153"/>
                  </a:lnTo>
                  <a:lnTo>
                    <a:pt x="188" y="153"/>
                  </a:lnTo>
                  <a:lnTo>
                    <a:pt x="188" y="155"/>
                  </a:lnTo>
                  <a:lnTo>
                    <a:pt x="190" y="155"/>
                  </a:lnTo>
                  <a:lnTo>
                    <a:pt x="191" y="155"/>
                  </a:lnTo>
                  <a:lnTo>
                    <a:pt x="191" y="153"/>
                  </a:lnTo>
                  <a:lnTo>
                    <a:pt x="193" y="153"/>
                  </a:lnTo>
                  <a:lnTo>
                    <a:pt x="193" y="146"/>
                  </a:lnTo>
                  <a:lnTo>
                    <a:pt x="191" y="144"/>
                  </a:lnTo>
                  <a:lnTo>
                    <a:pt x="188" y="143"/>
                  </a:lnTo>
                  <a:lnTo>
                    <a:pt x="187" y="141"/>
                  </a:lnTo>
                  <a:lnTo>
                    <a:pt x="187" y="143"/>
                  </a:lnTo>
                  <a:lnTo>
                    <a:pt x="185" y="143"/>
                  </a:lnTo>
                  <a:lnTo>
                    <a:pt x="182" y="147"/>
                  </a:lnTo>
                  <a:lnTo>
                    <a:pt x="181" y="149"/>
                  </a:lnTo>
                  <a:lnTo>
                    <a:pt x="179" y="152"/>
                  </a:lnTo>
                  <a:lnTo>
                    <a:pt x="178" y="155"/>
                  </a:lnTo>
                  <a:lnTo>
                    <a:pt x="179" y="155"/>
                  </a:lnTo>
                  <a:close/>
                  <a:moveTo>
                    <a:pt x="188" y="52"/>
                  </a:moveTo>
                  <a:lnTo>
                    <a:pt x="188" y="53"/>
                  </a:lnTo>
                  <a:lnTo>
                    <a:pt x="188" y="56"/>
                  </a:lnTo>
                  <a:lnTo>
                    <a:pt x="188" y="58"/>
                  </a:lnTo>
                  <a:lnTo>
                    <a:pt x="190" y="58"/>
                  </a:lnTo>
                  <a:lnTo>
                    <a:pt x="190" y="56"/>
                  </a:lnTo>
                  <a:lnTo>
                    <a:pt x="193" y="56"/>
                  </a:lnTo>
                  <a:lnTo>
                    <a:pt x="193" y="58"/>
                  </a:lnTo>
                  <a:lnTo>
                    <a:pt x="190" y="58"/>
                  </a:lnTo>
                  <a:lnTo>
                    <a:pt x="190" y="59"/>
                  </a:lnTo>
                  <a:lnTo>
                    <a:pt x="190" y="61"/>
                  </a:lnTo>
                  <a:lnTo>
                    <a:pt x="193" y="59"/>
                  </a:lnTo>
                  <a:lnTo>
                    <a:pt x="193" y="61"/>
                  </a:lnTo>
                  <a:lnTo>
                    <a:pt x="196" y="61"/>
                  </a:lnTo>
                  <a:lnTo>
                    <a:pt x="197" y="61"/>
                  </a:lnTo>
                  <a:lnTo>
                    <a:pt x="197" y="56"/>
                  </a:lnTo>
                  <a:lnTo>
                    <a:pt x="197" y="53"/>
                  </a:lnTo>
                  <a:lnTo>
                    <a:pt x="196" y="52"/>
                  </a:lnTo>
                  <a:lnTo>
                    <a:pt x="194" y="52"/>
                  </a:lnTo>
                  <a:lnTo>
                    <a:pt x="193" y="52"/>
                  </a:lnTo>
                  <a:lnTo>
                    <a:pt x="193" y="53"/>
                  </a:lnTo>
                  <a:lnTo>
                    <a:pt x="190" y="53"/>
                  </a:lnTo>
                  <a:lnTo>
                    <a:pt x="190" y="52"/>
                  </a:lnTo>
                  <a:lnTo>
                    <a:pt x="188" y="52"/>
                  </a:lnTo>
                  <a:close/>
                  <a:moveTo>
                    <a:pt x="196" y="64"/>
                  </a:moveTo>
                  <a:lnTo>
                    <a:pt x="197" y="64"/>
                  </a:lnTo>
                  <a:lnTo>
                    <a:pt x="197" y="62"/>
                  </a:lnTo>
                  <a:lnTo>
                    <a:pt x="196" y="62"/>
                  </a:lnTo>
                  <a:lnTo>
                    <a:pt x="196" y="64"/>
                  </a:lnTo>
                  <a:close/>
                  <a:moveTo>
                    <a:pt x="197" y="81"/>
                  </a:moveTo>
                  <a:lnTo>
                    <a:pt x="199" y="81"/>
                  </a:lnTo>
                  <a:lnTo>
                    <a:pt x="197" y="81"/>
                  </a:lnTo>
                  <a:close/>
                  <a:moveTo>
                    <a:pt x="197" y="85"/>
                  </a:moveTo>
                  <a:lnTo>
                    <a:pt x="202" y="85"/>
                  </a:lnTo>
                  <a:lnTo>
                    <a:pt x="203" y="85"/>
                  </a:lnTo>
                  <a:lnTo>
                    <a:pt x="205" y="85"/>
                  </a:lnTo>
                  <a:lnTo>
                    <a:pt x="205" y="84"/>
                  </a:lnTo>
                  <a:lnTo>
                    <a:pt x="205" y="82"/>
                  </a:lnTo>
                  <a:lnTo>
                    <a:pt x="206" y="82"/>
                  </a:lnTo>
                  <a:lnTo>
                    <a:pt x="205" y="81"/>
                  </a:lnTo>
                  <a:lnTo>
                    <a:pt x="205" y="79"/>
                  </a:lnTo>
                  <a:lnTo>
                    <a:pt x="202" y="79"/>
                  </a:lnTo>
                  <a:lnTo>
                    <a:pt x="202" y="81"/>
                  </a:lnTo>
                  <a:lnTo>
                    <a:pt x="203" y="81"/>
                  </a:lnTo>
                  <a:lnTo>
                    <a:pt x="203" y="82"/>
                  </a:lnTo>
                  <a:lnTo>
                    <a:pt x="202" y="82"/>
                  </a:lnTo>
                  <a:lnTo>
                    <a:pt x="199" y="82"/>
                  </a:lnTo>
                  <a:lnTo>
                    <a:pt x="197" y="82"/>
                  </a:lnTo>
                  <a:lnTo>
                    <a:pt x="197" y="85"/>
                  </a:lnTo>
                  <a:close/>
                  <a:moveTo>
                    <a:pt x="206" y="211"/>
                  </a:moveTo>
                  <a:lnTo>
                    <a:pt x="206" y="215"/>
                  </a:lnTo>
                  <a:lnTo>
                    <a:pt x="206" y="217"/>
                  </a:lnTo>
                  <a:lnTo>
                    <a:pt x="206" y="218"/>
                  </a:lnTo>
                  <a:lnTo>
                    <a:pt x="211" y="218"/>
                  </a:lnTo>
                  <a:lnTo>
                    <a:pt x="214" y="218"/>
                  </a:lnTo>
                  <a:lnTo>
                    <a:pt x="214" y="223"/>
                  </a:lnTo>
                  <a:lnTo>
                    <a:pt x="215" y="223"/>
                  </a:lnTo>
                  <a:lnTo>
                    <a:pt x="215" y="221"/>
                  </a:lnTo>
                  <a:lnTo>
                    <a:pt x="215" y="218"/>
                  </a:lnTo>
                  <a:lnTo>
                    <a:pt x="218" y="218"/>
                  </a:lnTo>
                  <a:lnTo>
                    <a:pt x="223" y="218"/>
                  </a:lnTo>
                  <a:lnTo>
                    <a:pt x="223" y="220"/>
                  </a:lnTo>
                  <a:lnTo>
                    <a:pt x="223" y="223"/>
                  </a:lnTo>
                  <a:lnTo>
                    <a:pt x="224" y="223"/>
                  </a:lnTo>
                  <a:lnTo>
                    <a:pt x="229" y="223"/>
                  </a:lnTo>
                  <a:lnTo>
                    <a:pt x="232" y="223"/>
                  </a:lnTo>
                  <a:lnTo>
                    <a:pt x="232" y="221"/>
                  </a:lnTo>
                  <a:lnTo>
                    <a:pt x="232" y="220"/>
                  </a:lnTo>
                  <a:lnTo>
                    <a:pt x="232" y="218"/>
                  </a:lnTo>
                  <a:lnTo>
                    <a:pt x="235" y="218"/>
                  </a:lnTo>
                  <a:lnTo>
                    <a:pt x="238" y="218"/>
                  </a:lnTo>
                  <a:lnTo>
                    <a:pt x="238" y="217"/>
                  </a:lnTo>
                  <a:lnTo>
                    <a:pt x="239" y="217"/>
                  </a:lnTo>
                  <a:lnTo>
                    <a:pt x="239" y="214"/>
                  </a:lnTo>
                  <a:lnTo>
                    <a:pt x="239" y="212"/>
                  </a:lnTo>
                  <a:lnTo>
                    <a:pt x="239" y="211"/>
                  </a:lnTo>
                  <a:lnTo>
                    <a:pt x="239" y="206"/>
                  </a:lnTo>
                  <a:lnTo>
                    <a:pt x="238" y="206"/>
                  </a:lnTo>
                  <a:lnTo>
                    <a:pt x="233" y="206"/>
                  </a:lnTo>
                  <a:lnTo>
                    <a:pt x="232" y="206"/>
                  </a:lnTo>
                  <a:lnTo>
                    <a:pt x="229" y="206"/>
                  </a:lnTo>
                  <a:lnTo>
                    <a:pt x="227" y="206"/>
                  </a:lnTo>
                  <a:lnTo>
                    <a:pt x="226" y="206"/>
                  </a:lnTo>
                  <a:lnTo>
                    <a:pt x="226" y="208"/>
                  </a:lnTo>
                  <a:lnTo>
                    <a:pt x="223" y="208"/>
                  </a:lnTo>
                  <a:lnTo>
                    <a:pt x="223" y="206"/>
                  </a:lnTo>
                  <a:lnTo>
                    <a:pt x="221" y="206"/>
                  </a:lnTo>
                  <a:lnTo>
                    <a:pt x="220" y="206"/>
                  </a:lnTo>
                  <a:lnTo>
                    <a:pt x="218" y="206"/>
                  </a:lnTo>
                  <a:lnTo>
                    <a:pt x="217" y="206"/>
                  </a:lnTo>
                  <a:lnTo>
                    <a:pt x="215" y="206"/>
                  </a:lnTo>
                  <a:lnTo>
                    <a:pt x="214" y="206"/>
                  </a:lnTo>
                  <a:lnTo>
                    <a:pt x="209" y="206"/>
                  </a:lnTo>
                  <a:lnTo>
                    <a:pt x="209" y="203"/>
                  </a:lnTo>
                  <a:lnTo>
                    <a:pt x="206" y="203"/>
                  </a:lnTo>
                  <a:lnTo>
                    <a:pt x="206" y="206"/>
                  </a:lnTo>
                  <a:lnTo>
                    <a:pt x="206" y="211"/>
                  </a:lnTo>
                  <a:close/>
                  <a:moveTo>
                    <a:pt x="206" y="79"/>
                  </a:moveTo>
                  <a:lnTo>
                    <a:pt x="206" y="81"/>
                  </a:lnTo>
                  <a:lnTo>
                    <a:pt x="208" y="81"/>
                  </a:lnTo>
                  <a:lnTo>
                    <a:pt x="208" y="79"/>
                  </a:lnTo>
                  <a:lnTo>
                    <a:pt x="206" y="79"/>
                  </a:lnTo>
                  <a:close/>
                  <a:moveTo>
                    <a:pt x="255" y="25"/>
                  </a:moveTo>
                  <a:lnTo>
                    <a:pt x="255" y="29"/>
                  </a:lnTo>
                  <a:lnTo>
                    <a:pt x="264" y="29"/>
                  </a:lnTo>
                  <a:lnTo>
                    <a:pt x="267" y="29"/>
                  </a:lnTo>
                  <a:lnTo>
                    <a:pt x="267" y="28"/>
                  </a:lnTo>
                  <a:lnTo>
                    <a:pt x="268" y="28"/>
                  </a:lnTo>
                  <a:lnTo>
                    <a:pt x="268" y="25"/>
                  </a:lnTo>
                  <a:lnTo>
                    <a:pt x="267" y="25"/>
                  </a:lnTo>
                  <a:lnTo>
                    <a:pt x="267" y="22"/>
                  </a:lnTo>
                  <a:lnTo>
                    <a:pt x="265" y="22"/>
                  </a:lnTo>
                  <a:lnTo>
                    <a:pt x="265" y="17"/>
                  </a:lnTo>
                  <a:lnTo>
                    <a:pt x="264" y="17"/>
                  </a:lnTo>
                  <a:lnTo>
                    <a:pt x="261" y="17"/>
                  </a:lnTo>
                  <a:lnTo>
                    <a:pt x="259" y="17"/>
                  </a:lnTo>
                  <a:lnTo>
                    <a:pt x="259" y="19"/>
                  </a:lnTo>
                  <a:lnTo>
                    <a:pt x="259" y="22"/>
                  </a:lnTo>
                  <a:lnTo>
                    <a:pt x="258" y="22"/>
                  </a:lnTo>
                  <a:lnTo>
                    <a:pt x="258" y="25"/>
                  </a:lnTo>
                  <a:lnTo>
                    <a:pt x="255" y="25"/>
                  </a:lnTo>
                  <a:close/>
                  <a:moveTo>
                    <a:pt x="258" y="215"/>
                  </a:moveTo>
                  <a:lnTo>
                    <a:pt x="258" y="217"/>
                  </a:lnTo>
                  <a:lnTo>
                    <a:pt x="258" y="221"/>
                  </a:lnTo>
                  <a:lnTo>
                    <a:pt x="258" y="223"/>
                  </a:lnTo>
                  <a:lnTo>
                    <a:pt x="259" y="223"/>
                  </a:lnTo>
                  <a:lnTo>
                    <a:pt x="259" y="221"/>
                  </a:lnTo>
                  <a:lnTo>
                    <a:pt x="261" y="221"/>
                  </a:lnTo>
                  <a:lnTo>
                    <a:pt x="261" y="223"/>
                  </a:lnTo>
                  <a:lnTo>
                    <a:pt x="262" y="223"/>
                  </a:lnTo>
                  <a:lnTo>
                    <a:pt x="264" y="223"/>
                  </a:lnTo>
                  <a:lnTo>
                    <a:pt x="264" y="220"/>
                  </a:lnTo>
                  <a:lnTo>
                    <a:pt x="265" y="220"/>
                  </a:lnTo>
                  <a:lnTo>
                    <a:pt x="267" y="220"/>
                  </a:lnTo>
                  <a:lnTo>
                    <a:pt x="267" y="214"/>
                  </a:lnTo>
                  <a:lnTo>
                    <a:pt x="265" y="214"/>
                  </a:lnTo>
                  <a:lnTo>
                    <a:pt x="264" y="214"/>
                  </a:lnTo>
                  <a:lnTo>
                    <a:pt x="262" y="214"/>
                  </a:lnTo>
                  <a:lnTo>
                    <a:pt x="261" y="214"/>
                  </a:lnTo>
                  <a:lnTo>
                    <a:pt x="259" y="214"/>
                  </a:lnTo>
                  <a:lnTo>
                    <a:pt x="258" y="214"/>
                  </a:lnTo>
                  <a:lnTo>
                    <a:pt x="258" y="215"/>
                  </a:lnTo>
                  <a:close/>
                  <a:moveTo>
                    <a:pt x="265" y="137"/>
                  </a:moveTo>
                  <a:lnTo>
                    <a:pt x="265" y="138"/>
                  </a:lnTo>
                  <a:lnTo>
                    <a:pt x="265" y="140"/>
                  </a:lnTo>
                  <a:lnTo>
                    <a:pt x="268" y="140"/>
                  </a:lnTo>
                  <a:lnTo>
                    <a:pt x="271" y="140"/>
                  </a:lnTo>
                  <a:lnTo>
                    <a:pt x="274" y="140"/>
                  </a:lnTo>
                  <a:lnTo>
                    <a:pt x="274" y="138"/>
                  </a:lnTo>
                  <a:lnTo>
                    <a:pt x="274" y="137"/>
                  </a:lnTo>
                  <a:lnTo>
                    <a:pt x="273" y="137"/>
                  </a:lnTo>
                  <a:lnTo>
                    <a:pt x="267" y="137"/>
                  </a:lnTo>
                  <a:lnTo>
                    <a:pt x="265" y="137"/>
                  </a:lnTo>
                  <a:close/>
                  <a:moveTo>
                    <a:pt x="265" y="147"/>
                  </a:moveTo>
                  <a:lnTo>
                    <a:pt x="268" y="147"/>
                  </a:lnTo>
                  <a:lnTo>
                    <a:pt x="273" y="147"/>
                  </a:lnTo>
                  <a:lnTo>
                    <a:pt x="274" y="147"/>
                  </a:lnTo>
                  <a:lnTo>
                    <a:pt x="274" y="146"/>
                  </a:lnTo>
                  <a:lnTo>
                    <a:pt x="265" y="146"/>
                  </a:lnTo>
                  <a:lnTo>
                    <a:pt x="265" y="147"/>
                  </a:lnTo>
                  <a:close/>
                  <a:moveTo>
                    <a:pt x="276" y="232"/>
                  </a:moveTo>
                  <a:lnTo>
                    <a:pt x="277" y="231"/>
                  </a:lnTo>
                  <a:lnTo>
                    <a:pt x="279" y="227"/>
                  </a:lnTo>
                  <a:lnTo>
                    <a:pt x="274" y="227"/>
                  </a:lnTo>
                  <a:lnTo>
                    <a:pt x="276" y="232"/>
                  </a:lnTo>
                  <a:close/>
                  <a:moveTo>
                    <a:pt x="282" y="123"/>
                  </a:moveTo>
                  <a:lnTo>
                    <a:pt x="286" y="123"/>
                  </a:lnTo>
                  <a:lnTo>
                    <a:pt x="286" y="121"/>
                  </a:lnTo>
                  <a:lnTo>
                    <a:pt x="283" y="121"/>
                  </a:lnTo>
                  <a:lnTo>
                    <a:pt x="282" y="121"/>
                  </a:lnTo>
                  <a:lnTo>
                    <a:pt x="282" y="123"/>
                  </a:lnTo>
                  <a:close/>
                  <a:moveTo>
                    <a:pt x="288" y="125"/>
                  </a:moveTo>
                  <a:lnTo>
                    <a:pt x="288" y="126"/>
                  </a:lnTo>
                  <a:lnTo>
                    <a:pt x="289" y="126"/>
                  </a:lnTo>
                  <a:lnTo>
                    <a:pt x="291" y="126"/>
                  </a:lnTo>
                  <a:lnTo>
                    <a:pt x="291" y="125"/>
                  </a:lnTo>
                  <a:lnTo>
                    <a:pt x="289" y="125"/>
                  </a:lnTo>
                  <a:lnTo>
                    <a:pt x="288" y="125"/>
                  </a:lnTo>
                  <a:close/>
                  <a:moveTo>
                    <a:pt x="300" y="125"/>
                  </a:moveTo>
                  <a:lnTo>
                    <a:pt x="301" y="125"/>
                  </a:lnTo>
                  <a:lnTo>
                    <a:pt x="301" y="128"/>
                  </a:lnTo>
                  <a:lnTo>
                    <a:pt x="303" y="128"/>
                  </a:lnTo>
                  <a:lnTo>
                    <a:pt x="304" y="128"/>
                  </a:lnTo>
                  <a:lnTo>
                    <a:pt x="306" y="128"/>
                  </a:lnTo>
                  <a:lnTo>
                    <a:pt x="306" y="126"/>
                  </a:lnTo>
                  <a:lnTo>
                    <a:pt x="303" y="126"/>
                  </a:lnTo>
                  <a:lnTo>
                    <a:pt x="303" y="123"/>
                  </a:lnTo>
                  <a:lnTo>
                    <a:pt x="300" y="123"/>
                  </a:lnTo>
                  <a:lnTo>
                    <a:pt x="300" y="125"/>
                  </a:lnTo>
                  <a:close/>
                  <a:moveTo>
                    <a:pt x="125" y="191"/>
                  </a:moveTo>
                  <a:lnTo>
                    <a:pt x="126" y="191"/>
                  </a:lnTo>
                  <a:lnTo>
                    <a:pt x="126" y="193"/>
                  </a:lnTo>
                  <a:lnTo>
                    <a:pt x="128" y="193"/>
                  </a:lnTo>
                  <a:lnTo>
                    <a:pt x="128" y="191"/>
                  </a:lnTo>
                  <a:lnTo>
                    <a:pt x="129" y="191"/>
                  </a:lnTo>
                  <a:lnTo>
                    <a:pt x="129" y="193"/>
                  </a:lnTo>
                  <a:lnTo>
                    <a:pt x="129" y="194"/>
                  </a:lnTo>
                  <a:lnTo>
                    <a:pt x="131" y="194"/>
                  </a:lnTo>
                  <a:lnTo>
                    <a:pt x="132" y="194"/>
                  </a:lnTo>
                  <a:lnTo>
                    <a:pt x="134" y="194"/>
                  </a:lnTo>
                  <a:lnTo>
                    <a:pt x="135" y="194"/>
                  </a:lnTo>
                  <a:lnTo>
                    <a:pt x="137" y="194"/>
                  </a:lnTo>
                  <a:lnTo>
                    <a:pt x="137" y="193"/>
                  </a:lnTo>
                  <a:lnTo>
                    <a:pt x="135" y="193"/>
                  </a:lnTo>
                  <a:lnTo>
                    <a:pt x="135" y="191"/>
                  </a:lnTo>
                  <a:lnTo>
                    <a:pt x="137" y="191"/>
                  </a:lnTo>
                  <a:lnTo>
                    <a:pt x="137" y="190"/>
                  </a:lnTo>
                  <a:lnTo>
                    <a:pt x="125" y="190"/>
                  </a:lnTo>
                  <a:lnTo>
                    <a:pt x="125" y="191"/>
                  </a:lnTo>
                  <a:close/>
                  <a:moveTo>
                    <a:pt x="154" y="108"/>
                  </a:moveTo>
                  <a:lnTo>
                    <a:pt x="154" y="106"/>
                  </a:lnTo>
                  <a:lnTo>
                    <a:pt x="152" y="106"/>
                  </a:lnTo>
                  <a:lnTo>
                    <a:pt x="152" y="108"/>
                  </a:lnTo>
                  <a:lnTo>
                    <a:pt x="154" y="108"/>
                  </a:lnTo>
                  <a:close/>
                  <a:moveTo>
                    <a:pt x="197" y="68"/>
                  </a:moveTo>
                  <a:lnTo>
                    <a:pt x="197" y="78"/>
                  </a:lnTo>
                  <a:lnTo>
                    <a:pt x="197" y="79"/>
                  </a:lnTo>
                  <a:lnTo>
                    <a:pt x="199" y="79"/>
                  </a:lnTo>
                  <a:lnTo>
                    <a:pt x="202" y="79"/>
                  </a:lnTo>
                  <a:lnTo>
                    <a:pt x="202" y="78"/>
                  </a:lnTo>
                  <a:lnTo>
                    <a:pt x="202" y="76"/>
                  </a:lnTo>
                  <a:lnTo>
                    <a:pt x="202" y="75"/>
                  </a:lnTo>
                  <a:lnTo>
                    <a:pt x="202" y="73"/>
                  </a:lnTo>
                  <a:lnTo>
                    <a:pt x="197" y="73"/>
                  </a:lnTo>
                  <a:lnTo>
                    <a:pt x="197" y="72"/>
                  </a:lnTo>
                  <a:lnTo>
                    <a:pt x="199" y="72"/>
                  </a:lnTo>
                  <a:lnTo>
                    <a:pt x="200" y="72"/>
                  </a:lnTo>
                  <a:lnTo>
                    <a:pt x="202" y="72"/>
                  </a:lnTo>
                  <a:lnTo>
                    <a:pt x="205" y="72"/>
                  </a:lnTo>
                  <a:lnTo>
                    <a:pt x="205" y="70"/>
                  </a:lnTo>
                  <a:lnTo>
                    <a:pt x="205" y="68"/>
                  </a:lnTo>
                  <a:lnTo>
                    <a:pt x="202" y="68"/>
                  </a:lnTo>
                  <a:lnTo>
                    <a:pt x="197" y="68"/>
                  </a:lnTo>
                  <a:close/>
                  <a:moveTo>
                    <a:pt x="193" y="61"/>
                  </a:moveTo>
                  <a:lnTo>
                    <a:pt x="190" y="61"/>
                  </a:lnTo>
                  <a:lnTo>
                    <a:pt x="190" y="62"/>
                  </a:lnTo>
                  <a:lnTo>
                    <a:pt x="188" y="62"/>
                  </a:lnTo>
                  <a:lnTo>
                    <a:pt x="188" y="64"/>
                  </a:lnTo>
                  <a:lnTo>
                    <a:pt x="188" y="65"/>
                  </a:lnTo>
                  <a:lnTo>
                    <a:pt x="188" y="68"/>
                  </a:lnTo>
                  <a:lnTo>
                    <a:pt x="190" y="68"/>
                  </a:lnTo>
                  <a:lnTo>
                    <a:pt x="191" y="68"/>
                  </a:lnTo>
                  <a:lnTo>
                    <a:pt x="197" y="68"/>
                  </a:lnTo>
                  <a:lnTo>
                    <a:pt x="197" y="67"/>
                  </a:lnTo>
                  <a:lnTo>
                    <a:pt x="196" y="67"/>
                  </a:lnTo>
                  <a:lnTo>
                    <a:pt x="196" y="65"/>
                  </a:lnTo>
                  <a:lnTo>
                    <a:pt x="196" y="64"/>
                  </a:lnTo>
                  <a:lnTo>
                    <a:pt x="193" y="64"/>
                  </a:lnTo>
                  <a:lnTo>
                    <a:pt x="193" y="61"/>
                  </a:lnTo>
                  <a:close/>
                </a:path>
              </a:pathLst>
            </a:custGeom>
            <a:solidFill>
              <a:srgbClr val="9BBB5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2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121905" tIns="60952" rIns="121905" bIns="60952" rtlCol="0" anchor="ctr">
            <a:normAutofit/>
          </a:bodyPr>
          <a:lstStyle/>
          <a:p>
            <a:r>
              <a:rPr lang="en-US" altLang="zh-CN" dirty="0"/>
              <a:t>Maricopa County (AZ): The Silicon Desert</a:t>
            </a:r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C9FD10AD-B80F-3A58-C240-8715A68A2B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97973" y="3588321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845D6829-FED7-A038-71A4-7D84290F96B7}"/>
              </a:ext>
            </a:extLst>
          </p:cNvPr>
          <p:cNvCxnSpPr>
            <a:cxnSpLocks/>
            <a:stCxn id="10" idx="1"/>
            <a:endCxn id="4" idx="4"/>
          </p:cNvCxnSpPr>
          <p:nvPr/>
        </p:nvCxnSpPr>
        <p:spPr>
          <a:xfrm rot="10800000">
            <a:off x="6154251" y="3700875"/>
            <a:ext cx="282409" cy="30533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76818E55-36DB-BB63-3051-DEDA82DB1767}"/>
              </a:ext>
            </a:extLst>
          </p:cNvPr>
          <p:cNvSpPr/>
          <p:nvPr/>
        </p:nvSpPr>
        <p:spPr>
          <a:xfrm>
            <a:off x="6436659" y="3787567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Mesa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483091C8-F524-62A6-B51A-F8C2D66123BC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10854" y="3776111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DF66F02E-C1F2-887A-3AC6-1F19A69B14E5}"/>
              </a:ext>
            </a:extLst>
          </p:cNvPr>
          <p:cNvCxnSpPr>
            <a:cxnSpLocks/>
            <a:stCxn id="17" idx="1"/>
            <a:endCxn id="15" idx="4"/>
          </p:cNvCxnSpPr>
          <p:nvPr/>
        </p:nvCxnSpPr>
        <p:spPr>
          <a:xfrm rot="10800000">
            <a:off x="5867131" y="3888664"/>
            <a:ext cx="134204" cy="71473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BFB44702-E87E-8CD0-1F14-DEEA3F64BF7F}"/>
              </a:ext>
            </a:extLst>
          </p:cNvPr>
          <p:cNvSpPr/>
          <p:nvPr/>
        </p:nvSpPr>
        <p:spPr>
          <a:xfrm>
            <a:off x="6001335" y="4384757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Gilbert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5D2B0DFB-EA60-F063-6681-F82770F751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12639" y="3537521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797DC869-F898-4AB9-26EE-3C69BFB569F5}"/>
              </a:ext>
            </a:extLst>
          </p:cNvPr>
          <p:cNvCxnSpPr>
            <a:cxnSpLocks/>
            <a:stCxn id="21" idx="1"/>
            <a:endCxn id="19" idx="4"/>
          </p:cNvCxnSpPr>
          <p:nvPr/>
        </p:nvCxnSpPr>
        <p:spPr>
          <a:xfrm rot="10800000">
            <a:off x="4968916" y="3650075"/>
            <a:ext cx="454056" cy="155566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C7924363-C479-1F60-37D9-0A20F9083F38}"/>
              </a:ext>
            </a:extLst>
          </p:cNvPr>
          <p:cNvSpPr/>
          <p:nvPr/>
        </p:nvSpPr>
        <p:spPr>
          <a:xfrm>
            <a:off x="5422972" y="4987093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Phoenix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03863A51-0112-11D3-22BF-BFB6C394259E}"/>
              </a:ext>
            </a:extLst>
          </p:cNvPr>
          <p:cNvSpPr/>
          <p:nvPr/>
        </p:nvSpPr>
        <p:spPr>
          <a:xfrm>
            <a:off x="8856738" y="2349647"/>
            <a:ext cx="2120461" cy="908428"/>
          </a:xfrm>
          <a:prstGeom prst="parallelogram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1200"/>
          </a:p>
        </p:txBody>
      </p:sp>
      <p:sp>
        <p:nvSpPr>
          <p:cNvPr id="26" name="Parallelogram 25">
            <a:extLst>
              <a:ext uri="{FF2B5EF4-FFF2-40B4-BE49-F238E27FC236}">
                <a16:creationId xmlns:a16="http://schemas.microsoft.com/office/drawing/2014/main" id="{3DA529A8-0D85-529E-3529-304F15D11AAF}"/>
              </a:ext>
            </a:extLst>
          </p:cNvPr>
          <p:cNvSpPr/>
          <p:nvPr/>
        </p:nvSpPr>
        <p:spPr>
          <a:xfrm>
            <a:off x="8533811" y="3725134"/>
            <a:ext cx="2120461" cy="908428"/>
          </a:xfrm>
          <a:prstGeom prst="parallelogram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1200"/>
          </a:p>
        </p:txBody>
      </p:sp>
      <p:sp>
        <p:nvSpPr>
          <p:cNvPr id="27" name="Parallelogram 26">
            <a:extLst>
              <a:ext uri="{FF2B5EF4-FFF2-40B4-BE49-F238E27FC236}">
                <a16:creationId xmlns:a16="http://schemas.microsoft.com/office/drawing/2014/main" id="{E4BE5890-4D5A-3BD9-10C9-D4E5E1B29544}"/>
              </a:ext>
            </a:extLst>
          </p:cNvPr>
          <p:cNvSpPr/>
          <p:nvPr/>
        </p:nvSpPr>
        <p:spPr>
          <a:xfrm>
            <a:off x="8240387" y="5100619"/>
            <a:ext cx="2120461" cy="908428"/>
          </a:xfrm>
          <a:prstGeom prst="parallelogram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1200"/>
          </a:p>
        </p:txBody>
      </p:sp>
      <p:sp>
        <p:nvSpPr>
          <p:cNvPr id="29" name="Shape 2689">
            <a:extLst>
              <a:ext uri="{FF2B5EF4-FFF2-40B4-BE49-F238E27FC236}">
                <a16:creationId xmlns:a16="http://schemas.microsoft.com/office/drawing/2014/main" id="{542C2188-829B-CBC5-4EAE-201798F36571}"/>
              </a:ext>
            </a:extLst>
          </p:cNvPr>
          <p:cNvSpPr/>
          <p:nvPr/>
        </p:nvSpPr>
        <p:spPr>
          <a:xfrm>
            <a:off x="9614533" y="2546727"/>
            <a:ext cx="604871" cy="604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1291"/>
                </a:moveTo>
                <a:lnTo>
                  <a:pt x="18655" y="7364"/>
                </a:lnTo>
                <a:cubicBezTo>
                  <a:pt x="19739" y="7364"/>
                  <a:pt x="20618" y="8243"/>
                  <a:pt x="20618" y="9327"/>
                </a:cubicBezTo>
                <a:cubicBezTo>
                  <a:pt x="20618" y="10412"/>
                  <a:pt x="19739" y="11291"/>
                  <a:pt x="18655" y="11291"/>
                </a:cubicBezTo>
                <a:moveTo>
                  <a:pt x="17673" y="17182"/>
                </a:moveTo>
                <a:cubicBezTo>
                  <a:pt x="17673" y="17453"/>
                  <a:pt x="17453" y="17673"/>
                  <a:pt x="17182" y="17673"/>
                </a:cubicBezTo>
                <a:cubicBezTo>
                  <a:pt x="16911" y="17673"/>
                  <a:pt x="16691" y="17453"/>
                  <a:pt x="16691" y="17182"/>
                </a:cubicBezTo>
                <a:lnTo>
                  <a:pt x="16691" y="1473"/>
                </a:lnTo>
                <a:cubicBezTo>
                  <a:pt x="16691" y="1202"/>
                  <a:pt x="16911" y="982"/>
                  <a:pt x="17182" y="982"/>
                </a:cubicBezTo>
                <a:cubicBezTo>
                  <a:pt x="17453" y="982"/>
                  <a:pt x="17673" y="1202"/>
                  <a:pt x="17673" y="1473"/>
                </a:cubicBezTo>
                <a:cubicBezTo>
                  <a:pt x="17673" y="1473"/>
                  <a:pt x="17673" y="17182"/>
                  <a:pt x="17673" y="17182"/>
                </a:cubicBezTo>
                <a:close/>
                <a:moveTo>
                  <a:pt x="15709" y="15780"/>
                </a:moveTo>
                <a:lnTo>
                  <a:pt x="8836" y="13718"/>
                </a:lnTo>
                <a:lnTo>
                  <a:pt x="8836" y="4937"/>
                </a:lnTo>
                <a:lnTo>
                  <a:pt x="15709" y="2875"/>
                </a:lnTo>
                <a:cubicBezTo>
                  <a:pt x="15709" y="2875"/>
                  <a:pt x="15709" y="15780"/>
                  <a:pt x="15709" y="15780"/>
                </a:cubicBezTo>
                <a:close/>
                <a:moveTo>
                  <a:pt x="9479" y="19636"/>
                </a:moveTo>
                <a:lnTo>
                  <a:pt x="9697" y="20618"/>
                </a:lnTo>
                <a:lnTo>
                  <a:pt x="6775" y="20618"/>
                </a:lnTo>
                <a:lnTo>
                  <a:pt x="6558" y="19636"/>
                </a:lnTo>
                <a:cubicBezTo>
                  <a:pt x="6558" y="19636"/>
                  <a:pt x="9479" y="19636"/>
                  <a:pt x="9479" y="19636"/>
                </a:cubicBezTo>
                <a:close/>
                <a:moveTo>
                  <a:pt x="6339" y="18655"/>
                </a:moveTo>
                <a:lnTo>
                  <a:pt x="5356" y="14232"/>
                </a:lnTo>
                <a:lnTo>
                  <a:pt x="8176" y="14545"/>
                </a:lnTo>
                <a:lnTo>
                  <a:pt x="8360" y="14600"/>
                </a:lnTo>
                <a:lnTo>
                  <a:pt x="9260" y="18655"/>
                </a:lnTo>
                <a:cubicBezTo>
                  <a:pt x="9260" y="18655"/>
                  <a:pt x="6339" y="18655"/>
                  <a:pt x="6339" y="18655"/>
                </a:cubicBezTo>
                <a:close/>
                <a:moveTo>
                  <a:pt x="982" y="12764"/>
                </a:moveTo>
                <a:lnTo>
                  <a:pt x="982" y="10800"/>
                </a:lnTo>
                <a:lnTo>
                  <a:pt x="3436" y="10800"/>
                </a:lnTo>
                <a:cubicBezTo>
                  <a:pt x="3707" y="10800"/>
                  <a:pt x="3927" y="10581"/>
                  <a:pt x="3927" y="10309"/>
                </a:cubicBezTo>
                <a:cubicBezTo>
                  <a:pt x="3927" y="10038"/>
                  <a:pt x="3707" y="9818"/>
                  <a:pt x="3436" y="9818"/>
                </a:cubicBezTo>
                <a:lnTo>
                  <a:pt x="982" y="9818"/>
                </a:lnTo>
                <a:lnTo>
                  <a:pt x="982" y="8836"/>
                </a:lnTo>
                <a:lnTo>
                  <a:pt x="2455" y="8836"/>
                </a:lnTo>
                <a:cubicBezTo>
                  <a:pt x="2725" y="8836"/>
                  <a:pt x="2945" y="8617"/>
                  <a:pt x="2945" y="8345"/>
                </a:cubicBezTo>
                <a:cubicBezTo>
                  <a:pt x="2945" y="8075"/>
                  <a:pt x="2725" y="7855"/>
                  <a:pt x="2455" y="7855"/>
                </a:cubicBezTo>
                <a:lnTo>
                  <a:pt x="982" y="7855"/>
                </a:lnTo>
                <a:lnTo>
                  <a:pt x="982" y="5891"/>
                </a:lnTo>
                <a:lnTo>
                  <a:pt x="7855" y="5128"/>
                </a:lnTo>
                <a:lnTo>
                  <a:pt x="7855" y="13528"/>
                </a:lnTo>
                <a:cubicBezTo>
                  <a:pt x="7855" y="13528"/>
                  <a:pt x="982" y="12764"/>
                  <a:pt x="982" y="12764"/>
                </a:cubicBezTo>
                <a:close/>
                <a:moveTo>
                  <a:pt x="18655" y="6382"/>
                </a:moveTo>
                <a:lnTo>
                  <a:pt x="18655" y="1473"/>
                </a:lnTo>
                <a:cubicBezTo>
                  <a:pt x="18655" y="659"/>
                  <a:pt x="17995" y="0"/>
                  <a:pt x="17182" y="0"/>
                </a:cubicBezTo>
                <a:cubicBezTo>
                  <a:pt x="16368" y="0"/>
                  <a:pt x="15709" y="659"/>
                  <a:pt x="15709" y="1473"/>
                </a:cubicBezTo>
                <a:lnTo>
                  <a:pt x="15709" y="1850"/>
                </a:lnTo>
                <a:lnTo>
                  <a:pt x="8175" y="4110"/>
                </a:ln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12764"/>
                </a:lnTo>
                <a:cubicBezTo>
                  <a:pt x="0" y="13306"/>
                  <a:pt x="440" y="13745"/>
                  <a:pt x="982" y="13745"/>
                </a:cubicBezTo>
                <a:lnTo>
                  <a:pt x="4325" y="14117"/>
                </a:lnTo>
                <a:lnTo>
                  <a:pt x="5903" y="21216"/>
                </a:lnTo>
                <a:lnTo>
                  <a:pt x="5912" y="21214"/>
                </a:lnTo>
                <a:cubicBezTo>
                  <a:pt x="5961" y="21433"/>
                  <a:pt x="6148" y="21600"/>
                  <a:pt x="6382" y="21600"/>
                </a:cubicBezTo>
                <a:lnTo>
                  <a:pt x="10309" y="21600"/>
                </a:lnTo>
                <a:cubicBezTo>
                  <a:pt x="10580" y="21600"/>
                  <a:pt x="10800" y="21381"/>
                  <a:pt x="10800" y="21109"/>
                </a:cubicBezTo>
                <a:cubicBezTo>
                  <a:pt x="10800" y="21072"/>
                  <a:pt x="10787" y="21039"/>
                  <a:pt x="10779" y="21005"/>
                </a:cubicBezTo>
                <a:lnTo>
                  <a:pt x="10788" y="21003"/>
                </a:lnTo>
                <a:lnTo>
                  <a:pt x="9437" y="14923"/>
                </a:lnTo>
                <a:lnTo>
                  <a:pt x="15709" y="16805"/>
                </a:lnTo>
                <a:lnTo>
                  <a:pt x="15709" y="17182"/>
                </a:lnTo>
                <a:cubicBezTo>
                  <a:pt x="15709" y="17995"/>
                  <a:pt x="16368" y="18655"/>
                  <a:pt x="17182" y="18655"/>
                </a:cubicBezTo>
                <a:cubicBezTo>
                  <a:pt x="17995" y="18655"/>
                  <a:pt x="18655" y="17995"/>
                  <a:pt x="18655" y="17182"/>
                </a:cubicBezTo>
                <a:lnTo>
                  <a:pt x="18655" y="12273"/>
                </a:lnTo>
                <a:cubicBezTo>
                  <a:pt x="20281" y="12273"/>
                  <a:pt x="21600" y="10954"/>
                  <a:pt x="21600" y="9327"/>
                </a:cubicBezTo>
                <a:cubicBezTo>
                  <a:pt x="21600" y="7701"/>
                  <a:pt x="20281" y="6382"/>
                  <a:pt x="18655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2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0" name="Shape 2700">
            <a:extLst>
              <a:ext uri="{FF2B5EF4-FFF2-40B4-BE49-F238E27FC236}">
                <a16:creationId xmlns:a16="http://schemas.microsoft.com/office/drawing/2014/main" id="{C67BCB87-E568-F352-29A2-86C1A76BDEBE}"/>
              </a:ext>
            </a:extLst>
          </p:cNvPr>
          <p:cNvSpPr/>
          <p:nvPr/>
        </p:nvSpPr>
        <p:spPr>
          <a:xfrm>
            <a:off x="9273663" y="3879578"/>
            <a:ext cx="658164" cy="658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4" y="20618"/>
                </a:moveTo>
                <a:lnTo>
                  <a:pt x="15069" y="13232"/>
                </a:lnTo>
                <a:lnTo>
                  <a:pt x="15063" y="13228"/>
                </a:lnTo>
                <a:cubicBezTo>
                  <a:pt x="15472" y="12512"/>
                  <a:pt x="15709" y="11684"/>
                  <a:pt x="15709" y="10800"/>
                </a:cubicBezTo>
                <a:cubicBezTo>
                  <a:pt x="15709" y="9192"/>
                  <a:pt x="14932" y="7768"/>
                  <a:pt x="13737" y="6873"/>
                </a:cubicBezTo>
                <a:lnTo>
                  <a:pt x="19796" y="6873"/>
                </a:lnTo>
                <a:cubicBezTo>
                  <a:pt x="20322" y="8076"/>
                  <a:pt x="20618" y="9403"/>
                  <a:pt x="20618" y="10800"/>
                </a:cubicBezTo>
                <a:cubicBezTo>
                  <a:pt x="20618" y="16221"/>
                  <a:pt x="16225" y="20615"/>
                  <a:pt x="10804" y="20618"/>
                </a:cubicBezTo>
                <a:moveTo>
                  <a:pt x="9708" y="20554"/>
                </a:moveTo>
                <a:cubicBezTo>
                  <a:pt x="4800" y="20010"/>
                  <a:pt x="982" y="15853"/>
                  <a:pt x="982" y="10800"/>
                </a:cubicBezTo>
                <a:cubicBezTo>
                  <a:pt x="982" y="9010"/>
                  <a:pt x="1468" y="7337"/>
                  <a:pt x="2305" y="5892"/>
                </a:cubicBezTo>
                <a:lnTo>
                  <a:pt x="6452" y="13076"/>
                </a:lnTo>
                <a:cubicBezTo>
                  <a:pt x="7273" y="14640"/>
                  <a:pt x="8911" y="15709"/>
                  <a:pt x="10800" y="15709"/>
                </a:cubicBezTo>
                <a:cubicBezTo>
                  <a:pt x="11487" y="15709"/>
                  <a:pt x="12141" y="15567"/>
                  <a:pt x="12734" y="15312"/>
                </a:cubicBezTo>
                <a:cubicBezTo>
                  <a:pt x="12734" y="15312"/>
                  <a:pt x="9708" y="20554"/>
                  <a:pt x="9708" y="20554"/>
                </a:cubicBezTo>
                <a:close/>
                <a:moveTo>
                  <a:pt x="7315" y="12607"/>
                </a:moveTo>
                <a:cubicBezTo>
                  <a:pt x="7034" y="12065"/>
                  <a:pt x="6873" y="11452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cubicBezTo>
                  <a:pt x="9318" y="14727"/>
                  <a:pt x="8029" y="13906"/>
                  <a:pt x="7360" y="12694"/>
                </a:cubicBezTo>
                <a:lnTo>
                  <a:pt x="7364" y="12691"/>
                </a:lnTo>
                <a:cubicBezTo>
                  <a:pt x="7364" y="12691"/>
                  <a:pt x="7315" y="12607"/>
                  <a:pt x="7315" y="12607"/>
                </a:cubicBezTo>
                <a:close/>
                <a:moveTo>
                  <a:pt x="10800" y="982"/>
                </a:moveTo>
                <a:cubicBezTo>
                  <a:pt x="14432" y="982"/>
                  <a:pt x="17596" y="2959"/>
                  <a:pt x="19294" y="5891"/>
                </a:cubicBezTo>
                <a:lnTo>
                  <a:pt x="10800" y="5891"/>
                </a:lnTo>
                <a:cubicBezTo>
                  <a:pt x="8290" y="5891"/>
                  <a:pt x="6223" y="7776"/>
                  <a:pt x="5930" y="10207"/>
                </a:cubicBezTo>
                <a:lnTo>
                  <a:pt x="2909" y="4975"/>
                </a:lnTo>
                <a:cubicBezTo>
                  <a:pt x="4697" y="2557"/>
                  <a:pt x="7561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2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2" name="Shape 2702">
            <a:extLst>
              <a:ext uri="{FF2B5EF4-FFF2-40B4-BE49-F238E27FC236}">
                <a16:creationId xmlns:a16="http://schemas.microsoft.com/office/drawing/2014/main" id="{A281770C-A69E-E76F-8279-D4945451A7B9}"/>
              </a:ext>
            </a:extLst>
          </p:cNvPr>
          <p:cNvSpPr/>
          <p:nvPr/>
        </p:nvSpPr>
        <p:spPr>
          <a:xfrm>
            <a:off x="8951196" y="5218392"/>
            <a:ext cx="740169" cy="6728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520"/>
                </a:moveTo>
                <a:cubicBezTo>
                  <a:pt x="7396" y="20520"/>
                  <a:pt x="4399" y="18805"/>
                  <a:pt x="2638" y="16200"/>
                </a:cubicBezTo>
                <a:lnTo>
                  <a:pt x="9966" y="16200"/>
                </a:lnTo>
                <a:cubicBezTo>
                  <a:pt x="10478" y="17309"/>
                  <a:pt x="12251" y="18900"/>
                  <a:pt x="13500" y="18900"/>
                </a:cubicBezTo>
                <a:cubicBezTo>
                  <a:pt x="14973" y="18900"/>
                  <a:pt x="16200" y="17820"/>
                  <a:pt x="16200" y="15660"/>
                </a:cubicBezTo>
                <a:cubicBezTo>
                  <a:pt x="16200" y="13500"/>
                  <a:pt x="14973" y="12420"/>
                  <a:pt x="13500" y="12420"/>
                </a:cubicBezTo>
                <a:cubicBezTo>
                  <a:pt x="12241" y="12420"/>
                  <a:pt x="10447" y="13973"/>
                  <a:pt x="9953" y="15120"/>
                </a:cubicBezTo>
                <a:lnTo>
                  <a:pt x="2014" y="15120"/>
                </a:lnTo>
                <a:cubicBezTo>
                  <a:pt x="1359" y="13817"/>
                  <a:pt x="982" y="12354"/>
                  <a:pt x="982" y="10800"/>
                </a:cubicBezTo>
                <a:cubicBezTo>
                  <a:pt x="982" y="9246"/>
                  <a:pt x="1359" y="7783"/>
                  <a:pt x="2014" y="6480"/>
                </a:cubicBezTo>
                <a:lnTo>
                  <a:pt x="9966" y="6480"/>
                </a:lnTo>
                <a:cubicBezTo>
                  <a:pt x="10478" y="7589"/>
                  <a:pt x="12252" y="9180"/>
                  <a:pt x="13500" y="9180"/>
                </a:cubicBezTo>
                <a:cubicBezTo>
                  <a:pt x="14973" y="9180"/>
                  <a:pt x="16200" y="8100"/>
                  <a:pt x="16200" y="5940"/>
                </a:cubicBezTo>
                <a:cubicBezTo>
                  <a:pt x="16200" y="3780"/>
                  <a:pt x="14973" y="2700"/>
                  <a:pt x="13500" y="2700"/>
                </a:cubicBezTo>
                <a:cubicBezTo>
                  <a:pt x="12241" y="2700"/>
                  <a:pt x="10447" y="4253"/>
                  <a:pt x="9953" y="5400"/>
                </a:cubicBezTo>
                <a:lnTo>
                  <a:pt x="2638" y="5400"/>
                </a:lnTo>
                <a:cubicBezTo>
                  <a:pt x="4399" y="2796"/>
                  <a:pt x="7396" y="1080"/>
                  <a:pt x="10800" y="1080"/>
                </a:cubicBezTo>
                <a:cubicBezTo>
                  <a:pt x="16038" y="1080"/>
                  <a:pt x="20306" y="5145"/>
                  <a:pt x="20590" y="10260"/>
                </a:cubicBezTo>
                <a:lnTo>
                  <a:pt x="10652" y="10260"/>
                </a:lnTo>
                <a:cubicBezTo>
                  <a:pt x="10140" y="9151"/>
                  <a:pt x="8367" y="7560"/>
                  <a:pt x="7118" y="7560"/>
                </a:cubicBezTo>
                <a:cubicBezTo>
                  <a:pt x="5645" y="7560"/>
                  <a:pt x="4418" y="8640"/>
                  <a:pt x="4418" y="10800"/>
                </a:cubicBezTo>
                <a:cubicBezTo>
                  <a:pt x="4418" y="12960"/>
                  <a:pt x="5645" y="14040"/>
                  <a:pt x="7118" y="14040"/>
                </a:cubicBezTo>
                <a:cubicBezTo>
                  <a:pt x="8377" y="14040"/>
                  <a:pt x="10171" y="12488"/>
                  <a:pt x="10665" y="11340"/>
                </a:cubicBezTo>
                <a:lnTo>
                  <a:pt x="20590" y="11340"/>
                </a:lnTo>
                <a:cubicBezTo>
                  <a:pt x="20306" y="16456"/>
                  <a:pt x="16038" y="20520"/>
                  <a:pt x="10800" y="20520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2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121905" tIns="60952" rIns="121905" bIns="60952" rtlCol="0" anchor="ctr">
            <a:normAutofit fontScale="90000"/>
          </a:bodyPr>
          <a:lstStyle/>
          <a:p>
            <a:r>
              <a:rPr lang="en-US" altLang="zh-CN" dirty="0"/>
              <a:t>San Diego County, CA: </a:t>
            </a:r>
            <a:br>
              <a:rPr lang="en-US" altLang="zh-CN" dirty="0"/>
            </a:br>
            <a:r>
              <a:rPr lang="en-US" altLang="zh-CN" dirty="0"/>
              <a:t>The Balanced Heavyweight</a:t>
            </a:r>
          </a:p>
        </p:txBody>
      </p:sp>
      <p:sp>
        <p:nvSpPr>
          <p:cNvPr id="2422" name="Freeform 457">
            <a:extLst>
              <a:ext uri="{FF2B5EF4-FFF2-40B4-BE49-F238E27FC236}">
                <a16:creationId xmlns:a16="http://schemas.microsoft.com/office/drawing/2014/main" id="{13FDDF9A-2DDA-4583-57A7-48304BF6CF88}"/>
              </a:ext>
            </a:extLst>
          </p:cNvPr>
          <p:cNvSpPr>
            <a:spLocks noEditPoints="1"/>
          </p:cNvSpPr>
          <p:nvPr/>
        </p:nvSpPr>
        <p:spPr bwMode="auto">
          <a:xfrm>
            <a:off x="1775520" y="1508788"/>
            <a:ext cx="6360584" cy="4881033"/>
          </a:xfrm>
          <a:custGeom>
            <a:avLst/>
            <a:gdLst>
              <a:gd name="T0" fmla="*/ 736 w 3005"/>
              <a:gd name="T1" fmla="*/ 1719 h 2306"/>
              <a:gd name="T2" fmla="*/ 743 w 3005"/>
              <a:gd name="T3" fmla="*/ 1741 h 2306"/>
              <a:gd name="T4" fmla="*/ 554 w 3005"/>
              <a:gd name="T5" fmla="*/ 76 h 2306"/>
              <a:gd name="T6" fmla="*/ 710 w 3005"/>
              <a:gd name="T7" fmla="*/ 175 h 2306"/>
              <a:gd name="T8" fmla="*/ 969 w 3005"/>
              <a:gd name="T9" fmla="*/ 177 h 2306"/>
              <a:gd name="T10" fmla="*/ 1323 w 3005"/>
              <a:gd name="T11" fmla="*/ 185 h 2306"/>
              <a:gd name="T12" fmla="*/ 1706 w 3005"/>
              <a:gd name="T13" fmla="*/ 186 h 2306"/>
              <a:gd name="T14" fmla="*/ 2182 w 3005"/>
              <a:gd name="T15" fmla="*/ 186 h 2306"/>
              <a:gd name="T16" fmla="*/ 2819 w 3005"/>
              <a:gd name="T17" fmla="*/ 184 h 2306"/>
              <a:gd name="T18" fmla="*/ 2998 w 3005"/>
              <a:gd name="T19" fmla="*/ 462 h 2306"/>
              <a:gd name="T20" fmla="*/ 2971 w 3005"/>
              <a:gd name="T21" fmla="*/ 1026 h 2306"/>
              <a:gd name="T22" fmla="*/ 2962 w 3005"/>
              <a:gd name="T23" fmla="*/ 1541 h 2306"/>
              <a:gd name="T24" fmla="*/ 2955 w 3005"/>
              <a:gd name="T25" fmla="*/ 1970 h 2306"/>
              <a:gd name="T26" fmla="*/ 2143 w 3005"/>
              <a:gd name="T27" fmla="*/ 2184 h 2306"/>
              <a:gd name="T28" fmla="*/ 932 w 3005"/>
              <a:gd name="T29" fmla="*/ 2272 h 2306"/>
              <a:gd name="T30" fmla="*/ 918 w 3005"/>
              <a:gd name="T31" fmla="*/ 2163 h 2306"/>
              <a:gd name="T32" fmla="*/ 875 w 3005"/>
              <a:gd name="T33" fmla="*/ 2021 h 2306"/>
              <a:gd name="T34" fmla="*/ 800 w 3005"/>
              <a:gd name="T35" fmla="*/ 1947 h 2306"/>
              <a:gd name="T36" fmla="*/ 745 w 3005"/>
              <a:gd name="T37" fmla="*/ 1897 h 2306"/>
              <a:gd name="T38" fmla="*/ 805 w 3005"/>
              <a:gd name="T39" fmla="*/ 1884 h 2306"/>
              <a:gd name="T40" fmla="*/ 857 w 3005"/>
              <a:gd name="T41" fmla="*/ 1942 h 2306"/>
              <a:gd name="T42" fmla="*/ 864 w 3005"/>
              <a:gd name="T43" fmla="*/ 1965 h 2306"/>
              <a:gd name="T44" fmla="*/ 889 w 3005"/>
              <a:gd name="T45" fmla="*/ 2026 h 2306"/>
              <a:gd name="T46" fmla="*/ 914 w 3005"/>
              <a:gd name="T47" fmla="*/ 2087 h 2306"/>
              <a:gd name="T48" fmla="*/ 927 w 3005"/>
              <a:gd name="T49" fmla="*/ 2104 h 2306"/>
              <a:gd name="T50" fmla="*/ 942 w 3005"/>
              <a:gd name="T51" fmla="*/ 2177 h 2306"/>
              <a:gd name="T52" fmla="*/ 985 w 3005"/>
              <a:gd name="T53" fmla="*/ 2157 h 2306"/>
              <a:gd name="T54" fmla="*/ 987 w 3005"/>
              <a:gd name="T55" fmla="*/ 2116 h 2306"/>
              <a:gd name="T56" fmla="*/ 969 w 3005"/>
              <a:gd name="T57" fmla="*/ 2068 h 2306"/>
              <a:gd name="T58" fmla="*/ 958 w 3005"/>
              <a:gd name="T59" fmla="*/ 2037 h 2306"/>
              <a:gd name="T60" fmla="*/ 940 w 3005"/>
              <a:gd name="T61" fmla="*/ 1971 h 2306"/>
              <a:gd name="T62" fmla="*/ 912 w 3005"/>
              <a:gd name="T63" fmla="*/ 1943 h 2306"/>
              <a:gd name="T64" fmla="*/ 863 w 3005"/>
              <a:gd name="T65" fmla="*/ 1912 h 2306"/>
              <a:gd name="T66" fmla="*/ 838 w 3005"/>
              <a:gd name="T67" fmla="*/ 1881 h 2306"/>
              <a:gd name="T68" fmla="*/ 801 w 3005"/>
              <a:gd name="T69" fmla="*/ 1854 h 2306"/>
              <a:gd name="T70" fmla="*/ 745 w 3005"/>
              <a:gd name="T71" fmla="*/ 1868 h 2306"/>
              <a:gd name="T72" fmla="*/ 713 w 3005"/>
              <a:gd name="T73" fmla="*/ 1890 h 2306"/>
              <a:gd name="T74" fmla="*/ 717 w 3005"/>
              <a:gd name="T75" fmla="*/ 1948 h 2306"/>
              <a:gd name="T76" fmla="*/ 696 w 3005"/>
              <a:gd name="T77" fmla="*/ 1976 h 2306"/>
              <a:gd name="T78" fmla="*/ 676 w 3005"/>
              <a:gd name="T79" fmla="*/ 1916 h 2306"/>
              <a:gd name="T80" fmla="*/ 675 w 3005"/>
              <a:gd name="T81" fmla="*/ 1848 h 2306"/>
              <a:gd name="T82" fmla="*/ 681 w 3005"/>
              <a:gd name="T83" fmla="*/ 1786 h 2306"/>
              <a:gd name="T84" fmla="*/ 726 w 3005"/>
              <a:gd name="T85" fmla="*/ 1755 h 2306"/>
              <a:gd name="T86" fmla="*/ 763 w 3005"/>
              <a:gd name="T87" fmla="*/ 1700 h 2306"/>
              <a:gd name="T88" fmla="*/ 726 w 3005"/>
              <a:gd name="T89" fmla="*/ 1688 h 2306"/>
              <a:gd name="T90" fmla="*/ 686 w 3005"/>
              <a:gd name="T91" fmla="*/ 1717 h 2306"/>
              <a:gd name="T92" fmla="*/ 698 w 3005"/>
              <a:gd name="T93" fmla="*/ 1755 h 2306"/>
              <a:gd name="T94" fmla="*/ 677 w 3005"/>
              <a:gd name="T95" fmla="*/ 1708 h 2306"/>
              <a:gd name="T96" fmla="*/ 627 w 3005"/>
              <a:gd name="T97" fmla="*/ 1627 h 2306"/>
              <a:gd name="T98" fmla="*/ 646 w 3005"/>
              <a:gd name="T99" fmla="*/ 1558 h 2306"/>
              <a:gd name="T100" fmla="*/ 680 w 3005"/>
              <a:gd name="T101" fmla="*/ 1453 h 2306"/>
              <a:gd name="T102" fmla="*/ 653 w 3005"/>
              <a:gd name="T103" fmla="*/ 1312 h 2306"/>
              <a:gd name="T104" fmla="*/ 637 w 3005"/>
              <a:gd name="T105" fmla="*/ 1220 h 2306"/>
              <a:gd name="T106" fmla="*/ 594 w 3005"/>
              <a:gd name="T107" fmla="*/ 1110 h 2306"/>
              <a:gd name="T108" fmla="*/ 561 w 3005"/>
              <a:gd name="T109" fmla="*/ 995 h 2306"/>
              <a:gd name="T110" fmla="*/ 508 w 3005"/>
              <a:gd name="T111" fmla="*/ 874 h 2306"/>
              <a:gd name="T112" fmla="*/ 447 w 3005"/>
              <a:gd name="T113" fmla="*/ 778 h 2306"/>
              <a:gd name="T114" fmla="*/ 396 w 3005"/>
              <a:gd name="T115" fmla="*/ 700 h 2306"/>
              <a:gd name="T116" fmla="*/ 356 w 3005"/>
              <a:gd name="T117" fmla="*/ 651 h 2306"/>
              <a:gd name="T118" fmla="*/ 253 w 3005"/>
              <a:gd name="T119" fmla="*/ 503 h 2306"/>
              <a:gd name="T120" fmla="*/ 93 w 3005"/>
              <a:gd name="T121" fmla="*/ 334 h 2306"/>
              <a:gd name="T122" fmla="*/ 3 w 3005"/>
              <a:gd name="T123" fmla="*/ 267 h 2306"/>
              <a:gd name="T124" fmla="*/ 174 w 3005"/>
              <a:gd name="T125" fmla="*/ 0 h 2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5" h="2306">
                <a:moveTo>
                  <a:pt x="761" y="1736"/>
                </a:moveTo>
                <a:lnTo>
                  <a:pt x="762" y="1739"/>
                </a:lnTo>
                <a:lnTo>
                  <a:pt x="761" y="1738"/>
                </a:lnTo>
                <a:lnTo>
                  <a:pt x="761" y="1736"/>
                </a:lnTo>
                <a:lnTo>
                  <a:pt x="760" y="1736"/>
                </a:lnTo>
                <a:lnTo>
                  <a:pt x="760" y="1734"/>
                </a:lnTo>
                <a:lnTo>
                  <a:pt x="761" y="1736"/>
                </a:lnTo>
                <a:close/>
                <a:moveTo>
                  <a:pt x="723" y="1728"/>
                </a:moveTo>
                <a:lnTo>
                  <a:pt x="722" y="1730"/>
                </a:lnTo>
                <a:lnTo>
                  <a:pt x="720" y="1731"/>
                </a:lnTo>
                <a:lnTo>
                  <a:pt x="720" y="1733"/>
                </a:lnTo>
                <a:lnTo>
                  <a:pt x="720" y="1734"/>
                </a:lnTo>
                <a:lnTo>
                  <a:pt x="720" y="1736"/>
                </a:lnTo>
                <a:lnTo>
                  <a:pt x="720" y="1737"/>
                </a:lnTo>
                <a:lnTo>
                  <a:pt x="720" y="1738"/>
                </a:lnTo>
                <a:lnTo>
                  <a:pt x="720" y="1739"/>
                </a:lnTo>
                <a:lnTo>
                  <a:pt x="720" y="1740"/>
                </a:lnTo>
                <a:lnTo>
                  <a:pt x="719" y="1740"/>
                </a:lnTo>
                <a:lnTo>
                  <a:pt x="719" y="1741"/>
                </a:lnTo>
                <a:lnTo>
                  <a:pt x="719" y="1742"/>
                </a:lnTo>
                <a:lnTo>
                  <a:pt x="718" y="1742"/>
                </a:lnTo>
                <a:lnTo>
                  <a:pt x="718" y="1744"/>
                </a:lnTo>
                <a:lnTo>
                  <a:pt x="717" y="1745"/>
                </a:lnTo>
                <a:lnTo>
                  <a:pt x="715" y="1745"/>
                </a:lnTo>
                <a:lnTo>
                  <a:pt x="714" y="1744"/>
                </a:lnTo>
                <a:lnTo>
                  <a:pt x="713" y="1744"/>
                </a:lnTo>
                <a:lnTo>
                  <a:pt x="711" y="1744"/>
                </a:lnTo>
                <a:lnTo>
                  <a:pt x="711" y="1745"/>
                </a:lnTo>
                <a:lnTo>
                  <a:pt x="710" y="1746"/>
                </a:lnTo>
                <a:lnTo>
                  <a:pt x="709" y="1746"/>
                </a:lnTo>
                <a:lnTo>
                  <a:pt x="708" y="1746"/>
                </a:lnTo>
                <a:lnTo>
                  <a:pt x="707" y="1746"/>
                </a:lnTo>
                <a:lnTo>
                  <a:pt x="706" y="1745"/>
                </a:lnTo>
                <a:lnTo>
                  <a:pt x="706" y="1744"/>
                </a:lnTo>
                <a:lnTo>
                  <a:pt x="706" y="1742"/>
                </a:lnTo>
                <a:lnTo>
                  <a:pt x="707" y="1741"/>
                </a:lnTo>
                <a:lnTo>
                  <a:pt x="707" y="1740"/>
                </a:lnTo>
                <a:lnTo>
                  <a:pt x="706" y="1739"/>
                </a:lnTo>
                <a:lnTo>
                  <a:pt x="705" y="1739"/>
                </a:lnTo>
                <a:lnTo>
                  <a:pt x="703" y="1739"/>
                </a:lnTo>
                <a:lnTo>
                  <a:pt x="705" y="1738"/>
                </a:lnTo>
                <a:lnTo>
                  <a:pt x="703" y="1737"/>
                </a:lnTo>
                <a:lnTo>
                  <a:pt x="702" y="1737"/>
                </a:lnTo>
                <a:lnTo>
                  <a:pt x="701" y="1736"/>
                </a:lnTo>
                <a:lnTo>
                  <a:pt x="701" y="1734"/>
                </a:lnTo>
                <a:lnTo>
                  <a:pt x="702" y="1733"/>
                </a:lnTo>
                <a:lnTo>
                  <a:pt x="702" y="1732"/>
                </a:lnTo>
                <a:lnTo>
                  <a:pt x="703" y="1731"/>
                </a:lnTo>
                <a:lnTo>
                  <a:pt x="705" y="1731"/>
                </a:lnTo>
                <a:lnTo>
                  <a:pt x="706" y="1730"/>
                </a:lnTo>
                <a:lnTo>
                  <a:pt x="708" y="1730"/>
                </a:lnTo>
                <a:lnTo>
                  <a:pt x="709" y="1730"/>
                </a:lnTo>
                <a:lnTo>
                  <a:pt x="709" y="1731"/>
                </a:lnTo>
                <a:lnTo>
                  <a:pt x="709" y="1732"/>
                </a:lnTo>
                <a:lnTo>
                  <a:pt x="709" y="1733"/>
                </a:lnTo>
                <a:lnTo>
                  <a:pt x="710" y="1734"/>
                </a:lnTo>
                <a:lnTo>
                  <a:pt x="711" y="1734"/>
                </a:lnTo>
                <a:lnTo>
                  <a:pt x="711" y="1733"/>
                </a:lnTo>
                <a:lnTo>
                  <a:pt x="713" y="1733"/>
                </a:lnTo>
                <a:lnTo>
                  <a:pt x="713" y="1732"/>
                </a:lnTo>
                <a:lnTo>
                  <a:pt x="713" y="1731"/>
                </a:lnTo>
                <a:lnTo>
                  <a:pt x="713" y="1730"/>
                </a:lnTo>
                <a:lnTo>
                  <a:pt x="714" y="1730"/>
                </a:lnTo>
                <a:lnTo>
                  <a:pt x="715" y="1730"/>
                </a:lnTo>
                <a:lnTo>
                  <a:pt x="716" y="1730"/>
                </a:lnTo>
                <a:lnTo>
                  <a:pt x="717" y="1729"/>
                </a:lnTo>
                <a:lnTo>
                  <a:pt x="719" y="1728"/>
                </a:lnTo>
                <a:lnTo>
                  <a:pt x="720" y="1726"/>
                </a:lnTo>
                <a:lnTo>
                  <a:pt x="722" y="1726"/>
                </a:lnTo>
                <a:lnTo>
                  <a:pt x="723" y="1728"/>
                </a:lnTo>
                <a:close/>
                <a:moveTo>
                  <a:pt x="737" y="1722"/>
                </a:moveTo>
                <a:lnTo>
                  <a:pt x="737" y="1723"/>
                </a:lnTo>
                <a:lnTo>
                  <a:pt x="736" y="1723"/>
                </a:lnTo>
                <a:lnTo>
                  <a:pt x="735" y="1722"/>
                </a:lnTo>
                <a:lnTo>
                  <a:pt x="734" y="1722"/>
                </a:lnTo>
                <a:lnTo>
                  <a:pt x="733" y="1721"/>
                </a:lnTo>
                <a:lnTo>
                  <a:pt x="734" y="1720"/>
                </a:lnTo>
                <a:lnTo>
                  <a:pt x="734" y="1719"/>
                </a:lnTo>
                <a:lnTo>
                  <a:pt x="735" y="1719"/>
                </a:lnTo>
                <a:lnTo>
                  <a:pt x="735" y="1717"/>
                </a:lnTo>
                <a:lnTo>
                  <a:pt x="736" y="1717"/>
                </a:lnTo>
                <a:lnTo>
                  <a:pt x="736" y="1719"/>
                </a:lnTo>
                <a:lnTo>
                  <a:pt x="736" y="1720"/>
                </a:lnTo>
                <a:lnTo>
                  <a:pt x="737" y="1722"/>
                </a:lnTo>
                <a:close/>
                <a:moveTo>
                  <a:pt x="739" y="1709"/>
                </a:moveTo>
                <a:lnTo>
                  <a:pt x="740" y="1709"/>
                </a:lnTo>
                <a:lnTo>
                  <a:pt x="741" y="1709"/>
                </a:lnTo>
                <a:lnTo>
                  <a:pt x="741" y="1711"/>
                </a:lnTo>
                <a:lnTo>
                  <a:pt x="740" y="1712"/>
                </a:lnTo>
                <a:lnTo>
                  <a:pt x="737" y="1713"/>
                </a:lnTo>
                <a:lnTo>
                  <a:pt x="736" y="1714"/>
                </a:lnTo>
                <a:lnTo>
                  <a:pt x="735" y="1712"/>
                </a:lnTo>
                <a:lnTo>
                  <a:pt x="736" y="1708"/>
                </a:lnTo>
                <a:lnTo>
                  <a:pt x="739" y="1709"/>
                </a:lnTo>
                <a:close/>
                <a:moveTo>
                  <a:pt x="731" y="1708"/>
                </a:moveTo>
                <a:lnTo>
                  <a:pt x="729" y="1708"/>
                </a:lnTo>
                <a:lnTo>
                  <a:pt x="729" y="1707"/>
                </a:lnTo>
                <a:lnTo>
                  <a:pt x="731" y="1707"/>
                </a:lnTo>
                <a:lnTo>
                  <a:pt x="731" y="1708"/>
                </a:lnTo>
                <a:close/>
                <a:moveTo>
                  <a:pt x="755" y="1724"/>
                </a:moveTo>
                <a:lnTo>
                  <a:pt x="758" y="1726"/>
                </a:lnTo>
                <a:lnTo>
                  <a:pt x="758" y="1728"/>
                </a:lnTo>
                <a:lnTo>
                  <a:pt x="758" y="1729"/>
                </a:lnTo>
                <a:lnTo>
                  <a:pt x="758" y="1731"/>
                </a:lnTo>
                <a:lnTo>
                  <a:pt x="758" y="1732"/>
                </a:lnTo>
                <a:lnTo>
                  <a:pt x="757" y="1732"/>
                </a:lnTo>
                <a:lnTo>
                  <a:pt x="757" y="1733"/>
                </a:lnTo>
                <a:lnTo>
                  <a:pt x="755" y="1732"/>
                </a:lnTo>
                <a:lnTo>
                  <a:pt x="754" y="1732"/>
                </a:lnTo>
                <a:lnTo>
                  <a:pt x="753" y="1731"/>
                </a:lnTo>
                <a:lnTo>
                  <a:pt x="752" y="1731"/>
                </a:lnTo>
                <a:lnTo>
                  <a:pt x="751" y="1730"/>
                </a:lnTo>
                <a:lnTo>
                  <a:pt x="750" y="1730"/>
                </a:lnTo>
                <a:lnTo>
                  <a:pt x="749" y="1729"/>
                </a:lnTo>
                <a:lnTo>
                  <a:pt x="749" y="1728"/>
                </a:lnTo>
                <a:lnTo>
                  <a:pt x="748" y="1728"/>
                </a:lnTo>
                <a:lnTo>
                  <a:pt x="748" y="1729"/>
                </a:lnTo>
                <a:lnTo>
                  <a:pt x="748" y="1730"/>
                </a:lnTo>
                <a:lnTo>
                  <a:pt x="748" y="1731"/>
                </a:lnTo>
                <a:lnTo>
                  <a:pt x="748" y="1732"/>
                </a:lnTo>
                <a:lnTo>
                  <a:pt x="749" y="1733"/>
                </a:lnTo>
                <a:lnTo>
                  <a:pt x="751" y="1737"/>
                </a:lnTo>
                <a:lnTo>
                  <a:pt x="753" y="1739"/>
                </a:lnTo>
                <a:lnTo>
                  <a:pt x="755" y="1740"/>
                </a:lnTo>
                <a:lnTo>
                  <a:pt x="757" y="1740"/>
                </a:lnTo>
                <a:lnTo>
                  <a:pt x="757" y="1741"/>
                </a:lnTo>
                <a:lnTo>
                  <a:pt x="758" y="1741"/>
                </a:lnTo>
                <a:lnTo>
                  <a:pt x="759" y="1741"/>
                </a:lnTo>
                <a:lnTo>
                  <a:pt x="760" y="1741"/>
                </a:lnTo>
                <a:lnTo>
                  <a:pt x="760" y="1742"/>
                </a:lnTo>
                <a:lnTo>
                  <a:pt x="761" y="1742"/>
                </a:lnTo>
                <a:lnTo>
                  <a:pt x="762" y="1742"/>
                </a:lnTo>
                <a:lnTo>
                  <a:pt x="763" y="1744"/>
                </a:lnTo>
                <a:lnTo>
                  <a:pt x="763" y="1745"/>
                </a:lnTo>
                <a:lnTo>
                  <a:pt x="763" y="1746"/>
                </a:lnTo>
                <a:lnTo>
                  <a:pt x="763" y="1747"/>
                </a:lnTo>
                <a:lnTo>
                  <a:pt x="763" y="1748"/>
                </a:lnTo>
                <a:lnTo>
                  <a:pt x="763" y="1749"/>
                </a:lnTo>
                <a:lnTo>
                  <a:pt x="763" y="1750"/>
                </a:lnTo>
                <a:lnTo>
                  <a:pt x="766" y="1749"/>
                </a:lnTo>
                <a:lnTo>
                  <a:pt x="765" y="1750"/>
                </a:lnTo>
                <a:lnTo>
                  <a:pt x="763" y="1750"/>
                </a:lnTo>
                <a:lnTo>
                  <a:pt x="763" y="1751"/>
                </a:lnTo>
                <a:lnTo>
                  <a:pt x="763" y="1753"/>
                </a:lnTo>
                <a:lnTo>
                  <a:pt x="762" y="1754"/>
                </a:lnTo>
                <a:lnTo>
                  <a:pt x="761" y="1755"/>
                </a:lnTo>
                <a:lnTo>
                  <a:pt x="760" y="1755"/>
                </a:lnTo>
                <a:lnTo>
                  <a:pt x="758" y="1755"/>
                </a:lnTo>
                <a:lnTo>
                  <a:pt x="755" y="1755"/>
                </a:lnTo>
                <a:lnTo>
                  <a:pt x="754" y="1755"/>
                </a:lnTo>
                <a:lnTo>
                  <a:pt x="753" y="1755"/>
                </a:lnTo>
                <a:lnTo>
                  <a:pt x="752" y="1755"/>
                </a:lnTo>
                <a:lnTo>
                  <a:pt x="752" y="1754"/>
                </a:lnTo>
                <a:lnTo>
                  <a:pt x="751" y="1754"/>
                </a:lnTo>
                <a:lnTo>
                  <a:pt x="751" y="1753"/>
                </a:lnTo>
                <a:lnTo>
                  <a:pt x="750" y="1750"/>
                </a:lnTo>
                <a:lnTo>
                  <a:pt x="750" y="1749"/>
                </a:lnTo>
                <a:lnTo>
                  <a:pt x="750" y="1748"/>
                </a:lnTo>
                <a:lnTo>
                  <a:pt x="749" y="1747"/>
                </a:lnTo>
                <a:lnTo>
                  <a:pt x="748" y="1745"/>
                </a:lnTo>
                <a:lnTo>
                  <a:pt x="746" y="1744"/>
                </a:lnTo>
                <a:lnTo>
                  <a:pt x="745" y="1742"/>
                </a:lnTo>
                <a:lnTo>
                  <a:pt x="744" y="1741"/>
                </a:lnTo>
                <a:lnTo>
                  <a:pt x="743" y="1741"/>
                </a:lnTo>
                <a:lnTo>
                  <a:pt x="742" y="1741"/>
                </a:lnTo>
                <a:lnTo>
                  <a:pt x="741" y="1741"/>
                </a:lnTo>
                <a:lnTo>
                  <a:pt x="741" y="1742"/>
                </a:lnTo>
                <a:lnTo>
                  <a:pt x="741" y="1744"/>
                </a:lnTo>
                <a:lnTo>
                  <a:pt x="742" y="1745"/>
                </a:lnTo>
                <a:lnTo>
                  <a:pt x="742" y="1746"/>
                </a:lnTo>
                <a:lnTo>
                  <a:pt x="743" y="1746"/>
                </a:lnTo>
                <a:lnTo>
                  <a:pt x="744" y="1747"/>
                </a:lnTo>
                <a:lnTo>
                  <a:pt x="745" y="1749"/>
                </a:lnTo>
                <a:lnTo>
                  <a:pt x="745" y="1750"/>
                </a:lnTo>
                <a:lnTo>
                  <a:pt x="745" y="1751"/>
                </a:lnTo>
                <a:lnTo>
                  <a:pt x="745" y="1753"/>
                </a:lnTo>
                <a:lnTo>
                  <a:pt x="744" y="1753"/>
                </a:lnTo>
                <a:lnTo>
                  <a:pt x="743" y="1753"/>
                </a:lnTo>
                <a:lnTo>
                  <a:pt x="742" y="1751"/>
                </a:lnTo>
                <a:lnTo>
                  <a:pt x="741" y="1751"/>
                </a:lnTo>
                <a:lnTo>
                  <a:pt x="741" y="1750"/>
                </a:lnTo>
                <a:lnTo>
                  <a:pt x="740" y="1750"/>
                </a:lnTo>
                <a:lnTo>
                  <a:pt x="740" y="1749"/>
                </a:lnTo>
                <a:lnTo>
                  <a:pt x="739" y="1749"/>
                </a:lnTo>
                <a:lnTo>
                  <a:pt x="737" y="1748"/>
                </a:lnTo>
                <a:lnTo>
                  <a:pt x="734" y="1748"/>
                </a:lnTo>
                <a:lnTo>
                  <a:pt x="732" y="1748"/>
                </a:lnTo>
                <a:lnTo>
                  <a:pt x="731" y="1748"/>
                </a:lnTo>
                <a:lnTo>
                  <a:pt x="729" y="1748"/>
                </a:lnTo>
                <a:lnTo>
                  <a:pt x="728" y="1748"/>
                </a:lnTo>
                <a:lnTo>
                  <a:pt x="727" y="1748"/>
                </a:lnTo>
                <a:lnTo>
                  <a:pt x="727" y="1747"/>
                </a:lnTo>
                <a:lnTo>
                  <a:pt x="727" y="1746"/>
                </a:lnTo>
                <a:lnTo>
                  <a:pt x="728" y="1745"/>
                </a:lnTo>
                <a:lnTo>
                  <a:pt x="728" y="1744"/>
                </a:lnTo>
                <a:lnTo>
                  <a:pt x="729" y="1744"/>
                </a:lnTo>
                <a:lnTo>
                  <a:pt x="731" y="1744"/>
                </a:lnTo>
                <a:lnTo>
                  <a:pt x="732" y="1742"/>
                </a:lnTo>
                <a:lnTo>
                  <a:pt x="733" y="1740"/>
                </a:lnTo>
                <a:lnTo>
                  <a:pt x="735" y="1739"/>
                </a:lnTo>
                <a:lnTo>
                  <a:pt x="736" y="1737"/>
                </a:lnTo>
                <a:lnTo>
                  <a:pt x="736" y="1736"/>
                </a:lnTo>
                <a:lnTo>
                  <a:pt x="737" y="1733"/>
                </a:lnTo>
                <a:lnTo>
                  <a:pt x="739" y="1731"/>
                </a:lnTo>
                <a:lnTo>
                  <a:pt x="736" y="1731"/>
                </a:lnTo>
                <a:lnTo>
                  <a:pt x="739" y="1729"/>
                </a:lnTo>
                <a:lnTo>
                  <a:pt x="741" y="1725"/>
                </a:lnTo>
                <a:lnTo>
                  <a:pt x="750" y="1702"/>
                </a:lnTo>
                <a:lnTo>
                  <a:pt x="752" y="1699"/>
                </a:lnTo>
                <a:lnTo>
                  <a:pt x="755" y="1698"/>
                </a:lnTo>
                <a:lnTo>
                  <a:pt x="758" y="1699"/>
                </a:lnTo>
                <a:lnTo>
                  <a:pt x="759" y="1700"/>
                </a:lnTo>
                <a:lnTo>
                  <a:pt x="758" y="1702"/>
                </a:lnTo>
                <a:lnTo>
                  <a:pt x="759" y="1702"/>
                </a:lnTo>
                <a:lnTo>
                  <a:pt x="760" y="1704"/>
                </a:lnTo>
                <a:lnTo>
                  <a:pt x="761" y="1705"/>
                </a:lnTo>
                <a:lnTo>
                  <a:pt x="761" y="1706"/>
                </a:lnTo>
                <a:lnTo>
                  <a:pt x="761" y="1707"/>
                </a:lnTo>
                <a:lnTo>
                  <a:pt x="761" y="1708"/>
                </a:lnTo>
                <a:lnTo>
                  <a:pt x="761" y="1709"/>
                </a:lnTo>
                <a:lnTo>
                  <a:pt x="760" y="1709"/>
                </a:lnTo>
                <a:lnTo>
                  <a:pt x="759" y="1711"/>
                </a:lnTo>
                <a:lnTo>
                  <a:pt x="759" y="1712"/>
                </a:lnTo>
                <a:lnTo>
                  <a:pt x="755" y="1713"/>
                </a:lnTo>
                <a:lnTo>
                  <a:pt x="754" y="1713"/>
                </a:lnTo>
                <a:lnTo>
                  <a:pt x="753" y="1714"/>
                </a:lnTo>
                <a:lnTo>
                  <a:pt x="752" y="1715"/>
                </a:lnTo>
                <a:lnTo>
                  <a:pt x="752" y="1716"/>
                </a:lnTo>
                <a:lnTo>
                  <a:pt x="752" y="1717"/>
                </a:lnTo>
                <a:lnTo>
                  <a:pt x="752" y="1719"/>
                </a:lnTo>
                <a:lnTo>
                  <a:pt x="752" y="1720"/>
                </a:lnTo>
                <a:lnTo>
                  <a:pt x="753" y="1720"/>
                </a:lnTo>
                <a:lnTo>
                  <a:pt x="753" y="1722"/>
                </a:lnTo>
                <a:lnTo>
                  <a:pt x="755" y="1724"/>
                </a:lnTo>
                <a:close/>
                <a:moveTo>
                  <a:pt x="455" y="15"/>
                </a:moveTo>
                <a:lnTo>
                  <a:pt x="447" y="34"/>
                </a:lnTo>
                <a:lnTo>
                  <a:pt x="453" y="38"/>
                </a:lnTo>
                <a:lnTo>
                  <a:pt x="461" y="41"/>
                </a:lnTo>
                <a:lnTo>
                  <a:pt x="468" y="43"/>
                </a:lnTo>
                <a:lnTo>
                  <a:pt x="485" y="49"/>
                </a:lnTo>
                <a:lnTo>
                  <a:pt x="496" y="54"/>
                </a:lnTo>
                <a:lnTo>
                  <a:pt x="501" y="56"/>
                </a:lnTo>
                <a:lnTo>
                  <a:pt x="521" y="64"/>
                </a:lnTo>
                <a:lnTo>
                  <a:pt x="535" y="68"/>
                </a:lnTo>
                <a:lnTo>
                  <a:pt x="543" y="72"/>
                </a:lnTo>
                <a:lnTo>
                  <a:pt x="554" y="76"/>
                </a:lnTo>
                <a:lnTo>
                  <a:pt x="555" y="76"/>
                </a:lnTo>
                <a:lnTo>
                  <a:pt x="556" y="77"/>
                </a:lnTo>
                <a:lnTo>
                  <a:pt x="558" y="77"/>
                </a:lnTo>
                <a:lnTo>
                  <a:pt x="559" y="77"/>
                </a:lnTo>
                <a:lnTo>
                  <a:pt x="569" y="82"/>
                </a:lnTo>
                <a:lnTo>
                  <a:pt x="573" y="83"/>
                </a:lnTo>
                <a:lnTo>
                  <a:pt x="580" y="86"/>
                </a:lnTo>
                <a:lnTo>
                  <a:pt x="581" y="86"/>
                </a:lnTo>
                <a:lnTo>
                  <a:pt x="585" y="88"/>
                </a:lnTo>
                <a:lnTo>
                  <a:pt x="585" y="89"/>
                </a:lnTo>
                <a:lnTo>
                  <a:pt x="586" y="89"/>
                </a:lnTo>
                <a:lnTo>
                  <a:pt x="587" y="89"/>
                </a:lnTo>
                <a:lnTo>
                  <a:pt x="588" y="90"/>
                </a:lnTo>
                <a:lnTo>
                  <a:pt x="593" y="91"/>
                </a:lnTo>
                <a:lnTo>
                  <a:pt x="594" y="92"/>
                </a:lnTo>
                <a:lnTo>
                  <a:pt x="597" y="93"/>
                </a:lnTo>
                <a:lnTo>
                  <a:pt x="602" y="94"/>
                </a:lnTo>
                <a:lnTo>
                  <a:pt x="610" y="98"/>
                </a:lnTo>
                <a:lnTo>
                  <a:pt x="611" y="98"/>
                </a:lnTo>
                <a:lnTo>
                  <a:pt x="614" y="100"/>
                </a:lnTo>
                <a:lnTo>
                  <a:pt x="615" y="100"/>
                </a:lnTo>
                <a:lnTo>
                  <a:pt x="617" y="101"/>
                </a:lnTo>
                <a:lnTo>
                  <a:pt x="619" y="101"/>
                </a:lnTo>
                <a:lnTo>
                  <a:pt x="620" y="101"/>
                </a:lnTo>
                <a:lnTo>
                  <a:pt x="620" y="102"/>
                </a:lnTo>
                <a:lnTo>
                  <a:pt x="621" y="102"/>
                </a:lnTo>
                <a:lnTo>
                  <a:pt x="623" y="104"/>
                </a:lnTo>
                <a:lnTo>
                  <a:pt x="625" y="104"/>
                </a:lnTo>
                <a:lnTo>
                  <a:pt x="629" y="106"/>
                </a:lnTo>
                <a:lnTo>
                  <a:pt x="631" y="107"/>
                </a:lnTo>
                <a:lnTo>
                  <a:pt x="632" y="107"/>
                </a:lnTo>
                <a:lnTo>
                  <a:pt x="637" y="108"/>
                </a:lnTo>
                <a:lnTo>
                  <a:pt x="638" y="109"/>
                </a:lnTo>
                <a:lnTo>
                  <a:pt x="640" y="109"/>
                </a:lnTo>
                <a:lnTo>
                  <a:pt x="645" y="111"/>
                </a:lnTo>
                <a:lnTo>
                  <a:pt x="646" y="111"/>
                </a:lnTo>
                <a:lnTo>
                  <a:pt x="647" y="113"/>
                </a:lnTo>
                <a:lnTo>
                  <a:pt x="650" y="114"/>
                </a:lnTo>
                <a:lnTo>
                  <a:pt x="651" y="115"/>
                </a:lnTo>
                <a:lnTo>
                  <a:pt x="653" y="115"/>
                </a:lnTo>
                <a:lnTo>
                  <a:pt x="656" y="116"/>
                </a:lnTo>
                <a:lnTo>
                  <a:pt x="657" y="116"/>
                </a:lnTo>
                <a:lnTo>
                  <a:pt x="657" y="117"/>
                </a:lnTo>
                <a:lnTo>
                  <a:pt x="658" y="117"/>
                </a:lnTo>
                <a:lnTo>
                  <a:pt x="663" y="118"/>
                </a:lnTo>
                <a:lnTo>
                  <a:pt x="668" y="121"/>
                </a:lnTo>
                <a:lnTo>
                  <a:pt x="676" y="124"/>
                </a:lnTo>
                <a:lnTo>
                  <a:pt x="681" y="125"/>
                </a:lnTo>
                <a:lnTo>
                  <a:pt x="681" y="126"/>
                </a:lnTo>
                <a:lnTo>
                  <a:pt x="683" y="126"/>
                </a:lnTo>
                <a:lnTo>
                  <a:pt x="684" y="127"/>
                </a:lnTo>
                <a:lnTo>
                  <a:pt x="685" y="127"/>
                </a:lnTo>
                <a:lnTo>
                  <a:pt x="686" y="127"/>
                </a:lnTo>
                <a:lnTo>
                  <a:pt x="686" y="129"/>
                </a:lnTo>
                <a:lnTo>
                  <a:pt x="688" y="129"/>
                </a:lnTo>
                <a:lnTo>
                  <a:pt x="689" y="129"/>
                </a:lnTo>
                <a:lnTo>
                  <a:pt x="691" y="130"/>
                </a:lnTo>
                <a:lnTo>
                  <a:pt x="692" y="131"/>
                </a:lnTo>
                <a:lnTo>
                  <a:pt x="693" y="131"/>
                </a:lnTo>
                <a:lnTo>
                  <a:pt x="694" y="131"/>
                </a:lnTo>
                <a:lnTo>
                  <a:pt x="696" y="132"/>
                </a:lnTo>
                <a:lnTo>
                  <a:pt x="697" y="132"/>
                </a:lnTo>
                <a:lnTo>
                  <a:pt x="698" y="132"/>
                </a:lnTo>
                <a:lnTo>
                  <a:pt x="699" y="133"/>
                </a:lnTo>
                <a:lnTo>
                  <a:pt x="700" y="133"/>
                </a:lnTo>
                <a:lnTo>
                  <a:pt x="701" y="133"/>
                </a:lnTo>
                <a:lnTo>
                  <a:pt x="702" y="134"/>
                </a:lnTo>
                <a:lnTo>
                  <a:pt x="703" y="134"/>
                </a:lnTo>
                <a:lnTo>
                  <a:pt x="703" y="135"/>
                </a:lnTo>
                <a:lnTo>
                  <a:pt x="703" y="141"/>
                </a:lnTo>
                <a:lnTo>
                  <a:pt x="703" y="143"/>
                </a:lnTo>
                <a:lnTo>
                  <a:pt x="703" y="149"/>
                </a:lnTo>
                <a:lnTo>
                  <a:pt x="703" y="164"/>
                </a:lnTo>
                <a:lnTo>
                  <a:pt x="703" y="169"/>
                </a:lnTo>
                <a:lnTo>
                  <a:pt x="703" y="171"/>
                </a:lnTo>
                <a:lnTo>
                  <a:pt x="703" y="173"/>
                </a:lnTo>
                <a:lnTo>
                  <a:pt x="703" y="174"/>
                </a:lnTo>
                <a:lnTo>
                  <a:pt x="703" y="175"/>
                </a:lnTo>
                <a:lnTo>
                  <a:pt x="707" y="175"/>
                </a:lnTo>
                <a:lnTo>
                  <a:pt x="708" y="175"/>
                </a:lnTo>
                <a:lnTo>
                  <a:pt x="709" y="175"/>
                </a:lnTo>
                <a:lnTo>
                  <a:pt x="710" y="175"/>
                </a:lnTo>
                <a:lnTo>
                  <a:pt x="711" y="175"/>
                </a:lnTo>
                <a:lnTo>
                  <a:pt x="714" y="175"/>
                </a:lnTo>
                <a:lnTo>
                  <a:pt x="722" y="174"/>
                </a:lnTo>
                <a:lnTo>
                  <a:pt x="724" y="174"/>
                </a:lnTo>
                <a:lnTo>
                  <a:pt x="725" y="174"/>
                </a:lnTo>
                <a:lnTo>
                  <a:pt x="729" y="174"/>
                </a:lnTo>
                <a:lnTo>
                  <a:pt x="731" y="174"/>
                </a:lnTo>
                <a:lnTo>
                  <a:pt x="733" y="174"/>
                </a:lnTo>
                <a:lnTo>
                  <a:pt x="734" y="174"/>
                </a:lnTo>
                <a:lnTo>
                  <a:pt x="735" y="174"/>
                </a:lnTo>
                <a:lnTo>
                  <a:pt x="736" y="174"/>
                </a:lnTo>
                <a:lnTo>
                  <a:pt x="739" y="174"/>
                </a:lnTo>
                <a:lnTo>
                  <a:pt x="745" y="174"/>
                </a:lnTo>
                <a:lnTo>
                  <a:pt x="749" y="174"/>
                </a:lnTo>
                <a:lnTo>
                  <a:pt x="750" y="174"/>
                </a:lnTo>
                <a:lnTo>
                  <a:pt x="752" y="174"/>
                </a:lnTo>
                <a:lnTo>
                  <a:pt x="753" y="174"/>
                </a:lnTo>
                <a:lnTo>
                  <a:pt x="754" y="174"/>
                </a:lnTo>
                <a:lnTo>
                  <a:pt x="755" y="174"/>
                </a:lnTo>
                <a:lnTo>
                  <a:pt x="757" y="174"/>
                </a:lnTo>
                <a:lnTo>
                  <a:pt x="758" y="174"/>
                </a:lnTo>
                <a:lnTo>
                  <a:pt x="760" y="174"/>
                </a:lnTo>
                <a:lnTo>
                  <a:pt x="761" y="174"/>
                </a:lnTo>
                <a:lnTo>
                  <a:pt x="762" y="174"/>
                </a:lnTo>
                <a:lnTo>
                  <a:pt x="766" y="174"/>
                </a:lnTo>
                <a:lnTo>
                  <a:pt x="767" y="174"/>
                </a:lnTo>
                <a:lnTo>
                  <a:pt x="768" y="174"/>
                </a:lnTo>
                <a:lnTo>
                  <a:pt x="770" y="174"/>
                </a:lnTo>
                <a:lnTo>
                  <a:pt x="772" y="174"/>
                </a:lnTo>
                <a:lnTo>
                  <a:pt x="774" y="174"/>
                </a:lnTo>
                <a:lnTo>
                  <a:pt x="783" y="174"/>
                </a:lnTo>
                <a:lnTo>
                  <a:pt x="786" y="174"/>
                </a:lnTo>
                <a:lnTo>
                  <a:pt x="787" y="174"/>
                </a:lnTo>
                <a:lnTo>
                  <a:pt x="791" y="174"/>
                </a:lnTo>
                <a:lnTo>
                  <a:pt x="792" y="174"/>
                </a:lnTo>
                <a:lnTo>
                  <a:pt x="795" y="174"/>
                </a:lnTo>
                <a:lnTo>
                  <a:pt x="796" y="174"/>
                </a:lnTo>
                <a:lnTo>
                  <a:pt x="798" y="174"/>
                </a:lnTo>
                <a:lnTo>
                  <a:pt x="800" y="174"/>
                </a:lnTo>
                <a:lnTo>
                  <a:pt x="801" y="174"/>
                </a:lnTo>
                <a:lnTo>
                  <a:pt x="803" y="174"/>
                </a:lnTo>
                <a:lnTo>
                  <a:pt x="805" y="174"/>
                </a:lnTo>
                <a:lnTo>
                  <a:pt x="808" y="174"/>
                </a:lnTo>
                <a:lnTo>
                  <a:pt x="810" y="174"/>
                </a:lnTo>
                <a:lnTo>
                  <a:pt x="818" y="174"/>
                </a:lnTo>
                <a:lnTo>
                  <a:pt x="820" y="174"/>
                </a:lnTo>
                <a:lnTo>
                  <a:pt x="828" y="174"/>
                </a:lnTo>
                <a:lnTo>
                  <a:pt x="829" y="174"/>
                </a:lnTo>
                <a:lnTo>
                  <a:pt x="837" y="174"/>
                </a:lnTo>
                <a:lnTo>
                  <a:pt x="843" y="174"/>
                </a:lnTo>
                <a:lnTo>
                  <a:pt x="849" y="173"/>
                </a:lnTo>
                <a:lnTo>
                  <a:pt x="852" y="173"/>
                </a:lnTo>
                <a:lnTo>
                  <a:pt x="861" y="173"/>
                </a:lnTo>
                <a:lnTo>
                  <a:pt x="864" y="173"/>
                </a:lnTo>
                <a:lnTo>
                  <a:pt x="867" y="173"/>
                </a:lnTo>
                <a:lnTo>
                  <a:pt x="872" y="173"/>
                </a:lnTo>
                <a:lnTo>
                  <a:pt x="878" y="173"/>
                </a:lnTo>
                <a:lnTo>
                  <a:pt x="883" y="173"/>
                </a:lnTo>
                <a:lnTo>
                  <a:pt x="888" y="173"/>
                </a:lnTo>
                <a:lnTo>
                  <a:pt x="890" y="173"/>
                </a:lnTo>
                <a:lnTo>
                  <a:pt x="892" y="173"/>
                </a:lnTo>
                <a:lnTo>
                  <a:pt x="893" y="173"/>
                </a:lnTo>
                <a:lnTo>
                  <a:pt x="895" y="173"/>
                </a:lnTo>
                <a:lnTo>
                  <a:pt x="896" y="173"/>
                </a:lnTo>
                <a:lnTo>
                  <a:pt x="897" y="173"/>
                </a:lnTo>
                <a:lnTo>
                  <a:pt x="898" y="173"/>
                </a:lnTo>
                <a:lnTo>
                  <a:pt x="899" y="173"/>
                </a:lnTo>
                <a:lnTo>
                  <a:pt x="901" y="173"/>
                </a:lnTo>
                <a:lnTo>
                  <a:pt x="903" y="173"/>
                </a:lnTo>
                <a:lnTo>
                  <a:pt x="904" y="173"/>
                </a:lnTo>
                <a:lnTo>
                  <a:pt x="905" y="173"/>
                </a:lnTo>
                <a:lnTo>
                  <a:pt x="906" y="173"/>
                </a:lnTo>
                <a:lnTo>
                  <a:pt x="912" y="174"/>
                </a:lnTo>
                <a:lnTo>
                  <a:pt x="914" y="174"/>
                </a:lnTo>
                <a:lnTo>
                  <a:pt x="915" y="174"/>
                </a:lnTo>
                <a:lnTo>
                  <a:pt x="921" y="174"/>
                </a:lnTo>
                <a:lnTo>
                  <a:pt x="932" y="175"/>
                </a:lnTo>
                <a:lnTo>
                  <a:pt x="940" y="175"/>
                </a:lnTo>
                <a:lnTo>
                  <a:pt x="946" y="176"/>
                </a:lnTo>
                <a:lnTo>
                  <a:pt x="949" y="176"/>
                </a:lnTo>
                <a:lnTo>
                  <a:pt x="950" y="176"/>
                </a:lnTo>
                <a:lnTo>
                  <a:pt x="969" y="177"/>
                </a:lnTo>
                <a:lnTo>
                  <a:pt x="970" y="177"/>
                </a:lnTo>
                <a:lnTo>
                  <a:pt x="973" y="178"/>
                </a:lnTo>
                <a:lnTo>
                  <a:pt x="981" y="178"/>
                </a:lnTo>
                <a:lnTo>
                  <a:pt x="983" y="178"/>
                </a:lnTo>
                <a:lnTo>
                  <a:pt x="986" y="178"/>
                </a:lnTo>
                <a:lnTo>
                  <a:pt x="995" y="178"/>
                </a:lnTo>
                <a:lnTo>
                  <a:pt x="1001" y="178"/>
                </a:lnTo>
                <a:lnTo>
                  <a:pt x="1003" y="178"/>
                </a:lnTo>
                <a:lnTo>
                  <a:pt x="1005" y="178"/>
                </a:lnTo>
                <a:lnTo>
                  <a:pt x="1018" y="178"/>
                </a:lnTo>
                <a:lnTo>
                  <a:pt x="1019" y="178"/>
                </a:lnTo>
                <a:lnTo>
                  <a:pt x="1020" y="178"/>
                </a:lnTo>
                <a:lnTo>
                  <a:pt x="1022" y="178"/>
                </a:lnTo>
                <a:lnTo>
                  <a:pt x="1024" y="178"/>
                </a:lnTo>
                <a:lnTo>
                  <a:pt x="1025" y="178"/>
                </a:lnTo>
                <a:lnTo>
                  <a:pt x="1027" y="178"/>
                </a:lnTo>
                <a:lnTo>
                  <a:pt x="1035" y="178"/>
                </a:lnTo>
                <a:lnTo>
                  <a:pt x="1039" y="178"/>
                </a:lnTo>
                <a:lnTo>
                  <a:pt x="1044" y="178"/>
                </a:lnTo>
                <a:lnTo>
                  <a:pt x="1045" y="178"/>
                </a:lnTo>
                <a:lnTo>
                  <a:pt x="1048" y="178"/>
                </a:lnTo>
                <a:lnTo>
                  <a:pt x="1052" y="178"/>
                </a:lnTo>
                <a:lnTo>
                  <a:pt x="1054" y="178"/>
                </a:lnTo>
                <a:lnTo>
                  <a:pt x="1055" y="178"/>
                </a:lnTo>
                <a:lnTo>
                  <a:pt x="1056" y="178"/>
                </a:lnTo>
                <a:lnTo>
                  <a:pt x="1057" y="178"/>
                </a:lnTo>
                <a:lnTo>
                  <a:pt x="1059" y="178"/>
                </a:lnTo>
                <a:lnTo>
                  <a:pt x="1061" y="178"/>
                </a:lnTo>
                <a:lnTo>
                  <a:pt x="1062" y="178"/>
                </a:lnTo>
                <a:lnTo>
                  <a:pt x="1069" y="178"/>
                </a:lnTo>
                <a:lnTo>
                  <a:pt x="1070" y="178"/>
                </a:lnTo>
                <a:lnTo>
                  <a:pt x="1072" y="178"/>
                </a:lnTo>
                <a:lnTo>
                  <a:pt x="1079" y="178"/>
                </a:lnTo>
                <a:lnTo>
                  <a:pt x="1080" y="178"/>
                </a:lnTo>
                <a:lnTo>
                  <a:pt x="1087" y="178"/>
                </a:lnTo>
                <a:lnTo>
                  <a:pt x="1096" y="178"/>
                </a:lnTo>
                <a:lnTo>
                  <a:pt x="1104" y="180"/>
                </a:lnTo>
                <a:lnTo>
                  <a:pt x="1110" y="180"/>
                </a:lnTo>
                <a:lnTo>
                  <a:pt x="1116" y="180"/>
                </a:lnTo>
                <a:lnTo>
                  <a:pt x="1121" y="180"/>
                </a:lnTo>
                <a:lnTo>
                  <a:pt x="1121" y="183"/>
                </a:lnTo>
                <a:lnTo>
                  <a:pt x="1121" y="186"/>
                </a:lnTo>
                <a:lnTo>
                  <a:pt x="1130" y="186"/>
                </a:lnTo>
                <a:lnTo>
                  <a:pt x="1133" y="186"/>
                </a:lnTo>
                <a:lnTo>
                  <a:pt x="1137" y="186"/>
                </a:lnTo>
                <a:lnTo>
                  <a:pt x="1146" y="186"/>
                </a:lnTo>
                <a:lnTo>
                  <a:pt x="1149" y="186"/>
                </a:lnTo>
                <a:lnTo>
                  <a:pt x="1153" y="186"/>
                </a:lnTo>
                <a:lnTo>
                  <a:pt x="1163" y="186"/>
                </a:lnTo>
                <a:lnTo>
                  <a:pt x="1166" y="186"/>
                </a:lnTo>
                <a:lnTo>
                  <a:pt x="1169" y="186"/>
                </a:lnTo>
                <a:lnTo>
                  <a:pt x="1176" y="186"/>
                </a:lnTo>
                <a:lnTo>
                  <a:pt x="1179" y="186"/>
                </a:lnTo>
                <a:lnTo>
                  <a:pt x="1180" y="186"/>
                </a:lnTo>
                <a:lnTo>
                  <a:pt x="1181" y="185"/>
                </a:lnTo>
                <a:lnTo>
                  <a:pt x="1183" y="185"/>
                </a:lnTo>
                <a:lnTo>
                  <a:pt x="1192" y="185"/>
                </a:lnTo>
                <a:lnTo>
                  <a:pt x="1193" y="185"/>
                </a:lnTo>
                <a:lnTo>
                  <a:pt x="1194" y="185"/>
                </a:lnTo>
                <a:lnTo>
                  <a:pt x="1199" y="185"/>
                </a:lnTo>
                <a:lnTo>
                  <a:pt x="1203" y="185"/>
                </a:lnTo>
                <a:lnTo>
                  <a:pt x="1214" y="185"/>
                </a:lnTo>
                <a:lnTo>
                  <a:pt x="1218" y="185"/>
                </a:lnTo>
                <a:lnTo>
                  <a:pt x="1220" y="184"/>
                </a:lnTo>
                <a:lnTo>
                  <a:pt x="1229" y="184"/>
                </a:lnTo>
                <a:lnTo>
                  <a:pt x="1233" y="184"/>
                </a:lnTo>
                <a:lnTo>
                  <a:pt x="1262" y="185"/>
                </a:lnTo>
                <a:lnTo>
                  <a:pt x="1272" y="185"/>
                </a:lnTo>
                <a:lnTo>
                  <a:pt x="1274" y="185"/>
                </a:lnTo>
                <a:lnTo>
                  <a:pt x="1280" y="185"/>
                </a:lnTo>
                <a:lnTo>
                  <a:pt x="1288" y="185"/>
                </a:lnTo>
                <a:lnTo>
                  <a:pt x="1289" y="185"/>
                </a:lnTo>
                <a:lnTo>
                  <a:pt x="1292" y="185"/>
                </a:lnTo>
                <a:lnTo>
                  <a:pt x="1300" y="185"/>
                </a:lnTo>
                <a:lnTo>
                  <a:pt x="1304" y="185"/>
                </a:lnTo>
                <a:lnTo>
                  <a:pt x="1306" y="185"/>
                </a:lnTo>
                <a:lnTo>
                  <a:pt x="1309" y="185"/>
                </a:lnTo>
                <a:lnTo>
                  <a:pt x="1310" y="185"/>
                </a:lnTo>
                <a:lnTo>
                  <a:pt x="1311" y="186"/>
                </a:lnTo>
                <a:lnTo>
                  <a:pt x="1314" y="186"/>
                </a:lnTo>
                <a:lnTo>
                  <a:pt x="1319" y="185"/>
                </a:lnTo>
                <a:lnTo>
                  <a:pt x="1323" y="185"/>
                </a:lnTo>
                <a:lnTo>
                  <a:pt x="1326" y="185"/>
                </a:lnTo>
                <a:lnTo>
                  <a:pt x="1328" y="185"/>
                </a:lnTo>
                <a:lnTo>
                  <a:pt x="1329" y="185"/>
                </a:lnTo>
                <a:lnTo>
                  <a:pt x="1335" y="185"/>
                </a:lnTo>
                <a:lnTo>
                  <a:pt x="1341" y="185"/>
                </a:lnTo>
                <a:lnTo>
                  <a:pt x="1352" y="186"/>
                </a:lnTo>
                <a:lnTo>
                  <a:pt x="1353" y="186"/>
                </a:lnTo>
                <a:lnTo>
                  <a:pt x="1358" y="186"/>
                </a:lnTo>
                <a:lnTo>
                  <a:pt x="1359" y="186"/>
                </a:lnTo>
                <a:lnTo>
                  <a:pt x="1366" y="186"/>
                </a:lnTo>
                <a:lnTo>
                  <a:pt x="1384" y="186"/>
                </a:lnTo>
                <a:lnTo>
                  <a:pt x="1390" y="186"/>
                </a:lnTo>
                <a:lnTo>
                  <a:pt x="1395" y="186"/>
                </a:lnTo>
                <a:lnTo>
                  <a:pt x="1408" y="186"/>
                </a:lnTo>
                <a:lnTo>
                  <a:pt x="1413" y="186"/>
                </a:lnTo>
                <a:lnTo>
                  <a:pt x="1419" y="186"/>
                </a:lnTo>
                <a:lnTo>
                  <a:pt x="1428" y="186"/>
                </a:lnTo>
                <a:lnTo>
                  <a:pt x="1439" y="188"/>
                </a:lnTo>
                <a:lnTo>
                  <a:pt x="1445" y="188"/>
                </a:lnTo>
                <a:lnTo>
                  <a:pt x="1449" y="188"/>
                </a:lnTo>
                <a:lnTo>
                  <a:pt x="1451" y="188"/>
                </a:lnTo>
                <a:lnTo>
                  <a:pt x="1458" y="186"/>
                </a:lnTo>
                <a:lnTo>
                  <a:pt x="1460" y="186"/>
                </a:lnTo>
                <a:lnTo>
                  <a:pt x="1461" y="186"/>
                </a:lnTo>
                <a:lnTo>
                  <a:pt x="1465" y="188"/>
                </a:lnTo>
                <a:lnTo>
                  <a:pt x="1466" y="188"/>
                </a:lnTo>
                <a:lnTo>
                  <a:pt x="1468" y="188"/>
                </a:lnTo>
                <a:lnTo>
                  <a:pt x="1469" y="188"/>
                </a:lnTo>
                <a:lnTo>
                  <a:pt x="1470" y="188"/>
                </a:lnTo>
                <a:lnTo>
                  <a:pt x="1475" y="188"/>
                </a:lnTo>
                <a:lnTo>
                  <a:pt x="1476" y="188"/>
                </a:lnTo>
                <a:lnTo>
                  <a:pt x="1478" y="188"/>
                </a:lnTo>
                <a:lnTo>
                  <a:pt x="1483" y="188"/>
                </a:lnTo>
                <a:lnTo>
                  <a:pt x="1485" y="188"/>
                </a:lnTo>
                <a:lnTo>
                  <a:pt x="1486" y="188"/>
                </a:lnTo>
                <a:lnTo>
                  <a:pt x="1493" y="188"/>
                </a:lnTo>
                <a:lnTo>
                  <a:pt x="1494" y="188"/>
                </a:lnTo>
                <a:lnTo>
                  <a:pt x="1496" y="188"/>
                </a:lnTo>
                <a:lnTo>
                  <a:pt x="1500" y="186"/>
                </a:lnTo>
                <a:lnTo>
                  <a:pt x="1501" y="186"/>
                </a:lnTo>
                <a:lnTo>
                  <a:pt x="1502" y="188"/>
                </a:lnTo>
                <a:lnTo>
                  <a:pt x="1503" y="188"/>
                </a:lnTo>
                <a:lnTo>
                  <a:pt x="1504" y="188"/>
                </a:lnTo>
                <a:lnTo>
                  <a:pt x="1507" y="186"/>
                </a:lnTo>
                <a:lnTo>
                  <a:pt x="1508" y="186"/>
                </a:lnTo>
                <a:lnTo>
                  <a:pt x="1516" y="186"/>
                </a:lnTo>
                <a:lnTo>
                  <a:pt x="1517" y="186"/>
                </a:lnTo>
                <a:lnTo>
                  <a:pt x="1518" y="186"/>
                </a:lnTo>
                <a:lnTo>
                  <a:pt x="1522" y="186"/>
                </a:lnTo>
                <a:lnTo>
                  <a:pt x="1526" y="186"/>
                </a:lnTo>
                <a:lnTo>
                  <a:pt x="1527" y="186"/>
                </a:lnTo>
                <a:lnTo>
                  <a:pt x="1528" y="186"/>
                </a:lnTo>
                <a:lnTo>
                  <a:pt x="1533" y="186"/>
                </a:lnTo>
                <a:lnTo>
                  <a:pt x="1536" y="186"/>
                </a:lnTo>
                <a:lnTo>
                  <a:pt x="1542" y="186"/>
                </a:lnTo>
                <a:lnTo>
                  <a:pt x="1543" y="186"/>
                </a:lnTo>
                <a:lnTo>
                  <a:pt x="1546" y="186"/>
                </a:lnTo>
                <a:lnTo>
                  <a:pt x="1547" y="186"/>
                </a:lnTo>
                <a:lnTo>
                  <a:pt x="1548" y="186"/>
                </a:lnTo>
                <a:lnTo>
                  <a:pt x="1553" y="186"/>
                </a:lnTo>
                <a:lnTo>
                  <a:pt x="1554" y="186"/>
                </a:lnTo>
                <a:lnTo>
                  <a:pt x="1555" y="186"/>
                </a:lnTo>
                <a:lnTo>
                  <a:pt x="1560" y="186"/>
                </a:lnTo>
                <a:lnTo>
                  <a:pt x="1561" y="186"/>
                </a:lnTo>
                <a:lnTo>
                  <a:pt x="1562" y="186"/>
                </a:lnTo>
                <a:lnTo>
                  <a:pt x="1563" y="186"/>
                </a:lnTo>
                <a:lnTo>
                  <a:pt x="1566" y="186"/>
                </a:lnTo>
                <a:lnTo>
                  <a:pt x="1568" y="186"/>
                </a:lnTo>
                <a:lnTo>
                  <a:pt x="1570" y="186"/>
                </a:lnTo>
                <a:lnTo>
                  <a:pt x="1576" y="186"/>
                </a:lnTo>
                <a:lnTo>
                  <a:pt x="1578" y="186"/>
                </a:lnTo>
                <a:lnTo>
                  <a:pt x="1593" y="186"/>
                </a:lnTo>
                <a:lnTo>
                  <a:pt x="1635" y="186"/>
                </a:lnTo>
                <a:lnTo>
                  <a:pt x="1637" y="186"/>
                </a:lnTo>
                <a:lnTo>
                  <a:pt x="1650" y="186"/>
                </a:lnTo>
                <a:lnTo>
                  <a:pt x="1658" y="186"/>
                </a:lnTo>
                <a:lnTo>
                  <a:pt x="1676" y="186"/>
                </a:lnTo>
                <a:lnTo>
                  <a:pt x="1683" y="186"/>
                </a:lnTo>
                <a:lnTo>
                  <a:pt x="1692" y="186"/>
                </a:lnTo>
                <a:lnTo>
                  <a:pt x="1694" y="186"/>
                </a:lnTo>
                <a:lnTo>
                  <a:pt x="1703" y="186"/>
                </a:lnTo>
                <a:lnTo>
                  <a:pt x="1706" y="186"/>
                </a:lnTo>
                <a:lnTo>
                  <a:pt x="1711" y="186"/>
                </a:lnTo>
                <a:lnTo>
                  <a:pt x="1723" y="186"/>
                </a:lnTo>
                <a:lnTo>
                  <a:pt x="1728" y="186"/>
                </a:lnTo>
                <a:lnTo>
                  <a:pt x="1734" y="186"/>
                </a:lnTo>
                <a:lnTo>
                  <a:pt x="1738" y="186"/>
                </a:lnTo>
                <a:lnTo>
                  <a:pt x="1750" y="186"/>
                </a:lnTo>
                <a:lnTo>
                  <a:pt x="1754" y="186"/>
                </a:lnTo>
                <a:lnTo>
                  <a:pt x="1757" y="186"/>
                </a:lnTo>
                <a:lnTo>
                  <a:pt x="1758" y="186"/>
                </a:lnTo>
                <a:lnTo>
                  <a:pt x="1762" y="186"/>
                </a:lnTo>
                <a:lnTo>
                  <a:pt x="1764" y="186"/>
                </a:lnTo>
                <a:lnTo>
                  <a:pt x="1766" y="186"/>
                </a:lnTo>
                <a:lnTo>
                  <a:pt x="1767" y="186"/>
                </a:lnTo>
                <a:lnTo>
                  <a:pt x="1771" y="186"/>
                </a:lnTo>
                <a:lnTo>
                  <a:pt x="1785" y="186"/>
                </a:lnTo>
                <a:lnTo>
                  <a:pt x="1787" y="186"/>
                </a:lnTo>
                <a:lnTo>
                  <a:pt x="1789" y="186"/>
                </a:lnTo>
                <a:lnTo>
                  <a:pt x="1793" y="186"/>
                </a:lnTo>
                <a:lnTo>
                  <a:pt x="1804" y="186"/>
                </a:lnTo>
                <a:lnTo>
                  <a:pt x="1807" y="186"/>
                </a:lnTo>
                <a:lnTo>
                  <a:pt x="1809" y="186"/>
                </a:lnTo>
                <a:lnTo>
                  <a:pt x="1812" y="186"/>
                </a:lnTo>
                <a:lnTo>
                  <a:pt x="1813" y="186"/>
                </a:lnTo>
                <a:lnTo>
                  <a:pt x="1820" y="186"/>
                </a:lnTo>
                <a:lnTo>
                  <a:pt x="1842" y="186"/>
                </a:lnTo>
                <a:lnTo>
                  <a:pt x="1849" y="186"/>
                </a:lnTo>
                <a:lnTo>
                  <a:pt x="1858" y="186"/>
                </a:lnTo>
                <a:lnTo>
                  <a:pt x="1861" y="186"/>
                </a:lnTo>
                <a:lnTo>
                  <a:pt x="1883" y="186"/>
                </a:lnTo>
                <a:lnTo>
                  <a:pt x="1890" y="185"/>
                </a:lnTo>
                <a:lnTo>
                  <a:pt x="1892" y="185"/>
                </a:lnTo>
                <a:lnTo>
                  <a:pt x="1893" y="185"/>
                </a:lnTo>
                <a:lnTo>
                  <a:pt x="1900" y="185"/>
                </a:lnTo>
                <a:lnTo>
                  <a:pt x="1923" y="185"/>
                </a:lnTo>
                <a:lnTo>
                  <a:pt x="1924" y="185"/>
                </a:lnTo>
                <a:lnTo>
                  <a:pt x="1930" y="185"/>
                </a:lnTo>
                <a:lnTo>
                  <a:pt x="1932" y="185"/>
                </a:lnTo>
                <a:lnTo>
                  <a:pt x="1939" y="185"/>
                </a:lnTo>
                <a:lnTo>
                  <a:pt x="1941" y="185"/>
                </a:lnTo>
                <a:lnTo>
                  <a:pt x="1943" y="185"/>
                </a:lnTo>
                <a:lnTo>
                  <a:pt x="1944" y="185"/>
                </a:lnTo>
                <a:lnTo>
                  <a:pt x="1951" y="185"/>
                </a:lnTo>
                <a:lnTo>
                  <a:pt x="1973" y="185"/>
                </a:lnTo>
                <a:lnTo>
                  <a:pt x="1979" y="185"/>
                </a:lnTo>
                <a:lnTo>
                  <a:pt x="1982" y="186"/>
                </a:lnTo>
                <a:lnTo>
                  <a:pt x="1987" y="186"/>
                </a:lnTo>
                <a:lnTo>
                  <a:pt x="1990" y="186"/>
                </a:lnTo>
                <a:lnTo>
                  <a:pt x="1995" y="186"/>
                </a:lnTo>
                <a:lnTo>
                  <a:pt x="2011" y="186"/>
                </a:lnTo>
                <a:lnTo>
                  <a:pt x="2017" y="186"/>
                </a:lnTo>
                <a:lnTo>
                  <a:pt x="2018" y="186"/>
                </a:lnTo>
                <a:lnTo>
                  <a:pt x="2021" y="186"/>
                </a:lnTo>
                <a:lnTo>
                  <a:pt x="2022" y="186"/>
                </a:lnTo>
                <a:lnTo>
                  <a:pt x="2029" y="186"/>
                </a:lnTo>
                <a:lnTo>
                  <a:pt x="2052" y="186"/>
                </a:lnTo>
                <a:lnTo>
                  <a:pt x="2059" y="186"/>
                </a:lnTo>
                <a:lnTo>
                  <a:pt x="2060" y="186"/>
                </a:lnTo>
                <a:lnTo>
                  <a:pt x="2063" y="186"/>
                </a:lnTo>
                <a:lnTo>
                  <a:pt x="2073" y="186"/>
                </a:lnTo>
                <a:lnTo>
                  <a:pt x="2077" y="186"/>
                </a:lnTo>
                <a:lnTo>
                  <a:pt x="2081" y="186"/>
                </a:lnTo>
                <a:lnTo>
                  <a:pt x="2097" y="186"/>
                </a:lnTo>
                <a:lnTo>
                  <a:pt x="2103" y="186"/>
                </a:lnTo>
                <a:lnTo>
                  <a:pt x="2106" y="186"/>
                </a:lnTo>
                <a:lnTo>
                  <a:pt x="2111" y="186"/>
                </a:lnTo>
                <a:lnTo>
                  <a:pt x="2112" y="186"/>
                </a:lnTo>
                <a:lnTo>
                  <a:pt x="2128" y="186"/>
                </a:lnTo>
                <a:lnTo>
                  <a:pt x="2133" y="186"/>
                </a:lnTo>
                <a:lnTo>
                  <a:pt x="2134" y="186"/>
                </a:lnTo>
                <a:lnTo>
                  <a:pt x="2135" y="186"/>
                </a:lnTo>
                <a:lnTo>
                  <a:pt x="2137" y="186"/>
                </a:lnTo>
                <a:lnTo>
                  <a:pt x="2138" y="186"/>
                </a:lnTo>
                <a:lnTo>
                  <a:pt x="2139" y="186"/>
                </a:lnTo>
                <a:lnTo>
                  <a:pt x="2140" y="186"/>
                </a:lnTo>
                <a:lnTo>
                  <a:pt x="2147" y="186"/>
                </a:lnTo>
                <a:lnTo>
                  <a:pt x="2168" y="186"/>
                </a:lnTo>
                <a:lnTo>
                  <a:pt x="2172" y="186"/>
                </a:lnTo>
                <a:lnTo>
                  <a:pt x="2176" y="186"/>
                </a:lnTo>
                <a:lnTo>
                  <a:pt x="2177" y="186"/>
                </a:lnTo>
                <a:lnTo>
                  <a:pt x="2178" y="186"/>
                </a:lnTo>
                <a:lnTo>
                  <a:pt x="2181" y="186"/>
                </a:lnTo>
                <a:lnTo>
                  <a:pt x="2182" y="186"/>
                </a:lnTo>
                <a:lnTo>
                  <a:pt x="2183" y="186"/>
                </a:lnTo>
                <a:lnTo>
                  <a:pt x="2186" y="186"/>
                </a:lnTo>
                <a:lnTo>
                  <a:pt x="2187" y="186"/>
                </a:lnTo>
                <a:lnTo>
                  <a:pt x="2190" y="186"/>
                </a:lnTo>
                <a:lnTo>
                  <a:pt x="2197" y="186"/>
                </a:lnTo>
                <a:lnTo>
                  <a:pt x="2199" y="186"/>
                </a:lnTo>
                <a:lnTo>
                  <a:pt x="2200" y="186"/>
                </a:lnTo>
                <a:lnTo>
                  <a:pt x="2201" y="186"/>
                </a:lnTo>
                <a:lnTo>
                  <a:pt x="2202" y="186"/>
                </a:lnTo>
                <a:lnTo>
                  <a:pt x="2203" y="186"/>
                </a:lnTo>
                <a:lnTo>
                  <a:pt x="2207" y="186"/>
                </a:lnTo>
                <a:lnTo>
                  <a:pt x="2211" y="186"/>
                </a:lnTo>
                <a:lnTo>
                  <a:pt x="2232" y="186"/>
                </a:lnTo>
                <a:lnTo>
                  <a:pt x="2238" y="186"/>
                </a:lnTo>
                <a:lnTo>
                  <a:pt x="2251" y="186"/>
                </a:lnTo>
                <a:lnTo>
                  <a:pt x="2285" y="186"/>
                </a:lnTo>
                <a:lnTo>
                  <a:pt x="2297" y="186"/>
                </a:lnTo>
                <a:lnTo>
                  <a:pt x="2304" y="186"/>
                </a:lnTo>
                <a:lnTo>
                  <a:pt x="2325" y="185"/>
                </a:lnTo>
                <a:lnTo>
                  <a:pt x="2333" y="185"/>
                </a:lnTo>
                <a:lnTo>
                  <a:pt x="2335" y="185"/>
                </a:lnTo>
                <a:lnTo>
                  <a:pt x="2338" y="185"/>
                </a:lnTo>
                <a:lnTo>
                  <a:pt x="2342" y="185"/>
                </a:lnTo>
                <a:lnTo>
                  <a:pt x="2344" y="185"/>
                </a:lnTo>
                <a:lnTo>
                  <a:pt x="2349" y="185"/>
                </a:lnTo>
                <a:lnTo>
                  <a:pt x="2353" y="185"/>
                </a:lnTo>
                <a:lnTo>
                  <a:pt x="2354" y="185"/>
                </a:lnTo>
                <a:lnTo>
                  <a:pt x="2355" y="185"/>
                </a:lnTo>
                <a:lnTo>
                  <a:pt x="2357" y="185"/>
                </a:lnTo>
                <a:lnTo>
                  <a:pt x="2365" y="185"/>
                </a:lnTo>
                <a:lnTo>
                  <a:pt x="2367" y="185"/>
                </a:lnTo>
                <a:lnTo>
                  <a:pt x="2370" y="185"/>
                </a:lnTo>
                <a:lnTo>
                  <a:pt x="2375" y="185"/>
                </a:lnTo>
                <a:lnTo>
                  <a:pt x="2377" y="185"/>
                </a:lnTo>
                <a:lnTo>
                  <a:pt x="2385" y="185"/>
                </a:lnTo>
                <a:lnTo>
                  <a:pt x="2407" y="185"/>
                </a:lnTo>
                <a:lnTo>
                  <a:pt x="2415" y="185"/>
                </a:lnTo>
                <a:lnTo>
                  <a:pt x="2416" y="185"/>
                </a:lnTo>
                <a:lnTo>
                  <a:pt x="2419" y="185"/>
                </a:lnTo>
                <a:lnTo>
                  <a:pt x="2420" y="185"/>
                </a:lnTo>
                <a:lnTo>
                  <a:pt x="2433" y="185"/>
                </a:lnTo>
                <a:lnTo>
                  <a:pt x="2471" y="185"/>
                </a:lnTo>
                <a:lnTo>
                  <a:pt x="2485" y="185"/>
                </a:lnTo>
                <a:lnTo>
                  <a:pt x="2493" y="185"/>
                </a:lnTo>
                <a:lnTo>
                  <a:pt x="2518" y="184"/>
                </a:lnTo>
                <a:lnTo>
                  <a:pt x="2519" y="184"/>
                </a:lnTo>
                <a:lnTo>
                  <a:pt x="2526" y="184"/>
                </a:lnTo>
                <a:lnTo>
                  <a:pt x="2527" y="184"/>
                </a:lnTo>
                <a:lnTo>
                  <a:pt x="2535" y="184"/>
                </a:lnTo>
                <a:lnTo>
                  <a:pt x="2553" y="184"/>
                </a:lnTo>
                <a:lnTo>
                  <a:pt x="2561" y="184"/>
                </a:lnTo>
                <a:lnTo>
                  <a:pt x="2570" y="184"/>
                </a:lnTo>
                <a:lnTo>
                  <a:pt x="2582" y="184"/>
                </a:lnTo>
                <a:lnTo>
                  <a:pt x="2610" y="184"/>
                </a:lnTo>
                <a:lnTo>
                  <a:pt x="2620" y="184"/>
                </a:lnTo>
                <a:lnTo>
                  <a:pt x="2632" y="184"/>
                </a:lnTo>
                <a:lnTo>
                  <a:pt x="2633" y="184"/>
                </a:lnTo>
                <a:lnTo>
                  <a:pt x="2635" y="184"/>
                </a:lnTo>
                <a:lnTo>
                  <a:pt x="2640" y="184"/>
                </a:lnTo>
                <a:lnTo>
                  <a:pt x="2661" y="184"/>
                </a:lnTo>
                <a:lnTo>
                  <a:pt x="2668" y="184"/>
                </a:lnTo>
                <a:lnTo>
                  <a:pt x="2669" y="183"/>
                </a:lnTo>
                <a:lnTo>
                  <a:pt x="2674" y="183"/>
                </a:lnTo>
                <a:lnTo>
                  <a:pt x="2676" y="183"/>
                </a:lnTo>
                <a:lnTo>
                  <a:pt x="2687" y="183"/>
                </a:lnTo>
                <a:lnTo>
                  <a:pt x="2702" y="183"/>
                </a:lnTo>
                <a:lnTo>
                  <a:pt x="2706" y="183"/>
                </a:lnTo>
                <a:lnTo>
                  <a:pt x="2721" y="183"/>
                </a:lnTo>
                <a:lnTo>
                  <a:pt x="2734" y="183"/>
                </a:lnTo>
                <a:lnTo>
                  <a:pt x="2738" y="183"/>
                </a:lnTo>
                <a:lnTo>
                  <a:pt x="2752" y="182"/>
                </a:lnTo>
                <a:lnTo>
                  <a:pt x="2755" y="182"/>
                </a:lnTo>
                <a:lnTo>
                  <a:pt x="2761" y="182"/>
                </a:lnTo>
                <a:lnTo>
                  <a:pt x="2773" y="182"/>
                </a:lnTo>
                <a:lnTo>
                  <a:pt x="2778" y="182"/>
                </a:lnTo>
                <a:lnTo>
                  <a:pt x="2784" y="182"/>
                </a:lnTo>
                <a:lnTo>
                  <a:pt x="2788" y="183"/>
                </a:lnTo>
                <a:lnTo>
                  <a:pt x="2789" y="183"/>
                </a:lnTo>
                <a:lnTo>
                  <a:pt x="2804" y="183"/>
                </a:lnTo>
                <a:lnTo>
                  <a:pt x="2805" y="183"/>
                </a:lnTo>
                <a:lnTo>
                  <a:pt x="2808" y="184"/>
                </a:lnTo>
                <a:lnTo>
                  <a:pt x="2819" y="184"/>
                </a:lnTo>
                <a:lnTo>
                  <a:pt x="2839" y="185"/>
                </a:lnTo>
                <a:lnTo>
                  <a:pt x="2847" y="185"/>
                </a:lnTo>
                <a:lnTo>
                  <a:pt x="2857" y="186"/>
                </a:lnTo>
                <a:lnTo>
                  <a:pt x="2863" y="186"/>
                </a:lnTo>
                <a:lnTo>
                  <a:pt x="2874" y="186"/>
                </a:lnTo>
                <a:lnTo>
                  <a:pt x="2879" y="188"/>
                </a:lnTo>
                <a:lnTo>
                  <a:pt x="2884" y="188"/>
                </a:lnTo>
                <a:lnTo>
                  <a:pt x="2891" y="188"/>
                </a:lnTo>
                <a:lnTo>
                  <a:pt x="2908" y="189"/>
                </a:lnTo>
                <a:lnTo>
                  <a:pt x="2909" y="189"/>
                </a:lnTo>
                <a:lnTo>
                  <a:pt x="2916" y="189"/>
                </a:lnTo>
                <a:lnTo>
                  <a:pt x="2922" y="189"/>
                </a:lnTo>
                <a:lnTo>
                  <a:pt x="2936" y="189"/>
                </a:lnTo>
                <a:lnTo>
                  <a:pt x="2942" y="189"/>
                </a:lnTo>
                <a:lnTo>
                  <a:pt x="2944" y="189"/>
                </a:lnTo>
                <a:lnTo>
                  <a:pt x="2950" y="189"/>
                </a:lnTo>
                <a:lnTo>
                  <a:pt x="2951" y="189"/>
                </a:lnTo>
                <a:lnTo>
                  <a:pt x="2952" y="189"/>
                </a:lnTo>
                <a:lnTo>
                  <a:pt x="2957" y="189"/>
                </a:lnTo>
                <a:lnTo>
                  <a:pt x="2969" y="189"/>
                </a:lnTo>
                <a:lnTo>
                  <a:pt x="2974" y="189"/>
                </a:lnTo>
                <a:lnTo>
                  <a:pt x="2975" y="189"/>
                </a:lnTo>
                <a:lnTo>
                  <a:pt x="2976" y="189"/>
                </a:lnTo>
                <a:lnTo>
                  <a:pt x="2977" y="189"/>
                </a:lnTo>
                <a:lnTo>
                  <a:pt x="2978" y="189"/>
                </a:lnTo>
                <a:lnTo>
                  <a:pt x="2984" y="189"/>
                </a:lnTo>
                <a:lnTo>
                  <a:pt x="2985" y="189"/>
                </a:lnTo>
                <a:lnTo>
                  <a:pt x="2986" y="189"/>
                </a:lnTo>
                <a:lnTo>
                  <a:pt x="2988" y="189"/>
                </a:lnTo>
                <a:lnTo>
                  <a:pt x="2994" y="189"/>
                </a:lnTo>
                <a:lnTo>
                  <a:pt x="2996" y="189"/>
                </a:lnTo>
                <a:lnTo>
                  <a:pt x="2996" y="193"/>
                </a:lnTo>
                <a:lnTo>
                  <a:pt x="2996" y="207"/>
                </a:lnTo>
                <a:lnTo>
                  <a:pt x="2996" y="211"/>
                </a:lnTo>
                <a:lnTo>
                  <a:pt x="2996" y="214"/>
                </a:lnTo>
                <a:lnTo>
                  <a:pt x="2996" y="222"/>
                </a:lnTo>
                <a:lnTo>
                  <a:pt x="2996" y="223"/>
                </a:lnTo>
                <a:lnTo>
                  <a:pt x="2996" y="231"/>
                </a:lnTo>
                <a:lnTo>
                  <a:pt x="2996" y="251"/>
                </a:lnTo>
                <a:lnTo>
                  <a:pt x="2996" y="258"/>
                </a:lnTo>
                <a:lnTo>
                  <a:pt x="2996" y="261"/>
                </a:lnTo>
                <a:lnTo>
                  <a:pt x="2996" y="272"/>
                </a:lnTo>
                <a:lnTo>
                  <a:pt x="2996" y="275"/>
                </a:lnTo>
                <a:lnTo>
                  <a:pt x="2996" y="278"/>
                </a:lnTo>
                <a:lnTo>
                  <a:pt x="2996" y="290"/>
                </a:lnTo>
                <a:lnTo>
                  <a:pt x="2996" y="292"/>
                </a:lnTo>
                <a:lnTo>
                  <a:pt x="2996" y="299"/>
                </a:lnTo>
                <a:lnTo>
                  <a:pt x="2996" y="310"/>
                </a:lnTo>
                <a:lnTo>
                  <a:pt x="2996" y="317"/>
                </a:lnTo>
                <a:lnTo>
                  <a:pt x="2996" y="323"/>
                </a:lnTo>
                <a:lnTo>
                  <a:pt x="2996" y="324"/>
                </a:lnTo>
                <a:lnTo>
                  <a:pt x="2996" y="326"/>
                </a:lnTo>
                <a:lnTo>
                  <a:pt x="2996" y="327"/>
                </a:lnTo>
                <a:lnTo>
                  <a:pt x="2996" y="331"/>
                </a:lnTo>
                <a:lnTo>
                  <a:pt x="2996" y="341"/>
                </a:lnTo>
                <a:lnTo>
                  <a:pt x="2996" y="345"/>
                </a:lnTo>
                <a:lnTo>
                  <a:pt x="2996" y="349"/>
                </a:lnTo>
                <a:lnTo>
                  <a:pt x="2996" y="358"/>
                </a:lnTo>
                <a:lnTo>
                  <a:pt x="2996" y="361"/>
                </a:lnTo>
                <a:lnTo>
                  <a:pt x="2996" y="364"/>
                </a:lnTo>
                <a:lnTo>
                  <a:pt x="2996" y="367"/>
                </a:lnTo>
                <a:lnTo>
                  <a:pt x="2996" y="369"/>
                </a:lnTo>
                <a:lnTo>
                  <a:pt x="2996" y="370"/>
                </a:lnTo>
                <a:lnTo>
                  <a:pt x="2996" y="374"/>
                </a:lnTo>
                <a:lnTo>
                  <a:pt x="2996" y="375"/>
                </a:lnTo>
                <a:lnTo>
                  <a:pt x="2996" y="378"/>
                </a:lnTo>
                <a:lnTo>
                  <a:pt x="2996" y="389"/>
                </a:lnTo>
                <a:lnTo>
                  <a:pt x="2996" y="392"/>
                </a:lnTo>
                <a:lnTo>
                  <a:pt x="2996" y="393"/>
                </a:lnTo>
                <a:lnTo>
                  <a:pt x="2996" y="395"/>
                </a:lnTo>
                <a:lnTo>
                  <a:pt x="2996" y="401"/>
                </a:lnTo>
                <a:lnTo>
                  <a:pt x="2997" y="418"/>
                </a:lnTo>
                <a:lnTo>
                  <a:pt x="2997" y="425"/>
                </a:lnTo>
                <a:lnTo>
                  <a:pt x="2997" y="429"/>
                </a:lnTo>
                <a:lnTo>
                  <a:pt x="2997" y="431"/>
                </a:lnTo>
                <a:lnTo>
                  <a:pt x="2997" y="443"/>
                </a:lnTo>
                <a:lnTo>
                  <a:pt x="2997" y="448"/>
                </a:lnTo>
                <a:lnTo>
                  <a:pt x="2998" y="450"/>
                </a:lnTo>
                <a:lnTo>
                  <a:pt x="2998" y="457"/>
                </a:lnTo>
                <a:lnTo>
                  <a:pt x="2998" y="459"/>
                </a:lnTo>
                <a:lnTo>
                  <a:pt x="2998" y="460"/>
                </a:lnTo>
                <a:lnTo>
                  <a:pt x="2998" y="462"/>
                </a:lnTo>
                <a:lnTo>
                  <a:pt x="2998" y="466"/>
                </a:lnTo>
                <a:lnTo>
                  <a:pt x="2998" y="474"/>
                </a:lnTo>
                <a:lnTo>
                  <a:pt x="2998" y="478"/>
                </a:lnTo>
                <a:lnTo>
                  <a:pt x="2998" y="479"/>
                </a:lnTo>
                <a:lnTo>
                  <a:pt x="2998" y="486"/>
                </a:lnTo>
                <a:lnTo>
                  <a:pt x="2998" y="487"/>
                </a:lnTo>
                <a:lnTo>
                  <a:pt x="2998" y="489"/>
                </a:lnTo>
                <a:lnTo>
                  <a:pt x="2998" y="493"/>
                </a:lnTo>
                <a:lnTo>
                  <a:pt x="3000" y="500"/>
                </a:lnTo>
                <a:lnTo>
                  <a:pt x="3000" y="509"/>
                </a:lnTo>
                <a:lnTo>
                  <a:pt x="3000" y="515"/>
                </a:lnTo>
                <a:lnTo>
                  <a:pt x="3000" y="517"/>
                </a:lnTo>
                <a:lnTo>
                  <a:pt x="3000" y="524"/>
                </a:lnTo>
                <a:lnTo>
                  <a:pt x="3000" y="526"/>
                </a:lnTo>
                <a:lnTo>
                  <a:pt x="3000" y="528"/>
                </a:lnTo>
                <a:lnTo>
                  <a:pt x="3001" y="535"/>
                </a:lnTo>
                <a:lnTo>
                  <a:pt x="3001" y="537"/>
                </a:lnTo>
                <a:lnTo>
                  <a:pt x="3001" y="542"/>
                </a:lnTo>
                <a:lnTo>
                  <a:pt x="3001" y="556"/>
                </a:lnTo>
                <a:lnTo>
                  <a:pt x="3001" y="560"/>
                </a:lnTo>
                <a:lnTo>
                  <a:pt x="3001" y="565"/>
                </a:lnTo>
                <a:lnTo>
                  <a:pt x="3001" y="569"/>
                </a:lnTo>
                <a:lnTo>
                  <a:pt x="3001" y="576"/>
                </a:lnTo>
                <a:lnTo>
                  <a:pt x="3001" y="581"/>
                </a:lnTo>
                <a:lnTo>
                  <a:pt x="3002" y="584"/>
                </a:lnTo>
                <a:lnTo>
                  <a:pt x="3002" y="593"/>
                </a:lnTo>
                <a:lnTo>
                  <a:pt x="3002" y="596"/>
                </a:lnTo>
                <a:lnTo>
                  <a:pt x="3002" y="603"/>
                </a:lnTo>
                <a:lnTo>
                  <a:pt x="3002" y="606"/>
                </a:lnTo>
                <a:lnTo>
                  <a:pt x="3002" y="608"/>
                </a:lnTo>
                <a:lnTo>
                  <a:pt x="3002" y="623"/>
                </a:lnTo>
                <a:lnTo>
                  <a:pt x="3003" y="629"/>
                </a:lnTo>
                <a:lnTo>
                  <a:pt x="3003" y="632"/>
                </a:lnTo>
                <a:lnTo>
                  <a:pt x="3003" y="641"/>
                </a:lnTo>
                <a:lnTo>
                  <a:pt x="3003" y="644"/>
                </a:lnTo>
                <a:lnTo>
                  <a:pt x="3003" y="646"/>
                </a:lnTo>
                <a:lnTo>
                  <a:pt x="3003" y="656"/>
                </a:lnTo>
                <a:lnTo>
                  <a:pt x="3003" y="659"/>
                </a:lnTo>
                <a:lnTo>
                  <a:pt x="3003" y="662"/>
                </a:lnTo>
                <a:lnTo>
                  <a:pt x="3003" y="676"/>
                </a:lnTo>
                <a:lnTo>
                  <a:pt x="3004" y="730"/>
                </a:lnTo>
                <a:lnTo>
                  <a:pt x="3004" y="749"/>
                </a:lnTo>
                <a:lnTo>
                  <a:pt x="3004" y="754"/>
                </a:lnTo>
                <a:lnTo>
                  <a:pt x="3004" y="771"/>
                </a:lnTo>
                <a:lnTo>
                  <a:pt x="3004" y="777"/>
                </a:lnTo>
                <a:lnTo>
                  <a:pt x="3004" y="778"/>
                </a:lnTo>
                <a:lnTo>
                  <a:pt x="3004" y="780"/>
                </a:lnTo>
                <a:lnTo>
                  <a:pt x="3004" y="782"/>
                </a:lnTo>
                <a:lnTo>
                  <a:pt x="3004" y="790"/>
                </a:lnTo>
                <a:lnTo>
                  <a:pt x="3004" y="813"/>
                </a:lnTo>
                <a:lnTo>
                  <a:pt x="3004" y="819"/>
                </a:lnTo>
                <a:lnTo>
                  <a:pt x="3004" y="820"/>
                </a:lnTo>
                <a:lnTo>
                  <a:pt x="3004" y="821"/>
                </a:lnTo>
                <a:lnTo>
                  <a:pt x="3004" y="835"/>
                </a:lnTo>
                <a:lnTo>
                  <a:pt x="3005" y="875"/>
                </a:lnTo>
                <a:lnTo>
                  <a:pt x="3005" y="888"/>
                </a:lnTo>
                <a:lnTo>
                  <a:pt x="3005" y="889"/>
                </a:lnTo>
                <a:lnTo>
                  <a:pt x="3005" y="893"/>
                </a:lnTo>
                <a:lnTo>
                  <a:pt x="3005" y="904"/>
                </a:lnTo>
                <a:lnTo>
                  <a:pt x="3005" y="905"/>
                </a:lnTo>
                <a:lnTo>
                  <a:pt x="3004" y="909"/>
                </a:lnTo>
                <a:lnTo>
                  <a:pt x="3004" y="918"/>
                </a:lnTo>
                <a:lnTo>
                  <a:pt x="3004" y="946"/>
                </a:lnTo>
                <a:lnTo>
                  <a:pt x="3004" y="956"/>
                </a:lnTo>
                <a:lnTo>
                  <a:pt x="3004" y="959"/>
                </a:lnTo>
                <a:lnTo>
                  <a:pt x="3004" y="969"/>
                </a:lnTo>
                <a:lnTo>
                  <a:pt x="3004" y="972"/>
                </a:lnTo>
                <a:lnTo>
                  <a:pt x="3004" y="974"/>
                </a:lnTo>
                <a:lnTo>
                  <a:pt x="3004" y="975"/>
                </a:lnTo>
                <a:lnTo>
                  <a:pt x="3004" y="977"/>
                </a:lnTo>
                <a:lnTo>
                  <a:pt x="3004" y="978"/>
                </a:lnTo>
                <a:lnTo>
                  <a:pt x="3004" y="980"/>
                </a:lnTo>
                <a:lnTo>
                  <a:pt x="3004" y="989"/>
                </a:lnTo>
                <a:lnTo>
                  <a:pt x="3004" y="993"/>
                </a:lnTo>
                <a:lnTo>
                  <a:pt x="3004" y="1001"/>
                </a:lnTo>
                <a:lnTo>
                  <a:pt x="3004" y="1025"/>
                </a:lnTo>
                <a:lnTo>
                  <a:pt x="2998" y="1025"/>
                </a:lnTo>
                <a:lnTo>
                  <a:pt x="2995" y="1025"/>
                </a:lnTo>
                <a:lnTo>
                  <a:pt x="2987" y="1025"/>
                </a:lnTo>
                <a:lnTo>
                  <a:pt x="2984" y="1025"/>
                </a:lnTo>
                <a:lnTo>
                  <a:pt x="2979" y="1025"/>
                </a:lnTo>
                <a:lnTo>
                  <a:pt x="2971" y="1026"/>
                </a:lnTo>
                <a:lnTo>
                  <a:pt x="2966" y="1026"/>
                </a:lnTo>
                <a:lnTo>
                  <a:pt x="2965" y="1026"/>
                </a:lnTo>
                <a:lnTo>
                  <a:pt x="2961" y="1026"/>
                </a:lnTo>
                <a:lnTo>
                  <a:pt x="2961" y="1027"/>
                </a:lnTo>
                <a:lnTo>
                  <a:pt x="2960" y="1030"/>
                </a:lnTo>
                <a:lnTo>
                  <a:pt x="2960" y="1031"/>
                </a:lnTo>
                <a:lnTo>
                  <a:pt x="2960" y="1033"/>
                </a:lnTo>
                <a:lnTo>
                  <a:pt x="2960" y="1037"/>
                </a:lnTo>
                <a:lnTo>
                  <a:pt x="2960" y="1038"/>
                </a:lnTo>
                <a:lnTo>
                  <a:pt x="2960" y="1047"/>
                </a:lnTo>
                <a:lnTo>
                  <a:pt x="2961" y="1096"/>
                </a:lnTo>
                <a:lnTo>
                  <a:pt x="2961" y="1111"/>
                </a:lnTo>
                <a:lnTo>
                  <a:pt x="2961" y="1112"/>
                </a:lnTo>
                <a:lnTo>
                  <a:pt x="2961" y="1114"/>
                </a:lnTo>
                <a:lnTo>
                  <a:pt x="2961" y="1115"/>
                </a:lnTo>
                <a:lnTo>
                  <a:pt x="2961" y="1120"/>
                </a:lnTo>
                <a:lnTo>
                  <a:pt x="2961" y="1121"/>
                </a:lnTo>
                <a:lnTo>
                  <a:pt x="2961" y="1125"/>
                </a:lnTo>
                <a:lnTo>
                  <a:pt x="2961" y="1126"/>
                </a:lnTo>
                <a:lnTo>
                  <a:pt x="2961" y="1140"/>
                </a:lnTo>
                <a:lnTo>
                  <a:pt x="2961" y="1142"/>
                </a:lnTo>
                <a:lnTo>
                  <a:pt x="2961" y="1170"/>
                </a:lnTo>
                <a:lnTo>
                  <a:pt x="2961" y="1187"/>
                </a:lnTo>
                <a:lnTo>
                  <a:pt x="2961" y="1203"/>
                </a:lnTo>
                <a:lnTo>
                  <a:pt x="2961" y="1207"/>
                </a:lnTo>
                <a:lnTo>
                  <a:pt x="2961" y="1223"/>
                </a:lnTo>
                <a:lnTo>
                  <a:pt x="2961" y="1228"/>
                </a:lnTo>
                <a:lnTo>
                  <a:pt x="2961" y="1234"/>
                </a:lnTo>
                <a:lnTo>
                  <a:pt x="2961" y="1249"/>
                </a:lnTo>
                <a:lnTo>
                  <a:pt x="2961" y="1255"/>
                </a:lnTo>
                <a:lnTo>
                  <a:pt x="2961" y="1257"/>
                </a:lnTo>
                <a:lnTo>
                  <a:pt x="2961" y="1263"/>
                </a:lnTo>
                <a:lnTo>
                  <a:pt x="2961" y="1265"/>
                </a:lnTo>
                <a:lnTo>
                  <a:pt x="2961" y="1267"/>
                </a:lnTo>
                <a:lnTo>
                  <a:pt x="2961" y="1268"/>
                </a:lnTo>
                <a:lnTo>
                  <a:pt x="2961" y="1269"/>
                </a:lnTo>
                <a:lnTo>
                  <a:pt x="2961" y="1271"/>
                </a:lnTo>
                <a:lnTo>
                  <a:pt x="2961" y="1284"/>
                </a:lnTo>
                <a:lnTo>
                  <a:pt x="2961" y="1287"/>
                </a:lnTo>
                <a:lnTo>
                  <a:pt x="2961" y="1292"/>
                </a:lnTo>
                <a:lnTo>
                  <a:pt x="2961" y="1305"/>
                </a:lnTo>
                <a:lnTo>
                  <a:pt x="2961" y="1310"/>
                </a:lnTo>
                <a:lnTo>
                  <a:pt x="2961" y="1311"/>
                </a:lnTo>
                <a:lnTo>
                  <a:pt x="2961" y="1316"/>
                </a:lnTo>
                <a:lnTo>
                  <a:pt x="2961" y="1318"/>
                </a:lnTo>
                <a:lnTo>
                  <a:pt x="2961" y="1320"/>
                </a:lnTo>
                <a:lnTo>
                  <a:pt x="2961" y="1326"/>
                </a:lnTo>
                <a:lnTo>
                  <a:pt x="2961" y="1328"/>
                </a:lnTo>
                <a:lnTo>
                  <a:pt x="2961" y="1332"/>
                </a:lnTo>
                <a:lnTo>
                  <a:pt x="2961" y="1344"/>
                </a:lnTo>
                <a:lnTo>
                  <a:pt x="2961" y="1348"/>
                </a:lnTo>
                <a:lnTo>
                  <a:pt x="2961" y="1349"/>
                </a:lnTo>
                <a:lnTo>
                  <a:pt x="2961" y="1352"/>
                </a:lnTo>
                <a:lnTo>
                  <a:pt x="2961" y="1355"/>
                </a:lnTo>
                <a:lnTo>
                  <a:pt x="2961" y="1356"/>
                </a:lnTo>
                <a:lnTo>
                  <a:pt x="2961" y="1357"/>
                </a:lnTo>
                <a:lnTo>
                  <a:pt x="2961" y="1362"/>
                </a:lnTo>
                <a:lnTo>
                  <a:pt x="2961" y="1380"/>
                </a:lnTo>
                <a:lnTo>
                  <a:pt x="2961" y="1386"/>
                </a:lnTo>
                <a:lnTo>
                  <a:pt x="2961" y="1394"/>
                </a:lnTo>
                <a:lnTo>
                  <a:pt x="2961" y="1421"/>
                </a:lnTo>
                <a:lnTo>
                  <a:pt x="2961" y="1430"/>
                </a:lnTo>
                <a:lnTo>
                  <a:pt x="2961" y="1433"/>
                </a:lnTo>
                <a:lnTo>
                  <a:pt x="2961" y="1444"/>
                </a:lnTo>
                <a:lnTo>
                  <a:pt x="2961" y="1446"/>
                </a:lnTo>
                <a:lnTo>
                  <a:pt x="2961" y="1447"/>
                </a:lnTo>
                <a:lnTo>
                  <a:pt x="2961" y="1455"/>
                </a:lnTo>
                <a:lnTo>
                  <a:pt x="2961" y="1481"/>
                </a:lnTo>
                <a:lnTo>
                  <a:pt x="2961" y="1490"/>
                </a:lnTo>
                <a:lnTo>
                  <a:pt x="2961" y="1491"/>
                </a:lnTo>
                <a:lnTo>
                  <a:pt x="2961" y="1498"/>
                </a:lnTo>
                <a:lnTo>
                  <a:pt x="2961" y="1499"/>
                </a:lnTo>
                <a:lnTo>
                  <a:pt x="2961" y="1505"/>
                </a:lnTo>
                <a:lnTo>
                  <a:pt x="2961" y="1507"/>
                </a:lnTo>
                <a:lnTo>
                  <a:pt x="2961" y="1511"/>
                </a:lnTo>
                <a:lnTo>
                  <a:pt x="2961" y="1524"/>
                </a:lnTo>
                <a:lnTo>
                  <a:pt x="2962" y="1531"/>
                </a:lnTo>
                <a:lnTo>
                  <a:pt x="2962" y="1535"/>
                </a:lnTo>
                <a:lnTo>
                  <a:pt x="2962" y="1538"/>
                </a:lnTo>
                <a:lnTo>
                  <a:pt x="2962" y="1539"/>
                </a:lnTo>
                <a:lnTo>
                  <a:pt x="2962" y="1540"/>
                </a:lnTo>
                <a:lnTo>
                  <a:pt x="2962" y="1541"/>
                </a:lnTo>
                <a:lnTo>
                  <a:pt x="2962" y="1543"/>
                </a:lnTo>
                <a:lnTo>
                  <a:pt x="2961" y="1545"/>
                </a:lnTo>
                <a:lnTo>
                  <a:pt x="2961" y="1547"/>
                </a:lnTo>
                <a:lnTo>
                  <a:pt x="2961" y="1553"/>
                </a:lnTo>
                <a:lnTo>
                  <a:pt x="2961" y="1556"/>
                </a:lnTo>
                <a:lnTo>
                  <a:pt x="2961" y="1560"/>
                </a:lnTo>
                <a:lnTo>
                  <a:pt x="2960" y="1573"/>
                </a:lnTo>
                <a:lnTo>
                  <a:pt x="2960" y="1578"/>
                </a:lnTo>
                <a:lnTo>
                  <a:pt x="2960" y="1586"/>
                </a:lnTo>
                <a:lnTo>
                  <a:pt x="2960" y="1587"/>
                </a:lnTo>
                <a:lnTo>
                  <a:pt x="2960" y="1588"/>
                </a:lnTo>
                <a:lnTo>
                  <a:pt x="2960" y="1597"/>
                </a:lnTo>
                <a:lnTo>
                  <a:pt x="2960" y="1603"/>
                </a:lnTo>
                <a:lnTo>
                  <a:pt x="2960" y="1615"/>
                </a:lnTo>
                <a:lnTo>
                  <a:pt x="2960" y="1641"/>
                </a:lnTo>
                <a:lnTo>
                  <a:pt x="2960" y="1649"/>
                </a:lnTo>
                <a:lnTo>
                  <a:pt x="2960" y="1659"/>
                </a:lnTo>
                <a:lnTo>
                  <a:pt x="2960" y="1665"/>
                </a:lnTo>
                <a:lnTo>
                  <a:pt x="2960" y="1667"/>
                </a:lnTo>
                <a:lnTo>
                  <a:pt x="2960" y="1669"/>
                </a:lnTo>
                <a:lnTo>
                  <a:pt x="2960" y="1670"/>
                </a:lnTo>
                <a:lnTo>
                  <a:pt x="2960" y="1671"/>
                </a:lnTo>
                <a:lnTo>
                  <a:pt x="2960" y="1674"/>
                </a:lnTo>
                <a:lnTo>
                  <a:pt x="2960" y="1675"/>
                </a:lnTo>
                <a:lnTo>
                  <a:pt x="2960" y="1680"/>
                </a:lnTo>
                <a:lnTo>
                  <a:pt x="2960" y="1683"/>
                </a:lnTo>
                <a:lnTo>
                  <a:pt x="2960" y="1694"/>
                </a:lnTo>
                <a:lnTo>
                  <a:pt x="2960" y="1697"/>
                </a:lnTo>
                <a:lnTo>
                  <a:pt x="2960" y="1698"/>
                </a:lnTo>
                <a:lnTo>
                  <a:pt x="2960" y="1699"/>
                </a:lnTo>
                <a:lnTo>
                  <a:pt x="2960" y="1700"/>
                </a:lnTo>
                <a:lnTo>
                  <a:pt x="2960" y="1702"/>
                </a:lnTo>
                <a:lnTo>
                  <a:pt x="2960" y="1703"/>
                </a:lnTo>
                <a:lnTo>
                  <a:pt x="2960" y="1706"/>
                </a:lnTo>
                <a:lnTo>
                  <a:pt x="2960" y="1707"/>
                </a:lnTo>
                <a:lnTo>
                  <a:pt x="2960" y="1712"/>
                </a:lnTo>
                <a:lnTo>
                  <a:pt x="2960" y="1719"/>
                </a:lnTo>
                <a:lnTo>
                  <a:pt x="2960" y="1724"/>
                </a:lnTo>
                <a:lnTo>
                  <a:pt x="2960" y="1729"/>
                </a:lnTo>
                <a:lnTo>
                  <a:pt x="2960" y="1737"/>
                </a:lnTo>
                <a:lnTo>
                  <a:pt x="2960" y="1750"/>
                </a:lnTo>
                <a:lnTo>
                  <a:pt x="2960" y="1759"/>
                </a:lnTo>
                <a:lnTo>
                  <a:pt x="2960" y="1766"/>
                </a:lnTo>
                <a:lnTo>
                  <a:pt x="2960" y="1769"/>
                </a:lnTo>
                <a:lnTo>
                  <a:pt x="2960" y="1775"/>
                </a:lnTo>
                <a:lnTo>
                  <a:pt x="2960" y="1778"/>
                </a:lnTo>
                <a:lnTo>
                  <a:pt x="2960" y="1780"/>
                </a:lnTo>
                <a:lnTo>
                  <a:pt x="2960" y="1787"/>
                </a:lnTo>
                <a:lnTo>
                  <a:pt x="2960" y="1788"/>
                </a:lnTo>
                <a:lnTo>
                  <a:pt x="2960" y="1789"/>
                </a:lnTo>
                <a:lnTo>
                  <a:pt x="2960" y="1790"/>
                </a:lnTo>
                <a:lnTo>
                  <a:pt x="2960" y="1795"/>
                </a:lnTo>
                <a:lnTo>
                  <a:pt x="2960" y="1796"/>
                </a:lnTo>
                <a:lnTo>
                  <a:pt x="2961" y="1815"/>
                </a:lnTo>
                <a:lnTo>
                  <a:pt x="2961" y="1822"/>
                </a:lnTo>
                <a:lnTo>
                  <a:pt x="2961" y="1825"/>
                </a:lnTo>
                <a:lnTo>
                  <a:pt x="2961" y="1837"/>
                </a:lnTo>
                <a:lnTo>
                  <a:pt x="2961" y="1840"/>
                </a:lnTo>
                <a:lnTo>
                  <a:pt x="2961" y="1846"/>
                </a:lnTo>
                <a:lnTo>
                  <a:pt x="2961" y="1851"/>
                </a:lnTo>
                <a:lnTo>
                  <a:pt x="2955" y="1851"/>
                </a:lnTo>
                <a:lnTo>
                  <a:pt x="2955" y="1857"/>
                </a:lnTo>
                <a:lnTo>
                  <a:pt x="2955" y="1863"/>
                </a:lnTo>
                <a:lnTo>
                  <a:pt x="2955" y="1865"/>
                </a:lnTo>
                <a:lnTo>
                  <a:pt x="2955" y="1874"/>
                </a:lnTo>
                <a:lnTo>
                  <a:pt x="2955" y="1876"/>
                </a:lnTo>
                <a:lnTo>
                  <a:pt x="2955" y="1878"/>
                </a:lnTo>
                <a:lnTo>
                  <a:pt x="2955" y="1886"/>
                </a:lnTo>
                <a:lnTo>
                  <a:pt x="2955" y="1909"/>
                </a:lnTo>
                <a:lnTo>
                  <a:pt x="2955" y="1918"/>
                </a:lnTo>
                <a:lnTo>
                  <a:pt x="2955" y="1921"/>
                </a:lnTo>
                <a:lnTo>
                  <a:pt x="2955" y="1931"/>
                </a:lnTo>
                <a:lnTo>
                  <a:pt x="2955" y="1933"/>
                </a:lnTo>
                <a:lnTo>
                  <a:pt x="2955" y="1937"/>
                </a:lnTo>
                <a:lnTo>
                  <a:pt x="2955" y="1947"/>
                </a:lnTo>
                <a:lnTo>
                  <a:pt x="2955" y="1949"/>
                </a:lnTo>
                <a:lnTo>
                  <a:pt x="2955" y="1950"/>
                </a:lnTo>
                <a:lnTo>
                  <a:pt x="2955" y="1953"/>
                </a:lnTo>
                <a:lnTo>
                  <a:pt x="2955" y="1963"/>
                </a:lnTo>
                <a:lnTo>
                  <a:pt x="2955" y="1966"/>
                </a:lnTo>
                <a:lnTo>
                  <a:pt x="2955" y="1968"/>
                </a:lnTo>
                <a:lnTo>
                  <a:pt x="2955" y="1970"/>
                </a:lnTo>
                <a:lnTo>
                  <a:pt x="2955" y="1971"/>
                </a:lnTo>
                <a:lnTo>
                  <a:pt x="2955" y="1972"/>
                </a:lnTo>
                <a:lnTo>
                  <a:pt x="2955" y="1973"/>
                </a:lnTo>
                <a:lnTo>
                  <a:pt x="2955" y="1975"/>
                </a:lnTo>
                <a:lnTo>
                  <a:pt x="2955" y="1976"/>
                </a:lnTo>
                <a:lnTo>
                  <a:pt x="2955" y="1977"/>
                </a:lnTo>
                <a:lnTo>
                  <a:pt x="2955" y="1981"/>
                </a:lnTo>
                <a:lnTo>
                  <a:pt x="2955" y="1988"/>
                </a:lnTo>
                <a:lnTo>
                  <a:pt x="2955" y="1992"/>
                </a:lnTo>
                <a:lnTo>
                  <a:pt x="2955" y="1997"/>
                </a:lnTo>
                <a:lnTo>
                  <a:pt x="2954" y="1997"/>
                </a:lnTo>
                <a:lnTo>
                  <a:pt x="2954" y="1998"/>
                </a:lnTo>
                <a:lnTo>
                  <a:pt x="2955" y="1999"/>
                </a:lnTo>
                <a:lnTo>
                  <a:pt x="2955" y="2000"/>
                </a:lnTo>
                <a:lnTo>
                  <a:pt x="2955" y="2001"/>
                </a:lnTo>
                <a:lnTo>
                  <a:pt x="2955" y="2002"/>
                </a:lnTo>
                <a:lnTo>
                  <a:pt x="2955" y="2006"/>
                </a:lnTo>
                <a:lnTo>
                  <a:pt x="2955" y="2018"/>
                </a:lnTo>
                <a:lnTo>
                  <a:pt x="2955" y="2023"/>
                </a:lnTo>
                <a:lnTo>
                  <a:pt x="2955" y="2024"/>
                </a:lnTo>
                <a:lnTo>
                  <a:pt x="2955" y="2027"/>
                </a:lnTo>
                <a:lnTo>
                  <a:pt x="2955" y="2029"/>
                </a:lnTo>
                <a:lnTo>
                  <a:pt x="2955" y="2031"/>
                </a:lnTo>
                <a:lnTo>
                  <a:pt x="2955" y="2032"/>
                </a:lnTo>
                <a:lnTo>
                  <a:pt x="2955" y="2035"/>
                </a:lnTo>
                <a:lnTo>
                  <a:pt x="2955" y="2037"/>
                </a:lnTo>
                <a:lnTo>
                  <a:pt x="2955" y="2038"/>
                </a:lnTo>
                <a:lnTo>
                  <a:pt x="2955" y="2039"/>
                </a:lnTo>
                <a:lnTo>
                  <a:pt x="2955" y="2040"/>
                </a:lnTo>
                <a:lnTo>
                  <a:pt x="2955" y="2041"/>
                </a:lnTo>
                <a:lnTo>
                  <a:pt x="2955" y="2042"/>
                </a:lnTo>
                <a:lnTo>
                  <a:pt x="2955" y="2043"/>
                </a:lnTo>
                <a:lnTo>
                  <a:pt x="2955" y="2045"/>
                </a:lnTo>
                <a:lnTo>
                  <a:pt x="2955" y="2046"/>
                </a:lnTo>
                <a:lnTo>
                  <a:pt x="2955" y="2047"/>
                </a:lnTo>
                <a:lnTo>
                  <a:pt x="2955" y="2050"/>
                </a:lnTo>
                <a:lnTo>
                  <a:pt x="2955" y="2052"/>
                </a:lnTo>
                <a:lnTo>
                  <a:pt x="2955" y="2054"/>
                </a:lnTo>
                <a:lnTo>
                  <a:pt x="2955" y="2055"/>
                </a:lnTo>
                <a:lnTo>
                  <a:pt x="2954" y="2055"/>
                </a:lnTo>
                <a:lnTo>
                  <a:pt x="2954" y="2062"/>
                </a:lnTo>
                <a:lnTo>
                  <a:pt x="2954" y="2081"/>
                </a:lnTo>
                <a:lnTo>
                  <a:pt x="2954" y="2087"/>
                </a:lnTo>
                <a:lnTo>
                  <a:pt x="2954" y="2088"/>
                </a:lnTo>
                <a:lnTo>
                  <a:pt x="2954" y="2091"/>
                </a:lnTo>
                <a:lnTo>
                  <a:pt x="2954" y="2092"/>
                </a:lnTo>
                <a:lnTo>
                  <a:pt x="2954" y="2093"/>
                </a:lnTo>
                <a:lnTo>
                  <a:pt x="2954" y="2096"/>
                </a:lnTo>
                <a:lnTo>
                  <a:pt x="2954" y="2099"/>
                </a:lnTo>
                <a:lnTo>
                  <a:pt x="2954" y="2102"/>
                </a:lnTo>
                <a:lnTo>
                  <a:pt x="2954" y="2104"/>
                </a:lnTo>
                <a:lnTo>
                  <a:pt x="2954" y="2105"/>
                </a:lnTo>
                <a:lnTo>
                  <a:pt x="2954" y="2106"/>
                </a:lnTo>
                <a:lnTo>
                  <a:pt x="2954" y="2107"/>
                </a:lnTo>
                <a:lnTo>
                  <a:pt x="2854" y="2116"/>
                </a:lnTo>
                <a:lnTo>
                  <a:pt x="2797" y="2122"/>
                </a:lnTo>
                <a:lnTo>
                  <a:pt x="2794" y="2122"/>
                </a:lnTo>
                <a:lnTo>
                  <a:pt x="2785" y="2123"/>
                </a:lnTo>
                <a:lnTo>
                  <a:pt x="2773" y="2124"/>
                </a:lnTo>
                <a:lnTo>
                  <a:pt x="2762" y="2125"/>
                </a:lnTo>
                <a:lnTo>
                  <a:pt x="2751" y="2126"/>
                </a:lnTo>
                <a:lnTo>
                  <a:pt x="2747" y="2126"/>
                </a:lnTo>
                <a:lnTo>
                  <a:pt x="2716" y="2130"/>
                </a:lnTo>
                <a:lnTo>
                  <a:pt x="2698" y="2131"/>
                </a:lnTo>
                <a:lnTo>
                  <a:pt x="2683" y="2132"/>
                </a:lnTo>
                <a:lnTo>
                  <a:pt x="2682" y="2132"/>
                </a:lnTo>
                <a:lnTo>
                  <a:pt x="2629" y="2138"/>
                </a:lnTo>
                <a:lnTo>
                  <a:pt x="2610" y="2139"/>
                </a:lnTo>
                <a:lnTo>
                  <a:pt x="2556" y="2144"/>
                </a:lnTo>
                <a:lnTo>
                  <a:pt x="2475" y="2152"/>
                </a:lnTo>
                <a:lnTo>
                  <a:pt x="2469" y="2152"/>
                </a:lnTo>
                <a:lnTo>
                  <a:pt x="2430" y="2157"/>
                </a:lnTo>
                <a:lnTo>
                  <a:pt x="2414" y="2158"/>
                </a:lnTo>
                <a:lnTo>
                  <a:pt x="2400" y="2159"/>
                </a:lnTo>
                <a:lnTo>
                  <a:pt x="2392" y="2160"/>
                </a:lnTo>
                <a:lnTo>
                  <a:pt x="2362" y="2163"/>
                </a:lnTo>
                <a:lnTo>
                  <a:pt x="2345" y="2165"/>
                </a:lnTo>
                <a:lnTo>
                  <a:pt x="2338" y="2165"/>
                </a:lnTo>
                <a:lnTo>
                  <a:pt x="2302" y="2169"/>
                </a:lnTo>
                <a:lnTo>
                  <a:pt x="2294" y="2169"/>
                </a:lnTo>
                <a:lnTo>
                  <a:pt x="2195" y="2180"/>
                </a:lnTo>
                <a:lnTo>
                  <a:pt x="2143" y="2184"/>
                </a:lnTo>
                <a:lnTo>
                  <a:pt x="2104" y="2189"/>
                </a:lnTo>
                <a:lnTo>
                  <a:pt x="2094" y="2189"/>
                </a:lnTo>
                <a:lnTo>
                  <a:pt x="2079" y="2191"/>
                </a:lnTo>
                <a:lnTo>
                  <a:pt x="2056" y="2193"/>
                </a:lnTo>
                <a:lnTo>
                  <a:pt x="2047" y="2193"/>
                </a:lnTo>
                <a:lnTo>
                  <a:pt x="2027" y="2196"/>
                </a:lnTo>
                <a:lnTo>
                  <a:pt x="1991" y="2199"/>
                </a:lnTo>
                <a:lnTo>
                  <a:pt x="1935" y="2205"/>
                </a:lnTo>
                <a:lnTo>
                  <a:pt x="1924" y="2206"/>
                </a:lnTo>
                <a:lnTo>
                  <a:pt x="1923" y="2206"/>
                </a:lnTo>
                <a:lnTo>
                  <a:pt x="1922" y="2206"/>
                </a:lnTo>
                <a:lnTo>
                  <a:pt x="1921" y="2206"/>
                </a:lnTo>
                <a:lnTo>
                  <a:pt x="1798" y="2218"/>
                </a:lnTo>
                <a:lnTo>
                  <a:pt x="1795" y="2218"/>
                </a:lnTo>
                <a:lnTo>
                  <a:pt x="1783" y="2219"/>
                </a:lnTo>
                <a:lnTo>
                  <a:pt x="1700" y="2228"/>
                </a:lnTo>
                <a:lnTo>
                  <a:pt x="1686" y="2230"/>
                </a:lnTo>
                <a:lnTo>
                  <a:pt x="1672" y="2231"/>
                </a:lnTo>
                <a:lnTo>
                  <a:pt x="1667" y="2232"/>
                </a:lnTo>
                <a:lnTo>
                  <a:pt x="1664" y="2232"/>
                </a:lnTo>
                <a:lnTo>
                  <a:pt x="1614" y="2236"/>
                </a:lnTo>
                <a:lnTo>
                  <a:pt x="1605" y="2238"/>
                </a:lnTo>
                <a:lnTo>
                  <a:pt x="1587" y="2240"/>
                </a:lnTo>
                <a:lnTo>
                  <a:pt x="1580" y="2240"/>
                </a:lnTo>
                <a:lnTo>
                  <a:pt x="1568" y="2241"/>
                </a:lnTo>
                <a:lnTo>
                  <a:pt x="1544" y="2243"/>
                </a:lnTo>
                <a:lnTo>
                  <a:pt x="1535" y="2244"/>
                </a:lnTo>
                <a:lnTo>
                  <a:pt x="1531" y="2246"/>
                </a:lnTo>
                <a:lnTo>
                  <a:pt x="1521" y="2246"/>
                </a:lnTo>
                <a:lnTo>
                  <a:pt x="1474" y="2251"/>
                </a:lnTo>
                <a:lnTo>
                  <a:pt x="1430" y="2256"/>
                </a:lnTo>
                <a:lnTo>
                  <a:pt x="1395" y="2259"/>
                </a:lnTo>
                <a:lnTo>
                  <a:pt x="1379" y="2260"/>
                </a:lnTo>
                <a:lnTo>
                  <a:pt x="1326" y="2266"/>
                </a:lnTo>
                <a:lnTo>
                  <a:pt x="1306" y="2268"/>
                </a:lnTo>
                <a:lnTo>
                  <a:pt x="1304" y="2268"/>
                </a:lnTo>
                <a:lnTo>
                  <a:pt x="1303" y="2268"/>
                </a:lnTo>
                <a:lnTo>
                  <a:pt x="1255" y="2273"/>
                </a:lnTo>
                <a:lnTo>
                  <a:pt x="1242" y="2274"/>
                </a:lnTo>
                <a:lnTo>
                  <a:pt x="1232" y="2275"/>
                </a:lnTo>
                <a:lnTo>
                  <a:pt x="1188" y="2280"/>
                </a:lnTo>
                <a:lnTo>
                  <a:pt x="1181" y="2281"/>
                </a:lnTo>
                <a:lnTo>
                  <a:pt x="1159" y="2283"/>
                </a:lnTo>
                <a:lnTo>
                  <a:pt x="1130" y="2285"/>
                </a:lnTo>
                <a:lnTo>
                  <a:pt x="1129" y="2285"/>
                </a:lnTo>
                <a:lnTo>
                  <a:pt x="1126" y="2286"/>
                </a:lnTo>
                <a:lnTo>
                  <a:pt x="1125" y="2286"/>
                </a:lnTo>
                <a:lnTo>
                  <a:pt x="1124" y="2286"/>
                </a:lnTo>
                <a:lnTo>
                  <a:pt x="1123" y="2286"/>
                </a:lnTo>
                <a:lnTo>
                  <a:pt x="1122" y="2286"/>
                </a:lnTo>
                <a:lnTo>
                  <a:pt x="1111" y="2288"/>
                </a:lnTo>
                <a:lnTo>
                  <a:pt x="1103" y="2289"/>
                </a:lnTo>
                <a:lnTo>
                  <a:pt x="1099" y="2289"/>
                </a:lnTo>
                <a:lnTo>
                  <a:pt x="1060" y="2293"/>
                </a:lnTo>
                <a:lnTo>
                  <a:pt x="1059" y="2293"/>
                </a:lnTo>
                <a:lnTo>
                  <a:pt x="1050" y="2293"/>
                </a:lnTo>
                <a:lnTo>
                  <a:pt x="1011" y="2298"/>
                </a:lnTo>
                <a:lnTo>
                  <a:pt x="981" y="2301"/>
                </a:lnTo>
                <a:lnTo>
                  <a:pt x="976" y="2301"/>
                </a:lnTo>
                <a:lnTo>
                  <a:pt x="947" y="2305"/>
                </a:lnTo>
                <a:lnTo>
                  <a:pt x="939" y="2305"/>
                </a:lnTo>
                <a:lnTo>
                  <a:pt x="936" y="2306"/>
                </a:lnTo>
                <a:lnTo>
                  <a:pt x="936" y="2303"/>
                </a:lnTo>
                <a:lnTo>
                  <a:pt x="936" y="2302"/>
                </a:lnTo>
                <a:lnTo>
                  <a:pt x="935" y="2300"/>
                </a:lnTo>
                <a:lnTo>
                  <a:pt x="935" y="2298"/>
                </a:lnTo>
                <a:lnTo>
                  <a:pt x="935" y="2296"/>
                </a:lnTo>
                <a:lnTo>
                  <a:pt x="935" y="2294"/>
                </a:lnTo>
                <a:lnTo>
                  <a:pt x="935" y="2292"/>
                </a:lnTo>
                <a:lnTo>
                  <a:pt x="935" y="2290"/>
                </a:lnTo>
                <a:lnTo>
                  <a:pt x="935" y="2289"/>
                </a:lnTo>
                <a:lnTo>
                  <a:pt x="934" y="2285"/>
                </a:lnTo>
                <a:lnTo>
                  <a:pt x="934" y="2284"/>
                </a:lnTo>
                <a:lnTo>
                  <a:pt x="934" y="2283"/>
                </a:lnTo>
                <a:lnTo>
                  <a:pt x="934" y="2281"/>
                </a:lnTo>
                <a:lnTo>
                  <a:pt x="933" y="2281"/>
                </a:lnTo>
                <a:lnTo>
                  <a:pt x="933" y="2277"/>
                </a:lnTo>
                <a:lnTo>
                  <a:pt x="933" y="2276"/>
                </a:lnTo>
                <a:lnTo>
                  <a:pt x="933" y="2275"/>
                </a:lnTo>
                <a:lnTo>
                  <a:pt x="932" y="2274"/>
                </a:lnTo>
                <a:lnTo>
                  <a:pt x="932" y="2273"/>
                </a:lnTo>
                <a:lnTo>
                  <a:pt x="932" y="2272"/>
                </a:lnTo>
                <a:lnTo>
                  <a:pt x="932" y="2271"/>
                </a:lnTo>
                <a:lnTo>
                  <a:pt x="931" y="2269"/>
                </a:lnTo>
                <a:lnTo>
                  <a:pt x="931" y="2268"/>
                </a:lnTo>
                <a:lnTo>
                  <a:pt x="931" y="2267"/>
                </a:lnTo>
                <a:lnTo>
                  <a:pt x="931" y="2266"/>
                </a:lnTo>
                <a:lnTo>
                  <a:pt x="930" y="2264"/>
                </a:lnTo>
                <a:lnTo>
                  <a:pt x="930" y="2263"/>
                </a:lnTo>
                <a:lnTo>
                  <a:pt x="931" y="2263"/>
                </a:lnTo>
                <a:lnTo>
                  <a:pt x="931" y="2264"/>
                </a:lnTo>
                <a:lnTo>
                  <a:pt x="932" y="2265"/>
                </a:lnTo>
                <a:lnTo>
                  <a:pt x="932" y="2264"/>
                </a:lnTo>
                <a:lnTo>
                  <a:pt x="932" y="2263"/>
                </a:lnTo>
                <a:lnTo>
                  <a:pt x="931" y="2263"/>
                </a:lnTo>
                <a:lnTo>
                  <a:pt x="931" y="2261"/>
                </a:lnTo>
                <a:lnTo>
                  <a:pt x="930" y="2261"/>
                </a:lnTo>
                <a:lnTo>
                  <a:pt x="929" y="2261"/>
                </a:lnTo>
                <a:lnTo>
                  <a:pt x="927" y="2260"/>
                </a:lnTo>
                <a:lnTo>
                  <a:pt x="926" y="2258"/>
                </a:lnTo>
                <a:lnTo>
                  <a:pt x="926" y="2257"/>
                </a:lnTo>
                <a:lnTo>
                  <a:pt x="925" y="2255"/>
                </a:lnTo>
                <a:lnTo>
                  <a:pt x="925" y="2253"/>
                </a:lnTo>
                <a:lnTo>
                  <a:pt x="924" y="2253"/>
                </a:lnTo>
                <a:lnTo>
                  <a:pt x="924" y="2252"/>
                </a:lnTo>
                <a:lnTo>
                  <a:pt x="923" y="2251"/>
                </a:lnTo>
                <a:lnTo>
                  <a:pt x="923" y="2250"/>
                </a:lnTo>
                <a:lnTo>
                  <a:pt x="922" y="2249"/>
                </a:lnTo>
                <a:lnTo>
                  <a:pt x="922" y="2248"/>
                </a:lnTo>
                <a:lnTo>
                  <a:pt x="922" y="2247"/>
                </a:lnTo>
                <a:lnTo>
                  <a:pt x="921" y="2242"/>
                </a:lnTo>
                <a:lnTo>
                  <a:pt x="921" y="2240"/>
                </a:lnTo>
                <a:lnTo>
                  <a:pt x="920" y="2236"/>
                </a:lnTo>
                <a:lnTo>
                  <a:pt x="920" y="2233"/>
                </a:lnTo>
                <a:lnTo>
                  <a:pt x="918" y="2230"/>
                </a:lnTo>
                <a:lnTo>
                  <a:pt x="918" y="2228"/>
                </a:lnTo>
                <a:lnTo>
                  <a:pt x="918" y="2225"/>
                </a:lnTo>
                <a:lnTo>
                  <a:pt x="918" y="2224"/>
                </a:lnTo>
                <a:lnTo>
                  <a:pt x="918" y="2223"/>
                </a:lnTo>
                <a:lnTo>
                  <a:pt x="918" y="2222"/>
                </a:lnTo>
                <a:lnTo>
                  <a:pt x="918" y="2221"/>
                </a:lnTo>
                <a:lnTo>
                  <a:pt x="918" y="2219"/>
                </a:lnTo>
                <a:lnTo>
                  <a:pt x="918" y="2217"/>
                </a:lnTo>
                <a:lnTo>
                  <a:pt x="918" y="2216"/>
                </a:lnTo>
                <a:lnTo>
                  <a:pt x="918" y="2215"/>
                </a:lnTo>
                <a:lnTo>
                  <a:pt x="918" y="2214"/>
                </a:lnTo>
                <a:lnTo>
                  <a:pt x="920" y="2213"/>
                </a:lnTo>
                <a:lnTo>
                  <a:pt x="920" y="2211"/>
                </a:lnTo>
                <a:lnTo>
                  <a:pt x="920" y="2208"/>
                </a:lnTo>
                <a:lnTo>
                  <a:pt x="920" y="2207"/>
                </a:lnTo>
                <a:lnTo>
                  <a:pt x="918" y="2205"/>
                </a:lnTo>
                <a:lnTo>
                  <a:pt x="918" y="2204"/>
                </a:lnTo>
                <a:lnTo>
                  <a:pt x="918" y="2202"/>
                </a:lnTo>
                <a:lnTo>
                  <a:pt x="918" y="2201"/>
                </a:lnTo>
                <a:lnTo>
                  <a:pt x="918" y="2200"/>
                </a:lnTo>
                <a:lnTo>
                  <a:pt x="918" y="2199"/>
                </a:lnTo>
                <a:lnTo>
                  <a:pt x="918" y="2198"/>
                </a:lnTo>
                <a:lnTo>
                  <a:pt x="918" y="2197"/>
                </a:lnTo>
                <a:lnTo>
                  <a:pt x="918" y="2196"/>
                </a:lnTo>
                <a:lnTo>
                  <a:pt x="918" y="2194"/>
                </a:lnTo>
                <a:lnTo>
                  <a:pt x="918" y="2193"/>
                </a:lnTo>
                <a:lnTo>
                  <a:pt x="918" y="2192"/>
                </a:lnTo>
                <a:lnTo>
                  <a:pt x="918" y="2191"/>
                </a:lnTo>
                <a:lnTo>
                  <a:pt x="918" y="2190"/>
                </a:lnTo>
                <a:lnTo>
                  <a:pt x="918" y="2189"/>
                </a:lnTo>
                <a:lnTo>
                  <a:pt x="918" y="2188"/>
                </a:lnTo>
                <a:lnTo>
                  <a:pt x="918" y="2186"/>
                </a:lnTo>
                <a:lnTo>
                  <a:pt x="918" y="2185"/>
                </a:lnTo>
                <a:lnTo>
                  <a:pt x="918" y="2184"/>
                </a:lnTo>
                <a:lnTo>
                  <a:pt x="918" y="2183"/>
                </a:lnTo>
                <a:lnTo>
                  <a:pt x="918" y="2182"/>
                </a:lnTo>
                <a:lnTo>
                  <a:pt x="918" y="2180"/>
                </a:lnTo>
                <a:lnTo>
                  <a:pt x="916" y="2180"/>
                </a:lnTo>
                <a:lnTo>
                  <a:pt x="918" y="2180"/>
                </a:lnTo>
                <a:lnTo>
                  <a:pt x="918" y="2179"/>
                </a:lnTo>
                <a:lnTo>
                  <a:pt x="918" y="2177"/>
                </a:lnTo>
                <a:lnTo>
                  <a:pt x="918" y="2176"/>
                </a:lnTo>
                <a:lnTo>
                  <a:pt x="918" y="2173"/>
                </a:lnTo>
                <a:lnTo>
                  <a:pt x="918" y="2171"/>
                </a:lnTo>
                <a:lnTo>
                  <a:pt x="918" y="2168"/>
                </a:lnTo>
                <a:lnTo>
                  <a:pt x="918" y="2166"/>
                </a:lnTo>
                <a:lnTo>
                  <a:pt x="918" y="2165"/>
                </a:lnTo>
                <a:lnTo>
                  <a:pt x="918" y="2164"/>
                </a:lnTo>
                <a:lnTo>
                  <a:pt x="918" y="2163"/>
                </a:lnTo>
                <a:lnTo>
                  <a:pt x="918" y="2159"/>
                </a:lnTo>
                <a:lnTo>
                  <a:pt x="918" y="2157"/>
                </a:lnTo>
                <a:lnTo>
                  <a:pt x="917" y="2155"/>
                </a:lnTo>
                <a:lnTo>
                  <a:pt x="917" y="2151"/>
                </a:lnTo>
                <a:lnTo>
                  <a:pt x="917" y="2150"/>
                </a:lnTo>
                <a:lnTo>
                  <a:pt x="917" y="2149"/>
                </a:lnTo>
                <a:lnTo>
                  <a:pt x="917" y="2148"/>
                </a:lnTo>
                <a:lnTo>
                  <a:pt x="917" y="2144"/>
                </a:lnTo>
                <a:lnTo>
                  <a:pt x="917" y="2143"/>
                </a:lnTo>
                <a:lnTo>
                  <a:pt x="917" y="2142"/>
                </a:lnTo>
                <a:lnTo>
                  <a:pt x="916" y="2141"/>
                </a:lnTo>
                <a:lnTo>
                  <a:pt x="916" y="2140"/>
                </a:lnTo>
                <a:lnTo>
                  <a:pt x="916" y="2139"/>
                </a:lnTo>
                <a:lnTo>
                  <a:pt x="916" y="2138"/>
                </a:lnTo>
                <a:lnTo>
                  <a:pt x="916" y="2135"/>
                </a:lnTo>
                <a:lnTo>
                  <a:pt x="915" y="2134"/>
                </a:lnTo>
                <a:lnTo>
                  <a:pt x="915" y="2132"/>
                </a:lnTo>
                <a:lnTo>
                  <a:pt x="915" y="2131"/>
                </a:lnTo>
                <a:lnTo>
                  <a:pt x="915" y="2130"/>
                </a:lnTo>
                <a:lnTo>
                  <a:pt x="915" y="2129"/>
                </a:lnTo>
                <a:lnTo>
                  <a:pt x="914" y="2126"/>
                </a:lnTo>
                <a:lnTo>
                  <a:pt x="914" y="2125"/>
                </a:lnTo>
                <a:lnTo>
                  <a:pt x="914" y="2124"/>
                </a:lnTo>
                <a:lnTo>
                  <a:pt x="914" y="2122"/>
                </a:lnTo>
                <a:lnTo>
                  <a:pt x="913" y="2119"/>
                </a:lnTo>
                <a:lnTo>
                  <a:pt x="913" y="2117"/>
                </a:lnTo>
                <a:lnTo>
                  <a:pt x="913" y="2116"/>
                </a:lnTo>
                <a:lnTo>
                  <a:pt x="912" y="2115"/>
                </a:lnTo>
                <a:lnTo>
                  <a:pt x="912" y="2113"/>
                </a:lnTo>
                <a:lnTo>
                  <a:pt x="912" y="2112"/>
                </a:lnTo>
                <a:lnTo>
                  <a:pt x="912" y="2110"/>
                </a:lnTo>
                <a:lnTo>
                  <a:pt x="910" y="2108"/>
                </a:lnTo>
                <a:lnTo>
                  <a:pt x="910" y="2107"/>
                </a:lnTo>
                <a:lnTo>
                  <a:pt x="909" y="2105"/>
                </a:lnTo>
                <a:lnTo>
                  <a:pt x="909" y="2104"/>
                </a:lnTo>
                <a:lnTo>
                  <a:pt x="909" y="2102"/>
                </a:lnTo>
                <a:lnTo>
                  <a:pt x="908" y="2099"/>
                </a:lnTo>
                <a:lnTo>
                  <a:pt x="907" y="2097"/>
                </a:lnTo>
                <a:lnTo>
                  <a:pt x="907" y="2096"/>
                </a:lnTo>
                <a:lnTo>
                  <a:pt x="907" y="2094"/>
                </a:lnTo>
                <a:lnTo>
                  <a:pt x="906" y="2092"/>
                </a:lnTo>
                <a:lnTo>
                  <a:pt x="906" y="2091"/>
                </a:lnTo>
                <a:lnTo>
                  <a:pt x="906" y="2089"/>
                </a:lnTo>
                <a:lnTo>
                  <a:pt x="905" y="2088"/>
                </a:lnTo>
                <a:lnTo>
                  <a:pt x="905" y="2087"/>
                </a:lnTo>
                <a:lnTo>
                  <a:pt x="904" y="2083"/>
                </a:lnTo>
                <a:lnTo>
                  <a:pt x="903" y="2080"/>
                </a:lnTo>
                <a:lnTo>
                  <a:pt x="901" y="2077"/>
                </a:lnTo>
                <a:lnTo>
                  <a:pt x="901" y="2076"/>
                </a:lnTo>
                <a:lnTo>
                  <a:pt x="901" y="2075"/>
                </a:lnTo>
                <a:lnTo>
                  <a:pt x="900" y="2075"/>
                </a:lnTo>
                <a:lnTo>
                  <a:pt x="900" y="2074"/>
                </a:lnTo>
                <a:lnTo>
                  <a:pt x="899" y="2072"/>
                </a:lnTo>
                <a:lnTo>
                  <a:pt x="899" y="2071"/>
                </a:lnTo>
                <a:lnTo>
                  <a:pt x="899" y="2069"/>
                </a:lnTo>
                <a:lnTo>
                  <a:pt x="897" y="2066"/>
                </a:lnTo>
                <a:lnTo>
                  <a:pt x="897" y="2065"/>
                </a:lnTo>
                <a:lnTo>
                  <a:pt x="896" y="2063"/>
                </a:lnTo>
                <a:lnTo>
                  <a:pt x="895" y="2062"/>
                </a:lnTo>
                <a:lnTo>
                  <a:pt x="895" y="2060"/>
                </a:lnTo>
                <a:lnTo>
                  <a:pt x="893" y="2059"/>
                </a:lnTo>
                <a:lnTo>
                  <a:pt x="892" y="2056"/>
                </a:lnTo>
                <a:lnTo>
                  <a:pt x="891" y="2054"/>
                </a:lnTo>
                <a:lnTo>
                  <a:pt x="891" y="2051"/>
                </a:lnTo>
                <a:lnTo>
                  <a:pt x="890" y="2050"/>
                </a:lnTo>
                <a:lnTo>
                  <a:pt x="889" y="2048"/>
                </a:lnTo>
                <a:lnTo>
                  <a:pt x="889" y="2047"/>
                </a:lnTo>
                <a:lnTo>
                  <a:pt x="888" y="2045"/>
                </a:lnTo>
                <a:lnTo>
                  <a:pt x="887" y="2042"/>
                </a:lnTo>
                <a:lnTo>
                  <a:pt x="887" y="2041"/>
                </a:lnTo>
                <a:lnTo>
                  <a:pt x="886" y="2040"/>
                </a:lnTo>
                <a:lnTo>
                  <a:pt x="884" y="2039"/>
                </a:lnTo>
                <a:lnTo>
                  <a:pt x="884" y="2038"/>
                </a:lnTo>
                <a:lnTo>
                  <a:pt x="884" y="2037"/>
                </a:lnTo>
                <a:lnTo>
                  <a:pt x="882" y="2033"/>
                </a:lnTo>
                <a:lnTo>
                  <a:pt x="880" y="2031"/>
                </a:lnTo>
                <a:lnTo>
                  <a:pt x="880" y="2030"/>
                </a:lnTo>
                <a:lnTo>
                  <a:pt x="879" y="2027"/>
                </a:lnTo>
                <a:lnTo>
                  <a:pt x="879" y="2026"/>
                </a:lnTo>
                <a:lnTo>
                  <a:pt x="878" y="2026"/>
                </a:lnTo>
                <a:lnTo>
                  <a:pt x="875" y="2022"/>
                </a:lnTo>
                <a:lnTo>
                  <a:pt x="875" y="2021"/>
                </a:lnTo>
                <a:lnTo>
                  <a:pt x="874" y="2020"/>
                </a:lnTo>
                <a:lnTo>
                  <a:pt x="874" y="2018"/>
                </a:lnTo>
                <a:lnTo>
                  <a:pt x="873" y="2017"/>
                </a:lnTo>
                <a:lnTo>
                  <a:pt x="872" y="2016"/>
                </a:lnTo>
                <a:lnTo>
                  <a:pt x="872" y="2015"/>
                </a:lnTo>
                <a:lnTo>
                  <a:pt x="872" y="2014"/>
                </a:lnTo>
                <a:lnTo>
                  <a:pt x="871" y="2014"/>
                </a:lnTo>
                <a:lnTo>
                  <a:pt x="871" y="2013"/>
                </a:lnTo>
                <a:lnTo>
                  <a:pt x="870" y="2012"/>
                </a:lnTo>
                <a:lnTo>
                  <a:pt x="869" y="2010"/>
                </a:lnTo>
                <a:lnTo>
                  <a:pt x="867" y="2009"/>
                </a:lnTo>
                <a:lnTo>
                  <a:pt x="867" y="2008"/>
                </a:lnTo>
                <a:lnTo>
                  <a:pt x="866" y="2007"/>
                </a:lnTo>
                <a:lnTo>
                  <a:pt x="866" y="2006"/>
                </a:lnTo>
                <a:lnTo>
                  <a:pt x="865" y="2006"/>
                </a:lnTo>
                <a:lnTo>
                  <a:pt x="865" y="2005"/>
                </a:lnTo>
                <a:lnTo>
                  <a:pt x="864" y="2004"/>
                </a:lnTo>
                <a:lnTo>
                  <a:pt x="864" y="2002"/>
                </a:lnTo>
                <a:lnTo>
                  <a:pt x="864" y="2001"/>
                </a:lnTo>
                <a:lnTo>
                  <a:pt x="863" y="2000"/>
                </a:lnTo>
                <a:lnTo>
                  <a:pt x="861" y="1998"/>
                </a:lnTo>
                <a:lnTo>
                  <a:pt x="860" y="1997"/>
                </a:lnTo>
                <a:lnTo>
                  <a:pt x="860" y="1996"/>
                </a:lnTo>
                <a:lnTo>
                  <a:pt x="858" y="1995"/>
                </a:lnTo>
                <a:lnTo>
                  <a:pt x="857" y="1993"/>
                </a:lnTo>
                <a:lnTo>
                  <a:pt x="856" y="1992"/>
                </a:lnTo>
                <a:lnTo>
                  <a:pt x="856" y="1991"/>
                </a:lnTo>
                <a:lnTo>
                  <a:pt x="855" y="1991"/>
                </a:lnTo>
                <a:lnTo>
                  <a:pt x="855" y="1990"/>
                </a:lnTo>
                <a:lnTo>
                  <a:pt x="854" y="1989"/>
                </a:lnTo>
                <a:lnTo>
                  <a:pt x="853" y="1988"/>
                </a:lnTo>
                <a:lnTo>
                  <a:pt x="852" y="1987"/>
                </a:lnTo>
                <a:lnTo>
                  <a:pt x="849" y="1984"/>
                </a:lnTo>
                <a:lnTo>
                  <a:pt x="848" y="1983"/>
                </a:lnTo>
                <a:lnTo>
                  <a:pt x="847" y="1981"/>
                </a:lnTo>
                <a:lnTo>
                  <a:pt x="845" y="1980"/>
                </a:lnTo>
                <a:lnTo>
                  <a:pt x="844" y="1979"/>
                </a:lnTo>
                <a:lnTo>
                  <a:pt x="843" y="1977"/>
                </a:lnTo>
                <a:lnTo>
                  <a:pt x="843" y="1976"/>
                </a:lnTo>
                <a:lnTo>
                  <a:pt x="841" y="1976"/>
                </a:lnTo>
                <a:lnTo>
                  <a:pt x="840" y="1975"/>
                </a:lnTo>
                <a:lnTo>
                  <a:pt x="839" y="1974"/>
                </a:lnTo>
                <a:lnTo>
                  <a:pt x="838" y="1973"/>
                </a:lnTo>
                <a:lnTo>
                  <a:pt x="837" y="1972"/>
                </a:lnTo>
                <a:lnTo>
                  <a:pt x="836" y="1971"/>
                </a:lnTo>
                <a:lnTo>
                  <a:pt x="835" y="1970"/>
                </a:lnTo>
                <a:lnTo>
                  <a:pt x="834" y="1970"/>
                </a:lnTo>
                <a:lnTo>
                  <a:pt x="834" y="1968"/>
                </a:lnTo>
                <a:lnTo>
                  <a:pt x="832" y="1967"/>
                </a:lnTo>
                <a:lnTo>
                  <a:pt x="831" y="1967"/>
                </a:lnTo>
                <a:lnTo>
                  <a:pt x="831" y="1966"/>
                </a:lnTo>
                <a:lnTo>
                  <a:pt x="830" y="1966"/>
                </a:lnTo>
                <a:lnTo>
                  <a:pt x="829" y="1965"/>
                </a:lnTo>
                <a:lnTo>
                  <a:pt x="828" y="1965"/>
                </a:lnTo>
                <a:lnTo>
                  <a:pt x="828" y="1964"/>
                </a:lnTo>
                <a:lnTo>
                  <a:pt x="827" y="1965"/>
                </a:lnTo>
                <a:lnTo>
                  <a:pt x="826" y="1965"/>
                </a:lnTo>
                <a:lnTo>
                  <a:pt x="826" y="1964"/>
                </a:lnTo>
                <a:lnTo>
                  <a:pt x="826" y="1963"/>
                </a:lnTo>
                <a:lnTo>
                  <a:pt x="824" y="1963"/>
                </a:lnTo>
                <a:lnTo>
                  <a:pt x="824" y="1962"/>
                </a:lnTo>
                <a:lnTo>
                  <a:pt x="823" y="1962"/>
                </a:lnTo>
                <a:lnTo>
                  <a:pt x="821" y="1959"/>
                </a:lnTo>
                <a:lnTo>
                  <a:pt x="820" y="1958"/>
                </a:lnTo>
                <a:lnTo>
                  <a:pt x="819" y="1958"/>
                </a:lnTo>
                <a:lnTo>
                  <a:pt x="819" y="1957"/>
                </a:lnTo>
                <a:lnTo>
                  <a:pt x="818" y="1957"/>
                </a:lnTo>
                <a:lnTo>
                  <a:pt x="818" y="1956"/>
                </a:lnTo>
                <a:lnTo>
                  <a:pt x="817" y="1956"/>
                </a:lnTo>
                <a:lnTo>
                  <a:pt x="815" y="1955"/>
                </a:lnTo>
                <a:lnTo>
                  <a:pt x="814" y="1954"/>
                </a:lnTo>
                <a:lnTo>
                  <a:pt x="813" y="1954"/>
                </a:lnTo>
                <a:lnTo>
                  <a:pt x="813" y="1953"/>
                </a:lnTo>
                <a:lnTo>
                  <a:pt x="811" y="1953"/>
                </a:lnTo>
                <a:lnTo>
                  <a:pt x="811" y="1951"/>
                </a:lnTo>
                <a:lnTo>
                  <a:pt x="809" y="1950"/>
                </a:lnTo>
                <a:lnTo>
                  <a:pt x="808" y="1950"/>
                </a:lnTo>
                <a:lnTo>
                  <a:pt x="805" y="1949"/>
                </a:lnTo>
                <a:lnTo>
                  <a:pt x="803" y="1948"/>
                </a:lnTo>
                <a:lnTo>
                  <a:pt x="802" y="1948"/>
                </a:lnTo>
                <a:lnTo>
                  <a:pt x="801" y="1947"/>
                </a:lnTo>
                <a:lnTo>
                  <a:pt x="800" y="1947"/>
                </a:lnTo>
                <a:lnTo>
                  <a:pt x="798" y="1947"/>
                </a:lnTo>
                <a:lnTo>
                  <a:pt x="798" y="1946"/>
                </a:lnTo>
                <a:lnTo>
                  <a:pt x="797" y="1946"/>
                </a:lnTo>
                <a:lnTo>
                  <a:pt x="794" y="1945"/>
                </a:lnTo>
                <a:lnTo>
                  <a:pt x="791" y="1943"/>
                </a:lnTo>
                <a:lnTo>
                  <a:pt x="789" y="1943"/>
                </a:lnTo>
                <a:lnTo>
                  <a:pt x="788" y="1943"/>
                </a:lnTo>
                <a:lnTo>
                  <a:pt x="787" y="1943"/>
                </a:lnTo>
                <a:lnTo>
                  <a:pt x="783" y="1943"/>
                </a:lnTo>
                <a:lnTo>
                  <a:pt x="778" y="1943"/>
                </a:lnTo>
                <a:lnTo>
                  <a:pt x="775" y="1943"/>
                </a:lnTo>
                <a:lnTo>
                  <a:pt x="771" y="1943"/>
                </a:lnTo>
                <a:lnTo>
                  <a:pt x="769" y="1943"/>
                </a:lnTo>
                <a:lnTo>
                  <a:pt x="767" y="1943"/>
                </a:lnTo>
                <a:lnTo>
                  <a:pt x="766" y="1943"/>
                </a:lnTo>
                <a:lnTo>
                  <a:pt x="765" y="1943"/>
                </a:lnTo>
                <a:lnTo>
                  <a:pt x="762" y="1945"/>
                </a:lnTo>
                <a:lnTo>
                  <a:pt x="761" y="1945"/>
                </a:lnTo>
                <a:lnTo>
                  <a:pt x="760" y="1945"/>
                </a:lnTo>
                <a:lnTo>
                  <a:pt x="759" y="1945"/>
                </a:lnTo>
                <a:lnTo>
                  <a:pt x="758" y="1945"/>
                </a:lnTo>
                <a:lnTo>
                  <a:pt x="757" y="1946"/>
                </a:lnTo>
                <a:lnTo>
                  <a:pt x="755" y="1946"/>
                </a:lnTo>
                <a:lnTo>
                  <a:pt x="753" y="1947"/>
                </a:lnTo>
                <a:lnTo>
                  <a:pt x="752" y="1947"/>
                </a:lnTo>
                <a:lnTo>
                  <a:pt x="751" y="1948"/>
                </a:lnTo>
                <a:lnTo>
                  <a:pt x="749" y="1948"/>
                </a:lnTo>
                <a:lnTo>
                  <a:pt x="748" y="1948"/>
                </a:lnTo>
                <a:lnTo>
                  <a:pt x="746" y="1949"/>
                </a:lnTo>
                <a:lnTo>
                  <a:pt x="745" y="1950"/>
                </a:lnTo>
                <a:lnTo>
                  <a:pt x="743" y="1951"/>
                </a:lnTo>
                <a:lnTo>
                  <a:pt x="742" y="1951"/>
                </a:lnTo>
                <a:lnTo>
                  <a:pt x="741" y="1953"/>
                </a:lnTo>
                <a:lnTo>
                  <a:pt x="740" y="1953"/>
                </a:lnTo>
                <a:lnTo>
                  <a:pt x="740" y="1954"/>
                </a:lnTo>
                <a:lnTo>
                  <a:pt x="739" y="1954"/>
                </a:lnTo>
                <a:lnTo>
                  <a:pt x="739" y="1955"/>
                </a:lnTo>
                <a:lnTo>
                  <a:pt x="739" y="1956"/>
                </a:lnTo>
                <a:lnTo>
                  <a:pt x="739" y="1957"/>
                </a:lnTo>
                <a:lnTo>
                  <a:pt x="739" y="1956"/>
                </a:lnTo>
                <a:lnTo>
                  <a:pt x="739" y="1954"/>
                </a:lnTo>
                <a:lnTo>
                  <a:pt x="739" y="1953"/>
                </a:lnTo>
                <a:lnTo>
                  <a:pt x="739" y="1950"/>
                </a:lnTo>
                <a:lnTo>
                  <a:pt x="739" y="1949"/>
                </a:lnTo>
                <a:lnTo>
                  <a:pt x="737" y="1948"/>
                </a:lnTo>
                <a:lnTo>
                  <a:pt x="736" y="1947"/>
                </a:lnTo>
                <a:lnTo>
                  <a:pt x="735" y="1947"/>
                </a:lnTo>
                <a:lnTo>
                  <a:pt x="735" y="1946"/>
                </a:lnTo>
                <a:lnTo>
                  <a:pt x="734" y="1945"/>
                </a:lnTo>
                <a:lnTo>
                  <a:pt x="734" y="1943"/>
                </a:lnTo>
                <a:lnTo>
                  <a:pt x="733" y="1943"/>
                </a:lnTo>
                <a:lnTo>
                  <a:pt x="733" y="1942"/>
                </a:lnTo>
                <a:lnTo>
                  <a:pt x="733" y="1941"/>
                </a:lnTo>
                <a:lnTo>
                  <a:pt x="733" y="1940"/>
                </a:lnTo>
                <a:lnTo>
                  <a:pt x="733" y="1939"/>
                </a:lnTo>
                <a:lnTo>
                  <a:pt x="733" y="1938"/>
                </a:lnTo>
                <a:lnTo>
                  <a:pt x="732" y="1935"/>
                </a:lnTo>
                <a:lnTo>
                  <a:pt x="732" y="1934"/>
                </a:lnTo>
                <a:lnTo>
                  <a:pt x="732" y="1933"/>
                </a:lnTo>
                <a:lnTo>
                  <a:pt x="732" y="1932"/>
                </a:lnTo>
                <a:lnTo>
                  <a:pt x="732" y="1931"/>
                </a:lnTo>
                <a:lnTo>
                  <a:pt x="731" y="1931"/>
                </a:lnTo>
                <a:lnTo>
                  <a:pt x="731" y="1930"/>
                </a:lnTo>
                <a:lnTo>
                  <a:pt x="731" y="1929"/>
                </a:lnTo>
                <a:lnTo>
                  <a:pt x="732" y="1926"/>
                </a:lnTo>
                <a:lnTo>
                  <a:pt x="732" y="1925"/>
                </a:lnTo>
                <a:lnTo>
                  <a:pt x="732" y="1923"/>
                </a:lnTo>
                <a:lnTo>
                  <a:pt x="732" y="1922"/>
                </a:lnTo>
                <a:lnTo>
                  <a:pt x="732" y="1921"/>
                </a:lnTo>
                <a:lnTo>
                  <a:pt x="732" y="1918"/>
                </a:lnTo>
                <a:lnTo>
                  <a:pt x="732" y="1917"/>
                </a:lnTo>
                <a:lnTo>
                  <a:pt x="733" y="1917"/>
                </a:lnTo>
                <a:lnTo>
                  <a:pt x="735" y="1908"/>
                </a:lnTo>
                <a:lnTo>
                  <a:pt x="736" y="1907"/>
                </a:lnTo>
                <a:lnTo>
                  <a:pt x="736" y="1906"/>
                </a:lnTo>
                <a:lnTo>
                  <a:pt x="737" y="1905"/>
                </a:lnTo>
                <a:lnTo>
                  <a:pt x="740" y="1904"/>
                </a:lnTo>
                <a:lnTo>
                  <a:pt x="740" y="1903"/>
                </a:lnTo>
                <a:lnTo>
                  <a:pt x="742" y="1900"/>
                </a:lnTo>
                <a:lnTo>
                  <a:pt x="743" y="1899"/>
                </a:lnTo>
                <a:lnTo>
                  <a:pt x="744" y="1897"/>
                </a:lnTo>
                <a:lnTo>
                  <a:pt x="745" y="1897"/>
                </a:lnTo>
                <a:lnTo>
                  <a:pt x="746" y="1896"/>
                </a:lnTo>
                <a:lnTo>
                  <a:pt x="748" y="1895"/>
                </a:lnTo>
                <a:lnTo>
                  <a:pt x="749" y="1895"/>
                </a:lnTo>
                <a:lnTo>
                  <a:pt x="749" y="1893"/>
                </a:lnTo>
                <a:lnTo>
                  <a:pt x="751" y="1891"/>
                </a:lnTo>
                <a:lnTo>
                  <a:pt x="751" y="1890"/>
                </a:lnTo>
                <a:lnTo>
                  <a:pt x="750" y="1890"/>
                </a:lnTo>
                <a:lnTo>
                  <a:pt x="752" y="1888"/>
                </a:lnTo>
                <a:lnTo>
                  <a:pt x="751" y="1889"/>
                </a:lnTo>
                <a:lnTo>
                  <a:pt x="751" y="1890"/>
                </a:lnTo>
                <a:lnTo>
                  <a:pt x="752" y="1890"/>
                </a:lnTo>
                <a:lnTo>
                  <a:pt x="752" y="1889"/>
                </a:lnTo>
                <a:lnTo>
                  <a:pt x="753" y="1889"/>
                </a:lnTo>
                <a:lnTo>
                  <a:pt x="754" y="1888"/>
                </a:lnTo>
                <a:lnTo>
                  <a:pt x="755" y="1888"/>
                </a:lnTo>
                <a:lnTo>
                  <a:pt x="757" y="1887"/>
                </a:lnTo>
                <a:lnTo>
                  <a:pt x="758" y="1886"/>
                </a:lnTo>
                <a:lnTo>
                  <a:pt x="758" y="1884"/>
                </a:lnTo>
                <a:lnTo>
                  <a:pt x="757" y="1884"/>
                </a:lnTo>
                <a:lnTo>
                  <a:pt x="758" y="1884"/>
                </a:lnTo>
                <a:lnTo>
                  <a:pt x="758" y="1886"/>
                </a:lnTo>
                <a:lnTo>
                  <a:pt x="759" y="1886"/>
                </a:lnTo>
                <a:lnTo>
                  <a:pt x="760" y="1886"/>
                </a:lnTo>
                <a:lnTo>
                  <a:pt x="761" y="1884"/>
                </a:lnTo>
                <a:lnTo>
                  <a:pt x="762" y="1884"/>
                </a:lnTo>
                <a:lnTo>
                  <a:pt x="763" y="1884"/>
                </a:lnTo>
                <a:lnTo>
                  <a:pt x="763" y="1883"/>
                </a:lnTo>
                <a:lnTo>
                  <a:pt x="765" y="1883"/>
                </a:lnTo>
                <a:lnTo>
                  <a:pt x="766" y="1883"/>
                </a:lnTo>
                <a:lnTo>
                  <a:pt x="767" y="1882"/>
                </a:lnTo>
                <a:lnTo>
                  <a:pt x="767" y="1881"/>
                </a:lnTo>
                <a:lnTo>
                  <a:pt x="767" y="1882"/>
                </a:lnTo>
                <a:lnTo>
                  <a:pt x="768" y="1882"/>
                </a:lnTo>
                <a:lnTo>
                  <a:pt x="771" y="1881"/>
                </a:lnTo>
                <a:lnTo>
                  <a:pt x="772" y="1881"/>
                </a:lnTo>
                <a:lnTo>
                  <a:pt x="774" y="1881"/>
                </a:lnTo>
                <a:lnTo>
                  <a:pt x="775" y="1881"/>
                </a:lnTo>
                <a:lnTo>
                  <a:pt x="777" y="1880"/>
                </a:lnTo>
                <a:lnTo>
                  <a:pt x="777" y="1879"/>
                </a:lnTo>
                <a:lnTo>
                  <a:pt x="776" y="1879"/>
                </a:lnTo>
                <a:lnTo>
                  <a:pt x="776" y="1878"/>
                </a:lnTo>
                <a:lnTo>
                  <a:pt x="777" y="1878"/>
                </a:lnTo>
                <a:lnTo>
                  <a:pt x="777" y="1879"/>
                </a:lnTo>
                <a:lnTo>
                  <a:pt x="777" y="1880"/>
                </a:lnTo>
                <a:lnTo>
                  <a:pt x="778" y="1880"/>
                </a:lnTo>
                <a:lnTo>
                  <a:pt x="779" y="1880"/>
                </a:lnTo>
                <a:lnTo>
                  <a:pt x="780" y="1880"/>
                </a:lnTo>
                <a:lnTo>
                  <a:pt x="780" y="1879"/>
                </a:lnTo>
                <a:lnTo>
                  <a:pt x="784" y="1879"/>
                </a:lnTo>
                <a:lnTo>
                  <a:pt x="786" y="1880"/>
                </a:lnTo>
                <a:lnTo>
                  <a:pt x="786" y="1879"/>
                </a:lnTo>
                <a:lnTo>
                  <a:pt x="788" y="1879"/>
                </a:lnTo>
                <a:lnTo>
                  <a:pt x="789" y="1879"/>
                </a:lnTo>
                <a:lnTo>
                  <a:pt x="791" y="1879"/>
                </a:lnTo>
                <a:lnTo>
                  <a:pt x="792" y="1879"/>
                </a:lnTo>
                <a:lnTo>
                  <a:pt x="793" y="1879"/>
                </a:lnTo>
                <a:lnTo>
                  <a:pt x="794" y="1879"/>
                </a:lnTo>
                <a:lnTo>
                  <a:pt x="795" y="1879"/>
                </a:lnTo>
                <a:lnTo>
                  <a:pt x="796" y="1879"/>
                </a:lnTo>
                <a:lnTo>
                  <a:pt x="795" y="1880"/>
                </a:lnTo>
                <a:lnTo>
                  <a:pt x="797" y="1880"/>
                </a:lnTo>
                <a:lnTo>
                  <a:pt x="797" y="1879"/>
                </a:lnTo>
                <a:lnTo>
                  <a:pt x="798" y="1880"/>
                </a:lnTo>
                <a:lnTo>
                  <a:pt x="800" y="1880"/>
                </a:lnTo>
                <a:lnTo>
                  <a:pt x="801" y="1881"/>
                </a:lnTo>
                <a:lnTo>
                  <a:pt x="802" y="1881"/>
                </a:lnTo>
                <a:lnTo>
                  <a:pt x="803" y="1881"/>
                </a:lnTo>
                <a:lnTo>
                  <a:pt x="803" y="1880"/>
                </a:lnTo>
                <a:lnTo>
                  <a:pt x="804" y="1881"/>
                </a:lnTo>
                <a:lnTo>
                  <a:pt x="805" y="1882"/>
                </a:lnTo>
                <a:lnTo>
                  <a:pt x="806" y="1882"/>
                </a:lnTo>
                <a:lnTo>
                  <a:pt x="806" y="1883"/>
                </a:lnTo>
                <a:lnTo>
                  <a:pt x="808" y="1884"/>
                </a:lnTo>
                <a:lnTo>
                  <a:pt x="809" y="1886"/>
                </a:lnTo>
                <a:lnTo>
                  <a:pt x="810" y="1886"/>
                </a:lnTo>
                <a:lnTo>
                  <a:pt x="809" y="1886"/>
                </a:lnTo>
                <a:lnTo>
                  <a:pt x="808" y="1886"/>
                </a:lnTo>
                <a:lnTo>
                  <a:pt x="808" y="1884"/>
                </a:lnTo>
                <a:lnTo>
                  <a:pt x="806" y="1884"/>
                </a:lnTo>
                <a:lnTo>
                  <a:pt x="806" y="1883"/>
                </a:lnTo>
                <a:lnTo>
                  <a:pt x="806" y="1884"/>
                </a:lnTo>
                <a:lnTo>
                  <a:pt x="805" y="1884"/>
                </a:lnTo>
                <a:lnTo>
                  <a:pt x="806" y="1884"/>
                </a:lnTo>
                <a:lnTo>
                  <a:pt x="806" y="1886"/>
                </a:lnTo>
                <a:lnTo>
                  <a:pt x="806" y="1887"/>
                </a:lnTo>
                <a:lnTo>
                  <a:pt x="806" y="1888"/>
                </a:lnTo>
                <a:lnTo>
                  <a:pt x="805" y="1887"/>
                </a:lnTo>
                <a:lnTo>
                  <a:pt x="804" y="1888"/>
                </a:lnTo>
                <a:lnTo>
                  <a:pt x="804" y="1889"/>
                </a:lnTo>
                <a:lnTo>
                  <a:pt x="804" y="1890"/>
                </a:lnTo>
                <a:lnTo>
                  <a:pt x="803" y="1891"/>
                </a:lnTo>
                <a:lnTo>
                  <a:pt x="804" y="1892"/>
                </a:lnTo>
                <a:lnTo>
                  <a:pt x="804" y="1893"/>
                </a:lnTo>
                <a:lnTo>
                  <a:pt x="803" y="1895"/>
                </a:lnTo>
                <a:lnTo>
                  <a:pt x="803" y="1899"/>
                </a:lnTo>
                <a:lnTo>
                  <a:pt x="803" y="1900"/>
                </a:lnTo>
                <a:lnTo>
                  <a:pt x="804" y="1901"/>
                </a:lnTo>
                <a:lnTo>
                  <a:pt x="806" y="1901"/>
                </a:lnTo>
                <a:lnTo>
                  <a:pt x="808" y="1901"/>
                </a:lnTo>
                <a:lnTo>
                  <a:pt x="809" y="1900"/>
                </a:lnTo>
                <a:lnTo>
                  <a:pt x="811" y="1900"/>
                </a:lnTo>
                <a:lnTo>
                  <a:pt x="820" y="1904"/>
                </a:lnTo>
                <a:lnTo>
                  <a:pt x="823" y="1905"/>
                </a:lnTo>
                <a:lnTo>
                  <a:pt x="823" y="1906"/>
                </a:lnTo>
                <a:lnTo>
                  <a:pt x="823" y="1907"/>
                </a:lnTo>
                <a:lnTo>
                  <a:pt x="824" y="1907"/>
                </a:lnTo>
                <a:lnTo>
                  <a:pt x="824" y="1908"/>
                </a:lnTo>
                <a:lnTo>
                  <a:pt x="826" y="1908"/>
                </a:lnTo>
                <a:lnTo>
                  <a:pt x="827" y="1908"/>
                </a:lnTo>
                <a:lnTo>
                  <a:pt x="827" y="1909"/>
                </a:lnTo>
                <a:lnTo>
                  <a:pt x="828" y="1909"/>
                </a:lnTo>
                <a:lnTo>
                  <a:pt x="829" y="1909"/>
                </a:lnTo>
                <a:lnTo>
                  <a:pt x="829" y="1910"/>
                </a:lnTo>
                <a:lnTo>
                  <a:pt x="831" y="1910"/>
                </a:lnTo>
                <a:lnTo>
                  <a:pt x="832" y="1910"/>
                </a:lnTo>
                <a:lnTo>
                  <a:pt x="834" y="1912"/>
                </a:lnTo>
                <a:lnTo>
                  <a:pt x="835" y="1912"/>
                </a:lnTo>
                <a:lnTo>
                  <a:pt x="836" y="1912"/>
                </a:lnTo>
                <a:lnTo>
                  <a:pt x="837" y="1913"/>
                </a:lnTo>
                <a:lnTo>
                  <a:pt x="838" y="1913"/>
                </a:lnTo>
                <a:lnTo>
                  <a:pt x="839" y="1913"/>
                </a:lnTo>
                <a:lnTo>
                  <a:pt x="840" y="1913"/>
                </a:lnTo>
                <a:lnTo>
                  <a:pt x="841" y="1914"/>
                </a:lnTo>
                <a:lnTo>
                  <a:pt x="843" y="1914"/>
                </a:lnTo>
                <a:lnTo>
                  <a:pt x="844" y="1915"/>
                </a:lnTo>
                <a:lnTo>
                  <a:pt x="845" y="1915"/>
                </a:lnTo>
                <a:lnTo>
                  <a:pt x="845" y="1916"/>
                </a:lnTo>
                <a:lnTo>
                  <a:pt x="846" y="1916"/>
                </a:lnTo>
                <a:lnTo>
                  <a:pt x="848" y="1917"/>
                </a:lnTo>
                <a:lnTo>
                  <a:pt x="848" y="1916"/>
                </a:lnTo>
                <a:lnTo>
                  <a:pt x="849" y="1916"/>
                </a:lnTo>
                <a:lnTo>
                  <a:pt x="848" y="1917"/>
                </a:lnTo>
                <a:lnTo>
                  <a:pt x="849" y="1917"/>
                </a:lnTo>
                <a:lnTo>
                  <a:pt x="849" y="1918"/>
                </a:lnTo>
                <a:lnTo>
                  <a:pt x="851" y="1918"/>
                </a:lnTo>
                <a:lnTo>
                  <a:pt x="851" y="1917"/>
                </a:lnTo>
                <a:lnTo>
                  <a:pt x="852" y="1917"/>
                </a:lnTo>
                <a:lnTo>
                  <a:pt x="851" y="1918"/>
                </a:lnTo>
                <a:lnTo>
                  <a:pt x="852" y="1918"/>
                </a:lnTo>
                <a:lnTo>
                  <a:pt x="852" y="1920"/>
                </a:lnTo>
                <a:lnTo>
                  <a:pt x="853" y="1920"/>
                </a:lnTo>
                <a:lnTo>
                  <a:pt x="853" y="1921"/>
                </a:lnTo>
                <a:lnTo>
                  <a:pt x="854" y="1921"/>
                </a:lnTo>
                <a:lnTo>
                  <a:pt x="854" y="1922"/>
                </a:lnTo>
                <a:lnTo>
                  <a:pt x="854" y="1923"/>
                </a:lnTo>
                <a:lnTo>
                  <a:pt x="855" y="1924"/>
                </a:lnTo>
                <a:lnTo>
                  <a:pt x="855" y="1925"/>
                </a:lnTo>
                <a:lnTo>
                  <a:pt x="856" y="1926"/>
                </a:lnTo>
                <a:lnTo>
                  <a:pt x="856" y="1928"/>
                </a:lnTo>
                <a:lnTo>
                  <a:pt x="856" y="1929"/>
                </a:lnTo>
                <a:lnTo>
                  <a:pt x="857" y="1929"/>
                </a:lnTo>
                <a:lnTo>
                  <a:pt x="857" y="1930"/>
                </a:lnTo>
                <a:lnTo>
                  <a:pt x="857" y="1931"/>
                </a:lnTo>
                <a:lnTo>
                  <a:pt x="857" y="1932"/>
                </a:lnTo>
                <a:lnTo>
                  <a:pt x="857" y="1933"/>
                </a:lnTo>
                <a:lnTo>
                  <a:pt x="856" y="1934"/>
                </a:lnTo>
                <a:lnTo>
                  <a:pt x="856" y="1938"/>
                </a:lnTo>
                <a:lnTo>
                  <a:pt x="856" y="1939"/>
                </a:lnTo>
                <a:lnTo>
                  <a:pt x="857" y="1940"/>
                </a:lnTo>
                <a:lnTo>
                  <a:pt x="857" y="1941"/>
                </a:lnTo>
                <a:lnTo>
                  <a:pt x="856" y="1941"/>
                </a:lnTo>
                <a:lnTo>
                  <a:pt x="855" y="1940"/>
                </a:lnTo>
                <a:lnTo>
                  <a:pt x="856" y="1941"/>
                </a:lnTo>
                <a:lnTo>
                  <a:pt x="857" y="1942"/>
                </a:lnTo>
                <a:lnTo>
                  <a:pt x="857" y="1943"/>
                </a:lnTo>
                <a:lnTo>
                  <a:pt x="858" y="1945"/>
                </a:lnTo>
                <a:lnTo>
                  <a:pt x="858" y="1946"/>
                </a:lnTo>
                <a:lnTo>
                  <a:pt x="857" y="1947"/>
                </a:lnTo>
                <a:lnTo>
                  <a:pt x="857" y="1948"/>
                </a:lnTo>
                <a:lnTo>
                  <a:pt x="857" y="1949"/>
                </a:lnTo>
                <a:lnTo>
                  <a:pt x="857" y="1950"/>
                </a:lnTo>
                <a:lnTo>
                  <a:pt x="856" y="1951"/>
                </a:lnTo>
                <a:lnTo>
                  <a:pt x="855" y="1951"/>
                </a:lnTo>
                <a:lnTo>
                  <a:pt x="855" y="1953"/>
                </a:lnTo>
                <a:lnTo>
                  <a:pt x="854" y="1953"/>
                </a:lnTo>
                <a:lnTo>
                  <a:pt x="855" y="1954"/>
                </a:lnTo>
                <a:lnTo>
                  <a:pt x="854" y="1954"/>
                </a:lnTo>
                <a:lnTo>
                  <a:pt x="854" y="1957"/>
                </a:lnTo>
                <a:lnTo>
                  <a:pt x="854" y="1958"/>
                </a:lnTo>
                <a:lnTo>
                  <a:pt x="854" y="1960"/>
                </a:lnTo>
                <a:lnTo>
                  <a:pt x="853" y="1960"/>
                </a:lnTo>
                <a:lnTo>
                  <a:pt x="853" y="1962"/>
                </a:lnTo>
                <a:lnTo>
                  <a:pt x="852" y="1962"/>
                </a:lnTo>
                <a:lnTo>
                  <a:pt x="852" y="1963"/>
                </a:lnTo>
                <a:lnTo>
                  <a:pt x="851" y="1963"/>
                </a:lnTo>
                <a:lnTo>
                  <a:pt x="851" y="1964"/>
                </a:lnTo>
                <a:lnTo>
                  <a:pt x="849" y="1964"/>
                </a:lnTo>
                <a:lnTo>
                  <a:pt x="848" y="1964"/>
                </a:lnTo>
                <a:lnTo>
                  <a:pt x="847" y="1963"/>
                </a:lnTo>
                <a:lnTo>
                  <a:pt x="846" y="1963"/>
                </a:lnTo>
                <a:lnTo>
                  <a:pt x="846" y="1962"/>
                </a:lnTo>
                <a:lnTo>
                  <a:pt x="845" y="1962"/>
                </a:lnTo>
                <a:lnTo>
                  <a:pt x="844" y="1960"/>
                </a:lnTo>
                <a:lnTo>
                  <a:pt x="844" y="1959"/>
                </a:lnTo>
                <a:lnTo>
                  <a:pt x="843" y="1958"/>
                </a:lnTo>
                <a:lnTo>
                  <a:pt x="841" y="1956"/>
                </a:lnTo>
                <a:lnTo>
                  <a:pt x="840" y="1956"/>
                </a:lnTo>
                <a:lnTo>
                  <a:pt x="839" y="1956"/>
                </a:lnTo>
                <a:lnTo>
                  <a:pt x="838" y="1956"/>
                </a:lnTo>
                <a:lnTo>
                  <a:pt x="837" y="1956"/>
                </a:lnTo>
                <a:lnTo>
                  <a:pt x="836" y="1957"/>
                </a:lnTo>
                <a:lnTo>
                  <a:pt x="835" y="1958"/>
                </a:lnTo>
                <a:lnTo>
                  <a:pt x="835" y="1959"/>
                </a:lnTo>
                <a:lnTo>
                  <a:pt x="835" y="1960"/>
                </a:lnTo>
                <a:lnTo>
                  <a:pt x="835" y="1962"/>
                </a:lnTo>
                <a:lnTo>
                  <a:pt x="835" y="1963"/>
                </a:lnTo>
                <a:lnTo>
                  <a:pt x="836" y="1963"/>
                </a:lnTo>
                <a:lnTo>
                  <a:pt x="837" y="1963"/>
                </a:lnTo>
                <a:lnTo>
                  <a:pt x="839" y="1965"/>
                </a:lnTo>
                <a:lnTo>
                  <a:pt x="841" y="1967"/>
                </a:lnTo>
                <a:lnTo>
                  <a:pt x="846" y="1971"/>
                </a:lnTo>
                <a:lnTo>
                  <a:pt x="848" y="1972"/>
                </a:lnTo>
                <a:lnTo>
                  <a:pt x="848" y="1973"/>
                </a:lnTo>
                <a:lnTo>
                  <a:pt x="851" y="1973"/>
                </a:lnTo>
                <a:lnTo>
                  <a:pt x="852" y="1973"/>
                </a:lnTo>
                <a:lnTo>
                  <a:pt x="852" y="1974"/>
                </a:lnTo>
                <a:lnTo>
                  <a:pt x="853" y="1973"/>
                </a:lnTo>
                <a:lnTo>
                  <a:pt x="855" y="1974"/>
                </a:lnTo>
                <a:lnTo>
                  <a:pt x="855" y="1973"/>
                </a:lnTo>
                <a:lnTo>
                  <a:pt x="856" y="1972"/>
                </a:lnTo>
                <a:lnTo>
                  <a:pt x="857" y="1972"/>
                </a:lnTo>
                <a:lnTo>
                  <a:pt x="858" y="1971"/>
                </a:lnTo>
                <a:lnTo>
                  <a:pt x="860" y="1970"/>
                </a:lnTo>
                <a:lnTo>
                  <a:pt x="857" y="1968"/>
                </a:lnTo>
                <a:lnTo>
                  <a:pt x="860" y="1970"/>
                </a:lnTo>
                <a:lnTo>
                  <a:pt x="858" y="1967"/>
                </a:lnTo>
                <a:lnTo>
                  <a:pt x="860" y="1970"/>
                </a:lnTo>
                <a:lnTo>
                  <a:pt x="861" y="1968"/>
                </a:lnTo>
                <a:lnTo>
                  <a:pt x="858" y="1967"/>
                </a:lnTo>
                <a:lnTo>
                  <a:pt x="861" y="1968"/>
                </a:lnTo>
                <a:lnTo>
                  <a:pt x="860" y="1967"/>
                </a:lnTo>
                <a:lnTo>
                  <a:pt x="860" y="1966"/>
                </a:lnTo>
                <a:lnTo>
                  <a:pt x="861" y="1968"/>
                </a:lnTo>
                <a:lnTo>
                  <a:pt x="862" y="1968"/>
                </a:lnTo>
                <a:lnTo>
                  <a:pt x="860" y="1966"/>
                </a:lnTo>
                <a:lnTo>
                  <a:pt x="862" y="1967"/>
                </a:lnTo>
                <a:lnTo>
                  <a:pt x="861" y="1966"/>
                </a:lnTo>
                <a:lnTo>
                  <a:pt x="862" y="1967"/>
                </a:lnTo>
                <a:lnTo>
                  <a:pt x="861" y="1965"/>
                </a:lnTo>
                <a:lnTo>
                  <a:pt x="863" y="1967"/>
                </a:lnTo>
                <a:lnTo>
                  <a:pt x="863" y="1966"/>
                </a:lnTo>
                <a:lnTo>
                  <a:pt x="862" y="1965"/>
                </a:lnTo>
                <a:lnTo>
                  <a:pt x="863" y="1966"/>
                </a:lnTo>
                <a:lnTo>
                  <a:pt x="862" y="1964"/>
                </a:lnTo>
                <a:lnTo>
                  <a:pt x="863" y="1966"/>
                </a:lnTo>
                <a:lnTo>
                  <a:pt x="864" y="1965"/>
                </a:lnTo>
                <a:lnTo>
                  <a:pt x="862" y="1964"/>
                </a:lnTo>
                <a:lnTo>
                  <a:pt x="863" y="1964"/>
                </a:lnTo>
                <a:lnTo>
                  <a:pt x="864" y="1965"/>
                </a:lnTo>
                <a:lnTo>
                  <a:pt x="863" y="1964"/>
                </a:lnTo>
                <a:lnTo>
                  <a:pt x="863" y="1963"/>
                </a:lnTo>
                <a:lnTo>
                  <a:pt x="864" y="1965"/>
                </a:lnTo>
                <a:lnTo>
                  <a:pt x="865" y="1965"/>
                </a:lnTo>
                <a:lnTo>
                  <a:pt x="863" y="1963"/>
                </a:lnTo>
                <a:lnTo>
                  <a:pt x="865" y="1965"/>
                </a:lnTo>
                <a:lnTo>
                  <a:pt x="865" y="1964"/>
                </a:lnTo>
                <a:lnTo>
                  <a:pt x="864" y="1963"/>
                </a:lnTo>
                <a:lnTo>
                  <a:pt x="865" y="1964"/>
                </a:lnTo>
                <a:lnTo>
                  <a:pt x="866" y="1963"/>
                </a:lnTo>
                <a:lnTo>
                  <a:pt x="864" y="1960"/>
                </a:lnTo>
                <a:lnTo>
                  <a:pt x="866" y="1963"/>
                </a:lnTo>
                <a:lnTo>
                  <a:pt x="867" y="1962"/>
                </a:lnTo>
                <a:lnTo>
                  <a:pt x="867" y="1960"/>
                </a:lnTo>
                <a:lnTo>
                  <a:pt x="869" y="1959"/>
                </a:lnTo>
                <a:lnTo>
                  <a:pt x="867" y="1960"/>
                </a:lnTo>
                <a:lnTo>
                  <a:pt x="869" y="1962"/>
                </a:lnTo>
                <a:lnTo>
                  <a:pt x="870" y="1960"/>
                </a:lnTo>
                <a:lnTo>
                  <a:pt x="871" y="1960"/>
                </a:lnTo>
                <a:lnTo>
                  <a:pt x="873" y="1963"/>
                </a:lnTo>
                <a:lnTo>
                  <a:pt x="875" y="1965"/>
                </a:lnTo>
                <a:lnTo>
                  <a:pt x="878" y="1967"/>
                </a:lnTo>
                <a:lnTo>
                  <a:pt x="878" y="1966"/>
                </a:lnTo>
                <a:lnTo>
                  <a:pt x="879" y="1966"/>
                </a:lnTo>
                <a:lnTo>
                  <a:pt x="877" y="1968"/>
                </a:lnTo>
                <a:lnTo>
                  <a:pt x="877" y="1970"/>
                </a:lnTo>
                <a:lnTo>
                  <a:pt x="875" y="1971"/>
                </a:lnTo>
                <a:lnTo>
                  <a:pt x="874" y="1972"/>
                </a:lnTo>
                <a:lnTo>
                  <a:pt x="873" y="1972"/>
                </a:lnTo>
                <a:lnTo>
                  <a:pt x="872" y="1973"/>
                </a:lnTo>
                <a:lnTo>
                  <a:pt x="871" y="1974"/>
                </a:lnTo>
                <a:lnTo>
                  <a:pt x="869" y="1976"/>
                </a:lnTo>
                <a:lnTo>
                  <a:pt x="865" y="1979"/>
                </a:lnTo>
                <a:lnTo>
                  <a:pt x="865" y="1980"/>
                </a:lnTo>
                <a:lnTo>
                  <a:pt x="865" y="1981"/>
                </a:lnTo>
                <a:lnTo>
                  <a:pt x="864" y="1982"/>
                </a:lnTo>
                <a:lnTo>
                  <a:pt x="864" y="1983"/>
                </a:lnTo>
                <a:lnTo>
                  <a:pt x="865" y="1985"/>
                </a:lnTo>
                <a:lnTo>
                  <a:pt x="864" y="1988"/>
                </a:lnTo>
                <a:lnTo>
                  <a:pt x="864" y="1990"/>
                </a:lnTo>
                <a:lnTo>
                  <a:pt x="865" y="1993"/>
                </a:lnTo>
                <a:lnTo>
                  <a:pt x="866" y="1995"/>
                </a:lnTo>
                <a:lnTo>
                  <a:pt x="870" y="1996"/>
                </a:lnTo>
                <a:lnTo>
                  <a:pt x="872" y="1997"/>
                </a:lnTo>
                <a:lnTo>
                  <a:pt x="872" y="1999"/>
                </a:lnTo>
                <a:lnTo>
                  <a:pt x="873" y="2002"/>
                </a:lnTo>
                <a:lnTo>
                  <a:pt x="874" y="2005"/>
                </a:lnTo>
                <a:lnTo>
                  <a:pt x="875" y="2007"/>
                </a:lnTo>
                <a:lnTo>
                  <a:pt x="879" y="2008"/>
                </a:lnTo>
                <a:lnTo>
                  <a:pt x="883" y="2010"/>
                </a:lnTo>
                <a:lnTo>
                  <a:pt x="886" y="2013"/>
                </a:lnTo>
                <a:lnTo>
                  <a:pt x="887" y="2015"/>
                </a:lnTo>
                <a:lnTo>
                  <a:pt x="888" y="2017"/>
                </a:lnTo>
                <a:lnTo>
                  <a:pt x="890" y="2021"/>
                </a:lnTo>
                <a:lnTo>
                  <a:pt x="889" y="2022"/>
                </a:lnTo>
                <a:lnTo>
                  <a:pt x="889" y="2023"/>
                </a:lnTo>
                <a:lnTo>
                  <a:pt x="888" y="2023"/>
                </a:lnTo>
                <a:lnTo>
                  <a:pt x="887" y="2023"/>
                </a:lnTo>
                <a:lnTo>
                  <a:pt x="886" y="2023"/>
                </a:lnTo>
                <a:lnTo>
                  <a:pt x="884" y="2024"/>
                </a:lnTo>
                <a:lnTo>
                  <a:pt x="884" y="2025"/>
                </a:lnTo>
                <a:lnTo>
                  <a:pt x="883" y="2025"/>
                </a:lnTo>
                <a:lnTo>
                  <a:pt x="883" y="2026"/>
                </a:lnTo>
                <a:lnTo>
                  <a:pt x="884" y="2026"/>
                </a:lnTo>
                <a:lnTo>
                  <a:pt x="884" y="2027"/>
                </a:lnTo>
                <a:lnTo>
                  <a:pt x="884" y="2026"/>
                </a:lnTo>
                <a:lnTo>
                  <a:pt x="886" y="2024"/>
                </a:lnTo>
                <a:lnTo>
                  <a:pt x="884" y="2026"/>
                </a:lnTo>
                <a:lnTo>
                  <a:pt x="887" y="2025"/>
                </a:lnTo>
                <a:lnTo>
                  <a:pt x="884" y="2027"/>
                </a:lnTo>
                <a:lnTo>
                  <a:pt x="886" y="2027"/>
                </a:lnTo>
                <a:lnTo>
                  <a:pt x="888" y="2025"/>
                </a:lnTo>
                <a:lnTo>
                  <a:pt x="887" y="2024"/>
                </a:lnTo>
                <a:lnTo>
                  <a:pt x="888" y="2025"/>
                </a:lnTo>
                <a:lnTo>
                  <a:pt x="888" y="2024"/>
                </a:lnTo>
                <a:lnTo>
                  <a:pt x="889" y="2025"/>
                </a:lnTo>
                <a:lnTo>
                  <a:pt x="890" y="2026"/>
                </a:lnTo>
                <a:lnTo>
                  <a:pt x="889" y="2025"/>
                </a:lnTo>
                <a:lnTo>
                  <a:pt x="889" y="2026"/>
                </a:lnTo>
                <a:lnTo>
                  <a:pt x="889" y="2025"/>
                </a:lnTo>
                <a:lnTo>
                  <a:pt x="888" y="2026"/>
                </a:lnTo>
                <a:lnTo>
                  <a:pt x="886" y="2027"/>
                </a:lnTo>
                <a:lnTo>
                  <a:pt x="887" y="2029"/>
                </a:lnTo>
                <a:lnTo>
                  <a:pt x="888" y="2029"/>
                </a:lnTo>
                <a:lnTo>
                  <a:pt x="891" y="2029"/>
                </a:lnTo>
                <a:lnTo>
                  <a:pt x="893" y="2029"/>
                </a:lnTo>
                <a:lnTo>
                  <a:pt x="895" y="2029"/>
                </a:lnTo>
                <a:lnTo>
                  <a:pt x="895" y="2031"/>
                </a:lnTo>
                <a:lnTo>
                  <a:pt x="896" y="2032"/>
                </a:lnTo>
                <a:lnTo>
                  <a:pt x="896" y="2033"/>
                </a:lnTo>
                <a:lnTo>
                  <a:pt x="897" y="2035"/>
                </a:lnTo>
                <a:lnTo>
                  <a:pt x="898" y="2038"/>
                </a:lnTo>
                <a:lnTo>
                  <a:pt x="899" y="2040"/>
                </a:lnTo>
                <a:lnTo>
                  <a:pt x="900" y="2042"/>
                </a:lnTo>
                <a:lnTo>
                  <a:pt x="906" y="2057"/>
                </a:lnTo>
                <a:lnTo>
                  <a:pt x="907" y="2057"/>
                </a:lnTo>
                <a:lnTo>
                  <a:pt x="907" y="2058"/>
                </a:lnTo>
                <a:lnTo>
                  <a:pt x="907" y="2059"/>
                </a:lnTo>
                <a:lnTo>
                  <a:pt x="908" y="2059"/>
                </a:lnTo>
                <a:lnTo>
                  <a:pt x="908" y="2060"/>
                </a:lnTo>
                <a:lnTo>
                  <a:pt x="907" y="2060"/>
                </a:lnTo>
                <a:lnTo>
                  <a:pt x="906" y="2060"/>
                </a:lnTo>
                <a:lnTo>
                  <a:pt x="905" y="2060"/>
                </a:lnTo>
                <a:lnTo>
                  <a:pt x="905" y="2062"/>
                </a:lnTo>
                <a:lnTo>
                  <a:pt x="904" y="2062"/>
                </a:lnTo>
                <a:lnTo>
                  <a:pt x="903" y="2062"/>
                </a:lnTo>
                <a:lnTo>
                  <a:pt x="903" y="2063"/>
                </a:lnTo>
                <a:lnTo>
                  <a:pt x="903" y="2064"/>
                </a:lnTo>
                <a:lnTo>
                  <a:pt x="903" y="2065"/>
                </a:lnTo>
                <a:lnTo>
                  <a:pt x="904" y="2066"/>
                </a:lnTo>
                <a:lnTo>
                  <a:pt x="905" y="2066"/>
                </a:lnTo>
                <a:lnTo>
                  <a:pt x="906" y="2066"/>
                </a:lnTo>
                <a:lnTo>
                  <a:pt x="906" y="2067"/>
                </a:lnTo>
                <a:lnTo>
                  <a:pt x="906" y="2068"/>
                </a:lnTo>
                <a:lnTo>
                  <a:pt x="906" y="2069"/>
                </a:lnTo>
                <a:lnTo>
                  <a:pt x="906" y="2071"/>
                </a:lnTo>
                <a:lnTo>
                  <a:pt x="907" y="2071"/>
                </a:lnTo>
                <a:lnTo>
                  <a:pt x="907" y="2072"/>
                </a:lnTo>
                <a:lnTo>
                  <a:pt x="907" y="2073"/>
                </a:lnTo>
                <a:lnTo>
                  <a:pt x="908" y="2074"/>
                </a:lnTo>
                <a:lnTo>
                  <a:pt x="908" y="2075"/>
                </a:lnTo>
                <a:lnTo>
                  <a:pt x="908" y="2076"/>
                </a:lnTo>
                <a:lnTo>
                  <a:pt x="908" y="2077"/>
                </a:lnTo>
                <a:lnTo>
                  <a:pt x="909" y="2077"/>
                </a:lnTo>
                <a:lnTo>
                  <a:pt x="910" y="2077"/>
                </a:lnTo>
                <a:lnTo>
                  <a:pt x="912" y="2076"/>
                </a:lnTo>
                <a:lnTo>
                  <a:pt x="913" y="2076"/>
                </a:lnTo>
                <a:lnTo>
                  <a:pt x="913" y="2075"/>
                </a:lnTo>
                <a:lnTo>
                  <a:pt x="914" y="2075"/>
                </a:lnTo>
                <a:lnTo>
                  <a:pt x="915" y="2074"/>
                </a:lnTo>
                <a:lnTo>
                  <a:pt x="916" y="2073"/>
                </a:lnTo>
                <a:lnTo>
                  <a:pt x="917" y="2073"/>
                </a:lnTo>
                <a:lnTo>
                  <a:pt x="917" y="2072"/>
                </a:lnTo>
                <a:lnTo>
                  <a:pt x="918" y="2072"/>
                </a:lnTo>
                <a:lnTo>
                  <a:pt x="918" y="2073"/>
                </a:lnTo>
                <a:lnTo>
                  <a:pt x="920" y="2073"/>
                </a:lnTo>
                <a:lnTo>
                  <a:pt x="920" y="2074"/>
                </a:lnTo>
                <a:lnTo>
                  <a:pt x="921" y="2075"/>
                </a:lnTo>
                <a:lnTo>
                  <a:pt x="921" y="2076"/>
                </a:lnTo>
                <a:lnTo>
                  <a:pt x="921" y="2075"/>
                </a:lnTo>
                <a:lnTo>
                  <a:pt x="920" y="2075"/>
                </a:lnTo>
                <a:lnTo>
                  <a:pt x="920" y="2076"/>
                </a:lnTo>
                <a:lnTo>
                  <a:pt x="918" y="2076"/>
                </a:lnTo>
                <a:lnTo>
                  <a:pt x="917" y="2076"/>
                </a:lnTo>
                <a:lnTo>
                  <a:pt x="916" y="2076"/>
                </a:lnTo>
                <a:lnTo>
                  <a:pt x="914" y="2077"/>
                </a:lnTo>
                <a:lnTo>
                  <a:pt x="913" y="2077"/>
                </a:lnTo>
                <a:lnTo>
                  <a:pt x="910" y="2079"/>
                </a:lnTo>
                <a:lnTo>
                  <a:pt x="912" y="2080"/>
                </a:lnTo>
                <a:lnTo>
                  <a:pt x="913" y="2080"/>
                </a:lnTo>
                <a:lnTo>
                  <a:pt x="913" y="2081"/>
                </a:lnTo>
                <a:lnTo>
                  <a:pt x="913" y="2082"/>
                </a:lnTo>
                <a:lnTo>
                  <a:pt x="913" y="2083"/>
                </a:lnTo>
                <a:lnTo>
                  <a:pt x="912" y="2083"/>
                </a:lnTo>
                <a:lnTo>
                  <a:pt x="912" y="2084"/>
                </a:lnTo>
                <a:lnTo>
                  <a:pt x="913" y="2084"/>
                </a:lnTo>
                <a:lnTo>
                  <a:pt x="913" y="2085"/>
                </a:lnTo>
                <a:lnTo>
                  <a:pt x="913" y="2087"/>
                </a:lnTo>
                <a:lnTo>
                  <a:pt x="913" y="2088"/>
                </a:lnTo>
                <a:lnTo>
                  <a:pt x="914" y="2088"/>
                </a:lnTo>
                <a:lnTo>
                  <a:pt x="914" y="2087"/>
                </a:lnTo>
                <a:lnTo>
                  <a:pt x="914" y="2080"/>
                </a:lnTo>
                <a:lnTo>
                  <a:pt x="920" y="2080"/>
                </a:lnTo>
                <a:lnTo>
                  <a:pt x="922" y="2079"/>
                </a:lnTo>
                <a:lnTo>
                  <a:pt x="922" y="2080"/>
                </a:lnTo>
                <a:lnTo>
                  <a:pt x="923" y="2080"/>
                </a:lnTo>
                <a:lnTo>
                  <a:pt x="923" y="2081"/>
                </a:lnTo>
                <a:lnTo>
                  <a:pt x="922" y="2081"/>
                </a:lnTo>
                <a:lnTo>
                  <a:pt x="920" y="2081"/>
                </a:lnTo>
                <a:lnTo>
                  <a:pt x="915" y="2082"/>
                </a:lnTo>
                <a:lnTo>
                  <a:pt x="920" y="2082"/>
                </a:lnTo>
                <a:lnTo>
                  <a:pt x="921" y="2082"/>
                </a:lnTo>
                <a:lnTo>
                  <a:pt x="921" y="2083"/>
                </a:lnTo>
                <a:lnTo>
                  <a:pt x="921" y="2085"/>
                </a:lnTo>
                <a:lnTo>
                  <a:pt x="920" y="2085"/>
                </a:lnTo>
                <a:lnTo>
                  <a:pt x="918" y="2085"/>
                </a:lnTo>
                <a:lnTo>
                  <a:pt x="918" y="2084"/>
                </a:lnTo>
                <a:lnTo>
                  <a:pt x="915" y="2084"/>
                </a:lnTo>
                <a:lnTo>
                  <a:pt x="915" y="2085"/>
                </a:lnTo>
                <a:lnTo>
                  <a:pt x="917" y="2085"/>
                </a:lnTo>
                <a:lnTo>
                  <a:pt x="917" y="2087"/>
                </a:lnTo>
                <a:lnTo>
                  <a:pt x="915" y="2087"/>
                </a:lnTo>
                <a:lnTo>
                  <a:pt x="915" y="2088"/>
                </a:lnTo>
                <a:lnTo>
                  <a:pt x="918" y="2088"/>
                </a:lnTo>
                <a:lnTo>
                  <a:pt x="918" y="2087"/>
                </a:lnTo>
                <a:lnTo>
                  <a:pt x="921" y="2087"/>
                </a:lnTo>
                <a:lnTo>
                  <a:pt x="921" y="2089"/>
                </a:lnTo>
                <a:lnTo>
                  <a:pt x="914" y="2090"/>
                </a:lnTo>
                <a:lnTo>
                  <a:pt x="914" y="2089"/>
                </a:lnTo>
                <a:lnTo>
                  <a:pt x="913" y="2089"/>
                </a:lnTo>
                <a:lnTo>
                  <a:pt x="913" y="2090"/>
                </a:lnTo>
                <a:lnTo>
                  <a:pt x="914" y="2091"/>
                </a:lnTo>
                <a:lnTo>
                  <a:pt x="915" y="2091"/>
                </a:lnTo>
                <a:lnTo>
                  <a:pt x="916" y="2091"/>
                </a:lnTo>
                <a:lnTo>
                  <a:pt x="917" y="2096"/>
                </a:lnTo>
                <a:lnTo>
                  <a:pt x="918" y="2096"/>
                </a:lnTo>
                <a:lnTo>
                  <a:pt x="917" y="2090"/>
                </a:lnTo>
                <a:lnTo>
                  <a:pt x="921" y="2090"/>
                </a:lnTo>
                <a:lnTo>
                  <a:pt x="921" y="2092"/>
                </a:lnTo>
                <a:lnTo>
                  <a:pt x="921" y="2094"/>
                </a:lnTo>
                <a:lnTo>
                  <a:pt x="923" y="2093"/>
                </a:lnTo>
                <a:lnTo>
                  <a:pt x="923" y="2092"/>
                </a:lnTo>
                <a:lnTo>
                  <a:pt x="923" y="2085"/>
                </a:lnTo>
                <a:lnTo>
                  <a:pt x="924" y="2085"/>
                </a:lnTo>
                <a:lnTo>
                  <a:pt x="925" y="2088"/>
                </a:lnTo>
                <a:lnTo>
                  <a:pt x="926" y="2091"/>
                </a:lnTo>
                <a:lnTo>
                  <a:pt x="926" y="2093"/>
                </a:lnTo>
                <a:lnTo>
                  <a:pt x="926" y="2094"/>
                </a:lnTo>
                <a:lnTo>
                  <a:pt x="926" y="2096"/>
                </a:lnTo>
                <a:lnTo>
                  <a:pt x="927" y="2097"/>
                </a:lnTo>
                <a:lnTo>
                  <a:pt x="927" y="2098"/>
                </a:lnTo>
                <a:lnTo>
                  <a:pt x="927" y="2099"/>
                </a:lnTo>
                <a:lnTo>
                  <a:pt x="926" y="2099"/>
                </a:lnTo>
                <a:lnTo>
                  <a:pt x="925" y="2099"/>
                </a:lnTo>
                <a:lnTo>
                  <a:pt x="924" y="2098"/>
                </a:lnTo>
                <a:lnTo>
                  <a:pt x="924" y="2097"/>
                </a:lnTo>
                <a:lnTo>
                  <a:pt x="923" y="2094"/>
                </a:lnTo>
                <a:lnTo>
                  <a:pt x="922" y="2096"/>
                </a:lnTo>
                <a:lnTo>
                  <a:pt x="922" y="2098"/>
                </a:lnTo>
                <a:lnTo>
                  <a:pt x="922" y="2099"/>
                </a:lnTo>
                <a:lnTo>
                  <a:pt x="923" y="2099"/>
                </a:lnTo>
                <a:lnTo>
                  <a:pt x="922" y="2099"/>
                </a:lnTo>
                <a:lnTo>
                  <a:pt x="921" y="2101"/>
                </a:lnTo>
                <a:lnTo>
                  <a:pt x="920" y="2100"/>
                </a:lnTo>
                <a:lnTo>
                  <a:pt x="918" y="2099"/>
                </a:lnTo>
                <a:lnTo>
                  <a:pt x="918" y="2097"/>
                </a:lnTo>
                <a:lnTo>
                  <a:pt x="917" y="2097"/>
                </a:lnTo>
                <a:lnTo>
                  <a:pt x="917" y="2098"/>
                </a:lnTo>
                <a:lnTo>
                  <a:pt x="918" y="2100"/>
                </a:lnTo>
                <a:lnTo>
                  <a:pt x="920" y="2102"/>
                </a:lnTo>
                <a:lnTo>
                  <a:pt x="918" y="2104"/>
                </a:lnTo>
                <a:lnTo>
                  <a:pt x="917" y="2105"/>
                </a:lnTo>
                <a:lnTo>
                  <a:pt x="917" y="2106"/>
                </a:lnTo>
                <a:lnTo>
                  <a:pt x="918" y="2106"/>
                </a:lnTo>
                <a:lnTo>
                  <a:pt x="918" y="2105"/>
                </a:lnTo>
                <a:lnTo>
                  <a:pt x="920" y="2104"/>
                </a:lnTo>
                <a:lnTo>
                  <a:pt x="922" y="2101"/>
                </a:lnTo>
                <a:lnTo>
                  <a:pt x="923" y="2100"/>
                </a:lnTo>
                <a:lnTo>
                  <a:pt x="924" y="2100"/>
                </a:lnTo>
                <a:lnTo>
                  <a:pt x="925" y="2101"/>
                </a:lnTo>
                <a:lnTo>
                  <a:pt x="926" y="2101"/>
                </a:lnTo>
                <a:lnTo>
                  <a:pt x="927" y="2102"/>
                </a:lnTo>
                <a:lnTo>
                  <a:pt x="927" y="2104"/>
                </a:lnTo>
                <a:lnTo>
                  <a:pt x="927" y="2105"/>
                </a:lnTo>
                <a:lnTo>
                  <a:pt x="929" y="2105"/>
                </a:lnTo>
                <a:lnTo>
                  <a:pt x="927" y="2105"/>
                </a:lnTo>
                <a:lnTo>
                  <a:pt x="927" y="2106"/>
                </a:lnTo>
                <a:lnTo>
                  <a:pt x="926" y="2107"/>
                </a:lnTo>
                <a:lnTo>
                  <a:pt x="925" y="2108"/>
                </a:lnTo>
                <a:lnTo>
                  <a:pt x="924" y="2109"/>
                </a:lnTo>
                <a:lnTo>
                  <a:pt x="923" y="2110"/>
                </a:lnTo>
                <a:lnTo>
                  <a:pt x="923" y="2112"/>
                </a:lnTo>
                <a:lnTo>
                  <a:pt x="922" y="2112"/>
                </a:lnTo>
                <a:lnTo>
                  <a:pt x="922" y="2113"/>
                </a:lnTo>
                <a:lnTo>
                  <a:pt x="921" y="2113"/>
                </a:lnTo>
                <a:lnTo>
                  <a:pt x="921" y="2114"/>
                </a:lnTo>
                <a:lnTo>
                  <a:pt x="920" y="2115"/>
                </a:lnTo>
                <a:lnTo>
                  <a:pt x="920" y="2116"/>
                </a:lnTo>
                <a:lnTo>
                  <a:pt x="920" y="2117"/>
                </a:lnTo>
                <a:lnTo>
                  <a:pt x="918" y="2118"/>
                </a:lnTo>
                <a:lnTo>
                  <a:pt x="918" y="2119"/>
                </a:lnTo>
                <a:lnTo>
                  <a:pt x="918" y="2121"/>
                </a:lnTo>
                <a:lnTo>
                  <a:pt x="918" y="2122"/>
                </a:lnTo>
                <a:lnTo>
                  <a:pt x="918" y="2123"/>
                </a:lnTo>
                <a:lnTo>
                  <a:pt x="918" y="2124"/>
                </a:lnTo>
                <a:lnTo>
                  <a:pt x="920" y="2124"/>
                </a:lnTo>
                <a:lnTo>
                  <a:pt x="920" y="2125"/>
                </a:lnTo>
                <a:lnTo>
                  <a:pt x="920" y="2126"/>
                </a:lnTo>
                <a:lnTo>
                  <a:pt x="920" y="2127"/>
                </a:lnTo>
                <a:lnTo>
                  <a:pt x="921" y="2127"/>
                </a:lnTo>
                <a:lnTo>
                  <a:pt x="921" y="2129"/>
                </a:lnTo>
                <a:lnTo>
                  <a:pt x="922" y="2130"/>
                </a:lnTo>
                <a:lnTo>
                  <a:pt x="922" y="2131"/>
                </a:lnTo>
                <a:lnTo>
                  <a:pt x="923" y="2131"/>
                </a:lnTo>
                <a:lnTo>
                  <a:pt x="923" y="2132"/>
                </a:lnTo>
                <a:lnTo>
                  <a:pt x="924" y="2132"/>
                </a:lnTo>
                <a:lnTo>
                  <a:pt x="925" y="2132"/>
                </a:lnTo>
                <a:lnTo>
                  <a:pt x="926" y="2132"/>
                </a:lnTo>
                <a:lnTo>
                  <a:pt x="926" y="2133"/>
                </a:lnTo>
                <a:lnTo>
                  <a:pt x="927" y="2133"/>
                </a:lnTo>
                <a:lnTo>
                  <a:pt x="927" y="2134"/>
                </a:lnTo>
                <a:lnTo>
                  <a:pt x="929" y="2135"/>
                </a:lnTo>
                <a:lnTo>
                  <a:pt x="930" y="2135"/>
                </a:lnTo>
                <a:lnTo>
                  <a:pt x="930" y="2136"/>
                </a:lnTo>
                <a:lnTo>
                  <a:pt x="931" y="2136"/>
                </a:lnTo>
                <a:lnTo>
                  <a:pt x="931" y="2138"/>
                </a:lnTo>
                <a:lnTo>
                  <a:pt x="932" y="2138"/>
                </a:lnTo>
                <a:lnTo>
                  <a:pt x="933" y="2138"/>
                </a:lnTo>
                <a:lnTo>
                  <a:pt x="934" y="2138"/>
                </a:lnTo>
                <a:lnTo>
                  <a:pt x="935" y="2138"/>
                </a:lnTo>
                <a:lnTo>
                  <a:pt x="936" y="2139"/>
                </a:lnTo>
                <a:lnTo>
                  <a:pt x="938" y="2140"/>
                </a:lnTo>
                <a:lnTo>
                  <a:pt x="940" y="2141"/>
                </a:lnTo>
                <a:lnTo>
                  <a:pt x="940" y="2142"/>
                </a:lnTo>
                <a:lnTo>
                  <a:pt x="940" y="2143"/>
                </a:lnTo>
                <a:lnTo>
                  <a:pt x="940" y="2144"/>
                </a:lnTo>
                <a:lnTo>
                  <a:pt x="941" y="2144"/>
                </a:lnTo>
                <a:lnTo>
                  <a:pt x="942" y="2144"/>
                </a:lnTo>
                <a:lnTo>
                  <a:pt x="948" y="2143"/>
                </a:lnTo>
                <a:lnTo>
                  <a:pt x="949" y="2143"/>
                </a:lnTo>
                <a:lnTo>
                  <a:pt x="950" y="2143"/>
                </a:lnTo>
                <a:lnTo>
                  <a:pt x="951" y="2144"/>
                </a:lnTo>
                <a:lnTo>
                  <a:pt x="952" y="2144"/>
                </a:lnTo>
                <a:lnTo>
                  <a:pt x="952" y="2146"/>
                </a:lnTo>
                <a:lnTo>
                  <a:pt x="952" y="2148"/>
                </a:lnTo>
                <a:lnTo>
                  <a:pt x="952" y="2149"/>
                </a:lnTo>
                <a:lnTo>
                  <a:pt x="952" y="2151"/>
                </a:lnTo>
                <a:lnTo>
                  <a:pt x="944" y="2158"/>
                </a:lnTo>
                <a:lnTo>
                  <a:pt x="940" y="2161"/>
                </a:lnTo>
                <a:lnTo>
                  <a:pt x="940" y="2163"/>
                </a:lnTo>
                <a:lnTo>
                  <a:pt x="940" y="2164"/>
                </a:lnTo>
                <a:lnTo>
                  <a:pt x="940" y="2165"/>
                </a:lnTo>
                <a:lnTo>
                  <a:pt x="940" y="2166"/>
                </a:lnTo>
                <a:lnTo>
                  <a:pt x="941" y="2166"/>
                </a:lnTo>
                <a:lnTo>
                  <a:pt x="941" y="2167"/>
                </a:lnTo>
                <a:lnTo>
                  <a:pt x="940" y="2168"/>
                </a:lnTo>
                <a:lnTo>
                  <a:pt x="940" y="2169"/>
                </a:lnTo>
                <a:lnTo>
                  <a:pt x="940" y="2171"/>
                </a:lnTo>
                <a:lnTo>
                  <a:pt x="940" y="2172"/>
                </a:lnTo>
                <a:lnTo>
                  <a:pt x="940" y="2173"/>
                </a:lnTo>
                <a:lnTo>
                  <a:pt x="940" y="2174"/>
                </a:lnTo>
                <a:lnTo>
                  <a:pt x="941" y="2174"/>
                </a:lnTo>
                <a:lnTo>
                  <a:pt x="941" y="2175"/>
                </a:lnTo>
                <a:lnTo>
                  <a:pt x="941" y="2176"/>
                </a:lnTo>
                <a:lnTo>
                  <a:pt x="942" y="2177"/>
                </a:lnTo>
                <a:lnTo>
                  <a:pt x="942" y="2179"/>
                </a:lnTo>
                <a:lnTo>
                  <a:pt x="942" y="2180"/>
                </a:lnTo>
                <a:lnTo>
                  <a:pt x="942" y="2181"/>
                </a:lnTo>
                <a:lnTo>
                  <a:pt x="943" y="2180"/>
                </a:lnTo>
                <a:lnTo>
                  <a:pt x="944" y="2180"/>
                </a:lnTo>
                <a:lnTo>
                  <a:pt x="944" y="2179"/>
                </a:lnTo>
                <a:lnTo>
                  <a:pt x="944" y="2177"/>
                </a:lnTo>
                <a:lnTo>
                  <a:pt x="946" y="2177"/>
                </a:lnTo>
                <a:lnTo>
                  <a:pt x="946" y="2176"/>
                </a:lnTo>
                <a:lnTo>
                  <a:pt x="946" y="2175"/>
                </a:lnTo>
                <a:lnTo>
                  <a:pt x="946" y="2174"/>
                </a:lnTo>
                <a:lnTo>
                  <a:pt x="946" y="2173"/>
                </a:lnTo>
                <a:lnTo>
                  <a:pt x="947" y="2172"/>
                </a:lnTo>
                <a:lnTo>
                  <a:pt x="946" y="2171"/>
                </a:lnTo>
                <a:lnTo>
                  <a:pt x="943" y="2171"/>
                </a:lnTo>
                <a:lnTo>
                  <a:pt x="942" y="2171"/>
                </a:lnTo>
                <a:lnTo>
                  <a:pt x="941" y="2169"/>
                </a:lnTo>
                <a:lnTo>
                  <a:pt x="940" y="2169"/>
                </a:lnTo>
                <a:lnTo>
                  <a:pt x="940" y="2168"/>
                </a:lnTo>
                <a:lnTo>
                  <a:pt x="941" y="2167"/>
                </a:lnTo>
                <a:lnTo>
                  <a:pt x="942" y="2168"/>
                </a:lnTo>
                <a:lnTo>
                  <a:pt x="943" y="2169"/>
                </a:lnTo>
                <a:lnTo>
                  <a:pt x="944" y="2169"/>
                </a:lnTo>
                <a:lnTo>
                  <a:pt x="946" y="2171"/>
                </a:lnTo>
                <a:lnTo>
                  <a:pt x="947" y="2171"/>
                </a:lnTo>
                <a:lnTo>
                  <a:pt x="948" y="2171"/>
                </a:lnTo>
                <a:lnTo>
                  <a:pt x="949" y="2171"/>
                </a:lnTo>
                <a:lnTo>
                  <a:pt x="950" y="2171"/>
                </a:lnTo>
                <a:lnTo>
                  <a:pt x="951" y="2171"/>
                </a:lnTo>
                <a:lnTo>
                  <a:pt x="952" y="2172"/>
                </a:lnTo>
                <a:lnTo>
                  <a:pt x="953" y="2172"/>
                </a:lnTo>
                <a:lnTo>
                  <a:pt x="953" y="2171"/>
                </a:lnTo>
                <a:lnTo>
                  <a:pt x="953" y="2169"/>
                </a:lnTo>
                <a:lnTo>
                  <a:pt x="953" y="2168"/>
                </a:lnTo>
                <a:lnTo>
                  <a:pt x="955" y="2171"/>
                </a:lnTo>
                <a:lnTo>
                  <a:pt x="956" y="2172"/>
                </a:lnTo>
                <a:lnTo>
                  <a:pt x="957" y="2173"/>
                </a:lnTo>
                <a:lnTo>
                  <a:pt x="958" y="2174"/>
                </a:lnTo>
                <a:lnTo>
                  <a:pt x="958" y="2175"/>
                </a:lnTo>
                <a:lnTo>
                  <a:pt x="959" y="2175"/>
                </a:lnTo>
                <a:lnTo>
                  <a:pt x="960" y="2175"/>
                </a:lnTo>
                <a:lnTo>
                  <a:pt x="961" y="2175"/>
                </a:lnTo>
                <a:lnTo>
                  <a:pt x="962" y="2175"/>
                </a:lnTo>
                <a:lnTo>
                  <a:pt x="962" y="2174"/>
                </a:lnTo>
                <a:lnTo>
                  <a:pt x="964" y="2175"/>
                </a:lnTo>
                <a:lnTo>
                  <a:pt x="965" y="2175"/>
                </a:lnTo>
                <a:lnTo>
                  <a:pt x="965" y="2176"/>
                </a:lnTo>
                <a:lnTo>
                  <a:pt x="966" y="2177"/>
                </a:lnTo>
                <a:lnTo>
                  <a:pt x="967" y="2177"/>
                </a:lnTo>
                <a:lnTo>
                  <a:pt x="966" y="2177"/>
                </a:lnTo>
                <a:lnTo>
                  <a:pt x="966" y="2176"/>
                </a:lnTo>
                <a:lnTo>
                  <a:pt x="965" y="2176"/>
                </a:lnTo>
                <a:lnTo>
                  <a:pt x="966" y="2176"/>
                </a:lnTo>
                <a:lnTo>
                  <a:pt x="967" y="2177"/>
                </a:lnTo>
                <a:lnTo>
                  <a:pt x="968" y="2177"/>
                </a:lnTo>
                <a:lnTo>
                  <a:pt x="969" y="2177"/>
                </a:lnTo>
                <a:lnTo>
                  <a:pt x="970" y="2179"/>
                </a:lnTo>
                <a:lnTo>
                  <a:pt x="970" y="2177"/>
                </a:lnTo>
                <a:lnTo>
                  <a:pt x="972" y="2177"/>
                </a:lnTo>
                <a:lnTo>
                  <a:pt x="973" y="2177"/>
                </a:lnTo>
                <a:lnTo>
                  <a:pt x="973" y="2176"/>
                </a:lnTo>
                <a:lnTo>
                  <a:pt x="974" y="2176"/>
                </a:lnTo>
                <a:lnTo>
                  <a:pt x="975" y="2175"/>
                </a:lnTo>
                <a:lnTo>
                  <a:pt x="978" y="2172"/>
                </a:lnTo>
                <a:lnTo>
                  <a:pt x="979" y="2172"/>
                </a:lnTo>
                <a:lnTo>
                  <a:pt x="979" y="2171"/>
                </a:lnTo>
                <a:lnTo>
                  <a:pt x="981" y="2171"/>
                </a:lnTo>
                <a:lnTo>
                  <a:pt x="981" y="2169"/>
                </a:lnTo>
                <a:lnTo>
                  <a:pt x="983" y="2169"/>
                </a:lnTo>
                <a:lnTo>
                  <a:pt x="984" y="2168"/>
                </a:lnTo>
                <a:lnTo>
                  <a:pt x="984" y="2167"/>
                </a:lnTo>
                <a:lnTo>
                  <a:pt x="985" y="2167"/>
                </a:lnTo>
                <a:lnTo>
                  <a:pt x="986" y="2165"/>
                </a:lnTo>
                <a:lnTo>
                  <a:pt x="987" y="2165"/>
                </a:lnTo>
                <a:lnTo>
                  <a:pt x="986" y="2165"/>
                </a:lnTo>
                <a:lnTo>
                  <a:pt x="986" y="2164"/>
                </a:lnTo>
                <a:lnTo>
                  <a:pt x="985" y="2163"/>
                </a:lnTo>
                <a:lnTo>
                  <a:pt x="986" y="2161"/>
                </a:lnTo>
                <a:lnTo>
                  <a:pt x="986" y="2160"/>
                </a:lnTo>
                <a:lnTo>
                  <a:pt x="985" y="2160"/>
                </a:lnTo>
                <a:lnTo>
                  <a:pt x="985" y="2159"/>
                </a:lnTo>
                <a:lnTo>
                  <a:pt x="985" y="2157"/>
                </a:lnTo>
                <a:lnTo>
                  <a:pt x="985" y="2155"/>
                </a:lnTo>
                <a:lnTo>
                  <a:pt x="986" y="2152"/>
                </a:lnTo>
                <a:lnTo>
                  <a:pt x="986" y="2151"/>
                </a:lnTo>
                <a:lnTo>
                  <a:pt x="987" y="2151"/>
                </a:lnTo>
                <a:lnTo>
                  <a:pt x="988" y="2151"/>
                </a:lnTo>
                <a:lnTo>
                  <a:pt x="988" y="2149"/>
                </a:lnTo>
                <a:lnTo>
                  <a:pt x="990" y="2147"/>
                </a:lnTo>
                <a:lnTo>
                  <a:pt x="990" y="2146"/>
                </a:lnTo>
                <a:lnTo>
                  <a:pt x="990" y="2144"/>
                </a:lnTo>
                <a:lnTo>
                  <a:pt x="988" y="2144"/>
                </a:lnTo>
                <a:lnTo>
                  <a:pt x="988" y="2143"/>
                </a:lnTo>
                <a:lnTo>
                  <a:pt x="990" y="2142"/>
                </a:lnTo>
                <a:lnTo>
                  <a:pt x="990" y="2141"/>
                </a:lnTo>
                <a:lnTo>
                  <a:pt x="990" y="2140"/>
                </a:lnTo>
                <a:lnTo>
                  <a:pt x="990" y="2139"/>
                </a:lnTo>
                <a:lnTo>
                  <a:pt x="988" y="2139"/>
                </a:lnTo>
                <a:lnTo>
                  <a:pt x="987" y="2139"/>
                </a:lnTo>
                <a:lnTo>
                  <a:pt x="987" y="2138"/>
                </a:lnTo>
                <a:lnTo>
                  <a:pt x="987" y="2136"/>
                </a:lnTo>
                <a:lnTo>
                  <a:pt x="987" y="2135"/>
                </a:lnTo>
                <a:lnTo>
                  <a:pt x="987" y="2134"/>
                </a:lnTo>
                <a:lnTo>
                  <a:pt x="987" y="2133"/>
                </a:lnTo>
                <a:lnTo>
                  <a:pt x="986" y="2133"/>
                </a:lnTo>
                <a:lnTo>
                  <a:pt x="986" y="2131"/>
                </a:lnTo>
                <a:lnTo>
                  <a:pt x="986" y="2130"/>
                </a:lnTo>
                <a:lnTo>
                  <a:pt x="985" y="2129"/>
                </a:lnTo>
                <a:lnTo>
                  <a:pt x="985" y="2127"/>
                </a:lnTo>
                <a:lnTo>
                  <a:pt x="985" y="2126"/>
                </a:lnTo>
                <a:lnTo>
                  <a:pt x="986" y="2124"/>
                </a:lnTo>
                <a:lnTo>
                  <a:pt x="986" y="2123"/>
                </a:lnTo>
                <a:lnTo>
                  <a:pt x="986" y="2121"/>
                </a:lnTo>
                <a:lnTo>
                  <a:pt x="985" y="2121"/>
                </a:lnTo>
                <a:lnTo>
                  <a:pt x="984" y="2121"/>
                </a:lnTo>
                <a:lnTo>
                  <a:pt x="983" y="2122"/>
                </a:lnTo>
                <a:lnTo>
                  <a:pt x="982" y="2122"/>
                </a:lnTo>
                <a:lnTo>
                  <a:pt x="982" y="2121"/>
                </a:lnTo>
                <a:lnTo>
                  <a:pt x="983" y="2121"/>
                </a:lnTo>
                <a:lnTo>
                  <a:pt x="983" y="2119"/>
                </a:lnTo>
                <a:lnTo>
                  <a:pt x="984" y="2119"/>
                </a:lnTo>
                <a:lnTo>
                  <a:pt x="985" y="2119"/>
                </a:lnTo>
                <a:lnTo>
                  <a:pt x="986" y="2119"/>
                </a:lnTo>
                <a:lnTo>
                  <a:pt x="987" y="2119"/>
                </a:lnTo>
                <a:lnTo>
                  <a:pt x="987" y="2121"/>
                </a:lnTo>
                <a:lnTo>
                  <a:pt x="987" y="2122"/>
                </a:lnTo>
                <a:lnTo>
                  <a:pt x="986" y="2124"/>
                </a:lnTo>
                <a:lnTo>
                  <a:pt x="986" y="2125"/>
                </a:lnTo>
                <a:lnTo>
                  <a:pt x="986" y="2126"/>
                </a:lnTo>
                <a:lnTo>
                  <a:pt x="986" y="2127"/>
                </a:lnTo>
                <a:lnTo>
                  <a:pt x="986" y="2129"/>
                </a:lnTo>
                <a:lnTo>
                  <a:pt x="986" y="2130"/>
                </a:lnTo>
                <a:lnTo>
                  <a:pt x="987" y="2133"/>
                </a:lnTo>
                <a:lnTo>
                  <a:pt x="987" y="2134"/>
                </a:lnTo>
                <a:lnTo>
                  <a:pt x="987" y="2135"/>
                </a:lnTo>
                <a:lnTo>
                  <a:pt x="987" y="2136"/>
                </a:lnTo>
                <a:lnTo>
                  <a:pt x="987" y="2138"/>
                </a:lnTo>
                <a:lnTo>
                  <a:pt x="988" y="2138"/>
                </a:lnTo>
                <a:lnTo>
                  <a:pt x="993" y="2139"/>
                </a:lnTo>
                <a:lnTo>
                  <a:pt x="995" y="2139"/>
                </a:lnTo>
                <a:lnTo>
                  <a:pt x="993" y="2139"/>
                </a:lnTo>
                <a:lnTo>
                  <a:pt x="990" y="2138"/>
                </a:lnTo>
                <a:lnTo>
                  <a:pt x="988" y="2138"/>
                </a:lnTo>
                <a:lnTo>
                  <a:pt x="987" y="2136"/>
                </a:lnTo>
                <a:lnTo>
                  <a:pt x="987" y="2135"/>
                </a:lnTo>
                <a:lnTo>
                  <a:pt x="988" y="2134"/>
                </a:lnTo>
                <a:lnTo>
                  <a:pt x="987" y="2130"/>
                </a:lnTo>
                <a:lnTo>
                  <a:pt x="986" y="2129"/>
                </a:lnTo>
                <a:lnTo>
                  <a:pt x="986" y="2127"/>
                </a:lnTo>
                <a:lnTo>
                  <a:pt x="986" y="2126"/>
                </a:lnTo>
                <a:lnTo>
                  <a:pt x="986" y="2125"/>
                </a:lnTo>
                <a:lnTo>
                  <a:pt x="987" y="2123"/>
                </a:lnTo>
                <a:lnTo>
                  <a:pt x="987" y="2122"/>
                </a:lnTo>
                <a:lnTo>
                  <a:pt x="987" y="2121"/>
                </a:lnTo>
                <a:lnTo>
                  <a:pt x="987" y="2119"/>
                </a:lnTo>
                <a:lnTo>
                  <a:pt x="988" y="2119"/>
                </a:lnTo>
                <a:lnTo>
                  <a:pt x="990" y="2119"/>
                </a:lnTo>
                <a:lnTo>
                  <a:pt x="990" y="2118"/>
                </a:lnTo>
                <a:lnTo>
                  <a:pt x="988" y="2118"/>
                </a:lnTo>
                <a:lnTo>
                  <a:pt x="990" y="2118"/>
                </a:lnTo>
                <a:lnTo>
                  <a:pt x="990" y="2117"/>
                </a:lnTo>
                <a:lnTo>
                  <a:pt x="988" y="2117"/>
                </a:lnTo>
                <a:lnTo>
                  <a:pt x="988" y="2116"/>
                </a:lnTo>
                <a:lnTo>
                  <a:pt x="987" y="2116"/>
                </a:lnTo>
                <a:lnTo>
                  <a:pt x="987" y="2115"/>
                </a:lnTo>
                <a:lnTo>
                  <a:pt x="986" y="2115"/>
                </a:lnTo>
                <a:lnTo>
                  <a:pt x="987" y="2114"/>
                </a:lnTo>
                <a:lnTo>
                  <a:pt x="987" y="2113"/>
                </a:lnTo>
                <a:lnTo>
                  <a:pt x="988" y="2112"/>
                </a:lnTo>
                <a:lnTo>
                  <a:pt x="988" y="2110"/>
                </a:lnTo>
                <a:lnTo>
                  <a:pt x="988" y="2109"/>
                </a:lnTo>
                <a:lnTo>
                  <a:pt x="988" y="2108"/>
                </a:lnTo>
                <a:lnTo>
                  <a:pt x="988" y="2107"/>
                </a:lnTo>
                <a:lnTo>
                  <a:pt x="988" y="2108"/>
                </a:lnTo>
                <a:lnTo>
                  <a:pt x="988" y="2107"/>
                </a:lnTo>
                <a:lnTo>
                  <a:pt x="987" y="2107"/>
                </a:lnTo>
                <a:lnTo>
                  <a:pt x="987" y="2106"/>
                </a:lnTo>
                <a:lnTo>
                  <a:pt x="988" y="2105"/>
                </a:lnTo>
                <a:lnTo>
                  <a:pt x="988" y="2104"/>
                </a:lnTo>
                <a:lnTo>
                  <a:pt x="988" y="2102"/>
                </a:lnTo>
                <a:lnTo>
                  <a:pt x="987" y="2102"/>
                </a:lnTo>
                <a:lnTo>
                  <a:pt x="985" y="2104"/>
                </a:lnTo>
                <a:lnTo>
                  <a:pt x="984" y="2104"/>
                </a:lnTo>
                <a:lnTo>
                  <a:pt x="978" y="2106"/>
                </a:lnTo>
                <a:lnTo>
                  <a:pt x="977" y="2106"/>
                </a:lnTo>
                <a:lnTo>
                  <a:pt x="976" y="2104"/>
                </a:lnTo>
                <a:lnTo>
                  <a:pt x="975" y="2102"/>
                </a:lnTo>
                <a:lnTo>
                  <a:pt x="975" y="2101"/>
                </a:lnTo>
                <a:lnTo>
                  <a:pt x="975" y="2100"/>
                </a:lnTo>
                <a:lnTo>
                  <a:pt x="975" y="2099"/>
                </a:lnTo>
                <a:lnTo>
                  <a:pt x="975" y="2098"/>
                </a:lnTo>
                <a:lnTo>
                  <a:pt x="976" y="2098"/>
                </a:lnTo>
                <a:lnTo>
                  <a:pt x="977" y="2097"/>
                </a:lnTo>
                <a:lnTo>
                  <a:pt x="977" y="2098"/>
                </a:lnTo>
                <a:lnTo>
                  <a:pt x="978" y="2098"/>
                </a:lnTo>
                <a:lnTo>
                  <a:pt x="978" y="2099"/>
                </a:lnTo>
                <a:lnTo>
                  <a:pt x="977" y="2099"/>
                </a:lnTo>
                <a:lnTo>
                  <a:pt x="977" y="2100"/>
                </a:lnTo>
                <a:lnTo>
                  <a:pt x="978" y="2101"/>
                </a:lnTo>
                <a:lnTo>
                  <a:pt x="978" y="2102"/>
                </a:lnTo>
                <a:lnTo>
                  <a:pt x="979" y="2102"/>
                </a:lnTo>
                <a:lnTo>
                  <a:pt x="983" y="2101"/>
                </a:lnTo>
                <a:lnTo>
                  <a:pt x="984" y="2101"/>
                </a:lnTo>
                <a:lnTo>
                  <a:pt x="984" y="2100"/>
                </a:lnTo>
                <a:lnTo>
                  <a:pt x="983" y="2097"/>
                </a:lnTo>
                <a:lnTo>
                  <a:pt x="982" y="2094"/>
                </a:lnTo>
                <a:lnTo>
                  <a:pt x="982" y="2093"/>
                </a:lnTo>
                <a:lnTo>
                  <a:pt x="981" y="2092"/>
                </a:lnTo>
                <a:lnTo>
                  <a:pt x="981" y="2091"/>
                </a:lnTo>
                <a:lnTo>
                  <a:pt x="981" y="2090"/>
                </a:lnTo>
                <a:lnTo>
                  <a:pt x="979" y="2090"/>
                </a:lnTo>
                <a:lnTo>
                  <a:pt x="979" y="2089"/>
                </a:lnTo>
                <a:lnTo>
                  <a:pt x="978" y="2089"/>
                </a:lnTo>
                <a:lnTo>
                  <a:pt x="977" y="2090"/>
                </a:lnTo>
                <a:lnTo>
                  <a:pt x="976" y="2090"/>
                </a:lnTo>
                <a:lnTo>
                  <a:pt x="975" y="2090"/>
                </a:lnTo>
                <a:lnTo>
                  <a:pt x="974" y="2090"/>
                </a:lnTo>
                <a:lnTo>
                  <a:pt x="973" y="2091"/>
                </a:lnTo>
                <a:lnTo>
                  <a:pt x="973" y="2090"/>
                </a:lnTo>
                <a:lnTo>
                  <a:pt x="972" y="2090"/>
                </a:lnTo>
                <a:lnTo>
                  <a:pt x="972" y="2089"/>
                </a:lnTo>
                <a:lnTo>
                  <a:pt x="970" y="2088"/>
                </a:lnTo>
                <a:lnTo>
                  <a:pt x="970" y="2087"/>
                </a:lnTo>
                <a:lnTo>
                  <a:pt x="969" y="2085"/>
                </a:lnTo>
                <a:lnTo>
                  <a:pt x="969" y="2084"/>
                </a:lnTo>
                <a:lnTo>
                  <a:pt x="968" y="2083"/>
                </a:lnTo>
                <a:lnTo>
                  <a:pt x="968" y="2082"/>
                </a:lnTo>
                <a:lnTo>
                  <a:pt x="968" y="2081"/>
                </a:lnTo>
                <a:lnTo>
                  <a:pt x="967" y="2081"/>
                </a:lnTo>
                <a:lnTo>
                  <a:pt x="967" y="2080"/>
                </a:lnTo>
                <a:lnTo>
                  <a:pt x="967" y="2079"/>
                </a:lnTo>
                <a:lnTo>
                  <a:pt x="968" y="2079"/>
                </a:lnTo>
                <a:lnTo>
                  <a:pt x="968" y="2077"/>
                </a:lnTo>
                <a:lnTo>
                  <a:pt x="969" y="2077"/>
                </a:lnTo>
                <a:lnTo>
                  <a:pt x="969" y="2076"/>
                </a:lnTo>
                <a:lnTo>
                  <a:pt x="969" y="2075"/>
                </a:lnTo>
                <a:lnTo>
                  <a:pt x="970" y="2075"/>
                </a:lnTo>
                <a:lnTo>
                  <a:pt x="970" y="2074"/>
                </a:lnTo>
                <a:lnTo>
                  <a:pt x="972" y="2074"/>
                </a:lnTo>
                <a:lnTo>
                  <a:pt x="973" y="2074"/>
                </a:lnTo>
                <a:lnTo>
                  <a:pt x="972" y="2073"/>
                </a:lnTo>
                <a:lnTo>
                  <a:pt x="970" y="2072"/>
                </a:lnTo>
                <a:lnTo>
                  <a:pt x="970" y="2071"/>
                </a:lnTo>
                <a:lnTo>
                  <a:pt x="970" y="2069"/>
                </a:lnTo>
                <a:lnTo>
                  <a:pt x="969" y="2069"/>
                </a:lnTo>
                <a:lnTo>
                  <a:pt x="969" y="2068"/>
                </a:lnTo>
                <a:lnTo>
                  <a:pt x="969" y="2067"/>
                </a:lnTo>
                <a:lnTo>
                  <a:pt x="968" y="2067"/>
                </a:lnTo>
                <a:lnTo>
                  <a:pt x="968" y="2066"/>
                </a:lnTo>
                <a:lnTo>
                  <a:pt x="967" y="2066"/>
                </a:lnTo>
                <a:lnTo>
                  <a:pt x="967" y="2065"/>
                </a:lnTo>
                <a:lnTo>
                  <a:pt x="966" y="2065"/>
                </a:lnTo>
                <a:lnTo>
                  <a:pt x="966" y="2064"/>
                </a:lnTo>
                <a:lnTo>
                  <a:pt x="965" y="2064"/>
                </a:lnTo>
                <a:lnTo>
                  <a:pt x="964" y="2064"/>
                </a:lnTo>
                <a:lnTo>
                  <a:pt x="964" y="2063"/>
                </a:lnTo>
                <a:lnTo>
                  <a:pt x="962" y="2063"/>
                </a:lnTo>
                <a:lnTo>
                  <a:pt x="961" y="2063"/>
                </a:lnTo>
                <a:lnTo>
                  <a:pt x="960" y="2063"/>
                </a:lnTo>
                <a:lnTo>
                  <a:pt x="959" y="2062"/>
                </a:lnTo>
                <a:lnTo>
                  <a:pt x="958" y="2062"/>
                </a:lnTo>
                <a:lnTo>
                  <a:pt x="957" y="2062"/>
                </a:lnTo>
                <a:lnTo>
                  <a:pt x="957" y="2060"/>
                </a:lnTo>
                <a:lnTo>
                  <a:pt x="957" y="2062"/>
                </a:lnTo>
                <a:lnTo>
                  <a:pt x="956" y="2062"/>
                </a:lnTo>
                <a:lnTo>
                  <a:pt x="956" y="2060"/>
                </a:lnTo>
                <a:lnTo>
                  <a:pt x="956" y="2059"/>
                </a:lnTo>
                <a:lnTo>
                  <a:pt x="955" y="2059"/>
                </a:lnTo>
                <a:lnTo>
                  <a:pt x="955" y="2058"/>
                </a:lnTo>
                <a:lnTo>
                  <a:pt x="955" y="2057"/>
                </a:lnTo>
                <a:lnTo>
                  <a:pt x="953" y="2057"/>
                </a:lnTo>
                <a:lnTo>
                  <a:pt x="953" y="2056"/>
                </a:lnTo>
                <a:lnTo>
                  <a:pt x="953" y="2055"/>
                </a:lnTo>
                <a:lnTo>
                  <a:pt x="953" y="2054"/>
                </a:lnTo>
                <a:lnTo>
                  <a:pt x="953" y="2052"/>
                </a:lnTo>
                <a:lnTo>
                  <a:pt x="955" y="2051"/>
                </a:lnTo>
                <a:lnTo>
                  <a:pt x="955" y="2050"/>
                </a:lnTo>
                <a:lnTo>
                  <a:pt x="955" y="2049"/>
                </a:lnTo>
                <a:lnTo>
                  <a:pt x="953" y="2049"/>
                </a:lnTo>
                <a:lnTo>
                  <a:pt x="952" y="2049"/>
                </a:lnTo>
                <a:lnTo>
                  <a:pt x="952" y="2048"/>
                </a:lnTo>
                <a:lnTo>
                  <a:pt x="953" y="2049"/>
                </a:lnTo>
                <a:lnTo>
                  <a:pt x="952" y="2049"/>
                </a:lnTo>
                <a:lnTo>
                  <a:pt x="952" y="2050"/>
                </a:lnTo>
                <a:lnTo>
                  <a:pt x="951" y="2050"/>
                </a:lnTo>
                <a:lnTo>
                  <a:pt x="950" y="2049"/>
                </a:lnTo>
                <a:lnTo>
                  <a:pt x="950" y="2048"/>
                </a:lnTo>
                <a:lnTo>
                  <a:pt x="949" y="2047"/>
                </a:lnTo>
                <a:lnTo>
                  <a:pt x="949" y="2046"/>
                </a:lnTo>
                <a:lnTo>
                  <a:pt x="949" y="2045"/>
                </a:lnTo>
                <a:lnTo>
                  <a:pt x="949" y="2043"/>
                </a:lnTo>
                <a:lnTo>
                  <a:pt x="949" y="2042"/>
                </a:lnTo>
                <a:lnTo>
                  <a:pt x="950" y="2041"/>
                </a:lnTo>
                <a:lnTo>
                  <a:pt x="950" y="2040"/>
                </a:lnTo>
                <a:lnTo>
                  <a:pt x="951" y="2040"/>
                </a:lnTo>
                <a:lnTo>
                  <a:pt x="951" y="2039"/>
                </a:lnTo>
                <a:lnTo>
                  <a:pt x="952" y="2039"/>
                </a:lnTo>
                <a:lnTo>
                  <a:pt x="952" y="2040"/>
                </a:lnTo>
                <a:lnTo>
                  <a:pt x="953" y="2040"/>
                </a:lnTo>
                <a:lnTo>
                  <a:pt x="955" y="2040"/>
                </a:lnTo>
                <a:lnTo>
                  <a:pt x="955" y="2039"/>
                </a:lnTo>
                <a:lnTo>
                  <a:pt x="956" y="2039"/>
                </a:lnTo>
                <a:lnTo>
                  <a:pt x="957" y="2039"/>
                </a:lnTo>
                <a:lnTo>
                  <a:pt x="960" y="2038"/>
                </a:lnTo>
                <a:lnTo>
                  <a:pt x="961" y="2038"/>
                </a:lnTo>
                <a:lnTo>
                  <a:pt x="961" y="2037"/>
                </a:lnTo>
                <a:lnTo>
                  <a:pt x="961" y="2035"/>
                </a:lnTo>
                <a:lnTo>
                  <a:pt x="962" y="2035"/>
                </a:lnTo>
                <a:lnTo>
                  <a:pt x="964" y="2035"/>
                </a:lnTo>
                <a:lnTo>
                  <a:pt x="966" y="2034"/>
                </a:lnTo>
                <a:lnTo>
                  <a:pt x="964" y="2034"/>
                </a:lnTo>
                <a:lnTo>
                  <a:pt x="962" y="2035"/>
                </a:lnTo>
                <a:lnTo>
                  <a:pt x="961" y="2035"/>
                </a:lnTo>
                <a:lnTo>
                  <a:pt x="961" y="2037"/>
                </a:lnTo>
                <a:lnTo>
                  <a:pt x="960" y="2038"/>
                </a:lnTo>
                <a:lnTo>
                  <a:pt x="959" y="2038"/>
                </a:lnTo>
                <a:lnTo>
                  <a:pt x="958" y="2038"/>
                </a:lnTo>
                <a:lnTo>
                  <a:pt x="957" y="2039"/>
                </a:lnTo>
                <a:lnTo>
                  <a:pt x="956" y="2039"/>
                </a:lnTo>
                <a:lnTo>
                  <a:pt x="956" y="2038"/>
                </a:lnTo>
                <a:lnTo>
                  <a:pt x="955" y="2038"/>
                </a:lnTo>
                <a:lnTo>
                  <a:pt x="955" y="2039"/>
                </a:lnTo>
                <a:lnTo>
                  <a:pt x="953" y="2040"/>
                </a:lnTo>
                <a:lnTo>
                  <a:pt x="952" y="2039"/>
                </a:lnTo>
                <a:lnTo>
                  <a:pt x="953" y="2038"/>
                </a:lnTo>
                <a:lnTo>
                  <a:pt x="955" y="2038"/>
                </a:lnTo>
                <a:lnTo>
                  <a:pt x="956" y="2038"/>
                </a:lnTo>
                <a:lnTo>
                  <a:pt x="958" y="2037"/>
                </a:lnTo>
                <a:lnTo>
                  <a:pt x="960" y="2037"/>
                </a:lnTo>
                <a:lnTo>
                  <a:pt x="960" y="2035"/>
                </a:lnTo>
                <a:lnTo>
                  <a:pt x="961" y="2035"/>
                </a:lnTo>
                <a:lnTo>
                  <a:pt x="962" y="2034"/>
                </a:lnTo>
                <a:lnTo>
                  <a:pt x="964" y="2034"/>
                </a:lnTo>
                <a:lnTo>
                  <a:pt x="965" y="2034"/>
                </a:lnTo>
                <a:lnTo>
                  <a:pt x="965" y="2033"/>
                </a:lnTo>
                <a:lnTo>
                  <a:pt x="964" y="2033"/>
                </a:lnTo>
                <a:lnTo>
                  <a:pt x="964" y="2032"/>
                </a:lnTo>
                <a:lnTo>
                  <a:pt x="964" y="2033"/>
                </a:lnTo>
                <a:lnTo>
                  <a:pt x="962" y="2032"/>
                </a:lnTo>
                <a:lnTo>
                  <a:pt x="961" y="2033"/>
                </a:lnTo>
                <a:lnTo>
                  <a:pt x="960" y="2033"/>
                </a:lnTo>
                <a:lnTo>
                  <a:pt x="959" y="2033"/>
                </a:lnTo>
                <a:lnTo>
                  <a:pt x="955" y="2034"/>
                </a:lnTo>
                <a:lnTo>
                  <a:pt x="952" y="2035"/>
                </a:lnTo>
                <a:lnTo>
                  <a:pt x="951" y="2035"/>
                </a:lnTo>
                <a:lnTo>
                  <a:pt x="950" y="2037"/>
                </a:lnTo>
                <a:lnTo>
                  <a:pt x="950" y="2035"/>
                </a:lnTo>
                <a:lnTo>
                  <a:pt x="949" y="2037"/>
                </a:lnTo>
                <a:lnTo>
                  <a:pt x="949" y="2035"/>
                </a:lnTo>
                <a:lnTo>
                  <a:pt x="949" y="2037"/>
                </a:lnTo>
                <a:lnTo>
                  <a:pt x="946" y="2037"/>
                </a:lnTo>
                <a:lnTo>
                  <a:pt x="946" y="2038"/>
                </a:lnTo>
                <a:lnTo>
                  <a:pt x="944" y="2038"/>
                </a:lnTo>
                <a:lnTo>
                  <a:pt x="944" y="2037"/>
                </a:lnTo>
                <a:lnTo>
                  <a:pt x="944" y="2034"/>
                </a:lnTo>
                <a:lnTo>
                  <a:pt x="943" y="2031"/>
                </a:lnTo>
                <a:lnTo>
                  <a:pt x="943" y="2030"/>
                </a:lnTo>
                <a:lnTo>
                  <a:pt x="942" y="2023"/>
                </a:lnTo>
                <a:lnTo>
                  <a:pt x="941" y="2022"/>
                </a:lnTo>
                <a:lnTo>
                  <a:pt x="940" y="2018"/>
                </a:lnTo>
                <a:lnTo>
                  <a:pt x="940" y="2016"/>
                </a:lnTo>
                <a:lnTo>
                  <a:pt x="943" y="2015"/>
                </a:lnTo>
                <a:lnTo>
                  <a:pt x="947" y="2015"/>
                </a:lnTo>
                <a:lnTo>
                  <a:pt x="948" y="2015"/>
                </a:lnTo>
                <a:lnTo>
                  <a:pt x="948" y="2014"/>
                </a:lnTo>
                <a:lnTo>
                  <a:pt x="948" y="2013"/>
                </a:lnTo>
                <a:lnTo>
                  <a:pt x="948" y="2012"/>
                </a:lnTo>
                <a:lnTo>
                  <a:pt x="948" y="2010"/>
                </a:lnTo>
                <a:lnTo>
                  <a:pt x="947" y="2002"/>
                </a:lnTo>
                <a:lnTo>
                  <a:pt x="938" y="2004"/>
                </a:lnTo>
                <a:lnTo>
                  <a:pt x="947" y="2002"/>
                </a:lnTo>
                <a:lnTo>
                  <a:pt x="947" y="1998"/>
                </a:lnTo>
                <a:lnTo>
                  <a:pt x="936" y="1999"/>
                </a:lnTo>
                <a:lnTo>
                  <a:pt x="936" y="1998"/>
                </a:lnTo>
                <a:lnTo>
                  <a:pt x="947" y="1997"/>
                </a:lnTo>
                <a:lnTo>
                  <a:pt x="947" y="1996"/>
                </a:lnTo>
                <a:lnTo>
                  <a:pt x="946" y="1992"/>
                </a:lnTo>
                <a:lnTo>
                  <a:pt x="936" y="1993"/>
                </a:lnTo>
                <a:lnTo>
                  <a:pt x="946" y="1992"/>
                </a:lnTo>
                <a:lnTo>
                  <a:pt x="946" y="1987"/>
                </a:lnTo>
                <a:lnTo>
                  <a:pt x="939" y="1988"/>
                </a:lnTo>
                <a:lnTo>
                  <a:pt x="938" y="1985"/>
                </a:lnTo>
                <a:lnTo>
                  <a:pt x="940" y="1985"/>
                </a:lnTo>
                <a:lnTo>
                  <a:pt x="942" y="1985"/>
                </a:lnTo>
                <a:lnTo>
                  <a:pt x="943" y="1984"/>
                </a:lnTo>
                <a:lnTo>
                  <a:pt x="944" y="1983"/>
                </a:lnTo>
                <a:lnTo>
                  <a:pt x="949" y="1980"/>
                </a:lnTo>
                <a:lnTo>
                  <a:pt x="951" y="1979"/>
                </a:lnTo>
                <a:lnTo>
                  <a:pt x="952" y="1977"/>
                </a:lnTo>
                <a:lnTo>
                  <a:pt x="953" y="1975"/>
                </a:lnTo>
                <a:lnTo>
                  <a:pt x="953" y="1974"/>
                </a:lnTo>
                <a:lnTo>
                  <a:pt x="952" y="1974"/>
                </a:lnTo>
                <a:lnTo>
                  <a:pt x="950" y="1975"/>
                </a:lnTo>
                <a:lnTo>
                  <a:pt x="951" y="1975"/>
                </a:lnTo>
                <a:lnTo>
                  <a:pt x="950" y="1976"/>
                </a:lnTo>
                <a:lnTo>
                  <a:pt x="949" y="1976"/>
                </a:lnTo>
                <a:lnTo>
                  <a:pt x="949" y="1977"/>
                </a:lnTo>
                <a:lnTo>
                  <a:pt x="947" y="1979"/>
                </a:lnTo>
                <a:lnTo>
                  <a:pt x="946" y="1977"/>
                </a:lnTo>
                <a:lnTo>
                  <a:pt x="944" y="1976"/>
                </a:lnTo>
                <a:lnTo>
                  <a:pt x="943" y="1974"/>
                </a:lnTo>
                <a:lnTo>
                  <a:pt x="935" y="1981"/>
                </a:lnTo>
                <a:lnTo>
                  <a:pt x="934" y="1980"/>
                </a:lnTo>
                <a:lnTo>
                  <a:pt x="935" y="1980"/>
                </a:lnTo>
                <a:lnTo>
                  <a:pt x="938" y="1977"/>
                </a:lnTo>
                <a:lnTo>
                  <a:pt x="940" y="1976"/>
                </a:lnTo>
                <a:lnTo>
                  <a:pt x="943" y="1974"/>
                </a:lnTo>
                <a:lnTo>
                  <a:pt x="942" y="1973"/>
                </a:lnTo>
                <a:lnTo>
                  <a:pt x="941" y="1972"/>
                </a:lnTo>
                <a:lnTo>
                  <a:pt x="940" y="1971"/>
                </a:lnTo>
                <a:lnTo>
                  <a:pt x="933" y="1976"/>
                </a:lnTo>
                <a:lnTo>
                  <a:pt x="933" y="1975"/>
                </a:lnTo>
                <a:lnTo>
                  <a:pt x="940" y="1971"/>
                </a:lnTo>
                <a:lnTo>
                  <a:pt x="940" y="1970"/>
                </a:lnTo>
                <a:lnTo>
                  <a:pt x="938" y="1966"/>
                </a:lnTo>
                <a:lnTo>
                  <a:pt x="936" y="1967"/>
                </a:lnTo>
                <a:lnTo>
                  <a:pt x="935" y="1968"/>
                </a:lnTo>
                <a:lnTo>
                  <a:pt x="933" y="1970"/>
                </a:lnTo>
                <a:lnTo>
                  <a:pt x="933" y="1971"/>
                </a:lnTo>
                <a:lnTo>
                  <a:pt x="933" y="1970"/>
                </a:lnTo>
                <a:lnTo>
                  <a:pt x="931" y="1972"/>
                </a:lnTo>
                <a:lnTo>
                  <a:pt x="931" y="1971"/>
                </a:lnTo>
                <a:lnTo>
                  <a:pt x="933" y="1970"/>
                </a:lnTo>
                <a:lnTo>
                  <a:pt x="934" y="1968"/>
                </a:lnTo>
                <a:lnTo>
                  <a:pt x="938" y="1966"/>
                </a:lnTo>
                <a:lnTo>
                  <a:pt x="936" y="1966"/>
                </a:lnTo>
                <a:lnTo>
                  <a:pt x="936" y="1965"/>
                </a:lnTo>
                <a:lnTo>
                  <a:pt x="935" y="1964"/>
                </a:lnTo>
                <a:lnTo>
                  <a:pt x="935" y="1963"/>
                </a:lnTo>
                <a:lnTo>
                  <a:pt x="934" y="1963"/>
                </a:lnTo>
                <a:lnTo>
                  <a:pt x="933" y="1964"/>
                </a:lnTo>
                <a:lnTo>
                  <a:pt x="932" y="1964"/>
                </a:lnTo>
                <a:lnTo>
                  <a:pt x="929" y="1967"/>
                </a:lnTo>
                <a:lnTo>
                  <a:pt x="929" y="1966"/>
                </a:lnTo>
                <a:lnTo>
                  <a:pt x="931" y="1965"/>
                </a:lnTo>
                <a:lnTo>
                  <a:pt x="933" y="1963"/>
                </a:lnTo>
                <a:lnTo>
                  <a:pt x="934" y="1962"/>
                </a:lnTo>
                <a:lnTo>
                  <a:pt x="933" y="1959"/>
                </a:lnTo>
                <a:lnTo>
                  <a:pt x="932" y="1958"/>
                </a:lnTo>
                <a:lnTo>
                  <a:pt x="931" y="1959"/>
                </a:lnTo>
                <a:lnTo>
                  <a:pt x="930" y="1960"/>
                </a:lnTo>
                <a:lnTo>
                  <a:pt x="929" y="1960"/>
                </a:lnTo>
                <a:lnTo>
                  <a:pt x="925" y="1964"/>
                </a:lnTo>
                <a:lnTo>
                  <a:pt x="925" y="1963"/>
                </a:lnTo>
                <a:lnTo>
                  <a:pt x="932" y="1958"/>
                </a:lnTo>
                <a:lnTo>
                  <a:pt x="931" y="1956"/>
                </a:lnTo>
                <a:lnTo>
                  <a:pt x="930" y="1955"/>
                </a:lnTo>
                <a:lnTo>
                  <a:pt x="926" y="1956"/>
                </a:lnTo>
                <a:lnTo>
                  <a:pt x="922" y="1959"/>
                </a:lnTo>
                <a:lnTo>
                  <a:pt x="925" y="1957"/>
                </a:lnTo>
                <a:lnTo>
                  <a:pt x="929" y="1954"/>
                </a:lnTo>
                <a:lnTo>
                  <a:pt x="927" y="1951"/>
                </a:lnTo>
                <a:lnTo>
                  <a:pt x="926" y="1950"/>
                </a:lnTo>
                <a:lnTo>
                  <a:pt x="925" y="1950"/>
                </a:lnTo>
                <a:lnTo>
                  <a:pt x="924" y="1951"/>
                </a:lnTo>
                <a:lnTo>
                  <a:pt x="922" y="1954"/>
                </a:lnTo>
                <a:lnTo>
                  <a:pt x="921" y="1955"/>
                </a:lnTo>
                <a:lnTo>
                  <a:pt x="920" y="1955"/>
                </a:lnTo>
                <a:lnTo>
                  <a:pt x="918" y="1956"/>
                </a:lnTo>
                <a:lnTo>
                  <a:pt x="920" y="1955"/>
                </a:lnTo>
                <a:lnTo>
                  <a:pt x="922" y="1954"/>
                </a:lnTo>
                <a:lnTo>
                  <a:pt x="923" y="1951"/>
                </a:lnTo>
                <a:lnTo>
                  <a:pt x="924" y="1951"/>
                </a:lnTo>
                <a:lnTo>
                  <a:pt x="922" y="1949"/>
                </a:lnTo>
                <a:lnTo>
                  <a:pt x="920" y="1947"/>
                </a:lnTo>
                <a:lnTo>
                  <a:pt x="915" y="1951"/>
                </a:lnTo>
                <a:lnTo>
                  <a:pt x="915" y="1950"/>
                </a:lnTo>
                <a:lnTo>
                  <a:pt x="917" y="1948"/>
                </a:lnTo>
                <a:lnTo>
                  <a:pt x="920" y="1947"/>
                </a:lnTo>
                <a:lnTo>
                  <a:pt x="920" y="1946"/>
                </a:lnTo>
                <a:lnTo>
                  <a:pt x="917" y="1945"/>
                </a:lnTo>
                <a:lnTo>
                  <a:pt x="918" y="1945"/>
                </a:lnTo>
                <a:lnTo>
                  <a:pt x="920" y="1943"/>
                </a:lnTo>
                <a:lnTo>
                  <a:pt x="924" y="1943"/>
                </a:lnTo>
                <a:lnTo>
                  <a:pt x="925" y="1943"/>
                </a:lnTo>
                <a:lnTo>
                  <a:pt x="926" y="1943"/>
                </a:lnTo>
                <a:lnTo>
                  <a:pt x="925" y="1942"/>
                </a:lnTo>
                <a:lnTo>
                  <a:pt x="924" y="1942"/>
                </a:lnTo>
                <a:lnTo>
                  <a:pt x="918" y="1942"/>
                </a:lnTo>
                <a:lnTo>
                  <a:pt x="917" y="1942"/>
                </a:lnTo>
                <a:lnTo>
                  <a:pt x="916" y="1942"/>
                </a:lnTo>
                <a:lnTo>
                  <a:pt x="915" y="1943"/>
                </a:lnTo>
                <a:lnTo>
                  <a:pt x="913" y="1948"/>
                </a:lnTo>
                <a:lnTo>
                  <a:pt x="913" y="1947"/>
                </a:lnTo>
                <a:lnTo>
                  <a:pt x="914" y="1945"/>
                </a:lnTo>
                <a:lnTo>
                  <a:pt x="915" y="1942"/>
                </a:lnTo>
                <a:lnTo>
                  <a:pt x="914" y="1943"/>
                </a:lnTo>
                <a:lnTo>
                  <a:pt x="913" y="1943"/>
                </a:lnTo>
                <a:lnTo>
                  <a:pt x="912" y="1943"/>
                </a:lnTo>
                <a:lnTo>
                  <a:pt x="910" y="1947"/>
                </a:lnTo>
                <a:lnTo>
                  <a:pt x="912" y="1945"/>
                </a:lnTo>
                <a:lnTo>
                  <a:pt x="912" y="1943"/>
                </a:lnTo>
                <a:lnTo>
                  <a:pt x="909" y="1945"/>
                </a:lnTo>
                <a:lnTo>
                  <a:pt x="907" y="1946"/>
                </a:lnTo>
                <a:lnTo>
                  <a:pt x="907" y="1945"/>
                </a:lnTo>
                <a:lnTo>
                  <a:pt x="906" y="1945"/>
                </a:lnTo>
                <a:lnTo>
                  <a:pt x="907" y="1943"/>
                </a:lnTo>
                <a:lnTo>
                  <a:pt x="909" y="1943"/>
                </a:lnTo>
                <a:lnTo>
                  <a:pt x="909" y="1942"/>
                </a:lnTo>
                <a:lnTo>
                  <a:pt x="908" y="1942"/>
                </a:lnTo>
                <a:lnTo>
                  <a:pt x="910" y="1941"/>
                </a:lnTo>
                <a:lnTo>
                  <a:pt x="910" y="1940"/>
                </a:lnTo>
                <a:lnTo>
                  <a:pt x="908" y="1941"/>
                </a:lnTo>
                <a:lnTo>
                  <a:pt x="908" y="1940"/>
                </a:lnTo>
                <a:lnTo>
                  <a:pt x="907" y="1940"/>
                </a:lnTo>
                <a:lnTo>
                  <a:pt x="908" y="1940"/>
                </a:lnTo>
                <a:lnTo>
                  <a:pt x="907" y="1940"/>
                </a:lnTo>
                <a:lnTo>
                  <a:pt x="907" y="1939"/>
                </a:lnTo>
                <a:lnTo>
                  <a:pt x="907" y="1938"/>
                </a:lnTo>
                <a:lnTo>
                  <a:pt x="908" y="1938"/>
                </a:lnTo>
                <a:lnTo>
                  <a:pt x="907" y="1937"/>
                </a:lnTo>
                <a:lnTo>
                  <a:pt x="906" y="1937"/>
                </a:lnTo>
                <a:lnTo>
                  <a:pt x="905" y="1937"/>
                </a:lnTo>
                <a:lnTo>
                  <a:pt x="904" y="1937"/>
                </a:lnTo>
                <a:lnTo>
                  <a:pt x="901" y="1938"/>
                </a:lnTo>
                <a:lnTo>
                  <a:pt x="900" y="1938"/>
                </a:lnTo>
                <a:lnTo>
                  <a:pt x="901" y="1938"/>
                </a:lnTo>
                <a:lnTo>
                  <a:pt x="901" y="1939"/>
                </a:lnTo>
                <a:lnTo>
                  <a:pt x="900" y="1938"/>
                </a:lnTo>
                <a:lnTo>
                  <a:pt x="899" y="1937"/>
                </a:lnTo>
                <a:lnTo>
                  <a:pt x="898" y="1937"/>
                </a:lnTo>
                <a:lnTo>
                  <a:pt x="897" y="1937"/>
                </a:lnTo>
                <a:lnTo>
                  <a:pt x="898" y="1935"/>
                </a:lnTo>
                <a:lnTo>
                  <a:pt x="899" y="1934"/>
                </a:lnTo>
                <a:lnTo>
                  <a:pt x="898" y="1934"/>
                </a:lnTo>
                <a:lnTo>
                  <a:pt x="897" y="1933"/>
                </a:lnTo>
                <a:lnTo>
                  <a:pt x="896" y="1934"/>
                </a:lnTo>
                <a:lnTo>
                  <a:pt x="893" y="1937"/>
                </a:lnTo>
                <a:lnTo>
                  <a:pt x="895" y="1935"/>
                </a:lnTo>
                <a:lnTo>
                  <a:pt x="896" y="1933"/>
                </a:lnTo>
                <a:lnTo>
                  <a:pt x="897" y="1933"/>
                </a:lnTo>
                <a:lnTo>
                  <a:pt x="897" y="1932"/>
                </a:lnTo>
                <a:lnTo>
                  <a:pt x="896" y="1931"/>
                </a:lnTo>
                <a:lnTo>
                  <a:pt x="895" y="1932"/>
                </a:lnTo>
                <a:lnTo>
                  <a:pt x="893" y="1932"/>
                </a:lnTo>
                <a:lnTo>
                  <a:pt x="893" y="1933"/>
                </a:lnTo>
                <a:lnTo>
                  <a:pt x="892" y="1934"/>
                </a:lnTo>
                <a:lnTo>
                  <a:pt x="895" y="1931"/>
                </a:lnTo>
                <a:lnTo>
                  <a:pt x="891" y="1930"/>
                </a:lnTo>
                <a:lnTo>
                  <a:pt x="890" y="1931"/>
                </a:lnTo>
                <a:lnTo>
                  <a:pt x="891" y="1930"/>
                </a:lnTo>
                <a:lnTo>
                  <a:pt x="890" y="1929"/>
                </a:lnTo>
                <a:lnTo>
                  <a:pt x="889" y="1929"/>
                </a:lnTo>
                <a:lnTo>
                  <a:pt x="889" y="1928"/>
                </a:lnTo>
                <a:lnTo>
                  <a:pt x="888" y="1928"/>
                </a:lnTo>
                <a:lnTo>
                  <a:pt x="887" y="1928"/>
                </a:lnTo>
                <a:lnTo>
                  <a:pt x="887" y="1926"/>
                </a:lnTo>
                <a:lnTo>
                  <a:pt x="887" y="1928"/>
                </a:lnTo>
                <a:lnTo>
                  <a:pt x="886" y="1928"/>
                </a:lnTo>
                <a:lnTo>
                  <a:pt x="887" y="1926"/>
                </a:lnTo>
                <a:lnTo>
                  <a:pt x="884" y="1929"/>
                </a:lnTo>
                <a:lnTo>
                  <a:pt x="887" y="1926"/>
                </a:lnTo>
                <a:lnTo>
                  <a:pt x="886" y="1925"/>
                </a:lnTo>
                <a:lnTo>
                  <a:pt x="884" y="1925"/>
                </a:lnTo>
                <a:lnTo>
                  <a:pt x="886" y="1925"/>
                </a:lnTo>
                <a:lnTo>
                  <a:pt x="884" y="1924"/>
                </a:lnTo>
                <a:lnTo>
                  <a:pt x="883" y="1924"/>
                </a:lnTo>
                <a:lnTo>
                  <a:pt x="883" y="1925"/>
                </a:lnTo>
                <a:lnTo>
                  <a:pt x="881" y="1926"/>
                </a:lnTo>
                <a:lnTo>
                  <a:pt x="881" y="1928"/>
                </a:lnTo>
                <a:lnTo>
                  <a:pt x="881" y="1926"/>
                </a:lnTo>
                <a:lnTo>
                  <a:pt x="882" y="1924"/>
                </a:lnTo>
                <a:lnTo>
                  <a:pt x="883" y="1924"/>
                </a:lnTo>
                <a:lnTo>
                  <a:pt x="883" y="1923"/>
                </a:lnTo>
                <a:lnTo>
                  <a:pt x="882" y="1923"/>
                </a:lnTo>
                <a:lnTo>
                  <a:pt x="882" y="1922"/>
                </a:lnTo>
                <a:lnTo>
                  <a:pt x="881" y="1922"/>
                </a:lnTo>
                <a:lnTo>
                  <a:pt x="881" y="1921"/>
                </a:lnTo>
                <a:lnTo>
                  <a:pt x="877" y="1922"/>
                </a:lnTo>
                <a:lnTo>
                  <a:pt x="875" y="1923"/>
                </a:lnTo>
                <a:lnTo>
                  <a:pt x="875" y="1922"/>
                </a:lnTo>
                <a:lnTo>
                  <a:pt x="872" y="1920"/>
                </a:lnTo>
                <a:lnTo>
                  <a:pt x="867" y="1916"/>
                </a:lnTo>
                <a:lnTo>
                  <a:pt x="863" y="1912"/>
                </a:lnTo>
                <a:lnTo>
                  <a:pt x="869" y="1909"/>
                </a:lnTo>
                <a:lnTo>
                  <a:pt x="870" y="1909"/>
                </a:lnTo>
                <a:lnTo>
                  <a:pt x="869" y="1909"/>
                </a:lnTo>
                <a:lnTo>
                  <a:pt x="869" y="1908"/>
                </a:lnTo>
                <a:lnTo>
                  <a:pt x="867" y="1907"/>
                </a:lnTo>
                <a:lnTo>
                  <a:pt x="867" y="1908"/>
                </a:lnTo>
                <a:lnTo>
                  <a:pt x="864" y="1909"/>
                </a:lnTo>
                <a:lnTo>
                  <a:pt x="867" y="1908"/>
                </a:lnTo>
                <a:lnTo>
                  <a:pt x="866" y="1907"/>
                </a:lnTo>
                <a:lnTo>
                  <a:pt x="864" y="1908"/>
                </a:lnTo>
                <a:lnTo>
                  <a:pt x="866" y="1907"/>
                </a:lnTo>
                <a:lnTo>
                  <a:pt x="866" y="1906"/>
                </a:lnTo>
                <a:lnTo>
                  <a:pt x="865" y="1906"/>
                </a:lnTo>
                <a:lnTo>
                  <a:pt x="865" y="1907"/>
                </a:lnTo>
                <a:lnTo>
                  <a:pt x="864" y="1906"/>
                </a:lnTo>
                <a:lnTo>
                  <a:pt x="863" y="1907"/>
                </a:lnTo>
                <a:lnTo>
                  <a:pt x="863" y="1908"/>
                </a:lnTo>
                <a:lnTo>
                  <a:pt x="863" y="1907"/>
                </a:lnTo>
                <a:lnTo>
                  <a:pt x="864" y="1906"/>
                </a:lnTo>
                <a:lnTo>
                  <a:pt x="864" y="1905"/>
                </a:lnTo>
                <a:lnTo>
                  <a:pt x="862" y="1906"/>
                </a:lnTo>
                <a:lnTo>
                  <a:pt x="863" y="1905"/>
                </a:lnTo>
                <a:lnTo>
                  <a:pt x="862" y="1904"/>
                </a:lnTo>
                <a:lnTo>
                  <a:pt x="860" y="1901"/>
                </a:lnTo>
                <a:lnTo>
                  <a:pt x="861" y="1901"/>
                </a:lnTo>
                <a:lnTo>
                  <a:pt x="860" y="1901"/>
                </a:lnTo>
                <a:lnTo>
                  <a:pt x="858" y="1903"/>
                </a:lnTo>
                <a:lnTo>
                  <a:pt x="860" y="1903"/>
                </a:lnTo>
                <a:lnTo>
                  <a:pt x="858" y="1904"/>
                </a:lnTo>
                <a:lnTo>
                  <a:pt x="860" y="1905"/>
                </a:lnTo>
                <a:lnTo>
                  <a:pt x="857" y="1908"/>
                </a:lnTo>
                <a:lnTo>
                  <a:pt x="855" y="1906"/>
                </a:lnTo>
                <a:lnTo>
                  <a:pt x="852" y="1904"/>
                </a:lnTo>
                <a:lnTo>
                  <a:pt x="852" y="1903"/>
                </a:lnTo>
                <a:lnTo>
                  <a:pt x="853" y="1901"/>
                </a:lnTo>
                <a:lnTo>
                  <a:pt x="854" y="1903"/>
                </a:lnTo>
                <a:lnTo>
                  <a:pt x="855" y="1904"/>
                </a:lnTo>
                <a:lnTo>
                  <a:pt x="857" y="1899"/>
                </a:lnTo>
                <a:lnTo>
                  <a:pt x="856" y="1898"/>
                </a:lnTo>
                <a:lnTo>
                  <a:pt x="853" y="1896"/>
                </a:lnTo>
                <a:lnTo>
                  <a:pt x="851" y="1893"/>
                </a:lnTo>
                <a:lnTo>
                  <a:pt x="849" y="1893"/>
                </a:lnTo>
                <a:lnTo>
                  <a:pt x="847" y="1893"/>
                </a:lnTo>
                <a:lnTo>
                  <a:pt x="847" y="1895"/>
                </a:lnTo>
                <a:lnTo>
                  <a:pt x="847" y="1896"/>
                </a:lnTo>
                <a:lnTo>
                  <a:pt x="846" y="1895"/>
                </a:lnTo>
                <a:lnTo>
                  <a:pt x="845" y="1896"/>
                </a:lnTo>
                <a:lnTo>
                  <a:pt x="844" y="1897"/>
                </a:lnTo>
                <a:lnTo>
                  <a:pt x="844" y="1896"/>
                </a:lnTo>
                <a:lnTo>
                  <a:pt x="844" y="1895"/>
                </a:lnTo>
                <a:lnTo>
                  <a:pt x="844" y="1893"/>
                </a:lnTo>
                <a:lnTo>
                  <a:pt x="843" y="1893"/>
                </a:lnTo>
                <a:lnTo>
                  <a:pt x="841" y="1893"/>
                </a:lnTo>
                <a:lnTo>
                  <a:pt x="841" y="1892"/>
                </a:lnTo>
                <a:lnTo>
                  <a:pt x="841" y="1891"/>
                </a:lnTo>
                <a:lnTo>
                  <a:pt x="839" y="1888"/>
                </a:lnTo>
                <a:lnTo>
                  <a:pt x="838" y="1888"/>
                </a:lnTo>
                <a:lnTo>
                  <a:pt x="839" y="1887"/>
                </a:lnTo>
                <a:lnTo>
                  <a:pt x="839" y="1886"/>
                </a:lnTo>
                <a:lnTo>
                  <a:pt x="837" y="1887"/>
                </a:lnTo>
                <a:lnTo>
                  <a:pt x="837" y="1886"/>
                </a:lnTo>
                <a:lnTo>
                  <a:pt x="838" y="1886"/>
                </a:lnTo>
                <a:lnTo>
                  <a:pt x="839" y="1886"/>
                </a:lnTo>
                <a:lnTo>
                  <a:pt x="838" y="1884"/>
                </a:lnTo>
                <a:lnTo>
                  <a:pt x="836" y="1886"/>
                </a:lnTo>
                <a:lnTo>
                  <a:pt x="836" y="1887"/>
                </a:lnTo>
                <a:lnTo>
                  <a:pt x="835" y="1887"/>
                </a:lnTo>
                <a:lnTo>
                  <a:pt x="837" y="1890"/>
                </a:lnTo>
                <a:lnTo>
                  <a:pt x="836" y="1890"/>
                </a:lnTo>
                <a:lnTo>
                  <a:pt x="834" y="1887"/>
                </a:lnTo>
                <a:lnTo>
                  <a:pt x="834" y="1888"/>
                </a:lnTo>
                <a:lnTo>
                  <a:pt x="834" y="1887"/>
                </a:lnTo>
                <a:lnTo>
                  <a:pt x="835" y="1887"/>
                </a:lnTo>
                <a:lnTo>
                  <a:pt x="834" y="1884"/>
                </a:lnTo>
                <a:lnTo>
                  <a:pt x="834" y="1883"/>
                </a:lnTo>
                <a:lnTo>
                  <a:pt x="835" y="1883"/>
                </a:lnTo>
                <a:lnTo>
                  <a:pt x="836" y="1882"/>
                </a:lnTo>
                <a:lnTo>
                  <a:pt x="836" y="1883"/>
                </a:lnTo>
                <a:lnTo>
                  <a:pt x="837" y="1883"/>
                </a:lnTo>
                <a:lnTo>
                  <a:pt x="838" y="1884"/>
                </a:lnTo>
                <a:lnTo>
                  <a:pt x="838" y="1882"/>
                </a:lnTo>
                <a:lnTo>
                  <a:pt x="838" y="1881"/>
                </a:lnTo>
                <a:lnTo>
                  <a:pt x="835" y="1881"/>
                </a:lnTo>
                <a:lnTo>
                  <a:pt x="832" y="1881"/>
                </a:lnTo>
                <a:lnTo>
                  <a:pt x="832" y="1879"/>
                </a:lnTo>
                <a:lnTo>
                  <a:pt x="836" y="1879"/>
                </a:lnTo>
                <a:lnTo>
                  <a:pt x="838" y="1879"/>
                </a:lnTo>
                <a:lnTo>
                  <a:pt x="838" y="1878"/>
                </a:lnTo>
                <a:lnTo>
                  <a:pt x="837" y="1878"/>
                </a:lnTo>
                <a:lnTo>
                  <a:pt x="836" y="1878"/>
                </a:lnTo>
                <a:lnTo>
                  <a:pt x="832" y="1878"/>
                </a:lnTo>
                <a:lnTo>
                  <a:pt x="832" y="1876"/>
                </a:lnTo>
                <a:lnTo>
                  <a:pt x="834" y="1876"/>
                </a:lnTo>
                <a:lnTo>
                  <a:pt x="835" y="1876"/>
                </a:lnTo>
                <a:lnTo>
                  <a:pt x="837" y="1876"/>
                </a:lnTo>
                <a:lnTo>
                  <a:pt x="838" y="1876"/>
                </a:lnTo>
                <a:lnTo>
                  <a:pt x="838" y="1875"/>
                </a:lnTo>
                <a:lnTo>
                  <a:pt x="837" y="1875"/>
                </a:lnTo>
                <a:lnTo>
                  <a:pt x="838" y="1875"/>
                </a:lnTo>
                <a:lnTo>
                  <a:pt x="838" y="1874"/>
                </a:lnTo>
                <a:lnTo>
                  <a:pt x="837" y="1874"/>
                </a:lnTo>
                <a:lnTo>
                  <a:pt x="835" y="1874"/>
                </a:lnTo>
                <a:lnTo>
                  <a:pt x="834" y="1874"/>
                </a:lnTo>
                <a:lnTo>
                  <a:pt x="832" y="1874"/>
                </a:lnTo>
                <a:lnTo>
                  <a:pt x="832" y="1872"/>
                </a:lnTo>
                <a:lnTo>
                  <a:pt x="832" y="1871"/>
                </a:lnTo>
                <a:lnTo>
                  <a:pt x="837" y="1871"/>
                </a:lnTo>
                <a:lnTo>
                  <a:pt x="838" y="1871"/>
                </a:lnTo>
                <a:lnTo>
                  <a:pt x="838" y="1870"/>
                </a:lnTo>
                <a:lnTo>
                  <a:pt x="838" y="1868"/>
                </a:lnTo>
                <a:lnTo>
                  <a:pt x="838" y="1867"/>
                </a:lnTo>
                <a:lnTo>
                  <a:pt x="838" y="1866"/>
                </a:lnTo>
                <a:lnTo>
                  <a:pt x="838" y="1862"/>
                </a:lnTo>
                <a:lnTo>
                  <a:pt x="838" y="1859"/>
                </a:lnTo>
                <a:lnTo>
                  <a:pt x="838" y="1857"/>
                </a:lnTo>
                <a:lnTo>
                  <a:pt x="838" y="1856"/>
                </a:lnTo>
                <a:lnTo>
                  <a:pt x="838" y="1855"/>
                </a:lnTo>
                <a:lnTo>
                  <a:pt x="837" y="1854"/>
                </a:lnTo>
                <a:lnTo>
                  <a:pt x="837" y="1853"/>
                </a:lnTo>
                <a:lnTo>
                  <a:pt x="836" y="1853"/>
                </a:lnTo>
                <a:lnTo>
                  <a:pt x="836" y="1851"/>
                </a:lnTo>
                <a:lnTo>
                  <a:pt x="835" y="1851"/>
                </a:lnTo>
                <a:lnTo>
                  <a:pt x="835" y="1850"/>
                </a:lnTo>
                <a:lnTo>
                  <a:pt x="834" y="1850"/>
                </a:lnTo>
                <a:lnTo>
                  <a:pt x="832" y="1849"/>
                </a:lnTo>
                <a:lnTo>
                  <a:pt x="831" y="1849"/>
                </a:lnTo>
                <a:lnTo>
                  <a:pt x="830" y="1849"/>
                </a:lnTo>
                <a:lnTo>
                  <a:pt x="829" y="1849"/>
                </a:lnTo>
                <a:lnTo>
                  <a:pt x="828" y="1849"/>
                </a:lnTo>
                <a:lnTo>
                  <a:pt x="827" y="1849"/>
                </a:lnTo>
                <a:lnTo>
                  <a:pt x="826" y="1849"/>
                </a:lnTo>
                <a:lnTo>
                  <a:pt x="826" y="1850"/>
                </a:lnTo>
                <a:lnTo>
                  <a:pt x="826" y="1851"/>
                </a:lnTo>
                <a:lnTo>
                  <a:pt x="824" y="1854"/>
                </a:lnTo>
                <a:lnTo>
                  <a:pt x="823" y="1854"/>
                </a:lnTo>
                <a:lnTo>
                  <a:pt x="822" y="1853"/>
                </a:lnTo>
                <a:lnTo>
                  <a:pt x="815" y="1851"/>
                </a:lnTo>
                <a:lnTo>
                  <a:pt x="815" y="1850"/>
                </a:lnTo>
                <a:lnTo>
                  <a:pt x="815" y="1849"/>
                </a:lnTo>
                <a:lnTo>
                  <a:pt x="817" y="1848"/>
                </a:lnTo>
                <a:lnTo>
                  <a:pt x="817" y="1847"/>
                </a:lnTo>
                <a:lnTo>
                  <a:pt x="815" y="1847"/>
                </a:lnTo>
                <a:lnTo>
                  <a:pt x="814" y="1847"/>
                </a:lnTo>
                <a:lnTo>
                  <a:pt x="813" y="1847"/>
                </a:lnTo>
                <a:lnTo>
                  <a:pt x="812" y="1847"/>
                </a:lnTo>
                <a:lnTo>
                  <a:pt x="812" y="1848"/>
                </a:lnTo>
                <a:lnTo>
                  <a:pt x="811" y="1848"/>
                </a:lnTo>
                <a:lnTo>
                  <a:pt x="810" y="1849"/>
                </a:lnTo>
                <a:lnTo>
                  <a:pt x="809" y="1849"/>
                </a:lnTo>
                <a:lnTo>
                  <a:pt x="809" y="1850"/>
                </a:lnTo>
                <a:lnTo>
                  <a:pt x="808" y="1850"/>
                </a:lnTo>
                <a:lnTo>
                  <a:pt x="808" y="1849"/>
                </a:lnTo>
                <a:lnTo>
                  <a:pt x="806" y="1849"/>
                </a:lnTo>
                <a:lnTo>
                  <a:pt x="798" y="1849"/>
                </a:lnTo>
                <a:lnTo>
                  <a:pt x="795" y="1848"/>
                </a:lnTo>
                <a:lnTo>
                  <a:pt x="795" y="1849"/>
                </a:lnTo>
                <a:lnTo>
                  <a:pt x="794" y="1850"/>
                </a:lnTo>
                <a:lnTo>
                  <a:pt x="794" y="1851"/>
                </a:lnTo>
                <a:lnTo>
                  <a:pt x="795" y="1851"/>
                </a:lnTo>
                <a:lnTo>
                  <a:pt x="795" y="1853"/>
                </a:lnTo>
                <a:lnTo>
                  <a:pt x="796" y="1853"/>
                </a:lnTo>
                <a:lnTo>
                  <a:pt x="797" y="1853"/>
                </a:lnTo>
                <a:lnTo>
                  <a:pt x="798" y="1853"/>
                </a:lnTo>
                <a:lnTo>
                  <a:pt x="801" y="1854"/>
                </a:lnTo>
                <a:lnTo>
                  <a:pt x="804" y="1854"/>
                </a:lnTo>
                <a:lnTo>
                  <a:pt x="805" y="1854"/>
                </a:lnTo>
                <a:lnTo>
                  <a:pt x="806" y="1854"/>
                </a:lnTo>
                <a:lnTo>
                  <a:pt x="806" y="1855"/>
                </a:lnTo>
                <a:lnTo>
                  <a:pt x="808" y="1855"/>
                </a:lnTo>
                <a:lnTo>
                  <a:pt x="809" y="1855"/>
                </a:lnTo>
                <a:lnTo>
                  <a:pt x="810" y="1855"/>
                </a:lnTo>
                <a:lnTo>
                  <a:pt x="810" y="1856"/>
                </a:lnTo>
                <a:lnTo>
                  <a:pt x="810" y="1857"/>
                </a:lnTo>
                <a:lnTo>
                  <a:pt x="809" y="1857"/>
                </a:lnTo>
                <a:lnTo>
                  <a:pt x="808" y="1857"/>
                </a:lnTo>
                <a:lnTo>
                  <a:pt x="806" y="1857"/>
                </a:lnTo>
                <a:lnTo>
                  <a:pt x="805" y="1856"/>
                </a:lnTo>
                <a:lnTo>
                  <a:pt x="803" y="1856"/>
                </a:lnTo>
                <a:lnTo>
                  <a:pt x="798" y="1856"/>
                </a:lnTo>
                <a:lnTo>
                  <a:pt x="796" y="1856"/>
                </a:lnTo>
                <a:lnTo>
                  <a:pt x="792" y="1855"/>
                </a:lnTo>
                <a:lnTo>
                  <a:pt x="787" y="1855"/>
                </a:lnTo>
                <a:lnTo>
                  <a:pt x="785" y="1855"/>
                </a:lnTo>
                <a:lnTo>
                  <a:pt x="779" y="1855"/>
                </a:lnTo>
                <a:lnTo>
                  <a:pt x="777" y="1855"/>
                </a:lnTo>
                <a:lnTo>
                  <a:pt x="772" y="1855"/>
                </a:lnTo>
                <a:lnTo>
                  <a:pt x="771" y="1855"/>
                </a:lnTo>
                <a:lnTo>
                  <a:pt x="769" y="1856"/>
                </a:lnTo>
                <a:lnTo>
                  <a:pt x="767" y="1856"/>
                </a:lnTo>
                <a:lnTo>
                  <a:pt x="763" y="1857"/>
                </a:lnTo>
                <a:lnTo>
                  <a:pt x="762" y="1857"/>
                </a:lnTo>
                <a:lnTo>
                  <a:pt x="760" y="1857"/>
                </a:lnTo>
                <a:lnTo>
                  <a:pt x="759" y="1857"/>
                </a:lnTo>
                <a:lnTo>
                  <a:pt x="758" y="1857"/>
                </a:lnTo>
                <a:lnTo>
                  <a:pt x="758" y="1856"/>
                </a:lnTo>
                <a:lnTo>
                  <a:pt x="757" y="1856"/>
                </a:lnTo>
                <a:lnTo>
                  <a:pt x="754" y="1855"/>
                </a:lnTo>
                <a:lnTo>
                  <a:pt x="753" y="1855"/>
                </a:lnTo>
                <a:lnTo>
                  <a:pt x="752" y="1856"/>
                </a:lnTo>
                <a:lnTo>
                  <a:pt x="752" y="1857"/>
                </a:lnTo>
                <a:lnTo>
                  <a:pt x="752" y="1858"/>
                </a:lnTo>
                <a:lnTo>
                  <a:pt x="752" y="1859"/>
                </a:lnTo>
                <a:lnTo>
                  <a:pt x="751" y="1861"/>
                </a:lnTo>
                <a:lnTo>
                  <a:pt x="751" y="1862"/>
                </a:lnTo>
                <a:lnTo>
                  <a:pt x="750" y="1862"/>
                </a:lnTo>
                <a:lnTo>
                  <a:pt x="749" y="1862"/>
                </a:lnTo>
                <a:lnTo>
                  <a:pt x="748" y="1862"/>
                </a:lnTo>
                <a:lnTo>
                  <a:pt x="748" y="1861"/>
                </a:lnTo>
                <a:lnTo>
                  <a:pt x="746" y="1861"/>
                </a:lnTo>
                <a:lnTo>
                  <a:pt x="745" y="1859"/>
                </a:lnTo>
                <a:lnTo>
                  <a:pt x="744" y="1859"/>
                </a:lnTo>
                <a:lnTo>
                  <a:pt x="743" y="1858"/>
                </a:lnTo>
                <a:lnTo>
                  <a:pt x="741" y="1857"/>
                </a:lnTo>
                <a:lnTo>
                  <a:pt x="740" y="1856"/>
                </a:lnTo>
                <a:lnTo>
                  <a:pt x="739" y="1856"/>
                </a:lnTo>
                <a:lnTo>
                  <a:pt x="737" y="1856"/>
                </a:lnTo>
                <a:lnTo>
                  <a:pt x="737" y="1855"/>
                </a:lnTo>
                <a:lnTo>
                  <a:pt x="736" y="1855"/>
                </a:lnTo>
                <a:lnTo>
                  <a:pt x="735" y="1855"/>
                </a:lnTo>
                <a:lnTo>
                  <a:pt x="734" y="1855"/>
                </a:lnTo>
                <a:lnTo>
                  <a:pt x="733" y="1855"/>
                </a:lnTo>
                <a:lnTo>
                  <a:pt x="733" y="1856"/>
                </a:lnTo>
                <a:lnTo>
                  <a:pt x="732" y="1856"/>
                </a:lnTo>
                <a:lnTo>
                  <a:pt x="732" y="1857"/>
                </a:lnTo>
                <a:lnTo>
                  <a:pt x="731" y="1857"/>
                </a:lnTo>
                <a:lnTo>
                  <a:pt x="731" y="1858"/>
                </a:lnTo>
                <a:lnTo>
                  <a:pt x="731" y="1859"/>
                </a:lnTo>
                <a:lnTo>
                  <a:pt x="731" y="1861"/>
                </a:lnTo>
                <a:lnTo>
                  <a:pt x="731" y="1862"/>
                </a:lnTo>
                <a:lnTo>
                  <a:pt x="731" y="1863"/>
                </a:lnTo>
                <a:lnTo>
                  <a:pt x="731" y="1864"/>
                </a:lnTo>
                <a:lnTo>
                  <a:pt x="732" y="1864"/>
                </a:lnTo>
                <a:lnTo>
                  <a:pt x="733" y="1865"/>
                </a:lnTo>
                <a:lnTo>
                  <a:pt x="735" y="1866"/>
                </a:lnTo>
                <a:lnTo>
                  <a:pt x="735" y="1867"/>
                </a:lnTo>
                <a:lnTo>
                  <a:pt x="736" y="1867"/>
                </a:lnTo>
                <a:lnTo>
                  <a:pt x="737" y="1868"/>
                </a:lnTo>
                <a:lnTo>
                  <a:pt x="740" y="1870"/>
                </a:lnTo>
                <a:lnTo>
                  <a:pt x="741" y="1871"/>
                </a:lnTo>
                <a:lnTo>
                  <a:pt x="742" y="1871"/>
                </a:lnTo>
                <a:lnTo>
                  <a:pt x="742" y="1870"/>
                </a:lnTo>
                <a:lnTo>
                  <a:pt x="743" y="1868"/>
                </a:lnTo>
                <a:lnTo>
                  <a:pt x="743" y="1867"/>
                </a:lnTo>
                <a:lnTo>
                  <a:pt x="744" y="1867"/>
                </a:lnTo>
                <a:lnTo>
                  <a:pt x="745" y="1867"/>
                </a:lnTo>
                <a:lnTo>
                  <a:pt x="745" y="1868"/>
                </a:lnTo>
                <a:lnTo>
                  <a:pt x="745" y="1870"/>
                </a:lnTo>
                <a:lnTo>
                  <a:pt x="745" y="1871"/>
                </a:lnTo>
                <a:lnTo>
                  <a:pt x="745" y="1872"/>
                </a:lnTo>
                <a:lnTo>
                  <a:pt x="744" y="1873"/>
                </a:lnTo>
                <a:lnTo>
                  <a:pt x="743" y="1874"/>
                </a:lnTo>
                <a:lnTo>
                  <a:pt x="741" y="1876"/>
                </a:lnTo>
                <a:lnTo>
                  <a:pt x="741" y="1878"/>
                </a:lnTo>
                <a:lnTo>
                  <a:pt x="740" y="1876"/>
                </a:lnTo>
                <a:lnTo>
                  <a:pt x="739" y="1878"/>
                </a:lnTo>
                <a:lnTo>
                  <a:pt x="739" y="1879"/>
                </a:lnTo>
                <a:lnTo>
                  <a:pt x="737" y="1879"/>
                </a:lnTo>
                <a:lnTo>
                  <a:pt x="736" y="1880"/>
                </a:lnTo>
                <a:lnTo>
                  <a:pt x="735" y="1881"/>
                </a:lnTo>
                <a:lnTo>
                  <a:pt x="733" y="1882"/>
                </a:lnTo>
                <a:lnTo>
                  <a:pt x="732" y="1883"/>
                </a:lnTo>
                <a:lnTo>
                  <a:pt x="729" y="1886"/>
                </a:lnTo>
                <a:lnTo>
                  <a:pt x="728" y="1887"/>
                </a:lnTo>
                <a:lnTo>
                  <a:pt x="727" y="1889"/>
                </a:lnTo>
                <a:lnTo>
                  <a:pt x="725" y="1891"/>
                </a:lnTo>
                <a:lnTo>
                  <a:pt x="724" y="1892"/>
                </a:lnTo>
                <a:lnTo>
                  <a:pt x="723" y="1893"/>
                </a:lnTo>
                <a:lnTo>
                  <a:pt x="722" y="1895"/>
                </a:lnTo>
                <a:lnTo>
                  <a:pt x="720" y="1895"/>
                </a:lnTo>
                <a:lnTo>
                  <a:pt x="718" y="1895"/>
                </a:lnTo>
                <a:lnTo>
                  <a:pt x="717" y="1895"/>
                </a:lnTo>
                <a:lnTo>
                  <a:pt x="716" y="1895"/>
                </a:lnTo>
                <a:lnTo>
                  <a:pt x="716" y="1893"/>
                </a:lnTo>
                <a:lnTo>
                  <a:pt x="717" y="1893"/>
                </a:lnTo>
                <a:lnTo>
                  <a:pt x="717" y="1892"/>
                </a:lnTo>
                <a:lnTo>
                  <a:pt x="718" y="1892"/>
                </a:lnTo>
                <a:lnTo>
                  <a:pt x="719" y="1892"/>
                </a:lnTo>
                <a:lnTo>
                  <a:pt x="720" y="1891"/>
                </a:lnTo>
                <a:lnTo>
                  <a:pt x="722" y="1891"/>
                </a:lnTo>
                <a:lnTo>
                  <a:pt x="724" y="1889"/>
                </a:lnTo>
                <a:lnTo>
                  <a:pt x="725" y="1887"/>
                </a:lnTo>
                <a:lnTo>
                  <a:pt x="727" y="1886"/>
                </a:lnTo>
                <a:lnTo>
                  <a:pt x="727" y="1884"/>
                </a:lnTo>
                <a:lnTo>
                  <a:pt x="728" y="1883"/>
                </a:lnTo>
                <a:lnTo>
                  <a:pt x="732" y="1880"/>
                </a:lnTo>
                <a:lnTo>
                  <a:pt x="733" y="1879"/>
                </a:lnTo>
                <a:lnTo>
                  <a:pt x="735" y="1878"/>
                </a:lnTo>
                <a:lnTo>
                  <a:pt x="737" y="1875"/>
                </a:lnTo>
                <a:lnTo>
                  <a:pt x="737" y="1874"/>
                </a:lnTo>
                <a:lnTo>
                  <a:pt x="736" y="1871"/>
                </a:lnTo>
                <a:lnTo>
                  <a:pt x="736" y="1870"/>
                </a:lnTo>
                <a:lnTo>
                  <a:pt x="734" y="1868"/>
                </a:lnTo>
                <a:lnTo>
                  <a:pt x="732" y="1866"/>
                </a:lnTo>
                <a:lnTo>
                  <a:pt x="731" y="1866"/>
                </a:lnTo>
                <a:lnTo>
                  <a:pt x="728" y="1871"/>
                </a:lnTo>
                <a:lnTo>
                  <a:pt x="727" y="1872"/>
                </a:lnTo>
                <a:lnTo>
                  <a:pt x="727" y="1871"/>
                </a:lnTo>
                <a:lnTo>
                  <a:pt x="725" y="1870"/>
                </a:lnTo>
                <a:lnTo>
                  <a:pt x="724" y="1870"/>
                </a:lnTo>
                <a:lnTo>
                  <a:pt x="723" y="1870"/>
                </a:lnTo>
                <a:lnTo>
                  <a:pt x="720" y="1871"/>
                </a:lnTo>
                <a:lnTo>
                  <a:pt x="719" y="1871"/>
                </a:lnTo>
                <a:lnTo>
                  <a:pt x="719" y="1872"/>
                </a:lnTo>
                <a:lnTo>
                  <a:pt x="718" y="1872"/>
                </a:lnTo>
                <a:lnTo>
                  <a:pt x="717" y="1872"/>
                </a:lnTo>
                <a:lnTo>
                  <a:pt x="717" y="1873"/>
                </a:lnTo>
                <a:lnTo>
                  <a:pt x="716" y="1875"/>
                </a:lnTo>
                <a:lnTo>
                  <a:pt x="715" y="1876"/>
                </a:lnTo>
                <a:lnTo>
                  <a:pt x="715" y="1879"/>
                </a:lnTo>
                <a:lnTo>
                  <a:pt x="714" y="1880"/>
                </a:lnTo>
                <a:lnTo>
                  <a:pt x="715" y="1880"/>
                </a:lnTo>
                <a:lnTo>
                  <a:pt x="715" y="1881"/>
                </a:lnTo>
                <a:lnTo>
                  <a:pt x="716" y="1881"/>
                </a:lnTo>
                <a:lnTo>
                  <a:pt x="717" y="1880"/>
                </a:lnTo>
                <a:lnTo>
                  <a:pt x="718" y="1879"/>
                </a:lnTo>
                <a:lnTo>
                  <a:pt x="719" y="1878"/>
                </a:lnTo>
                <a:lnTo>
                  <a:pt x="719" y="1879"/>
                </a:lnTo>
                <a:lnTo>
                  <a:pt x="718" y="1880"/>
                </a:lnTo>
                <a:lnTo>
                  <a:pt x="718" y="1881"/>
                </a:lnTo>
                <a:lnTo>
                  <a:pt x="717" y="1881"/>
                </a:lnTo>
                <a:lnTo>
                  <a:pt x="716" y="1881"/>
                </a:lnTo>
                <a:lnTo>
                  <a:pt x="716" y="1882"/>
                </a:lnTo>
                <a:lnTo>
                  <a:pt x="715" y="1882"/>
                </a:lnTo>
                <a:lnTo>
                  <a:pt x="715" y="1883"/>
                </a:lnTo>
                <a:lnTo>
                  <a:pt x="714" y="1884"/>
                </a:lnTo>
                <a:lnTo>
                  <a:pt x="714" y="1886"/>
                </a:lnTo>
                <a:lnTo>
                  <a:pt x="715" y="1888"/>
                </a:lnTo>
                <a:lnTo>
                  <a:pt x="713" y="1890"/>
                </a:lnTo>
                <a:lnTo>
                  <a:pt x="713" y="1891"/>
                </a:lnTo>
                <a:lnTo>
                  <a:pt x="713" y="1892"/>
                </a:lnTo>
                <a:lnTo>
                  <a:pt x="713" y="1893"/>
                </a:lnTo>
                <a:lnTo>
                  <a:pt x="713" y="1895"/>
                </a:lnTo>
                <a:lnTo>
                  <a:pt x="713" y="1896"/>
                </a:lnTo>
                <a:lnTo>
                  <a:pt x="713" y="1897"/>
                </a:lnTo>
                <a:lnTo>
                  <a:pt x="713" y="1898"/>
                </a:lnTo>
                <a:lnTo>
                  <a:pt x="714" y="1898"/>
                </a:lnTo>
                <a:lnTo>
                  <a:pt x="715" y="1899"/>
                </a:lnTo>
                <a:lnTo>
                  <a:pt x="714" y="1899"/>
                </a:lnTo>
                <a:lnTo>
                  <a:pt x="713" y="1898"/>
                </a:lnTo>
                <a:lnTo>
                  <a:pt x="713" y="1899"/>
                </a:lnTo>
                <a:lnTo>
                  <a:pt x="714" y="1900"/>
                </a:lnTo>
                <a:lnTo>
                  <a:pt x="713" y="1901"/>
                </a:lnTo>
                <a:lnTo>
                  <a:pt x="714" y="1901"/>
                </a:lnTo>
                <a:lnTo>
                  <a:pt x="714" y="1903"/>
                </a:lnTo>
                <a:lnTo>
                  <a:pt x="714" y="1904"/>
                </a:lnTo>
                <a:lnTo>
                  <a:pt x="714" y="1905"/>
                </a:lnTo>
                <a:lnTo>
                  <a:pt x="715" y="1905"/>
                </a:lnTo>
                <a:lnTo>
                  <a:pt x="716" y="1904"/>
                </a:lnTo>
                <a:lnTo>
                  <a:pt x="717" y="1907"/>
                </a:lnTo>
                <a:lnTo>
                  <a:pt x="716" y="1905"/>
                </a:lnTo>
                <a:lnTo>
                  <a:pt x="715" y="1905"/>
                </a:lnTo>
                <a:lnTo>
                  <a:pt x="716" y="1907"/>
                </a:lnTo>
                <a:lnTo>
                  <a:pt x="715" y="1905"/>
                </a:lnTo>
                <a:lnTo>
                  <a:pt x="715" y="1906"/>
                </a:lnTo>
                <a:lnTo>
                  <a:pt x="714" y="1905"/>
                </a:lnTo>
                <a:lnTo>
                  <a:pt x="713" y="1907"/>
                </a:lnTo>
                <a:lnTo>
                  <a:pt x="714" y="1908"/>
                </a:lnTo>
                <a:lnTo>
                  <a:pt x="713" y="1907"/>
                </a:lnTo>
                <a:lnTo>
                  <a:pt x="711" y="1908"/>
                </a:lnTo>
                <a:lnTo>
                  <a:pt x="711" y="1909"/>
                </a:lnTo>
                <a:lnTo>
                  <a:pt x="710" y="1909"/>
                </a:lnTo>
                <a:lnTo>
                  <a:pt x="710" y="1910"/>
                </a:lnTo>
                <a:lnTo>
                  <a:pt x="711" y="1912"/>
                </a:lnTo>
                <a:lnTo>
                  <a:pt x="713" y="1912"/>
                </a:lnTo>
                <a:lnTo>
                  <a:pt x="714" y="1910"/>
                </a:lnTo>
                <a:lnTo>
                  <a:pt x="713" y="1912"/>
                </a:lnTo>
                <a:lnTo>
                  <a:pt x="713" y="1913"/>
                </a:lnTo>
                <a:lnTo>
                  <a:pt x="711" y="1915"/>
                </a:lnTo>
                <a:lnTo>
                  <a:pt x="711" y="1916"/>
                </a:lnTo>
                <a:lnTo>
                  <a:pt x="713" y="1914"/>
                </a:lnTo>
                <a:lnTo>
                  <a:pt x="713" y="1913"/>
                </a:lnTo>
                <a:lnTo>
                  <a:pt x="710" y="1910"/>
                </a:lnTo>
                <a:lnTo>
                  <a:pt x="708" y="1915"/>
                </a:lnTo>
                <a:lnTo>
                  <a:pt x="708" y="1916"/>
                </a:lnTo>
                <a:lnTo>
                  <a:pt x="708" y="1917"/>
                </a:lnTo>
                <a:lnTo>
                  <a:pt x="708" y="1918"/>
                </a:lnTo>
                <a:lnTo>
                  <a:pt x="708" y="1920"/>
                </a:lnTo>
                <a:lnTo>
                  <a:pt x="707" y="1921"/>
                </a:lnTo>
                <a:lnTo>
                  <a:pt x="707" y="1922"/>
                </a:lnTo>
                <a:lnTo>
                  <a:pt x="707" y="1923"/>
                </a:lnTo>
                <a:lnTo>
                  <a:pt x="707" y="1924"/>
                </a:lnTo>
                <a:lnTo>
                  <a:pt x="707" y="1925"/>
                </a:lnTo>
                <a:lnTo>
                  <a:pt x="707" y="1926"/>
                </a:lnTo>
                <a:lnTo>
                  <a:pt x="707" y="1928"/>
                </a:lnTo>
                <a:lnTo>
                  <a:pt x="707" y="1929"/>
                </a:lnTo>
                <a:lnTo>
                  <a:pt x="707" y="1930"/>
                </a:lnTo>
                <a:lnTo>
                  <a:pt x="707" y="1932"/>
                </a:lnTo>
                <a:lnTo>
                  <a:pt x="707" y="1934"/>
                </a:lnTo>
                <a:lnTo>
                  <a:pt x="708" y="1935"/>
                </a:lnTo>
                <a:lnTo>
                  <a:pt x="708" y="1937"/>
                </a:lnTo>
                <a:lnTo>
                  <a:pt x="708" y="1938"/>
                </a:lnTo>
                <a:lnTo>
                  <a:pt x="709" y="1938"/>
                </a:lnTo>
                <a:lnTo>
                  <a:pt x="711" y="1937"/>
                </a:lnTo>
                <a:lnTo>
                  <a:pt x="709" y="1938"/>
                </a:lnTo>
                <a:lnTo>
                  <a:pt x="709" y="1939"/>
                </a:lnTo>
                <a:lnTo>
                  <a:pt x="709" y="1941"/>
                </a:lnTo>
                <a:lnTo>
                  <a:pt x="716" y="1938"/>
                </a:lnTo>
                <a:lnTo>
                  <a:pt x="710" y="1941"/>
                </a:lnTo>
                <a:lnTo>
                  <a:pt x="711" y="1945"/>
                </a:lnTo>
                <a:lnTo>
                  <a:pt x="718" y="1941"/>
                </a:lnTo>
                <a:lnTo>
                  <a:pt x="715" y="1943"/>
                </a:lnTo>
                <a:lnTo>
                  <a:pt x="716" y="1943"/>
                </a:lnTo>
                <a:lnTo>
                  <a:pt x="714" y="1945"/>
                </a:lnTo>
                <a:lnTo>
                  <a:pt x="714" y="1943"/>
                </a:lnTo>
                <a:lnTo>
                  <a:pt x="713" y="1945"/>
                </a:lnTo>
                <a:lnTo>
                  <a:pt x="714" y="1946"/>
                </a:lnTo>
                <a:lnTo>
                  <a:pt x="715" y="1947"/>
                </a:lnTo>
                <a:lnTo>
                  <a:pt x="715" y="1948"/>
                </a:lnTo>
                <a:lnTo>
                  <a:pt x="716" y="1948"/>
                </a:lnTo>
                <a:lnTo>
                  <a:pt x="717" y="1948"/>
                </a:lnTo>
                <a:lnTo>
                  <a:pt x="717" y="1947"/>
                </a:lnTo>
                <a:lnTo>
                  <a:pt x="718" y="1946"/>
                </a:lnTo>
                <a:lnTo>
                  <a:pt x="719" y="1946"/>
                </a:lnTo>
                <a:lnTo>
                  <a:pt x="720" y="1946"/>
                </a:lnTo>
                <a:lnTo>
                  <a:pt x="720" y="1947"/>
                </a:lnTo>
                <a:lnTo>
                  <a:pt x="719" y="1947"/>
                </a:lnTo>
                <a:lnTo>
                  <a:pt x="719" y="1948"/>
                </a:lnTo>
                <a:lnTo>
                  <a:pt x="717" y="1949"/>
                </a:lnTo>
                <a:lnTo>
                  <a:pt x="716" y="1950"/>
                </a:lnTo>
                <a:lnTo>
                  <a:pt x="714" y="1953"/>
                </a:lnTo>
                <a:lnTo>
                  <a:pt x="711" y="1954"/>
                </a:lnTo>
                <a:lnTo>
                  <a:pt x="711" y="1955"/>
                </a:lnTo>
                <a:lnTo>
                  <a:pt x="710" y="1956"/>
                </a:lnTo>
                <a:lnTo>
                  <a:pt x="710" y="1957"/>
                </a:lnTo>
                <a:lnTo>
                  <a:pt x="710" y="1958"/>
                </a:lnTo>
                <a:lnTo>
                  <a:pt x="709" y="1958"/>
                </a:lnTo>
                <a:lnTo>
                  <a:pt x="709" y="1959"/>
                </a:lnTo>
                <a:lnTo>
                  <a:pt x="710" y="1962"/>
                </a:lnTo>
                <a:lnTo>
                  <a:pt x="710" y="1963"/>
                </a:lnTo>
                <a:lnTo>
                  <a:pt x="710" y="1964"/>
                </a:lnTo>
                <a:lnTo>
                  <a:pt x="710" y="1965"/>
                </a:lnTo>
                <a:lnTo>
                  <a:pt x="710" y="1966"/>
                </a:lnTo>
                <a:lnTo>
                  <a:pt x="710" y="1967"/>
                </a:lnTo>
                <a:lnTo>
                  <a:pt x="711" y="1968"/>
                </a:lnTo>
                <a:lnTo>
                  <a:pt x="711" y="1971"/>
                </a:lnTo>
                <a:lnTo>
                  <a:pt x="713" y="1972"/>
                </a:lnTo>
                <a:lnTo>
                  <a:pt x="713" y="1973"/>
                </a:lnTo>
                <a:lnTo>
                  <a:pt x="713" y="1974"/>
                </a:lnTo>
                <a:lnTo>
                  <a:pt x="713" y="1975"/>
                </a:lnTo>
                <a:lnTo>
                  <a:pt x="713" y="1976"/>
                </a:lnTo>
                <a:lnTo>
                  <a:pt x="713" y="1977"/>
                </a:lnTo>
                <a:lnTo>
                  <a:pt x="714" y="1979"/>
                </a:lnTo>
                <a:lnTo>
                  <a:pt x="714" y="1980"/>
                </a:lnTo>
                <a:lnTo>
                  <a:pt x="714" y="1981"/>
                </a:lnTo>
                <a:lnTo>
                  <a:pt x="714" y="1982"/>
                </a:lnTo>
                <a:lnTo>
                  <a:pt x="714" y="1983"/>
                </a:lnTo>
                <a:lnTo>
                  <a:pt x="713" y="1983"/>
                </a:lnTo>
                <a:lnTo>
                  <a:pt x="711" y="1984"/>
                </a:lnTo>
                <a:lnTo>
                  <a:pt x="711" y="1985"/>
                </a:lnTo>
                <a:lnTo>
                  <a:pt x="711" y="1987"/>
                </a:lnTo>
                <a:lnTo>
                  <a:pt x="711" y="1988"/>
                </a:lnTo>
                <a:lnTo>
                  <a:pt x="713" y="1989"/>
                </a:lnTo>
                <a:lnTo>
                  <a:pt x="711" y="1989"/>
                </a:lnTo>
                <a:lnTo>
                  <a:pt x="711" y="1990"/>
                </a:lnTo>
                <a:lnTo>
                  <a:pt x="711" y="1991"/>
                </a:lnTo>
                <a:lnTo>
                  <a:pt x="710" y="1991"/>
                </a:lnTo>
                <a:lnTo>
                  <a:pt x="710" y="1992"/>
                </a:lnTo>
                <a:lnTo>
                  <a:pt x="709" y="1993"/>
                </a:lnTo>
                <a:lnTo>
                  <a:pt x="708" y="1995"/>
                </a:lnTo>
                <a:lnTo>
                  <a:pt x="707" y="1995"/>
                </a:lnTo>
                <a:lnTo>
                  <a:pt x="706" y="1995"/>
                </a:lnTo>
                <a:lnTo>
                  <a:pt x="706" y="1996"/>
                </a:lnTo>
                <a:lnTo>
                  <a:pt x="705" y="1996"/>
                </a:lnTo>
                <a:lnTo>
                  <a:pt x="703" y="1996"/>
                </a:lnTo>
                <a:lnTo>
                  <a:pt x="702" y="1996"/>
                </a:lnTo>
                <a:lnTo>
                  <a:pt x="701" y="1997"/>
                </a:lnTo>
                <a:lnTo>
                  <a:pt x="700" y="1996"/>
                </a:lnTo>
                <a:lnTo>
                  <a:pt x="699" y="1996"/>
                </a:lnTo>
                <a:lnTo>
                  <a:pt x="699" y="1995"/>
                </a:lnTo>
                <a:lnTo>
                  <a:pt x="698" y="1995"/>
                </a:lnTo>
                <a:lnTo>
                  <a:pt x="698" y="1993"/>
                </a:lnTo>
                <a:lnTo>
                  <a:pt x="697" y="1993"/>
                </a:lnTo>
                <a:lnTo>
                  <a:pt x="697" y="1992"/>
                </a:lnTo>
                <a:lnTo>
                  <a:pt x="697" y="1991"/>
                </a:lnTo>
                <a:lnTo>
                  <a:pt x="697" y="1990"/>
                </a:lnTo>
                <a:lnTo>
                  <a:pt x="696" y="1990"/>
                </a:lnTo>
                <a:lnTo>
                  <a:pt x="697" y="1990"/>
                </a:lnTo>
                <a:lnTo>
                  <a:pt x="697" y="1989"/>
                </a:lnTo>
                <a:lnTo>
                  <a:pt x="697" y="1988"/>
                </a:lnTo>
                <a:lnTo>
                  <a:pt x="697" y="1987"/>
                </a:lnTo>
                <a:lnTo>
                  <a:pt x="696" y="1987"/>
                </a:lnTo>
                <a:lnTo>
                  <a:pt x="696" y="1985"/>
                </a:lnTo>
                <a:lnTo>
                  <a:pt x="696" y="1984"/>
                </a:lnTo>
                <a:lnTo>
                  <a:pt x="696" y="1983"/>
                </a:lnTo>
                <a:lnTo>
                  <a:pt x="696" y="1982"/>
                </a:lnTo>
                <a:lnTo>
                  <a:pt x="697" y="1982"/>
                </a:lnTo>
                <a:lnTo>
                  <a:pt x="696" y="1982"/>
                </a:lnTo>
                <a:lnTo>
                  <a:pt x="696" y="1981"/>
                </a:lnTo>
                <a:lnTo>
                  <a:pt x="696" y="1980"/>
                </a:lnTo>
                <a:lnTo>
                  <a:pt x="696" y="1979"/>
                </a:lnTo>
                <a:lnTo>
                  <a:pt x="696" y="1977"/>
                </a:lnTo>
                <a:lnTo>
                  <a:pt x="696" y="1976"/>
                </a:lnTo>
                <a:lnTo>
                  <a:pt x="696" y="1977"/>
                </a:lnTo>
                <a:lnTo>
                  <a:pt x="694" y="1977"/>
                </a:lnTo>
                <a:lnTo>
                  <a:pt x="696" y="1976"/>
                </a:lnTo>
                <a:lnTo>
                  <a:pt x="696" y="1975"/>
                </a:lnTo>
                <a:lnTo>
                  <a:pt x="694" y="1975"/>
                </a:lnTo>
                <a:lnTo>
                  <a:pt x="693" y="1974"/>
                </a:lnTo>
                <a:lnTo>
                  <a:pt x="693" y="1973"/>
                </a:lnTo>
                <a:lnTo>
                  <a:pt x="693" y="1972"/>
                </a:lnTo>
                <a:lnTo>
                  <a:pt x="692" y="1972"/>
                </a:lnTo>
                <a:lnTo>
                  <a:pt x="692" y="1971"/>
                </a:lnTo>
                <a:lnTo>
                  <a:pt x="692" y="1970"/>
                </a:lnTo>
                <a:lnTo>
                  <a:pt x="692" y="1968"/>
                </a:lnTo>
                <a:lnTo>
                  <a:pt x="692" y="1967"/>
                </a:lnTo>
                <a:lnTo>
                  <a:pt x="691" y="1967"/>
                </a:lnTo>
                <a:lnTo>
                  <a:pt x="691" y="1966"/>
                </a:lnTo>
                <a:lnTo>
                  <a:pt x="691" y="1965"/>
                </a:lnTo>
                <a:lnTo>
                  <a:pt x="690" y="1965"/>
                </a:lnTo>
                <a:lnTo>
                  <a:pt x="690" y="1964"/>
                </a:lnTo>
                <a:lnTo>
                  <a:pt x="690" y="1963"/>
                </a:lnTo>
                <a:lnTo>
                  <a:pt x="690" y="1962"/>
                </a:lnTo>
                <a:lnTo>
                  <a:pt x="689" y="1962"/>
                </a:lnTo>
                <a:lnTo>
                  <a:pt x="689" y="1960"/>
                </a:lnTo>
                <a:lnTo>
                  <a:pt x="690" y="1960"/>
                </a:lnTo>
                <a:lnTo>
                  <a:pt x="690" y="1959"/>
                </a:lnTo>
                <a:lnTo>
                  <a:pt x="690" y="1958"/>
                </a:lnTo>
                <a:lnTo>
                  <a:pt x="689" y="1958"/>
                </a:lnTo>
                <a:lnTo>
                  <a:pt x="689" y="1957"/>
                </a:lnTo>
                <a:lnTo>
                  <a:pt x="690" y="1957"/>
                </a:lnTo>
                <a:lnTo>
                  <a:pt x="690" y="1956"/>
                </a:lnTo>
                <a:lnTo>
                  <a:pt x="690" y="1955"/>
                </a:lnTo>
                <a:lnTo>
                  <a:pt x="689" y="1955"/>
                </a:lnTo>
                <a:lnTo>
                  <a:pt x="688" y="1955"/>
                </a:lnTo>
                <a:lnTo>
                  <a:pt x="688" y="1954"/>
                </a:lnTo>
                <a:lnTo>
                  <a:pt x="686" y="1954"/>
                </a:lnTo>
                <a:lnTo>
                  <a:pt x="686" y="1951"/>
                </a:lnTo>
                <a:lnTo>
                  <a:pt x="686" y="1950"/>
                </a:lnTo>
                <a:lnTo>
                  <a:pt x="688" y="1950"/>
                </a:lnTo>
                <a:lnTo>
                  <a:pt x="686" y="1949"/>
                </a:lnTo>
                <a:lnTo>
                  <a:pt x="686" y="1948"/>
                </a:lnTo>
                <a:lnTo>
                  <a:pt x="686" y="1947"/>
                </a:lnTo>
                <a:lnTo>
                  <a:pt x="685" y="1947"/>
                </a:lnTo>
                <a:lnTo>
                  <a:pt x="685" y="1946"/>
                </a:lnTo>
                <a:lnTo>
                  <a:pt x="685" y="1945"/>
                </a:lnTo>
                <a:lnTo>
                  <a:pt x="685" y="1943"/>
                </a:lnTo>
                <a:lnTo>
                  <a:pt x="685" y="1942"/>
                </a:lnTo>
                <a:lnTo>
                  <a:pt x="686" y="1942"/>
                </a:lnTo>
                <a:lnTo>
                  <a:pt x="686" y="1941"/>
                </a:lnTo>
                <a:lnTo>
                  <a:pt x="686" y="1940"/>
                </a:lnTo>
                <a:lnTo>
                  <a:pt x="686" y="1939"/>
                </a:lnTo>
                <a:lnTo>
                  <a:pt x="685" y="1939"/>
                </a:lnTo>
                <a:lnTo>
                  <a:pt x="685" y="1938"/>
                </a:lnTo>
                <a:lnTo>
                  <a:pt x="684" y="1938"/>
                </a:lnTo>
                <a:lnTo>
                  <a:pt x="684" y="1937"/>
                </a:lnTo>
                <a:lnTo>
                  <a:pt x="683" y="1937"/>
                </a:lnTo>
                <a:lnTo>
                  <a:pt x="683" y="1935"/>
                </a:lnTo>
                <a:lnTo>
                  <a:pt x="683" y="1934"/>
                </a:lnTo>
                <a:lnTo>
                  <a:pt x="682" y="1934"/>
                </a:lnTo>
                <a:lnTo>
                  <a:pt x="682" y="1933"/>
                </a:lnTo>
                <a:lnTo>
                  <a:pt x="681" y="1933"/>
                </a:lnTo>
                <a:lnTo>
                  <a:pt x="681" y="1932"/>
                </a:lnTo>
                <a:lnTo>
                  <a:pt x="680" y="1932"/>
                </a:lnTo>
                <a:lnTo>
                  <a:pt x="681" y="1932"/>
                </a:lnTo>
                <a:lnTo>
                  <a:pt x="680" y="1932"/>
                </a:lnTo>
                <a:lnTo>
                  <a:pt x="680" y="1931"/>
                </a:lnTo>
                <a:lnTo>
                  <a:pt x="681" y="1931"/>
                </a:lnTo>
                <a:lnTo>
                  <a:pt x="681" y="1930"/>
                </a:lnTo>
                <a:lnTo>
                  <a:pt x="681" y="1929"/>
                </a:lnTo>
                <a:lnTo>
                  <a:pt x="681" y="1928"/>
                </a:lnTo>
                <a:lnTo>
                  <a:pt x="680" y="1928"/>
                </a:lnTo>
                <a:lnTo>
                  <a:pt x="680" y="1926"/>
                </a:lnTo>
                <a:lnTo>
                  <a:pt x="679" y="1926"/>
                </a:lnTo>
                <a:lnTo>
                  <a:pt x="679" y="1925"/>
                </a:lnTo>
                <a:lnTo>
                  <a:pt x="679" y="1924"/>
                </a:lnTo>
                <a:lnTo>
                  <a:pt x="679" y="1923"/>
                </a:lnTo>
                <a:lnTo>
                  <a:pt x="679" y="1922"/>
                </a:lnTo>
                <a:lnTo>
                  <a:pt x="677" y="1922"/>
                </a:lnTo>
                <a:lnTo>
                  <a:pt x="677" y="1921"/>
                </a:lnTo>
                <a:lnTo>
                  <a:pt x="679" y="1921"/>
                </a:lnTo>
                <a:lnTo>
                  <a:pt x="677" y="1920"/>
                </a:lnTo>
                <a:lnTo>
                  <a:pt x="677" y="1918"/>
                </a:lnTo>
                <a:lnTo>
                  <a:pt x="677" y="1917"/>
                </a:lnTo>
                <a:lnTo>
                  <a:pt x="676" y="1916"/>
                </a:lnTo>
                <a:lnTo>
                  <a:pt x="675" y="1916"/>
                </a:lnTo>
                <a:lnTo>
                  <a:pt x="675" y="1915"/>
                </a:lnTo>
                <a:lnTo>
                  <a:pt x="676" y="1915"/>
                </a:lnTo>
                <a:lnTo>
                  <a:pt x="676" y="1914"/>
                </a:lnTo>
                <a:lnTo>
                  <a:pt x="675" y="1913"/>
                </a:lnTo>
                <a:lnTo>
                  <a:pt x="675" y="1912"/>
                </a:lnTo>
                <a:lnTo>
                  <a:pt x="675" y="1910"/>
                </a:lnTo>
                <a:lnTo>
                  <a:pt x="676" y="1910"/>
                </a:lnTo>
                <a:lnTo>
                  <a:pt x="676" y="1909"/>
                </a:lnTo>
                <a:lnTo>
                  <a:pt x="676" y="1908"/>
                </a:lnTo>
                <a:lnTo>
                  <a:pt x="676" y="1907"/>
                </a:lnTo>
                <a:lnTo>
                  <a:pt x="675" y="1906"/>
                </a:lnTo>
                <a:lnTo>
                  <a:pt x="675" y="1905"/>
                </a:lnTo>
                <a:lnTo>
                  <a:pt x="675" y="1904"/>
                </a:lnTo>
                <a:lnTo>
                  <a:pt x="675" y="1903"/>
                </a:lnTo>
                <a:lnTo>
                  <a:pt x="675" y="1900"/>
                </a:lnTo>
                <a:lnTo>
                  <a:pt x="675" y="1899"/>
                </a:lnTo>
                <a:lnTo>
                  <a:pt x="675" y="1898"/>
                </a:lnTo>
                <a:lnTo>
                  <a:pt x="675" y="1897"/>
                </a:lnTo>
                <a:lnTo>
                  <a:pt x="675" y="1896"/>
                </a:lnTo>
                <a:lnTo>
                  <a:pt x="675" y="1895"/>
                </a:lnTo>
                <a:lnTo>
                  <a:pt x="675" y="1893"/>
                </a:lnTo>
                <a:lnTo>
                  <a:pt x="676" y="1893"/>
                </a:lnTo>
                <a:lnTo>
                  <a:pt x="676" y="1892"/>
                </a:lnTo>
                <a:lnTo>
                  <a:pt x="675" y="1890"/>
                </a:lnTo>
                <a:lnTo>
                  <a:pt x="675" y="1889"/>
                </a:lnTo>
                <a:lnTo>
                  <a:pt x="674" y="1889"/>
                </a:lnTo>
                <a:lnTo>
                  <a:pt x="674" y="1888"/>
                </a:lnTo>
                <a:lnTo>
                  <a:pt x="674" y="1887"/>
                </a:lnTo>
                <a:lnTo>
                  <a:pt x="674" y="1886"/>
                </a:lnTo>
                <a:lnTo>
                  <a:pt x="674" y="1884"/>
                </a:lnTo>
                <a:lnTo>
                  <a:pt x="674" y="1883"/>
                </a:lnTo>
                <a:lnTo>
                  <a:pt x="674" y="1882"/>
                </a:lnTo>
                <a:lnTo>
                  <a:pt x="673" y="1882"/>
                </a:lnTo>
                <a:lnTo>
                  <a:pt x="674" y="1881"/>
                </a:lnTo>
                <a:lnTo>
                  <a:pt x="674" y="1880"/>
                </a:lnTo>
                <a:lnTo>
                  <a:pt x="674" y="1879"/>
                </a:lnTo>
                <a:lnTo>
                  <a:pt x="673" y="1879"/>
                </a:lnTo>
                <a:lnTo>
                  <a:pt x="674" y="1879"/>
                </a:lnTo>
                <a:lnTo>
                  <a:pt x="673" y="1878"/>
                </a:lnTo>
                <a:lnTo>
                  <a:pt x="674" y="1878"/>
                </a:lnTo>
                <a:lnTo>
                  <a:pt x="675" y="1876"/>
                </a:lnTo>
                <a:lnTo>
                  <a:pt x="675" y="1875"/>
                </a:lnTo>
                <a:lnTo>
                  <a:pt x="675" y="1874"/>
                </a:lnTo>
                <a:lnTo>
                  <a:pt x="674" y="1873"/>
                </a:lnTo>
                <a:lnTo>
                  <a:pt x="674" y="1872"/>
                </a:lnTo>
                <a:lnTo>
                  <a:pt x="674" y="1871"/>
                </a:lnTo>
                <a:lnTo>
                  <a:pt x="674" y="1870"/>
                </a:lnTo>
                <a:lnTo>
                  <a:pt x="673" y="1870"/>
                </a:lnTo>
                <a:lnTo>
                  <a:pt x="673" y="1868"/>
                </a:lnTo>
                <a:lnTo>
                  <a:pt x="673" y="1867"/>
                </a:lnTo>
                <a:lnTo>
                  <a:pt x="672" y="1867"/>
                </a:lnTo>
                <a:lnTo>
                  <a:pt x="672" y="1866"/>
                </a:lnTo>
                <a:lnTo>
                  <a:pt x="672" y="1865"/>
                </a:lnTo>
                <a:lnTo>
                  <a:pt x="672" y="1864"/>
                </a:lnTo>
                <a:lnTo>
                  <a:pt x="672" y="1863"/>
                </a:lnTo>
                <a:lnTo>
                  <a:pt x="672" y="1862"/>
                </a:lnTo>
                <a:lnTo>
                  <a:pt x="672" y="1861"/>
                </a:lnTo>
                <a:lnTo>
                  <a:pt x="672" y="1859"/>
                </a:lnTo>
                <a:lnTo>
                  <a:pt x="672" y="1858"/>
                </a:lnTo>
                <a:lnTo>
                  <a:pt x="671" y="1857"/>
                </a:lnTo>
                <a:lnTo>
                  <a:pt x="672" y="1857"/>
                </a:lnTo>
                <a:lnTo>
                  <a:pt x="671" y="1856"/>
                </a:lnTo>
                <a:lnTo>
                  <a:pt x="672" y="1856"/>
                </a:lnTo>
                <a:lnTo>
                  <a:pt x="672" y="1855"/>
                </a:lnTo>
                <a:lnTo>
                  <a:pt x="671" y="1855"/>
                </a:lnTo>
                <a:lnTo>
                  <a:pt x="670" y="1855"/>
                </a:lnTo>
                <a:lnTo>
                  <a:pt x="670" y="1854"/>
                </a:lnTo>
                <a:lnTo>
                  <a:pt x="670" y="1853"/>
                </a:lnTo>
                <a:lnTo>
                  <a:pt x="671" y="1853"/>
                </a:lnTo>
                <a:lnTo>
                  <a:pt x="672" y="1853"/>
                </a:lnTo>
                <a:lnTo>
                  <a:pt x="671" y="1853"/>
                </a:lnTo>
                <a:lnTo>
                  <a:pt x="672" y="1853"/>
                </a:lnTo>
                <a:lnTo>
                  <a:pt x="673" y="1853"/>
                </a:lnTo>
                <a:lnTo>
                  <a:pt x="673" y="1851"/>
                </a:lnTo>
                <a:lnTo>
                  <a:pt x="674" y="1851"/>
                </a:lnTo>
                <a:lnTo>
                  <a:pt x="674" y="1850"/>
                </a:lnTo>
                <a:lnTo>
                  <a:pt x="673" y="1850"/>
                </a:lnTo>
                <a:lnTo>
                  <a:pt x="674" y="1850"/>
                </a:lnTo>
                <a:lnTo>
                  <a:pt x="674" y="1849"/>
                </a:lnTo>
                <a:lnTo>
                  <a:pt x="675" y="1849"/>
                </a:lnTo>
                <a:lnTo>
                  <a:pt x="675" y="1848"/>
                </a:lnTo>
                <a:lnTo>
                  <a:pt x="675" y="1847"/>
                </a:lnTo>
                <a:lnTo>
                  <a:pt x="674" y="1847"/>
                </a:lnTo>
                <a:lnTo>
                  <a:pt x="674" y="1846"/>
                </a:lnTo>
                <a:lnTo>
                  <a:pt x="674" y="1845"/>
                </a:lnTo>
                <a:lnTo>
                  <a:pt x="673" y="1845"/>
                </a:lnTo>
                <a:lnTo>
                  <a:pt x="674" y="1843"/>
                </a:lnTo>
                <a:lnTo>
                  <a:pt x="673" y="1843"/>
                </a:lnTo>
                <a:lnTo>
                  <a:pt x="673" y="1842"/>
                </a:lnTo>
                <a:lnTo>
                  <a:pt x="672" y="1842"/>
                </a:lnTo>
                <a:lnTo>
                  <a:pt x="672" y="1841"/>
                </a:lnTo>
                <a:lnTo>
                  <a:pt x="673" y="1841"/>
                </a:lnTo>
                <a:lnTo>
                  <a:pt x="673" y="1840"/>
                </a:lnTo>
                <a:lnTo>
                  <a:pt x="672" y="1840"/>
                </a:lnTo>
                <a:lnTo>
                  <a:pt x="672" y="1839"/>
                </a:lnTo>
                <a:lnTo>
                  <a:pt x="673" y="1839"/>
                </a:lnTo>
                <a:lnTo>
                  <a:pt x="673" y="1838"/>
                </a:lnTo>
                <a:lnTo>
                  <a:pt x="673" y="1837"/>
                </a:lnTo>
                <a:lnTo>
                  <a:pt x="673" y="1836"/>
                </a:lnTo>
                <a:lnTo>
                  <a:pt x="673" y="1837"/>
                </a:lnTo>
                <a:lnTo>
                  <a:pt x="673" y="1836"/>
                </a:lnTo>
                <a:lnTo>
                  <a:pt x="672" y="1836"/>
                </a:lnTo>
                <a:lnTo>
                  <a:pt x="672" y="1834"/>
                </a:lnTo>
                <a:lnTo>
                  <a:pt x="673" y="1834"/>
                </a:lnTo>
                <a:lnTo>
                  <a:pt x="674" y="1834"/>
                </a:lnTo>
                <a:lnTo>
                  <a:pt x="674" y="1833"/>
                </a:lnTo>
                <a:lnTo>
                  <a:pt x="673" y="1833"/>
                </a:lnTo>
                <a:lnTo>
                  <a:pt x="673" y="1832"/>
                </a:lnTo>
                <a:lnTo>
                  <a:pt x="673" y="1831"/>
                </a:lnTo>
                <a:lnTo>
                  <a:pt x="673" y="1832"/>
                </a:lnTo>
                <a:lnTo>
                  <a:pt x="674" y="1832"/>
                </a:lnTo>
                <a:lnTo>
                  <a:pt x="674" y="1831"/>
                </a:lnTo>
                <a:lnTo>
                  <a:pt x="674" y="1830"/>
                </a:lnTo>
                <a:lnTo>
                  <a:pt x="674" y="1829"/>
                </a:lnTo>
                <a:lnTo>
                  <a:pt x="674" y="1828"/>
                </a:lnTo>
                <a:lnTo>
                  <a:pt x="675" y="1828"/>
                </a:lnTo>
                <a:lnTo>
                  <a:pt x="675" y="1826"/>
                </a:lnTo>
                <a:lnTo>
                  <a:pt x="675" y="1825"/>
                </a:lnTo>
                <a:lnTo>
                  <a:pt x="675" y="1824"/>
                </a:lnTo>
                <a:lnTo>
                  <a:pt x="676" y="1824"/>
                </a:lnTo>
                <a:lnTo>
                  <a:pt x="676" y="1823"/>
                </a:lnTo>
                <a:lnTo>
                  <a:pt x="675" y="1823"/>
                </a:lnTo>
                <a:lnTo>
                  <a:pt x="676" y="1823"/>
                </a:lnTo>
                <a:lnTo>
                  <a:pt x="675" y="1823"/>
                </a:lnTo>
                <a:lnTo>
                  <a:pt x="675" y="1822"/>
                </a:lnTo>
                <a:lnTo>
                  <a:pt x="676" y="1822"/>
                </a:lnTo>
                <a:lnTo>
                  <a:pt x="676" y="1821"/>
                </a:lnTo>
                <a:lnTo>
                  <a:pt x="676" y="1820"/>
                </a:lnTo>
                <a:lnTo>
                  <a:pt x="676" y="1818"/>
                </a:lnTo>
                <a:lnTo>
                  <a:pt x="676" y="1817"/>
                </a:lnTo>
                <a:lnTo>
                  <a:pt x="676" y="1816"/>
                </a:lnTo>
                <a:lnTo>
                  <a:pt x="676" y="1815"/>
                </a:lnTo>
                <a:lnTo>
                  <a:pt x="676" y="1814"/>
                </a:lnTo>
                <a:lnTo>
                  <a:pt x="676" y="1813"/>
                </a:lnTo>
                <a:lnTo>
                  <a:pt x="676" y="1812"/>
                </a:lnTo>
                <a:lnTo>
                  <a:pt x="676" y="1811"/>
                </a:lnTo>
                <a:lnTo>
                  <a:pt x="675" y="1811"/>
                </a:lnTo>
                <a:lnTo>
                  <a:pt x="676" y="1811"/>
                </a:lnTo>
                <a:lnTo>
                  <a:pt x="676" y="1809"/>
                </a:lnTo>
                <a:lnTo>
                  <a:pt x="676" y="1811"/>
                </a:lnTo>
                <a:lnTo>
                  <a:pt x="675" y="1811"/>
                </a:lnTo>
                <a:lnTo>
                  <a:pt x="675" y="1809"/>
                </a:lnTo>
                <a:lnTo>
                  <a:pt x="675" y="1808"/>
                </a:lnTo>
                <a:lnTo>
                  <a:pt x="675" y="1807"/>
                </a:lnTo>
                <a:lnTo>
                  <a:pt x="675" y="1806"/>
                </a:lnTo>
                <a:lnTo>
                  <a:pt x="676" y="1806"/>
                </a:lnTo>
                <a:lnTo>
                  <a:pt x="676" y="1805"/>
                </a:lnTo>
                <a:lnTo>
                  <a:pt x="676" y="1804"/>
                </a:lnTo>
                <a:lnTo>
                  <a:pt x="676" y="1803"/>
                </a:lnTo>
                <a:lnTo>
                  <a:pt x="677" y="1803"/>
                </a:lnTo>
                <a:lnTo>
                  <a:pt x="679" y="1803"/>
                </a:lnTo>
                <a:lnTo>
                  <a:pt x="680" y="1801"/>
                </a:lnTo>
                <a:lnTo>
                  <a:pt x="680" y="1800"/>
                </a:lnTo>
                <a:lnTo>
                  <a:pt x="680" y="1799"/>
                </a:lnTo>
                <a:lnTo>
                  <a:pt x="681" y="1798"/>
                </a:lnTo>
                <a:lnTo>
                  <a:pt x="680" y="1796"/>
                </a:lnTo>
                <a:lnTo>
                  <a:pt x="681" y="1796"/>
                </a:lnTo>
                <a:lnTo>
                  <a:pt x="681" y="1791"/>
                </a:lnTo>
                <a:lnTo>
                  <a:pt x="680" y="1790"/>
                </a:lnTo>
                <a:lnTo>
                  <a:pt x="681" y="1790"/>
                </a:lnTo>
                <a:lnTo>
                  <a:pt x="681" y="1788"/>
                </a:lnTo>
                <a:lnTo>
                  <a:pt x="681" y="1787"/>
                </a:lnTo>
                <a:lnTo>
                  <a:pt x="681" y="1786"/>
                </a:lnTo>
                <a:lnTo>
                  <a:pt x="681" y="1784"/>
                </a:lnTo>
                <a:lnTo>
                  <a:pt x="681" y="1783"/>
                </a:lnTo>
                <a:lnTo>
                  <a:pt x="681" y="1782"/>
                </a:lnTo>
                <a:lnTo>
                  <a:pt x="681" y="1781"/>
                </a:lnTo>
                <a:lnTo>
                  <a:pt x="682" y="1781"/>
                </a:lnTo>
                <a:lnTo>
                  <a:pt x="682" y="1780"/>
                </a:lnTo>
                <a:lnTo>
                  <a:pt x="681" y="1779"/>
                </a:lnTo>
                <a:lnTo>
                  <a:pt x="680" y="1779"/>
                </a:lnTo>
                <a:lnTo>
                  <a:pt x="675" y="1779"/>
                </a:lnTo>
                <a:lnTo>
                  <a:pt x="670" y="1780"/>
                </a:lnTo>
                <a:lnTo>
                  <a:pt x="670" y="1779"/>
                </a:lnTo>
                <a:lnTo>
                  <a:pt x="675" y="1779"/>
                </a:lnTo>
                <a:lnTo>
                  <a:pt x="680" y="1779"/>
                </a:lnTo>
                <a:lnTo>
                  <a:pt x="683" y="1778"/>
                </a:lnTo>
                <a:lnTo>
                  <a:pt x="693" y="1776"/>
                </a:lnTo>
                <a:lnTo>
                  <a:pt x="696" y="1776"/>
                </a:lnTo>
                <a:lnTo>
                  <a:pt x="697" y="1778"/>
                </a:lnTo>
                <a:lnTo>
                  <a:pt x="698" y="1776"/>
                </a:lnTo>
                <a:lnTo>
                  <a:pt x="699" y="1776"/>
                </a:lnTo>
                <a:lnTo>
                  <a:pt x="700" y="1775"/>
                </a:lnTo>
                <a:lnTo>
                  <a:pt x="702" y="1774"/>
                </a:lnTo>
                <a:lnTo>
                  <a:pt x="702" y="1773"/>
                </a:lnTo>
                <a:lnTo>
                  <a:pt x="702" y="1772"/>
                </a:lnTo>
                <a:lnTo>
                  <a:pt x="703" y="1771"/>
                </a:lnTo>
                <a:lnTo>
                  <a:pt x="703" y="1770"/>
                </a:lnTo>
                <a:lnTo>
                  <a:pt x="703" y="1767"/>
                </a:lnTo>
                <a:lnTo>
                  <a:pt x="705" y="1767"/>
                </a:lnTo>
                <a:lnTo>
                  <a:pt x="706" y="1773"/>
                </a:lnTo>
                <a:lnTo>
                  <a:pt x="707" y="1773"/>
                </a:lnTo>
                <a:lnTo>
                  <a:pt x="717" y="1772"/>
                </a:lnTo>
                <a:lnTo>
                  <a:pt x="718" y="1772"/>
                </a:lnTo>
                <a:lnTo>
                  <a:pt x="718" y="1771"/>
                </a:lnTo>
                <a:lnTo>
                  <a:pt x="718" y="1769"/>
                </a:lnTo>
                <a:lnTo>
                  <a:pt x="718" y="1767"/>
                </a:lnTo>
                <a:lnTo>
                  <a:pt x="717" y="1767"/>
                </a:lnTo>
                <a:lnTo>
                  <a:pt x="716" y="1766"/>
                </a:lnTo>
                <a:lnTo>
                  <a:pt x="710" y="1761"/>
                </a:lnTo>
                <a:lnTo>
                  <a:pt x="709" y="1761"/>
                </a:lnTo>
                <a:lnTo>
                  <a:pt x="708" y="1761"/>
                </a:lnTo>
                <a:lnTo>
                  <a:pt x="703" y="1762"/>
                </a:lnTo>
                <a:lnTo>
                  <a:pt x="703" y="1763"/>
                </a:lnTo>
                <a:lnTo>
                  <a:pt x="703" y="1764"/>
                </a:lnTo>
                <a:lnTo>
                  <a:pt x="702" y="1764"/>
                </a:lnTo>
                <a:lnTo>
                  <a:pt x="702" y="1762"/>
                </a:lnTo>
                <a:lnTo>
                  <a:pt x="702" y="1761"/>
                </a:lnTo>
                <a:lnTo>
                  <a:pt x="702" y="1759"/>
                </a:lnTo>
                <a:lnTo>
                  <a:pt x="703" y="1757"/>
                </a:lnTo>
                <a:lnTo>
                  <a:pt x="705" y="1756"/>
                </a:lnTo>
                <a:lnTo>
                  <a:pt x="705" y="1755"/>
                </a:lnTo>
                <a:lnTo>
                  <a:pt x="706" y="1755"/>
                </a:lnTo>
                <a:lnTo>
                  <a:pt x="709" y="1755"/>
                </a:lnTo>
                <a:lnTo>
                  <a:pt x="709" y="1754"/>
                </a:lnTo>
                <a:lnTo>
                  <a:pt x="710" y="1754"/>
                </a:lnTo>
                <a:lnTo>
                  <a:pt x="711" y="1754"/>
                </a:lnTo>
                <a:lnTo>
                  <a:pt x="711" y="1753"/>
                </a:lnTo>
                <a:lnTo>
                  <a:pt x="713" y="1754"/>
                </a:lnTo>
                <a:lnTo>
                  <a:pt x="713" y="1755"/>
                </a:lnTo>
                <a:lnTo>
                  <a:pt x="713" y="1756"/>
                </a:lnTo>
                <a:lnTo>
                  <a:pt x="714" y="1756"/>
                </a:lnTo>
                <a:lnTo>
                  <a:pt x="714" y="1757"/>
                </a:lnTo>
                <a:lnTo>
                  <a:pt x="715" y="1757"/>
                </a:lnTo>
                <a:lnTo>
                  <a:pt x="716" y="1757"/>
                </a:lnTo>
                <a:lnTo>
                  <a:pt x="716" y="1756"/>
                </a:lnTo>
                <a:lnTo>
                  <a:pt x="717" y="1756"/>
                </a:lnTo>
                <a:lnTo>
                  <a:pt x="717" y="1755"/>
                </a:lnTo>
                <a:lnTo>
                  <a:pt x="717" y="1754"/>
                </a:lnTo>
                <a:lnTo>
                  <a:pt x="717" y="1753"/>
                </a:lnTo>
                <a:lnTo>
                  <a:pt x="716" y="1753"/>
                </a:lnTo>
                <a:lnTo>
                  <a:pt x="716" y="1751"/>
                </a:lnTo>
                <a:lnTo>
                  <a:pt x="716" y="1750"/>
                </a:lnTo>
                <a:lnTo>
                  <a:pt x="718" y="1749"/>
                </a:lnTo>
                <a:lnTo>
                  <a:pt x="719" y="1749"/>
                </a:lnTo>
                <a:lnTo>
                  <a:pt x="720" y="1750"/>
                </a:lnTo>
                <a:lnTo>
                  <a:pt x="722" y="1751"/>
                </a:lnTo>
                <a:lnTo>
                  <a:pt x="722" y="1753"/>
                </a:lnTo>
                <a:lnTo>
                  <a:pt x="722" y="1754"/>
                </a:lnTo>
                <a:lnTo>
                  <a:pt x="722" y="1755"/>
                </a:lnTo>
                <a:lnTo>
                  <a:pt x="723" y="1756"/>
                </a:lnTo>
                <a:lnTo>
                  <a:pt x="724" y="1756"/>
                </a:lnTo>
                <a:lnTo>
                  <a:pt x="725" y="1756"/>
                </a:lnTo>
                <a:lnTo>
                  <a:pt x="726" y="1756"/>
                </a:lnTo>
                <a:lnTo>
                  <a:pt x="726" y="1755"/>
                </a:lnTo>
                <a:lnTo>
                  <a:pt x="727" y="1755"/>
                </a:lnTo>
                <a:lnTo>
                  <a:pt x="728" y="1756"/>
                </a:lnTo>
                <a:lnTo>
                  <a:pt x="728" y="1755"/>
                </a:lnTo>
                <a:lnTo>
                  <a:pt x="728" y="1754"/>
                </a:lnTo>
                <a:lnTo>
                  <a:pt x="729" y="1754"/>
                </a:lnTo>
                <a:lnTo>
                  <a:pt x="731" y="1754"/>
                </a:lnTo>
                <a:lnTo>
                  <a:pt x="732" y="1754"/>
                </a:lnTo>
                <a:lnTo>
                  <a:pt x="740" y="1756"/>
                </a:lnTo>
                <a:lnTo>
                  <a:pt x="742" y="1757"/>
                </a:lnTo>
                <a:lnTo>
                  <a:pt x="746" y="1758"/>
                </a:lnTo>
                <a:lnTo>
                  <a:pt x="749" y="1758"/>
                </a:lnTo>
                <a:lnTo>
                  <a:pt x="750" y="1759"/>
                </a:lnTo>
                <a:lnTo>
                  <a:pt x="750" y="1762"/>
                </a:lnTo>
                <a:lnTo>
                  <a:pt x="750" y="1763"/>
                </a:lnTo>
                <a:lnTo>
                  <a:pt x="751" y="1763"/>
                </a:lnTo>
                <a:lnTo>
                  <a:pt x="752" y="1763"/>
                </a:lnTo>
                <a:lnTo>
                  <a:pt x="753" y="1763"/>
                </a:lnTo>
                <a:lnTo>
                  <a:pt x="754" y="1763"/>
                </a:lnTo>
                <a:lnTo>
                  <a:pt x="755" y="1763"/>
                </a:lnTo>
                <a:lnTo>
                  <a:pt x="755" y="1762"/>
                </a:lnTo>
                <a:lnTo>
                  <a:pt x="755" y="1761"/>
                </a:lnTo>
                <a:lnTo>
                  <a:pt x="755" y="1759"/>
                </a:lnTo>
                <a:lnTo>
                  <a:pt x="758" y="1759"/>
                </a:lnTo>
                <a:lnTo>
                  <a:pt x="759" y="1759"/>
                </a:lnTo>
                <a:lnTo>
                  <a:pt x="760" y="1758"/>
                </a:lnTo>
                <a:lnTo>
                  <a:pt x="763" y="1757"/>
                </a:lnTo>
                <a:lnTo>
                  <a:pt x="765" y="1756"/>
                </a:lnTo>
                <a:lnTo>
                  <a:pt x="766" y="1755"/>
                </a:lnTo>
                <a:lnTo>
                  <a:pt x="766" y="1754"/>
                </a:lnTo>
                <a:lnTo>
                  <a:pt x="767" y="1751"/>
                </a:lnTo>
                <a:lnTo>
                  <a:pt x="766" y="1750"/>
                </a:lnTo>
                <a:lnTo>
                  <a:pt x="767" y="1750"/>
                </a:lnTo>
                <a:lnTo>
                  <a:pt x="767" y="1749"/>
                </a:lnTo>
                <a:lnTo>
                  <a:pt x="768" y="1749"/>
                </a:lnTo>
                <a:lnTo>
                  <a:pt x="770" y="1748"/>
                </a:lnTo>
                <a:lnTo>
                  <a:pt x="770" y="1747"/>
                </a:lnTo>
                <a:lnTo>
                  <a:pt x="770" y="1746"/>
                </a:lnTo>
                <a:lnTo>
                  <a:pt x="769" y="1746"/>
                </a:lnTo>
                <a:lnTo>
                  <a:pt x="768" y="1747"/>
                </a:lnTo>
                <a:lnTo>
                  <a:pt x="767" y="1746"/>
                </a:lnTo>
                <a:lnTo>
                  <a:pt x="767" y="1745"/>
                </a:lnTo>
                <a:lnTo>
                  <a:pt x="767" y="1742"/>
                </a:lnTo>
                <a:lnTo>
                  <a:pt x="766" y="1739"/>
                </a:lnTo>
                <a:lnTo>
                  <a:pt x="766" y="1737"/>
                </a:lnTo>
                <a:lnTo>
                  <a:pt x="765" y="1736"/>
                </a:lnTo>
                <a:lnTo>
                  <a:pt x="765" y="1734"/>
                </a:lnTo>
                <a:lnTo>
                  <a:pt x="765" y="1733"/>
                </a:lnTo>
                <a:lnTo>
                  <a:pt x="763" y="1732"/>
                </a:lnTo>
                <a:lnTo>
                  <a:pt x="763" y="1730"/>
                </a:lnTo>
                <a:lnTo>
                  <a:pt x="762" y="1729"/>
                </a:lnTo>
                <a:lnTo>
                  <a:pt x="761" y="1728"/>
                </a:lnTo>
                <a:lnTo>
                  <a:pt x="761" y="1726"/>
                </a:lnTo>
                <a:lnTo>
                  <a:pt x="761" y="1725"/>
                </a:lnTo>
                <a:lnTo>
                  <a:pt x="761" y="1723"/>
                </a:lnTo>
                <a:lnTo>
                  <a:pt x="761" y="1722"/>
                </a:lnTo>
                <a:lnTo>
                  <a:pt x="761" y="1720"/>
                </a:lnTo>
                <a:lnTo>
                  <a:pt x="762" y="1717"/>
                </a:lnTo>
                <a:lnTo>
                  <a:pt x="762" y="1716"/>
                </a:lnTo>
                <a:lnTo>
                  <a:pt x="762" y="1715"/>
                </a:lnTo>
                <a:lnTo>
                  <a:pt x="763" y="1715"/>
                </a:lnTo>
                <a:lnTo>
                  <a:pt x="763" y="1716"/>
                </a:lnTo>
                <a:lnTo>
                  <a:pt x="763" y="1717"/>
                </a:lnTo>
                <a:lnTo>
                  <a:pt x="763" y="1719"/>
                </a:lnTo>
                <a:lnTo>
                  <a:pt x="763" y="1720"/>
                </a:lnTo>
                <a:lnTo>
                  <a:pt x="765" y="1720"/>
                </a:lnTo>
                <a:lnTo>
                  <a:pt x="766" y="1720"/>
                </a:lnTo>
                <a:lnTo>
                  <a:pt x="766" y="1719"/>
                </a:lnTo>
                <a:lnTo>
                  <a:pt x="767" y="1719"/>
                </a:lnTo>
                <a:lnTo>
                  <a:pt x="767" y="1716"/>
                </a:lnTo>
                <a:lnTo>
                  <a:pt x="768" y="1714"/>
                </a:lnTo>
                <a:lnTo>
                  <a:pt x="767" y="1712"/>
                </a:lnTo>
                <a:lnTo>
                  <a:pt x="767" y="1711"/>
                </a:lnTo>
                <a:lnTo>
                  <a:pt x="766" y="1709"/>
                </a:lnTo>
                <a:lnTo>
                  <a:pt x="767" y="1709"/>
                </a:lnTo>
                <a:lnTo>
                  <a:pt x="768" y="1708"/>
                </a:lnTo>
                <a:lnTo>
                  <a:pt x="769" y="1708"/>
                </a:lnTo>
                <a:lnTo>
                  <a:pt x="769" y="1706"/>
                </a:lnTo>
                <a:lnTo>
                  <a:pt x="768" y="1705"/>
                </a:lnTo>
                <a:lnTo>
                  <a:pt x="767" y="1705"/>
                </a:lnTo>
                <a:lnTo>
                  <a:pt x="765" y="1703"/>
                </a:lnTo>
                <a:lnTo>
                  <a:pt x="763" y="1702"/>
                </a:lnTo>
                <a:lnTo>
                  <a:pt x="763" y="1700"/>
                </a:lnTo>
                <a:lnTo>
                  <a:pt x="765" y="1700"/>
                </a:lnTo>
                <a:lnTo>
                  <a:pt x="765" y="1698"/>
                </a:lnTo>
                <a:lnTo>
                  <a:pt x="766" y="1696"/>
                </a:lnTo>
                <a:lnTo>
                  <a:pt x="766" y="1695"/>
                </a:lnTo>
                <a:lnTo>
                  <a:pt x="767" y="1695"/>
                </a:lnTo>
                <a:lnTo>
                  <a:pt x="767" y="1694"/>
                </a:lnTo>
                <a:lnTo>
                  <a:pt x="767" y="1692"/>
                </a:lnTo>
                <a:lnTo>
                  <a:pt x="767" y="1689"/>
                </a:lnTo>
                <a:lnTo>
                  <a:pt x="767" y="1688"/>
                </a:lnTo>
                <a:lnTo>
                  <a:pt x="766" y="1687"/>
                </a:lnTo>
                <a:lnTo>
                  <a:pt x="766" y="1686"/>
                </a:lnTo>
                <a:lnTo>
                  <a:pt x="765" y="1686"/>
                </a:lnTo>
                <a:lnTo>
                  <a:pt x="763" y="1684"/>
                </a:lnTo>
                <a:lnTo>
                  <a:pt x="762" y="1684"/>
                </a:lnTo>
                <a:lnTo>
                  <a:pt x="760" y="1684"/>
                </a:lnTo>
                <a:lnTo>
                  <a:pt x="758" y="1684"/>
                </a:lnTo>
                <a:lnTo>
                  <a:pt x="755" y="1684"/>
                </a:lnTo>
                <a:lnTo>
                  <a:pt x="754" y="1686"/>
                </a:lnTo>
                <a:lnTo>
                  <a:pt x="753" y="1686"/>
                </a:lnTo>
                <a:lnTo>
                  <a:pt x="753" y="1687"/>
                </a:lnTo>
                <a:lnTo>
                  <a:pt x="753" y="1688"/>
                </a:lnTo>
                <a:lnTo>
                  <a:pt x="753" y="1689"/>
                </a:lnTo>
                <a:lnTo>
                  <a:pt x="754" y="1689"/>
                </a:lnTo>
                <a:lnTo>
                  <a:pt x="754" y="1690"/>
                </a:lnTo>
                <a:lnTo>
                  <a:pt x="755" y="1690"/>
                </a:lnTo>
                <a:lnTo>
                  <a:pt x="757" y="1690"/>
                </a:lnTo>
                <a:lnTo>
                  <a:pt x="759" y="1689"/>
                </a:lnTo>
                <a:lnTo>
                  <a:pt x="760" y="1689"/>
                </a:lnTo>
                <a:lnTo>
                  <a:pt x="761" y="1689"/>
                </a:lnTo>
                <a:lnTo>
                  <a:pt x="762" y="1689"/>
                </a:lnTo>
                <a:lnTo>
                  <a:pt x="762" y="1690"/>
                </a:lnTo>
                <a:lnTo>
                  <a:pt x="763" y="1691"/>
                </a:lnTo>
                <a:lnTo>
                  <a:pt x="762" y="1691"/>
                </a:lnTo>
                <a:lnTo>
                  <a:pt x="762" y="1692"/>
                </a:lnTo>
                <a:lnTo>
                  <a:pt x="761" y="1692"/>
                </a:lnTo>
                <a:lnTo>
                  <a:pt x="760" y="1694"/>
                </a:lnTo>
                <a:lnTo>
                  <a:pt x="758" y="1694"/>
                </a:lnTo>
                <a:lnTo>
                  <a:pt x="753" y="1695"/>
                </a:lnTo>
                <a:lnTo>
                  <a:pt x="752" y="1695"/>
                </a:lnTo>
                <a:lnTo>
                  <a:pt x="751" y="1695"/>
                </a:lnTo>
                <a:lnTo>
                  <a:pt x="750" y="1695"/>
                </a:lnTo>
                <a:lnTo>
                  <a:pt x="749" y="1694"/>
                </a:lnTo>
                <a:lnTo>
                  <a:pt x="748" y="1692"/>
                </a:lnTo>
                <a:lnTo>
                  <a:pt x="746" y="1691"/>
                </a:lnTo>
                <a:lnTo>
                  <a:pt x="746" y="1690"/>
                </a:lnTo>
                <a:lnTo>
                  <a:pt x="746" y="1688"/>
                </a:lnTo>
                <a:lnTo>
                  <a:pt x="745" y="1684"/>
                </a:lnTo>
                <a:lnTo>
                  <a:pt x="745" y="1683"/>
                </a:lnTo>
                <a:lnTo>
                  <a:pt x="745" y="1682"/>
                </a:lnTo>
                <a:lnTo>
                  <a:pt x="745" y="1681"/>
                </a:lnTo>
                <a:lnTo>
                  <a:pt x="745" y="1680"/>
                </a:lnTo>
                <a:lnTo>
                  <a:pt x="744" y="1679"/>
                </a:lnTo>
                <a:lnTo>
                  <a:pt x="744" y="1678"/>
                </a:lnTo>
                <a:lnTo>
                  <a:pt x="742" y="1673"/>
                </a:lnTo>
                <a:lnTo>
                  <a:pt x="742" y="1674"/>
                </a:lnTo>
                <a:lnTo>
                  <a:pt x="743" y="1678"/>
                </a:lnTo>
                <a:lnTo>
                  <a:pt x="743" y="1680"/>
                </a:lnTo>
                <a:lnTo>
                  <a:pt x="743" y="1681"/>
                </a:lnTo>
                <a:lnTo>
                  <a:pt x="743" y="1682"/>
                </a:lnTo>
                <a:lnTo>
                  <a:pt x="744" y="1687"/>
                </a:lnTo>
                <a:lnTo>
                  <a:pt x="744" y="1688"/>
                </a:lnTo>
                <a:lnTo>
                  <a:pt x="744" y="1689"/>
                </a:lnTo>
                <a:lnTo>
                  <a:pt x="741" y="1689"/>
                </a:lnTo>
                <a:lnTo>
                  <a:pt x="740" y="1690"/>
                </a:lnTo>
                <a:lnTo>
                  <a:pt x="739" y="1690"/>
                </a:lnTo>
                <a:lnTo>
                  <a:pt x="739" y="1691"/>
                </a:lnTo>
                <a:lnTo>
                  <a:pt x="739" y="1692"/>
                </a:lnTo>
                <a:lnTo>
                  <a:pt x="739" y="1694"/>
                </a:lnTo>
                <a:lnTo>
                  <a:pt x="737" y="1689"/>
                </a:lnTo>
                <a:lnTo>
                  <a:pt x="734" y="1689"/>
                </a:lnTo>
                <a:lnTo>
                  <a:pt x="734" y="1690"/>
                </a:lnTo>
                <a:lnTo>
                  <a:pt x="733" y="1690"/>
                </a:lnTo>
                <a:lnTo>
                  <a:pt x="732" y="1690"/>
                </a:lnTo>
                <a:lnTo>
                  <a:pt x="732" y="1691"/>
                </a:lnTo>
                <a:lnTo>
                  <a:pt x="731" y="1690"/>
                </a:lnTo>
                <a:lnTo>
                  <a:pt x="731" y="1689"/>
                </a:lnTo>
                <a:lnTo>
                  <a:pt x="729" y="1689"/>
                </a:lnTo>
                <a:lnTo>
                  <a:pt x="728" y="1689"/>
                </a:lnTo>
                <a:lnTo>
                  <a:pt x="728" y="1688"/>
                </a:lnTo>
                <a:lnTo>
                  <a:pt x="726" y="1688"/>
                </a:lnTo>
                <a:lnTo>
                  <a:pt x="726" y="1689"/>
                </a:lnTo>
                <a:lnTo>
                  <a:pt x="726" y="1688"/>
                </a:lnTo>
                <a:lnTo>
                  <a:pt x="726" y="1689"/>
                </a:lnTo>
                <a:lnTo>
                  <a:pt x="726" y="1692"/>
                </a:lnTo>
                <a:lnTo>
                  <a:pt x="725" y="1694"/>
                </a:lnTo>
                <a:lnTo>
                  <a:pt x="724" y="1695"/>
                </a:lnTo>
                <a:lnTo>
                  <a:pt x="724" y="1696"/>
                </a:lnTo>
                <a:lnTo>
                  <a:pt x="725" y="1696"/>
                </a:lnTo>
                <a:lnTo>
                  <a:pt x="724" y="1696"/>
                </a:lnTo>
                <a:lnTo>
                  <a:pt x="723" y="1696"/>
                </a:lnTo>
                <a:lnTo>
                  <a:pt x="724" y="1697"/>
                </a:lnTo>
                <a:lnTo>
                  <a:pt x="723" y="1697"/>
                </a:lnTo>
                <a:lnTo>
                  <a:pt x="723" y="1698"/>
                </a:lnTo>
                <a:lnTo>
                  <a:pt x="722" y="1702"/>
                </a:lnTo>
                <a:lnTo>
                  <a:pt x="723" y="1702"/>
                </a:lnTo>
                <a:lnTo>
                  <a:pt x="725" y="1700"/>
                </a:lnTo>
                <a:lnTo>
                  <a:pt x="724" y="1700"/>
                </a:lnTo>
                <a:lnTo>
                  <a:pt x="725" y="1699"/>
                </a:lnTo>
                <a:lnTo>
                  <a:pt x="726" y="1699"/>
                </a:lnTo>
                <a:lnTo>
                  <a:pt x="726" y="1698"/>
                </a:lnTo>
                <a:lnTo>
                  <a:pt x="727" y="1698"/>
                </a:lnTo>
                <a:lnTo>
                  <a:pt x="727" y="1699"/>
                </a:lnTo>
                <a:lnTo>
                  <a:pt x="726" y="1699"/>
                </a:lnTo>
                <a:lnTo>
                  <a:pt x="726" y="1700"/>
                </a:lnTo>
                <a:lnTo>
                  <a:pt x="725" y="1700"/>
                </a:lnTo>
                <a:lnTo>
                  <a:pt x="724" y="1702"/>
                </a:lnTo>
                <a:lnTo>
                  <a:pt x="723" y="1703"/>
                </a:lnTo>
                <a:lnTo>
                  <a:pt x="723" y="1705"/>
                </a:lnTo>
                <a:lnTo>
                  <a:pt x="723" y="1709"/>
                </a:lnTo>
                <a:lnTo>
                  <a:pt x="723" y="1712"/>
                </a:lnTo>
                <a:lnTo>
                  <a:pt x="723" y="1713"/>
                </a:lnTo>
                <a:lnTo>
                  <a:pt x="722" y="1714"/>
                </a:lnTo>
                <a:lnTo>
                  <a:pt x="720" y="1719"/>
                </a:lnTo>
                <a:lnTo>
                  <a:pt x="718" y="1723"/>
                </a:lnTo>
                <a:lnTo>
                  <a:pt x="718" y="1724"/>
                </a:lnTo>
                <a:lnTo>
                  <a:pt x="717" y="1724"/>
                </a:lnTo>
                <a:lnTo>
                  <a:pt x="716" y="1725"/>
                </a:lnTo>
                <a:lnTo>
                  <a:pt x="715" y="1728"/>
                </a:lnTo>
                <a:lnTo>
                  <a:pt x="710" y="1724"/>
                </a:lnTo>
                <a:lnTo>
                  <a:pt x="709" y="1723"/>
                </a:lnTo>
                <a:lnTo>
                  <a:pt x="709" y="1722"/>
                </a:lnTo>
                <a:lnTo>
                  <a:pt x="708" y="1721"/>
                </a:lnTo>
                <a:lnTo>
                  <a:pt x="708" y="1720"/>
                </a:lnTo>
                <a:lnTo>
                  <a:pt x="707" y="1716"/>
                </a:lnTo>
                <a:lnTo>
                  <a:pt x="706" y="1713"/>
                </a:lnTo>
                <a:lnTo>
                  <a:pt x="706" y="1711"/>
                </a:lnTo>
                <a:lnTo>
                  <a:pt x="706" y="1708"/>
                </a:lnTo>
                <a:lnTo>
                  <a:pt x="705" y="1705"/>
                </a:lnTo>
                <a:lnTo>
                  <a:pt x="703" y="1703"/>
                </a:lnTo>
                <a:lnTo>
                  <a:pt x="703" y="1702"/>
                </a:lnTo>
                <a:lnTo>
                  <a:pt x="702" y="1702"/>
                </a:lnTo>
                <a:lnTo>
                  <a:pt x="701" y="1700"/>
                </a:lnTo>
                <a:lnTo>
                  <a:pt x="701" y="1699"/>
                </a:lnTo>
                <a:lnTo>
                  <a:pt x="700" y="1699"/>
                </a:lnTo>
                <a:lnTo>
                  <a:pt x="699" y="1698"/>
                </a:lnTo>
                <a:lnTo>
                  <a:pt x="698" y="1698"/>
                </a:lnTo>
                <a:lnTo>
                  <a:pt x="697" y="1698"/>
                </a:lnTo>
                <a:lnTo>
                  <a:pt x="694" y="1697"/>
                </a:lnTo>
                <a:lnTo>
                  <a:pt x="693" y="1697"/>
                </a:lnTo>
                <a:lnTo>
                  <a:pt x="692" y="1697"/>
                </a:lnTo>
                <a:lnTo>
                  <a:pt x="691" y="1697"/>
                </a:lnTo>
                <a:lnTo>
                  <a:pt x="690" y="1697"/>
                </a:lnTo>
                <a:lnTo>
                  <a:pt x="690" y="1698"/>
                </a:lnTo>
                <a:lnTo>
                  <a:pt x="689" y="1698"/>
                </a:lnTo>
                <a:lnTo>
                  <a:pt x="688" y="1698"/>
                </a:lnTo>
                <a:lnTo>
                  <a:pt x="686" y="1698"/>
                </a:lnTo>
                <a:lnTo>
                  <a:pt x="686" y="1699"/>
                </a:lnTo>
                <a:lnTo>
                  <a:pt x="685" y="1700"/>
                </a:lnTo>
                <a:lnTo>
                  <a:pt x="684" y="1702"/>
                </a:lnTo>
                <a:lnTo>
                  <a:pt x="683" y="1703"/>
                </a:lnTo>
                <a:lnTo>
                  <a:pt x="682" y="1703"/>
                </a:lnTo>
                <a:lnTo>
                  <a:pt x="682" y="1704"/>
                </a:lnTo>
                <a:lnTo>
                  <a:pt x="682" y="1705"/>
                </a:lnTo>
                <a:lnTo>
                  <a:pt x="682" y="1706"/>
                </a:lnTo>
                <a:lnTo>
                  <a:pt x="682" y="1707"/>
                </a:lnTo>
                <a:lnTo>
                  <a:pt x="682" y="1708"/>
                </a:lnTo>
                <a:lnTo>
                  <a:pt x="682" y="1711"/>
                </a:lnTo>
                <a:lnTo>
                  <a:pt x="683" y="1712"/>
                </a:lnTo>
                <a:lnTo>
                  <a:pt x="684" y="1713"/>
                </a:lnTo>
                <a:lnTo>
                  <a:pt x="684" y="1714"/>
                </a:lnTo>
                <a:lnTo>
                  <a:pt x="684" y="1715"/>
                </a:lnTo>
                <a:lnTo>
                  <a:pt x="684" y="1716"/>
                </a:lnTo>
                <a:lnTo>
                  <a:pt x="685" y="1717"/>
                </a:lnTo>
                <a:lnTo>
                  <a:pt x="686" y="1717"/>
                </a:lnTo>
                <a:lnTo>
                  <a:pt x="686" y="1716"/>
                </a:lnTo>
                <a:lnTo>
                  <a:pt x="686" y="1715"/>
                </a:lnTo>
                <a:lnTo>
                  <a:pt x="686" y="1714"/>
                </a:lnTo>
                <a:lnTo>
                  <a:pt x="686" y="1713"/>
                </a:lnTo>
                <a:lnTo>
                  <a:pt x="686" y="1712"/>
                </a:lnTo>
                <a:lnTo>
                  <a:pt x="688" y="1712"/>
                </a:lnTo>
                <a:lnTo>
                  <a:pt x="689" y="1712"/>
                </a:lnTo>
                <a:lnTo>
                  <a:pt x="690" y="1713"/>
                </a:lnTo>
                <a:lnTo>
                  <a:pt x="690" y="1714"/>
                </a:lnTo>
                <a:lnTo>
                  <a:pt x="689" y="1716"/>
                </a:lnTo>
                <a:lnTo>
                  <a:pt x="690" y="1717"/>
                </a:lnTo>
                <a:lnTo>
                  <a:pt x="690" y="1719"/>
                </a:lnTo>
                <a:lnTo>
                  <a:pt x="690" y="1721"/>
                </a:lnTo>
                <a:lnTo>
                  <a:pt x="689" y="1721"/>
                </a:lnTo>
                <a:lnTo>
                  <a:pt x="688" y="1721"/>
                </a:lnTo>
                <a:lnTo>
                  <a:pt x="688" y="1720"/>
                </a:lnTo>
                <a:lnTo>
                  <a:pt x="686" y="1719"/>
                </a:lnTo>
                <a:lnTo>
                  <a:pt x="685" y="1719"/>
                </a:lnTo>
                <a:lnTo>
                  <a:pt x="685" y="1720"/>
                </a:lnTo>
                <a:lnTo>
                  <a:pt x="684" y="1722"/>
                </a:lnTo>
                <a:lnTo>
                  <a:pt x="684" y="1723"/>
                </a:lnTo>
                <a:lnTo>
                  <a:pt x="684" y="1728"/>
                </a:lnTo>
                <a:lnTo>
                  <a:pt x="686" y="1728"/>
                </a:lnTo>
                <a:lnTo>
                  <a:pt x="688" y="1728"/>
                </a:lnTo>
                <a:lnTo>
                  <a:pt x="689" y="1728"/>
                </a:lnTo>
                <a:lnTo>
                  <a:pt x="689" y="1726"/>
                </a:lnTo>
                <a:lnTo>
                  <a:pt x="689" y="1724"/>
                </a:lnTo>
                <a:lnTo>
                  <a:pt x="690" y="1724"/>
                </a:lnTo>
                <a:lnTo>
                  <a:pt x="691" y="1724"/>
                </a:lnTo>
                <a:lnTo>
                  <a:pt x="691" y="1725"/>
                </a:lnTo>
                <a:lnTo>
                  <a:pt x="692" y="1726"/>
                </a:lnTo>
                <a:lnTo>
                  <a:pt x="692" y="1728"/>
                </a:lnTo>
                <a:lnTo>
                  <a:pt x="692" y="1729"/>
                </a:lnTo>
                <a:lnTo>
                  <a:pt x="692" y="1730"/>
                </a:lnTo>
                <a:lnTo>
                  <a:pt x="691" y="1730"/>
                </a:lnTo>
                <a:lnTo>
                  <a:pt x="690" y="1730"/>
                </a:lnTo>
                <a:lnTo>
                  <a:pt x="690" y="1729"/>
                </a:lnTo>
                <a:lnTo>
                  <a:pt x="689" y="1729"/>
                </a:lnTo>
                <a:lnTo>
                  <a:pt x="686" y="1729"/>
                </a:lnTo>
                <a:lnTo>
                  <a:pt x="685" y="1729"/>
                </a:lnTo>
                <a:lnTo>
                  <a:pt x="684" y="1729"/>
                </a:lnTo>
                <a:lnTo>
                  <a:pt x="684" y="1731"/>
                </a:lnTo>
                <a:lnTo>
                  <a:pt x="685" y="1734"/>
                </a:lnTo>
                <a:lnTo>
                  <a:pt x="685" y="1737"/>
                </a:lnTo>
                <a:lnTo>
                  <a:pt x="686" y="1738"/>
                </a:lnTo>
                <a:lnTo>
                  <a:pt x="688" y="1740"/>
                </a:lnTo>
                <a:lnTo>
                  <a:pt x="688" y="1742"/>
                </a:lnTo>
                <a:lnTo>
                  <a:pt x="689" y="1742"/>
                </a:lnTo>
                <a:lnTo>
                  <a:pt x="690" y="1742"/>
                </a:lnTo>
                <a:lnTo>
                  <a:pt x="691" y="1742"/>
                </a:lnTo>
                <a:lnTo>
                  <a:pt x="692" y="1742"/>
                </a:lnTo>
                <a:lnTo>
                  <a:pt x="693" y="1741"/>
                </a:lnTo>
                <a:lnTo>
                  <a:pt x="693" y="1739"/>
                </a:lnTo>
                <a:lnTo>
                  <a:pt x="692" y="1737"/>
                </a:lnTo>
                <a:lnTo>
                  <a:pt x="692" y="1736"/>
                </a:lnTo>
                <a:lnTo>
                  <a:pt x="692" y="1734"/>
                </a:lnTo>
                <a:lnTo>
                  <a:pt x="693" y="1734"/>
                </a:lnTo>
                <a:lnTo>
                  <a:pt x="694" y="1734"/>
                </a:lnTo>
                <a:lnTo>
                  <a:pt x="696" y="1736"/>
                </a:lnTo>
                <a:lnTo>
                  <a:pt x="697" y="1737"/>
                </a:lnTo>
                <a:lnTo>
                  <a:pt x="697" y="1738"/>
                </a:lnTo>
                <a:lnTo>
                  <a:pt x="697" y="1739"/>
                </a:lnTo>
                <a:lnTo>
                  <a:pt x="697" y="1740"/>
                </a:lnTo>
                <a:lnTo>
                  <a:pt x="697" y="1741"/>
                </a:lnTo>
                <a:lnTo>
                  <a:pt x="696" y="1742"/>
                </a:lnTo>
                <a:lnTo>
                  <a:pt x="694" y="1744"/>
                </a:lnTo>
                <a:lnTo>
                  <a:pt x="694" y="1745"/>
                </a:lnTo>
                <a:lnTo>
                  <a:pt x="696" y="1745"/>
                </a:lnTo>
                <a:lnTo>
                  <a:pt x="696" y="1746"/>
                </a:lnTo>
                <a:lnTo>
                  <a:pt x="698" y="1747"/>
                </a:lnTo>
                <a:lnTo>
                  <a:pt x="699" y="1747"/>
                </a:lnTo>
                <a:lnTo>
                  <a:pt x="699" y="1746"/>
                </a:lnTo>
                <a:lnTo>
                  <a:pt x="700" y="1746"/>
                </a:lnTo>
                <a:lnTo>
                  <a:pt x="700" y="1747"/>
                </a:lnTo>
                <a:lnTo>
                  <a:pt x="701" y="1747"/>
                </a:lnTo>
                <a:lnTo>
                  <a:pt x="701" y="1748"/>
                </a:lnTo>
                <a:lnTo>
                  <a:pt x="701" y="1749"/>
                </a:lnTo>
                <a:lnTo>
                  <a:pt x="700" y="1750"/>
                </a:lnTo>
                <a:lnTo>
                  <a:pt x="700" y="1751"/>
                </a:lnTo>
                <a:lnTo>
                  <a:pt x="699" y="1751"/>
                </a:lnTo>
                <a:lnTo>
                  <a:pt x="698" y="1754"/>
                </a:lnTo>
                <a:lnTo>
                  <a:pt x="698" y="1755"/>
                </a:lnTo>
                <a:lnTo>
                  <a:pt x="697" y="1756"/>
                </a:lnTo>
                <a:lnTo>
                  <a:pt x="696" y="1758"/>
                </a:lnTo>
                <a:lnTo>
                  <a:pt x="696" y="1762"/>
                </a:lnTo>
                <a:lnTo>
                  <a:pt x="694" y="1763"/>
                </a:lnTo>
                <a:lnTo>
                  <a:pt x="693" y="1763"/>
                </a:lnTo>
                <a:lnTo>
                  <a:pt x="692" y="1762"/>
                </a:lnTo>
                <a:lnTo>
                  <a:pt x="693" y="1762"/>
                </a:lnTo>
                <a:lnTo>
                  <a:pt x="694" y="1762"/>
                </a:lnTo>
                <a:lnTo>
                  <a:pt x="694" y="1761"/>
                </a:lnTo>
                <a:lnTo>
                  <a:pt x="694" y="1759"/>
                </a:lnTo>
                <a:lnTo>
                  <a:pt x="693" y="1758"/>
                </a:lnTo>
                <a:lnTo>
                  <a:pt x="693" y="1757"/>
                </a:lnTo>
                <a:lnTo>
                  <a:pt x="693" y="1756"/>
                </a:lnTo>
                <a:lnTo>
                  <a:pt x="694" y="1755"/>
                </a:lnTo>
                <a:lnTo>
                  <a:pt x="696" y="1753"/>
                </a:lnTo>
                <a:lnTo>
                  <a:pt x="694" y="1751"/>
                </a:lnTo>
                <a:lnTo>
                  <a:pt x="693" y="1750"/>
                </a:lnTo>
                <a:lnTo>
                  <a:pt x="692" y="1749"/>
                </a:lnTo>
                <a:lnTo>
                  <a:pt x="691" y="1748"/>
                </a:lnTo>
                <a:lnTo>
                  <a:pt x="690" y="1748"/>
                </a:lnTo>
                <a:lnTo>
                  <a:pt x="689" y="1748"/>
                </a:lnTo>
                <a:lnTo>
                  <a:pt x="688" y="1749"/>
                </a:lnTo>
                <a:lnTo>
                  <a:pt x="688" y="1750"/>
                </a:lnTo>
                <a:lnTo>
                  <a:pt x="689" y="1750"/>
                </a:lnTo>
                <a:lnTo>
                  <a:pt x="690" y="1750"/>
                </a:lnTo>
                <a:lnTo>
                  <a:pt x="690" y="1751"/>
                </a:lnTo>
                <a:lnTo>
                  <a:pt x="689" y="1753"/>
                </a:lnTo>
                <a:lnTo>
                  <a:pt x="689" y="1754"/>
                </a:lnTo>
                <a:lnTo>
                  <a:pt x="688" y="1755"/>
                </a:lnTo>
                <a:lnTo>
                  <a:pt x="688" y="1757"/>
                </a:lnTo>
                <a:lnTo>
                  <a:pt x="688" y="1758"/>
                </a:lnTo>
                <a:lnTo>
                  <a:pt x="688" y="1759"/>
                </a:lnTo>
                <a:lnTo>
                  <a:pt x="686" y="1759"/>
                </a:lnTo>
                <a:lnTo>
                  <a:pt x="686" y="1763"/>
                </a:lnTo>
                <a:lnTo>
                  <a:pt x="688" y="1765"/>
                </a:lnTo>
                <a:lnTo>
                  <a:pt x="689" y="1766"/>
                </a:lnTo>
                <a:lnTo>
                  <a:pt x="690" y="1769"/>
                </a:lnTo>
                <a:lnTo>
                  <a:pt x="690" y="1770"/>
                </a:lnTo>
                <a:lnTo>
                  <a:pt x="691" y="1771"/>
                </a:lnTo>
                <a:lnTo>
                  <a:pt x="692" y="1771"/>
                </a:lnTo>
                <a:lnTo>
                  <a:pt x="693" y="1770"/>
                </a:lnTo>
                <a:lnTo>
                  <a:pt x="693" y="1769"/>
                </a:lnTo>
                <a:lnTo>
                  <a:pt x="693" y="1767"/>
                </a:lnTo>
                <a:lnTo>
                  <a:pt x="694" y="1767"/>
                </a:lnTo>
                <a:lnTo>
                  <a:pt x="696" y="1767"/>
                </a:lnTo>
                <a:lnTo>
                  <a:pt x="696" y="1769"/>
                </a:lnTo>
                <a:lnTo>
                  <a:pt x="696" y="1770"/>
                </a:lnTo>
                <a:lnTo>
                  <a:pt x="696" y="1771"/>
                </a:lnTo>
                <a:lnTo>
                  <a:pt x="694" y="1772"/>
                </a:lnTo>
                <a:lnTo>
                  <a:pt x="693" y="1772"/>
                </a:lnTo>
                <a:lnTo>
                  <a:pt x="691" y="1772"/>
                </a:lnTo>
                <a:lnTo>
                  <a:pt x="689" y="1773"/>
                </a:lnTo>
                <a:lnTo>
                  <a:pt x="686" y="1773"/>
                </a:lnTo>
                <a:lnTo>
                  <a:pt x="681" y="1774"/>
                </a:lnTo>
                <a:lnTo>
                  <a:pt x="679" y="1774"/>
                </a:lnTo>
                <a:lnTo>
                  <a:pt x="679" y="1773"/>
                </a:lnTo>
                <a:lnTo>
                  <a:pt x="679" y="1771"/>
                </a:lnTo>
                <a:lnTo>
                  <a:pt x="679" y="1770"/>
                </a:lnTo>
                <a:lnTo>
                  <a:pt x="680" y="1765"/>
                </a:lnTo>
                <a:lnTo>
                  <a:pt x="680" y="1764"/>
                </a:lnTo>
                <a:lnTo>
                  <a:pt x="680" y="1762"/>
                </a:lnTo>
                <a:lnTo>
                  <a:pt x="680" y="1757"/>
                </a:lnTo>
                <a:lnTo>
                  <a:pt x="680" y="1756"/>
                </a:lnTo>
                <a:lnTo>
                  <a:pt x="680" y="1754"/>
                </a:lnTo>
                <a:lnTo>
                  <a:pt x="680" y="1749"/>
                </a:lnTo>
                <a:lnTo>
                  <a:pt x="680" y="1748"/>
                </a:lnTo>
                <a:lnTo>
                  <a:pt x="680" y="1745"/>
                </a:lnTo>
                <a:lnTo>
                  <a:pt x="680" y="1740"/>
                </a:lnTo>
                <a:lnTo>
                  <a:pt x="680" y="1733"/>
                </a:lnTo>
                <a:lnTo>
                  <a:pt x="680" y="1730"/>
                </a:lnTo>
                <a:lnTo>
                  <a:pt x="680" y="1729"/>
                </a:lnTo>
                <a:lnTo>
                  <a:pt x="680" y="1726"/>
                </a:lnTo>
                <a:lnTo>
                  <a:pt x="679" y="1723"/>
                </a:lnTo>
                <a:lnTo>
                  <a:pt x="679" y="1722"/>
                </a:lnTo>
                <a:lnTo>
                  <a:pt x="679" y="1720"/>
                </a:lnTo>
                <a:lnTo>
                  <a:pt x="679" y="1719"/>
                </a:lnTo>
                <a:lnTo>
                  <a:pt x="679" y="1716"/>
                </a:lnTo>
                <a:lnTo>
                  <a:pt x="679" y="1715"/>
                </a:lnTo>
                <a:lnTo>
                  <a:pt x="679" y="1714"/>
                </a:lnTo>
                <a:lnTo>
                  <a:pt x="677" y="1713"/>
                </a:lnTo>
                <a:lnTo>
                  <a:pt x="677" y="1709"/>
                </a:lnTo>
                <a:lnTo>
                  <a:pt x="677" y="1708"/>
                </a:lnTo>
                <a:lnTo>
                  <a:pt x="677" y="1707"/>
                </a:lnTo>
                <a:lnTo>
                  <a:pt x="676" y="1702"/>
                </a:lnTo>
                <a:lnTo>
                  <a:pt x="675" y="1699"/>
                </a:lnTo>
                <a:lnTo>
                  <a:pt x="675" y="1698"/>
                </a:lnTo>
                <a:lnTo>
                  <a:pt x="674" y="1695"/>
                </a:lnTo>
                <a:lnTo>
                  <a:pt x="674" y="1694"/>
                </a:lnTo>
                <a:lnTo>
                  <a:pt x="674" y="1692"/>
                </a:lnTo>
                <a:lnTo>
                  <a:pt x="674" y="1690"/>
                </a:lnTo>
                <a:lnTo>
                  <a:pt x="673" y="1690"/>
                </a:lnTo>
                <a:lnTo>
                  <a:pt x="672" y="1686"/>
                </a:lnTo>
                <a:lnTo>
                  <a:pt x="672" y="1684"/>
                </a:lnTo>
                <a:lnTo>
                  <a:pt x="672" y="1683"/>
                </a:lnTo>
                <a:lnTo>
                  <a:pt x="671" y="1682"/>
                </a:lnTo>
                <a:lnTo>
                  <a:pt x="670" y="1679"/>
                </a:lnTo>
                <a:lnTo>
                  <a:pt x="670" y="1678"/>
                </a:lnTo>
                <a:lnTo>
                  <a:pt x="670" y="1677"/>
                </a:lnTo>
                <a:lnTo>
                  <a:pt x="668" y="1677"/>
                </a:lnTo>
                <a:lnTo>
                  <a:pt x="668" y="1675"/>
                </a:lnTo>
                <a:lnTo>
                  <a:pt x="667" y="1673"/>
                </a:lnTo>
                <a:lnTo>
                  <a:pt x="667" y="1672"/>
                </a:lnTo>
                <a:lnTo>
                  <a:pt x="666" y="1671"/>
                </a:lnTo>
                <a:lnTo>
                  <a:pt x="665" y="1669"/>
                </a:lnTo>
                <a:lnTo>
                  <a:pt x="664" y="1667"/>
                </a:lnTo>
                <a:lnTo>
                  <a:pt x="664" y="1666"/>
                </a:lnTo>
                <a:lnTo>
                  <a:pt x="663" y="1666"/>
                </a:lnTo>
                <a:lnTo>
                  <a:pt x="663" y="1665"/>
                </a:lnTo>
                <a:lnTo>
                  <a:pt x="662" y="1665"/>
                </a:lnTo>
                <a:lnTo>
                  <a:pt x="662" y="1664"/>
                </a:lnTo>
                <a:lnTo>
                  <a:pt x="660" y="1663"/>
                </a:lnTo>
                <a:lnTo>
                  <a:pt x="659" y="1662"/>
                </a:lnTo>
                <a:lnTo>
                  <a:pt x="658" y="1661"/>
                </a:lnTo>
                <a:lnTo>
                  <a:pt x="657" y="1659"/>
                </a:lnTo>
                <a:lnTo>
                  <a:pt x="657" y="1658"/>
                </a:lnTo>
                <a:lnTo>
                  <a:pt x="656" y="1658"/>
                </a:lnTo>
                <a:lnTo>
                  <a:pt x="655" y="1658"/>
                </a:lnTo>
                <a:lnTo>
                  <a:pt x="654" y="1658"/>
                </a:lnTo>
                <a:lnTo>
                  <a:pt x="654" y="1659"/>
                </a:lnTo>
                <a:lnTo>
                  <a:pt x="653" y="1659"/>
                </a:lnTo>
                <a:lnTo>
                  <a:pt x="651" y="1658"/>
                </a:lnTo>
                <a:lnTo>
                  <a:pt x="650" y="1657"/>
                </a:lnTo>
                <a:lnTo>
                  <a:pt x="649" y="1656"/>
                </a:lnTo>
                <a:lnTo>
                  <a:pt x="649" y="1655"/>
                </a:lnTo>
                <a:lnTo>
                  <a:pt x="648" y="1654"/>
                </a:lnTo>
                <a:lnTo>
                  <a:pt x="648" y="1653"/>
                </a:lnTo>
                <a:lnTo>
                  <a:pt x="648" y="1652"/>
                </a:lnTo>
                <a:lnTo>
                  <a:pt x="647" y="1650"/>
                </a:lnTo>
                <a:lnTo>
                  <a:pt x="647" y="1649"/>
                </a:lnTo>
                <a:lnTo>
                  <a:pt x="646" y="1649"/>
                </a:lnTo>
                <a:lnTo>
                  <a:pt x="646" y="1648"/>
                </a:lnTo>
                <a:lnTo>
                  <a:pt x="645" y="1647"/>
                </a:lnTo>
                <a:lnTo>
                  <a:pt x="645" y="1646"/>
                </a:lnTo>
                <a:lnTo>
                  <a:pt x="644" y="1646"/>
                </a:lnTo>
                <a:lnTo>
                  <a:pt x="642" y="1645"/>
                </a:lnTo>
                <a:lnTo>
                  <a:pt x="641" y="1644"/>
                </a:lnTo>
                <a:lnTo>
                  <a:pt x="640" y="1644"/>
                </a:lnTo>
                <a:lnTo>
                  <a:pt x="640" y="1642"/>
                </a:lnTo>
                <a:lnTo>
                  <a:pt x="640" y="1641"/>
                </a:lnTo>
                <a:lnTo>
                  <a:pt x="639" y="1640"/>
                </a:lnTo>
                <a:lnTo>
                  <a:pt x="639" y="1639"/>
                </a:lnTo>
                <a:lnTo>
                  <a:pt x="640" y="1639"/>
                </a:lnTo>
                <a:lnTo>
                  <a:pt x="640" y="1638"/>
                </a:lnTo>
                <a:lnTo>
                  <a:pt x="641" y="1638"/>
                </a:lnTo>
                <a:lnTo>
                  <a:pt x="640" y="1637"/>
                </a:lnTo>
                <a:lnTo>
                  <a:pt x="640" y="1636"/>
                </a:lnTo>
                <a:lnTo>
                  <a:pt x="639" y="1635"/>
                </a:lnTo>
                <a:lnTo>
                  <a:pt x="638" y="1633"/>
                </a:lnTo>
                <a:lnTo>
                  <a:pt x="637" y="1633"/>
                </a:lnTo>
                <a:lnTo>
                  <a:pt x="636" y="1635"/>
                </a:lnTo>
                <a:lnTo>
                  <a:pt x="636" y="1633"/>
                </a:lnTo>
                <a:lnTo>
                  <a:pt x="634" y="1633"/>
                </a:lnTo>
                <a:lnTo>
                  <a:pt x="634" y="1632"/>
                </a:lnTo>
                <a:lnTo>
                  <a:pt x="633" y="1632"/>
                </a:lnTo>
                <a:lnTo>
                  <a:pt x="633" y="1631"/>
                </a:lnTo>
                <a:lnTo>
                  <a:pt x="632" y="1631"/>
                </a:lnTo>
                <a:lnTo>
                  <a:pt x="632" y="1630"/>
                </a:lnTo>
                <a:lnTo>
                  <a:pt x="631" y="1630"/>
                </a:lnTo>
                <a:lnTo>
                  <a:pt x="630" y="1630"/>
                </a:lnTo>
                <a:lnTo>
                  <a:pt x="630" y="1629"/>
                </a:lnTo>
                <a:lnTo>
                  <a:pt x="629" y="1628"/>
                </a:lnTo>
                <a:lnTo>
                  <a:pt x="628" y="1628"/>
                </a:lnTo>
                <a:lnTo>
                  <a:pt x="628" y="1627"/>
                </a:lnTo>
                <a:lnTo>
                  <a:pt x="627" y="1627"/>
                </a:lnTo>
                <a:lnTo>
                  <a:pt x="627" y="1625"/>
                </a:lnTo>
                <a:lnTo>
                  <a:pt x="625" y="1625"/>
                </a:lnTo>
                <a:lnTo>
                  <a:pt x="625" y="1624"/>
                </a:lnTo>
                <a:lnTo>
                  <a:pt x="625" y="1623"/>
                </a:lnTo>
                <a:lnTo>
                  <a:pt x="627" y="1622"/>
                </a:lnTo>
                <a:lnTo>
                  <a:pt x="627" y="1620"/>
                </a:lnTo>
                <a:lnTo>
                  <a:pt x="627" y="1619"/>
                </a:lnTo>
                <a:lnTo>
                  <a:pt x="627" y="1617"/>
                </a:lnTo>
                <a:lnTo>
                  <a:pt x="627" y="1616"/>
                </a:lnTo>
                <a:lnTo>
                  <a:pt x="628" y="1615"/>
                </a:lnTo>
                <a:lnTo>
                  <a:pt x="628" y="1614"/>
                </a:lnTo>
                <a:lnTo>
                  <a:pt x="627" y="1614"/>
                </a:lnTo>
                <a:lnTo>
                  <a:pt x="627" y="1612"/>
                </a:lnTo>
                <a:lnTo>
                  <a:pt x="625" y="1610"/>
                </a:lnTo>
                <a:lnTo>
                  <a:pt x="625" y="1607"/>
                </a:lnTo>
                <a:lnTo>
                  <a:pt x="624" y="1605"/>
                </a:lnTo>
                <a:lnTo>
                  <a:pt x="624" y="1604"/>
                </a:lnTo>
                <a:lnTo>
                  <a:pt x="624" y="1603"/>
                </a:lnTo>
                <a:lnTo>
                  <a:pt x="624" y="1602"/>
                </a:lnTo>
                <a:lnTo>
                  <a:pt x="623" y="1600"/>
                </a:lnTo>
                <a:lnTo>
                  <a:pt x="622" y="1599"/>
                </a:lnTo>
                <a:lnTo>
                  <a:pt x="623" y="1598"/>
                </a:lnTo>
                <a:lnTo>
                  <a:pt x="623" y="1597"/>
                </a:lnTo>
                <a:lnTo>
                  <a:pt x="623" y="1596"/>
                </a:lnTo>
                <a:lnTo>
                  <a:pt x="623" y="1595"/>
                </a:lnTo>
                <a:lnTo>
                  <a:pt x="624" y="1595"/>
                </a:lnTo>
                <a:lnTo>
                  <a:pt x="624" y="1594"/>
                </a:lnTo>
                <a:lnTo>
                  <a:pt x="624" y="1592"/>
                </a:lnTo>
                <a:lnTo>
                  <a:pt x="623" y="1590"/>
                </a:lnTo>
                <a:lnTo>
                  <a:pt x="624" y="1590"/>
                </a:lnTo>
                <a:lnTo>
                  <a:pt x="623" y="1590"/>
                </a:lnTo>
                <a:lnTo>
                  <a:pt x="623" y="1589"/>
                </a:lnTo>
                <a:lnTo>
                  <a:pt x="623" y="1586"/>
                </a:lnTo>
                <a:lnTo>
                  <a:pt x="623" y="1585"/>
                </a:lnTo>
                <a:lnTo>
                  <a:pt x="623" y="1583"/>
                </a:lnTo>
                <a:lnTo>
                  <a:pt x="623" y="1582"/>
                </a:lnTo>
                <a:lnTo>
                  <a:pt x="623" y="1581"/>
                </a:lnTo>
                <a:lnTo>
                  <a:pt x="623" y="1580"/>
                </a:lnTo>
                <a:lnTo>
                  <a:pt x="623" y="1579"/>
                </a:lnTo>
                <a:lnTo>
                  <a:pt x="624" y="1578"/>
                </a:lnTo>
                <a:lnTo>
                  <a:pt x="624" y="1577"/>
                </a:lnTo>
                <a:lnTo>
                  <a:pt x="624" y="1575"/>
                </a:lnTo>
                <a:lnTo>
                  <a:pt x="624" y="1574"/>
                </a:lnTo>
                <a:lnTo>
                  <a:pt x="625" y="1574"/>
                </a:lnTo>
                <a:lnTo>
                  <a:pt x="625" y="1573"/>
                </a:lnTo>
                <a:lnTo>
                  <a:pt x="627" y="1573"/>
                </a:lnTo>
                <a:lnTo>
                  <a:pt x="628" y="1572"/>
                </a:lnTo>
                <a:lnTo>
                  <a:pt x="629" y="1572"/>
                </a:lnTo>
                <a:lnTo>
                  <a:pt x="629" y="1571"/>
                </a:lnTo>
                <a:lnTo>
                  <a:pt x="629" y="1570"/>
                </a:lnTo>
                <a:lnTo>
                  <a:pt x="630" y="1569"/>
                </a:lnTo>
                <a:lnTo>
                  <a:pt x="629" y="1569"/>
                </a:lnTo>
                <a:lnTo>
                  <a:pt x="629" y="1567"/>
                </a:lnTo>
                <a:lnTo>
                  <a:pt x="629" y="1566"/>
                </a:lnTo>
                <a:lnTo>
                  <a:pt x="629" y="1565"/>
                </a:lnTo>
                <a:lnTo>
                  <a:pt x="629" y="1564"/>
                </a:lnTo>
                <a:lnTo>
                  <a:pt x="630" y="1564"/>
                </a:lnTo>
                <a:lnTo>
                  <a:pt x="631" y="1564"/>
                </a:lnTo>
                <a:lnTo>
                  <a:pt x="632" y="1564"/>
                </a:lnTo>
                <a:lnTo>
                  <a:pt x="632" y="1563"/>
                </a:lnTo>
                <a:lnTo>
                  <a:pt x="633" y="1563"/>
                </a:lnTo>
                <a:lnTo>
                  <a:pt x="633" y="1562"/>
                </a:lnTo>
                <a:lnTo>
                  <a:pt x="634" y="1562"/>
                </a:lnTo>
                <a:lnTo>
                  <a:pt x="634" y="1561"/>
                </a:lnTo>
                <a:lnTo>
                  <a:pt x="634" y="1560"/>
                </a:lnTo>
                <a:lnTo>
                  <a:pt x="636" y="1560"/>
                </a:lnTo>
                <a:lnTo>
                  <a:pt x="637" y="1558"/>
                </a:lnTo>
                <a:lnTo>
                  <a:pt x="638" y="1557"/>
                </a:lnTo>
                <a:lnTo>
                  <a:pt x="639" y="1556"/>
                </a:lnTo>
                <a:lnTo>
                  <a:pt x="639" y="1555"/>
                </a:lnTo>
                <a:lnTo>
                  <a:pt x="640" y="1555"/>
                </a:lnTo>
                <a:lnTo>
                  <a:pt x="641" y="1556"/>
                </a:lnTo>
                <a:lnTo>
                  <a:pt x="641" y="1557"/>
                </a:lnTo>
                <a:lnTo>
                  <a:pt x="642" y="1557"/>
                </a:lnTo>
                <a:lnTo>
                  <a:pt x="644" y="1558"/>
                </a:lnTo>
                <a:lnTo>
                  <a:pt x="644" y="1557"/>
                </a:lnTo>
                <a:lnTo>
                  <a:pt x="645" y="1557"/>
                </a:lnTo>
                <a:lnTo>
                  <a:pt x="646" y="1558"/>
                </a:lnTo>
                <a:lnTo>
                  <a:pt x="646" y="1560"/>
                </a:lnTo>
                <a:lnTo>
                  <a:pt x="646" y="1558"/>
                </a:lnTo>
                <a:lnTo>
                  <a:pt x="646" y="1557"/>
                </a:lnTo>
                <a:lnTo>
                  <a:pt x="646" y="1558"/>
                </a:lnTo>
                <a:lnTo>
                  <a:pt x="647" y="1558"/>
                </a:lnTo>
                <a:lnTo>
                  <a:pt x="647" y="1560"/>
                </a:lnTo>
                <a:lnTo>
                  <a:pt x="648" y="1560"/>
                </a:lnTo>
                <a:lnTo>
                  <a:pt x="649" y="1560"/>
                </a:lnTo>
                <a:lnTo>
                  <a:pt x="649" y="1561"/>
                </a:lnTo>
                <a:lnTo>
                  <a:pt x="650" y="1561"/>
                </a:lnTo>
                <a:lnTo>
                  <a:pt x="651" y="1562"/>
                </a:lnTo>
                <a:lnTo>
                  <a:pt x="653" y="1562"/>
                </a:lnTo>
                <a:lnTo>
                  <a:pt x="653" y="1561"/>
                </a:lnTo>
                <a:lnTo>
                  <a:pt x="654" y="1561"/>
                </a:lnTo>
                <a:lnTo>
                  <a:pt x="655" y="1562"/>
                </a:lnTo>
                <a:lnTo>
                  <a:pt x="656" y="1562"/>
                </a:lnTo>
                <a:lnTo>
                  <a:pt x="657" y="1561"/>
                </a:lnTo>
                <a:lnTo>
                  <a:pt x="658" y="1561"/>
                </a:lnTo>
                <a:lnTo>
                  <a:pt x="658" y="1560"/>
                </a:lnTo>
                <a:lnTo>
                  <a:pt x="659" y="1560"/>
                </a:lnTo>
                <a:lnTo>
                  <a:pt x="659" y="1558"/>
                </a:lnTo>
                <a:lnTo>
                  <a:pt x="659" y="1557"/>
                </a:lnTo>
                <a:lnTo>
                  <a:pt x="660" y="1557"/>
                </a:lnTo>
                <a:lnTo>
                  <a:pt x="660" y="1556"/>
                </a:lnTo>
                <a:lnTo>
                  <a:pt x="662" y="1555"/>
                </a:lnTo>
                <a:lnTo>
                  <a:pt x="663" y="1555"/>
                </a:lnTo>
                <a:lnTo>
                  <a:pt x="663" y="1554"/>
                </a:lnTo>
                <a:lnTo>
                  <a:pt x="664" y="1554"/>
                </a:lnTo>
                <a:lnTo>
                  <a:pt x="665" y="1553"/>
                </a:lnTo>
                <a:lnTo>
                  <a:pt x="666" y="1550"/>
                </a:lnTo>
                <a:lnTo>
                  <a:pt x="667" y="1549"/>
                </a:lnTo>
                <a:lnTo>
                  <a:pt x="668" y="1547"/>
                </a:lnTo>
                <a:lnTo>
                  <a:pt x="670" y="1545"/>
                </a:lnTo>
                <a:lnTo>
                  <a:pt x="671" y="1544"/>
                </a:lnTo>
                <a:lnTo>
                  <a:pt x="672" y="1541"/>
                </a:lnTo>
                <a:lnTo>
                  <a:pt x="672" y="1540"/>
                </a:lnTo>
                <a:lnTo>
                  <a:pt x="673" y="1538"/>
                </a:lnTo>
                <a:lnTo>
                  <a:pt x="674" y="1536"/>
                </a:lnTo>
                <a:lnTo>
                  <a:pt x="675" y="1533"/>
                </a:lnTo>
                <a:lnTo>
                  <a:pt x="675" y="1532"/>
                </a:lnTo>
                <a:lnTo>
                  <a:pt x="676" y="1528"/>
                </a:lnTo>
                <a:lnTo>
                  <a:pt x="676" y="1527"/>
                </a:lnTo>
                <a:lnTo>
                  <a:pt x="677" y="1523"/>
                </a:lnTo>
                <a:lnTo>
                  <a:pt x="677" y="1521"/>
                </a:lnTo>
                <a:lnTo>
                  <a:pt x="679" y="1520"/>
                </a:lnTo>
                <a:lnTo>
                  <a:pt x="679" y="1519"/>
                </a:lnTo>
                <a:lnTo>
                  <a:pt x="679" y="1518"/>
                </a:lnTo>
                <a:lnTo>
                  <a:pt x="679" y="1516"/>
                </a:lnTo>
                <a:lnTo>
                  <a:pt x="679" y="1515"/>
                </a:lnTo>
                <a:lnTo>
                  <a:pt x="679" y="1514"/>
                </a:lnTo>
                <a:lnTo>
                  <a:pt x="680" y="1514"/>
                </a:lnTo>
                <a:lnTo>
                  <a:pt x="680" y="1511"/>
                </a:lnTo>
                <a:lnTo>
                  <a:pt x="680" y="1510"/>
                </a:lnTo>
                <a:lnTo>
                  <a:pt x="680" y="1508"/>
                </a:lnTo>
                <a:lnTo>
                  <a:pt x="681" y="1508"/>
                </a:lnTo>
                <a:lnTo>
                  <a:pt x="680" y="1508"/>
                </a:lnTo>
                <a:lnTo>
                  <a:pt x="680" y="1507"/>
                </a:lnTo>
                <a:lnTo>
                  <a:pt x="681" y="1507"/>
                </a:lnTo>
                <a:lnTo>
                  <a:pt x="682" y="1506"/>
                </a:lnTo>
                <a:lnTo>
                  <a:pt x="682" y="1505"/>
                </a:lnTo>
                <a:lnTo>
                  <a:pt x="683" y="1504"/>
                </a:lnTo>
                <a:lnTo>
                  <a:pt x="683" y="1503"/>
                </a:lnTo>
                <a:lnTo>
                  <a:pt x="683" y="1502"/>
                </a:lnTo>
                <a:lnTo>
                  <a:pt x="683" y="1499"/>
                </a:lnTo>
                <a:lnTo>
                  <a:pt x="684" y="1499"/>
                </a:lnTo>
                <a:lnTo>
                  <a:pt x="684" y="1498"/>
                </a:lnTo>
                <a:lnTo>
                  <a:pt x="684" y="1496"/>
                </a:lnTo>
                <a:lnTo>
                  <a:pt x="684" y="1494"/>
                </a:lnTo>
                <a:lnTo>
                  <a:pt x="684" y="1490"/>
                </a:lnTo>
                <a:lnTo>
                  <a:pt x="683" y="1488"/>
                </a:lnTo>
                <a:lnTo>
                  <a:pt x="683" y="1486"/>
                </a:lnTo>
                <a:lnTo>
                  <a:pt x="682" y="1483"/>
                </a:lnTo>
                <a:lnTo>
                  <a:pt x="682" y="1481"/>
                </a:lnTo>
                <a:lnTo>
                  <a:pt x="681" y="1480"/>
                </a:lnTo>
                <a:lnTo>
                  <a:pt x="681" y="1478"/>
                </a:lnTo>
                <a:lnTo>
                  <a:pt x="681" y="1477"/>
                </a:lnTo>
                <a:lnTo>
                  <a:pt x="681" y="1473"/>
                </a:lnTo>
                <a:lnTo>
                  <a:pt x="680" y="1472"/>
                </a:lnTo>
                <a:lnTo>
                  <a:pt x="680" y="1466"/>
                </a:lnTo>
                <a:lnTo>
                  <a:pt x="680" y="1465"/>
                </a:lnTo>
                <a:lnTo>
                  <a:pt x="680" y="1462"/>
                </a:lnTo>
                <a:lnTo>
                  <a:pt x="680" y="1461"/>
                </a:lnTo>
                <a:lnTo>
                  <a:pt x="680" y="1460"/>
                </a:lnTo>
                <a:lnTo>
                  <a:pt x="680" y="1458"/>
                </a:lnTo>
                <a:lnTo>
                  <a:pt x="680" y="1456"/>
                </a:lnTo>
                <a:lnTo>
                  <a:pt x="680" y="1453"/>
                </a:lnTo>
                <a:lnTo>
                  <a:pt x="680" y="1449"/>
                </a:lnTo>
                <a:lnTo>
                  <a:pt x="680" y="1447"/>
                </a:lnTo>
                <a:lnTo>
                  <a:pt x="679" y="1441"/>
                </a:lnTo>
                <a:lnTo>
                  <a:pt x="679" y="1438"/>
                </a:lnTo>
                <a:lnTo>
                  <a:pt x="679" y="1437"/>
                </a:lnTo>
                <a:lnTo>
                  <a:pt x="677" y="1430"/>
                </a:lnTo>
                <a:lnTo>
                  <a:pt x="677" y="1429"/>
                </a:lnTo>
                <a:lnTo>
                  <a:pt x="676" y="1426"/>
                </a:lnTo>
                <a:lnTo>
                  <a:pt x="675" y="1424"/>
                </a:lnTo>
                <a:lnTo>
                  <a:pt x="675" y="1420"/>
                </a:lnTo>
                <a:lnTo>
                  <a:pt x="674" y="1419"/>
                </a:lnTo>
                <a:lnTo>
                  <a:pt x="674" y="1416"/>
                </a:lnTo>
                <a:lnTo>
                  <a:pt x="673" y="1414"/>
                </a:lnTo>
                <a:lnTo>
                  <a:pt x="672" y="1412"/>
                </a:lnTo>
                <a:lnTo>
                  <a:pt x="671" y="1407"/>
                </a:lnTo>
                <a:lnTo>
                  <a:pt x="670" y="1407"/>
                </a:lnTo>
                <a:lnTo>
                  <a:pt x="670" y="1406"/>
                </a:lnTo>
                <a:lnTo>
                  <a:pt x="670" y="1405"/>
                </a:lnTo>
                <a:lnTo>
                  <a:pt x="670" y="1402"/>
                </a:lnTo>
                <a:lnTo>
                  <a:pt x="668" y="1399"/>
                </a:lnTo>
                <a:lnTo>
                  <a:pt x="668" y="1398"/>
                </a:lnTo>
                <a:lnTo>
                  <a:pt x="668" y="1396"/>
                </a:lnTo>
                <a:lnTo>
                  <a:pt x="668" y="1391"/>
                </a:lnTo>
                <a:lnTo>
                  <a:pt x="668" y="1389"/>
                </a:lnTo>
                <a:lnTo>
                  <a:pt x="668" y="1388"/>
                </a:lnTo>
                <a:lnTo>
                  <a:pt x="667" y="1385"/>
                </a:lnTo>
                <a:lnTo>
                  <a:pt x="667" y="1380"/>
                </a:lnTo>
                <a:lnTo>
                  <a:pt x="667" y="1378"/>
                </a:lnTo>
                <a:lnTo>
                  <a:pt x="667" y="1376"/>
                </a:lnTo>
                <a:lnTo>
                  <a:pt x="667" y="1374"/>
                </a:lnTo>
                <a:lnTo>
                  <a:pt x="666" y="1374"/>
                </a:lnTo>
                <a:lnTo>
                  <a:pt x="666" y="1373"/>
                </a:lnTo>
                <a:lnTo>
                  <a:pt x="666" y="1368"/>
                </a:lnTo>
                <a:lnTo>
                  <a:pt x="666" y="1364"/>
                </a:lnTo>
                <a:lnTo>
                  <a:pt x="665" y="1363"/>
                </a:lnTo>
                <a:lnTo>
                  <a:pt x="665" y="1362"/>
                </a:lnTo>
                <a:lnTo>
                  <a:pt x="665" y="1361"/>
                </a:lnTo>
                <a:lnTo>
                  <a:pt x="665" y="1360"/>
                </a:lnTo>
                <a:lnTo>
                  <a:pt x="665" y="1359"/>
                </a:lnTo>
                <a:lnTo>
                  <a:pt x="664" y="1357"/>
                </a:lnTo>
                <a:lnTo>
                  <a:pt x="663" y="1353"/>
                </a:lnTo>
                <a:lnTo>
                  <a:pt x="663" y="1352"/>
                </a:lnTo>
                <a:lnTo>
                  <a:pt x="662" y="1347"/>
                </a:lnTo>
                <a:lnTo>
                  <a:pt x="662" y="1346"/>
                </a:lnTo>
                <a:lnTo>
                  <a:pt x="662" y="1345"/>
                </a:lnTo>
                <a:lnTo>
                  <a:pt x="662" y="1346"/>
                </a:lnTo>
                <a:lnTo>
                  <a:pt x="662" y="1345"/>
                </a:lnTo>
                <a:lnTo>
                  <a:pt x="662" y="1341"/>
                </a:lnTo>
                <a:lnTo>
                  <a:pt x="662" y="1340"/>
                </a:lnTo>
                <a:lnTo>
                  <a:pt x="660" y="1340"/>
                </a:lnTo>
                <a:lnTo>
                  <a:pt x="660" y="1339"/>
                </a:lnTo>
                <a:lnTo>
                  <a:pt x="660" y="1338"/>
                </a:lnTo>
                <a:lnTo>
                  <a:pt x="660" y="1337"/>
                </a:lnTo>
                <a:lnTo>
                  <a:pt x="660" y="1336"/>
                </a:lnTo>
                <a:lnTo>
                  <a:pt x="660" y="1335"/>
                </a:lnTo>
                <a:lnTo>
                  <a:pt x="659" y="1335"/>
                </a:lnTo>
                <a:lnTo>
                  <a:pt x="659" y="1334"/>
                </a:lnTo>
                <a:lnTo>
                  <a:pt x="659" y="1332"/>
                </a:lnTo>
                <a:lnTo>
                  <a:pt x="659" y="1331"/>
                </a:lnTo>
                <a:lnTo>
                  <a:pt x="658" y="1331"/>
                </a:lnTo>
                <a:lnTo>
                  <a:pt x="658" y="1330"/>
                </a:lnTo>
                <a:lnTo>
                  <a:pt x="658" y="1329"/>
                </a:lnTo>
                <a:lnTo>
                  <a:pt x="658" y="1328"/>
                </a:lnTo>
                <a:lnTo>
                  <a:pt x="657" y="1328"/>
                </a:lnTo>
                <a:lnTo>
                  <a:pt x="657" y="1327"/>
                </a:lnTo>
                <a:lnTo>
                  <a:pt x="657" y="1326"/>
                </a:lnTo>
                <a:lnTo>
                  <a:pt x="656" y="1326"/>
                </a:lnTo>
                <a:lnTo>
                  <a:pt x="656" y="1324"/>
                </a:lnTo>
                <a:lnTo>
                  <a:pt x="656" y="1323"/>
                </a:lnTo>
                <a:lnTo>
                  <a:pt x="656" y="1322"/>
                </a:lnTo>
                <a:lnTo>
                  <a:pt x="656" y="1321"/>
                </a:lnTo>
                <a:lnTo>
                  <a:pt x="656" y="1320"/>
                </a:lnTo>
                <a:lnTo>
                  <a:pt x="655" y="1320"/>
                </a:lnTo>
                <a:lnTo>
                  <a:pt x="655" y="1319"/>
                </a:lnTo>
                <a:lnTo>
                  <a:pt x="655" y="1318"/>
                </a:lnTo>
                <a:lnTo>
                  <a:pt x="654" y="1318"/>
                </a:lnTo>
                <a:lnTo>
                  <a:pt x="654" y="1316"/>
                </a:lnTo>
                <a:lnTo>
                  <a:pt x="654" y="1315"/>
                </a:lnTo>
                <a:lnTo>
                  <a:pt x="654" y="1314"/>
                </a:lnTo>
                <a:lnTo>
                  <a:pt x="653" y="1314"/>
                </a:lnTo>
                <a:lnTo>
                  <a:pt x="653" y="1313"/>
                </a:lnTo>
                <a:lnTo>
                  <a:pt x="653" y="1312"/>
                </a:lnTo>
                <a:lnTo>
                  <a:pt x="653" y="1311"/>
                </a:lnTo>
                <a:lnTo>
                  <a:pt x="653" y="1310"/>
                </a:lnTo>
                <a:lnTo>
                  <a:pt x="651" y="1310"/>
                </a:lnTo>
                <a:lnTo>
                  <a:pt x="651" y="1309"/>
                </a:lnTo>
                <a:lnTo>
                  <a:pt x="651" y="1307"/>
                </a:lnTo>
                <a:lnTo>
                  <a:pt x="651" y="1306"/>
                </a:lnTo>
                <a:lnTo>
                  <a:pt x="651" y="1305"/>
                </a:lnTo>
                <a:lnTo>
                  <a:pt x="651" y="1304"/>
                </a:lnTo>
                <a:lnTo>
                  <a:pt x="650" y="1304"/>
                </a:lnTo>
                <a:lnTo>
                  <a:pt x="650" y="1303"/>
                </a:lnTo>
                <a:lnTo>
                  <a:pt x="650" y="1302"/>
                </a:lnTo>
                <a:lnTo>
                  <a:pt x="650" y="1301"/>
                </a:lnTo>
                <a:lnTo>
                  <a:pt x="650" y="1299"/>
                </a:lnTo>
                <a:lnTo>
                  <a:pt x="650" y="1298"/>
                </a:lnTo>
                <a:lnTo>
                  <a:pt x="650" y="1297"/>
                </a:lnTo>
                <a:lnTo>
                  <a:pt x="650" y="1296"/>
                </a:lnTo>
                <a:lnTo>
                  <a:pt x="650" y="1295"/>
                </a:lnTo>
                <a:lnTo>
                  <a:pt x="650" y="1294"/>
                </a:lnTo>
                <a:lnTo>
                  <a:pt x="650" y="1293"/>
                </a:lnTo>
                <a:lnTo>
                  <a:pt x="649" y="1289"/>
                </a:lnTo>
                <a:lnTo>
                  <a:pt x="649" y="1288"/>
                </a:lnTo>
                <a:lnTo>
                  <a:pt x="649" y="1287"/>
                </a:lnTo>
                <a:lnTo>
                  <a:pt x="649" y="1286"/>
                </a:lnTo>
                <a:lnTo>
                  <a:pt x="649" y="1285"/>
                </a:lnTo>
                <a:lnTo>
                  <a:pt x="649" y="1284"/>
                </a:lnTo>
                <a:lnTo>
                  <a:pt x="649" y="1282"/>
                </a:lnTo>
                <a:lnTo>
                  <a:pt x="649" y="1281"/>
                </a:lnTo>
                <a:lnTo>
                  <a:pt x="649" y="1280"/>
                </a:lnTo>
                <a:lnTo>
                  <a:pt x="648" y="1279"/>
                </a:lnTo>
                <a:lnTo>
                  <a:pt x="648" y="1278"/>
                </a:lnTo>
                <a:lnTo>
                  <a:pt x="648" y="1277"/>
                </a:lnTo>
                <a:lnTo>
                  <a:pt x="648" y="1276"/>
                </a:lnTo>
                <a:lnTo>
                  <a:pt x="648" y="1274"/>
                </a:lnTo>
                <a:lnTo>
                  <a:pt x="648" y="1273"/>
                </a:lnTo>
                <a:lnTo>
                  <a:pt x="648" y="1272"/>
                </a:lnTo>
                <a:lnTo>
                  <a:pt x="647" y="1271"/>
                </a:lnTo>
                <a:lnTo>
                  <a:pt x="647" y="1269"/>
                </a:lnTo>
                <a:lnTo>
                  <a:pt x="647" y="1268"/>
                </a:lnTo>
                <a:lnTo>
                  <a:pt x="647" y="1267"/>
                </a:lnTo>
                <a:lnTo>
                  <a:pt x="647" y="1265"/>
                </a:lnTo>
                <a:lnTo>
                  <a:pt x="646" y="1265"/>
                </a:lnTo>
                <a:lnTo>
                  <a:pt x="646" y="1264"/>
                </a:lnTo>
                <a:lnTo>
                  <a:pt x="646" y="1263"/>
                </a:lnTo>
                <a:lnTo>
                  <a:pt x="646" y="1262"/>
                </a:lnTo>
                <a:lnTo>
                  <a:pt x="645" y="1260"/>
                </a:lnTo>
                <a:lnTo>
                  <a:pt x="645" y="1259"/>
                </a:lnTo>
                <a:lnTo>
                  <a:pt x="644" y="1259"/>
                </a:lnTo>
                <a:lnTo>
                  <a:pt x="644" y="1257"/>
                </a:lnTo>
                <a:lnTo>
                  <a:pt x="644" y="1256"/>
                </a:lnTo>
                <a:lnTo>
                  <a:pt x="642" y="1255"/>
                </a:lnTo>
                <a:lnTo>
                  <a:pt x="642" y="1254"/>
                </a:lnTo>
                <a:lnTo>
                  <a:pt x="642" y="1253"/>
                </a:lnTo>
                <a:lnTo>
                  <a:pt x="642" y="1252"/>
                </a:lnTo>
                <a:lnTo>
                  <a:pt x="642" y="1251"/>
                </a:lnTo>
                <a:lnTo>
                  <a:pt x="642" y="1249"/>
                </a:lnTo>
                <a:lnTo>
                  <a:pt x="641" y="1249"/>
                </a:lnTo>
                <a:lnTo>
                  <a:pt x="642" y="1249"/>
                </a:lnTo>
                <a:lnTo>
                  <a:pt x="641" y="1248"/>
                </a:lnTo>
                <a:lnTo>
                  <a:pt x="641" y="1246"/>
                </a:lnTo>
                <a:lnTo>
                  <a:pt x="641" y="1245"/>
                </a:lnTo>
                <a:lnTo>
                  <a:pt x="640" y="1245"/>
                </a:lnTo>
                <a:lnTo>
                  <a:pt x="640" y="1244"/>
                </a:lnTo>
                <a:lnTo>
                  <a:pt x="640" y="1243"/>
                </a:lnTo>
                <a:lnTo>
                  <a:pt x="641" y="1243"/>
                </a:lnTo>
                <a:lnTo>
                  <a:pt x="640" y="1242"/>
                </a:lnTo>
                <a:lnTo>
                  <a:pt x="640" y="1240"/>
                </a:lnTo>
                <a:lnTo>
                  <a:pt x="640" y="1239"/>
                </a:lnTo>
                <a:lnTo>
                  <a:pt x="640" y="1238"/>
                </a:lnTo>
                <a:lnTo>
                  <a:pt x="640" y="1237"/>
                </a:lnTo>
                <a:lnTo>
                  <a:pt x="640" y="1236"/>
                </a:lnTo>
                <a:lnTo>
                  <a:pt x="640" y="1234"/>
                </a:lnTo>
                <a:lnTo>
                  <a:pt x="639" y="1232"/>
                </a:lnTo>
                <a:lnTo>
                  <a:pt x="639" y="1231"/>
                </a:lnTo>
                <a:lnTo>
                  <a:pt x="639" y="1230"/>
                </a:lnTo>
                <a:lnTo>
                  <a:pt x="639" y="1229"/>
                </a:lnTo>
                <a:lnTo>
                  <a:pt x="639" y="1228"/>
                </a:lnTo>
                <a:lnTo>
                  <a:pt x="638" y="1227"/>
                </a:lnTo>
                <a:lnTo>
                  <a:pt x="638" y="1226"/>
                </a:lnTo>
                <a:lnTo>
                  <a:pt x="638" y="1225"/>
                </a:lnTo>
                <a:lnTo>
                  <a:pt x="638" y="1223"/>
                </a:lnTo>
                <a:lnTo>
                  <a:pt x="637" y="1221"/>
                </a:lnTo>
                <a:lnTo>
                  <a:pt x="637" y="1220"/>
                </a:lnTo>
                <a:lnTo>
                  <a:pt x="637" y="1219"/>
                </a:lnTo>
                <a:lnTo>
                  <a:pt x="637" y="1218"/>
                </a:lnTo>
                <a:lnTo>
                  <a:pt x="636" y="1214"/>
                </a:lnTo>
                <a:lnTo>
                  <a:pt x="634" y="1211"/>
                </a:lnTo>
                <a:lnTo>
                  <a:pt x="634" y="1209"/>
                </a:lnTo>
                <a:lnTo>
                  <a:pt x="633" y="1209"/>
                </a:lnTo>
                <a:lnTo>
                  <a:pt x="633" y="1207"/>
                </a:lnTo>
                <a:lnTo>
                  <a:pt x="633" y="1206"/>
                </a:lnTo>
                <a:lnTo>
                  <a:pt x="632" y="1206"/>
                </a:lnTo>
                <a:lnTo>
                  <a:pt x="632" y="1205"/>
                </a:lnTo>
                <a:lnTo>
                  <a:pt x="631" y="1204"/>
                </a:lnTo>
                <a:lnTo>
                  <a:pt x="631" y="1203"/>
                </a:lnTo>
                <a:lnTo>
                  <a:pt x="630" y="1201"/>
                </a:lnTo>
                <a:lnTo>
                  <a:pt x="630" y="1198"/>
                </a:lnTo>
                <a:lnTo>
                  <a:pt x="630" y="1197"/>
                </a:lnTo>
                <a:lnTo>
                  <a:pt x="630" y="1196"/>
                </a:lnTo>
                <a:lnTo>
                  <a:pt x="630" y="1195"/>
                </a:lnTo>
                <a:lnTo>
                  <a:pt x="630" y="1190"/>
                </a:lnTo>
                <a:lnTo>
                  <a:pt x="629" y="1189"/>
                </a:lnTo>
                <a:lnTo>
                  <a:pt x="629" y="1187"/>
                </a:lnTo>
                <a:lnTo>
                  <a:pt x="629" y="1186"/>
                </a:lnTo>
                <a:lnTo>
                  <a:pt x="629" y="1185"/>
                </a:lnTo>
                <a:lnTo>
                  <a:pt x="629" y="1184"/>
                </a:lnTo>
                <a:lnTo>
                  <a:pt x="629" y="1182"/>
                </a:lnTo>
                <a:lnTo>
                  <a:pt x="629" y="1181"/>
                </a:lnTo>
                <a:lnTo>
                  <a:pt x="628" y="1180"/>
                </a:lnTo>
                <a:lnTo>
                  <a:pt x="628" y="1178"/>
                </a:lnTo>
                <a:lnTo>
                  <a:pt x="628" y="1177"/>
                </a:lnTo>
                <a:lnTo>
                  <a:pt x="628" y="1176"/>
                </a:lnTo>
                <a:lnTo>
                  <a:pt x="627" y="1175"/>
                </a:lnTo>
                <a:lnTo>
                  <a:pt x="627" y="1173"/>
                </a:lnTo>
                <a:lnTo>
                  <a:pt x="625" y="1171"/>
                </a:lnTo>
                <a:lnTo>
                  <a:pt x="624" y="1169"/>
                </a:lnTo>
                <a:lnTo>
                  <a:pt x="624" y="1168"/>
                </a:lnTo>
                <a:lnTo>
                  <a:pt x="623" y="1167"/>
                </a:lnTo>
                <a:lnTo>
                  <a:pt x="623" y="1165"/>
                </a:lnTo>
                <a:lnTo>
                  <a:pt x="623" y="1164"/>
                </a:lnTo>
                <a:lnTo>
                  <a:pt x="622" y="1164"/>
                </a:lnTo>
                <a:lnTo>
                  <a:pt x="622" y="1163"/>
                </a:lnTo>
                <a:lnTo>
                  <a:pt x="621" y="1163"/>
                </a:lnTo>
                <a:lnTo>
                  <a:pt x="621" y="1162"/>
                </a:lnTo>
                <a:lnTo>
                  <a:pt x="620" y="1160"/>
                </a:lnTo>
                <a:lnTo>
                  <a:pt x="620" y="1157"/>
                </a:lnTo>
                <a:lnTo>
                  <a:pt x="619" y="1157"/>
                </a:lnTo>
                <a:lnTo>
                  <a:pt x="619" y="1156"/>
                </a:lnTo>
                <a:lnTo>
                  <a:pt x="617" y="1154"/>
                </a:lnTo>
                <a:lnTo>
                  <a:pt x="616" y="1153"/>
                </a:lnTo>
                <a:lnTo>
                  <a:pt x="616" y="1152"/>
                </a:lnTo>
                <a:lnTo>
                  <a:pt x="616" y="1151"/>
                </a:lnTo>
                <a:lnTo>
                  <a:pt x="616" y="1150"/>
                </a:lnTo>
                <a:lnTo>
                  <a:pt x="615" y="1150"/>
                </a:lnTo>
                <a:lnTo>
                  <a:pt x="615" y="1148"/>
                </a:lnTo>
                <a:lnTo>
                  <a:pt x="614" y="1147"/>
                </a:lnTo>
                <a:lnTo>
                  <a:pt x="614" y="1146"/>
                </a:lnTo>
                <a:lnTo>
                  <a:pt x="614" y="1144"/>
                </a:lnTo>
                <a:lnTo>
                  <a:pt x="613" y="1143"/>
                </a:lnTo>
                <a:lnTo>
                  <a:pt x="612" y="1142"/>
                </a:lnTo>
                <a:lnTo>
                  <a:pt x="612" y="1140"/>
                </a:lnTo>
                <a:lnTo>
                  <a:pt x="611" y="1139"/>
                </a:lnTo>
                <a:lnTo>
                  <a:pt x="611" y="1137"/>
                </a:lnTo>
                <a:lnTo>
                  <a:pt x="610" y="1136"/>
                </a:lnTo>
                <a:lnTo>
                  <a:pt x="610" y="1135"/>
                </a:lnTo>
                <a:lnTo>
                  <a:pt x="608" y="1133"/>
                </a:lnTo>
                <a:lnTo>
                  <a:pt x="607" y="1129"/>
                </a:lnTo>
                <a:lnTo>
                  <a:pt x="606" y="1128"/>
                </a:lnTo>
                <a:lnTo>
                  <a:pt x="605" y="1127"/>
                </a:lnTo>
                <a:lnTo>
                  <a:pt x="605" y="1125"/>
                </a:lnTo>
                <a:lnTo>
                  <a:pt x="604" y="1123"/>
                </a:lnTo>
                <a:lnTo>
                  <a:pt x="603" y="1122"/>
                </a:lnTo>
                <a:lnTo>
                  <a:pt x="602" y="1121"/>
                </a:lnTo>
                <a:lnTo>
                  <a:pt x="601" y="1120"/>
                </a:lnTo>
                <a:lnTo>
                  <a:pt x="599" y="1120"/>
                </a:lnTo>
                <a:lnTo>
                  <a:pt x="598" y="1120"/>
                </a:lnTo>
                <a:lnTo>
                  <a:pt x="598" y="1119"/>
                </a:lnTo>
                <a:lnTo>
                  <a:pt x="597" y="1118"/>
                </a:lnTo>
                <a:lnTo>
                  <a:pt x="596" y="1117"/>
                </a:lnTo>
                <a:lnTo>
                  <a:pt x="596" y="1115"/>
                </a:lnTo>
                <a:lnTo>
                  <a:pt x="595" y="1114"/>
                </a:lnTo>
                <a:lnTo>
                  <a:pt x="595" y="1113"/>
                </a:lnTo>
                <a:lnTo>
                  <a:pt x="595" y="1112"/>
                </a:lnTo>
                <a:lnTo>
                  <a:pt x="595" y="1111"/>
                </a:lnTo>
                <a:lnTo>
                  <a:pt x="594" y="1110"/>
                </a:lnTo>
                <a:lnTo>
                  <a:pt x="594" y="1109"/>
                </a:lnTo>
                <a:lnTo>
                  <a:pt x="594" y="1108"/>
                </a:lnTo>
                <a:lnTo>
                  <a:pt x="594" y="1106"/>
                </a:lnTo>
                <a:lnTo>
                  <a:pt x="594" y="1105"/>
                </a:lnTo>
                <a:lnTo>
                  <a:pt x="593" y="1104"/>
                </a:lnTo>
                <a:lnTo>
                  <a:pt x="593" y="1103"/>
                </a:lnTo>
                <a:lnTo>
                  <a:pt x="593" y="1102"/>
                </a:lnTo>
                <a:lnTo>
                  <a:pt x="593" y="1101"/>
                </a:lnTo>
                <a:lnTo>
                  <a:pt x="593" y="1100"/>
                </a:lnTo>
                <a:lnTo>
                  <a:pt x="593" y="1098"/>
                </a:lnTo>
                <a:lnTo>
                  <a:pt x="591" y="1097"/>
                </a:lnTo>
                <a:lnTo>
                  <a:pt x="591" y="1096"/>
                </a:lnTo>
                <a:lnTo>
                  <a:pt x="591" y="1095"/>
                </a:lnTo>
                <a:lnTo>
                  <a:pt x="591" y="1094"/>
                </a:lnTo>
                <a:lnTo>
                  <a:pt x="591" y="1093"/>
                </a:lnTo>
                <a:lnTo>
                  <a:pt x="590" y="1090"/>
                </a:lnTo>
                <a:lnTo>
                  <a:pt x="590" y="1089"/>
                </a:lnTo>
                <a:lnTo>
                  <a:pt x="590" y="1088"/>
                </a:lnTo>
                <a:lnTo>
                  <a:pt x="589" y="1088"/>
                </a:lnTo>
                <a:lnTo>
                  <a:pt x="589" y="1087"/>
                </a:lnTo>
                <a:lnTo>
                  <a:pt x="589" y="1086"/>
                </a:lnTo>
                <a:lnTo>
                  <a:pt x="589" y="1085"/>
                </a:lnTo>
                <a:lnTo>
                  <a:pt x="588" y="1084"/>
                </a:lnTo>
                <a:lnTo>
                  <a:pt x="588" y="1081"/>
                </a:lnTo>
                <a:lnTo>
                  <a:pt x="587" y="1081"/>
                </a:lnTo>
                <a:lnTo>
                  <a:pt x="587" y="1080"/>
                </a:lnTo>
                <a:lnTo>
                  <a:pt x="587" y="1079"/>
                </a:lnTo>
                <a:lnTo>
                  <a:pt x="587" y="1078"/>
                </a:lnTo>
                <a:lnTo>
                  <a:pt x="586" y="1078"/>
                </a:lnTo>
                <a:lnTo>
                  <a:pt x="586" y="1077"/>
                </a:lnTo>
                <a:lnTo>
                  <a:pt x="586" y="1075"/>
                </a:lnTo>
                <a:lnTo>
                  <a:pt x="585" y="1073"/>
                </a:lnTo>
                <a:lnTo>
                  <a:pt x="585" y="1072"/>
                </a:lnTo>
                <a:lnTo>
                  <a:pt x="585" y="1071"/>
                </a:lnTo>
                <a:lnTo>
                  <a:pt x="584" y="1069"/>
                </a:lnTo>
                <a:lnTo>
                  <a:pt x="584" y="1068"/>
                </a:lnTo>
                <a:lnTo>
                  <a:pt x="582" y="1067"/>
                </a:lnTo>
                <a:lnTo>
                  <a:pt x="582" y="1066"/>
                </a:lnTo>
                <a:lnTo>
                  <a:pt x="582" y="1064"/>
                </a:lnTo>
                <a:lnTo>
                  <a:pt x="581" y="1064"/>
                </a:lnTo>
                <a:lnTo>
                  <a:pt x="580" y="1061"/>
                </a:lnTo>
                <a:lnTo>
                  <a:pt x="580" y="1059"/>
                </a:lnTo>
                <a:lnTo>
                  <a:pt x="579" y="1055"/>
                </a:lnTo>
                <a:lnTo>
                  <a:pt x="578" y="1053"/>
                </a:lnTo>
                <a:lnTo>
                  <a:pt x="577" y="1051"/>
                </a:lnTo>
                <a:lnTo>
                  <a:pt x="577" y="1050"/>
                </a:lnTo>
                <a:lnTo>
                  <a:pt x="576" y="1048"/>
                </a:lnTo>
                <a:lnTo>
                  <a:pt x="576" y="1047"/>
                </a:lnTo>
                <a:lnTo>
                  <a:pt x="576" y="1046"/>
                </a:lnTo>
                <a:lnTo>
                  <a:pt x="575" y="1045"/>
                </a:lnTo>
                <a:lnTo>
                  <a:pt x="575" y="1044"/>
                </a:lnTo>
                <a:lnTo>
                  <a:pt x="573" y="1043"/>
                </a:lnTo>
                <a:lnTo>
                  <a:pt x="573" y="1041"/>
                </a:lnTo>
                <a:lnTo>
                  <a:pt x="572" y="1039"/>
                </a:lnTo>
                <a:lnTo>
                  <a:pt x="572" y="1038"/>
                </a:lnTo>
                <a:lnTo>
                  <a:pt x="571" y="1036"/>
                </a:lnTo>
                <a:lnTo>
                  <a:pt x="571" y="1035"/>
                </a:lnTo>
                <a:lnTo>
                  <a:pt x="570" y="1031"/>
                </a:lnTo>
                <a:lnTo>
                  <a:pt x="570" y="1030"/>
                </a:lnTo>
                <a:lnTo>
                  <a:pt x="569" y="1028"/>
                </a:lnTo>
                <a:lnTo>
                  <a:pt x="569" y="1027"/>
                </a:lnTo>
                <a:lnTo>
                  <a:pt x="568" y="1025"/>
                </a:lnTo>
                <a:lnTo>
                  <a:pt x="568" y="1023"/>
                </a:lnTo>
                <a:lnTo>
                  <a:pt x="567" y="1022"/>
                </a:lnTo>
                <a:lnTo>
                  <a:pt x="567" y="1021"/>
                </a:lnTo>
                <a:lnTo>
                  <a:pt x="567" y="1020"/>
                </a:lnTo>
                <a:lnTo>
                  <a:pt x="567" y="1019"/>
                </a:lnTo>
                <a:lnTo>
                  <a:pt x="565" y="1018"/>
                </a:lnTo>
                <a:lnTo>
                  <a:pt x="565" y="1016"/>
                </a:lnTo>
                <a:lnTo>
                  <a:pt x="565" y="1014"/>
                </a:lnTo>
                <a:lnTo>
                  <a:pt x="565" y="1013"/>
                </a:lnTo>
                <a:lnTo>
                  <a:pt x="564" y="1012"/>
                </a:lnTo>
                <a:lnTo>
                  <a:pt x="564" y="1011"/>
                </a:lnTo>
                <a:lnTo>
                  <a:pt x="564" y="1010"/>
                </a:lnTo>
                <a:lnTo>
                  <a:pt x="564" y="1009"/>
                </a:lnTo>
                <a:lnTo>
                  <a:pt x="564" y="1008"/>
                </a:lnTo>
                <a:lnTo>
                  <a:pt x="563" y="1005"/>
                </a:lnTo>
                <a:lnTo>
                  <a:pt x="563" y="1004"/>
                </a:lnTo>
                <a:lnTo>
                  <a:pt x="563" y="1002"/>
                </a:lnTo>
                <a:lnTo>
                  <a:pt x="562" y="997"/>
                </a:lnTo>
                <a:lnTo>
                  <a:pt x="561" y="996"/>
                </a:lnTo>
                <a:lnTo>
                  <a:pt x="561" y="995"/>
                </a:lnTo>
                <a:lnTo>
                  <a:pt x="560" y="995"/>
                </a:lnTo>
                <a:lnTo>
                  <a:pt x="561" y="995"/>
                </a:lnTo>
                <a:lnTo>
                  <a:pt x="561" y="994"/>
                </a:lnTo>
                <a:lnTo>
                  <a:pt x="560" y="993"/>
                </a:lnTo>
                <a:lnTo>
                  <a:pt x="560" y="992"/>
                </a:lnTo>
                <a:lnTo>
                  <a:pt x="560" y="991"/>
                </a:lnTo>
                <a:lnTo>
                  <a:pt x="559" y="989"/>
                </a:lnTo>
                <a:lnTo>
                  <a:pt x="559" y="988"/>
                </a:lnTo>
                <a:lnTo>
                  <a:pt x="559" y="987"/>
                </a:lnTo>
                <a:lnTo>
                  <a:pt x="558" y="986"/>
                </a:lnTo>
                <a:lnTo>
                  <a:pt x="558" y="985"/>
                </a:lnTo>
                <a:lnTo>
                  <a:pt x="558" y="984"/>
                </a:lnTo>
                <a:lnTo>
                  <a:pt x="556" y="983"/>
                </a:lnTo>
                <a:lnTo>
                  <a:pt x="556" y="980"/>
                </a:lnTo>
                <a:lnTo>
                  <a:pt x="555" y="979"/>
                </a:lnTo>
                <a:lnTo>
                  <a:pt x="555" y="978"/>
                </a:lnTo>
                <a:lnTo>
                  <a:pt x="555" y="977"/>
                </a:lnTo>
                <a:lnTo>
                  <a:pt x="554" y="976"/>
                </a:lnTo>
                <a:lnTo>
                  <a:pt x="554" y="974"/>
                </a:lnTo>
                <a:lnTo>
                  <a:pt x="553" y="974"/>
                </a:lnTo>
                <a:lnTo>
                  <a:pt x="553" y="971"/>
                </a:lnTo>
                <a:lnTo>
                  <a:pt x="552" y="970"/>
                </a:lnTo>
                <a:lnTo>
                  <a:pt x="552" y="969"/>
                </a:lnTo>
                <a:lnTo>
                  <a:pt x="551" y="967"/>
                </a:lnTo>
                <a:lnTo>
                  <a:pt x="550" y="964"/>
                </a:lnTo>
                <a:lnTo>
                  <a:pt x="550" y="963"/>
                </a:lnTo>
                <a:lnTo>
                  <a:pt x="550" y="962"/>
                </a:lnTo>
                <a:lnTo>
                  <a:pt x="548" y="961"/>
                </a:lnTo>
                <a:lnTo>
                  <a:pt x="548" y="960"/>
                </a:lnTo>
                <a:lnTo>
                  <a:pt x="547" y="958"/>
                </a:lnTo>
                <a:lnTo>
                  <a:pt x="547" y="956"/>
                </a:lnTo>
                <a:lnTo>
                  <a:pt x="546" y="953"/>
                </a:lnTo>
                <a:lnTo>
                  <a:pt x="545" y="952"/>
                </a:lnTo>
                <a:lnTo>
                  <a:pt x="545" y="951"/>
                </a:lnTo>
                <a:lnTo>
                  <a:pt x="544" y="949"/>
                </a:lnTo>
                <a:lnTo>
                  <a:pt x="544" y="947"/>
                </a:lnTo>
                <a:lnTo>
                  <a:pt x="544" y="946"/>
                </a:lnTo>
                <a:lnTo>
                  <a:pt x="543" y="945"/>
                </a:lnTo>
                <a:lnTo>
                  <a:pt x="543" y="944"/>
                </a:lnTo>
                <a:lnTo>
                  <a:pt x="543" y="943"/>
                </a:lnTo>
                <a:lnTo>
                  <a:pt x="542" y="942"/>
                </a:lnTo>
                <a:lnTo>
                  <a:pt x="542" y="941"/>
                </a:lnTo>
                <a:lnTo>
                  <a:pt x="539" y="935"/>
                </a:lnTo>
                <a:lnTo>
                  <a:pt x="539" y="933"/>
                </a:lnTo>
                <a:lnTo>
                  <a:pt x="538" y="930"/>
                </a:lnTo>
                <a:lnTo>
                  <a:pt x="537" y="929"/>
                </a:lnTo>
                <a:lnTo>
                  <a:pt x="537" y="928"/>
                </a:lnTo>
                <a:lnTo>
                  <a:pt x="537" y="927"/>
                </a:lnTo>
                <a:lnTo>
                  <a:pt x="536" y="926"/>
                </a:lnTo>
                <a:lnTo>
                  <a:pt x="536" y="924"/>
                </a:lnTo>
                <a:lnTo>
                  <a:pt x="535" y="920"/>
                </a:lnTo>
                <a:lnTo>
                  <a:pt x="534" y="918"/>
                </a:lnTo>
                <a:lnTo>
                  <a:pt x="533" y="917"/>
                </a:lnTo>
                <a:lnTo>
                  <a:pt x="533" y="916"/>
                </a:lnTo>
                <a:lnTo>
                  <a:pt x="532" y="914"/>
                </a:lnTo>
                <a:lnTo>
                  <a:pt x="532" y="913"/>
                </a:lnTo>
                <a:lnTo>
                  <a:pt x="530" y="913"/>
                </a:lnTo>
                <a:lnTo>
                  <a:pt x="530" y="912"/>
                </a:lnTo>
                <a:lnTo>
                  <a:pt x="529" y="910"/>
                </a:lnTo>
                <a:lnTo>
                  <a:pt x="529" y="909"/>
                </a:lnTo>
                <a:lnTo>
                  <a:pt x="528" y="908"/>
                </a:lnTo>
                <a:lnTo>
                  <a:pt x="527" y="906"/>
                </a:lnTo>
                <a:lnTo>
                  <a:pt x="527" y="905"/>
                </a:lnTo>
                <a:lnTo>
                  <a:pt x="526" y="905"/>
                </a:lnTo>
                <a:lnTo>
                  <a:pt x="526" y="904"/>
                </a:lnTo>
                <a:lnTo>
                  <a:pt x="524" y="903"/>
                </a:lnTo>
                <a:lnTo>
                  <a:pt x="522" y="902"/>
                </a:lnTo>
                <a:lnTo>
                  <a:pt x="521" y="900"/>
                </a:lnTo>
                <a:lnTo>
                  <a:pt x="520" y="897"/>
                </a:lnTo>
                <a:lnTo>
                  <a:pt x="519" y="896"/>
                </a:lnTo>
                <a:lnTo>
                  <a:pt x="518" y="896"/>
                </a:lnTo>
                <a:lnTo>
                  <a:pt x="517" y="895"/>
                </a:lnTo>
                <a:lnTo>
                  <a:pt x="517" y="894"/>
                </a:lnTo>
                <a:lnTo>
                  <a:pt x="516" y="893"/>
                </a:lnTo>
                <a:lnTo>
                  <a:pt x="513" y="889"/>
                </a:lnTo>
                <a:lnTo>
                  <a:pt x="512" y="886"/>
                </a:lnTo>
                <a:lnTo>
                  <a:pt x="512" y="885"/>
                </a:lnTo>
                <a:lnTo>
                  <a:pt x="511" y="883"/>
                </a:lnTo>
                <a:lnTo>
                  <a:pt x="510" y="877"/>
                </a:lnTo>
                <a:lnTo>
                  <a:pt x="509" y="876"/>
                </a:lnTo>
                <a:lnTo>
                  <a:pt x="509" y="874"/>
                </a:lnTo>
                <a:lnTo>
                  <a:pt x="508" y="874"/>
                </a:lnTo>
                <a:lnTo>
                  <a:pt x="508" y="872"/>
                </a:lnTo>
                <a:lnTo>
                  <a:pt x="508" y="871"/>
                </a:lnTo>
                <a:lnTo>
                  <a:pt x="507" y="870"/>
                </a:lnTo>
                <a:lnTo>
                  <a:pt x="507" y="869"/>
                </a:lnTo>
                <a:lnTo>
                  <a:pt x="507" y="868"/>
                </a:lnTo>
                <a:lnTo>
                  <a:pt x="506" y="868"/>
                </a:lnTo>
                <a:lnTo>
                  <a:pt x="504" y="866"/>
                </a:lnTo>
                <a:lnTo>
                  <a:pt x="504" y="864"/>
                </a:lnTo>
                <a:lnTo>
                  <a:pt x="502" y="862"/>
                </a:lnTo>
                <a:lnTo>
                  <a:pt x="501" y="860"/>
                </a:lnTo>
                <a:lnTo>
                  <a:pt x="500" y="859"/>
                </a:lnTo>
                <a:lnTo>
                  <a:pt x="501" y="858"/>
                </a:lnTo>
                <a:lnTo>
                  <a:pt x="500" y="858"/>
                </a:lnTo>
                <a:lnTo>
                  <a:pt x="499" y="858"/>
                </a:lnTo>
                <a:lnTo>
                  <a:pt x="498" y="855"/>
                </a:lnTo>
                <a:lnTo>
                  <a:pt x="496" y="854"/>
                </a:lnTo>
                <a:lnTo>
                  <a:pt x="495" y="852"/>
                </a:lnTo>
                <a:lnTo>
                  <a:pt x="493" y="850"/>
                </a:lnTo>
                <a:lnTo>
                  <a:pt x="493" y="849"/>
                </a:lnTo>
                <a:lnTo>
                  <a:pt x="491" y="844"/>
                </a:lnTo>
                <a:lnTo>
                  <a:pt x="490" y="843"/>
                </a:lnTo>
                <a:lnTo>
                  <a:pt x="489" y="842"/>
                </a:lnTo>
                <a:lnTo>
                  <a:pt x="487" y="839"/>
                </a:lnTo>
                <a:lnTo>
                  <a:pt x="486" y="837"/>
                </a:lnTo>
                <a:lnTo>
                  <a:pt x="485" y="835"/>
                </a:lnTo>
                <a:lnTo>
                  <a:pt x="484" y="833"/>
                </a:lnTo>
                <a:lnTo>
                  <a:pt x="482" y="829"/>
                </a:lnTo>
                <a:lnTo>
                  <a:pt x="481" y="827"/>
                </a:lnTo>
                <a:lnTo>
                  <a:pt x="480" y="827"/>
                </a:lnTo>
                <a:lnTo>
                  <a:pt x="480" y="826"/>
                </a:lnTo>
                <a:lnTo>
                  <a:pt x="478" y="824"/>
                </a:lnTo>
                <a:lnTo>
                  <a:pt x="477" y="822"/>
                </a:lnTo>
                <a:lnTo>
                  <a:pt x="475" y="820"/>
                </a:lnTo>
                <a:lnTo>
                  <a:pt x="473" y="816"/>
                </a:lnTo>
                <a:lnTo>
                  <a:pt x="470" y="813"/>
                </a:lnTo>
                <a:lnTo>
                  <a:pt x="470" y="812"/>
                </a:lnTo>
                <a:lnTo>
                  <a:pt x="470" y="811"/>
                </a:lnTo>
                <a:lnTo>
                  <a:pt x="469" y="811"/>
                </a:lnTo>
                <a:lnTo>
                  <a:pt x="469" y="810"/>
                </a:lnTo>
                <a:lnTo>
                  <a:pt x="469" y="809"/>
                </a:lnTo>
                <a:lnTo>
                  <a:pt x="468" y="809"/>
                </a:lnTo>
                <a:lnTo>
                  <a:pt x="468" y="808"/>
                </a:lnTo>
                <a:lnTo>
                  <a:pt x="467" y="808"/>
                </a:lnTo>
                <a:lnTo>
                  <a:pt x="467" y="807"/>
                </a:lnTo>
                <a:lnTo>
                  <a:pt x="467" y="805"/>
                </a:lnTo>
                <a:lnTo>
                  <a:pt x="466" y="805"/>
                </a:lnTo>
                <a:lnTo>
                  <a:pt x="466" y="804"/>
                </a:lnTo>
                <a:lnTo>
                  <a:pt x="465" y="803"/>
                </a:lnTo>
                <a:lnTo>
                  <a:pt x="465" y="802"/>
                </a:lnTo>
                <a:lnTo>
                  <a:pt x="464" y="802"/>
                </a:lnTo>
                <a:lnTo>
                  <a:pt x="464" y="801"/>
                </a:lnTo>
                <a:lnTo>
                  <a:pt x="463" y="801"/>
                </a:lnTo>
                <a:lnTo>
                  <a:pt x="463" y="800"/>
                </a:lnTo>
                <a:lnTo>
                  <a:pt x="463" y="799"/>
                </a:lnTo>
                <a:lnTo>
                  <a:pt x="461" y="799"/>
                </a:lnTo>
                <a:lnTo>
                  <a:pt x="461" y="797"/>
                </a:lnTo>
                <a:lnTo>
                  <a:pt x="460" y="797"/>
                </a:lnTo>
                <a:lnTo>
                  <a:pt x="460" y="796"/>
                </a:lnTo>
                <a:lnTo>
                  <a:pt x="460" y="795"/>
                </a:lnTo>
                <a:lnTo>
                  <a:pt x="459" y="795"/>
                </a:lnTo>
                <a:lnTo>
                  <a:pt x="459" y="794"/>
                </a:lnTo>
                <a:lnTo>
                  <a:pt x="458" y="794"/>
                </a:lnTo>
                <a:lnTo>
                  <a:pt x="458" y="793"/>
                </a:lnTo>
                <a:lnTo>
                  <a:pt x="457" y="792"/>
                </a:lnTo>
                <a:lnTo>
                  <a:pt x="456" y="792"/>
                </a:lnTo>
                <a:lnTo>
                  <a:pt x="456" y="791"/>
                </a:lnTo>
                <a:lnTo>
                  <a:pt x="456" y="790"/>
                </a:lnTo>
                <a:lnTo>
                  <a:pt x="455" y="790"/>
                </a:lnTo>
                <a:lnTo>
                  <a:pt x="455" y="788"/>
                </a:lnTo>
                <a:lnTo>
                  <a:pt x="453" y="788"/>
                </a:lnTo>
                <a:lnTo>
                  <a:pt x="453" y="787"/>
                </a:lnTo>
                <a:lnTo>
                  <a:pt x="452" y="786"/>
                </a:lnTo>
                <a:lnTo>
                  <a:pt x="452" y="785"/>
                </a:lnTo>
                <a:lnTo>
                  <a:pt x="451" y="785"/>
                </a:lnTo>
                <a:lnTo>
                  <a:pt x="451" y="784"/>
                </a:lnTo>
                <a:lnTo>
                  <a:pt x="450" y="784"/>
                </a:lnTo>
                <a:lnTo>
                  <a:pt x="450" y="783"/>
                </a:lnTo>
                <a:lnTo>
                  <a:pt x="449" y="783"/>
                </a:lnTo>
                <a:lnTo>
                  <a:pt x="449" y="782"/>
                </a:lnTo>
                <a:lnTo>
                  <a:pt x="448" y="780"/>
                </a:lnTo>
                <a:lnTo>
                  <a:pt x="447" y="779"/>
                </a:lnTo>
                <a:lnTo>
                  <a:pt x="447" y="778"/>
                </a:lnTo>
                <a:lnTo>
                  <a:pt x="446" y="778"/>
                </a:lnTo>
                <a:lnTo>
                  <a:pt x="446" y="777"/>
                </a:lnTo>
                <a:lnTo>
                  <a:pt x="444" y="776"/>
                </a:lnTo>
                <a:lnTo>
                  <a:pt x="444" y="775"/>
                </a:lnTo>
                <a:lnTo>
                  <a:pt x="443" y="774"/>
                </a:lnTo>
                <a:lnTo>
                  <a:pt x="442" y="772"/>
                </a:lnTo>
                <a:lnTo>
                  <a:pt x="441" y="771"/>
                </a:lnTo>
                <a:lnTo>
                  <a:pt x="441" y="770"/>
                </a:lnTo>
                <a:lnTo>
                  <a:pt x="440" y="769"/>
                </a:lnTo>
                <a:lnTo>
                  <a:pt x="440" y="768"/>
                </a:lnTo>
                <a:lnTo>
                  <a:pt x="439" y="768"/>
                </a:lnTo>
                <a:lnTo>
                  <a:pt x="439" y="767"/>
                </a:lnTo>
                <a:lnTo>
                  <a:pt x="438" y="767"/>
                </a:lnTo>
                <a:lnTo>
                  <a:pt x="438" y="766"/>
                </a:lnTo>
                <a:lnTo>
                  <a:pt x="435" y="763"/>
                </a:lnTo>
                <a:lnTo>
                  <a:pt x="434" y="761"/>
                </a:lnTo>
                <a:lnTo>
                  <a:pt x="433" y="761"/>
                </a:lnTo>
                <a:lnTo>
                  <a:pt x="427" y="753"/>
                </a:lnTo>
                <a:lnTo>
                  <a:pt x="424" y="747"/>
                </a:lnTo>
                <a:lnTo>
                  <a:pt x="423" y="747"/>
                </a:lnTo>
                <a:lnTo>
                  <a:pt x="422" y="745"/>
                </a:lnTo>
                <a:lnTo>
                  <a:pt x="420" y="742"/>
                </a:lnTo>
                <a:lnTo>
                  <a:pt x="418" y="742"/>
                </a:lnTo>
                <a:lnTo>
                  <a:pt x="418" y="741"/>
                </a:lnTo>
                <a:lnTo>
                  <a:pt x="417" y="740"/>
                </a:lnTo>
                <a:lnTo>
                  <a:pt x="414" y="736"/>
                </a:lnTo>
                <a:lnTo>
                  <a:pt x="413" y="734"/>
                </a:lnTo>
                <a:lnTo>
                  <a:pt x="408" y="727"/>
                </a:lnTo>
                <a:lnTo>
                  <a:pt x="407" y="726"/>
                </a:lnTo>
                <a:lnTo>
                  <a:pt x="406" y="724"/>
                </a:lnTo>
                <a:lnTo>
                  <a:pt x="405" y="724"/>
                </a:lnTo>
                <a:lnTo>
                  <a:pt x="405" y="723"/>
                </a:lnTo>
                <a:lnTo>
                  <a:pt x="404" y="721"/>
                </a:lnTo>
                <a:lnTo>
                  <a:pt x="403" y="720"/>
                </a:lnTo>
                <a:lnTo>
                  <a:pt x="403" y="719"/>
                </a:lnTo>
                <a:lnTo>
                  <a:pt x="401" y="719"/>
                </a:lnTo>
                <a:lnTo>
                  <a:pt x="401" y="718"/>
                </a:lnTo>
                <a:lnTo>
                  <a:pt x="401" y="717"/>
                </a:lnTo>
                <a:lnTo>
                  <a:pt x="400" y="717"/>
                </a:lnTo>
                <a:lnTo>
                  <a:pt x="400" y="716"/>
                </a:lnTo>
                <a:lnTo>
                  <a:pt x="399" y="716"/>
                </a:lnTo>
                <a:lnTo>
                  <a:pt x="399" y="715"/>
                </a:lnTo>
                <a:lnTo>
                  <a:pt x="398" y="713"/>
                </a:lnTo>
                <a:lnTo>
                  <a:pt x="397" y="713"/>
                </a:lnTo>
                <a:lnTo>
                  <a:pt x="396" y="712"/>
                </a:lnTo>
                <a:lnTo>
                  <a:pt x="396" y="711"/>
                </a:lnTo>
                <a:lnTo>
                  <a:pt x="395" y="711"/>
                </a:lnTo>
                <a:lnTo>
                  <a:pt x="395" y="710"/>
                </a:lnTo>
                <a:lnTo>
                  <a:pt x="394" y="710"/>
                </a:lnTo>
                <a:lnTo>
                  <a:pt x="395" y="710"/>
                </a:lnTo>
                <a:lnTo>
                  <a:pt x="395" y="709"/>
                </a:lnTo>
                <a:lnTo>
                  <a:pt x="396" y="709"/>
                </a:lnTo>
                <a:lnTo>
                  <a:pt x="397" y="709"/>
                </a:lnTo>
                <a:lnTo>
                  <a:pt x="398" y="710"/>
                </a:lnTo>
                <a:lnTo>
                  <a:pt x="399" y="710"/>
                </a:lnTo>
                <a:lnTo>
                  <a:pt x="401" y="712"/>
                </a:lnTo>
                <a:lnTo>
                  <a:pt x="403" y="713"/>
                </a:lnTo>
                <a:lnTo>
                  <a:pt x="403" y="715"/>
                </a:lnTo>
                <a:lnTo>
                  <a:pt x="404" y="715"/>
                </a:lnTo>
                <a:lnTo>
                  <a:pt x="406" y="718"/>
                </a:lnTo>
                <a:lnTo>
                  <a:pt x="407" y="718"/>
                </a:lnTo>
                <a:lnTo>
                  <a:pt x="409" y="716"/>
                </a:lnTo>
                <a:lnTo>
                  <a:pt x="411" y="715"/>
                </a:lnTo>
                <a:lnTo>
                  <a:pt x="409" y="712"/>
                </a:lnTo>
                <a:lnTo>
                  <a:pt x="408" y="712"/>
                </a:lnTo>
                <a:lnTo>
                  <a:pt x="407" y="712"/>
                </a:lnTo>
                <a:lnTo>
                  <a:pt x="406" y="712"/>
                </a:lnTo>
                <a:lnTo>
                  <a:pt x="405" y="712"/>
                </a:lnTo>
                <a:lnTo>
                  <a:pt x="401" y="709"/>
                </a:lnTo>
                <a:lnTo>
                  <a:pt x="400" y="709"/>
                </a:lnTo>
                <a:lnTo>
                  <a:pt x="400" y="708"/>
                </a:lnTo>
                <a:lnTo>
                  <a:pt x="400" y="704"/>
                </a:lnTo>
                <a:lnTo>
                  <a:pt x="399" y="703"/>
                </a:lnTo>
                <a:lnTo>
                  <a:pt x="399" y="702"/>
                </a:lnTo>
                <a:lnTo>
                  <a:pt x="399" y="701"/>
                </a:lnTo>
                <a:lnTo>
                  <a:pt x="400" y="698"/>
                </a:lnTo>
                <a:lnTo>
                  <a:pt x="399" y="696"/>
                </a:lnTo>
                <a:lnTo>
                  <a:pt x="399" y="695"/>
                </a:lnTo>
                <a:lnTo>
                  <a:pt x="396" y="699"/>
                </a:lnTo>
                <a:lnTo>
                  <a:pt x="397" y="700"/>
                </a:lnTo>
                <a:lnTo>
                  <a:pt x="397" y="701"/>
                </a:lnTo>
                <a:lnTo>
                  <a:pt x="396" y="700"/>
                </a:lnTo>
                <a:lnTo>
                  <a:pt x="394" y="702"/>
                </a:lnTo>
                <a:lnTo>
                  <a:pt x="394" y="703"/>
                </a:lnTo>
                <a:lnTo>
                  <a:pt x="395" y="703"/>
                </a:lnTo>
                <a:lnTo>
                  <a:pt x="396" y="705"/>
                </a:lnTo>
                <a:lnTo>
                  <a:pt x="397" y="707"/>
                </a:lnTo>
                <a:lnTo>
                  <a:pt x="398" y="707"/>
                </a:lnTo>
                <a:lnTo>
                  <a:pt x="397" y="707"/>
                </a:lnTo>
                <a:lnTo>
                  <a:pt x="397" y="705"/>
                </a:lnTo>
                <a:lnTo>
                  <a:pt x="396" y="705"/>
                </a:lnTo>
                <a:lnTo>
                  <a:pt x="395" y="705"/>
                </a:lnTo>
                <a:lnTo>
                  <a:pt x="395" y="707"/>
                </a:lnTo>
                <a:lnTo>
                  <a:pt x="394" y="707"/>
                </a:lnTo>
                <a:lnTo>
                  <a:pt x="395" y="707"/>
                </a:lnTo>
                <a:lnTo>
                  <a:pt x="394" y="705"/>
                </a:lnTo>
                <a:lnTo>
                  <a:pt x="392" y="705"/>
                </a:lnTo>
                <a:lnTo>
                  <a:pt x="392" y="704"/>
                </a:lnTo>
                <a:lnTo>
                  <a:pt x="392" y="703"/>
                </a:lnTo>
                <a:lnTo>
                  <a:pt x="392" y="702"/>
                </a:lnTo>
                <a:lnTo>
                  <a:pt x="391" y="702"/>
                </a:lnTo>
                <a:lnTo>
                  <a:pt x="390" y="701"/>
                </a:lnTo>
                <a:lnTo>
                  <a:pt x="389" y="700"/>
                </a:lnTo>
                <a:lnTo>
                  <a:pt x="388" y="700"/>
                </a:lnTo>
                <a:lnTo>
                  <a:pt x="386" y="700"/>
                </a:lnTo>
                <a:lnTo>
                  <a:pt x="384" y="699"/>
                </a:lnTo>
                <a:lnTo>
                  <a:pt x="383" y="700"/>
                </a:lnTo>
                <a:lnTo>
                  <a:pt x="382" y="700"/>
                </a:lnTo>
                <a:lnTo>
                  <a:pt x="382" y="698"/>
                </a:lnTo>
                <a:lnTo>
                  <a:pt x="382" y="696"/>
                </a:lnTo>
                <a:lnTo>
                  <a:pt x="384" y="696"/>
                </a:lnTo>
                <a:lnTo>
                  <a:pt x="384" y="694"/>
                </a:lnTo>
                <a:lnTo>
                  <a:pt x="386" y="694"/>
                </a:lnTo>
                <a:lnTo>
                  <a:pt x="386" y="693"/>
                </a:lnTo>
                <a:lnTo>
                  <a:pt x="387" y="693"/>
                </a:lnTo>
                <a:lnTo>
                  <a:pt x="388" y="692"/>
                </a:lnTo>
                <a:lnTo>
                  <a:pt x="388" y="693"/>
                </a:lnTo>
                <a:lnTo>
                  <a:pt x="389" y="694"/>
                </a:lnTo>
                <a:lnTo>
                  <a:pt x="390" y="694"/>
                </a:lnTo>
                <a:lnTo>
                  <a:pt x="391" y="693"/>
                </a:lnTo>
                <a:lnTo>
                  <a:pt x="390" y="693"/>
                </a:lnTo>
                <a:lnTo>
                  <a:pt x="391" y="692"/>
                </a:lnTo>
                <a:lnTo>
                  <a:pt x="392" y="692"/>
                </a:lnTo>
                <a:lnTo>
                  <a:pt x="394" y="692"/>
                </a:lnTo>
                <a:lnTo>
                  <a:pt x="395" y="691"/>
                </a:lnTo>
                <a:lnTo>
                  <a:pt x="395" y="690"/>
                </a:lnTo>
                <a:lnTo>
                  <a:pt x="391" y="685"/>
                </a:lnTo>
                <a:lnTo>
                  <a:pt x="389" y="680"/>
                </a:lnTo>
                <a:lnTo>
                  <a:pt x="388" y="680"/>
                </a:lnTo>
                <a:lnTo>
                  <a:pt x="387" y="680"/>
                </a:lnTo>
                <a:lnTo>
                  <a:pt x="386" y="682"/>
                </a:lnTo>
                <a:lnTo>
                  <a:pt x="386" y="683"/>
                </a:lnTo>
                <a:lnTo>
                  <a:pt x="383" y="684"/>
                </a:lnTo>
                <a:lnTo>
                  <a:pt x="383" y="685"/>
                </a:lnTo>
                <a:lnTo>
                  <a:pt x="384" y="686"/>
                </a:lnTo>
                <a:lnTo>
                  <a:pt x="384" y="687"/>
                </a:lnTo>
                <a:lnTo>
                  <a:pt x="384" y="688"/>
                </a:lnTo>
                <a:lnTo>
                  <a:pt x="386" y="688"/>
                </a:lnTo>
                <a:lnTo>
                  <a:pt x="386" y="690"/>
                </a:lnTo>
                <a:lnTo>
                  <a:pt x="384" y="691"/>
                </a:lnTo>
                <a:lnTo>
                  <a:pt x="383" y="691"/>
                </a:lnTo>
                <a:lnTo>
                  <a:pt x="382" y="692"/>
                </a:lnTo>
                <a:lnTo>
                  <a:pt x="382" y="691"/>
                </a:lnTo>
                <a:lnTo>
                  <a:pt x="383" y="691"/>
                </a:lnTo>
                <a:lnTo>
                  <a:pt x="382" y="691"/>
                </a:lnTo>
                <a:lnTo>
                  <a:pt x="382" y="690"/>
                </a:lnTo>
                <a:lnTo>
                  <a:pt x="381" y="692"/>
                </a:lnTo>
                <a:lnTo>
                  <a:pt x="380" y="691"/>
                </a:lnTo>
                <a:lnTo>
                  <a:pt x="378" y="685"/>
                </a:lnTo>
                <a:lnTo>
                  <a:pt x="377" y="684"/>
                </a:lnTo>
                <a:lnTo>
                  <a:pt x="375" y="682"/>
                </a:lnTo>
                <a:lnTo>
                  <a:pt x="374" y="679"/>
                </a:lnTo>
                <a:lnTo>
                  <a:pt x="373" y="678"/>
                </a:lnTo>
                <a:lnTo>
                  <a:pt x="372" y="676"/>
                </a:lnTo>
                <a:lnTo>
                  <a:pt x="372" y="675"/>
                </a:lnTo>
                <a:lnTo>
                  <a:pt x="371" y="674"/>
                </a:lnTo>
                <a:lnTo>
                  <a:pt x="370" y="673"/>
                </a:lnTo>
                <a:lnTo>
                  <a:pt x="368" y="669"/>
                </a:lnTo>
                <a:lnTo>
                  <a:pt x="365" y="666"/>
                </a:lnTo>
                <a:lnTo>
                  <a:pt x="357" y="656"/>
                </a:lnTo>
                <a:lnTo>
                  <a:pt x="357" y="654"/>
                </a:lnTo>
                <a:lnTo>
                  <a:pt x="356" y="653"/>
                </a:lnTo>
                <a:lnTo>
                  <a:pt x="356" y="652"/>
                </a:lnTo>
                <a:lnTo>
                  <a:pt x="356" y="651"/>
                </a:lnTo>
                <a:lnTo>
                  <a:pt x="356" y="650"/>
                </a:lnTo>
                <a:lnTo>
                  <a:pt x="355" y="650"/>
                </a:lnTo>
                <a:lnTo>
                  <a:pt x="354" y="650"/>
                </a:lnTo>
                <a:lnTo>
                  <a:pt x="353" y="649"/>
                </a:lnTo>
                <a:lnTo>
                  <a:pt x="352" y="646"/>
                </a:lnTo>
                <a:lnTo>
                  <a:pt x="352" y="645"/>
                </a:lnTo>
                <a:lnTo>
                  <a:pt x="351" y="644"/>
                </a:lnTo>
                <a:lnTo>
                  <a:pt x="349" y="642"/>
                </a:lnTo>
                <a:lnTo>
                  <a:pt x="347" y="640"/>
                </a:lnTo>
                <a:lnTo>
                  <a:pt x="345" y="636"/>
                </a:lnTo>
                <a:lnTo>
                  <a:pt x="344" y="634"/>
                </a:lnTo>
                <a:lnTo>
                  <a:pt x="343" y="633"/>
                </a:lnTo>
                <a:lnTo>
                  <a:pt x="342" y="632"/>
                </a:lnTo>
                <a:lnTo>
                  <a:pt x="340" y="629"/>
                </a:lnTo>
                <a:lnTo>
                  <a:pt x="339" y="628"/>
                </a:lnTo>
                <a:lnTo>
                  <a:pt x="338" y="626"/>
                </a:lnTo>
                <a:lnTo>
                  <a:pt x="337" y="625"/>
                </a:lnTo>
                <a:lnTo>
                  <a:pt x="337" y="624"/>
                </a:lnTo>
                <a:lnTo>
                  <a:pt x="336" y="623"/>
                </a:lnTo>
                <a:lnTo>
                  <a:pt x="335" y="623"/>
                </a:lnTo>
                <a:lnTo>
                  <a:pt x="335" y="621"/>
                </a:lnTo>
                <a:lnTo>
                  <a:pt x="334" y="620"/>
                </a:lnTo>
                <a:lnTo>
                  <a:pt x="332" y="618"/>
                </a:lnTo>
                <a:lnTo>
                  <a:pt x="330" y="615"/>
                </a:lnTo>
                <a:lnTo>
                  <a:pt x="329" y="613"/>
                </a:lnTo>
                <a:lnTo>
                  <a:pt x="328" y="610"/>
                </a:lnTo>
                <a:lnTo>
                  <a:pt x="326" y="609"/>
                </a:lnTo>
                <a:lnTo>
                  <a:pt x="326" y="608"/>
                </a:lnTo>
                <a:lnTo>
                  <a:pt x="326" y="607"/>
                </a:lnTo>
                <a:lnTo>
                  <a:pt x="325" y="604"/>
                </a:lnTo>
                <a:lnTo>
                  <a:pt x="323" y="603"/>
                </a:lnTo>
                <a:lnTo>
                  <a:pt x="322" y="601"/>
                </a:lnTo>
                <a:lnTo>
                  <a:pt x="320" y="598"/>
                </a:lnTo>
                <a:lnTo>
                  <a:pt x="317" y="593"/>
                </a:lnTo>
                <a:lnTo>
                  <a:pt x="315" y="592"/>
                </a:lnTo>
                <a:lnTo>
                  <a:pt x="314" y="588"/>
                </a:lnTo>
                <a:lnTo>
                  <a:pt x="313" y="587"/>
                </a:lnTo>
                <a:lnTo>
                  <a:pt x="312" y="586"/>
                </a:lnTo>
                <a:lnTo>
                  <a:pt x="312" y="585"/>
                </a:lnTo>
                <a:lnTo>
                  <a:pt x="311" y="584"/>
                </a:lnTo>
                <a:lnTo>
                  <a:pt x="309" y="581"/>
                </a:lnTo>
                <a:lnTo>
                  <a:pt x="306" y="577"/>
                </a:lnTo>
                <a:lnTo>
                  <a:pt x="305" y="576"/>
                </a:lnTo>
                <a:lnTo>
                  <a:pt x="304" y="575"/>
                </a:lnTo>
                <a:lnTo>
                  <a:pt x="302" y="570"/>
                </a:lnTo>
                <a:lnTo>
                  <a:pt x="299" y="567"/>
                </a:lnTo>
                <a:lnTo>
                  <a:pt x="299" y="566"/>
                </a:lnTo>
                <a:lnTo>
                  <a:pt x="297" y="565"/>
                </a:lnTo>
                <a:lnTo>
                  <a:pt x="296" y="564"/>
                </a:lnTo>
                <a:lnTo>
                  <a:pt x="295" y="562"/>
                </a:lnTo>
                <a:lnTo>
                  <a:pt x="294" y="559"/>
                </a:lnTo>
                <a:lnTo>
                  <a:pt x="293" y="558"/>
                </a:lnTo>
                <a:lnTo>
                  <a:pt x="292" y="557"/>
                </a:lnTo>
                <a:lnTo>
                  <a:pt x="292" y="556"/>
                </a:lnTo>
                <a:lnTo>
                  <a:pt x="291" y="554"/>
                </a:lnTo>
                <a:lnTo>
                  <a:pt x="289" y="553"/>
                </a:lnTo>
                <a:lnTo>
                  <a:pt x="289" y="552"/>
                </a:lnTo>
                <a:lnTo>
                  <a:pt x="288" y="551"/>
                </a:lnTo>
                <a:lnTo>
                  <a:pt x="287" y="550"/>
                </a:lnTo>
                <a:lnTo>
                  <a:pt x="286" y="549"/>
                </a:lnTo>
                <a:lnTo>
                  <a:pt x="286" y="548"/>
                </a:lnTo>
                <a:lnTo>
                  <a:pt x="284" y="544"/>
                </a:lnTo>
                <a:lnTo>
                  <a:pt x="283" y="543"/>
                </a:lnTo>
                <a:lnTo>
                  <a:pt x="282" y="542"/>
                </a:lnTo>
                <a:lnTo>
                  <a:pt x="280" y="540"/>
                </a:lnTo>
                <a:lnTo>
                  <a:pt x="279" y="539"/>
                </a:lnTo>
                <a:lnTo>
                  <a:pt x="278" y="537"/>
                </a:lnTo>
                <a:lnTo>
                  <a:pt x="276" y="534"/>
                </a:lnTo>
                <a:lnTo>
                  <a:pt x="275" y="533"/>
                </a:lnTo>
                <a:lnTo>
                  <a:pt x="274" y="532"/>
                </a:lnTo>
                <a:lnTo>
                  <a:pt x="273" y="529"/>
                </a:lnTo>
                <a:lnTo>
                  <a:pt x="270" y="527"/>
                </a:lnTo>
                <a:lnTo>
                  <a:pt x="269" y="525"/>
                </a:lnTo>
                <a:lnTo>
                  <a:pt x="268" y="523"/>
                </a:lnTo>
                <a:lnTo>
                  <a:pt x="266" y="519"/>
                </a:lnTo>
                <a:lnTo>
                  <a:pt x="262" y="515"/>
                </a:lnTo>
                <a:lnTo>
                  <a:pt x="261" y="514"/>
                </a:lnTo>
                <a:lnTo>
                  <a:pt x="260" y="512"/>
                </a:lnTo>
                <a:lnTo>
                  <a:pt x="260" y="511"/>
                </a:lnTo>
                <a:lnTo>
                  <a:pt x="258" y="509"/>
                </a:lnTo>
                <a:lnTo>
                  <a:pt x="256" y="506"/>
                </a:lnTo>
                <a:lnTo>
                  <a:pt x="253" y="503"/>
                </a:lnTo>
                <a:lnTo>
                  <a:pt x="251" y="499"/>
                </a:lnTo>
                <a:lnTo>
                  <a:pt x="248" y="494"/>
                </a:lnTo>
                <a:lnTo>
                  <a:pt x="246" y="493"/>
                </a:lnTo>
                <a:lnTo>
                  <a:pt x="245" y="492"/>
                </a:lnTo>
                <a:lnTo>
                  <a:pt x="244" y="490"/>
                </a:lnTo>
                <a:lnTo>
                  <a:pt x="241" y="485"/>
                </a:lnTo>
                <a:lnTo>
                  <a:pt x="240" y="484"/>
                </a:lnTo>
                <a:lnTo>
                  <a:pt x="237" y="482"/>
                </a:lnTo>
                <a:lnTo>
                  <a:pt x="237" y="481"/>
                </a:lnTo>
                <a:lnTo>
                  <a:pt x="236" y="479"/>
                </a:lnTo>
                <a:lnTo>
                  <a:pt x="234" y="477"/>
                </a:lnTo>
                <a:lnTo>
                  <a:pt x="233" y="476"/>
                </a:lnTo>
                <a:lnTo>
                  <a:pt x="232" y="475"/>
                </a:lnTo>
                <a:lnTo>
                  <a:pt x="231" y="473"/>
                </a:lnTo>
                <a:lnTo>
                  <a:pt x="231" y="472"/>
                </a:lnTo>
                <a:lnTo>
                  <a:pt x="230" y="470"/>
                </a:lnTo>
                <a:lnTo>
                  <a:pt x="227" y="467"/>
                </a:lnTo>
                <a:lnTo>
                  <a:pt x="225" y="466"/>
                </a:lnTo>
                <a:lnTo>
                  <a:pt x="222" y="461"/>
                </a:lnTo>
                <a:lnTo>
                  <a:pt x="220" y="459"/>
                </a:lnTo>
                <a:lnTo>
                  <a:pt x="219" y="457"/>
                </a:lnTo>
                <a:lnTo>
                  <a:pt x="217" y="454"/>
                </a:lnTo>
                <a:lnTo>
                  <a:pt x="216" y="454"/>
                </a:lnTo>
                <a:lnTo>
                  <a:pt x="215" y="452"/>
                </a:lnTo>
                <a:lnTo>
                  <a:pt x="213" y="450"/>
                </a:lnTo>
                <a:lnTo>
                  <a:pt x="211" y="448"/>
                </a:lnTo>
                <a:lnTo>
                  <a:pt x="209" y="445"/>
                </a:lnTo>
                <a:lnTo>
                  <a:pt x="208" y="443"/>
                </a:lnTo>
                <a:lnTo>
                  <a:pt x="206" y="441"/>
                </a:lnTo>
                <a:lnTo>
                  <a:pt x="204" y="440"/>
                </a:lnTo>
                <a:lnTo>
                  <a:pt x="204" y="439"/>
                </a:lnTo>
                <a:lnTo>
                  <a:pt x="200" y="435"/>
                </a:lnTo>
                <a:lnTo>
                  <a:pt x="198" y="432"/>
                </a:lnTo>
                <a:lnTo>
                  <a:pt x="196" y="429"/>
                </a:lnTo>
                <a:lnTo>
                  <a:pt x="194" y="428"/>
                </a:lnTo>
                <a:lnTo>
                  <a:pt x="193" y="427"/>
                </a:lnTo>
                <a:lnTo>
                  <a:pt x="191" y="425"/>
                </a:lnTo>
                <a:lnTo>
                  <a:pt x="190" y="424"/>
                </a:lnTo>
                <a:lnTo>
                  <a:pt x="190" y="423"/>
                </a:lnTo>
                <a:lnTo>
                  <a:pt x="189" y="422"/>
                </a:lnTo>
                <a:lnTo>
                  <a:pt x="182" y="414"/>
                </a:lnTo>
                <a:lnTo>
                  <a:pt x="180" y="411"/>
                </a:lnTo>
                <a:lnTo>
                  <a:pt x="179" y="410"/>
                </a:lnTo>
                <a:lnTo>
                  <a:pt x="174" y="406"/>
                </a:lnTo>
                <a:lnTo>
                  <a:pt x="173" y="403"/>
                </a:lnTo>
                <a:lnTo>
                  <a:pt x="170" y="400"/>
                </a:lnTo>
                <a:lnTo>
                  <a:pt x="166" y="397"/>
                </a:lnTo>
                <a:lnTo>
                  <a:pt x="164" y="395"/>
                </a:lnTo>
                <a:lnTo>
                  <a:pt x="163" y="393"/>
                </a:lnTo>
                <a:lnTo>
                  <a:pt x="161" y="392"/>
                </a:lnTo>
                <a:lnTo>
                  <a:pt x="157" y="390"/>
                </a:lnTo>
                <a:lnTo>
                  <a:pt x="156" y="387"/>
                </a:lnTo>
                <a:lnTo>
                  <a:pt x="153" y="385"/>
                </a:lnTo>
                <a:lnTo>
                  <a:pt x="151" y="384"/>
                </a:lnTo>
                <a:lnTo>
                  <a:pt x="149" y="382"/>
                </a:lnTo>
                <a:lnTo>
                  <a:pt x="148" y="381"/>
                </a:lnTo>
                <a:lnTo>
                  <a:pt x="147" y="380"/>
                </a:lnTo>
                <a:lnTo>
                  <a:pt x="145" y="377"/>
                </a:lnTo>
                <a:lnTo>
                  <a:pt x="144" y="377"/>
                </a:lnTo>
                <a:lnTo>
                  <a:pt x="142" y="376"/>
                </a:lnTo>
                <a:lnTo>
                  <a:pt x="140" y="374"/>
                </a:lnTo>
                <a:lnTo>
                  <a:pt x="138" y="372"/>
                </a:lnTo>
                <a:lnTo>
                  <a:pt x="136" y="370"/>
                </a:lnTo>
                <a:lnTo>
                  <a:pt x="135" y="369"/>
                </a:lnTo>
                <a:lnTo>
                  <a:pt x="131" y="366"/>
                </a:lnTo>
                <a:lnTo>
                  <a:pt x="128" y="364"/>
                </a:lnTo>
                <a:lnTo>
                  <a:pt x="127" y="362"/>
                </a:lnTo>
                <a:lnTo>
                  <a:pt x="123" y="360"/>
                </a:lnTo>
                <a:lnTo>
                  <a:pt x="123" y="359"/>
                </a:lnTo>
                <a:lnTo>
                  <a:pt x="120" y="357"/>
                </a:lnTo>
                <a:lnTo>
                  <a:pt x="119" y="357"/>
                </a:lnTo>
                <a:lnTo>
                  <a:pt x="118" y="356"/>
                </a:lnTo>
                <a:lnTo>
                  <a:pt x="115" y="352"/>
                </a:lnTo>
                <a:lnTo>
                  <a:pt x="114" y="352"/>
                </a:lnTo>
                <a:lnTo>
                  <a:pt x="111" y="350"/>
                </a:lnTo>
                <a:lnTo>
                  <a:pt x="106" y="344"/>
                </a:lnTo>
                <a:lnTo>
                  <a:pt x="104" y="343"/>
                </a:lnTo>
                <a:lnTo>
                  <a:pt x="102" y="341"/>
                </a:lnTo>
                <a:lnTo>
                  <a:pt x="99" y="339"/>
                </a:lnTo>
                <a:lnTo>
                  <a:pt x="98" y="337"/>
                </a:lnTo>
                <a:lnTo>
                  <a:pt x="94" y="334"/>
                </a:lnTo>
                <a:lnTo>
                  <a:pt x="93" y="334"/>
                </a:lnTo>
                <a:lnTo>
                  <a:pt x="92" y="333"/>
                </a:lnTo>
                <a:lnTo>
                  <a:pt x="89" y="332"/>
                </a:lnTo>
                <a:lnTo>
                  <a:pt x="88" y="331"/>
                </a:lnTo>
                <a:lnTo>
                  <a:pt x="86" y="331"/>
                </a:lnTo>
                <a:lnTo>
                  <a:pt x="85" y="330"/>
                </a:lnTo>
                <a:lnTo>
                  <a:pt x="82" y="328"/>
                </a:lnTo>
                <a:lnTo>
                  <a:pt x="80" y="328"/>
                </a:lnTo>
                <a:lnTo>
                  <a:pt x="79" y="327"/>
                </a:lnTo>
                <a:lnTo>
                  <a:pt x="78" y="326"/>
                </a:lnTo>
                <a:lnTo>
                  <a:pt x="77" y="325"/>
                </a:lnTo>
                <a:lnTo>
                  <a:pt x="76" y="324"/>
                </a:lnTo>
                <a:lnTo>
                  <a:pt x="75" y="323"/>
                </a:lnTo>
                <a:lnTo>
                  <a:pt x="73" y="323"/>
                </a:lnTo>
                <a:lnTo>
                  <a:pt x="71" y="323"/>
                </a:lnTo>
                <a:lnTo>
                  <a:pt x="69" y="322"/>
                </a:lnTo>
                <a:lnTo>
                  <a:pt x="67" y="320"/>
                </a:lnTo>
                <a:lnTo>
                  <a:pt x="67" y="319"/>
                </a:lnTo>
                <a:lnTo>
                  <a:pt x="66" y="319"/>
                </a:lnTo>
                <a:lnTo>
                  <a:pt x="64" y="319"/>
                </a:lnTo>
                <a:lnTo>
                  <a:pt x="63" y="318"/>
                </a:lnTo>
                <a:lnTo>
                  <a:pt x="61" y="316"/>
                </a:lnTo>
                <a:lnTo>
                  <a:pt x="59" y="314"/>
                </a:lnTo>
                <a:lnTo>
                  <a:pt x="58" y="314"/>
                </a:lnTo>
                <a:lnTo>
                  <a:pt x="58" y="313"/>
                </a:lnTo>
                <a:lnTo>
                  <a:pt x="56" y="311"/>
                </a:lnTo>
                <a:lnTo>
                  <a:pt x="54" y="311"/>
                </a:lnTo>
                <a:lnTo>
                  <a:pt x="54" y="310"/>
                </a:lnTo>
                <a:lnTo>
                  <a:pt x="53" y="309"/>
                </a:lnTo>
                <a:lnTo>
                  <a:pt x="53" y="308"/>
                </a:lnTo>
                <a:lnTo>
                  <a:pt x="52" y="307"/>
                </a:lnTo>
                <a:lnTo>
                  <a:pt x="51" y="306"/>
                </a:lnTo>
                <a:lnTo>
                  <a:pt x="50" y="305"/>
                </a:lnTo>
                <a:lnTo>
                  <a:pt x="49" y="303"/>
                </a:lnTo>
                <a:lnTo>
                  <a:pt x="47" y="302"/>
                </a:lnTo>
                <a:lnTo>
                  <a:pt x="45" y="301"/>
                </a:lnTo>
                <a:lnTo>
                  <a:pt x="44" y="300"/>
                </a:lnTo>
                <a:lnTo>
                  <a:pt x="43" y="300"/>
                </a:lnTo>
                <a:lnTo>
                  <a:pt x="42" y="299"/>
                </a:lnTo>
                <a:lnTo>
                  <a:pt x="41" y="298"/>
                </a:lnTo>
                <a:lnTo>
                  <a:pt x="38" y="298"/>
                </a:lnTo>
                <a:lnTo>
                  <a:pt x="36" y="298"/>
                </a:lnTo>
                <a:lnTo>
                  <a:pt x="35" y="298"/>
                </a:lnTo>
                <a:lnTo>
                  <a:pt x="34" y="298"/>
                </a:lnTo>
                <a:lnTo>
                  <a:pt x="33" y="298"/>
                </a:lnTo>
                <a:lnTo>
                  <a:pt x="33" y="297"/>
                </a:lnTo>
                <a:lnTo>
                  <a:pt x="32" y="297"/>
                </a:lnTo>
                <a:lnTo>
                  <a:pt x="30" y="297"/>
                </a:lnTo>
                <a:lnTo>
                  <a:pt x="28" y="295"/>
                </a:lnTo>
                <a:lnTo>
                  <a:pt x="28" y="294"/>
                </a:lnTo>
                <a:lnTo>
                  <a:pt x="27" y="294"/>
                </a:lnTo>
                <a:lnTo>
                  <a:pt x="26" y="294"/>
                </a:lnTo>
                <a:lnTo>
                  <a:pt x="25" y="294"/>
                </a:lnTo>
                <a:lnTo>
                  <a:pt x="24" y="294"/>
                </a:lnTo>
                <a:lnTo>
                  <a:pt x="23" y="294"/>
                </a:lnTo>
                <a:lnTo>
                  <a:pt x="20" y="293"/>
                </a:lnTo>
                <a:lnTo>
                  <a:pt x="19" y="293"/>
                </a:lnTo>
                <a:lnTo>
                  <a:pt x="18" y="293"/>
                </a:lnTo>
                <a:lnTo>
                  <a:pt x="15" y="293"/>
                </a:lnTo>
                <a:lnTo>
                  <a:pt x="13" y="292"/>
                </a:lnTo>
                <a:lnTo>
                  <a:pt x="12" y="292"/>
                </a:lnTo>
                <a:lnTo>
                  <a:pt x="11" y="290"/>
                </a:lnTo>
                <a:lnTo>
                  <a:pt x="10" y="289"/>
                </a:lnTo>
                <a:lnTo>
                  <a:pt x="9" y="289"/>
                </a:lnTo>
                <a:lnTo>
                  <a:pt x="8" y="288"/>
                </a:lnTo>
                <a:lnTo>
                  <a:pt x="7" y="288"/>
                </a:lnTo>
                <a:lnTo>
                  <a:pt x="7" y="286"/>
                </a:lnTo>
                <a:lnTo>
                  <a:pt x="6" y="286"/>
                </a:lnTo>
                <a:lnTo>
                  <a:pt x="4" y="286"/>
                </a:lnTo>
                <a:lnTo>
                  <a:pt x="3" y="286"/>
                </a:lnTo>
                <a:lnTo>
                  <a:pt x="3" y="285"/>
                </a:lnTo>
                <a:lnTo>
                  <a:pt x="2" y="285"/>
                </a:lnTo>
                <a:lnTo>
                  <a:pt x="2" y="284"/>
                </a:lnTo>
                <a:lnTo>
                  <a:pt x="1" y="284"/>
                </a:lnTo>
                <a:lnTo>
                  <a:pt x="1" y="283"/>
                </a:lnTo>
                <a:lnTo>
                  <a:pt x="0" y="283"/>
                </a:lnTo>
                <a:lnTo>
                  <a:pt x="0" y="282"/>
                </a:lnTo>
                <a:lnTo>
                  <a:pt x="0" y="281"/>
                </a:lnTo>
                <a:lnTo>
                  <a:pt x="1" y="280"/>
                </a:lnTo>
                <a:lnTo>
                  <a:pt x="2" y="273"/>
                </a:lnTo>
                <a:lnTo>
                  <a:pt x="2" y="272"/>
                </a:lnTo>
                <a:lnTo>
                  <a:pt x="3" y="268"/>
                </a:lnTo>
                <a:lnTo>
                  <a:pt x="3" y="267"/>
                </a:lnTo>
                <a:lnTo>
                  <a:pt x="3" y="266"/>
                </a:lnTo>
                <a:lnTo>
                  <a:pt x="3" y="265"/>
                </a:lnTo>
                <a:lnTo>
                  <a:pt x="4" y="265"/>
                </a:lnTo>
                <a:lnTo>
                  <a:pt x="4" y="264"/>
                </a:lnTo>
                <a:lnTo>
                  <a:pt x="4" y="263"/>
                </a:lnTo>
                <a:lnTo>
                  <a:pt x="4" y="261"/>
                </a:lnTo>
                <a:lnTo>
                  <a:pt x="4" y="260"/>
                </a:lnTo>
                <a:lnTo>
                  <a:pt x="4" y="259"/>
                </a:lnTo>
                <a:lnTo>
                  <a:pt x="6" y="259"/>
                </a:lnTo>
                <a:lnTo>
                  <a:pt x="6" y="258"/>
                </a:lnTo>
                <a:lnTo>
                  <a:pt x="6" y="256"/>
                </a:lnTo>
                <a:lnTo>
                  <a:pt x="11" y="233"/>
                </a:lnTo>
                <a:lnTo>
                  <a:pt x="11" y="231"/>
                </a:lnTo>
                <a:lnTo>
                  <a:pt x="12" y="228"/>
                </a:lnTo>
                <a:lnTo>
                  <a:pt x="12" y="227"/>
                </a:lnTo>
                <a:lnTo>
                  <a:pt x="13" y="222"/>
                </a:lnTo>
                <a:lnTo>
                  <a:pt x="15" y="217"/>
                </a:lnTo>
                <a:lnTo>
                  <a:pt x="15" y="216"/>
                </a:lnTo>
                <a:lnTo>
                  <a:pt x="15" y="215"/>
                </a:lnTo>
                <a:lnTo>
                  <a:pt x="16" y="210"/>
                </a:lnTo>
                <a:lnTo>
                  <a:pt x="25" y="166"/>
                </a:lnTo>
                <a:lnTo>
                  <a:pt x="30" y="141"/>
                </a:lnTo>
                <a:lnTo>
                  <a:pt x="33" y="132"/>
                </a:lnTo>
                <a:lnTo>
                  <a:pt x="35" y="122"/>
                </a:lnTo>
                <a:lnTo>
                  <a:pt x="37" y="123"/>
                </a:lnTo>
                <a:lnTo>
                  <a:pt x="44" y="123"/>
                </a:lnTo>
                <a:lnTo>
                  <a:pt x="45" y="124"/>
                </a:lnTo>
                <a:lnTo>
                  <a:pt x="46" y="124"/>
                </a:lnTo>
                <a:lnTo>
                  <a:pt x="47" y="124"/>
                </a:lnTo>
                <a:lnTo>
                  <a:pt x="51" y="124"/>
                </a:lnTo>
                <a:lnTo>
                  <a:pt x="53" y="124"/>
                </a:lnTo>
                <a:lnTo>
                  <a:pt x="55" y="125"/>
                </a:lnTo>
                <a:lnTo>
                  <a:pt x="56" y="125"/>
                </a:lnTo>
                <a:lnTo>
                  <a:pt x="58" y="125"/>
                </a:lnTo>
                <a:lnTo>
                  <a:pt x="61" y="125"/>
                </a:lnTo>
                <a:lnTo>
                  <a:pt x="62" y="125"/>
                </a:lnTo>
                <a:lnTo>
                  <a:pt x="62" y="126"/>
                </a:lnTo>
                <a:lnTo>
                  <a:pt x="63" y="126"/>
                </a:lnTo>
                <a:lnTo>
                  <a:pt x="66" y="126"/>
                </a:lnTo>
                <a:lnTo>
                  <a:pt x="68" y="126"/>
                </a:lnTo>
                <a:lnTo>
                  <a:pt x="73" y="127"/>
                </a:lnTo>
                <a:lnTo>
                  <a:pt x="76" y="127"/>
                </a:lnTo>
                <a:lnTo>
                  <a:pt x="77" y="129"/>
                </a:lnTo>
                <a:lnTo>
                  <a:pt x="78" y="129"/>
                </a:lnTo>
                <a:lnTo>
                  <a:pt x="79" y="129"/>
                </a:lnTo>
                <a:lnTo>
                  <a:pt x="79" y="127"/>
                </a:lnTo>
                <a:lnTo>
                  <a:pt x="80" y="127"/>
                </a:lnTo>
                <a:lnTo>
                  <a:pt x="84" y="125"/>
                </a:lnTo>
                <a:lnTo>
                  <a:pt x="85" y="125"/>
                </a:lnTo>
                <a:lnTo>
                  <a:pt x="88" y="124"/>
                </a:lnTo>
                <a:lnTo>
                  <a:pt x="95" y="123"/>
                </a:lnTo>
                <a:lnTo>
                  <a:pt x="101" y="122"/>
                </a:lnTo>
                <a:lnTo>
                  <a:pt x="106" y="119"/>
                </a:lnTo>
                <a:lnTo>
                  <a:pt x="107" y="119"/>
                </a:lnTo>
                <a:lnTo>
                  <a:pt x="112" y="118"/>
                </a:lnTo>
                <a:lnTo>
                  <a:pt x="113" y="118"/>
                </a:lnTo>
                <a:lnTo>
                  <a:pt x="114" y="118"/>
                </a:lnTo>
                <a:lnTo>
                  <a:pt x="115" y="117"/>
                </a:lnTo>
                <a:lnTo>
                  <a:pt x="136" y="105"/>
                </a:lnTo>
                <a:lnTo>
                  <a:pt x="137" y="105"/>
                </a:lnTo>
                <a:lnTo>
                  <a:pt x="138" y="104"/>
                </a:lnTo>
                <a:lnTo>
                  <a:pt x="161" y="90"/>
                </a:lnTo>
                <a:lnTo>
                  <a:pt x="161" y="89"/>
                </a:lnTo>
                <a:lnTo>
                  <a:pt x="163" y="89"/>
                </a:lnTo>
                <a:lnTo>
                  <a:pt x="164" y="89"/>
                </a:lnTo>
                <a:lnTo>
                  <a:pt x="164" y="88"/>
                </a:lnTo>
                <a:lnTo>
                  <a:pt x="173" y="85"/>
                </a:lnTo>
                <a:lnTo>
                  <a:pt x="174" y="84"/>
                </a:lnTo>
                <a:lnTo>
                  <a:pt x="174" y="83"/>
                </a:lnTo>
                <a:lnTo>
                  <a:pt x="173" y="81"/>
                </a:lnTo>
                <a:lnTo>
                  <a:pt x="172" y="81"/>
                </a:lnTo>
                <a:lnTo>
                  <a:pt x="172" y="80"/>
                </a:lnTo>
                <a:lnTo>
                  <a:pt x="172" y="69"/>
                </a:lnTo>
                <a:lnTo>
                  <a:pt x="172" y="64"/>
                </a:lnTo>
                <a:lnTo>
                  <a:pt x="172" y="50"/>
                </a:lnTo>
                <a:lnTo>
                  <a:pt x="172" y="33"/>
                </a:lnTo>
                <a:lnTo>
                  <a:pt x="172" y="32"/>
                </a:lnTo>
                <a:lnTo>
                  <a:pt x="172" y="24"/>
                </a:lnTo>
                <a:lnTo>
                  <a:pt x="172" y="16"/>
                </a:lnTo>
                <a:lnTo>
                  <a:pt x="172" y="13"/>
                </a:lnTo>
                <a:lnTo>
                  <a:pt x="172" y="0"/>
                </a:lnTo>
                <a:lnTo>
                  <a:pt x="174" y="0"/>
                </a:lnTo>
                <a:lnTo>
                  <a:pt x="181" y="0"/>
                </a:lnTo>
                <a:lnTo>
                  <a:pt x="183" y="0"/>
                </a:lnTo>
                <a:lnTo>
                  <a:pt x="187" y="0"/>
                </a:lnTo>
                <a:lnTo>
                  <a:pt x="197" y="0"/>
                </a:lnTo>
                <a:lnTo>
                  <a:pt x="200" y="0"/>
                </a:lnTo>
                <a:lnTo>
                  <a:pt x="205" y="0"/>
                </a:lnTo>
                <a:lnTo>
                  <a:pt x="220" y="0"/>
                </a:lnTo>
                <a:lnTo>
                  <a:pt x="225" y="0"/>
                </a:lnTo>
                <a:lnTo>
                  <a:pt x="227" y="0"/>
                </a:lnTo>
                <a:lnTo>
                  <a:pt x="232" y="0"/>
                </a:lnTo>
                <a:lnTo>
                  <a:pt x="234" y="0"/>
                </a:lnTo>
                <a:lnTo>
                  <a:pt x="239" y="0"/>
                </a:lnTo>
                <a:lnTo>
                  <a:pt x="256" y="0"/>
                </a:lnTo>
                <a:lnTo>
                  <a:pt x="261" y="0"/>
                </a:lnTo>
                <a:lnTo>
                  <a:pt x="268" y="0"/>
                </a:lnTo>
                <a:lnTo>
                  <a:pt x="282" y="0"/>
                </a:lnTo>
                <a:lnTo>
                  <a:pt x="291" y="0"/>
                </a:lnTo>
                <a:lnTo>
                  <a:pt x="294" y="0"/>
                </a:lnTo>
                <a:lnTo>
                  <a:pt x="297" y="0"/>
                </a:lnTo>
                <a:lnTo>
                  <a:pt x="326" y="0"/>
                </a:lnTo>
                <a:lnTo>
                  <a:pt x="343" y="0"/>
                </a:lnTo>
                <a:lnTo>
                  <a:pt x="409" y="0"/>
                </a:lnTo>
                <a:lnTo>
                  <a:pt x="437" y="0"/>
                </a:lnTo>
                <a:lnTo>
                  <a:pt x="441" y="0"/>
                </a:lnTo>
                <a:lnTo>
                  <a:pt x="456" y="0"/>
                </a:lnTo>
                <a:lnTo>
                  <a:pt x="460" y="0"/>
                </a:lnTo>
                <a:lnTo>
                  <a:pt x="459" y="1"/>
                </a:lnTo>
                <a:lnTo>
                  <a:pt x="458" y="5"/>
                </a:lnTo>
                <a:lnTo>
                  <a:pt x="458" y="6"/>
                </a:lnTo>
                <a:lnTo>
                  <a:pt x="456" y="13"/>
                </a:lnTo>
                <a:lnTo>
                  <a:pt x="455" y="15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2455" name="Freeform 490">
            <a:extLst>
              <a:ext uri="{FF2B5EF4-FFF2-40B4-BE49-F238E27FC236}">
                <a16:creationId xmlns:a16="http://schemas.microsoft.com/office/drawing/2014/main" id="{58526D38-8316-9E24-AF1D-E17FC91C0D84}"/>
              </a:ext>
            </a:extLst>
          </p:cNvPr>
          <p:cNvSpPr>
            <a:spLocks noEditPoints="1"/>
          </p:cNvSpPr>
          <p:nvPr/>
        </p:nvSpPr>
        <p:spPr bwMode="auto">
          <a:xfrm>
            <a:off x="3784237" y="5632054"/>
            <a:ext cx="797984" cy="537633"/>
          </a:xfrm>
          <a:custGeom>
            <a:avLst/>
            <a:gdLst>
              <a:gd name="T0" fmla="*/ 343 w 377"/>
              <a:gd name="T1" fmla="*/ 1 h 254"/>
              <a:gd name="T2" fmla="*/ 360 w 377"/>
              <a:gd name="T3" fmla="*/ 65 h 254"/>
              <a:gd name="T4" fmla="*/ 351 w 377"/>
              <a:gd name="T5" fmla="*/ 70 h 254"/>
              <a:gd name="T6" fmla="*/ 354 w 377"/>
              <a:gd name="T7" fmla="*/ 84 h 254"/>
              <a:gd name="T8" fmla="*/ 368 w 377"/>
              <a:gd name="T9" fmla="*/ 87 h 254"/>
              <a:gd name="T10" fmla="*/ 368 w 377"/>
              <a:gd name="T11" fmla="*/ 101 h 254"/>
              <a:gd name="T12" fmla="*/ 369 w 377"/>
              <a:gd name="T13" fmla="*/ 121 h 254"/>
              <a:gd name="T14" fmla="*/ 368 w 377"/>
              <a:gd name="T15" fmla="*/ 135 h 254"/>
              <a:gd name="T16" fmla="*/ 366 w 377"/>
              <a:gd name="T17" fmla="*/ 144 h 254"/>
              <a:gd name="T18" fmla="*/ 363 w 377"/>
              <a:gd name="T19" fmla="*/ 156 h 254"/>
              <a:gd name="T20" fmla="*/ 365 w 377"/>
              <a:gd name="T21" fmla="*/ 179 h 254"/>
              <a:gd name="T22" fmla="*/ 303 w 377"/>
              <a:gd name="T23" fmla="*/ 231 h 254"/>
              <a:gd name="T24" fmla="*/ 234 w 377"/>
              <a:gd name="T25" fmla="*/ 254 h 254"/>
              <a:gd name="T26" fmla="*/ 204 w 377"/>
              <a:gd name="T27" fmla="*/ 224 h 254"/>
              <a:gd name="T28" fmla="*/ 145 w 377"/>
              <a:gd name="T29" fmla="*/ 225 h 254"/>
              <a:gd name="T30" fmla="*/ 127 w 377"/>
              <a:gd name="T31" fmla="*/ 225 h 254"/>
              <a:gd name="T32" fmla="*/ 84 w 377"/>
              <a:gd name="T33" fmla="*/ 224 h 254"/>
              <a:gd name="T34" fmla="*/ 60 w 377"/>
              <a:gd name="T35" fmla="*/ 215 h 254"/>
              <a:gd name="T36" fmla="*/ 52 w 377"/>
              <a:gd name="T37" fmla="*/ 199 h 254"/>
              <a:gd name="T38" fmla="*/ 39 w 377"/>
              <a:gd name="T39" fmla="*/ 186 h 254"/>
              <a:gd name="T40" fmla="*/ 41 w 377"/>
              <a:gd name="T41" fmla="*/ 170 h 254"/>
              <a:gd name="T42" fmla="*/ 38 w 377"/>
              <a:gd name="T43" fmla="*/ 158 h 254"/>
              <a:gd name="T44" fmla="*/ 28 w 377"/>
              <a:gd name="T45" fmla="*/ 150 h 254"/>
              <a:gd name="T46" fmla="*/ 30 w 377"/>
              <a:gd name="T47" fmla="*/ 142 h 254"/>
              <a:gd name="T48" fmla="*/ 19 w 377"/>
              <a:gd name="T49" fmla="*/ 133 h 254"/>
              <a:gd name="T50" fmla="*/ 20 w 377"/>
              <a:gd name="T51" fmla="*/ 121 h 254"/>
              <a:gd name="T52" fmla="*/ 8 w 377"/>
              <a:gd name="T53" fmla="*/ 114 h 254"/>
              <a:gd name="T54" fmla="*/ 4 w 377"/>
              <a:gd name="T55" fmla="*/ 101 h 254"/>
              <a:gd name="T56" fmla="*/ 2 w 377"/>
              <a:gd name="T57" fmla="*/ 91 h 254"/>
              <a:gd name="T58" fmla="*/ 12 w 377"/>
              <a:gd name="T59" fmla="*/ 87 h 254"/>
              <a:gd name="T60" fmla="*/ 11 w 377"/>
              <a:gd name="T61" fmla="*/ 87 h 254"/>
              <a:gd name="T62" fmla="*/ 29 w 377"/>
              <a:gd name="T63" fmla="*/ 91 h 254"/>
              <a:gd name="T64" fmla="*/ 39 w 377"/>
              <a:gd name="T65" fmla="*/ 81 h 254"/>
              <a:gd name="T66" fmla="*/ 46 w 377"/>
              <a:gd name="T67" fmla="*/ 74 h 254"/>
              <a:gd name="T68" fmla="*/ 55 w 377"/>
              <a:gd name="T69" fmla="*/ 74 h 254"/>
              <a:gd name="T70" fmla="*/ 61 w 377"/>
              <a:gd name="T71" fmla="*/ 60 h 254"/>
              <a:gd name="T72" fmla="*/ 76 w 377"/>
              <a:gd name="T73" fmla="*/ 67 h 254"/>
              <a:gd name="T74" fmla="*/ 93 w 377"/>
              <a:gd name="T75" fmla="*/ 70 h 254"/>
              <a:gd name="T76" fmla="*/ 107 w 377"/>
              <a:gd name="T77" fmla="*/ 84 h 254"/>
              <a:gd name="T78" fmla="*/ 112 w 377"/>
              <a:gd name="T79" fmla="*/ 90 h 254"/>
              <a:gd name="T80" fmla="*/ 107 w 377"/>
              <a:gd name="T81" fmla="*/ 103 h 254"/>
              <a:gd name="T82" fmla="*/ 104 w 377"/>
              <a:gd name="T83" fmla="*/ 112 h 254"/>
              <a:gd name="T84" fmla="*/ 118 w 377"/>
              <a:gd name="T85" fmla="*/ 108 h 254"/>
              <a:gd name="T86" fmla="*/ 127 w 377"/>
              <a:gd name="T87" fmla="*/ 106 h 254"/>
              <a:gd name="T88" fmla="*/ 131 w 377"/>
              <a:gd name="T89" fmla="*/ 99 h 254"/>
              <a:gd name="T90" fmla="*/ 157 w 377"/>
              <a:gd name="T91" fmla="*/ 82 h 254"/>
              <a:gd name="T92" fmla="*/ 163 w 377"/>
              <a:gd name="T93" fmla="*/ 72 h 254"/>
              <a:gd name="T94" fmla="*/ 172 w 377"/>
              <a:gd name="T95" fmla="*/ 61 h 254"/>
              <a:gd name="T96" fmla="*/ 155 w 377"/>
              <a:gd name="T97" fmla="*/ 66 h 254"/>
              <a:gd name="T98" fmla="*/ 146 w 377"/>
              <a:gd name="T99" fmla="*/ 60 h 254"/>
              <a:gd name="T100" fmla="*/ 156 w 377"/>
              <a:gd name="T101" fmla="*/ 48 h 254"/>
              <a:gd name="T102" fmla="*/ 177 w 377"/>
              <a:gd name="T103" fmla="*/ 43 h 254"/>
              <a:gd name="T104" fmla="*/ 183 w 377"/>
              <a:gd name="T105" fmla="*/ 50 h 254"/>
              <a:gd name="T106" fmla="*/ 189 w 377"/>
              <a:gd name="T107" fmla="*/ 57 h 254"/>
              <a:gd name="T108" fmla="*/ 197 w 377"/>
              <a:gd name="T109" fmla="*/ 65 h 254"/>
              <a:gd name="T110" fmla="*/ 209 w 377"/>
              <a:gd name="T111" fmla="*/ 68 h 254"/>
              <a:gd name="T112" fmla="*/ 227 w 377"/>
              <a:gd name="T113" fmla="*/ 51 h 254"/>
              <a:gd name="T114" fmla="*/ 265 w 377"/>
              <a:gd name="T115" fmla="*/ 44 h 254"/>
              <a:gd name="T116" fmla="*/ 244 w 377"/>
              <a:gd name="T117" fmla="*/ 45 h 254"/>
              <a:gd name="T118" fmla="*/ 273 w 377"/>
              <a:gd name="T119" fmla="*/ 29 h 254"/>
              <a:gd name="T120" fmla="*/ 311 w 377"/>
              <a:gd name="T121" fmla="*/ 22 h 254"/>
              <a:gd name="T122" fmla="*/ 194 w 377"/>
              <a:gd name="T123" fmla="*/ 188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77" h="254">
                <a:moveTo>
                  <a:pt x="34" y="171"/>
                </a:moveTo>
                <a:lnTo>
                  <a:pt x="35" y="171"/>
                </a:lnTo>
                <a:lnTo>
                  <a:pt x="36" y="171"/>
                </a:lnTo>
                <a:lnTo>
                  <a:pt x="37" y="171"/>
                </a:lnTo>
                <a:lnTo>
                  <a:pt x="38" y="171"/>
                </a:lnTo>
                <a:lnTo>
                  <a:pt x="33" y="174"/>
                </a:lnTo>
                <a:lnTo>
                  <a:pt x="33" y="173"/>
                </a:lnTo>
                <a:lnTo>
                  <a:pt x="34" y="173"/>
                </a:lnTo>
                <a:lnTo>
                  <a:pt x="34" y="171"/>
                </a:lnTo>
                <a:close/>
                <a:moveTo>
                  <a:pt x="334" y="0"/>
                </a:moveTo>
                <a:lnTo>
                  <a:pt x="334" y="18"/>
                </a:lnTo>
                <a:lnTo>
                  <a:pt x="351" y="18"/>
                </a:lnTo>
                <a:lnTo>
                  <a:pt x="351" y="15"/>
                </a:lnTo>
                <a:lnTo>
                  <a:pt x="351" y="9"/>
                </a:lnTo>
                <a:lnTo>
                  <a:pt x="344" y="9"/>
                </a:lnTo>
                <a:lnTo>
                  <a:pt x="343" y="9"/>
                </a:lnTo>
                <a:lnTo>
                  <a:pt x="343" y="1"/>
                </a:lnTo>
                <a:lnTo>
                  <a:pt x="344" y="1"/>
                </a:lnTo>
                <a:lnTo>
                  <a:pt x="377" y="3"/>
                </a:lnTo>
                <a:lnTo>
                  <a:pt x="377" y="26"/>
                </a:lnTo>
                <a:lnTo>
                  <a:pt x="377" y="40"/>
                </a:lnTo>
                <a:lnTo>
                  <a:pt x="377" y="43"/>
                </a:lnTo>
                <a:lnTo>
                  <a:pt x="377" y="44"/>
                </a:lnTo>
                <a:lnTo>
                  <a:pt x="366" y="44"/>
                </a:lnTo>
                <a:lnTo>
                  <a:pt x="364" y="44"/>
                </a:lnTo>
                <a:lnTo>
                  <a:pt x="363" y="44"/>
                </a:lnTo>
                <a:lnTo>
                  <a:pt x="363" y="45"/>
                </a:lnTo>
                <a:lnTo>
                  <a:pt x="363" y="48"/>
                </a:lnTo>
                <a:lnTo>
                  <a:pt x="362" y="48"/>
                </a:lnTo>
                <a:lnTo>
                  <a:pt x="358" y="48"/>
                </a:lnTo>
                <a:lnTo>
                  <a:pt x="358" y="52"/>
                </a:lnTo>
                <a:lnTo>
                  <a:pt x="358" y="58"/>
                </a:lnTo>
                <a:lnTo>
                  <a:pt x="360" y="61"/>
                </a:lnTo>
                <a:lnTo>
                  <a:pt x="360" y="65"/>
                </a:lnTo>
                <a:lnTo>
                  <a:pt x="358" y="65"/>
                </a:lnTo>
                <a:lnTo>
                  <a:pt x="357" y="64"/>
                </a:lnTo>
                <a:lnTo>
                  <a:pt x="356" y="64"/>
                </a:lnTo>
                <a:lnTo>
                  <a:pt x="356" y="65"/>
                </a:lnTo>
                <a:lnTo>
                  <a:pt x="357" y="65"/>
                </a:lnTo>
                <a:lnTo>
                  <a:pt x="357" y="66"/>
                </a:lnTo>
                <a:lnTo>
                  <a:pt x="356" y="67"/>
                </a:lnTo>
                <a:lnTo>
                  <a:pt x="355" y="66"/>
                </a:lnTo>
                <a:lnTo>
                  <a:pt x="356" y="66"/>
                </a:lnTo>
                <a:lnTo>
                  <a:pt x="356" y="67"/>
                </a:lnTo>
                <a:lnTo>
                  <a:pt x="357" y="68"/>
                </a:lnTo>
                <a:lnTo>
                  <a:pt x="358" y="69"/>
                </a:lnTo>
                <a:lnTo>
                  <a:pt x="358" y="70"/>
                </a:lnTo>
                <a:lnTo>
                  <a:pt x="356" y="70"/>
                </a:lnTo>
                <a:lnTo>
                  <a:pt x="355" y="70"/>
                </a:lnTo>
                <a:lnTo>
                  <a:pt x="353" y="70"/>
                </a:lnTo>
                <a:lnTo>
                  <a:pt x="351" y="70"/>
                </a:lnTo>
                <a:lnTo>
                  <a:pt x="353" y="72"/>
                </a:lnTo>
                <a:lnTo>
                  <a:pt x="354" y="73"/>
                </a:lnTo>
                <a:lnTo>
                  <a:pt x="354" y="74"/>
                </a:lnTo>
                <a:lnTo>
                  <a:pt x="355" y="74"/>
                </a:lnTo>
                <a:lnTo>
                  <a:pt x="357" y="74"/>
                </a:lnTo>
                <a:lnTo>
                  <a:pt x="358" y="75"/>
                </a:lnTo>
                <a:lnTo>
                  <a:pt x="357" y="76"/>
                </a:lnTo>
                <a:lnTo>
                  <a:pt x="356" y="77"/>
                </a:lnTo>
                <a:lnTo>
                  <a:pt x="354" y="78"/>
                </a:lnTo>
                <a:lnTo>
                  <a:pt x="353" y="79"/>
                </a:lnTo>
                <a:lnTo>
                  <a:pt x="357" y="79"/>
                </a:lnTo>
                <a:lnTo>
                  <a:pt x="357" y="81"/>
                </a:lnTo>
                <a:lnTo>
                  <a:pt x="357" y="82"/>
                </a:lnTo>
                <a:lnTo>
                  <a:pt x="356" y="83"/>
                </a:lnTo>
                <a:lnTo>
                  <a:pt x="355" y="83"/>
                </a:lnTo>
                <a:lnTo>
                  <a:pt x="354" y="83"/>
                </a:lnTo>
                <a:lnTo>
                  <a:pt x="354" y="84"/>
                </a:lnTo>
                <a:lnTo>
                  <a:pt x="353" y="84"/>
                </a:lnTo>
                <a:lnTo>
                  <a:pt x="352" y="84"/>
                </a:lnTo>
                <a:lnTo>
                  <a:pt x="352" y="85"/>
                </a:lnTo>
                <a:lnTo>
                  <a:pt x="348" y="89"/>
                </a:lnTo>
                <a:lnTo>
                  <a:pt x="349" y="89"/>
                </a:lnTo>
                <a:lnTo>
                  <a:pt x="352" y="89"/>
                </a:lnTo>
                <a:lnTo>
                  <a:pt x="354" y="90"/>
                </a:lnTo>
                <a:lnTo>
                  <a:pt x="355" y="87"/>
                </a:lnTo>
                <a:lnTo>
                  <a:pt x="356" y="87"/>
                </a:lnTo>
                <a:lnTo>
                  <a:pt x="357" y="90"/>
                </a:lnTo>
                <a:lnTo>
                  <a:pt x="358" y="89"/>
                </a:lnTo>
                <a:lnTo>
                  <a:pt x="360" y="87"/>
                </a:lnTo>
                <a:lnTo>
                  <a:pt x="361" y="89"/>
                </a:lnTo>
                <a:lnTo>
                  <a:pt x="362" y="89"/>
                </a:lnTo>
                <a:lnTo>
                  <a:pt x="364" y="89"/>
                </a:lnTo>
                <a:lnTo>
                  <a:pt x="368" y="86"/>
                </a:lnTo>
                <a:lnTo>
                  <a:pt x="368" y="87"/>
                </a:lnTo>
                <a:lnTo>
                  <a:pt x="368" y="89"/>
                </a:lnTo>
                <a:lnTo>
                  <a:pt x="368" y="90"/>
                </a:lnTo>
                <a:lnTo>
                  <a:pt x="369" y="90"/>
                </a:lnTo>
                <a:lnTo>
                  <a:pt x="370" y="91"/>
                </a:lnTo>
                <a:lnTo>
                  <a:pt x="371" y="91"/>
                </a:lnTo>
                <a:lnTo>
                  <a:pt x="370" y="91"/>
                </a:lnTo>
                <a:lnTo>
                  <a:pt x="370" y="92"/>
                </a:lnTo>
                <a:lnTo>
                  <a:pt x="369" y="92"/>
                </a:lnTo>
                <a:lnTo>
                  <a:pt x="369" y="93"/>
                </a:lnTo>
                <a:lnTo>
                  <a:pt x="368" y="93"/>
                </a:lnTo>
                <a:lnTo>
                  <a:pt x="364" y="93"/>
                </a:lnTo>
                <a:lnTo>
                  <a:pt x="366" y="95"/>
                </a:lnTo>
                <a:lnTo>
                  <a:pt x="366" y="97"/>
                </a:lnTo>
                <a:lnTo>
                  <a:pt x="365" y="99"/>
                </a:lnTo>
                <a:lnTo>
                  <a:pt x="364" y="100"/>
                </a:lnTo>
                <a:lnTo>
                  <a:pt x="363" y="100"/>
                </a:lnTo>
                <a:lnTo>
                  <a:pt x="368" y="101"/>
                </a:lnTo>
                <a:lnTo>
                  <a:pt x="368" y="102"/>
                </a:lnTo>
                <a:lnTo>
                  <a:pt x="368" y="103"/>
                </a:lnTo>
                <a:lnTo>
                  <a:pt x="365" y="103"/>
                </a:lnTo>
                <a:lnTo>
                  <a:pt x="366" y="104"/>
                </a:lnTo>
                <a:lnTo>
                  <a:pt x="366" y="106"/>
                </a:lnTo>
                <a:lnTo>
                  <a:pt x="366" y="107"/>
                </a:lnTo>
                <a:lnTo>
                  <a:pt x="366" y="108"/>
                </a:lnTo>
                <a:lnTo>
                  <a:pt x="366" y="109"/>
                </a:lnTo>
                <a:lnTo>
                  <a:pt x="365" y="110"/>
                </a:lnTo>
                <a:lnTo>
                  <a:pt x="366" y="111"/>
                </a:lnTo>
                <a:lnTo>
                  <a:pt x="368" y="112"/>
                </a:lnTo>
                <a:lnTo>
                  <a:pt x="368" y="114"/>
                </a:lnTo>
                <a:lnTo>
                  <a:pt x="369" y="115"/>
                </a:lnTo>
                <a:lnTo>
                  <a:pt x="368" y="118"/>
                </a:lnTo>
                <a:lnTo>
                  <a:pt x="369" y="118"/>
                </a:lnTo>
                <a:lnTo>
                  <a:pt x="369" y="119"/>
                </a:lnTo>
                <a:lnTo>
                  <a:pt x="369" y="121"/>
                </a:lnTo>
                <a:lnTo>
                  <a:pt x="369" y="123"/>
                </a:lnTo>
                <a:lnTo>
                  <a:pt x="368" y="123"/>
                </a:lnTo>
                <a:lnTo>
                  <a:pt x="365" y="123"/>
                </a:lnTo>
                <a:lnTo>
                  <a:pt x="364" y="123"/>
                </a:lnTo>
                <a:lnTo>
                  <a:pt x="364" y="124"/>
                </a:lnTo>
                <a:lnTo>
                  <a:pt x="365" y="124"/>
                </a:lnTo>
                <a:lnTo>
                  <a:pt x="366" y="124"/>
                </a:lnTo>
                <a:lnTo>
                  <a:pt x="369" y="126"/>
                </a:lnTo>
                <a:lnTo>
                  <a:pt x="370" y="127"/>
                </a:lnTo>
                <a:lnTo>
                  <a:pt x="370" y="128"/>
                </a:lnTo>
                <a:lnTo>
                  <a:pt x="370" y="129"/>
                </a:lnTo>
                <a:lnTo>
                  <a:pt x="370" y="131"/>
                </a:lnTo>
                <a:lnTo>
                  <a:pt x="371" y="131"/>
                </a:lnTo>
                <a:lnTo>
                  <a:pt x="371" y="132"/>
                </a:lnTo>
                <a:lnTo>
                  <a:pt x="371" y="134"/>
                </a:lnTo>
                <a:lnTo>
                  <a:pt x="370" y="134"/>
                </a:lnTo>
                <a:lnTo>
                  <a:pt x="368" y="135"/>
                </a:lnTo>
                <a:lnTo>
                  <a:pt x="368" y="134"/>
                </a:lnTo>
                <a:lnTo>
                  <a:pt x="366" y="134"/>
                </a:lnTo>
                <a:lnTo>
                  <a:pt x="366" y="135"/>
                </a:lnTo>
                <a:lnTo>
                  <a:pt x="369" y="136"/>
                </a:lnTo>
                <a:lnTo>
                  <a:pt x="370" y="136"/>
                </a:lnTo>
                <a:lnTo>
                  <a:pt x="371" y="136"/>
                </a:lnTo>
                <a:lnTo>
                  <a:pt x="372" y="137"/>
                </a:lnTo>
                <a:lnTo>
                  <a:pt x="372" y="139"/>
                </a:lnTo>
                <a:lnTo>
                  <a:pt x="372" y="140"/>
                </a:lnTo>
                <a:lnTo>
                  <a:pt x="371" y="141"/>
                </a:lnTo>
                <a:lnTo>
                  <a:pt x="371" y="142"/>
                </a:lnTo>
                <a:lnTo>
                  <a:pt x="371" y="143"/>
                </a:lnTo>
                <a:lnTo>
                  <a:pt x="370" y="144"/>
                </a:lnTo>
                <a:lnTo>
                  <a:pt x="369" y="145"/>
                </a:lnTo>
                <a:lnTo>
                  <a:pt x="368" y="145"/>
                </a:lnTo>
                <a:lnTo>
                  <a:pt x="368" y="144"/>
                </a:lnTo>
                <a:lnTo>
                  <a:pt x="366" y="144"/>
                </a:lnTo>
                <a:lnTo>
                  <a:pt x="366" y="145"/>
                </a:lnTo>
                <a:lnTo>
                  <a:pt x="365" y="145"/>
                </a:lnTo>
                <a:lnTo>
                  <a:pt x="364" y="144"/>
                </a:lnTo>
                <a:lnTo>
                  <a:pt x="363" y="144"/>
                </a:lnTo>
                <a:lnTo>
                  <a:pt x="364" y="145"/>
                </a:lnTo>
                <a:lnTo>
                  <a:pt x="365" y="146"/>
                </a:lnTo>
                <a:lnTo>
                  <a:pt x="366" y="148"/>
                </a:lnTo>
                <a:lnTo>
                  <a:pt x="366" y="149"/>
                </a:lnTo>
                <a:lnTo>
                  <a:pt x="365" y="149"/>
                </a:lnTo>
                <a:lnTo>
                  <a:pt x="365" y="150"/>
                </a:lnTo>
                <a:lnTo>
                  <a:pt x="366" y="150"/>
                </a:lnTo>
                <a:lnTo>
                  <a:pt x="366" y="151"/>
                </a:lnTo>
                <a:lnTo>
                  <a:pt x="366" y="152"/>
                </a:lnTo>
                <a:lnTo>
                  <a:pt x="365" y="154"/>
                </a:lnTo>
                <a:lnTo>
                  <a:pt x="364" y="154"/>
                </a:lnTo>
                <a:lnTo>
                  <a:pt x="364" y="156"/>
                </a:lnTo>
                <a:lnTo>
                  <a:pt x="363" y="156"/>
                </a:lnTo>
                <a:lnTo>
                  <a:pt x="362" y="154"/>
                </a:lnTo>
                <a:lnTo>
                  <a:pt x="364" y="157"/>
                </a:lnTo>
                <a:lnTo>
                  <a:pt x="364" y="158"/>
                </a:lnTo>
                <a:lnTo>
                  <a:pt x="364" y="159"/>
                </a:lnTo>
                <a:lnTo>
                  <a:pt x="365" y="160"/>
                </a:lnTo>
                <a:lnTo>
                  <a:pt x="365" y="161"/>
                </a:lnTo>
                <a:lnTo>
                  <a:pt x="365" y="162"/>
                </a:lnTo>
                <a:lnTo>
                  <a:pt x="365" y="165"/>
                </a:lnTo>
                <a:lnTo>
                  <a:pt x="365" y="166"/>
                </a:lnTo>
                <a:lnTo>
                  <a:pt x="365" y="167"/>
                </a:lnTo>
                <a:lnTo>
                  <a:pt x="365" y="169"/>
                </a:lnTo>
                <a:lnTo>
                  <a:pt x="365" y="170"/>
                </a:lnTo>
                <a:lnTo>
                  <a:pt x="365" y="171"/>
                </a:lnTo>
                <a:lnTo>
                  <a:pt x="365" y="173"/>
                </a:lnTo>
                <a:lnTo>
                  <a:pt x="365" y="174"/>
                </a:lnTo>
                <a:lnTo>
                  <a:pt x="363" y="174"/>
                </a:lnTo>
                <a:lnTo>
                  <a:pt x="365" y="179"/>
                </a:lnTo>
                <a:lnTo>
                  <a:pt x="366" y="183"/>
                </a:lnTo>
                <a:lnTo>
                  <a:pt x="368" y="186"/>
                </a:lnTo>
                <a:lnTo>
                  <a:pt x="365" y="187"/>
                </a:lnTo>
                <a:lnTo>
                  <a:pt x="365" y="188"/>
                </a:lnTo>
                <a:lnTo>
                  <a:pt x="365" y="191"/>
                </a:lnTo>
                <a:lnTo>
                  <a:pt x="369" y="190"/>
                </a:lnTo>
                <a:lnTo>
                  <a:pt x="370" y="191"/>
                </a:lnTo>
                <a:lnTo>
                  <a:pt x="372" y="199"/>
                </a:lnTo>
                <a:lnTo>
                  <a:pt x="374" y="206"/>
                </a:lnTo>
                <a:lnTo>
                  <a:pt x="372" y="207"/>
                </a:lnTo>
                <a:lnTo>
                  <a:pt x="360" y="211"/>
                </a:lnTo>
                <a:lnTo>
                  <a:pt x="356" y="212"/>
                </a:lnTo>
                <a:lnTo>
                  <a:pt x="343" y="217"/>
                </a:lnTo>
                <a:lnTo>
                  <a:pt x="320" y="225"/>
                </a:lnTo>
                <a:lnTo>
                  <a:pt x="309" y="228"/>
                </a:lnTo>
                <a:lnTo>
                  <a:pt x="304" y="231"/>
                </a:lnTo>
                <a:lnTo>
                  <a:pt x="303" y="231"/>
                </a:lnTo>
                <a:lnTo>
                  <a:pt x="301" y="232"/>
                </a:lnTo>
                <a:lnTo>
                  <a:pt x="300" y="232"/>
                </a:lnTo>
                <a:lnTo>
                  <a:pt x="295" y="233"/>
                </a:lnTo>
                <a:lnTo>
                  <a:pt x="291" y="235"/>
                </a:lnTo>
                <a:lnTo>
                  <a:pt x="273" y="241"/>
                </a:lnTo>
                <a:lnTo>
                  <a:pt x="266" y="243"/>
                </a:lnTo>
                <a:lnTo>
                  <a:pt x="263" y="244"/>
                </a:lnTo>
                <a:lnTo>
                  <a:pt x="257" y="246"/>
                </a:lnTo>
                <a:lnTo>
                  <a:pt x="251" y="249"/>
                </a:lnTo>
                <a:lnTo>
                  <a:pt x="250" y="249"/>
                </a:lnTo>
                <a:lnTo>
                  <a:pt x="246" y="251"/>
                </a:lnTo>
                <a:lnTo>
                  <a:pt x="244" y="251"/>
                </a:lnTo>
                <a:lnTo>
                  <a:pt x="242" y="252"/>
                </a:lnTo>
                <a:lnTo>
                  <a:pt x="239" y="253"/>
                </a:lnTo>
                <a:lnTo>
                  <a:pt x="237" y="253"/>
                </a:lnTo>
                <a:lnTo>
                  <a:pt x="235" y="254"/>
                </a:lnTo>
                <a:lnTo>
                  <a:pt x="234" y="254"/>
                </a:lnTo>
                <a:lnTo>
                  <a:pt x="232" y="248"/>
                </a:lnTo>
                <a:lnTo>
                  <a:pt x="232" y="246"/>
                </a:lnTo>
                <a:lnTo>
                  <a:pt x="232" y="245"/>
                </a:lnTo>
                <a:lnTo>
                  <a:pt x="231" y="242"/>
                </a:lnTo>
                <a:lnTo>
                  <a:pt x="230" y="242"/>
                </a:lnTo>
                <a:lnTo>
                  <a:pt x="218" y="242"/>
                </a:lnTo>
                <a:lnTo>
                  <a:pt x="211" y="241"/>
                </a:lnTo>
                <a:lnTo>
                  <a:pt x="207" y="241"/>
                </a:lnTo>
                <a:lnTo>
                  <a:pt x="206" y="241"/>
                </a:lnTo>
                <a:lnTo>
                  <a:pt x="205" y="241"/>
                </a:lnTo>
                <a:lnTo>
                  <a:pt x="205" y="234"/>
                </a:lnTo>
                <a:lnTo>
                  <a:pt x="205" y="229"/>
                </a:lnTo>
                <a:lnTo>
                  <a:pt x="205" y="228"/>
                </a:lnTo>
                <a:lnTo>
                  <a:pt x="205" y="226"/>
                </a:lnTo>
                <a:lnTo>
                  <a:pt x="205" y="225"/>
                </a:lnTo>
                <a:lnTo>
                  <a:pt x="205" y="224"/>
                </a:lnTo>
                <a:lnTo>
                  <a:pt x="204" y="224"/>
                </a:lnTo>
                <a:lnTo>
                  <a:pt x="189" y="224"/>
                </a:lnTo>
                <a:lnTo>
                  <a:pt x="172" y="223"/>
                </a:lnTo>
                <a:lnTo>
                  <a:pt x="170" y="223"/>
                </a:lnTo>
                <a:lnTo>
                  <a:pt x="170" y="224"/>
                </a:lnTo>
                <a:lnTo>
                  <a:pt x="170" y="225"/>
                </a:lnTo>
                <a:lnTo>
                  <a:pt x="170" y="232"/>
                </a:lnTo>
                <a:lnTo>
                  <a:pt x="168" y="232"/>
                </a:lnTo>
                <a:lnTo>
                  <a:pt x="163" y="232"/>
                </a:lnTo>
                <a:lnTo>
                  <a:pt x="163" y="231"/>
                </a:lnTo>
                <a:lnTo>
                  <a:pt x="163" y="224"/>
                </a:lnTo>
                <a:lnTo>
                  <a:pt x="162" y="224"/>
                </a:lnTo>
                <a:lnTo>
                  <a:pt x="161" y="224"/>
                </a:lnTo>
                <a:lnTo>
                  <a:pt x="153" y="224"/>
                </a:lnTo>
                <a:lnTo>
                  <a:pt x="153" y="223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5" y="227"/>
                </a:lnTo>
                <a:lnTo>
                  <a:pt x="145" y="228"/>
                </a:lnTo>
                <a:lnTo>
                  <a:pt x="145" y="231"/>
                </a:lnTo>
                <a:lnTo>
                  <a:pt x="145" y="232"/>
                </a:lnTo>
                <a:lnTo>
                  <a:pt x="144" y="232"/>
                </a:lnTo>
                <a:lnTo>
                  <a:pt x="142" y="232"/>
                </a:lnTo>
                <a:lnTo>
                  <a:pt x="140" y="232"/>
                </a:lnTo>
                <a:lnTo>
                  <a:pt x="138" y="232"/>
                </a:lnTo>
                <a:lnTo>
                  <a:pt x="136" y="232"/>
                </a:lnTo>
                <a:lnTo>
                  <a:pt x="136" y="225"/>
                </a:lnTo>
                <a:lnTo>
                  <a:pt x="136" y="224"/>
                </a:lnTo>
                <a:lnTo>
                  <a:pt x="135" y="224"/>
                </a:lnTo>
                <a:lnTo>
                  <a:pt x="133" y="224"/>
                </a:lnTo>
                <a:lnTo>
                  <a:pt x="132" y="224"/>
                </a:lnTo>
                <a:lnTo>
                  <a:pt x="129" y="224"/>
                </a:lnTo>
                <a:lnTo>
                  <a:pt x="127" y="224"/>
                </a:lnTo>
                <a:lnTo>
                  <a:pt x="127" y="225"/>
                </a:lnTo>
                <a:lnTo>
                  <a:pt x="127" y="229"/>
                </a:lnTo>
                <a:lnTo>
                  <a:pt x="127" y="231"/>
                </a:lnTo>
                <a:lnTo>
                  <a:pt x="127" y="232"/>
                </a:lnTo>
                <a:lnTo>
                  <a:pt x="122" y="232"/>
                </a:lnTo>
                <a:lnTo>
                  <a:pt x="119" y="232"/>
                </a:lnTo>
                <a:lnTo>
                  <a:pt x="118" y="232"/>
                </a:lnTo>
                <a:lnTo>
                  <a:pt x="118" y="231"/>
                </a:lnTo>
                <a:lnTo>
                  <a:pt x="118" y="225"/>
                </a:lnTo>
                <a:lnTo>
                  <a:pt x="118" y="224"/>
                </a:lnTo>
                <a:lnTo>
                  <a:pt x="115" y="224"/>
                </a:lnTo>
                <a:lnTo>
                  <a:pt x="111" y="224"/>
                </a:lnTo>
                <a:lnTo>
                  <a:pt x="110" y="224"/>
                </a:lnTo>
                <a:lnTo>
                  <a:pt x="107" y="224"/>
                </a:lnTo>
                <a:lnTo>
                  <a:pt x="104" y="224"/>
                </a:lnTo>
                <a:lnTo>
                  <a:pt x="103" y="224"/>
                </a:lnTo>
                <a:lnTo>
                  <a:pt x="88" y="224"/>
                </a:lnTo>
                <a:lnTo>
                  <a:pt x="84" y="224"/>
                </a:lnTo>
                <a:lnTo>
                  <a:pt x="81" y="224"/>
                </a:lnTo>
                <a:lnTo>
                  <a:pt x="76" y="224"/>
                </a:lnTo>
                <a:lnTo>
                  <a:pt x="75" y="224"/>
                </a:lnTo>
                <a:lnTo>
                  <a:pt x="67" y="224"/>
                </a:lnTo>
                <a:lnTo>
                  <a:pt x="67" y="223"/>
                </a:lnTo>
                <a:lnTo>
                  <a:pt x="67" y="221"/>
                </a:lnTo>
                <a:lnTo>
                  <a:pt x="67" y="220"/>
                </a:lnTo>
                <a:lnTo>
                  <a:pt x="67" y="219"/>
                </a:lnTo>
                <a:lnTo>
                  <a:pt x="67" y="218"/>
                </a:lnTo>
                <a:lnTo>
                  <a:pt x="67" y="217"/>
                </a:lnTo>
                <a:lnTo>
                  <a:pt x="67" y="215"/>
                </a:lnTo>
                <a:lnTo>
                  <a:pt x="66" y="215"/>
                </a:lnTo>
                <a:lnTo>
                  <a:pt x="64" y="215"/>
                </a:lnTo>
                <a:lnTo>
                  <a:pt x="63" y="215"/>
                </a:lnTo>
                <a:lnTo>
                  <a:pt x="62" y="215"/>
                </a:lnTo>
                <a:lnTo>
                  <a:pt x="61" y="215"/>
                </a:lnTo>
                <a:lnTo>
                  <a:pt x="60" y="215"/>
                </a:lnTo>
                <a:lnTo>
                  <a:pt x="59" y="215"/>
                </a:lnTo>
                <a:lnTo>
                  <a:pt x="58" y="215"/>
                </a:lnTo>
                <a:lnTo>
                  <a:pt x="56" y="215"/>
                </a:lnTo>
                <a:lnTo>
                  <a:pt x="55" y="215"/>
                </a:lnTo>
                <a:lnTo>
                  <a:pt x="55" y="212"/>
                </a:lnTo>
                <a:lnTo>
                  <a:pt x="54" y="212"/>
                </a:lnTo>
                <a:lnTo>
                  <a:pt x="54" y="211"/>
                </a:lnTo>
                <a:lnTo>
                  <a:pt x="54" y="210"/>
                </a:lnTo>
                <a:lnTo>
                  <a:pt x="53" y="208"/>
                </a:lnTo>
                <a:lnTo>
                  <a:pt x="53" y="207"/>
                </a:lnTo>
                <a:lnTo>
                  <a:pt x="53" y="206"/>
                </a:lnTo>
                <a:lnTo>
                  <a:pt x="53" y="204"/>
                </a:lnTo>
                <a:lnTo>
                  <a:pt x="53" y="203"/>
                </a:lnTo>
                <a:lnTo>
                  <a:pt x="53" y="202"/>
                </a:lnTo>
                <a:lnTo>
                  <a:pt x="53" y="201"/>
                </a:lnTo>
                <a:lnTo>
                  <a:pt x="53" y="200"/>
                </a:lnTo>
                <a:lnTo>
                  <a:pt x="52" y="199"/>
                </a:lnTo>
                <a:lnTo>
                  <a:pt x="51" y="199"/>
                </a:lnTo>
                <a:lnTo>
                  <a:pt x="50" y="199"/>
                </a:lnTo>
                <a:lnTo>
                  <a:pt x="50" y="198"/>
                </a:lnTo>
                <a:lnTo>
                  <a:pt x="50" y="196"/>
                </a:lnTo>
                <a:lnTo>
                  <a:pt x="50" y="192"/>
                </a:lnTo>
                <a:lnTo>
                  <a:pt x="46" y="191"/>
                </a:lnTo>
                <a:lnTo>
                  <a:pt x="42" y="191"/>
                </a:lnTo>
                <a:lnTo>
                  <a:pt x="39" y="191"/>
                </a:lnTo>
                <a:lnTo>
                  <a:pt x="39" y="190"/>
                </a:lnTo>
                <a:lnTo>
                  <a:pt x="44" y="191"/>
                </a:lnTo>
                <a:lnTo>
                  <a:pt x="46" y="191"/>
                </a:lnTo>
                <a:lnTo>
                  <a:pt x="44" y="191"/>
                </a:lnTo>
                <a:lnTo>
                  <a:pt x="41" y="190"/>
                </a:lnTo>
                <a:lnTo>
                  <a:pt x="39" y="190"/>
                </a:lnTo>
                <a:lnTo>
                  <a:pt x="39" y="188"/>
                </a:lnTo>
                <a:lnTo>
                  <a:pt x="39" y="187"/>
                </a:lnTo>
                <a:lnTo>
                  <a:pt x="39" y="186"/>
                </a:lnTo>
                <a:lnTo>
                  <a:pt x="39" y="185"/>
                </a:lnTo>
                <a:lnTo>
                  <a:pt x="38" y="184"/>
                </a:lnTo>
                <a:lnTo>
                  <a:pt x="38" y="182"/>
                </a:lnTo>
                <a:lnTo>
                  <a:pt x="38" y="181"/>
                </a:lnTo>
                <a:lnTo>
                  <a:pt x="38" y="179"/>
                </a:lnTo>
                <a:lnTo>
                  <a:pt x="38" y="178"/>
                </a:lnTo>
                <a:lnTo>
                  <a:pt x="38" y="177"/>
                </a:lnTo>
                <a:lnTo>
                  <a:pt x="38" y="176"/>
                </a:lnTo>
                <a:lnTo>
                  <a:pt x="38" y="174"/>
                </a:lnTo>
                <a:lnTo>
                  <a:pt x="38" y="173"/>
                </a:lnTo>
                <a:lnTo>
                  <a:pt x="39" y="171"/>
                </a:lnTo>
                <a:lnTo>
                  <a:pt x="38" y="171"/>
                </a:lnTo>
                <a:lnTo>
                  <a:pt x="39" y="171"/>
                </a:lnTo>
                <a:lnTo>
                  <a:pt x="41" y="171"/>
                </a:lnTo>
                <a:lnTo>
                  <a:pt x="41" y="170"/>
                </a:lnTo>
                <a:lnTo>
                  <a:pt x="39" y="170"/>
                </a:lnTo>
                <a:lnTo>
                  <a:pt x="41" y="170"/>
                </a:lnTo>
                <a:lnTo>
                  <a:pt x="41" y="169"/>
                </a:lnTo>
                <a:lnTo>
                  <a:pt x="39" y="169"/>
                </a:lnTo>
                <a:lnTo>
                  <a:pt x="39" y="168"/>
                </a:lnTo>
                <a:lnTo>
                  <a:pt x="38" y="168"/>
                </a:lnTo>
                <a:lnTo>
                  <a:pt x="38" y="167"/>
                </a:lnTo>
                <a:lnTo>
                  <a:pt x="37" y="167"/>
                </a:lnTo>
                <a:lnTo>
                  <a:pt x="38" y="166"/>
                </a:lnTo>
                <a:lnTo>
                  <a:pt x="38" y="165"/>
                </a:lnTo>
                <a:lnTo>
                  <a:pt x="39" y="164"/>
                </a:lnTo>
                <a:lnTo>
                  <a:pt x="39" y="162"/>
                </a:lnTo>
                <a:lnTo>
                  <a:pt x="39" y="161"/>
                </a:lnTo>
                <a:lnTo>
                  <a:pt x="39" y="160"/>
                </a:lnTo>
                <a:lnTo>
                  <a:pt x="39" y="159"/>
                </a:lnTo>
                <a:lnTo>
                  <a:pt x="39" y="160"/>
                </a:lnTo>
                <a:lnTo>
                  <a:pt x="39" y="159"/>
                </a:lnTo>
                <a:lnTo>
                  <a:pt x="38" y="159"/>
                </a:lnTo>
                <a:lnTo>
                  <a:pt x="38" y="158"/>
                </a:lnTo>
                <a:lnTo>
                  <a:pt x="39" y="157"/>
                </a:lnTo>
                <a:lnTo>
                  <a:pt x="39" y="156"/>
                </a:lnTo>
                <a:lnTo>
                  <a:pt x="39" y="154"/>
                </a:lnTo>
                <a:lnTo>
                  <a:pt x="38" y="154"/>
                </a:lnTo>
                <a:lnTo>
                  <a:pt x="36" y="156"/>
                </a:lnTo>
                <a:lnTo>
                  <a:pt x="35" y="156"/>
                </a:lnTo>
                <a:lnTo>
                  <a:pt x="29" y="158"/>
                </a:lnTo>
                <a:lnTo>
                  <a:pt x="28" y="158"/>
                </a:lnTo>
                <a:lnTo>
                  <a:pt x="27" y="156"/>
                </a:lnTo>
                <a:lnTo>
                  <a:pt x="26" y="154"/>
                </a:lnTo>
                <a:lnTo>
                  <a:pt x="26" y="153"/>
                </a:lnTo>
                <a:lnTo>
                  <a:pt x="26" y="152"/>
                </a:lnTo>
                <a:lnTo>
                  <a:pt x="26" y="151"/>
                </a:lnTo>
                <a:lnTo>
                  <a:pt x="26" y="150"/>
                </a:lnTo>
                <a:lnTo>
                  <a:pt x="27" y="150"/>
                </a:lnTo>
                <a:lnTo>
                  <a:pt x="28" y="149"/>
                </a:lnTo>
                <a:lnTo>
                  <a:pt x="28" y="150"/>
                </a:lnTo>
                <a:lnTo>
                  <a:pt x="29" y="150"/>
                </a:lnTo>
                <a:lnTo>
                  <a:pt x="29" y="151"/>
                </a:lnTo>
                <a:lnTo>
                  <a:pt x="28" y="151"/>
                </a:lnTo>
                <a:lnTo>
                  <a:pt x="28" y="152"/>
                </a:lnTo>
                <a:lnTo>
                  <a:pt x="29" y="153"/>
                </a:lnTo>
                <a:lnTo>
                  <a:pt x="29" y="154"/>
                </a:lnTo>
                <a:lnTo>
                  <a:pt x="30" y="154"/>
                </a:lnTo>
                <a:lnTo>
                  <a:pt x="34" y="153"/>
                </a:lnTo>
                <a:lnTo>
                  <a:pt x="35" y="153"/>
                </a:lnTo>
                <a:lnTo>
                  <a:pt x="35" y="152"/>
                </a:lnTo>
                <a:lnTo>
                  <a:pt x="34" y="149"/>
                </a:lnTo>
                <a:lnTo>
                  <a:pt x="33" y="146"/>
                </a:lnTo>
                <a:lnTo>
                  <a:pt x="33" y="145"/>
                </a:lnTo>
                <a:lnTo>
                  <a:pt x="32" y="144"/>
                </a:lnTo>
                <a:lnTo>
                  <a:pt x="32" y="143"/>
                </a:lnTo>
                <a:lnTo>
                  <a:pt x="32" y="142"/>
                </a:lnTo>
                <a:lnTo>
                  <a:pt x="30" y="142"/>
                </a:lnTo>
                <a:lnTo>
                  <a:pt x="30" y="141"/>
                </a:lnTo>
                <a:lnTo>
                  <a:pt x="29" y="141"/>
                </a:lnTo>
                <a:lnTo>
                  <a:pt x="28" y="142"/>
                </a:lnTo>
                <a:lnTo>
                  <a:pt x="27" y="142"/>
                </a:lnTo>
                <a:lnTo>
                  <a:pt x="26" y="142"/>
                </a:lnTo>
                <a:lnTo>
                  <a:pt x="25" y="142"/>
                </a:lnTo>
                <a:lnTo>
                  <a:pt x="24" y="143"/>
                </a:lnTo>
                <a:lnTo>
                  <a:pt x="24" y="142"/>
                </a:lnTo>
                <a:lnTo>
                  <a:pt x="23" y="142"/>
                </a:lnTo>
                <a:lnTo>
                  <a:pt x="23" y="141"/>
                </a:lnTo>
                <a:lnTo>
                  <a:pt x="21" y="140"/>
                </a:lnTo>
                <a:lnTo>
                  <a:pt x="21" y="139"/>
                </a:lnTo>
                <a:lnTo>
                  <a:pt x="20" y="137"/>
                </a:lnTo>
                <a:lnTo>
                  <a:pt x="20" y="136"/>
                </a:lnTo>
                <a:lnTo>
                  <a:pt x="19" y="135"/>
                </a:lnTo>
                <a:lnTo>
                  <a:pt x="19" y="134"/>
                </a:lnTo>
                <a:lnTo>
                  <a:pt x="19" y="133"/>
                </a:lnTo>
                <a:lnTo>
                  <a:pt x="18" y="133"/>
                </a:lnTo>
                <a:lnTo>
                  <a:pt x="18" y="132"/>
                </a:lnTo>
                <a:lnTo>
                  <a:pt x="18" y="131"/>
                </a:lnTo>
                <a:lnTo>
                  <a:pt x="19" y="131"/>
                </a:lnTo>
                <a:lnTo>
                  <a:pt x="19" y="129"/>
                </a:lnTo>
                <a:lnTo>
                  <a:pt x="20" y="129"/>
                </a:lnTo>
                <a:lnTo>
                  <a:pt x="20" y="128"/>
                </a:lnTo>
                <a:lnTo>
                  <a:pt x="20" y="127"/>
                </a:lnTo>
                <a:lnTo>
                  <a:pt x="21" y="127"/>
                </a:lnTo>
                <a:lnTo>
                  <a:pt x="21" y="126"/>
                </a:lnTo>
                <a:lnTo>
                  <a:pt x="23" y="126"/>
                </a:lnTo>
                <a:lnTo>
                  <a:pt x="24" y="126"/>
                </a:lnTo>
                <a:lnTo>
                  <a:pt x="23" y="125"/>
                </a:lnTo>
                <a:lnTo>
                  <a:pt x="21" y="124"/>
                </a:lnTo>
                <a:lnTo>
                  <a:pt x="21" y="123"/>
                </a:lnTo>
                <a:lnTo>
                  <a:pt x="21" y="121"/>
                </a:lnTo>
                <a:lnTo>
                  <a:pt x="20" y="121"/>
                </a:lnTo>
                <a:lnTo>
                  <a:pt x="20" y="120"/>
                </a:lnTo>
                <a:lnTo>
                  <a:pt x="20" y="119"/>
                </a:lnTo>
                <a:lnTo>
                  <a:pt x="19" y="119"/>
                </a:lnTo>
                <a:lnTo>
                  <a:pt x="19" y="118"/>
                </a:lnTo>
                <a:lnTo>
                  <a:pt x="18" y="118"/>
                </a:lnTo>
                <a:lnTo>
                  <a:pt x="18" y="117"/>
                </a:lnTo>
                <a:lnTo>
                  <a:pt x="17" y="117"/>
                </a:lnTo>
                <a:lnTo>
                  <a:pt x="17" y="116"/>
                </a:lnTo>
                <a:lnTo>
                  <a:pt x="16" y="116"/>
                </a:lnTo>
                <a:lnTo>
                  <a:pt x="15" y="116"/>
                </a:lnTo>
                <a:lnTo>
                  <a:pt x="15" y="115"/>
                </a:lnTo>
                <a:lnTo>
                  <a:pt x="13" y="115"/>
                </a:lnTo>
                <a:lnTo>
                  <a:pt x="12" y="115"/>
                </a:lnTo>
                <a:lnTo>
                  <a:pt x="11" y="115"/>
                </a:lnTo>
                <a:lnTo>
                  <a:pt x="10" y="114"/>
                </a:lnTo>
                <a:lnTo>
                  <a:pt x="9" y="114"/>
                </a:lnTo>
                <a:lnTo>
                  <a:pt x="8" y="114"/>
                </a:lnTo>
                <a:lnTo>
                  <a:pt x="8" y="112"/>
                </a:lnTo>
                <a:lnTo>
                  <a:pt x="8" y="114"/>
                </a:lnTo>
                <a:lnTo>
                  <a:pt x="7" y="114"/>
                </a:lnTo>
                <a:lnTo>
                  <a:pt x="7" y="112"/>
                </a:lnTo>
                <a:lnTo>
                  <a:pt x="7" y="111"/>
                </a:lnTo>
                <a:lnTo>
                  <a:pt x="6" y="111"/>
                </a:lnTo>
                <a:lnTo>
                  <a:pt x="6" y="110"/>
                </a:lnTo>
                <a:lnTo>
                  <a:pt x="6" y="109"/>
                </a:lnTo>
                <a:lnTo>
                  <a:pt x="4" y="109"/>
                </a:lnTo>
                <a:lnTo>
                  <a:pt x="4" y="108"/>
                </a:lnTo>
                <a:lnTo>
                  <a:pt x="4" y="107"/>
                </a:lnTo>
                <a:lnTo>
                  <a:pt x="4" y="106"/>
                </a:lnTo>
                <a:lnTo>
                  <a:pt x="4" y="104"/>
                </a:lnTo>
                <a:lnTo>
                  <a:pt x="6" y="103"/>
                </a:lnTo>
                <a:lnTo>
                  <a:pt x="6" y="102"/>
                </a:lnTo>
                <a:lnTo>
                  <a:pt x="6" y="101"/>
                </a:lnTo>
                <a:lnTo>
                  <a:pt x="4" y="101"/>
                </a:lnTo>
                <a:lnTo>
                  <a:pt x="3" y="101"/>
                </a:lnTo>
                <a:lnTo>
                  <a:pt x="3" y="100"/>
                </a:lnTo>
                <a:lnTo>
                  <a:pt x="4" y="101"/>
                </a:lnTo>
                <a:lnTo>
                  <a:pt x="3" y="101"/>
                </a:lnTo>
                <a:lnTo>
                  <a:pt x="3" y="102"/>
                </a:lnTo>
                <a:lnTo>
                  <a:pt x="2" y="102"/>
                </a:lnTo>
                <a:lnTo>
                  <a:pt x="1" y="101"/>
                </a:lnTo>
                <a:lnTo>
                  <a:pt x="1" y="100"/>
                </a:lnTo>
                <a:lnTo>
                  <a:pt x="0" y="99"/>
                </a:lnTo>
                <a:lnTo>
                  <a:pt x="0" y="98"/>
                </a:lnTo>
                <a:lnTo>
                  <a:pt x="0" y="97"/>
                </a:lnTo>
                <a:lnTo>
                  <a:pt x="0" y="95"/>
                </a:lnTo>
                <a:lnTo>
                  <a:pt x="0" y="94"/>
                </a:lnTo>
                <a:lnTo>
                  <a:pt x="1" y="93"/>
                </a:lnTo>
                <a:lnTo>
                  <a:pt x="1" y="92"/>
                </a:lnTo>
                <a:lnTo>
                  <a:pt x="2" y="92"/>
                </a:lnTo>
                <a:lnTo>
                  <a:pt x="2" y="91"/>
                </a:lnTo>
                <a:lnTo>
                  <a:pt x="3" y="91"/>
                </a:lnTo>
                <a:lnTo>
                  <a:pt x="3" y="92"/>
                </a:lnTo>
                <a:lnTo>
                  <a:pt x="4" y="92"/>
                </a:lnTo>
                <a:lnTo>
                  <a:pt x="6" y="92"/>
                </a:lnTo>
                <a:lnTo>
                  <a:pt x="6" y="91"/>
                </a:lnTo>
                <a:lnTo>
                  <a:pt x="7" y="91"/>
                </a:lnTo>
                <a:lnTo>
                  <a:pt x="8" y="91"/>
                </a:lnTo>
                <a:lnTo>
                  <a:pt x="11" y="90"/>
                </a:lnTo>
                <a:lnTo>
                  <a:pt x="12" y="90"/>
                </a:lnTo>
                <a:lnTo>
                  <a:pt x="12" y="89"/>
                </a:lnTo>
                <a:lnTo>
                  <a:pt x="12" y="87"/>
                </a:lnTo>
                <a:lnTo>
                  <a:pt x="13" y="87"/>
                </a:lnTo>
                <a:lnTo>
                  <a:pt x="15" y="87"/>
                </a:lnTo>
                <a:lnTo>
                  <a:pt x="17" y="86"/>
                </a:lnTo>
                <a:lnTo>
                  <a:pt x="15" y="86"/>
                </a:lnTo>
                <a:lnTo>
                  <a:pt x="13" y="87"/>
                </a:lnTo>
                <a:lnTo>
                  <a:pt x="12" y="87"/>
                </a:lnTo>
                <a:lnTo>
                  <a:pt x="12" y="89"/>
                </a:lnTo>
                <a:lnTo>
                  <a:pt x="11" y="90"/>
                </a:lnTo>
                <a:lnTo>
                  <a:pt x="10" y="90"/>
                </a:lnTo>
                <a:lnTo>
                  <a:pt x="9" y="90"/>
                </a:lnTo>
                <a:lnTo>
                  <a:pt x="8" y="91"/>
                </a:lnTo>
                <a:lnTo>
                  <a:pt x="7" y="91"/>
                </a:lnTo>
                <a:lnTo>
                  <a:pt x="7" y="90"/>
                </a:lnTo>
                <a:lnTo>
                  <a:pt x="6" y="90"/>
                </a:lnTo>
                <a:lnTo>
                  <a:pt x="6" y="91"/>
                </a:lnTo>
                <a:lnTo>
                  <a:pt x="4" y="92"/>
                </a:lnTo>
                <a:lnTo>
                  <a:pt x="3" y="91"/>
                </a:lnTo>
                <a:lnTo>
                  <a:pt x="4" y="90"/>
                </a:lnTo>
                <a:lnTo>
                  <a:pt x="6" y="90"/>
                </a:lnTo>
                <a:lnTo>
                  <a:pt x="7" y="90"/>
                </a:lnTo>
                <a:lnTo>
                  <a:pt x="9" y="89"/>
                </a:lnTo>
                <a:lnTo>
                  <a:pt x="11" y="89"/>
                </a:lnTo>
                <a:lnTo>
                  <a:pt x="11" y="87"/>
                </a:lnTo>
                <a:lnTo>
                  <a:pt x="12" y="87"/>
                </a:lnTo>
                <a:lnTo>
                  <a:pt x="13" y="86"/>
                </a:lnTo>
                <a:lnTo>
                  <a:pt x="15" y="86"/>
                </a:lnTo>
                <a:lnTo>
                  <a:pt x="16" y="86"/>
                </a:lnTo>
                <a:lnTo>
                  <a:pt x="16" y="85"/>
                </a:lnTo>
                <a:lnTo>
                  <a:pt x="18" y="85"/>
                </a:lnTo>
                <a:lnTo>
                  <a:pt x="20" y="84"/>
                </a:lnTo>
                <a:lnTo>
                  <a:pt x="23" y="83"/>
                </a:lnTo>
                <a:lnTo>
                  <a:pt x="25" y="83"/>
                </a:lnTo>
                <a:lnTo>
                  <a:pt x="26" y="83"/>
                </a:lnTo>
                <a:lnTo>
                  <a:pt x="27" y="83"/>
                </a:lnTo>
                <a:lnTo>
                  <a:pt x="27" y="84"/>
                </a:lnTo>
                <a:lnTo>
                  <a:pt x="27" y="85"/>
                </a:lnTo>
                <a:lnTo>
                  <a:pt x="28" y="87"/>
                </a:lnTo>
                <a:lnTo>
                  <a:pt x="28" y="89"/>
                </a:lnTo>
                <a:lnTo>
                  <a:pt x="28" y="90"/>
                </a:lnTo>
                <a:lnTo>
                  <a:pt x="29" y="91"/>
                </a:lnTo>
                <a:lnTo>
                  <a:pt x="29" y="92"/>
                </a:lnTo>
                <a:lnTo>
                  <a:pt x="29" y="93"/>
                </a:lnTo>
                <a:lnTo>
                  <a:pt x="30" y="92"/>
                </a:lnTo>
                <a:lnTo>
                  <a:pt x="32" y="92"/>
                </a:lnTo>
                <a:lnTo>
                  <a:pt x="33" y="91"/>
                </a:lnTo>
                <a:lnTo>
                  <a:pt x="34" y="91"/>
                </a:lnTo>
                <a:lnTo>
                  <a:pt x="36" y="91"/>
                </a:lnTo>
                <a:lnTo>
                  <a:pt x="38" y="90"/>
                </a:lnTo>
                <a:lnTo>
                  <a:pt x="42" y="89"/>
                </a:lnTo>
                <a:lnTo>
                  <a:pt x="43" y="89"/>
                </a:lnTo>
                <a:lnTo>
                  <a:pt x="43" y="87"/>
                </a:lnTo>
                <a:lnTo>
                  <a:pt x="42" y="85"/>
                </a:lnTo>
                <a:lnTo>
                  <a:pt x="42" y="84"/>
                </a:lnTo>
                <a:lnTo>
                  <a:pt x="41" y="84"/>
                </a:lnTo>
                <a:lnTo>
                  <a:pt x="41" y="83"/>
                </a:lnTo>
                <a:lnTo>
                  <a:pt x="41" y="82"/>
                </a:lnTo>
                <a:lnTo>
                  <a:pt x="39" y="81"/>
                </a:lnTo>
                <a:lnTo>
                  <a:pt x="39" y="79"/>
                </a:lnTo>
                <a:lnTo>
                  <a:pt x="39" y="78"/>
                </a:lnTo>
                <a:lnTo>
                  <a:pt x="39" y="77"/>
                </a:lnTo>
                <a:lnTo>
                  <a:pt x="38" y="77"/>
                </a:lnTo>
                <a:lnTo>
                  <a:pt x="38" y="76"/>
                </a:lnTo>
                <a:lnTo>
                  <a:pt x="38" y="75"/>
                </a:lnTo>
                <a:lnTo>
                  <a:pt x="38" y="74"/>
                </a:lnTo>
                <a:lnTo>
                  <a:pt x="39" y="74"/>
                </a:lnTo>
                <a:lnTo>
                  <a:pt x="41" y="74"/>
                </a:lnTo>
                <a:lnTo>
                  <a:pt x="42" y="73"/>
                </a:lnTo>
                <a:lnTo>
                  <a:pt x="42" y="70"/>
                </a:lnTo>
                <a:lnTo>
                  <a:pt x="44" y="70"/>
                </a:lnTo>
                <a:lnTo>
                  <a:pt x="45" y="69"/>
                </a:lnTo>
                <a:lnTo>
                  <a:pt x="45" y="70"/>
                </a:lnTo>
                <a:lnTo>
                  <a:pt x="46" y="72"/>
                </a:lnTo>
                <a:lnTo>
                  <a:pt x="46" y="73"/>
                </a:lnTo>
                <a:lnTo>
                  <a:pt x="46" y="74"/>
                </a:lnTo>
                <a:lnTo>
                  <a:pt x="47" y="75"/>
                </a:lnTo>
                <a:lnTo>
                  <a:pt x="47" y="76"/>
                </a:lnTo>
                <a:lnTo>
                  <a:pt x="47" y="77"/>
                </a:lnTo>
                <a:lnTo>
                  <a:pt x="49" y="77"/>
                </a:lnTo>
                <a:lnTo>
                  <a:pt x="50" y="77"/>
                </a:lnTo>
                <a:lnTo>
                  <a:pt x="49" y="77"/>
                </a:lnTo>
                <a:lnTo>
                  <a:pt x="49" y="78"/>
                </a:lnTo>
                <a:lnTo>
                  <a:pt x="50" y="81"/>
                </a:lnTo>
                <a:lnTo>
                  <a:pt x="51" y="79"/>
                </a:lnTo>
                <a:lnTo>
                  <a:pt x="52" y="79"/>
                </a:lnTo>
                <a:lnTo>
                  <a:pt x="54" y="78"/>
                </a:lnTo>
                <a:lnTo>
                  <a:pt x="55" y="78"/>
                </a:lnTo>
                <a:lnTo>
                  <a:pt x="58" y="77"/>
                </a:lnTo>
                <a:lnTo>
                  <a:pt x="56" y="76"/>
                </a:lnTo>
                <a:lnTo>
                  <a:pt x="56" y="75"/>
                </a:lnTo>
                <a:lnTo>
                  <a:pt x="56" y="74"/>
                </a:lnTo>
                <a:lnTo>
                  <a:pt x="55" y="74"/>
                </a:lnTo>
                <a:lnTo>
                  <a:pt x="55" y="73"/>
                </a:lnTo>
                <a:lnTo>
                  <a:pt x="55" y="72"/>
                </a:lnTo>
                <a:lnTo>
                  <a:pt x="55" y="70"/>
                </a:lnTo>
                <a:lnTo>
                  <a:pt x="54" y="70"/>
                </a:lnTo>
                <a:lnTo>
                  <a:pt x="54" y="69"/>
                </a:lnTo>
                <a:lnTo>
                  <a:pt x="54" y="68"/>
                </a:lnTo>
                <a:lnTo>
                  <a:pt x="54" y="67"/>
                </a:lnTo>
                <a:lnTo>
                  <a:pt x="53" y="67"/>
                </a:lnTo>
                <a:lnTo>
                  <a:pt x="54" y="66"/>
                </a:lnTo>
                <a:lnTo>
                  <a:pt x="55" y="66"/>
                </a:lnTo>
                <a:lnTo>
                  <a:pt x="58" y="65"/>
                </a:lnTo>
                <a:lnTo>
                  <a:pt x="59" y="65"/>
                </a:lnTo>
                <a:lnTo>
                  <a:pt x="60" y="64"/>
                </a:lnTo>
                <a:lnTo>
                  <a:pt x="61" y="64"/>
                </a:lnTo>
                <a:lnTo>
                  <a:pt x="61" y="62"/>
                </a:lnTo>
                <a:lnTo>
                  <a:pt x="61" y="61"/>
                </a:lnTo>
                <a:lnTo>
                  <a:pt x="61" y="60"/>
                </a:lnTo>
                <a:lnTo>
                  <a:pt x="61" y="59"/>
                </a:lnTo>
                <a:lnTo>
                  <a:pt x="62" y="59"/>
                </a:lnTo>
                <a:lnTo>
                  <a:pt x="63" y="59"/>
                </a:lnTo>
                <a:lnTo>
                  <a:pt x="64" y="59"/>
                </a:lnTo>
                <a:lnTo>
                  <a:pt x="64" y="58"/>
                </a:lnTo>
                <a:lnTo>
                  <a:pt x="66" y="58"/>
                </a:lnTo>
                <a:lnTo>
                  <a:pt x="67" y="59"/>
                </a:lnTo>
                <a:lnTo>
                  <a:pt x="67" y="60"/>
                </a:lnTo>
                <a:lnTo>
                  <a:pt x="68" y="61"/>
                </a:lnTo>
                <a:lnTo>
                  <a:pt x="68" y="62"/>
                </a:lnTo>
                <a:lnTo>
                  <a:pt x="69" y="62"/>
                </a:lnTo>
                <a:lnTo>
                  <a:pt x="70" y="62"/>
                </a:lnTo>
                <a:lnTo>
                  <a:pt x="72" y="65"/>
                </a:lnTo>
                <a:lnTo>
                  <a:pt x="73" y="65"/>
                </a:lnTo>
                <a:lnTo>
                  <a:pt x="73" y="66"/>
                </a:lnTo>
                <a:lnTo>
                  <a:pt x="75" y="66"/>
                </a:lnTo>
                <a:lnTo>
                  <a:pt x="76" y="67"/>
                </a:lnTo>
                <a:lnTo>
                  <a:pt x="77" y="67"/>
                </a:lnTo>
                <a:lnTo>
                  <a:pt x="79" y="68"/>
                </a:lnTo>
                <a:lnTo>
                  <a:pt x="80" y="68"/>
                </a:lnTo>
                <a:lnTo>
                  <a:pt x="81" y="68"/>
                </a:lnTo>
                <a:lnTo>
                  <a:pt x="82" y="68"/>
                </a:lnTo>
                <a:lnTo>
                  <a:pt x="84" y="68"/>
                </a:lnTo>
                <a:lnTo>
                  <a:pt x="84" y="69"/>
                </a:lnTo>
                <a:lnTo>
                  <a:pt x="85" y="68"/>
                </a:lnTo>
                <a:lnTo>
                  <a:pt x="86" y="68"/>
                </a:lnTo>
                <a:lnTo>
                  <a:pt x="87" y="68"/>
                </a:lnTo>
                <a:lnTo>
                  <a:pt x="88" y="68"/>
                </a:lnTo>
                <a:lnTo>
                  <a:pt x="89" y="68"/>
                </a:lnTo>
                <a:lnTo>
                  <a:pt x="90" y="68"/>
                </a:lnTo>
                <a:lnTo>
                  <a:pt x="92" y="68"/>
                </a:lnTo>
                <a:lnTo>
                  <a:pt x="93" y="68"/>
                </a:lnTo>
                <a:lnTo>
                  <a:pt x="93" y="69"/>
                </a:lnTo>
                <a:lnTo>
                  <a:pt x="93" y="70"/>
                </a:lnTo>
                <a:lnTo>
                  <a:pt x="94" y="72"/>
                </a:lnTo>
                <a:lnTo>
                  <a:pt x="94" y="73"/>
                </a:lnTo>
                <a:lnTo>
                  <a:pt x="94" y="74"/>
                </a:lnTo>
                <a:lnTo>
                  <a:pt x="95" y="75"/>
                </a:lnTo>
                <a:lnTo>
                  <a:pt x="96" y="75"/>
                </a:lnTo>
                <a:lnTo>
                  <a:pt x="96" y="76"/>
                </a:lnTo>
                <a:lnTo>
                  <a:pt x="98" y="75"/>
                </a:lnTo>
                <a:lnTo>
                  <a:pt x="98" y="77"/>
                </a:lnTo>
                <a:lnTo>
                  <a:pt x="98" y="78"/>
                </a:lnTo>
                <a:lnTo>
                  <a:pt x="99" y="79"/>
                </a:lnTo>
                <a:lnTo>
                  <a:pt x="101" y="81"/>
                </a:lnTo>
                <a:lnTo>
                  <a:pt x="104" y="83"/>
                </a:lnTo>
                <a:lnTo>
                  <a:pt x="105" y="83"/>
                </a:lnTo>
                <a:lnTo>
                  <a:pt x="106" y="84"/>
                </a:lnTo>
                <a:lnTo>
                  <a:pt x="106" y="83"/>
                </a:lnTo>
                <a:lnTo>
                  <a:pt x="107" y="83"/>
                </a:lnTo>
                <a:lnTo>
                  <a:pt x="107" y="84"/>
                </a:lnTo>
                <a:lnTo>
                  <a:pt x="108" y="84"/>
                </a:lnTo>
                <a:lnTo>
                  <a:pt x="111" y="85"/>
                </a:lnTo>
                <a:lnTo>
                  <a:pt x="112" y="85"/>
                </a:lnTo>
                <a:lnTo>
                  <a:pt x="113" y="85"/>
                </a:lnTo>
                <a:lnTo>
                  <a:pt x="113" y="86"/>
                </a:lnTo>
                <a:lnTo>
                  <a:pt x="114" y="86"/>
                </a:lnTo>
                <a:lnTo>
                  <a:pt x="115" y="86"/>
                </a:lnTo>
                <a:lnTo>
                  <a:pt x="118" y="87"/>
                </a:lnTo>
                <a:lnTo>
                  <a:pt x="119" y="89"/>
                </a:lnTo>
                <a:lnTo>
                  <a:pt x="119" y="90"/>
                </a:lnTo>
                <a:lnTo>
                  <a:pt x="118" y="90"/>
                </a:lnTo>
                <a:lnTo>
                  <a:pt x="118" y="91"/>
                </a:lnTo>
                <a:lnTo>
                  <a:pt x="116" y="90"/>
                </a:lnTo>
                <a:lnTo>
                  <a:pt x="115" y="90"/>
                </a:lnTo>
                <a:lnTo>
                  <a:pt x="114" y="90"/>
                </a:lnTo>
                <a:lnTo>
                  <a:pt x="113" y="90"/>
                </a:lnTo>
                <a:lnTo>
                  <a:pt x="112" y="90"/>
                </a:lnTo>
                <a:lnTo>
                  <a:pt x="111" y="90"/>
                </a:lnTo>
                <a:lnTo>
                  <a:pt x="112" y="90"/>
                </a:lnTo>
                <a:lnTo>
                  <a:pt x="112" y="91"/>
                </a:lnTo>
                <a:lnTo>
                  <a:pt x="112" y="92"/>
                </a:lnTo>
                <a:lnTo>
                  <a:pt x="111" y="93"/>
                </a:lnTo>
                <a:lnTo>
                  <a:pt x="111" y="94"/>
                </a:lnTo>
                <a:lnTo>
                  <a:pt x="110" y="94"/>
                </a:lnTo>
                <a:lnTo>
                  <a:pt x="108" y="94"/>
                </a:lnTo>
                <a:lnTo>
                  <a:pt x="110" y="95"/>
                </a:lnTo>
                <a:lnTo>
                  <a:pt x="110" y="97"/>
                </a:lnTo>
                <a:lnTo>
                  <a:pt x="108" y="97"/>
                </a:lnTo>
                <a:lnTo>
                  <a:pt x="108" y="98"/>
                </a:lnTo>
                <a:lnTo>
                  <a:pt x="107" y="99"/>
                </a:lnTo>
                <a:lnTo>
                  <a:pt x="107" y="100"/>
                </a:lnTo>
                <a:lnTo>
                  <a:pt x="106" y="102"/>
                </a:lnTo>
                <a:lnTo>
                  <a:pt x="107" y="102"/>
                </a:lnTo>
                <a:lnTo>
                  <a:pt x="107" y="103"/>
                </a:lnTo>
                <a:lnTo>
                  <a:pt x="108" y="103"/>
                </a:lnTo>
                <a:lnTo>
                  <a:pt x="110" y="106"/>
                </a:lnTo>
                <a:lnTo>
                  <a:pt x="110" y="107"/>
                </a:lnTo>
                <a:lnTo>
                  <a:pt x="107" y="108"/>
                </a:lnTo>
                <a:lnTo>
                  <a:pt x="107" y="107"/>
                </a:lnTo>
                <a:lnTo>
                  <a:pt x="106" y="107"/>
                </a:lnTo>
                <a:lnTo>
                  <a:pt x="105" y="107"/>
                </a:lnTo>
                <a:lnTo>
                  <a:pt x="104" y="107"/>
                </a:lnTo>
                <a:lnTo>
                  <a:pt x="104" y="108"/>
                </a:lnTo>
                <a:lnTo>
                  <a:pt x="103" y="108"/>
                </a:lnTo>
                <a:lnTo>
                  <a:pt x="103" y="109"/>
                </a:lnTo>
                <a:lnTo>
                  <a:pt x="104" y="108"/>
                </a:lnTo>
                <a:lnTo>
                  <a:pt x="105" y="109"/>
                </a:lnTo>
                <a:lnTo>
                  <a:pt x="104" y="109"/>
                </a:lnTo>
                <a:lnTo>
                  <a:pt x="104" y="110"/>
                </a:lnTo>
                <a:lnTo>
                  <a:pt x="104" y="111"/>
                </a:lnTo>
                <a:lnTo>
                  <a:pt x="104" y="112"/>
                </a:lnTo>
                <a:lnTo>
                  <a:pt x="105" y="111"/>
                </a:lnTo>
                <a:lnTo>
                  <a:pt x="107" y="111"/>
                </a:lnTo>
                <a:lnTo>
                  <a:pt x="107" y="110"/>
                </a:lnTo>
                <a:lnTo>
                  <a:pt x="107" y="109"/>
                </a:lnTo>
                <a:lnTo>
                  <a:pt x="108" y="109"/>
                </a:lnTo>
                <a:lnTo>
                  <a:pt x="111" y="108"/>
                </a:lnTo>
                <a:lnTo>
                  <a:pt x="112" y="107"/>
                </a:lnTo>
                <a:lnTo>
                  <a:pt x="112" y="108"/>
                </a:lnTo>
                <a:lnTo>
                  <a:pt x="113" y="108"/>
                </a:lnTo>
                <a:lnTo>
                  <a:pt x="113" y="109"/>
                </a:lnTo>
                <a:lnTo>
                  <a:pt x="112" y="109"/>
                </a:lnTo>
                <a:lnTo>
                  <a:pt x="113" y="110"/>
                </a:lnTo>
                <a:lnTo>
                  <a:pt x="114" y="110"/>
                </a:lnTo>
                <a:lnTo>
                  <a:pt x="114" y="109"/>
                </a:lnTo>
                <a:lnTo>
                  <a:pt x="115" y="109"/>
                </a:lnTo>
                <a:lnTo>
                  <a:pt x="116" y="109"/>
                </a:lnTo>
                <a:lnTo>
                  <a:pt x="118" y="108"/>
                </a:lnTo>
                <a:lnTo>
                  <a:pt x="119" y="107"/>
                </a:lnTo>
                <a:lnTo>
                  <a:pt x="119" y="106"/>
                </a:lnTo>
                <a:lnTo>
                  <a:pt x="118" y="104"/>
                </a:lnTo>
                <a:lnTo>
                  <a:pt x="118" y="103"/>
                </a:lnTo>
                <a:lnTo>
                  <a:pt x="118" y="102"/>
                </a:lnTo>
                <a:lnTo>
                  <a:pt x="118" y="101"/>
                </a:lnTo>
                <a:lnTo>
                  <a:pt x="118" y="100"/>
                </a:lnTo>
                <a:lnTo>
                  <a:pt x="118" y="99"/>
                </a:lnTo>
                <a:lnTo>
                  <a:pt x="119" y="100"/>
                </a:lnTo>
                <a:lnTo>
                  <a:pt x="120" y="104"/>
                </a:lnTo>
                <a:lnTo>
                  <a:pt x="121" y="106"/>
                </a:lnTo>
                <a:lnTo>
                  <a:pt x="121" y="108"/>
                </a:lnTo>
                <a:lnTo>
                  <a:pt x="121" y="107"/>
                </a:lnTo>
                <a:lnTo>
                  <a:pt x="122" y="107"/>
                </a:lnTo>
                <a:lnTo>
                  <a:pt x="123" y="107"/>
                </a:lnTo>
                <a:lnTo>
                  <a:pt x="124" y="107"/>
                </a:lnTo>
                <a:lnTo>
                  <a:pt x="127" y="106"/>
                </a:lnTo>
                <a:lnTo>
                  <a:pt x="128" y="106"/>
                </a:lnTo>
                <a:lnTo>
                  <a:pt x="129" y="104"/>
                </a:lnTo>
                <a:lnTo>
                  <a:pt x="129" y="103"/>
                </a:lnTo>
                <a:lnTo>
                  <a:pt x="125" y="103"/>
                </a:lnTo>
                <a:lnTo>
                  <a:pt x="125" y="102"/>
                </a:lnTo>
                <a:lnTo>
                  <a:pt x="125" y="101"/>
                </a:lnTo>
                <a:lnTo>
                  <a:pt x="124" y="101"/>
                </a:lnTo>
                <a:lnTo>
                  <a:pt x="123" y="101"/>
                </a:lnTo>
                <a:lnTo>
                  <a:pt x="123" y="100"/>
                </a:lnTo>
                <a:lnTo>
                  <a:pt x="123" y="99"/>
                </a:lnTo>
                <a:lnTo>
                  <a:pt x="122" y="98"/>
                </a:lnTo>
                <a:lnTo>
                  <a:pt x="123" y="98"/>
                </a:lnTo>
                <a:lnTo>
                  <a:pt x="124" y="98"/>
                </a:lnTo>
                <a:lnTo>
                  <a:pt x="127" y="97"/>
                </a:lnTo>
                <a:lnTo>
                  <a:pt x="128" y="97"/>
                </a:lnTo>
                <a:lnTo>
                  <a:pt x="130" y="95"/>
                </a:lnTo>
                <a:lnTo>
                  <a:pt x="131" y="99"/>
                </a:lnTo>
                <a:lnTo>
                  <a:pt x="132" y="99"/>
                </a:lnTo>
                <a:lnTo>
                  <a:pt x="133" y="99"/>
                </a:lnTo>
                <a:lnTo>
                  <a:pt x="135" y="99"/>
                </a:lnTo>
                <a:lnTo>
                  <a:pt x="135" y="98"/>
                </a:lnTo>
                <a:lnTo>
                  <a:pt x="136" y="98"/>
                </a:lnTo>
                <a:lnTo>
                  <a:pt x="135" y="94"/>
                </a:lnTo>
                <a:lnTo>
                  <a:pt x="135" y="93"/>
                </a:lnTo>
                <a:lnTo>
                  <a:pt x="136" y="93"/>
                </a:lnTo>
                <a:lnTo>
                  <a:pt x="145" y="90"/>
                </a:lnTo>
                <a:lnTo>
                  <a:pt x="147" y="90"/>
                </a:lnTo>
                <a:lnTo>
                  <a:pt x="153" y="87"/>
                </a:lnTo>
                <a:lnTo>
                  <a:pt x="155" y="87"/>
                </a:lnTo>
                <a:lnTo>
                  <a:pt x="156" y="86"/>
                </a:lnTo>
                <a:lnTo>
                  <a:pt x="159" y="85"/>
                </a:lnTo>
                <a:lnTo>
                  <a:pt x="158" y="84"/>
                </a:lnTo>
                <a:lnTo>
                  <a:pt x="158" y="83"/>
                </a:lnTo>
                <a:lnTo>
                  <a:pt x="157" y="82"/>
                </a:lnTo>
                <a:lnTo>
                  <a:pt x="157" y="81"/>
                </a:lnTo>
                <a:lnTo>
                  <a:pt x="157" y="79"/>
                </a:lnTo>
                <a:lnTo>
                  <a:pt x="156" y="79"/>
                </a:lnTo>
                <a:lnTo>
                  <a:pt x="156" y="78"/>
                </a:lnTo>
                <a:lnTo>
                  <a:pt x="156" y="77"/>
                </a:lnTo>
                <a:lnTo>
                  <a:pt x="155" y="75"/>
                </a:lnTo>
                <a:lnTo>
                  <a:pt x="156" y="75"/>
                </a:lnTo>
                <a:lnTo>
                  <a:pt x="157" y="75"/>
                </a:lnTo>
                <a:lnTo>
                  <a:pt x="158" y="75"/>
                </a:lnTo>
                <a:lnTo>
                  <a:pt x="159" y="75"/>
                </a:lnTo>
                <a:lnTo>
                  <a:pt x="159" y="76"/>
                </a:lnTo>
                <a:lnTo>
                  <a:pt x="161" y="76"/>
                </a:lnTo>
                <a:lnTo>
                  <a:pt x="161" y="75"/>
                </a:lnTo>
                <a:lnTo>
                  <a:pt x="162" y="74"/>
                </a:lnTo>
                <a:lnTo>
                  <a:pt x="162" y="73"/>
                </a:lnTo>
                <a:lnTo>
                  <a:pt x="162" y="72"/>
                </a:lnTo>
                <a:lnTo>
                  <a:pt x="163" y="72"/>
                </a:lnTo>
                <a:lnTo>
                  <a:pt x="162" y="70"/>
                </a:lnTo>
                <a:lnTo>
                  <a:pt x="163" y="70"/>
                </a:lnTo>
                <a:lnTo>
                  <a:pt x="164" y="70"/>
                </a:lnTo>
                <a:lnTo>
                  <a:pt x="164" y="69"/>
                </a:lnTo>
                <a:lnTo>
                  <a:pt x="164" y="68"/>
                </a:lnTo>
                <a:lnTo>
                  <a:pt x="166" y="68"/>
                </a:lnTo>
                <a:lnTo>
                  <a:pt x="167" y="68"/>
                </a:lnTo>
                <a:lnTo>
                  <a:pt x="168" y="67"/>
                </a:lnTo>
                <a:lnTo>
                  <a:pt x="170" y="67"/>
                </a:lnTo>
                <a:lnTo>
                  <a:pt x="171" y="67"/>
                </a:lnTo>
                <a:lnTo>
                  <a:pt x="173" y="66"/>
                </a:lnTo>
                <a:lnTo>
                  <a:pt x="174" y="66"/>
                </a:lnTo>
                <a:lnTo>
                  <a:pt x="174" y="65"/>
                </a:lnTo>
                <a:lnTo>
                  <a:pt x="174" y="64"/>
                </a:lnTo>
                <a:lnTo>
                  <a:pt x="172" y="64"/>
                </a:lnTo>
                <a:lnTo>
                  <a:pt x="172" y="62"/>
                </a:lnTo>
                <a:lnTo>
                  <a:pt x="172" y="61"/>
                </a:lnTo>
                <a:lnTo>
                  <a:pt x="172" y="60"/>
                </a:lnTo>
                <a:lnTo>
                  <a:pt x="171" y="61"/>
                </a:lnTo>
                <a:lnTo>
                  <a:pt x="170" y="61"/>
                </a:lnTo>
                <a:lnTo>
                  <a:pt x="168" y="61"/>
                </a:lnTo>
                <a:lnTo>
                  <a:pt x="167" y="61"/>
                </a:lnTo>
                <a:lnTo>
                  <a:pt x="166" y="61"/>
                </a:lnTo>
                <a:lnTo>
                  <a:pt x="164" y="59"/>
                </a:lnTo>
                <a:lnTo>
                  <a:pt x="163" y="60"/>
                </a:lnTo>
                <a:lnTo>
                  <a:pt x="162" y="60"/>
                </a:lnTo>
                <a:lnTo>
                  <a:pt x="162" y="61"/>
                </a:lnTo>
                <a:lnTo>
                  <a:pt x="161" y="61"/>
                </a:lnTo>
                <a:lnTo>
                  <a:pt x="159" y="62"/>
                </a:lnTo>
                <a:lnTo>
                  <a:pt x="161" y="64"/>
                </a:lnTo>
                <a:lnTo>
                  <a:pt x="159" y="64"/>
                </a:lnTo>
                <a:lnTo>
                  <a:pt x="158" y="65"/>
                </a:lnTo>
                <a:lnTo>
                  <a:pt x="156" y="65"/>
                </a:lnTo>
                <a:lnTo>
                  <a:pt x="155" y="66"/>
                </a:lnTo>
                <a:lnTo>
                  <a:pt x="154" y="66"/>
                </a:lnTo>
                <a:lnTo>
                  <a:pt x="153" y="65"/>
                </a:lnTo>
                <a:lnTo>
                  <a:pt x="151" y="66"/>
                </a:lnTo>
                <a:lnTo>
                  <a:pt x="150" y="66"/>
                </a:lnTo>
                <a:lnTo>
                  <a:pt x="150" y="67"/>
                </a:lnTo>
                <a:lnTo>
                  <a:pt x="149" y="67"/>
                </a:lnTo>
                <a:lnTo>
                  <a:pt x="149" y="68"/>
                </a:lnTo>
                <a:lnTo>
                  <a:pt x="148" y="68"/>
                </a:lnTo>
                <a:lnTo>
                  <a:pt x="148" y="69"/>
                </a:lnTo>
                <a:lnTo>
                  <a:pt x="147" y="67"/>
                </a:lnTo>
                <a:lnTo>
                  <a:pt x="147" y="64"/>
                </a:lnTo>
                <a:lnTo>
                  <a:pt x="150" y="64"/>
                </a:lnTo>
                <a:lnTo>
                  <a:pt x="149" y="62"/>
                </a:lnTo>
                <a:lnTo>
                  <a:pt x="148" y="62"/>
                </a:lnTo>
                <a:lnTo>
                  <a:pt x="148" y="61"/>
                </a:lnTo>
                <a:lnTo>
                  <a:pt x="147" y="60"/>
                </a:lnTo>
                <a:lnTo>
                  <a:pt x="146" y="60"/>
                </a:lnTo>
                <a:lnTo>
                  <a:pt x="147" y="60"/>
                </a:lnTo>
                <a:lnTo>
                  <a:pt x="147" y="59"/>
                </a:lnTo>
                <a:lnTo>
                  <a:pt x="148" y="58"/>
                </a:lnTo>
                <a:lnTo>
                  <a:pt x="148" y="57"/>
                </a:lnTo>
                <a:lnTo>
                  <a:pt x="148" y="56"/>
                </a:lnTo>
                <a:lnTo>
                  <a:pt x="149" y="56"/>
                </a:lnTo>
                <a:lnTo>
                  <a:pt x="149" y="54"/>
                </a:lnTo>
                <a:lnTo>
                  <a:pt x="149" y="53"/>
                </a:lnTo>
                <a:lnTo>
                  <a:pt x="150" y="53"/>
                </a:lnTo>
                <a:lnTo>
                  <a:pt x="150" y="52"/>
                </a:lnTo>
                <a:lnTo>
                  <a:pt x="151" y="51"/>
                </a:lnTo>
                <a:lnTo>
                  <a:pt x="151" y="50"/>
                </a:lnTo>
                <a:lnTo>
                  <a:pt x="153" y="50"/>
                </a:lnTo>
                <a:lnTo>
                  <a:pt x="153" y="49"/>
                </a:lnTo>
                <a:lnTo>
                  <a:pt x="154" y="49"/>
                </a:lnTo>
                <a:lnTo>
                  <a:pt x="155" y="48"/>
                </a:lnTo>
                <a:lnTo>
                  <a:pt x="156" y="48"/>
                </a:lnTo>
                <a:lnTo>
                  <a:pt x="157" y="48"/>
                </a:lnTo>
                <a:lnTo>
                  <a:pt x="158" y="48"/>
                </a:lnTo>
                <a:lnTo>
                  <a:pt x="159" y="48"/>
                </a:lnTo>
                <a:lnTo>
                  <a:pt x="161" y="48"/>
                </a:lnTo>
                <a:lnTo>
                  <a:pt x="162" y="48"/>
                </a:lnTo>
                <a:lnTo>
                  <a:pt x="163" y="48"/>
                </a:lnTo>
                <a:lnTo>
                  <a:pt x="164" y="48"/>
                </a:lnTo>
                <a:lnTo>
                  <a:pt x="165" y="48"/>
                </a:lnTo>
                <a:lnTo>
                  <a:pt x="165" y="47"/>
                </a:lnTo>
                <a:lnTo>
                  <a:pt x="166" y="47"/>
                </a:lnTo>
                <a:lnTo>
                  <a:pt x="168" y="45"/>
                </a:lnTo>
                <a:lnTo>
                  <a:pt x="170" y="45"/>
                </a:lnTo>
                <a:lnTo>
                  <a:pt x="171" y="45"/>
                </a:lnTo>
                <a:lnTo>
                  <a:pt x="173" y="44"/>
                </a:lnTo>
                <a:lnTo>
                  <a:pt x="174" y="44"/>
                </a:lnTo>
                <a:lnTo>
                  <a:pt x="176" y="43"/>
                </a:lnTo>
                <a:lnTo>
                  <a:pt x="177" y="43"/>
                </a:lnTo>
                <a:lnTo>
                  <a:pt x="179" y="43"/>
                </a:lnTo>
                <a:lnTo>
                  <a:pt x="180" y="42"/>
                </a:lnTo>
                <a:lnTo>
                  <a:pt x="182" y="42"/>
                </a:lnTo>
                <a:lnTo>
                  <a:pt x="183" y="41"/>
                </a:lnTo>
                <a:lnTo>
                  <a:pt x="184" y="41"/>
                </a:lnTo>
                <a:lnTo>
                  <a:pt x="185" y="41"/>
                </a:lnTo>
                <a:lnTo>
                  <a:pt x="187" y="40"/>
                </a:lnTo>
                <a:lnTo>
                  <a:pt x="188" y="40"/>
                </a:lnTo>
                <a:lnTo>
                  <a:pt x="188" y="41"/>
                </a:lnTo>
                <a:lnTo>
                  <a:pt x="188" y="43"/>
                </a:lnTo>
                <a:lnTo>
                  <a:pt x="188" y="44"/>
                </a:lnTo>
                <a:lnTo>
                  <a:pt x="188" y="45"/>
                </a:lnTo>
                <a:lnTo>
                  <a:pt x="187" y="45"/>
                </a:lnTo>
                <a:lnTo>
                  <a:pt x="187" y="47"/>
                </a:lnTo>
                <a:lnTo>
                  <a:pt x="185" y="48"/>
                </a:lnTo>
                <a:lnTo>
                  <a:pt x="184" y="49"/>
                </a:lnTo>
                <a:lnTo>
                  <a:pt x="183" y="50"/>
                </a:lnTo>
                <a:lnTo>
                  <a:pt x="181" y="51"/>
                </a:lnTo>
                <a:lnTo>
                  <a:pt x="180" y="52"/>
                </a:lnTo>
                <a:lnTo>
                  <a:pt x="179" y="53"/>
                </a:lnTo>
                <a:lnTo>
                  <a:pt x="177" y="54"/>
                </a:lnTo>
                <a:lnTo>
                  <a:pt x="180" y="59"/>
                </a:lnTo>
                <a:lnTo>
                  <a:pt x="181" y="60"/>
                </a:lnTo>
                <a:lnTo>
                  <a:pt x="182" y="60"/>
                </a:lnTo>
                <a:lnTo>
                  <a:pt x="181" y="58"/>
                </a:lnTo>
                <a:lnTo>
                  <a:pt x="182" y="58"/>
                </a:lnTo>
                <a:lnTo>
                  <a:pt x="182" y="59"/>
                </a:lnTo>
                <a:lnTo>
                  <a:pt x="183" y="59"/>
                </a:lnTo>
                <a:lnTo>
                  <a:pt x="184" y="59"/>
                </a:lnTo>
                <a:lnTo>
                  <a:pt x="184" y="57"/>
                </a:lnTo>
                <a:lnTo>
                  <a:pt x="185" y="57"/>
                </a:lnTo>
                <a:lnTo>
                  <a:pt x="188" y="56"/>
                </a:lnTo>
                <a:lnTo>
                  <a:pt x="189" y="56"/>
                </a:lnTo>
                <a:lnTo>
                  <a:pt x="189" y="57"/>
                </a:lnTo>
                <a:lnTo>
                  <a:pt x="190" y="58"/>
                </a:lnTo>
                <a:lnTo>
                  <a:pt x="190" y="59"/>
                </a:lnTo>
                <a:lnTo>
                  <a:pt x="191" y="59"/>
                </a:lnTo>
                <a:lnTo>
                  <a:pt x="191" y="60"/>
                </a:lnTo>
                <a:lnTo>
                  <a:pt x="191" y="61"/>
                </a:lnTo>
                <a:lnTo>
                  <a:pt x="190" y="62"/>
                </a:lnTo>
                <a:lnTo>
                  <a:pt x="191" y="64"/>
                </a:lnTo>
                <a:lnTo>
                  <a:pt x="192" y="62"/>
                </a:lnTo>
                <a:lnTo>
                  <a:pt x="192" y="64"/>
                </a:lnTo>
                <a:lnTo>
                  <a:pt x="192" y="65"/>
                </a:lnTo>
                <a:lnTo>
                  <a:pt x="191" y="66"/>
                </a:lnTo>
                <a:lnTo>
                  <a:pt x="192" y="67"/>
                </a:lnTo>
                <a:lnTo>
                  <a:pt x="193" y="65"/>
                </a:lnTo>
                <a:lnTo>
                  <a:pt x="194" y="66"/>
                </a:lnTo>
                <a:lnTo>
                  <a:pt x="196" y="64"/>
                </a:lnTo>
                <a:lnTo>
                  <a:pt x="196" y="65"/>
                </a:lnTo>
                <a:lnTo>
                  <a:pt x="197" y="65"/>
                </a:lnTo>
                <a:lnTo>
                  <a:pt x="197" y="66"/>
                </a:lnTo>
                <a:lnTo>
                  <a:pt x="198" y="66"/>
                </a:lnTo>
                <a:lnTo>
                  <a:pt x="198" y="65"/>
                </a:lnTo>
                <a:lnTo>
                  <a:pt x="199" y="65"/>
                </a:lnTo>
                <a:lnTo>
                  <a:pt x="198" y="65"/>
                </a:lnTo>
                <a:lnTo>
                  <a:pt x="198" y="66"/>
                </a:lnTo>
                <a:lnTo>
                  <a:pt x="199" y="66"/>
                </a:lnTo>
                <a:lnTo>
                  <a:pt x="200" y="67"/>
                </a:lnTo>
                <a:lnTo>
                  <a:pt x="201" y="67"/>
                </a:lnTo>
                <a:lnTo>
                  <a:pt x="202" y="67"/>
                </a:lnTo>
                <a:lnTo>
                  <a:pt x="204" y="67"/>
                </a:lnTo>
                <a:lnTo>
                  <a:pt x="205" y="68"/>
                </a:lnTo>
                <a:lnTo>
                  <a:pt x="206" y="68"/>
                </a:lnTo>
                <a:lnTo>
                  <a:pt x="207" y="68"/>
                </a:lnTo>
                <a:lnTo>
                  <a:pt x="208" y="68"/>
                </a:lnTo>
                <a:lnTo>
                  <a:pt x="208" y="67"/>
                </a:lnTo>
                <a:lnTo>
                  <a:pt x="209" y="68"/>
                </a:lnTo>
                <a:lnTo>
                  <a:pt x="209" y="69"/>
                </a:lnTo>
                <a:lnTo>
                  <a:pt x="210" y="69"/>
                </a:lnTo>
                <a:lnTo>
                  <a:pt x="211" y="70"/>
                </a:lnTo>
                <a:lnTo>
                  <a:pt x="213" y="70"/>
                </a:lnTo>
                <a:lnTo>
                  <a:pt x="214" y="70"/>
                </a:lnTo>
                <a:lnTo>
                  <a:pt x="215" y="70"/>
                </a:lnTo>
                <a:lnTo>
                  <a:pt x="216" y="70"/>
                </a:lnTo>
                <a:lnTo>
                  <a:pt x="216" y="69"/>
                </a:lnTo>
                <a:lnTo>
                  <a:pt x="213" y="60"/>
                </a:lnTo>
                <a:lnTo>
                  <a:pt x="211" y="57"/>
                </a:lnTo>
                <a:lnTo>
                  <a:pt x="210" y="53"/>
                </a:lnTo>
                <a:lnTo>
                  <a:pt x="209" y="51"/>
                </a:lnTo>
                <a:lnTo>
                  <a:pt x="215" y="49"/>
                </a:lnTo>
                <a:lnTo>
                  <a:pt x="222" y="47"/>
                </a:lnTo>
                <a:lnTo>
                  <a:pt x="226" y="45"/>
                </a:lnTo>
                <a:lnTo>
                  <a:pt x="226" y="48"/>
                </a:lnTo>
                <a:lnTo>
                  <a:pt x="227" y="51"/>
                </a:lnTo>
                <a:lnTo>
                  <a:pt x="230" y="57"/>
                </a:lnTo>
                <a:lnTo>
                  <a:pt x="231" y="59"/>
                </a:lnTo>
                <a:lnTo>
                  <a:pt x="231" y="61"/>
                </a:lnTo>
                <a:lnTo>
                  <a:pt x="236" y="60"/>
                </a:lnTo>
                <a:lnTo>
                  <a:pt x="240" y="59"/>
                </a:lnTo>
                <a:lnTo>
                  <a:pt x="246" y="57"/>
                </a:lnTo>
                <a:lnTo>
                  <a:pt x="248" y="57"/>
                </a:lnTo>
                <a:lnTo>
                  <a:pt x="248" y="60"/>
                </a:lnTo>
                <a:lnTo>
                  <a:pt x="270" y="60"/>
                </a:lnTo>
                <a:lnTo>
                  <a:pt x="273" y="58"/>
                </a:lnTo>
                <a:lnTo>
                  <a:pt x="273" y="57"/>
                </a:lnTo>
                <a:lnTo>
                  <a:pt x="273" y="56"/>
                </a:lnTo>
                <a:lnTo>
                  <a:pt x="273" y="51"/>
                </a:lnTo>
                <a:lnTo>
                  <a:pt x="273" y="48"/>
                </a:lnTo>
                <a:lnTo>
                  <a:pt x="273" y="43"/>
                </a:lnTo>
                <a:lnTo>
                  <a:pt x="265" y="43"/>
                </a:lnTo>
                <a:lnTo>
                  <a:pt x="265" y="44"/>
                </a:lnTo>
                <a:lnTo>
                  <a:pt x="265" y="48"/>
                </a:lnTo>
                <a:lnTo>
                  <a:pt x="263" y="48"/>
                </a:lnTo>
                <a:lnTo>
                  <a:pt x="263" y="49"/>
                </a:lnTo>
                <a:lnTo>
                  <a:pt x="262" y="49"/>
                </a:lnTo>
                <a:lnTo>
                  <a:pt x="262" y="47"/>
                </a:lnTo>
                <a:lnTo>
                  <a:pt x="261" y="45"/>
                </a:lnTo>
                <a:lnTo>
                  <a:pt x="257" y="51"/>
                </a:lnTo>
                <a:lnTo>
                  <a:pt x="256" y="51"/>
                </a:lnTo>
                <a:lnTo>
                  <a:pt x="254" y="51"/>
                </a:lnTo>
                <a:lnTo>
                  <a:pt x="253" y="51"/>
                </a:lnTo>
                <a:lnTo>
                  <a:pt x="249" y="49"/>
                </a:lnTo>
                <a:lnTo>
                  <a:pt x="248" y="49"/>
                </a:lnTo>
                <a:lnTo>
                  <a:pt x="246" y="48"/>
                </a:lnTo>
                <a:lnTo>
                  <a:pt x="245" y="48"/>
                </a:lnTo>
                <a:lnTo>
                  <a:pt x="245" y="47"/>
                </a:lnTo>
                <a:lnTo>
                  <a:pt x="244" y="47"/>
                </a:lnTo>
                <a:lnTo>
                  <a:pt x="244" y="45"/>
                </a:lnTo>
                <a:lnTo>
                  <a:pt x="243" y="44"/>
                </a:lnTo>
                <a:lnTo>
                  <a:pt x="243" y="43"/>
                </a:lnTo>
                <a:lnTo>
                  <a:pt x="243" y="42"/>
                </a:lnTo>
                <a:lnTo>
                  <a:pt x="242" y="42"/>
                </a:lnTo>
                <a:lnTo>
                  <a:pt x="242" y="41"/>
                </a:lnTo>
                <a:lnTo>
                  <a:pt x="241" y="39"/>
                </a:lnTo>
                <a:lnTo>
                  <a:pt x="240" y="34"/>
                </a:lnTo>
                <a:lnTo>
                  <a:pt x="239" y="32"/>
                </a:lnTo>
                <a:lnTo>
                  <a:pt x="239" y="27"/>
                </a:lnTo>
                <a:lnTo>
                  <a:pt x="248" y="26"/>
                </a:lnTo>
                <a:lnTo>
                  <a:pt x="256" y="26"/>
                </a:lnTo>
                <a:lnTo>
                  <a:pt x="256" y="18"/>
                </a:lnTo>
                <a:lnTo>
                  <a:pt x="261" y="23"/>
                </a:lnTo>
                <a:lnTo>
                  <a:pt x="262" y="24"/>
                </a:lnTo>
                <a:lnTo>
                  <a:pt x="266" y="26"/>
                </a:lnTo>
                <a:lnTo>
                  <a:pt x="270" y="27"/>
                </a:lnTo>
                <a:lnTo>
                  <a:pt x="273" y="29"/>
                </a:lnTo>
                <a:lnTo>
                  <a:pt x="273" y="31"/>
                </a:lnTo>
                <a:lnTo>
                  <a:pt x="273" y="33"/>
                </a:lnTo>
                <a:lnTo>
                  <a:pt x="277" y="33"/>
                </a:lnTo>
                <a:lnTo>
                  <a:pt x="277" y="35"/>
                </a:lnTo>
                <a:lnTo>
                  <a:pt x="278" y="35"/>
                </a:lnTo>
                <a:lnTo>
                  <a:pt x="279" y="35"/>
                </a:lnTo>
                <a:lnTo>
                  <a:pt x="280" y="35"/>
                </a:lnTo>
                <a:lnTo>
                  <a:pt x="282" y="35"/>
                </a:lnTo>
                <a:lnTo>
                  <a:pt x="282" y="33"/>
                </a:lnTo>
                <a:lnTo>
                  <a:pt x="282" y="31"/>
                </a:lnTo>
                <a:lnTo>
                  <a:pt x="283" y="31"/>
                </a:lnTo>
                <a:lnTo>
                  <a:pt x="286" y="31"/>
                </a:lnTo>
                <a:lnTo>
                  <a:pt x="308" y="32"/>
                </a:lnTo>
                <a:lnTo>
                  <a:pt x="308" y="29"/>
                </a:lnTo>
                <a:lnTo>
                  <a:pt x="308" y="22"/>
                </a:lnTo>
                <a:lnTo>
                  <a:pt x="309" y="22"/>
                </a:lnTo>
                <a:lnTo>
                  <a:pt x="311" y="22"/>
                </a:lnTo>
                <a:lnTo>
                  <a:pt x="311" y="18"/>
                </a:lnTo>
                <a:lnTo>
                  <a:pt x="315" y="17"/>
                </a:lnTo>
                <a:lnTo>
                  <a:pt x="315" y="12"/>
                </a:lnTo>
                <a:lnTo>
                  <a:pt x="317" y="0"/>
                </a:lnTo>
                <a:lnTo>
                  <a:pt x="318" y="0"/>
                </a:lnTo>
                <a:lnTo>
                  <a:pt x="320" y="0"/>
                </a:lnTo>
                <a:lnTo>
                  <a:pt x="321" y="0"/>
                </a:lnTo>
                <a:lnTo>
                  <a:pt x="325" y="0"/>
                </a:lnTo>
                <a:lnTo>
                  <a:pt x="331" y="0"/>
                </a:lnTo>
                <a:lnTo>
                  <a:pt x="332" y="0"/>
                </a:lnTo>
                <a:lnTo>
                  <a:pt x="334" y="0"/>
                </a:lnTo>
                <a:close/>
                <a:moveTo>
                  <a:pt x="234" y="177"/>
                </a:moveTo>
                <a:lnTo>
                  <a:pt x="210" y="184"/>
                </a:lnTo>
                <a:lnTo>
                  <a:pt x="211" y="185"/>
                </a:lnTo>
                <a:lnTo>
                  <a:pt x="213" y="188"/>
                </a:lnTo>
                <a:lnTo>
                  <a:pt x="205" y="188"/>
                </a:lnTo>
                <a:lnTo>
                  <a:pt x="194" y="188"/>
                </a:lnTo>
                <a:lnTo>
                  <a:pt x="188" y="188"/>
                </a:lnTo>
                <a:lnTo>
                  <a:pt x="188" y="196"/>
                </a:lnTo>
                <a:lnTo>
                  <a:pt x="188" y="206"/>
                </a:lnTo>
                <a:lnTo>
                  <a:pt x="190" y="206"/>
                </a:lnTo>
                <a:lnTo>
                  <a:pt x="198" y="206"/>
                </a:lnTo>
                <a:lnTo>
                  <a:pt x="218" y="207"/>
                </a:lnTo>
                <a:lnTo>
                  <a:pt x="235" y="196"/>
                </a:lnTo>
                <a:lnTo>
                  <a:pt x="234" y="177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1200"/>
          </a:p>
        </p:txBody>
      </p:sp>
      <p:sp>
        <p:nvSpPr>
          <p:cNvPr id="2552" name="Freeform 587">
            <a:extLst>
              <a:ext uri="{FF2B5EF4-FFF2-40B4-BE49-F238E27FC236}">
                <a16:creationId xmlns:a16="http://schemas.microsoft.com/office/drawing/2014/main" id="{92FADA05-886A-69B2-59C8-C7D160860023}"/>
              </a:ext>
            </a:extLst>
          </p:cNvPr>
          <p:cNvSpPr>
            <a:spLocks/>
          </p:cNvSpPr>
          <p:nvPr/>
        </p:nvSpPr>
        <p:spPr bwMode="auto">
          <a:xfrm>
            <a:off x="2605254" y="2545954"/>
            <a:ext cx="673100" cy="738717"/>
          </a:xfrm>
          <a:custGeom>
            <a:avLst/>
            <a:gdLst>
              <a:gd name="T0" fmla="*/ 305 w 318"/>
              <a:gd name="T1" fmla="*/ 70 h 349"/>
              <a:gd name="T2" fmla="*/ 318 w 318"/>
              <a:gd name="T3" fmla="*/ 80 h 349"/>
              <a:gd name="T4" fmla="*/ 305 w 318"/>
              <a:gd name="T5" fmla="*/ 86 h 349"/>
              <a:gd name="T6" fmla="*/ 309 w 318"/>
              <a:gd name="T7" fmla="*/ 98 h 349"/>
              <a:gd name="T8" fmla="*/ 305 w 318"/>
              <a:gd name="T9" fmla="*/ 111 h 349"/>
              <a:gd name="T10" fmla="*/ 275 w 318"/>
              <a:gd name="T11" fmla="*/ 131 h 349"/>
              <a:gd name="T12" fmla="*/ 275 w 318"/>
              <a:gd name="T13" fmla="*/ 153 h 349"/>
              <a:gd name="T14" fmla="*/ 281 w 318"/>
              <a:gd name="T15" fmla="*/ 181 h 349"/>
              <a:gd name="T16" fmla="*/ 280 w 318"/>
              <a:gd name="T17" fmla="*/ 189 h 349"/>
              <a:gd name="T18" fmla="*/ 271 w 318"/>
              <a:gd name="T19" fmla="*/ 202 h 349"/>
              <a:gd name="T20" fmla="*/ 258 w 318"/>
              <a:gd name="T21" fmla="*/ 218 h 349"/>
              <a:gd name="T22" fmla="*/ 245 w 318"/>
              <a:gd name="T23" fmla="*/ 226 h 349"/>
              <a:gd name="T24" fmla="*/ 236 w 318"/>
              <a:gd name="T25" fmla="*/ 234 h 349"/>
              <a:gd name="T26" fmla="*/ 236 w 318"/>
              <a:gd name="T27" fmla="*/ 247 h 349"/>
              <a:gd name="T28" fmla="*/ 220 w 318"/>
              <a:gd name="T29" fmla="*/ 261 h 349"/>
              <a:gd name="T30" fmla="*/ 219 w 318"/>
              <a:gd name="T31" fmla="*/ 276 h 349"/>
              <a:gd name="T32" fmla="*/ 230 w 318"/>
              <a:gd name="T33" fmla="*/ 281 h 349"/>
              <a:gd name="T34" fmla="*/ 240 w 318"/>
              <a:gd name="T35" fmla="*/ 277 h 349"/>
              <a:gd name="T36" fmla="*/ 240 w 318"/>
              <a:gd name="T37" fmla="*/ 281 h 349"/>
              <a:gd name="T38" fmla="*/ 249 w 318"/>
              <a:gd name="T39" fmla="*/ 278 h 349"/>
              <a:gd name="T40" fmla="*/ 261 w 318"/>
              <a:gd name="T41" fmla="*/ 285 h 349"/>
              <a:gd name="T42" fmla="*/ 287 w 318"/>
              <a:gd name="T43" fmla="*/ 300 h 349"/>
              <a:gd name="T44" fmla="*/ 288 w 318"/>
              <a:gd name="T45" fmla="*/ 318 h 349"/>
              <a:gd name="T46" fmla="*/ 253 w 318"/>
              <a:gd name="T47" fmla="*/ 304 h 349"/>
              <a:gd name="T48" fmla="*/ 236 w 318"/>
              <a:gd name="T49" fmla="*/ 295 h 349"/>
              <a:gd name="T50" fmla="*/ 228 w 318"/>
              <a:gd name="T51" fmla="*/ 301 h 349"/>
              <a:gd name="T52" fmla="*/ 206 w 318"/>
              <a:gd name="T53" fmla="*/ 295 h 349"/>
              <a:gd name="T54" fmla="*/ 197 w 318"/>
              <a:gd name="T55" fmla="*/ 279 h 349"/>
              <a:gd name="T56" fmla="*/ 181 w 318"/>
              <a:gd name="T57" fmla="*/ 285 h 349"/>
              <a:gd name="T58" fmla="*/ 166 w 318"/>
              <a:gd name="T59" fmla="*/ 285 h 349"/>
              <a:gd name="T60" fmla="*/ 150 w 318"/>
              <a:gd name="T61" fmla="*/ 280 h 349"/>
              <a:gd name="T62" fmla="*/ 137 w 318"/>
              <a:gd name="T63" fmla="*/ 284 h 349"/>
              <a:gd name="T64" fmla="*/ 108 w 318"/>
              <a:gd name="T65" fmla="*/ 288 h 349"/>
              <a:gd name="T66" fmla="*/ 97 w 318"/>
              <a:gd name="T67" fmla="*/ 298 h 349"/>
              <a:gd name="T68" fmla="*/ 91 w 318"/>
              <a:gd name="T69" fmla="*/ 306 h 349"/>
              <a:gd name="T70" fmla="*/ 81 w 318"/>
              <a:gd name="T71" fmla="*/ 318 h 349"/>
              <a:gd name="T72" fmla="*/ 75 w 318"/>
              <a:gd name="T73" fmla="*/ 318 h 349"/>
              <a:gd name="T74" fmla="*/ 69 w 318"/>
              <a:gd name="T75" fmla="*/ 309 h 349"/>
              <a:gd name="T76" fmla="*/ 64 w 318"/>
              <a:gd name="T77" fmla="*/ 300 h 349"/>
              <a:gd name="T78" fmla="*/ 57 w 318"/>
              <a:gd name="T79" fmla="*/ 292 h 349"/>
              <a:gd name="T80" fmla="*/ 48 w 318"/>
              <a:gd name="T81" fmla="*/ 279 h 349"/>
              <a:gd name="T82" fmla="*/ 30 w 318"/>
              <a:gd name="T83" fmla="*/ 255 h 349"/>
              <a:gd name="T84" fmla="*/ 9 w 318"/>
              <a:gd name="T85" fmla="*/ 229 h 349"/>
              <a:gd name="T86" fmla="*/ 3 w 318"/>
              <a:gd name="T87" fmla="*/ 220 h 349"/>
              <a:gd name="T88" fmla="*/ 14 w 318"/>
              <a:gd name="T89" fmla="*/ 228 h 349"/>
              <a:gd name="T90" fmla="*/ 8 w 318"/>
              <a:gd name="T91" fmla="*/ 214 h 349"/>
              <a:gd name="T92" fmla="*/ 2 w 318"/>
              <a:gd name="T93" fmla="*/ 213 h 349"/>
              <a:gd name="T94" fmla="*/ 2 w 318"/>
              <a:gd name="T95" fmla="*/ 215 h 349"/>
              <a:gd name="T96" fmla="*/ 9 w 318"/>
              <a:gd name="T97" fmla="*/ 214 h 349"/>
              <a:gd name="T98" fmla="*/ 23 w 318"/>
              <a:gd name="T99" fmla="*/ 213 h 349"/>
              <a:gd name="T100" fmla="*/ 72 w 318"/>
              <a:gd name="T101" fmla="*/ 170 h 349"/>
              <a:gd name="T102" fmla="*/ 134 w 318"/>
              <a:gd name="T103" fmla="*/ 111 h 349"/>
              <a:gd name="T104" fmla="*/ 169 w 318"/>
              <a:gd name="T105" fmla="*/ 79 h 349"/>
              <a:gd name="T106" fmla="*/ 189 w 318"/>
              <a:gd name="T107" fmla="*/ 60 h 349"/>
              <a:gd name="T108" fmla="*/ 199 w 318"/>
              <a:gd name="T109" fmla="*/ 51 h 349"/>
              <a:gd name="T110" fmla="*/ 237 w 318"/>
              <a:gd name="T111" fmla="*/ 17 h 349"/>
              <a:gd name="T112" fmla="*/ 258 w 318"/>
              <a:gd name="T113" fmla="*/ 0 h 349"/>
              <a:gd name="T114" fmla="*/ 272 w 318"/>
              <a:gd name="T115" fmla="*/ 10 h 349"/>
              <a:gd name="T116" fmla="*/ 271 w 318"/>
              <a:gd name="T117" fmla="*/ 21 h 349"/>
              <a:gd name="T118" fmla="*/ 278 w 318"/>
              <a:gd name="T119" fmla="*/ 34 h 349"/>
              <a:gd name="T120" fmla="*/ 296 w 318"/>
              <a:gd name="T121" fmla="*/ 38 h 349"/>
              <a:gd name="T122" fmla="*/ 293 w 318"/>
              <a:gd name="T123" fmla="*/ 51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8" h="349">
                <a:moveTo>
                  <a:pt x="302" y="52"/>
                </a:moveTo>
                <a:lnTo>
                  <a:pt x="305" y="52"/>
                </a:lnTo>
                <a:lnTo>
                  <a:pt x="305" y="55"/>
                </a:lnTo>
                <a:lnTo>
                  <a:pt x="305" y="56"/>
                </a:lnTo>
                <a:lnTo>
                  <a:pt x="305" y="59"/>
                </a:lnTo>
                <a:lnTo>
                  <a:pt x="305" y="60"/>
                </a:lnTo>
                <a:lnTo>
                  <a:pt x="305" y="61"/>
                </a:lnTo>
                <a:lnTo>
                  <a:pt x="305" y="64"/>
                </a:lnTo>
                <a:lnTo>
                  <a:pt x="305" y="66"/>
                </a:lnTo>
                <a:lnTo>
                  <a:pt x="305" y="68"/>
                </a:lnTo>
                <a:lnTo>
                  <a:pt x="305" y="69"/>
                </a:lnTo>
                <a:lnTo>
                  <a:pt x="305" y="70"/>
                </a:lnTo>
                <a:lnTo>
                  <a:pt x="305" y="71"/>
                </a:lnTo>
                <a:lnTo>
                  <a:pt x="305" y="74"/>
                </a:lnTo>
                <a:lnTo>
                  <a:pt x="305" y="78"/>
                </a:lnTo>
                <a:lnTo>
                  <a:pt x="306" y="78"/>
                </a:lnTo>
                <a:lnTo>
                  <a:pt x="316" y="78"/>
                </a:lnTo>
                <a:lnTo>
                  <a:pt x="316" y="77"/>
                </a:lnTo>
                <a:lnTo>
                  <a:pt x="316" y="76"/>
                </a:lnTo>
                <a:lnTo>
                  <a:pt x="317" y="76"/>
                </a:lnTo>
                <a:lnTo>
                  <a:pt x="318" y="76"/>
                </a:lnTo>
                <a:lnTo>
                  <a:pt x="318" y="77"/>
                </a:lnTo>
                <a:lnTo>
                  <a:pt x="318" y="79"/>
                </a:lnTo>
                <a:lnTo>
                  <a:pt x="318" y="80"/>
                </a:lnTo>
                <a:lnTo>
                  <a:pt x="317" y="80"/>
                </a:lnTo>
                <a:lnTo>
                  <a:pt x="316" y="81"/>
                </a:lnTo>
                <a:lnTo>
                  <a:pt x="311" y="81"/>
                </a:lnTo>
                <a:lnTo>
                  <a:pt x="310" y="81"/>
                </a:lnTo>
                <a:lnTo>
                  <a:pt x="309" y="81"/>
                </a:lnTo>
                <a:lnTo>
                  <a:pt x="308" y="81"/>
                </a:lnTo>
                <a:lnTo>
                  <a:pt x="307" y="81"/>
                </a:lnTo>
                <a:lnTo>
                  <a:pt x="305" y="80"/>
                </a:lnTo>
                <a:lnTo>
                  <a:pt x="305" y="81"/>
                </a:lnTo>
                <a:lnTo>
                  <a:pt x="305" y="83"/>
                </a:lnTo>
                <a:lnTo>
                  <a:pt x="305" y="84"/>
                </a:lnTo>
                <a:lnTo>
                  <a:pt x="305" y="86"/>
                </a:lnTo>
                <a:lnTo>
                  <a:pt x="304" y="86"/>
                </a:lnTo>
                <a:lnTo>
                  <a:pt x="301" y="86"/>
                </a:lnTo>
                <a:lnTo>
                  <a:pt x="298" y="86"/>
                </a:lnTo>
                <a:lnTo>
                  <a:pt x="297" y="86"/>
                </a:lnTo>
                <a:lnTo>
                  <a:pt x="296" y="86"/>
                </a:lnTo>
                <a:lnTo>
                  <a:pt x="296" y="87"/>
                </a:lnTo>
                <a:lnTo>
                  <a:pt x="296" y="97"/>
                </a:lnTo>
                <a:lnTo>
                  <a:pt x="305" y="97"/>
                </a:lnTo>
                <a:lnTo>
                  <a:pt x="305" y="95"/>
                </a:lnTo>
                <a:lnTo>
                  <a:pt x="309" y="95"/>
                </a:lnTo>
                <a:lnTo>
                  <a:pt x="309" y="97"/>
                </a:lnTo>
                <a:lnTo>
                  <a:pt x="309" y="98"/>
                </a:lnTo>
                <a:lnTo>
                  <a:pt x="309" y="100"/>
                </a:lnTo>
                <a:lnTo>
                  <a:pt x="309" y="102"/>
                </a:lnTo>
                <a:lnTo>
                  <a:pt x="309" y="103"/>
                </a:lnTo>
                <a:lnTo>
                  <a:pt x="308" y="103"/>
                </a:lnTo>
                <a:lnTo>
                  <a:pt x="308" y="104"/>
                </a:lnTo>
                <a:lnTo>
                  <a:pt x="309" y="104"/>
                </a:lnTo>
                <a:lnTo>
                  <a:pt x="309" y="105"/>
                </a:lnTo>
                <a:lnTo>
                  <a:pt x="306" y="106"/>
                </a:lnTo>
                <a:lnTo>
                  <a:pt x="305" y="106"/>
                </a:lnTo>
                <a:lnTo>
                  <a:pt x="305" y="108"/>
                </a:lnTo>
                <a:lnTo>
                  <a:pt x="305" y="110"/>
                </a:lnTo>
                <a:lnTo>
                  <a:pt x="305" y="111"/>
                </a:lnTo>
                <a:lnTo>
                  <a:pt x="305" y="113"/>
                </a:lnTo>
                <a:lnTo>
                  <a:pt x="305" y="121"/>
                </a:lnTo>
                <a:lnTo>
                  <a:pt x="305" y="141"/>
                </a:lnTo>
                <a:lnTo>
                  <a:pt x="293" y="134"/>
                </a:lnTo>
                <a:lnTo>
                  <a:pt x="285" y="128"/>
                </a:lnTo>
                <a:lnTo>
                  <a:pt x="283" y="127"/>
                </a:lnTo>
                <a:lnTo>
                  <a:pt x="282" y="128"/>
                </a:lnTo>
                <a:lnTo>
                  <a:pt x="281" y="130"/>
                </a:lnTo>
                <a:lnTo>
                  <a:pt x="280" y="131"/>
                </a:lnTo>
                <a:lnTo>
                  <a:pt x="279" y="134"/>
                </a:lnTo>
                <a:lnTo>
                  <a:pt x="278" y="134"/>
                </a:lnTo>
                <a:lnTo>
                  <a:pt x="275" y="131"/>
                </a:lnTo>
                <a:lnTo>
                  <a:pt x="273" y="134"/>
                </a:lnTo>
                <a:lnTo>
                  <a:pt x="271" y="138"/>
                </a:lnTo>
                <a:lnTo>
                  <a:pt x="274" y="141"/>
                </a:lnTo>
                <a:lnTo>
                  <a:pt x="273" y="143"/>
                </a:lnTo>
                <a:lnTo>
                  <a:pt x="270" y="146"/>
                </a:lnTo>
                <a:lnTo>
                  <a:pt x="270" y="148"/>
                </a:lnTo>
                <a:lnTo>
                  <a:pt x="272" y="151"/>
                </a:lnTo>
                <a:lnTo>
                  <a:pt x="273" y="151"/>
                </a:lnTo>
                <a:lnTo>
                  <a:pt x="272" y="151"/>
                </a:lnTo>
                <a:lnTo>
                  <a:pt x="272" y="152"/>
                </a:lnTo>
                <a:lnTo>
                  <a:pt x="273" y="152"/>
                </a:lnTo>
                <a:lnTo>
                  <a:pt x="275" y="153"/>
                </a:lnTo>
                <a:lnTo>
                  <a:pt x="276" y="153"/>
                </a:lnTo>
                <a:lnTo>
                  <a:pt x="278" y="153"/>
                </a:lnTo>
                <a:lnTo>
                  <a:pt x="279" y="153"/>
                </a:lnTo>
                <a:lnTo>
                  <a:pt x="279" y="156"/>
                </a:lnTo>
                <a:lnTo>
                  <a:pt x="278" y="169"/>
                </a:lnTo>
                <a:lnTo>
                  <a:pt x="271" y="172"/>
                </a:lnTo>
                <a:lnTo>
                  <a:pt x="273" y="175"/>
                </a:lnTo>
                <a:lnTo>
                  <a:pt x="274" y="176"/>
                </a:lnTo>
                <a:lnTo>
                  <a:pt x="280" y="179"/>
                </a:lnTo>
                <a:lnTo>
                  <a:pt x="280" y="180"/>
                </a:lnTo>
                <a:lnTo>
                  <a:pt x="280" y="181"/>
                </a:lnTo>
                <a:lnTo>
                  <a:pt x="281" y="181"/>
                </a:lnTo>
                <a:lnTo>
                  <a:pt x="282" y="181"/>
                </a:lnTo>
                <a:lnTo>
                  <a:pt x="287" y="181"/>
                </a:lnTo>
                <a:lnTo>
                  <a:pt x="288" y="181"/>
                </a:lnTo>
                <a:lnTo>
                  <a:pt x="288" y="183"/>
                </a:lnTo>
                <a:lnTo>
                  <a:pt x="285" y="183"/>
                </a:lnTo>
                <a:lnTo>
                  <a:pt x="282" y="183"/>
                </a:lnTo>
                <a:lnTo>
                  <a:pt x="282" y="185"/>
                </a:lnTo>
                <a:lnTo>
                  <a:pt x="282" y="187"/>
                </a:lnTo>
                <a:lnTo>
                  <a:pt x="282" y="190"/>
                </a:lnTo>
                <a:lnTo>
                  <a:pt x="281" y="190"/>
                </a:lnTo>
                <a:lnTo>
                  <a:pt x="281" y="189"/>
                </a:lnTo>
                <a:lnTo>
                  <a:pt x="280" y="189"/>
                </a:lnTo>
                <a:lnTo>
                  <a:pt x="279" y="189"/>
                </a:lnTo>
                <a:lnTo>
                  <a:pt x="278" y="189"/>
                </a:lnTo>
                <a:lnTo>
                  <a:pt x="278" y="190"/>
                </a:lnTo>
                <a:lnTo>
                  <a:pt x="272" y="192"/>
                </a:lnTo>
                <a:lnTo>
                  <a:pt x="271" y="192"/>
                </a:lnTo>
                <a:lnTo>
                  <a:pt x="271" y="193"/>
                </a:lnTo>
                <a:lnTo>
                  <a:pt x="271" y="195"/>
                </a:lnTo>
                <a:lnTo>
                  <a:pt x="271" y="196"/>
                </a:lnTo>
                <a:lnTo>
                  <a:pt x="271" y="198"/>
                </a:lnTo>
                <a:lnTo>
                  <a:pt x="271" y="200"/>
                </a:lnTo>
                <a:lnTo>
                  <a:pt x="271" y="201"/>
                </a:lnTo>
                <a:lnTo>
                  <a:pt x="271" y="202"/>
                </a:lnTo>
                <a:lnTo>
                  <a:pt x="271" y="203"/>
                </a:lnTo>
                <a:lnTo>
                  <a:pt x="271" y="204"/>
                </a:lnTo>
                <a:lnTo>
                  <a:pt x="271" y="205"/>
                </a:lnTo>
                <a:lnTo>
                  <a:pt x="271" y="206"/>
                </a:lnTo>
                <a:lnTo>
                  <a:pt x="271" y="208"/>
                </a:lnTo>
                <a:lnTo>
                  <a:pt x="271" y="209"/>
                </a:lnTo>
                <a:lnTo>
                  <a:pt x="271" y="210"/>
                </a:lnTo>
                <a:lnTo>
                  <a:pt x="271" y="211"/>
                </a:lnTo>
                <a:lnTo>
                  <a:pt x="271" y="212"/>
                </a:lnTo>
                <a:lnTo>
                  <a:pt x="262" y="218"/>
                </a:lnTo>
                <a:lnTo>
                  <a:pt x="261" y="218"/>
                </a:lnTo>
                <a:lnTo>
                  <a:pt x="258" y="218"/>
                </a:lnTo>
                <a:lnTo>
                  <a:pt x="254" y="218"/>
                </a:lnTo>
                <a:lnTo>
                  <a:pt x="253" y="218"/>
                </a:lnTo>
                <a:lnTo>
                  <a:pt x="253" y="221"/>
                </a:lnTo>
                <a:lnTo>
                  <a:pt x="252" y="221"/>
                </a:lnTo>
                <a:lnTo>
                  <a:pt x="250" y="221"/>
                </a:lnTo>
                <a:lnTo>
                  <a:pt x="250" y="223"/>
                </a:lnTo>
                <a:lnTo>
                  <a:pt x="249" y="223"/>
                </a:lnTo>
                <a:lnTo>
                  <a:pt x="248" y="223"/>
                </a:lnTo>
                <a:lnTo>
                  <a:pt x="248" y="226"/>
                </a:lnTo>
                <a:lnTo>
                  <a:pt x="247" y="226"/>
                </a:lnTo>
                <a:lnTo>
                  <a:pt x="246" y="226"/>
                </a:lnTo>
                <a:lnTo>
                  <a:pt x="245" y="226"/>
                </a:lnTo>
                <a:lnTo>
                  <a:pt x="244" y="226"/>
                </a:lnTo>
                <a:lnTo>
                  <a:pt x="242" y="226"/>
                </a:lnTo>
                <a:lnTo>
                  <a:pt x="241" y="226"/>
                </a:lnTo>
                <a:lnTo>
                  <a:pt x="240" y="226"/>
                </a:lnTo>
                <a:lnTo>
                  <a:pt x="237" y="226"/>
                </a:lnTo>
                <a:lnTo>
                  <a:pt x="236" y="226"/>
                </a:lnTo>
                <a:lnTo>
                  <a:pt x="236" y="227"/>
                </a:lnTo>
                <a:lnTo>
                  <a:pt x="236" y="228"/>
                </a:lnTo>
                <a:lnTo>
                  <a:pt x="236" y="229"/>
                </a:lnTo>
                <a:lnTo>
                  <a:pt x="236" y="231"/>
                </a:lnTo>
                <a:lnTo>
                  <a:pt x="236" y="233"/>
                </a:lnTo>
                <a:lnTo>
                  <a:pt x="236" y="234"/>
                </a:lnTo>
                <a:lnTo>
                  <a:pt x="236" y="235"/>
                </a:lnTo>
                <a:lnTo>
                  <a:pt x="236" y="236"/>
                </a:lnTo>
                <a:lnTo>
                  <a:pt x="236" y="237"/>
                </a:lnTo>
                <a:lnTo>
                  <a:pt x="236" y="238"/>
                </a:lnTo>
                <a:lnTo>
                  <a:pt x="236" y="239"/>
                </a:lnTo>
                <a:lnTo>
                  <a:pt x="236" y="240"/>
                </a:lnTo>
                <a:lnTo>
                  <a:pt x="236" y="242"/>
                </a:lnTo>
                <a:lnTo>
                  <a:pt x="236" y="243"/>
                </a:lnTo>
                <a:lnTo>
                  <a:pt x="236" y="244"/>
                </a:lnTo>
                <a:lnTo>
                  <a:pt x="236" y="245"/>
                </a:lnTo>
                <a:lnTo>
                  <a:pt x="236" y="246"/>
                </a:lnTo>
                <a:lnTo>
                  <a:pt x="236" y="247"/>
                </a:lnTo>
                <a:lnTo>
                  <a:pt x="236" y="248"/>
                </a:lnTo>
                <a:lnTo>
                  <a:pt x="236" y="250"/>
                </a:lnTo>
                <a:lnTo>
                  <a:pt x="236" y="251"/>
                </a:lnTo>
                <a:lnTo>
                  <a:pt x="236" y="252"/>
                </a:lnTo>
                <a:lnTo>
                  <a:pt x="230" y="252"/>
                </a:lnTo>
                <a:lnTo>
                  <a:pt x="224" y="252"/>
                </a:lnTo>
                <a:lnTo>
                  <a:pt x="220" y="252"/>
                </a:lnTo>
                <a:lnTo>
                  <a:pt x="220" y="254"/>
                </a:lnTo>
                <a:lnTo>
                  <a:pt x="220" y="256"/>
                </a:lnTo>
                <a:lnTo>
                  <a:pt x="220" y="259"/>
                </a:lnTo>
                <a:lnTo>
                  <a:pt x="220" y="260"/>
                </a:lnTo>
                <a:lnTo>
                  <a:pt x="220" y="261"/>
                </a:lnTo>
                <a:lnTo>
                  <a:pt x="221" y="261"/>
                </a:lnTo>
                <a:lnTo>
                  <a:pt x="222" y="261"/>
                </a:lnTo>
                <a:lnTo>
                  <a:pt x="224" y="267"/>
                </a:lnTo>
                <a:lnTo>
                  <a:pt x="223" y="268"/>
                </a:lnTo>
                <a:lnTo>
                  <a:pt x="223" y="269"/>
                </a:lnTo>
                <a:lnTo>
                  <a:pt x="224" y="269"/>
                </a:lnTo>
                <a:lnTo>
                  <a:pt x="219" y="269"/>
                </a:lnTo>
                <a:lnTo>
                  <a:pt x="219" y="270"/>
                </a:lnTo>
                <a:lnTo>
                  <a:pt x="219" y="271"/>
                </a:lnTo>
                <a:lnTo>
                  <a:pt x="219" y="273"/>
                </a:lnTo>
                <a:lnTo>
                  <a:pt x="219" y="275"/>
                </a:lnTo>
                <a:lnTo>
                  <a:pt x="219" y="276"/>
                </a:lnTo>
                <a:lnTo>
                  <a:pt x="219" y="277"/>
                </a:lnTo>
                <a:lnTo>
                  <a:pt x="220" y="277"/>
                </a:lnTo>
                <a:lnTo>
                  <a:pt x="222" y="277"/>
                </a:lnTo>
                <a:lnTo>
                  <a:pt x="224" y="276"/>
                </a:lnTo>
                <a:lnTo>
                  <a:pt x="227" y="276"/>
                </a:lnTo>
                <a:lnTo>
                  <a:pt x="228" y="276"/>
                </a:lnTo>
                <a:lnTo>
                  <a:pt x="228" y="277"/>
                </a:lnTo>
                <a:lnTo>
                  <a:pt x="228" y="278"/>
                </a:lnTo>
                <a:lnTo>
                  <a:pt x="228" y="279"/>
                </a:lnTo>
                <a:lnTo>
                  <a:pt x="228" y="280"/>
                </a:lnTo>
                <a:lnTo>
                  <a:pt x="228" y="281"/>
                </a:lnTo>
                <a:lnTo>
                  <a:pt x="230" y="281"/>
                </a:lnTo>
                <a:lnTo>
                  <a:pt x="231" y="281"/>
                </a:lnTo>
                <a:lnTo>
                  <a:pt x="233" y="282"/>
                </a:lnTo>
                <a:lnTo>
                  <a:pt x="235" y="282"/>
                </a:lnTo>
                <a:lnTo>
                  <a:pt x="235" y="281"/>
                </a:lnTo>
                <a:lnTo>
                  <a:pt x="235" y="280"/>
                </a:lnTo>
                <a:lnTo>
                  <a:pt x="236" y="279"/>
                </a:lnTo>
                <a:lnTo>
                  <a:pt x="237" y="278"/>
                </a:lnTo>
                <a:lnTo>
                  <a:pt x="238" y="277"/>
                </a:lnTo>
                <a:lnTo>
                  <a:pt x="238" y="276"/>
                </a:lnTo>
                <a:lnTo>
                  <a:pt x="239" y="276"/>
                </a:lnTo>
                <a:lnTo>
                  <a:pt x="239" y="277"/>
                </a:lnTo>
                <a:lnTo>
                  <a:pt x="240" y="277"/>
                </a:lnTo>
                <a:lnTo>
                  <a:pt x="240" y="276"/>
                </a:lnTo>
                <a:lnTo>
                  <a:pt x="240" y="277"/>
                </a:lnTo>
                <a:lnTo>
                  <a:pt x="240" y="279"/>
                </a:lnTo>
                <a:lnTo>
                  <a:pt x="240" y="280"/>
                </a:lnTo>
                <a:lnTo>
                  <a:pt x="239" y="280"/>
                </a:lnTo>
                <a:lnTo>
                  <a:pt x="238" y="280"/>
                </a:lnTo>
                <a:lnTo>
                  <a:pt x="237" y="280"/>
                </a:lnTo>
                <a:lnTo>
                  <a:pt x="237" y="281"/>
                </a:lnTo>
                <a:lnTo>
                  <a:pt x="238" y="281"/>
                </a:lnTo>
                <a:lnTo>
                  <a:pt x="238" y="282"/>
                </a:lnTo>
                <a:lnTo>
                  <a:pt x="239" y="282"/>
                </a:lnTo>
                <a:lnTo>
                  <a:pt x="240" y="281"/>
                </a:lnTo>
                <a:lnTo>
                  <a:pt x="241" y="281"/>
                </a:lnTo>
                <a:lnTo>
                  <a:pt x="241" y="280"/>
                </a:lnTo>
                <a:lnTo>
                  <a:pt x="242" y="280"/>
                </a:lnTo>
                <a:lnTo>
                  <a:pt x="242" y="281"/>
                </a:lnTo>
                <a:lnTo>
                  <a:pt x="244" y="281"/>
                </a:lnTo>
                <a:lnTo>
                  <a:pt x="245" y="281"/>
                </a:lnTo>
                <a:lnTo>
                  <a:pt x="246" y="280"/>
                </a:lnTo>
                <a:lnTo>
                  <a:pt x="246" y="279"/>
                </a:lnTo>
                <a:lnTo>
                  <a:pt x="247" y="278"/>
                </a:lnTo>
                <a:lnTo>
                  <a:pt x="247" y="277"/>
                </a:lnTo>
                <a:lnTo>
                  <a:pt x="248" y="278"/>
                </a:lnTo>
                <a:lnTo>
                  <a:pt x="249" y="278"/>
                </a:lnTo>
                <a:lnTo>
                  <a:pt x="250" y="279"/>
                </a:lnTo>
                <a:lnTo>
                  <a:pt x="252" y="279"/>
                </a:lnTo>
                <a:lnTo>
                  <a:pt x="252" y="280"/>
                </a:lnTo>
                <a:lnTo>
                  <a:pt x="253" y="280"/>
                </a:lnTo>
                <a:lnTo>
                  <a:pt x="254" y="280"/>
                </a:lnTo>
                <a:lnTo>
                  <a:pt x="254" y="281"/>
                </a:lnTo>
                <a:lnTo>
                  <a:pt x="255" y="281"/>
                </a:lnTo>
                <a:lnTo>
                  <a:pt x="256" y="282"/>
                </a:lnTo>
                <a:lnTo>
                  <a:pt x="257" y="282"/>
                </a:lnTo>
                <a:lnTo>
                  <a:pt x="258" y="284"/>
                </a:lnTo>
                <a:lnTo>
                  <a:pt x="259" y="284"/>
                </a:lnTo>
                <a:lnTo>
                  <a:pt x="261" y="285"/>
                </a:lnTo>
                <a:lnTo>
                  <a:pt x="262" y="285"/>
                </a:lnTo>
                <a:lnTo>
                  <a:pt x="263" y="286"/>
                </a:lnTo>
                <a:lnTo>
                  <a:pt x="264" y="286"/>
                </a:lnTo>
                <a:lnTo>
                  <a:pt x="265" y="287"/>
                </a:lnTo>
                <a:lnTo>
                  <a:pt x="266" y="287"/>
                </a:lnTo>
                <a:lnTo>
                  <a:pt x="266" y="288"/>
                </a:lnTo>
                <a:lnTo>
                  <a:pt x="267" y="288"/>
                </a:lnTo>
                <a:lnTo>
                  <a:pt x="268" y="289"/>
                </a:lnTo>
                <a:lnTo>
                  <a:pt x="270" y="289"/>
                </a:lnTo>
                <a:lnTo>
                  <a:pt x="271" y="289"/>
                </a:lnTo>
                <a:lnTo>
                  <a:pt x="271" y="290"/>
                </a:lnTo>
                <a:lnTo>
                  <a:pt x="287" y="300"/>
                </a:lnTo>
                <a:lnTo>
                  <a:pt x="288" y="300"/>
                </a:lnTo>
                <a:lnTo>
                  <a:pt x="289" y="301"/>
                </a:lnTo>
                <a:lnTo>
                  <a:pt x="291" y="302"/>
                </a:lnTo>
                <a:lnTo>
                  <a:pt x="292" y="302"/>
                </a:lnTo>
                <a:lnTo>
                  <a:pt x="294" y="303"/>
                </a:lnTo>
                <a:lnTo>
                  <a:pt x="297" y="304"/>
                </a:lnTo>
                <a:lnTo>
                  <a:pt x="296" y="305"/>
                </a:lnTo>
                <a:lnTo>
                  <a:pt x="293" y="310"/>
                </a:lnTo>
                <a:lnTo>
                  <a:pt x="292" y="312"/>
                </a:lnTo>
                <a:lnTo>
                  <a:pt x="290" y="314"/>
                </a:lnTo>
                <a:lnTo>
                  <a:pt x="289" y="317"/>
                </a:lnTo>
                <a:lnTo>
                  <a:pt x="288" y="318"/>
                </a:lnTo>
                <a:lnTo>
                  <a:pt x="284" y="325"/>
                </a:lnTo>
                <a:lnTo>
                  <a:pt x="282" y="328"/>
                </a:lnTo>
                <a:lnTo>
                  <a:pt x="279" y="332"/>
                </a:lnTo>
                <a:lnTo>
                  <a:pt x="276" y="336"/>
                </a:lnTo>
                <a:lnTo>
                  <a:pt x="271" y="345"/>
                </a:lnTo>
                <a:lnTo>
                  <a:pt x="271" y="348"/>
                </a:lnTo>
                <a:lnTo>
                  <a:pt x="270" y="348"/>
                </a:lnTo>
                <a:lnTo>
                  <a:pt x="254" y="349"/>
                </a:lnTo>
                <a:lnTo>
                  <a:pt x="254" y="339"/>
                </a:lnTo>
                <a:lnTo>
                  <a:pt x="254" y="330"/>
                </a:lnTo>
                <a:lnTo>
                  <a:pt x="254" y="329"/>
                </a:lnTo>
                <a:lnTo>
                  <a:pt x="253" y="304"/>
                </a:lnTo>
                <a:lnTo>
                  <a:pt x="253" y="294"/>
                </a:lnTo>
                <a:lnTo>
                  <a:pt x="253" y="293"/>
                </a:lnTo>
                <a:lnTo>
                  <a:pt x="253" y="292"/>
                </a:lnTo>
                <a:lnTo>
                  <a:pt x="249" y="292"/>
                </a:lnTo>
                <a:lnTo>
                  <a:pt x="247" y="292"/>
                </a:lnTo>
                <a:lnTo>
                  <a:pt x="246" y="292"/>
                </a:lnTo>
                <a:lnTo>
                  <a:pt x="245" y="292"/>
                </a:lnTo>
                <a:lnTo>
                  <a:pt x="245" y="294"/>
                </a:lnTo>
                <a:lnTo>
                  <a:pt x="245" y="295"/>
                </a:lnTo>
                <a:lnTo>
                  <a:pt x="244" y="295"/>
                </a:lnTo>
                <a:lnTo>
                  <a:pt x="237" y="295"/>
                </a:lnTo>
                <a:lnTo>
                  <a:pt x="236" y="295"/>
                </a:lnTo>
                <a:lnTo>
                  <a:pt x="236" y="296"/>
                </a:lnTo>
                <a:lnTo>
                  <a:pt x="236" y="300"/>
                </a:lnTo>
                <a:lnTo>
                  <a:pt x="235" y="298"/>
                </a:lnTo>
                <a:lnTo>
                  <a:pt x="233" y="298"/>
                </a:lnTo>
                <a:lnTo>
                  <a:pt x="233" y="300"/>
                </a:lnTo>
                <a:lnTo>
                  <a:pt x="232" y="300"/>
                </a:lnTo>
                <a:lnTo>
                  <a:pt x="232" y="301"/>
                </a:lnTo>
                <a:lnTo>
                  <a:pt x="231" y="301"/>
                </a:lnTo>
                <a:lnTo>
                  <a:pt x="230" y="301"/>
                </a:lnTo>
                <a:lnTo>
                  <a:pt x="229" y="302"/>
                </a:lnTo>
                <a:lnTo>
                  <a:pt x="228" y="302"/>
                </a:lnTo>
                <a:lnTo>
                  <a:pt x="228" y="301"/>
                </a:lnTo>
                <a:lnTo>
                  <a:pt x="228" y="300"/>
                </a:lnTo>
                <a:lnTo>
                  <a:pt x="228" y="298"/>
                </a:lnTo>
                <a:lnTo>
                  <a:pt x="228" y="297"/>
                </a:lnTo>
                <a:lnTo>
                  <a:pt x="228" y="296"/>
                </a:lnTo>
                <a:lnTo>
                  <a:pt x="228" y="295"/>
                </a:lnTo>
                <a:lnTo>
                  <a:pt x="227" y="295"/>
                </a:lnTo>
                <a:lnTo>
                  <a:pt x="225" y="295"/>
                </a:lnTo>
                <a:lnTo>
                  <a:pt x="223" y="295"/>
                </a:lnTo>
                <a:lnTo>
                  <a:pt x="215" y="295"/>
                </a:lnTo>
                <a:lnTo>
                  <a:pt x="210" y="295"/>
                </a:lnTo>
                <a:lnTo>
                  <a:pt x="209" y="295"/>
                </a:lnTo>
                <a:lnTo>
                  <a:pt x="206" y="295"/>
                </a:lnTo>
                <a:lnTo>
                  <a:pt x="202" y="295"/>
                </a:lnTo>
                <a:lnTo>
                  <a:pt x="197" y="295"/>
                </a:lnTo>
                <a:lnTo>
                  <a:pt x="197" y="293"/>
                </a:lnTo>
                <a:lnTo>
                  <a:pt x="197" y="292"/>
                </a:lnTo>
                <a:lnTo>
                  <a:pt x="197" y="290"/>
                </a:lnTo>
                <a:lnTo>
                  <a:pt x="197" y="289"/>
                </a:lnTo>
                <a:lnTo>
                  <a:pt x="197" y="287"/>
                </a:lnTo>
                <a:lnTo>
                  <a:pt x="197" y="286"/>
                </a:lnTo>
                <a:lnTo>
                  <a:pt x="197" y="285"/>
                </a:lnTo>
                <a:lnTo>
                  <a:pt x="197" y="281"/>
                </a:lnTo>
                <a:lnTo>
                  <a:pt x="197" y="280"/>
                </a:lnTo>
                <a:lnTo>
                  <a:pt x="197" y="279"/>
                </a:lnTo>
                <a:lnTo>
                  <a:pt x="196" y="279"/>
                </a:lnTo>
                <a:lnTo>
                  <a:pt x="194" y="280"/>
                </a:lnTo>
                <a:lnTo>
                  <a:pt x="193" y="280"/>
                </a:lnTo>
                <a:lnTo>
                  <a:pt x="192" y="280"/>
                </a:lnTo>
                <a:lnTo>
                  <a:pt x="192" y="281"/>
                </a:lnTo>
                <a:lnTo>
                  <a:pt x="190" y="281"/>
                </a:lnTo>
                <a:lnTo>
                  <a:pt x="189" y="281"/>
                </a:lnTo>
                <a:lnTo>
                  <a:pt x="188" y="282"/>
                </a:lnTo>
                <a:lnTo>
                  <a:pt x="186" y="282"/>
                </a:lnTo>
                <a:lnTo>
                  <a:pt x="184" y="284"/>
                </a:lnTo>
                <a:lnTo>
                  <a:pt x="183" y="285"/>
                </a:lnTo>
                <a:lnTo>
                  <a:pt x="181" y="285"/>
                </a:lnTo>
                <a:lnTo>
                  <a:pt x="180" y="285"/>
                </a:lnTo>
                <a:lnTo>
                  <a:pt x="180" y="286"/>
                </a:lnTo>
                <a:lnTo>
                  <a:pt x="179" y="286"/>
                </a:lnTo>
                <a:lnTo>
                  <a:pt x="178" y="286"/>
                </a:lnTo>
                <a:lnTo>
                  <a:pt x="177" y="286"/>
                </a:lnTo>
                <a:lnTo>
                  <a:pt x="176" y="286"/>
                </a:lnTo>
                <a:lnTo>
                  <a:pt x="173" y="286"/>
                </a:lnTo>
                <a:lnTo>
                  <a:pt x="172" y="286"/>
                </a:lnTo>
                <a:lnTo>
                  <a:pt x="170" y="285"/>
                </a:lnTo>
                <a:lnTo>
                  <a:pt x="168" y="285"/>
                </a:lnTo>
                <a:lnTo>
                  <a:pt x="167" y="285"/>
                </a:lnTo>
                <a:lnTo>
                  <a:pt x="166" y="285"/>
                </a:lnTo>
                <a:lnTo>
                  <a:pt x="164" y="285"/>
                </a:lnTo>
                <a:lnTo>
                  <a:pt x="164" y="284"/>
                </a:lnTo>
                <a:lnTo>
                  <a:pt x="162" y="284"/>
                </a:lnTo>
                <a:lnTo>
                  <a:pt x="161" y="284"/>
                </a:lnTo>
                <a:lnTo>
                  <a:pt x="159" y="282"/>
                </a:lnTo>
                <a:lnTo>
                  <a:pt x="158" y="282"/>
                </a:lnTo>
                <a:lnTo>
                  <a:pt x="155" y="282"/>
                </a:lnTo>
                <a:lnTo>
                  <a:pt x="154" y="281"/>
                </a:lnTo>
                <a:lnTo>
                  <a:pt x="153" y="281"/>
                </a:lnTo>
                <a:lnTo>
                  <a:pt x="152" y="280"/>
                </a:lnTo>
                <a:lnTo>
                  <a:pt x="151" y="280"/>
                </a:lnTo>
                <a:lnTo>
                  <a:pt x="150" y="280"/>
                </a:lnTo>
                <a:lnTo>
                  <a:pt x="149" y="280"/>
                </a:lnTo>
                <a:lnTo>
                  <a:pt x="147" y="280"/>
                </a:lnTo>
                <a:lnTo>
                  <a:pt x="146" y="280"/>
                </a:lnTo>
                <a:lnTo>
                  <a:pt x="146" y="281"/>
                </a:lnTo>
                <a:lnTo>
                  <a:pt x="145" y="281"/>
                </a:lnTo>
                <a:lnTo>
                  <a:pt x="144" y="281"/>
                </a:lnTo>
                <a:lnTo>
                  <a:pt x="143" y="281"/>
                </a:lnTo>
                <a:lnTo>
                  <a:pt x="142" y="281"/>
                </a:lnTo>
                <a:lnTo>
                  <a:pt x="142" y="282"/>
                </a:lnTo>
                <a:lnTo>
                  <a:pt x="141" y="282"/>
                </a:lnTo>
                <a:lnTo>
                  <a:pt x="138" y="284"/>
                </a:lnTo>
                <a:lnTo>
                  <a:pt x="137" y="284"/>
                </a:lnTo>
                <a:lnTo>
                  <a:pt x="136" y="285"/>
                </a:lnTo>
                <a:lnTo>
                  <a:pt x="135" y="285"/>
                </a:lnTo>
                <a:lnTo>
                  <a:pt x="134" y="285"/>
                </a:lnTo>
                <a:lnTo>
                  <a:pt x="133" y="286"/>
                </a:lnTo>
                <a:lnTo>
                  <a:pt x="130" y="286"/>
                </a:lnTo>
                <a:lnTo>
                  <a:pt x="126" y="286"/>
                </a:lnTo>
                <a:lnTo>
                  <a:pt x="125" y="286"/>
                </a:lnTo>
                <a:lnTo>
                  <a:pt x="124" y="286"/>
                </a:lnTo>
                <a:lnTo>
                  <a:pt x="123" y="286"/>
                </a:lnTo>
                <a:lnTo>
                  <a:pt x="116" y="286"/>
                </a:lnTo>
                <a:lnTo>
                  <a:pt x="108" y="286"/>
                </a:lnTo>
                <a:lnTo>
                  <a:pt x="108" y="288"/>
                </a:lnTo>
                <a:lnTo>
                  <a:pt x="108" y="290"/>
                </a:lnTo>
                <a:lnTo>
                  <a:pt x="108" y="293"/>
                </a:lnTo>
                <a:lnTo>
                  <a:pt x="108" y="294"/>
                </a:lnTo>
                <a:lnTo>
                  <a:pt x="107" y="294"/>
                </a:lnTo>
                <a:lnTo>
                  <a:pt x="98" y="294"/>
                </a:lnTo>
                <a:lnTo>
                  <a:pt x="97" y="294"/>
                </a:lnTo>
                <a:lnTo>
                  <a:pt x="97" y="295"/>
                </a:lnTo>
                <a:lnTo>
                  <a:pt x="98" y="296"/>
                </a:lnTo>
                <a:lnTo>
                  <a:pt x="99" y="297"/>
                </a:lnTo>
                <a:lnTo>
                  <a:pt x="98" y="297"/>
                </a:lnTo>
                <a:lnTo>
                  <a:pt x="98" y="298"/>
                </a:lnTo>
                <a:lnTo>
                  <a:pt x="97" y="298"/>
                </a:lnTo>
                <a:lnTo>
                  <a:pt x="95" y="297"/>
                </a:lnTo>
                <a:lnTo>
                  <a:pt x="94" y="297"/>
                </a:lnTo>
                <a:lnTo>
                  <a:pt x="93" y="297"/>
                </a:lnTo>
                <a:lnTo>
                  <a:pt x="92" y="297"/>
                </a:lnTo>
                <a:lnTo>
                  <a:pt x="91" y="297"/>
                </a:lnTo>
                <a:lnTo>
                  <a:pt x="91" y="298"/>
                </a:lnTo>
                <a:lnTo>
                  <a:pt x="91" y="300"/>
                </a:lnTo>
                <a:lnTo>
                  <a:pt x="91" y="301"/>
                </a:lnTo>
                <a:lnTo>
                  <a:pt x="91" y="302"/>
                </a:lnTo>
                <a:lnTo>
                  <a:pt x="91" y="303"/>
                </a:lnTo>
                <a:lnTo>
                  <a:pt x="91" y="304"/>
                </a:lnTo>
                <a:lnTo>
                  <a:pt x="91" y="306"/>
                </a:lnTo>
                <a:lnTo>
                  <a:pt x="91" y="307"/>
                </a:lnTo>
                <a:lnTo>
                  <a:pt x="91" y="311"/>
                </a:lnTo>
                <a:lnTo>
                  <a:pt x="89" y="311"/>
                </a:lnTo>
                <a:lnTo>
                  <a:pt x="85" y="312"/>
                </a:lnTo>
                <a:lnTo>
                  <a:pt x="83" y="312"/>
                </a:lnTo>
                <a:lnTo>
                  <a:pt x="81" y="312"/>
                </a:lnTo>
                <a:lnTo>
                  <a:pt x="77" y="312"/>
                </a:lnTo>
                <a:lnTo>
                  <a:pt x="78" y="313"/>
                </a:lnTo>
                <a:lnTo>
                  <a:pt x="78" y="314"/>
                </a:lnTo>
                <a:lnTo>
                  <a:pt x="80" y="314"/>
                </a:lnTo>
                <a:lnTo>
                  <a:pt x="82" y="317"/>
                </a:lnTo>
                <a:lnTo>
                  <a:pt x="81" y="318"/>
                </a:lnTo>
                <a:lnTo>
                  <a:pt x="81" y="319"/>
                </a:lnTo>
                <a:lnTo>
                  <a:pt x="81" y="320"/>
                </a:lnTo>
                <a:lnTo>
                  <a:pt x="80" y="321"/>
                </a:lnTo>
                <a:lnTo>
                  <a:pt x="78" y="321"/>
                </a:lnTo>
                <a:lnTo>
                  <a:pt x="78" y="322"/>
                </a:lnTo>
                <a:lnTo>
                  <a:pt x="78" y="321"/>
                </a:lnTo>
                <a:lnTo>
                  <a:pt x="77" y="321"/>
                </a:lnTo>
                <a:lnTo>
                  <a:pt x="77" y="320"/>
                </a:lnTo>
                <a:lnTo>
                  <a:pt x="77" y="319"/>
                </a:lnTo>
                <a:lnTo>
                  <a:pt x="76" y="319"/>
                </a:lnTo>
                <a:lnTo>
                  <a:pt x="76" y="318"/>
                </a:lnTo>
                <a:lnTo>
                  <a:pt x="75" y="318"/>
                </a:lnTo>
                <a:lnTo>
                  <a:pt x="75" y="317"/>
                </a:lnTo>
                <a:lnTo>
                  <a:pt x="75" y="315"/>
                </a:lnTo>
                <a:lnTo>
                  <a:pt x="74" y="315"/>
                </a:lnTo>
                <a:lnTo>
                  <a:pt x="74" y="314"/>
                </a:lnTo>
                <a:lnTo>
                  <a:pt x="73" y="313"/>
                </a:lnTo>
                <a:lnTo>
                  <a:pt x="73" y="312"/>
                </a:lnTo>
                <a:lnTo>
                  <a:pt x="72" y="312"/>
                </a:lnTo>
                <a:lnTo>
                  <a:pt x="72" y="311"/>
                </a:lnTo>
                <a:lnTo>
                  <a:pt x="71" y="311"/>
                </a:lnTo>
                <a:lnTo>
                  <a:pt x="71" y="310"/>
                </a:lnTo>
                <a:lnTo>
                  <a:pt x="71" y="309"/>
                </a:lnTo>
                <a:lnTo>
                  <a:pt x="69" y="309"/>
                </a:lnTo>
                <a:lnTo>
                  <a:pt x="69" y="307"/>
                </a:lnTo>
                <a:lnTo>
                  <a:pt x="68" y="307"/>
                </a:lnTo>
                <a:lnTo>
                  <a:pt x="68" y="306"/>
                </a:lnTo>
                <a:lnTo>
                  <a:pt x="68" y="305"/>
                </a:lnTo>
                <a:lnTo>
                  <a:pt x="67" y="305"/>
                </a:lnTo>
                <a:lnTo>
                  <a:pt x="67" y="304"/>
                </a:lnTo>
                <a:lnTo>
                  <a:pt x="66" y="304"/>
                </a:lnTo>
                <a:lnTo>
                  <a:pt x="66" y="303"/>
                </a:lnTo>
                <a:lnTo>
                  <a:pt x="65" y="302"/>
                </a:lnTo>
                <a:lnTo>
                  <a:pt x="64" y="302"/>
                </a:lnTo>
                <a:lnTo>
                  <a:pt x="64" y="301"/>
                </a:lnTo>
                <a:lnTo>
                  <a:pt x="64" y="300"/>
                </a:lnTo>
                <a:lnTo>
                  <a:pt x="63" y="300"/>
                </a:lnTo>
                <a:lnTo>
                  <a:pt x="63" y="298"/>
                </a:lnTo>
                <a:lnTo>
                  <a:pt x="61" y="298"/>
                </a:lnTo>
                <a:lnTo>
                  <a:pt x="61" y="297"/>
                </a:lnTo>
                <a:lnTo>
                  <a:pt x="60" y="296"/>
                </a:lnTo>
                <a:lnTo>
                  <a:pt x="60" y="295"/>
                </a:lnTo>
                <a:lnTo>
                  <a:pt x="59" y="295"/>
                </a:lnTo>
                <a:lnTo>
                  <a:pt x="59" y="294"/>
                </a:lnTo>
                <a:lnTo>
                  <a:pt x="58" y="294"/>
                </a:lnTo>
                <a:lnTo>
                  <a:pt x="58" y="293"/>
                </a:lnTo>
                <a:lnTo>
                  <a:pt x="57" y="293"/>
                </a:lnTo>
                <a:lnTo>
                  <a:pt x="57" y="292"/>
                </a:lnTo>
                <a:lnTo>
                  <a:pt x="56" y="290"/>
                </a:lnTo>
                <a:lnTo>
                  <a:pt x="55" y="289"/>
                </a:lnTo>
                <a:lnTo>
                  <a:pt x="55" y="288"/>
                </a:lnTo>
                <a:lnTo>
                  <a:pt x="54" y="288"/>
                </a:lnTo>
                <a:lnTo>
                  <a:pt x="54" y="287"/>
                </a:lnTo>
                <a:lnTo>
                  <a:pt x="52" y="286"/>
                </a:lnTo>
                <a:lnTo>
                  <a:pt x="52" y="285"/>
                </a:lnTo>
                <a:lnTo>
                  <a:pt x="51" y="284"/>
                </a:lnTo>
                <a:lnTo>
                  <a:pt x="50" y="282"/>
                </a:lnTo>
                <a:lnTo>
                  <a:pt x="49" y="281"/>
                </a:lnTo>
                <a:lnTo>
                  <a:pt x="49" y="280"/>
                </a:lnTo>
                <a:lnTo>
                  <a:pt x="48" y="279"/>
                </a:lnTo>
                <a:lnTo>
                  <a:pt x="48" y="278"/>
                </a:lnTo>
                <a:lnTo>
                  <a:pt x="47" y="278"/>
                </a:lnTo>
                <a:lnTo>
                  <a:pt x="47" y="277"/>
                </a:lnTo>
                <a:lnTo>
                  <a:pt x="46" y="277"/>
                </a:lnTo>
                <a:lnTo>
                  <a:pt x="46" y="276"/>
                </a:lnTo>
                <a:lnTo>
                  <a:pt x="43" y="273"/>
                </a:lnTo>
                <a:lnTo>
                  <a:pt x="42" y="271"/>
                </a:lnTo>
                <a:lnTo>
                  <a:pt x="41" y="271"/>
                </a:lnTo>
                <a:lnTo>
                  <a:pt x="35" y="263"/>
                </a:lnTo>
                <a:lnTo>
                  <a:pt x="32" y="257"/>
                </a:lnTo>
                <a:lnTo>
                  <a:pt x="31" y="257"/>
                </a:lnTo>
                <a:lnTo>
                  <a:pt x="30" y="255"/>
                </a:lnTo>
                <a:lnTo>
                  <a:pt x="28" y="252"/>
                </a:lnTo>
                <a:lnTo>
                  <a:pt x="26" y="252"/>
                </a:lnTo>
                <a:lnTo>
                  <a:pt x="26" y="251"/>
                </a:lnTo>
                <a:lnTo>
                  <a:pt x="25" y="250"/>
                </a:lnTo>
                <a:lnTo>
                  <a:pt x="22" y="246"/>
                </a:lnTo>
                <a:lnTo>
                  <a:pt x="21" y="244"/>
                </a:lnTo>
                <a:lnTo>
                  <a:pt x="16" y="237"/>
                </a:lnTo>
                <a:lnTo>
                  <a:pt x="13" y="231"/>
                </a:lnTo>
                <a:lnTo>
                  <a:pt x="12" y="231"/>
                </a:lnTo>
                <a:lnTo>
                  <a:pt x="11" y="230"/>
                </a:lnTo>
                <a:lnTo>
                  <a:pt x="11" y="229"/>
                </a:lnTo>
                <a:lnTo>
                  <a:pt x="9" y="229"/>
                </a:lnTo>
                <a:lnTo>
                  <a:pt x="9" y="228"/>
                </a:lnTo>
                <a:lnTo>
                  <a:pt x="9" y="227"/>
                </a:lnTo>
                <a:lnTo>
                  <a:pt x="8" y="227"/>
                </a:lnTo>
                <a:lnTo>
                  <a:pt x="8" y="226"/>
                </a:lnTo>
                <a:lnTo>
                  <a:pt x="7" y="226"/>
                </a:lnTo>
                <a:lnTo>
                  <a:pt x="7" y="225"/>
                </a:lnTo>
                <a:lnTo>
                  <a:pt x="6" y="223"/>
                </a:lnTo>
                <a:lnTo>
                  <a:pt x="5" y="223"/>
                </a:lnTo>
                <a:lnTo>
                  <a:pt x="4" y="222"/>
                </a:lnTo>
                <a:lnTo>
                  <a:pt x="4" y="221"/>
                </a:lnTo>
                <a:lnTo>
                  <a:pt x="3" y="221"/>
                </a:lnTo>
                <a:lnTo>
                  <a:pt x="3" y="220"/>
                </a:lnTo>
                <a:lnTo>
                  <a:pt x="2" y="220"/>
                </a:lnTo>
                <a:lnTo>
                  <a:pt x="3" y="220"/>
                </a:lnTo>
                <a:lnTo>
                  <a:pt x="3" y="219"/>
                </a:lnTo>
                <a:lnTo>
                  <a:pt x="4" y="219"/>
                </a:lnTo>
                <a:lnTo>
                  <a:pt x="5" y="219"/>
                </a:lnTo>
                <a:lnTo>
                  <a:pt x="6" y="220"/>
                </a:lnTo>
                <a:lnTo>
                  <a:pt x="7" y="220"/>
                </a:lnTo>
                <a:lnTo>
                  <a:pt x="9" y="222"/>
                </a:lnTo>
                <a:lnTo>
                  <a:pt x="11" y="223"/>
                </a:lnTo>
                <a:lnTo>
                  <a:pt x="11" y="225"/>
                </a:lnTo>
                <a:lnTo>
                  <a:pt x="12" y="225"/>
                </a:lnTo>
                <a:lnTo>
                  <a:pt x="14" y="228"/>
                </a:lnTo>
                <a:lnTo>
                  <a:pt x="15" y="228"/>
                </a:lnTo>
                <a:lnTo>
                  <a:pt x="17" y="226"/>
                </a:lnTo>
                <a:lnTo>
                  <a:pt x="19" y="225"/>
                </a:lnTo>
                <a:lnTo>
                  <a:pt x="17" y="222"/>
                </a:lnTo>
                <a:lnTo>
                  <a:pt x="16" y="222"/>
                </a:lnTo>
                <a:lnTo>
                  <a:pt x="15" y="222"/>
                </a:lnTo>
                <a:lnTo>
                  <a:pt x="14" y="222"/>
                </a:lnTo>
                <a:lnTo>
                  <a:pt x="13" y="222"/>
                </a:lnTo>
                <a:lnTo>
                  <a:pt x="9" y="219"/>
                </a:lnTo>
                <a:lnTo>
                  <a:pt x="8" y="219"/>
                </a:lnTo>
                <a:lnTo>
                  <a:pt x="8" y="218"/>
                </a:lnTo>
                <a:lnTo>
                  <a:pt x="8" y="214"/>
                </a:lnTo>
                <a:lnTo>
                  <a:pt x="7" y="213"/>
                </a:lnTo>
                <a:lnTo>
                  <a:pt x="7" y="212"/>
                </a:lnTo>
                <a:lnTo>
                  <a:pt x="7" y="211"/>
                </a:lnTo>
                <a:lnTo>
                  <a:pt x="8" y="208"/>
                </a:lnTo>
                <a:lnTo>
                  <a:pt x="7" y="206"/>
                </a:lnTo>
                <a:lnTo>
                  <a:pt x="7" y="205"/>
                </a:lnTo>
                <a:lnTo>
                  <a:pt x="4" y="209"/>
                </a:lnTo>
                <a:lnTo>
                  <a:pt x="5" y="210"/>
                </a:lnTo>
                <a:lnTo>
                  <a:pt x="5" y="211"/>
                </a:lnTo>
                <a:lnTo>
                  <a:pt x="4" y="210"/>
                </a:lnTo>
                <a:lnTo>
                  <a:pt x="2" y="212"/>
                </a:lnTo>
                <a:lnTo>
                  <a:pt x="2" y="213"/>
                </a:lnTo>
                <a:lnTo>
                  <a:pt x="3" y="213"/>
                </a:lnTo>
                <a:lnTo>
                  <a:pt x="4" y="215"/>
                </a:lnTo>
                <a:lnTo>
                  <a:pt x="5" y="217"/>
                </a:lnTo>
                <a:lnTo>
                  <a:pt x="6" y="217"/>
                </a:lnTo>
                <a:lnTo>
                  <a:pt x="5" y="217"/>
                </a:lnTo>
                <a:lnTo>
                  <a:pt x="5" y="215"/>
                </a:lnTo>
                <a:lnTo>
                  <a:pt x="4" y="215"/>
                </a:lnTo>
                <a:lnTo>
                  <a:pt x="3" y="215"/>
                </a:lnTo>
                <a:lnTo>
                  <a:pt x="3" y="217"/>
                </a:lnTo>
                <a:lnTo>
                  <a:pt x="2" y="217"/>
                </a:lnTo>
                <a:lnTo>
                  <a:pt x="3" y="217"/>
                </a:lnTo>
                <a:lnTo>
                  <a:pt x="2" y="215"/>
                </a:lnTo>
                <a:lnTo>
                  <a:pt x="2" y="214"/>
                </a:lnTo>
                <a:lnTo>
                  <a:pt x="0" y="212"/>
                </a:lnTo>
                <a:lnTo>
                  <a:pt x="2" y="210"/>
                </a:lnTo>
                <a:lnTo>
                  <a:pt x="5" y="205"/>
                </a:lnTo>
                <a:lnTo>
                  <a:pt x="6" y="204"/>
                </a:lnTo>
                <a:lnTo>
                  <a:pt x="7" y="205"/>
                </a:lnTo>
                <a:lnTo>
                  <a:pt x="9" y="208"/>
                </a:lnTo>
                <a:lnTo>
                  <a:pt x="8" y="210"/>
                </a:lnTo>
                <a:lnTo>
                  <a:pt x="8" y="212"/>
                </a:lnTo>
                <a:lnTo>
                  <a:pt x="9" y="212"/>
                </a:lnTo>
                <a:lnTo>
                  <a:pt x="9" y="213"/>
                </a:lnTo>
                <a:lnTo>
                  <a:pt x="9" y="214"/>
                </a:lnTo>
                <a:lnTo>
                  <a:pt x="8" y="214"/>
                </a:lnTo>
                <a:lnTo>
                  <a:pt x="8" y="218"/>
                </a:lnTo>
                <a:lnTo>
                  <a:pt x="12" y="221"/>
                </a:lnTo>
                <a:lnTo>
                  <a:pt x="13" y="220"/>
                </a:lnTo>
                <a:lnTo>
                  <a:pt x="16" y="220"/>
                </a:lnTo>
                <a:lnTo>
                  <a:pt x="16" y="219"/>
                </a:lnTo>
                <a:lnTo>
                  <a:pt x="17" y="219"/>
                </a:lnTo>
                <a:lnTo>
                  <a:pt x="19" y="219"/>
                </a:lnTo>
                <a:lnTo>
                  <a:pt x="20" y="217"/>
                </a:lnTo>
                <a:lnTo>
                  <a:pt x="22" y="214"/>
                </a:lnTo>
                <a:lnTo>
                  <a:pt x="23" y="214"/>
                </a:lnTo>
                <a:lnTo>
                  <a:pt x="23" y="213"/>
                </a:lnTo>
                <a:lnTo>
                  <a:pt x="24" y="213"/>
                </a:lnTo>
                <a:lnTo>
                  <a:pt x="25" y="212"/>
                </a:lnTo>
                <a:lnTo>
                  <a:pt x="34" y="203"/>
                </a:lnTo>
                <a:lnTo>
                  <a:pt x="41" y="197"/>
                </a:lnTo>
                <a:lnTo>
                  <a:pt x="42" y="196"/>
                </a:lnTo>
                <a:lnTo>
                  <a:pt x="50" y="189"/>
                </a:lnTo>
                <a:lnTo>
                  <a:pt x="50" y="188"/>
                </a:lnTo>
                <a:lnTo>
                  <a:pt x="57" y="183"/>
                </a:lnTo>
                <a:lnTo>
                  <a:pt x="61" y="178"/>
                </a:lnTo>
                <a:lnTo>
                  <a:pt x="67" y="173"/>
                </a:lnTo>
                <a:lnTo>
                  <a:pt x="67" y="172"/>
                </a:lnTo>
                <a:lnTo>
                  <a:pt x="72" y="170"/>
                </a:lnTo>
                <a:lnTo>
                  <a:pt x="75" y="166"/>
                </a:lnTo>
                <a:lnTo>
                  <a:pt x="102" y="141"/>
                </a:lnTo>
                <a:lnTo>
                  <a:pt x="103" y="139"/>
                </a:lnTo>
                <a:lnTo>
                  <a:pt x="104" y="138"/>
                </a:lnTo>
                <a:lnTo>
                  <a:pt x="107" y="136"/>
                </a:lnTo>
                <a:lnTo>
                  <a:pt x="110" y="133"/>
                </a:lnTo>
                <a:lnTo>
                  <a:pt x="123" y="122"/>
                </a:lnTo>
                <a:lnTo>
                  <a:pt x="126" y="119"/>
                </a:lnTo>
                <a:lnTo>
                  <a:pt x="127" y="118"/>
                </a:lnTo>
                <a:lnTo>
                  <a:pt x="129" y="116"/>
                </a:lnTo>
                <a:lnTo>
                  <a:pt x="133" y="112"/>
                </a:lnTo>
                <a:lnTo>
                  <a:pt x="134" y="111"/>
                </a:lnTo>
                <a:lnTo>
                  <a:pt x="135" y="110"/>
                </a:lnTo>
                <a:lnTo>
                  <a:pt x="137" y="109"/>
                </a:lnTo>
                <a:lnTo>
                  <a:pt x="138" y="108"/>
                </a:lnTo>
                <a:lnTo>
                  <a:pt x="140" y="105"/>
                </a:lnTo>
                <a:lnTo>
                  <a:pt x="141" y="105"/>
                </a:lnTo>
                <a:lnTo>
                  <a:pt x="142" y="104"/>
                </a:lnTo>
                <a:lnTo>
                  <a:pt x="145" y="101"/>
                </a:lnTo>
                <a:lnTo>
                  <a:pt x="149" y="98"/>
                </a:lnTo>
                <a:lnTo>
                  <a:pt x="153" y="94"/>
                </a:lnTo>
                <a:lnTo>
                  <a:pt x="156" y="91"/>
                </a:lnTo>
                <a:lnTo>
                  <a:pt x="168" y="80"/>
                </a:lnTo>
                <a:lnTo>
                  <a:pt x="169" y="79"/>
                </a:lnTo>
                <a:lnTo>
                  <a:pt x="173" y="76"/>
                </a:lnTo>
                <a:lnTo>
                  <a:pt x="173" y="75"/>
                </a:lnTo>
                <a:lnTo>
                  <a:pt x="175" y="74"/>
                </a:lnTo>
                <a:lnTo>
                  <a:pt x="176" y="72"/>
                </a:lnTo>
                <a:lnTo>
                  <a:pt x="184" y="66"/>
                </a:lnTo>
                <a:lnTo>
                  <a:pt x="185" y="64"/>
                </a:lnTo>
                <a:lnTo>
                  <a:pt x="186" y="63"/>
                </a:lnTo>
                <a:lnTo>
                  <a:pt x="187" y="62"/>
                </a:lnTo>
                <a:lnTo>
                  <a:pt x="188" y="62"/>
                </a:lnTo>
                <a:lnTo>
                  <a:pt x="188" y="61"/>
                </a:lnTo>
                <a:lnTo>
                  <a:pt x="189" y="61"/>
                </a:lnTo>
                <a:lnTo>
                  <a:pt x="189" y="60"/>
                </a:lnTo>
                <a:lnTo>
                  <a:pt x="190" y="60"/>
                </a:lnTo>
                <a:lnTo>
                  <a:pt x="190" y="59"/>
                </a:lnTo>
                <a:lnTo>
                  <a:pt x="192" y="59"/>
                </a:lnTo>
                <a:lnTo>
                  <a:pt x="192" y="58"/>
                </a:lnTo>
                <a:lnTo>
                  <a:pt x="193" y="58"/>
                </a:lnTo>
                <a:lnTo>
                  <a:pt x="193" y="56"/>
                </a:lnTo>
                <a:lnTo>
                  <a:pt x="194" y="56"/>
                </a:lnTo>
                <a:lnTo>
                  <a:pt x="194" y="55"/>
                </a:lnTo>
                <a:lnTo>
                  <a:pt x="195" y="55"/>
                </a:lnTo>
                <a:lnTo>
                  <a:pt x="195" y="54"/>
                </a:lnTo>
                <a:lnTo>
                  <a:pt x="196" y="54"/>
                </a:lnTo>
                <a:lnTo>
                  <a:pt x="199" y="51"/>
                </a:lnTo>
                <a:lnTo>
                  <a:pt x="202" y="49"/>
                </a:lnTo>
                <a:lnTo>
                  <a:pt x="210" y="41"/>
                </a:lnTo>
                <a:lnTo>
                  <a:pt x="214" y="37"/>
                </a:lnTo>
                <a:lnTo>
                  <a:pt x="215" y="36"/>
                </a:lnTo>
                <a:lnTo>
                  <a:pt x="216" y="35"/>
                </a:lnTo>
                <a:lnTo>
                  <a:pt x="219" y="33"/>
                </a:lnTo>
                <a:lnTo>
                  <a:pt x="223" y="29"/>
                </a:lnTo>
                <a:lnTo>
                  <a:pt x="227" y="26"/>
                </a:lnTo>
                <a:lnTo>
                  <a:pt x="228" y="25"/>
                </a:lnTo>
                <a:lnTo>
                  <a:pt x="232" y="20"/>
                </a:lnTo>
                <a:lnTo>
                  <a:pt x="235" y="18"/>
                </a:lnTo>
                <a:lnTo>
                  <a:pt x="237" y="17"/>
                </a:lnTo>
                <a:lnTo>
                  <a:pt x="238" y="16"/>
                </a:lnTo>
                <a:lnTo>
                  <a:pt x="240" y="13"/>
                </a:lnTo>
                <a:lnTo>
                  <a:pt x="241" y="12"/>
                </a:lnTo>
                <a:lnTo>
                  <a:pt x="242" y="11"/>
                </a:lnTo>
                <a:lnTo>
                  <a:pt x="244" y="10"/>
                </a:lnTo>
                <a:lnTo>
                  <a:pt x="245" y="9"/>
                </a:lnTo>
                <a:lnTo>
                  <a:pt x="250" y="3"/>
                </a:lnTo>
                <a:lnTo>
                  <a:pt x="252" y="3"/>
                </a:lnTo>
                <a:lnTo>
                  <a:pt x="254" y="1"/>
                </a:lnTo>
                <a:lnTo>
                  <a:pt x="255" y="0"/>
                </a:lnTo>
                <a:lnTo>
                  <a:pt x="256" y="0"/>
                </a:lnTo>
                <a:lnTo>
                  <a:pt x="258" y="0"/>
                </a:lnTo>
                <a:lnTo>
                  <a:pt x="270" y="0"/>
                </a:lnTo>
                <a:lnTo>
                  <a:pt x="270" y="3"/>
                </a:lnTo>
                <a:lnTo>
                  <a:pt x="270" y="4"/>
                </a:lnTo>
                <a:lnTo>
                  <a:pt x="268" y="4"/>
                </a:lnTo>
                <a:lnTo>
                  <a:pt x="266" y="5"/>
                </a:lnTo>
                <a:lnTo>
                  <a:pt x="266" y="6"/>
                </a:lnTo>
                <a:lnTo>
                  <a:pt x="266" y="8"/>
                </a:lnTo>
                <a:lnTo>
                  <a:pt x="266" y="10"/>
                </a:lnTo>
                <a:lnTo>
                  <a:pt x="266" y="11"/>
                </a:lnTo>
                <a:lnTo>
                  <a:pt x="267" y="11"/>
                </a:lnTo>
                <a:lnTo>
                  <a:pt x="267" y="12"/>
                </a:lnTo>
                <a:lnTo>
                  <a:pt x="272" y="10"/>
                </a:lnTo>
                <a:lnTo>
                  <a:pt x="272" y="9"/>
                </a:lnTo>
                <a:lnTo>
                  <a:pt x="272" y="8"/>
                </a:lnTo>
                <a:lnTo>
                  <a:pt x="276" y="8"/>
                </a:lnTo>
                <a:lnTo>
                  <a:pt x="279" y="8"/>
                </a:lnTo>
                <a:lnTo>
                  <a:pt x="279" y="17"/>
                </a:lnTo>
                <a:lnTo>
                  <a:pt x="278" y="17"/>
                </a:lnTo>
                <a:lnTo>
                  <a:pt x="276" y="17"/>
                </a:lnTo>
                <a:lnTo>
                  <a:pt x="273" y="17"/>
                </a:lnTo>
                <a:lnTo>
                  <a:pt x="272" y="17"/>
                </a:lnTo>
                <a:lnTo>
                  <a:pt x="271" y="17"/>
                </a:lnTo>
                <a:lnTo>
                  <a:pt x="271" y="20"/>
                </a:lnTo>
                <a:lnTo>
                  <a:pt x="271" y="21"/>
                </a:lnTo>
                <a:lnTo>
                  <a:pt x="271" y="22"/>
                </a:lnTo>
                <a:lnTo>
                  <a:pt x="271" y="25"/>
                </a:lnTo>
                <a:lnTo>
                  <a:pt x="271" y="26"/>
                </a:lnTo>
                <a:lnTo>
                  <a:pt x="271" y="28"/>
                </a:lnTo>
                <a:lnTo>
                  <a:pt x="271" y="30"/>
                </a:lnTo>
                <a:lnTo>
                  <a:pt x="271" y="31"/>
                </a:lnTo>
                <a:lnTo>
                  <a:pt x="271" y="34"/>
                </a:lnTo>
                <a:lnTo>
                  <a:pt x="272" y="34"/>
                </a:lnTo>
                <a:lnTo>
                  <a:pt x="273" y="34"/>
                </a:lnTo>
                <a:lnTo>
                  <a:pt x="274" y="34"/>
                </a:lnTo>
                <a:lnTo>
                  <a:pt x="276" y="34"/>
                </a:lnTo>
                <a:lnTo>
                  <a:pt x="278" y="34"/>
                </a:lnTo>
                <a:lnTo>
                  <a:pt x="279" y="34"/>
                </a:lnTo>
                <a:lnTo>
                  <a:pt x="281" y="34"/>
                </a:lnTo>
                <a:lnTo>
                  <a:pt x="283" y="34"/>
                </a:lnTo>
                <a:lnTo>
                  <a:pt x="285" y="34"/>
                </a:lnTo>
                <a:lnTo>
                  <a:pt x="288" y="34"/>
                </a:lnTo>
                <a:lnTo>
                  <a:pt x="289" y="34"/>
                </a:lnTo>
                <a:lnTo>
                  <a:pt x="290" y="34"/>
                </a:lnTo>
                <a:lnTo>
                  <a:pt x="291" y="34"/>
                </a:lnTo>
                <a:lnTo>
                  <a:pt x="293" y="34"/>
                </a:lnTo>
                <a:lnTo>
                  <a:pt x="296" y="34"/>
                </a:lnTo>
                <a:lnTo>
                  <a:pt x="296" y="37"/>
                </a:lnTo>
                <a:lnTo>
                  <a:pt x="296" y="38"/>
                </a:lnTo>
                <a:lnTo>
                  <a:pt x="296" y="41"/>
                </a:lnTo>
                <a:lnTo>
                  <a:pt x="296" y="43"/>
                </a:lnTo>
                <a:lnTo>
                  <a:pt x="294" y="43"/>
                </a:lnTo>
                <a:lnTo>
                  <a:pt x="291" y="43"/>
                </a:lnTo>
                <a:lnTo>
                  <a:pt x="291" y="42"/>
                </a:lnTo>
                <a:lnTo>
                  <a:pt x="290" y="42"/>
                </a:lnTo>
                <a:lnTo>
                  <a:pt x="290" y="43"/>
                </a:lnTo>
                <a:lnTo>
                  <a:pt x="289" y="44"/>
                </a:lnTo>
                <a:lnTo>
                  <a:pt x="288" y="43"/>
                </a:lnTo>
                <a:lnTo>
                  <a:pt x="288" y="51"/>
                </a:lnTo>
                <a:lnTo>
                  <a:pt x="290" y="51"/>
                </a:lnTo>
                <a:lnTo>
                  <a:pt x="293" y="51"/>
                </a:lnTo>
                <a:lnTo>
                  <a:pt x="296" y="52"/>
                </a:lnTo>
                <a:lnTo>
                  <a:pt x="297" y="52"/>
                </a:lnTo>
                <a:lnTo>
                  <a:pt x="298" y="52"/>
                </a:lnTo>
                <a:lnTo>
                  <a:pt x="302" y="52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1200"/>
          </a:p>
        </p:txBody>
      </p:sp>
      <p:sp>
        <p:nvSpPr>
          <p:cNvPr id="2575" name="Freeform 610">
            <a:extLst>
              <a:ext uri="{FF2B5EF4-FFF2-40B4-BE49-F238E27FC236}">
                <a16:creationId xmlns:a16="http://schemas.microsoft.com/office/drawing/2014/main" id="{264EF416-B723-87A2-77C0-ECA74AEC9AEE}"/>
              </a:ext>
            </a:extLst>
          </p:cNvPr>
          <p:cNvSpPr>
            <a:spLocks noEditPoints="1"/>
          </p:cNvSpPr>
          <p:nvPr/>
        </p:nvSpPr>
        <p:spPr bwMode="auto">
          <a:xfrm>
            <a:off x="3092087" y="3479403"/>
            <a:ext cx="1583267" cy="2908300"/>
          </a:xfrm>
          <a:custGeom>
            <a:avLst/>
            <a:gdLst>
              <a:gd name="T0" fmla="*/ 380 w 748"/>
              <a:gd name="T1" fmla="*/ 1224 h 1374"/>
              <a:gd name="T2" fmla="*/ 497 w 748"/>
              <a:gd name="T3" fmla="*/ 1240 h 1374"/>
              <a:gd name="T4" fmla="*/ 687 w 748"/>
              <a:gd name="T5" fmla="*/ 1296 h 1374"/>
              <a:gd name="T6" fmla="*/ 336 w 748"/>
              <a:gd name="T7" fmla="*/ 1318 h 1374"/>
              <a:gd name="T8" fmla="*/ 345 w 748"/>
              <a:gd name="T9" fmla="*/ 1246 h 1374"/>
              <a:gd name="T10" fmla="*/ 184 w 748"/>
              <a:gd name="T11" fmla="*/ 953 h 1374"/>
              <a:gd name="T12" fmla="*/ 154 w 748"/>
              <a:gd name="T13" fmla="*/ 1007 h 1374"/>
              <a:gd name="T14" fmla="*/ 110 w 748"/>
              <a:gd name="T15" fmla="*/ 995 h 1374"/>
              <a:gd name="T16" fmla="*/ 98 w 748"/>
              <a:gd name="T17" fmla="*/ 803 h 1374"/>
              <a:gd name="T18" fmla="*/ 119 w 748"/>
              <a:gd name="T19" fmla="*/ 778 h 1374"/>
              <a:gd name="T20" fmla="*/ 123 w 748"/>
              <a:gd name="T21" fmla="*/ 811 h 1374"/>
              <a:gd name="T22" fmla="*/ 538 w 748"/>
              <a:gd name="T23" fmla="*/ 5 h 1374"/>
              <a:gd name="T24" fmla="*/ 733 w 748"/>
              <a:gd name="T25" fmla="*/ 55 h 1374"/>
              <a:gd name="T26" fmla="*/ 601 w 748"/>
              <a:gd name="T27" fmla="*/ 95 h 1374"/>
              <a:gd name="T28" fmla="*/ 497 w 748"/>
              <a:gd name="T29" fmla="*/ 146 h 1374"/>
              <a:gd name="T30" fmla="*/ 445 w 748"/>
              <a:gd name="T31" fmla="*/ 267 h 1374"/>
              <a:gd name="T32" fmla="*/ 431 w 748"/>
              <a:gd name="T33" fmla="*/ 443 h 1374"/>
              <a:gd name="T34" fmla="*/ 555 w 748"/>
              <a:gd name="T35" fmla="*/ 405 h 1374"/>
              <a:gd name="T36" fmla="*/ 569 w 748"/>
              <a:gd name="T37" fmla="*/ 538 h 1374"/>
              <a:gd name="T38" fmla="*/ 523 w 748"/>
              <a:gd name="T39" fmla="*/ 627 h 1374"/>
              <a:gd name="T40" fmla="*/ 516 w 748"/>
              <a:gd name="T41" fmla="*/ 656 h 1374"/>
              <a:gd name="T42" fmla="*/ 549 w 748"/>
              <a:gd name="T43" fmla="*/ 757 h 1374"/>
              <a:gd name="T44" fmla="*/ 475 w 748"/>
              <a:gd name="T45" fmla="*/ 798 h 1374"/>
              <a:gd name="T46" fmla="*/ 469 w 748"/>
              <a:gd name="T47" fmla="*/ 823 h 1374"/>
              <a:gd name="T48" fmla="*/ 440 w 748"/>
              <a:gd name="T49" fmla="*/ 908 h 1374"/>
              <a:gd name="T50" fmla="*/ 484 w 748"/>
              <a:gd name="T51" fmla="*/ 934 h 1374"/>
              <a:gd name="T52" fmla="*/ 524 w 748"/>
              <a:gd name="T53" fmla="*/ 962 h 1374"/>
              <a:gd name="T54" fmla="*/ 476 w 748"/>
              <a:gd name="T55" fmla="*/ 1051 h 1374"/>
              <a:gd name="T56" fmla="*/ 433 w 748"/>
              <a:gd name="T57" fmla="*/ 1011 h 1374"/>
              <a:gd name="T58" fmla="*/ 359 w 748"/>
              <a:gd name="T59" fmla="*/ 1018 h 1374"/>
              <a:gd name="T60" fmla="*/ 295 w 748"/>
              <a:gd name="T61" fmla="*/ 1014 h 1374"/>
              <a:gd name="T62" fmla="*/ 265 w 748"/>
              <a:gd name="T63" fmla="*/ 997 h 1374"/>
              <a:gd name="T64" fmla="*/ 223 w 748"/>
              <a:gd name="T65" fmla="*/ 965 h 1374"/>
              <a:gd name="T66" fmla="*/ 213 w 748"/>
              <a:gd name="T67" fmla="*/ 920 h 1374"/>
              <a:gd name="T68" fmla="*/ 132 w 748"/>
              <a:gd name="T69" fmla="*/ 924 h 1374"/>
              <a:gd name="T70" fmla="*/ 94 w 748"/>
              <a:gd name="T71" fmla="*/ 964 h 1374"/>
              <a:gd name="T72" fmla="*/ 93 w 748"/>
              <a:gd name="T73" fmla="*/ 974 h 1374"/>
              <a:gd name="T74" fmla="*/ 89 w 748"/>
              <a:gd name="T75" fmla="*/ 1024 h 1374"/>
              <a:gd name="T76" fmla="*/ 72 w 748"/>
              <a:gd name="T77" fmla="*/ 1044 h 1374"/>
              <a:gd name="T78" fmla="*/ 55 w 748"/>
              <a:gd name="T79" fmla="*/ 987 h 1374"/>
              <a:gd name="T80" fmla="*/ 50 w 748"/>
              <a:gd name="T81" fmla="*/ 922 h 1374"/>
              <a:gd name="T82" fmla="*/ 54 w 748"/>
              <a:gd name="T83" fmla="*/ 874 h 1374"/>
              <a:gd name="T84" fmla="*/ 95 w 748"/>
              <a:gd name="T85" fmla="*/ 825 h 1374"/>
              <a:gd name="T86" fmla="*/ 140 w 748"/>
              <a:gd name="T87" fmla="*/ 786 h 1374"/>
              <a:gd name="T88" fmla="*/ 123 w 748"/>
              <a:gd name="T89" fmla="*/ 750 h 1374"/>
              <a:gd name="T90" fmla="*/ 84 w 748"/>
              <a:gd name="T91" fmla="*/ 782 h 1374"/>
              <a:gd name="T92" fmla="*/ 68 w 748"/>
              <a:gd name="T93" fmla="*/ 799 h 1374"/>
              <a:gd name="T94" fmla="*/ 66 w 748"/>
              <a:gd name="T95" fmla="*/ 824 h 1374"/>
              <a:gd name="T96" fmla="*/ 43 w 748"/>
              <a:gd name="T97" fmla="*/ 738 h 1374"/>
              <a:gd name="T98" fmla="*/ 3 w 748"/>
              <a:gd name="T99" fmla="*/ 676 h 1374"/>
              <a:gd name="T100" fmla="*/ 31 w 748"/>
              <a:gd name="T101" fmla="*/ 631 h 1374"/>
              <a:gd name="T102" fmla="*/ 58 w 748"/>
              <a:gd name="T103" fmla="*/ 518 h 1374"/>
              <a:gd name="T104" fmla="*/ 44 w 748"/>
              <a:gd name="T105" fmla="*/ 389 h 1374"/>
              <a:gd name="T106" fmla="*/ 110 w 748"/>
              <a:gd name="T107" fmla="*/ 309 h 1374"/>
              <a:gd name="T108" fmla="*/ 224 w 748"/>
              <a:gd name="T109" fmla="*/ 289 h 1374"/>
              <a:gd name="T110" fmla="*/ 314 w 748"/>
              <a:gd name="T111" fmla="*/ 265 h 1374"/>
              <a:gd name="T112" fmla="*/ 335 w 748"/>
              <a:gd name="T113" fmla="*/ 136 h 1374"/>
              <a:gd name="T114" fmla="*/ 325 w 748"/>
              <a:gd name="T115" fmla="*/ 124 h 1374"/>
              <a:gd name="T116" fmla="*/ 365 w 748"/>
              <a:gd name="T117" fmla="*/ 112 h 1374"/>
              <a:gd name="T118" fmla="*/ 408 w 748"/>
              <a:gd name="T119" fmla="*/ 127 h 1374"/>
              <a:gd name="T120" fmla="*/ 481 w 748"/>
              <a:gd name="T121" fmla="*/ 123 h 1374"/>
              <a:gd name="T122" fmla="*/ 491 w 748"/>
              <a:gd name="T123" fmla="*/ 74 h 1374"/>
              <a:gd name="T124" fmla="*/ 508 w 748"/>
              <a:gd name="T125" fmla="*/ 39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48" h="1374">
                <a:moveTo>
                  <a:pt x="708" y="1191"/>
                </a:moveTo>
                <a:lnTo>
                  <a:pt x="708" y="1193"/>
                </a:lnTo>
                <a:lnTo>
                  <a:pt x="708" y="1194"/>
                </a:lnTo>
                <a:lnTo>
                  <a:pt x="708" y="1195"/>
                </a:lnTo>
                <a:lnTo>
                  <a:pt x="708" y="1200"/>
                </a:lnTo>
                <a:lnTo>
                  <a:pt x="702" y="1200"/>
                </a:lnTo>
                <a:lnTo>
                  <a:pt x="701" y="1200"/>
                </a:lnTo>
                <a:lnTo>
                  <a:pt x="699" y="1200"/>
                </a:lnTo>
                <a:lnTo>
                  <a:pt x="698" y="1200"/>
                </a:lnTo>
                <a:lnTo>
                  <a:pt x="698" y="1201"/>
                </a:lnTo>
                <a:lnTo>
                  <a:pt x="698" y="1208"/>
                </a:lnTo>
                <a:lnTo>
                  <a:pt x="697" y="1208"/>
                </a:lnTo>
                <a:lnTo>
                  <a:pt x="696" y="1207"/>
                </a:lnTo>
                <a:lnTo>
                  <a:pt x="692" y="1208"/>
                </a:lnTo>
                <a:lnTo>
                  <a:pt x="692" y="1205"/>
                </a:lnTo>
                <a:lnTo>
                  <a:pt x="692" y="1204"/>
                </a:lnTo>
                <a:lnTo>
                  <a:pt x="695" y="1203"/>
                </a:lnTo>
                <a:lnTo>
                  <a:pt x="693" y="1200"/>
                </a:lnTo>
                <a:lnTo>
                  <a:pt x="695" y="1200"/>
                </a:lnTo>
                <a:lnTo>
                  <a:pt x="695" y="1199"/>
                </a:lnTo>
                <a:lnTo>
                  <a:pt x="695" y="1196"/>
                </a:lnTo>
                <a:lnTo>
                  <a:pt x="695" y="1195"/>
                </a:lnTo>
                <a:lnTo>
                  <a:pt x="701" y="1195"/>
                </a:lnTo>
                <a:lnTo>
                  <a:pt x="701" y="1193"/>
                </a:lnTo>
                <a:lnTo>
                  <a:pt x="702" y="1193"/>
                </a:lnTo>
                <a:lnTo>
                  <a:pt x="704" y="1193"/>
                </a:lnTo>
                <a:lnTo>
                  <a:pt x="704" y="1192"/>
                </a:lnTo>
                <a:lnTo>
                  <a:pt x="704" y="1191"/>
                </a:lnTo>
                <a:lnTo>
                  <a:pt x="706" y="1191"/>
                </a:lnTo>
                <a:lnTo>
                  <a:pt x="708" y="1191"/>
                </a:lnTo>
                <a:close/>
                <a:moveTo>
                  <a:pt x="331" y="1241"/>
                </a:moveTo>
                <a:lnTo>
                  <a:pt x="330" y="1241"/>
                </a:lnTo>
                <a:lnTo>
                  <a:pt x="329" y="1240"/>
                </a:lnTo>
                <a:lnTo>
                  <a:pt x="328" y="1240"/>
                </a:lnTo>
                <a:lnTo>
                  <a:pt x="327" y="1240"/>
                </a:lnTo>
                <a:lnTo>
                  <a:pt x="326" y="1240"/>
                </a:lnTo>
                <a:lnTo>
                  <a:pt x="327" y="1240"/>
                </a:lnTo>
                <a:lnTo>
                  <a:pt x="328" y="1240"/>
                </a:lnTo>
                <a:lnTo>
                  <a:pt x="329" y="1240"/>
                </a:lnTo>
                <a:lnTo>
                  <a:pt x="330" y="1241"/>
                </a:lnTo>
                <a:lnTo>
                  <a:pt x="331" y="1241"/>
                </a:lnTo>
                <a:close/>
                <a:moveTo>
                  <a:pt x="331" y="1241"/>
                </a:moveTo>
                <a:lnTo>
                  <a:pt x="331" y="1240"/>
                </a:lnTo>
                <a:lnTo>
                  <a:pt x="331" y="1238"/>
                </a:lnTo>
                <a:lnTo>
                  <a:pt x="331" y="1237"/>
                </a:lnTo>
                <a:lnTo>
                  <a:pt x="333" y="1240"/>
                </a:lnTo>
                <a:lnTo>
                  <a:pt x="334" y="1241"/>
                </a:lnTo>
                <a:lnTo>
                  <a:pt x="335" y="1242"/>
                </a:lnTo>
                <a:lnTo>
                  <a:pt x="336" y="1243"/>
                </a:lnTo>
                <a:lnTo>
                  <a:pt x="336" y="1244"/>
                </a:lnTo>
                <a:lnTo>
                  <a:pt x="337" y="1244"/>
                </a:lnTo>
                <a:lnTo>
                  <a:pt x="338" y="1244"/>
                </a:lnTo>
                <a:lnTo>
                  <a:pt x="339" y="1244"/>
                </a:lnTo>
                <a:lnTo>
                  <a:pt x="340" y="1244"/>
                </a:lnTo>
                <a:lnTo>
                  <a:pt x="340" y="1243"/>
                </a:lnTo>
                <a:lnTo>
                  <a:pt x="342" y="1244"/>
                </a:lnTo>
                <a:lnTo>
                  <a:pt x="343" y="1244"/>
                </a:lnTo>
                <a:lnTo>
                  <a:pt x="342" y="1244"/>
                </a:lnTo>
                <a:lnTo>
                  <a:pt x="340" y="1244"/>
                </a:lnTo>
                <a:lnTo>
                  <a:pt x="339" y="1244"/>
                </a:lnTo>
                <a:lnTo>
                  <a:pt x="338" y="1244"/>
                </a:lnTo>
                <a:lnTo>
                  <a:pt x="337" y="1244"/>
                </a:lnTo>
                <a:lnTo>
                  <a:pt x="336" y="1244"/>
                </a:lnTo>
                <a:lnTo>
                  <a:pt x="335" y="1244"/>
                </a:lnTo>
                <a:lnTo>
                  <a:pt x="334" y="1243"/>
                </a:lnTo>
                <a:lnTo>
                  <a:pt x="334" y="1242"/>
                </a:lnTo>
                <a:lnTo>
                  <a:pt x="333" y="1242"/>
                </a:lnTo>
                <a:lnTo>
                  <a:pt x="331" y="1241"/>
                </a:lnTo>
                <a:close/>
                <a:moveTo>
                  <a:pt x="380" y="1217"/>
                </a:moveTo>
                <a:lnTo>
                  <a:pt x="380" y="1218"/>
                </a:lnTo>
                <a:lnTo>
                  <a:pt x="380" y="1219"/>
                </a:lnTo>
                <a:lnTo>
                  <a:pt x="380" y="1220"/>
                </a:lnTo>
                <a:lnTo>
                  <a:pt x="380" y="1221"/>
                </a:lnTo>
                <a:lnTo>
                  <a:pt x="380" y="1223"/>
                </a:lnTo>
                <a:lnTo>
                  <a:pt x="380" y="1224"/>
                </a:lnTo>
                <a:lnTo>
                  <a:pt x="380" y="1225"/>
                </a:lnTo>
                <a:lnTo>
                  <a:pt x="381" y="1227"/>
                </a:lnTo>
                <a:lnTo>
                  <a:pt x="381" y="1228"/>
                </a:lnTo>
                <a:lnTo>
                  <a:pt x="381" y="1229"/>
                </a:lnTo>
                <a:lnTo>
                  <a:pt x="382" y="1229"/>
                </a:lnTo>
                <a:lnTo>
                  <a:pt x="382" y="1232"/>
                </a:lnTo>
                <a:lnTo>
                  <a:pt x="383" y="1232"/>
                </a:lnTo>
                <a:lnTo>
                  <a:pt x="385" y="1232"/>
                </a:lnTo>
                <a:lnTo>
                  <a:pt x="386" y="1232"/>
                </a:lnTo>
                <a:lnTo>
                  <a:pt x="387" y="1232"/>
                </a:lnTo>
                <a:lnTo>
                  <a:pt x="388" y="1232"/>
                </a:lnTo>
                <a:lnTo>
                  <a:pt x="389" y="1232"/>
                </a:lnTo>
                <a:lnTo>
                  <a:pt x="390" y="1232"/>
                </a:lnTo>
                <a:lnTo>
                  <a:pt x="391" y="1232"/>
                </a:lnTo>
                <a:lnTo>
                  <a:pt x="393" y="1232"/>
                </a:lnTo>
                <a:lnTo>
                  <a:pt x="394" y="1232"/>
                </a:lnTo>
                <a:lnTo>
                  <a:pt x="394" y="1234"/>
                </a:lnTo>
                <a:lnTo>
                  <a:pt x="394" y="1235"/>
                </a:lnTo>
                <a:lnTo>
                  <a:pt x="394" y="1236"/>
                </a:lnTo>
                <a:lnTo>
                  <a:pt x="394" y="1237"/>
                </a:lnTo>
                <a:lnTo>
                  <a:pt x="394" y="1238"/>
                </a:lnTo>
                <a:lnTo>
                  <a:pt x="394" y="1240"/>
                </a:lnTo>
                <a:lnTo>
                  <a:pt x="394" y="1241"/>
                </a:lnTo>
                <a:lnTo>
                  <a:pt x="402" y="1241"/>
                </a:lnTo>
                <a:lnTo>
                  <a:pt x="403" y="1241"/>
                </a:lnTo>
                <a:lnTo>
                  <a:pt x="408" y="1241"/>
                </a:lnTo>
                <a:lnTo>
                  <a:pt x="411" y="1241"/>
                </a:lnTo>
                <a:lnTo>
                  <a:pt x="415" y="1241"/>
                </a:lnTo>
                <a:lnTo>
                  <a:pt x="430" y="1241"/>
                </a:lnTo>
                <a:lnTo>
                  <a:pt x="431" y="1241"/>
                </a:lnTo>
                <a:lnTo>
                  <a:pt x="434" y="1241"/>
                </a:lnTo>
                <a:lnTo>
                  <a:pt x="437" y="1241"/>
                </a:lnTo>
                <a:lnTo>
                  <a:pt x="438" y="1241"/>
                </a:lnTo>
                <a:lnTo>
                  <a:pt x="442" y="1241"/>
                </a:lnTo>
                <a:lnTo>
                  <a:pt x="445" y="1241"/>
                </a:lnTo>
                <a:lnTo>
                  <a:pt x="445" y="1242"/>
                </a:lnTo>
                <a:lnTo>
                  <a:pt x="445" y="1248"/>
                </a:lnTo>
                <a:lnTo>
                  <a:pt x="445" y="1249"/>
                </a:lnTo>
                <a:lnTo>
                  <a:pt x="446" y="1249"/>
                </a:lnTo>
                <a:lnTo>
                  <a:pt x="449" y="1249"/>
                </a:lnTo>
                <a:lnTo>
                  <a:pt x="454" y="1249"/>
                </a:lnTo>
                <a:lnTo>
                  <a:pt x="454" y="1248"/>
                </a:lnTo>
                <a:lnTo>
                  <a:pt x="454" y="1246"/>
                </a:lnTo>
                <a:lnTo>
                  <a:pt x="454" y="1242"/>
                </a:lnTo>
                <a:lnTo>
                  <a:pt x="454" y="1241"/>
                </a:lnTo>
                <a:lnTo>
                  <a:pt x="456" y="1241"/>
                </a:lnTo>
                <a:lnTo>
                  <a:pt x="459" y="1241"/>
                </a:lnTo>
                <a:lnTo>
                  <a:pt x="460" y="1241"/>
                </a:lnTo>
                <a:lnTo>
                  <a:pt x="462" y="1241"/>
                </a:lnTo>
                <a:lnTo>
                  <a:pt x="463" y="1241"/>
                </a:lnTo>
                <a:lnTo>
                  <a:pt x="463" y="1242"/>
                </a:lnTo>
                <a:lnTo>
                  <a:pt x="463" y="1249"/>
                </a:lnTo>
                <a:lnTo>
                  <a:pt x="465" y="1249"/>
                </a:lnTo>
                <a:lnTo>
                  <a:pt x="467" y="1249"/>
                </a:lnTo>
                <a:lnTo>
                  <a:pt x="469" y="1249"/>
                </a:lnTo>
                <a:lnTo>
                  <a:pt x="471" y="1249"/>
                </a:lnTo>
                <a:lnTo>
                  <a:pt x="472" y="1249"/>
                </a:lnTo>
                <a:lnTo>
                  <a:pt x="472" y="1248"/>
                </a:lnTo>
                <a:lnTo>
                  <a:pt x="472" y="1245"/>
                </a:lnTo>
                <a:lnTo>
                  <a:pt x="472" y="1244"/>
                </a:lnTo>
                <a:lnTo>
                  <a:pt x="472" y="1242"/>
                </a:lnTo>
                <a:lnTo>
                  <a:pt x="472" y="1241"/>
                </a:lnTo>
                <a:lnTo>
                  <a:pt x="472" y="1240"/>
                </a:lnTo>
                <a:lnTo>
                  <a:pt x="480" y="1240"/>
                </a:lnTo>
                <a:lnTo>
                  <a:pt x="480" y="1241"/>
                </a:lnTo>
                <a:lnTo>
                  <a:pt x="488" y="1241"/>
                </a:lnTo>
                <a:lnTo>
                  <a:pt x="489" y="1241"/>
                </a:lnTo>
                <a:lnTo>
                  <a:pt x="490" y="1241"/>
                </a:lnTo>
                <a:lnTo>
                  <a:pt x="490" y="1248"/>
                </a:lnTo>
                <a:lnTo>
                  <a:pt x="490" y="1249"/>
                </a:lnTo>
                <a:lnTo>
                  <a:pt x="495" y="1249"/>
                </a:lnTo>
                <a:lnTo>
                  <a:pt x="497" y="1249"/>
                </a:lnTo>
                <a:lnTo>
                  <a:pt x="497" y="1242"/>
                </a:lnTo>
                <a:lnTo>
                  <a:pt x="497" y="1241"/>
                </a:lnTo>
                <a:lnTo>
                  <a:pt x="497" y="1240"/>
                </a:lnTo>
                <a:lnTo>
                  <a:pt x="499" y="1240"/>
                </a:lnTo>
                <a:lnTo>
                  <a:pt x="516" y="1241"/>
                </a:lnTo>
                <a:lnTo>
                  <a:pt x="531" y="1241"/>
                </a:lnTo>
                <a:lnTo>
                  <a:pt x="532" y="1241"/>
                </a:lnTo>
                <a:lnTo>
                  <a:pt x="532" y="1242"/>
                </a:lnTo>
                <a:lnTo>
                  <a:pt x="532" y="1243"/>
                </a:lnTo>
                <a:lnTo>
                  <a:pt x="532" y="1245"/>
                </a:lnTo>
                <a:lnTo>
                  <a:pt x="532" y="1246"/>
                </a:lnTo>
                <a:lnTo>
                  <a:pt x="532" y="1251"/>
                </a:lnTo>
                <a:lnTo>
                  <a:pt x="532" y="1258"/>
                </a:lnTo>
                <a:lnTo>
                  <a:pt x="533" y="1258"/>
                </a:lnTo>
                <a:lnTo>
                  <a:pt x="534" y="1258"/>
                </a:lnTo>
                <a:lnTo>
                  <a:pt x="538" y="1258"/>
                </a:lnTo>
                <a:lnTo>
                  <a:pt x="545" y="1259"/>
                </a:lnTo>
                <a:lnTo>
                  <a:pt x="557" y="1259"/>
                </a:lnTo>
                <a:lnTo>
                  <a:pt x="558" y="1259"/>
                </a:lnTo>
                <a:lnTo>
                  <a:pt x="559" y="1262"/>
                </a:lnTo>
                <a:lnTo>
                  <a:pt x="559" y="1263"/>
                </a:lnTo>
                <a:lnTo>
                  <a:pt x="559" y="1265"/>
                </a:lnTo>
                <a:lnTo>
                  <a:pt x="561" y="1271"/>
                </a:lnTo>
                <a:lnTo>
                  <a:pt x="562" y="1271"/>
                </a:lnTo>
                <a:lnTo>
                  <a:pt x="564" y="1270"/>
                </a:lnTo>
                <a:lnTo>
                  <a:pt x="566" y="1270"/>
                </a:lnTo>
                <a:lnTo>
                  <a:pt x="569" y="1269"/>
                </a:lnTo>
                <a:lnTo>
                  <a:pt x="571" y="1268"/>
                </a:lnTo>
                <a:lnTo>
                  <a:pt x="573" y="1268"/>
                </a:lnTo>
                <a:lnTo>
                  <a:pt x="577" y="1266"/>
                </a:lnTo>
                <a:lnTo>
                  <a:pt x="578" y="1266"/>
                </a:lnTo>
                <a:lnTo>
                  <a:pt x="584" y="1263"/>
                </a:lnTo>
                <a:lnTo>
                  <a:pt x="590" y="1261"/>
                </a:lnTo>
                <a:lnTo>
                  <a:pt x="593" y="1260"/>
                </a:lnTo>
                <a:lnTo>
                  <a:pt x="595" y="1260"/>
                </a:lnTo>
                <a:lnTo>
                  <a:pt x="618" y="1261"/>
                </a:lnTo>
                <a:lnTo>
                  <a:pt x="627" y="1261"/>
                </a:lnTo>
                <a:lnTo>
                  <a:pt x="627" y="1257"/>
                </a:lnTo>
                <a:lnTo>
                  <a:pt x="629" y="1257"/>
                </a:lnTo>
                <a:lnTo>
                  <a:pt x="630" y="1257"/>
                </a:lnTo>
                <a:lnTo>
                  <a:pt x="635" y="1257"/>
                </a:lnTo>
                <a:lnTo>
                  <a:pt x="636" y="1257"/>
                </a:lnTo>
                <a:lnTo>
                  <a:pt x="636" y="1252"/>
                </a:lnTo>
                <a:lnTo>
                  <a:pt x="656" y="1253"/>
                </a:lnTo>
                <a:lnTo>
                  <a:pt x="656" y="1262"/>
                </a:lnTo>
                <a:lnTo>
                  <a:pt x="656" y="1263"/>
                </a:lnTo>
                <a:lnTo>
                  <a:pt x="656" y="1270"/>
                </a:lnTo>
                <a:lnTo>
                  <a:pt x="655" y="1270"/>
                </a:lnTo>
                <a:lnTo>
                  <a:pt x="653" y="1270"/>
                </a:lnTo>
                <a:lnTo>
                  <a:pt x="653" y="1278"/>
                </a:lnTo>
                <a:lnTo>
                  <a:pt x="653" y="1279"/>
                </a:lnTo>
                <a:lnTo>
                  <a:pt x="653" y="1280"/>
                </a:lnTo>
                <a:lnTo>
                  <a:pt x="653" y="1282"/>
                </a:lnTo>
                <a:lnTo>
                  <a:pt x="653" y="1283"/>
                </a:lnTo>
                <a:lnTo>
                  <a:pt x="653" y="1284"/>
                </a:lnTo>
                <a:lnTo>
                  <a:pt x="653" y="1290"/>
                </a:lnTo>
                <a:lnTo>
                  <a:pt x="653" y="1291"/>
                </a:lnTo>
                <a:lnTo>
                  <a:pt x="653" y="1292"/>
                </a:lnTo>
                <a:lnTo>
                  <a:pt x="653" y="1295"/>
                </a:lnTo>
                <a:lnTo>
                  <a:pt x="652" y="1295"/>
                </a:lnTo>
                <a:lnTo>
                  <a:pt x="653" y="1296"/>
                </a:lnTo>
                <a:lnTo>
                  <a:pt x="654" y="1296"/>
                </a:lnTo>
                <a:lnTo>
                  <a:pt x="659" y="1296"/>
                </a:lnTo>
                <a:lnTo>
                  <a:pt x="661" y="1295"/>
                </a:lnTo>
                <a:lnTo>
                  <a:pt x="663" y="1295"/>
                </a:lnTo>
                <a:lnTo>
                  <a:pt x="664" y="1295"/>
                </a:lnTo>
                <a:lnTo>
                  <a:pt x="665" y="1295"/>
                </a:lnTo>
                <a:lnTo>
                  <a:pt x="667" y="1296"/>
                </a:lnTo>
                <a:lnTo>
                  <a:pt x="669" y="1296"/>
                </a:lnTo>
                <a:lnTo>
                  <a:pt x="670" y="1296"/>
                </a:lnTo>
                <a:lnTo>
                  <a:pt x="671" y="1296"/>
                </a:lnTo>
                <a:lnTo>
                  <a:pt x="676" y="1296"/>
                </a:lnTo>
                <a:lnTo>
                  <a:pt x="678" y="1296"/>
                </a:lnTo>
                <a:lnTo>
                  <a:pt x="680" y="1296"/>
                </a:lnTo>
                <a:lnTo>
                  <a:pt x="681" y="1296"/>
                </a:lnTo>
                <a:lnTo>
                  <a:pt x="684" y="1296"/>
                </a:lnTo>
                <a:lnTo>
                  <a:pt x="685" y="1296"/>
                </a:lnTo>
                <a:lnTo>
                  <a:pt x="687" y="1296"/>
                </a:lnTo>
                <a:lnTo>
                  <a:pt x="687" y="1300"/>
                </a:lnTo>
                <a:lnTo>
                  <a:pt x="687" y="1304"/>
                </a:lnTo>
                <a:lnTo>
                  <a:pt x="687" y="1310"/>
                </a:lnTo>
                <a:lnTo>
                  <a:pt x="685" y="1313"/>
                </a:lnTo>
                <a:lnTo>
                  <a:pt x="687" y="1313"/>
                </a:lnTo>
                <a:lnTo>
                  <a:pt x="688" y="1313"/>
                </a:lnTo>
                <a:lnTo>
                  <a:pt x="689" y="1313"/>
                </a:lnTo>
                <a:lnTo>
                  <a:pt x="690" y="1313"/>
                </a:lnTo>
                <a:lnTo>
                  <a:pt x="693" y="1313"/>
                </a:lnTo>
                <a:lnTo>
                  <a:pt x="696" y="1313"/>
                </a:lnTo>
                <a:lnTo>
                  <a:pt x="697" y="1313"/>
                </a:lnTo>
                <a:lnTo>
                  <a:pt x="701" y="1313"/>
                </a:lnTo>
                <a:lnTo>
                  <a:pt x="704" y="1313"/>
                </a:lnTo>
                <a:lnTo>
                  <a:pt x="704" y="1316"/>
                </a:lnTo>
                <a:lnTo>
                  <a:pt x="704" y="1318"/>
                </a:lnTo>
                <a:lnTo>
                  <a:pt x="704" y="1320"/>
                </a:lnTo>
                <a:lnTo>
                  <a:pt x="704" y="1321"/>
                </a:lnTo>
                <a:lnTo>
                  <a:pt x="704" y="1322"/>
                </a:lnTo>
                <a:lnTo>
                  <a:pt x="704" y="1324"/>
                </a:lnTo>
                <a:lnTo>
                  <a:pt x="704" y="1325"/>
                </a:lnTo>
                <a:lnTo>
                  <a:pt x="704" y="1326"/>
                </a:lnTo>
                <a:lnTo>
                  <a:pt x="704" y="1327"/>
                </a:lnTo>
                <a:lnTo>
                  <a:pt x="704" y="1328"/>
                </a:lnTo>
                <a:lnTo>
                  <a:pt x="704" y="1329"/>
                </a:lnTo>
                <a:lnTo>
                  <a:pt x="704" y="1330"/>
                </a:lnTo>
                <a:lnTo>
                  <a:pt x="704" y="1332"/>
                </a:lnTo>
                <a:lnTo>
                  <a:pt x="704" y="1334"/>
                </a:lnTo>
                <a:lnTo>
                  <a:pt x="704" y="1335"/>
                </a:lnTo>
                <a:lnTo>
                  <a:pt x="684" y="1337"/>
                </a:lnTo>
                <a:lnTo>
                  <a:pt x="682" y="1337"/>
                </a:lnTo>
                <a:lnTo>
                  <a:pt x="681" y="1337"/>
                </a:lnTo>
                <a:lnTo>
                  <a:pt x="633" y="1342"/>
                </a:lnTo>
                <a:lnTo>
                  <a:pt x="620" y="1343"/>
                </a:lnTo>
                <a:lnTo>
                  <a:pt x="610" y="1344"/>
                </a:lnTo>
                <a:lnTo>
                  <a:pt x="566" y="1349"/>
                </a:lnTo>
                <a:lnTo>
                  <a:pt x="559" y="1350"/>
                </a:lnTo>
                <a:lnTo>
                  <a:pt x="537" y="1352"/>
                </a:lnTo>
                <a:lnTo>
                  <a:pt x="508" y="1354"/>
                </a:lnTo>
                <a:lnTo>
                  <a:pt x="507" y="1354"/>
                </a:lnTo>
                <a:lnTo>
                  <a:pt x="504" y="1355"/>
                </a:lnTo>
                <a:lnTo>
                  <a:pt x="503" y="1355"/>
                </a:lnTo>
                <a:lnTo>
                  <a:pt x="502" y="1355"/>
                </a:lnTo>
                <a:lnTo>
                  <a:pt x="501" y="1355"/>
                </a:lnTo>
                <a:lnTo>
                  <a:pt x="500" y="1355"/>
                </a:lnTo>
                <a:lnTo>
                  <a:pt x="489" y="1357"/>
                </a:lnTo>
                <a:lnTo>
                  <a:pt x="481" y="1358"/>
                </a:lnTo>
                <a:lnTo>
                  <a:pt x="477" y="1358"/>
                </a:lnTo>
                <a:lnTo>
                  <a:pt x="438" y="1362"/>
                </a:lnTo>
                <a:lnTo>
                  <a:pt x="437" y="1362"/>
                </a:lnTo>
                <a:lnTo>
                  <a:pt x="428" y="1362"/>
                </a:lnTo>
                <a:lnTo>
                  <a:pt x="389" y="1367"/>
                </a:lnTo>
                <a:lnTo>
                  <a:pt x="359" y="1370"/>
                </a:lnTo>
                <a:lnTo>
                  <a:pt x="354" y="1370"/>
                </a:lnTo>
                <a:lnTo>
                  <a:pt x="325" y="1374"/>
                </a:lnTo>
                <a:lnTo>
                  <a:pt x="325" y="1372"/>
                </a:lnTo>
                <a:lnTo>
                  <a:pt x="325" y="1370"/>
                </a:lnTo>
                <a:lnTo>
                  <a:pt x="325" y="1369"/>
                </a:lnTo>
                <a:lnTo>
                  <a:pt x="325" y="1362"/>
                </a:lnTo>
                <a:lnTo>
                  <a:pt x="325" y="1355"/>
                </a:lnTo>
                <a:lnTo>
                  <a:pt x="325" y="1354"/>
                </a:lnTo>
                <a:lnTo>
                  <a:pt x="325" y="1353"/>
                </a:lnTo>
                <a:lnTo>
                  <a:pt x="325" y="1344"/>
                </a:lnTo>
                <a:lnTo>
                  <a:pt x="325" y="1343"/>
                </a:lnTo>
                <a:lnTo>
                  <a:pt x="325" y="1342"/>
                </a:lnTo>
                <a:lnTo>
                  <a:pt x="325" y="1337"/>
                </a:lnTo>
                <a:lnTo>
                  <a:pt x="325" y="1336"/>
                </a:lnTo>
                <a:lnTo>
                  <a:pt x="325" y="1335"/>
                </a:lnTo>
                <a:lnTo>
                  <a:pt x="325" y="1334"/>
                </a:lnTo>
                <a:lnTo>
                  <a:pt x="325" y="1326"/>
                </a:lnTo>
                <a:lnTo>
                  <a:pt x="325" y="1325"/>
                </a:lnTo>
                <a:lnTo>
                  <a:pt x="325" y="1318"/>
                </a:lnTo>
                <a:lnTo>
                  <a:pt x="330" y="1318"/>
                </a:lnTo>
                <a:lnTo>
                  <a:pt x="331" y="1318"/>
                </a:lnTo>
                <a:lnTo>
                  <a:pt x="334" y="1318"/>
                </a:lnTo>
                <a:lnTo>
                  <a:pt x="336" y="1318"/>
                </a:lnTo>
                <a:lnTo>
                  <a:pt x="340" y="1318"/>
                </a:lnTo>
                <a:lnTo>
                  <a:pt x="343" y="1318"/>
                </a:lnTo>
                <a:lnTo>
                  <a:pt x="345" y="1318"/>
                </a:lnTo>
                <a:lnTo>
                  <a:pt x="347" y="1318"/>
                </a:lnTo>
                <a:lnTo>
                  <a:pt x="350" y="1318"/>
                </a:lnTo>
                <a:lnTo>
                  <a:pt x="351" y="1318"/>
                </a:lnTo>
                <a:lnTo>
                  <a:pt x="353" y="1318"/>
                </a:lnTo>
                <a:lnTo>
                  <a:pt x="357" y="1318"/>
                </a:lnTo>
                <a:lnTo>
                  <a:pt x="359" y="1318"/>
                </a:lnTo>
                <a:lnTo>
                  <a:pt x="360" y="1318"/>
                </a:lnTo>
                <a:lnTo>
                  <a:pt x="360" y="1317"/>
                </a:lnTo>
                <a:lnTo>
                  <a:pt x="359" y="1317"/>
                </a:lnTo>
                <a:lnTo>
                  <a:pt x="359" y="1316"/>
                </a:lnTo>
                <a:lnTo>
                  <a:pt x="359" y="1308"/>
                </a:lnTo>
                <a:lnTo>
                  <a:pt x="359" y="1303"/>
                </a:lnTo>
                <a:lnTo>
                  <a:pt x="359" y="1302"/>
                </a:lnTo>
                <a:lnTo>
                  <a:pt x="359" y="1301"/>
                </a:lnTo>
                <a:lnTo>
                  <a:pt x="360" y="1301"/>
                </a:lnTo>
                <a:lnTo>
                  <a:pt x="360" y="1299"/>
                </a:lnTo>
                <a:lnTo>
                  <a:pt x="360" y="1297"/>
                </a:lnTo>
                <a:lnTo>
                  <a:pt x="362" y="1297"/>
                </a:lnTo>
                <a:lnTo>
                  <a:pt x="363" y="1297"/>
                </a:lnTo>
                <a:lnTo>
                  <a:pt x="363" y="1296"/>
                </a:lnTo>
                <a:lnTo>
                  <a:pt x="363" y="1295"/>
                </a:lnTo>
                <a:lnTo>
                  <a:pt x="362" y="1295"/>
                </a:lnTo>
                <a:lnTo>
                  <a:pt x="360" y="1295"/>
                </a:lnTo>
                <a:lnTo>
                  <a:pt x="360" y="1294"/>
                </a:lnTo>
                <a:lnTo>
                  <a:pt x="360" y="1293"/>
                </a:lnTo>
                <a:lnTo>
                  <a:pt x="360" y="1292"/>
                </a:lnTo>
                <a:lnTo>
                  <a:pt x="360" y="1291"/>
                </a:lnTo>
                <a:lnTo>
                  <a:pt x="360" y="1290"/>
                </a:lnTo>
                <a:lnTo>
                  <a:pt x="360" y="1288"/>
                </a:lnTo>
                <a:lnTo>
                  <a:pt x="360" y="1287"/>
                </a:lnTo>
                <a:lnTo>
                  <a:pt x="360" y="1286"/>
                </a:lnTo>
                <a:lnTo>
                  <a:pt x="360" y="1285"/>
                </a:lnTo>
                <a:lnTo>
                  <a:pt x="360" y="1284"/>
                </a:lnTo>
                <a:lnTo>
                  <a:pt x="360" y="1283"/>
                </a:lnTo>
                <a:lnTo>
                  <a:pt x="360" y="1282"/>
                </a:lnTo>
                <a:lnTo>
                  <a:pt x="360" y="1280"/>
                </a:lnTo>
                <a:lnTo>
                  <a:pt x="360" y="1279"/>
                </a:lnTo>
                <a:lnTo>
                  <a:pt x="360" y="1278"/>
                </a:lnTo>
                <a:lnTo>
                  <a:pt x="360" y="1277"/>
                </a:lnTo>
                <a:lnTo>
                  <a:pt x="360" y="1276"/>
                </a:lnTo>
                <a:lnTo>
                  <a:pt x="360" y="1275"/>
                </a:lnTo>
                <a:lnTo>
                  <a:pt x="359" y="1275"/>
                </a:lnTo>
                <a:lnTo>
                  <a:pt x="357" y="1275"/>
                </a:lnTo>
                <a:lnTo>
                  <a:pt x="356" y="1275"/>
                </a:lnTo>
                <a:lnTo>
                  <a:pt x="355" y="1275"/>
                </a:lnTo>
                <a:lnTo>
                  <a:pt x="354" y="1275"/>
                </a:lnTo>
                <a:lnTo>
                  <a:pt x="354" y="1274"/>
                </a:lnTo>
                <a:lnTo>
                  <a:pt x="354" y="1273"/>
                </a:lnTo>
                <a:lnTo>
                  <a:pt x="354" y="1271"/>
                </a:lnTo>
                <a:lnTo>
                  <a:pt x="354" y="1269"/>
                </a:lnTo>
                <a:lnTo>
                  <a:pt x="354" y="1265"/>
                </a:lnTo>
                <a:lnTo>
                  <a:pt x="354" y="1261"/>
                </a:lnTo>
                <a:lnTo>
                  <a:pt x="354" y="1258"/>
                </a:lnTo>
                <a:lnTo>
                  <a:pt x="354" y="1257"/>
                </a:lnTo>
                <a:lnTo>
                  <a:pt x="353" y="1257"/>
                </a:lnTo>
                <a:lnTo>
                  <a:pt x="352" y="1257"/>
                </a:lnTo>
                <a:lnTo>
                  <a:pt x="351" y="1257"/>
                </a:lnTo>
                <a:lnTo>
                  <a:pt x="351" y="1255"/>
                </a:lnTo>
                <a:lnTo>
                  <a:pt x="351" y="1254"/>
                </a:lnTo>
                <a:lnTo>
                  <a:pt x="351" y="1253"/>
                </a:lnTo>
                <a:lnTo>
                  <a:pt x="351" y="1252"/>
                </a:lnTo>
                <a:lnTo>
                  <a:pt x="351" y="1250"/>
                </a:lnTo>
                <a:lnTo>
                  <a:pt x="351" y="1249"/>
                </a:lnTo>
                <a:lnTo>
                  <a:pt x="351" y="1248"/>
                </a:lnTo>
                <a:lnTo>
                  <a:pt x="350" y="1248"/>
                </a:lnTo>
                <a:lnTo>
                  <a:pt x="348" y="1249"/>
                </a:lnTo>
                <a:lnTo>
                  <a:pt x="347" y="1249"/>
                </a:lnTo>
                <a:lnTo>
                  <a:pt x="346" y="1249"/>
                </a:lnTo>
                <a:lnTo>
                  <a:pt x="346" y="1248"/>
                </a:lnTo>
                <a:lnTo>
                  <a:pt x="345" y="1248"/>
                </a:lnTo>
                <a:lnTo>
                  <a:pt x="344" y="1246"/>
                </a:lnTo>
                <a:lnTo>
                  <a:pt x="345" y="1246"/>
                </a:lnTo>
                <a:lnTo>
                  <a:pt x="344" y="1246"/>
                </a:lnTo>
                <a:lnTo>
                  <a:pt x="344" y="1245"/>
                </a:lnTo>
                <a:lnTo>
                  <a:pt x="343" y="1245"/>
                </a:lnTo>
                <a:lnTo>
                  <a:pt x="344" y="1245"/>
                </a:lnTo>
                <a:lnTo>
                  <a:pt x="345" y="1246"/>
                </a:lnTo>
                <a:lnTo>
                  <a:pt x="346" y="1246"/>
                </a:lnTo>
                <a:lnTo>
                  <a:pt x="347" y="1246"/>
                </a:lnTo>
                <a:lnTo>
                  <a:pt x="348" y="1248"/>
                </a:lnTo>
                <a:lnTo>
                  <a:pt x="348" y="1246"/>
                </a:lnTo>
                <a:lnTo>
                  <a:pt x="350" y="1246"/>
                </a:lnTo>
                <a:lnTo>
                  <a:pt x="351" y="1246"/>
                </a:lnTo>
                <a:lnTo>
                  <a:pt x="351" y="1245"/>
                </a:lnTo>
                <a:lnTo>
                  <a:pt x="352" y="1245"/>
                </a:lnTo>
                <a:lnTo>
                  <a:pt x="353" y="1244"/>
                </a:lnTo>
                <a:lnTo>
                  <a:pt x="356" y="1241"/>
                </a:lnTo>
                <a:lnTo>
                  <a:pt x="357" y="1241"/>
                </a:lnTo>
                <a:lnTo>
                  <a:pt x="357" y="1240"/>
                </a:lnTo>
                <a:lnTo>
                  <a:pt x="359" y="1240"/>
                </a:lnTo>
                <a:lnTo>
                  <a:pt x="359" y="1238"/>
                </a:lnTo>
                <a:lnTo>
                  <a:pt x="361" y="1238"/>
                </a:lnTo>
                <a:lnTo>
                  <a:pt x="362" y="1237"/>
                </a:lnTo>
                <a:lnTo>
                  <a:pt x="362" y="1236"/>
                </a:lnTo>
                <a:lnTo>
                  <a:pt x="363" y="1236"/>
                </a:lnTo>
                <a:lnTo>
                  <a:pt x="364" y="1234"/>
                </a:lnTo>
                <a:lnTo>
                  <a:pt x="365" y="1234"/>
                </a:lnTo>
                <a:lnTo>
                  <a:pt x="364" y="1234"/>
                </a:lnTo>
                <a:lnTo>
                  <a:pt x="364" y="1233"/>
                </a:lnTo>
                <a:lnTo>
                  <a:pt x="363" y="1232"/>
                </a:lnTo>
                <a:lnTo>
                  <a:pt x="364" y="1230"/>
                </a:lnTo>
                <a:lnTo>
                  <a:pt x="364" y="1229"/>
                </a:lnTo>
                <a:lnTo>
                  <a:pt x="363" y="1229"/>
                </a:lnTo>
                <a:lnTo>
                  <a:pt x="363" y="1228"/>
                </a:lnTo>
                <a:lnTo>
                  <a:pt x="363" y="1226"/>
                </a:lnTo>
                <a:lnTo>
                  <a:pt x="363" y="1224"/>
                </a:lnTo>
                <a:lnTo>
                  <a:pt x="364" y="1221"/>
                </a:lnTo>
                <a:lnTo>
                  <a:pt x="364" y="1220"/>
                </a:lnTo>
                <a:lnTo>
                  <a:pt x="365" y="1220"/>
                </a:lnTo>
                <a:lnTo>
                  <a:pt x="366" y="1220"/>
                </a:lnTo>
                <a:lnTo>
                  <a:pt x="366" y="1218"/>
                </a:lnTo>
                <a:lnTo>
                  <a:pt x="368" y="1216"/>
                </a:lnTo>
                <a:lnTo>
                  <a:pt x="368" y="1215"/>
                </a:lnTo>
                <a:lnTo>
                  <a:pt x="368" y="1213"/>
                </a:lnTo>
                <a:lnTo>
                  <a:pt x="366" y="1213"/>
                </a:lnTo>
                <a:lnTo>
                  <a:pt x="366" y="1212"/>
                </a:lnTo>
                <a:lnTo>
                  <a:pt x="368" y="1211"/>
                </a:lnTo>
                <a:lnTo>
                  <a:pt x="368" y="1210"/>
                </a:lnTo>
                <a:lnTo>
                  <a:pt x="368" y="1209"/>
                </a:lnTo>
                <a:lnTo>
                  <a:pt x="368" y="1208"/>
                </a:lnTo>
                <a:lnTo>
                  <a:pt x="366" y="1208"/>
                </a:lnTo>
                <a:lnTo>
                  <a:pt x="365" y="1208"/>
                </a:lnTo>
                <a:lnTo>
                  <a:pt x="365" y="1207"/>
                </a:lnTo>
                <a:lnTo>
                  <a:pt x="366" y="1208"/>
                </a:lnTo>
                <a:lnTo>
                  <a:pt x="369" y="1208"/>
                </a:lnTo>
                <a:lnTo>
                  <a:pt x="373" y="1208"/>
                </a:lnTo>
                <a:lnTo>
                  <a:pt x="377" y="1209"/>
                </a:lnTo>
                <a:lnTo>
                  <a:pt x="377" y="1213"/>
                </a:lnTo>
                <a:lnTo>
                  <a:pt x="377" y="1215"/>
                </a:lnTo>
                <a:lnTo>
                  <a:pt x="377" y="1216"/>
                </a:lnTo>
                <a:lnTo>
                  <a:pt x="378" y="1216"/>
                </a:lnTo>
                <a:lnTo>
                  <a:pt x="379" y="1216"/>
                </a:lnTo>
                <a:lnTo>
                  <a:pt x="380" y="1217"/>
                </a:lnTo>
                <a:close/>
                <a:moveTo>
                  <a:pt x="696" y="1103"/>
                </a:moveTo>
                <a:lnTo>
                  <a:pt x="695" y="1104"/>
                </a:lnTo>
                <a:lnTo>
                  <a:pt x="693" y="1103"/>
                </a:lnTo>
                <a:lnTo>
                  <a:pt x="695" y="1103"/>
                </a:lnTo>
                <a:lnTo>
                  <a:pt x="696" y="1102"/>
                </a:lnTo>
                <a:lnTo>
                  <a:pt x="696" y="1101"/>
                </a:lnTo>
                <a:lnTo>
                  <a:pt x="697" y="1101"/>
                </a:lnTo>
                <a:lnTo>
                  <a:pt x="697" y="1102"/>
                </a:lnTo>
                <a:lnTo>
                  <a:pt x="696" y="1103"/>
                </a:lnTo>
                <a:close/>
                <a:moveTo>
                  <a:pt x="188" y="955"/>
                </a:moveTo>
                <a:lnTo>
                  <a:pt x="187" y="955"/>
                </a:lnTo>
                <a:lnTo>
                  <a:pt x="186" y="955"/>
                </a:lnTo>
                <a:lnTo>
                  <a:pt x="186" y="953"/>
                </a:lnTo>
                <a:lnTo>
                  <a:pt x="184" y="953"/>
                </a:lnTo>
                <a:lnTo>
                  <a:pt x="184" y="952"/>
                </a:lnTo>
                <a:lnTo>
                  <a:pt x="186" y="953"/>
                </a:lnTo>
                <a:lnTo>
                  <a:pt x="187" y="955"/>
                </a:lnTo>
                <a:lnTo>
                  <a:pt x="188" y="955"/>
                </a:lnTo>
                <a:close/>
                <a:moveTo>
                  <a:pt x="157" y="949"/>
                </a:moveTo>
                <a:lnTo>
                  <a:pt x="158" y="949"/>
                </a:lnTo>
                <a:lnTo>
                  <a:pt x="158" y="948"/>
                </a:lnTo>
                <a:lnTo>
                  <a:pt x="162" y="948"/>
                </a:lnTo>
                <a:lnTo>
                  <a:pt x="164" y="949"/>
                </a:lnTo>
                <a:lnTo>
                  <a:pt x="164" y="948"/>
                </a:lnTo>
                <a:lnTo>
                  <a:pt x="166" y="948"/>
                </a:lnTo>
                <a:lnTo>
                  <a:pt x="166" y="949"/>
                </a:lnTo>
                <a:lnTo>
                  <a:pt x="164" y="950"/>
                </a:lnTo>
                <a:lnTo>
                  <a:pt x="163" y="950"/>
                </a:lnTo>
                <a:lnTo>
                  <a:pt x="162" y="951"/>
                </a:lnTo>
                <a:lnTo>
                  <a:pt x="158" y="953"/>
                </a:lnTo>
                <a:lnTo>
                  <a:pt x="156" y="955"/>
                </a:lnTo>
                <a:lnTo>
                  <a:pt x="153" y="956"/>
                </a:lnTo>
                <a:lnTo>
                  <a:pt x="149" y="957"/>
                </a:lnTo>
                <a:lnTo>
                  <a:pt x="147" y="958"/>
                </a:lnTo>
                <a:lnTo>
                  <a:pt x="146" y="958"/>
                </a:lnTo>
                <a:lnTo>
                  <a:pt x="144" y="959"/>
                </a:lnTo>
                <a:lnTo>
                  <a:pt x="140" y="960"/>
                </a:lnTo>
                <a:lnTo>
                  <a:pt x="139" y="960"/>
                </a:lnTo>
                <a:lnTo>
                  <a:pt x="138" y="960"/>
                </a:lnTo>
                <a:lnTo>
                  <a:pt x="137" y="960"/>
                </a:lnTo>
                <a:lnTo>
                  <a:pt x="136" y="961"/>
                </a:lnTo>
                <a:lnTo>
                  <a:pt x="131" y="969"/>
                </a:lnTo>
                <a:lnTo>
                  <a:pt x="127" y="976"/>
                </a:lnTo>
                <a:lnTo>
                  <a:pt x="124" y="978"/>
                </a:lnTo>
                <a:lnTo>
                  <a:pt x="124" y="979"/>
                </a:lnTo>
                <a:lnTo>
                  <a:pt x="123" y="979"/>
                </a:lnTo>
                <a:lnTo>
                  <a:pt x="121" y="983"/>
                </a:lnTo>
                <a:lnTo>
                  <a:pt x="120" y="985"/>
                </a:lnTo>
                <a:lnTo>
                  <a:pt x="119" y="986"/>
                </a:lnTo>
                <a:lnTo>
                  <a:pt x="118" y="987"/>
                </a:lnTo>
                <a:lnTo>
                  <a:pt x="117" y="989"/>
                </a:lnTo>
                <a:lnTo>
                  <a:pt x="114" y="991"/>
                </a:lnTo>
                <a:lnTo>
                  <a:pt x="113" y="991"/>
                </a:lnTo>
                <a:lnTo>
                  <a:pt x="113" y="992"/>
                </a:lnTo>
                <a:lnTo>
                  <a:pt x="112" y="992"/>
                </a:lnTo>
                <a:lnTo>
                  <a:pt x="112" y="994"/>
                </a:lnTo>
                <a:lnTo>
                  <a:pt x="112" y="995"/>
                </a:lnTo>
                <a:lnTo>
                  <a:pt x="111" y="1002"/>
                </a:lnTo>
                <a:lnTo>
                  <a:pt x="111" y="1006"/>
                </a:lnTo>
                <a:lnTo>
                  <a:pt x="112" y="1009"/>
                </a:lnTo>
                <a:lnTo>
                  <a:pt x="113" y="1010"/>
                </a:lnTo>
                <a:lnTo>
                  <a:pt x="113" y="1011"/>
                </a:lnTo>
                <a:lnTo>
                  <a:pt x="114" y="1012"/>
                </a:lnTo>
                <a:lnTo>
                  <a:pt x="115" y="1014"/>
                </a:lnTo>
                <a:lnTo>
                  <a:pt x="117" y="1014"/>
                </a:lnTo>
                <a:lnTo>
                  <a:pt x="118" y="1014"/>
                </a:lnTo>
                <a:lnTo>
                  <a:pt x="119" y="1015"/>
                </a:lnTo>
                <a:lnTo>
                  <a:pt x="120" y="1014"/>
                </a:lnTo>
                <a:lnTo>
                  <a:pt x="121" y="1014"/>
                </a:lnTo>
                <a:lnTo>
                  <a:pt x="123" y="1015"/>
                </a:lnTo>
                <a:lnTo>
                  <a:pt x="126" y="1014"/>
                </a:lnTo>
                <a:lnTo>
                  <a:pt x="127" y="1012"/>
                </a:lnTo>
                <a:lnTo>
                  <a:pt x="128" y="1011"/>
                </a:lnTo>
                <a:lnTo>
                  <a:pt x="131" y="1010"/>
                </a:lnTo>
                <a:lnTo>
                  <a:pt x="136" y="1009"/>
                </a:lnTo>
                <a:lnTo>
                  <a:pt x="138" y="1008"/>
                </a:lnTo>
                <a:lnTo>
                  <a:pt x="139" y="1007"/>
                </a:lnTo>
                <a:lnTo>
                  <a:pt x="140" y="1007"/>
                </a:lnTo>
                <a:lnTo>
                  <a:pt x="141" y="1007"/>
                </a:lnTo>
                <a:lnTo>
                  <a:pt x="145" y="1007"/>
                </a:lnTo>
                <a:lnTo>
                  <a:pt x="147" y="1007"/>
                </a:lnTo>
                <a:lnTo>
                  <a:pt x="148" y="1007"/>
                </a:lnTo>
                <a:lnTo>
                  <a:pt x="148" y="1006"/>
                </a:lnTo>
                <a:lnTo>
                  <a:pt x="149" y="1006"/>
                </a:lnTo>
                <a:lnTo>
                  <a:pt x="150" y="1006"/>
                </a:lnTo>
                <a:lnTo>
                  <a:pt x="152" y="1006"/>
                </a:lnTo>
                <a:lnTo>
                  <a:pt x="153" y="1006"/>
                </a:lnTo>
                <a:lnTo>
                  <a:pt x="153" y="1007"/>
                </a:lnTo>
                <a:lnTo>
                  <a:pt x="154" y="1007"/>
                </a:lnTo>
                <a:lnTo>
                  <a:pt x="155" y="1007"/>
                </a:lnTo>
                <a:lnTo>
                  <a:pt x="157" y="1007"/>
                </a:lnTo>
                <a:lnTo>
                  <a:pt x="158" y="1008"/>
                </a:lnTo>
                <a:lnTo>
                  <a:pt x="160" y="1008"/>
                </a:lnTo>
                <a:lnTo>
                  <a:pt x="163" y="1008"/>
                </a:lnTo>
                <a:lnTo>
                  <a:pt x="164" y="1008"/>
                </a:lnTo>
                <a:lnTo>
                  <a:pt x="169" y="1009"/>
                </a:lnTo>
                <a:lnTo>
                  <a:pt x="170" y="1009"/>
                </a:lnTo>
                <a:lnTo>
                  <a:pt x="174" y="1010"/>
                </a:lnTo>
                <a:lnTo>
                  <a:pt x="178" y="1011"/>
                </a:lnTo>
                <a:lnTo>
                  <a:pt x="178" y="1012"/>
                </a:lnTo>
                <a:lnTo>
                  <a:pt x="176" y="1015"/>
                </a:lnTo>
                <a:lnTo>
                  <a:pt x="175" y="1015"/>
                </a:lnTo>
                <a:lnTo>
                  <a:pt x="172" y="1014"/>
                </a:lnTo>
                <a:lnTo>
                  <a:pt x="169" y="1012"/>
                </a:lnTo>
                <a:lnTo>
                  <a:pt x="167" y="1012"/>
                </a:lnTo>
                <a:lnTo>
                  <a:pt x="166" y="1012"/>
                </a:lnTo>
                <a:lnTo>
                  <a:pt x="165" y="1012"/>
                </a:lnTo>
                <a:lnTo>
                  <a:pt x="161" y="1012"/>
                </a:lnTo>
                <a:lnTo>
                  <a:pt x="156" y="1012"/>
                </a:lnTo>
                <a:lnTo>
                  <a:pt x="153" y="1012"/>
                </a:lnTo>
                <a:lnTo>
                  <a:pt x="149" y="1012"/>
                </a:lnTo>
                <a:lnTo>
                  <a:pt x="147" y="1012"/>
                </a:lnTo>
                <a:lnTo>
                  <a:pt x="145" y="1012"/>
                </a:lnTo>
                <a:lnTo>
                  <a:pt x="144" y="1012"/>
                </a:lnTo>
                <a:lnTo>
                  <a:pt x="143" y="1012"/>
                </a:lnTo>
                <a:lnTo>
                  <a:pt x="140" y="1014"/>
                </a:lnTo>
                <a:lnTo>
                  <a:pt x="139" y="1014"/>
                </a:lnTo>
                <a:lnTo>
                  <a:pt x="138" y="1014"/>
                </a:lnTo>
                <a:lnTo>
                  <a:pt x="137" y="1014"/>
                </a:lnTo>
                <a:lnTo>
                  <a:pt x="136" y="1014"/>
                </a:lnTo>
                <a:lnTo>
                  <a:pt x="135" y="1015"/>
                </a:lnTo>
                <a:lnTo>
                  <a:pt x="133" y="1015"/>
                </a:lnTo>
                <a:lnTo>
                  <a:pt x="131" y="1016"/>
                </a:lnTo>
                <a:lnTo>
                  <a:pt x="130" y="1016"/>
                </a:lnTo>
                <a:lnTo>
                  <a:pt x="129" y="1017"/>
                </a:lnTo>
                <a:lnTo>
                  <a:pt x="127" y="1017"/>
                </a:lnTo>
                <a:lnTo>
                  <a:pt x="126" y="1017"/>
                </a:lnTo>
                <a:lnTo>
                  <a:pt x="124" y="1018"/>
                </a:lnTo>
                <a:lnTo>
                  <a:pt x="123" y="1019"/>
                </a:lnTo>
                <a:lnTo>
                  <a:pt x="121" y="1020"/>
                </a:lnTo>
                <a:lnTo>
                  <a:pt x="120" y="1020"/>
                </a:lnTo>
                <a:lnTo>
                  <a:pt x="119" y="1022"/>
                </a:lnTo>
                <a:lnTo>
                  <a:pt x="118" y="1022"/>
                </a:lnTo>
                <a:lnTo>
                  <a:pt x="118" y="1023"/>
                </a:lnTo>
                <a:lnTo>
                  <a:pt x="117" y="1023"/>
                </a:lnTo>
                <a:lnTo>
                  <a:pt x="117" y="1024"/>
                </a:lnTo>
                <a:lnTo>
                  <a:pt x="117" y="1025"/>
                </a:lnTo>
                <a:lnTo>
                  <a:pt x="117" y="1026"/>
                </a:lnTo>
                <a:lnTo>
                  <a:pt x="117" y="1025"/>
                </a:lnTo>
                <a:lnTo>
                  <a:pt x="117" y="1023"/>
                </a:lnTo>
                <a:lnTo>
                  <a:pt x="117" y="1022"/>
                </a:lnTo>
                <a:lnTo>
                  <a:pt x="117" y="1019"/>
                </a:lnTo>
                <a:lnTo>
                  <a:pt x="117" y="1018"/>
                </a:lnTo>
                <a:lnTo>
                  <a:pt x="115" y="1017"/>
                </a:lnTo>
                <a:lnTo>
                  <a:pt x="114" y="1016"/>
                </a:lnTo>
                <a:lnTo>
                  <a:pt x="113" y="1016"/>
                </a:lnTo>
                <a:lnTo>
                  <a:pt x="113" y="1015"/>
                </a:lnTo>
                <a:lnTo>
                  <a:pt x="112" y="1014"/>
                </a:lnTo>
                <a:lnTo>
                  <a:pt x="112" y="1012"/>
                </a:lnTo>
                <a:lnTo>
                  <a:pt x="111" y="1012"/>
                </a:lnTo>
                <a:lnTo>
                  <a:pt x="111" y="1011"/>
                </a:lnTo>
                <a:lnTo>
                  <a:pt x="111" y="1010"/>
                </a:lnTo>
                <a:lnTo>
                  <a:pt x="111" y="1009"/>
                </a:lnTo>
                <a:lnTo>
                  <a:pt x="111" y="1008"/>
                </a:lnTo>
                <a:lnTo>
                  <a:pt x="111" y="1007"/>
                </a:lnTo>
                <a:lnTo>
                  <a:pt x="110" y="1004"/>
                </a:lnTo>
                <a:lnTo>
                  <a:pt x="110" y="1003"/>
                </a:lnTo>
                <a:lnTo>
                  <a:pt x="110" y="1002"/>
                </a:lnTo>
                <a:lnTo>
                  <a:pt x="110" y="1001"/>
                </a:lnTo>
                <a:lnTo>
                  <a:pt x="110" y="1000"/>
                </a:lnTo>
                <a:lnTo>
                  <a:pt x="109" y="1000"/>
                </a:lnTo>
                <a:lnTo>
                  <a:pt x="109" y="999"/>
                </a:lnTo>
                <a:lnTo>
                  <a:pt x="109" y="998"/>
                </a:lnTo>
                <a:lnTo>
                  <a:pt x="110" y="995"/>
                </a:lnTo>
                <a:lnTo>
                  <a:pt x="110" y="994"/>
                </a:lnTo>
                <a:lnTo>
                  <a:pt x="110" y="992"/>
                </a:lnTo>
                <a:lnTo>
                  <a:pt x="110" y="991"/>
                </a:lnTo>
                <a:lnTo>
                  <a:pt x="110" y="990"/>
                </a:lnTo>
                <a:lnTo>
                  <a:pt x="110" y="987"/>
                </a:lnTo>
                <a:lnTo>
                  <a:pt x="110" y="986"/>
                </a:lnTo>
                <a:lnTo>
                  <a:pt x="111" y="986"/>
                </a:lnTo>
                <a:lnTo>
                  <a:pt x="113" y="977"/>
                </a:lnTo>
                <a:lnTo>
                  <a:pt x="114" y="976"/>
                </a:lnTo>
                <a:lnTo>
                  <a:pt x="114" y="975"/>
                </a:lnTo>
                <a:lnTo>
                  <a:pt x="115" y="974"/>
                </a:lnTo>
                <a:lnTo>
                  <a:pt x="118" y="973"/>
                </a:lnTo>
                <a:lnTo>
                  <a:pt x="118" y="972"/>
                </a:lnTo>
                <a:lnTo>
                  <a:pt x="120" y="969"/>
                </a:lnTo>
                <a:lnTo>
                  <a:pt x="121" y="968"/>
                </a:lnTo>
                <a:lnTo>
                  <a:pt x="122" y="966"/>
                </a:lnTo>
                <a:lnTo>
                  <a:pt x="123" y="966"/>
                </a:lnTo>
                <a:lnTo>
                  <a:pt x="124" y="965"/>
                </a:lnTo>
                <a:lnTo>
                  <a:pt x="126" y="964"/>
                </a:lnTo>
                <a:lnTo>
                  <a:pt x="127" y="964"/>
                </a:lnTo>
                <a:lnTo>
                  <a:pt x="127" y="962"/>
                </a:lnTo>
                <a:lnTo>
                  <a:pt x="129" y="960"/>
                </a:lnTo>
                <a:lnTo>
                  <a:pt x="129" y="959"/>
                </a:lnTo>
                <a:lnTo>
                  <a:pt x="128" y="959"/>
                </a:lnTo>
                <a:lnTo>
                  <a:pt x="130" y="957"/>
                </a:lnTo>
                <a:lnTo>
                  <a:pt x="129" y="958"/>
                </a:lnTo>
                <a:lnTo>
                  <a:pt x="129" y="959"/>
                </a:lnTo>
                <a:lnTo>
                  <a:pt x="130" y="959"/>
                </a:lnTo>
                <a:lnTo>
                  <a:pt x="130" y="958"/>
                </a:lnTo>
                <a:lnTo>
                  <a:pt x="131" y="958"/>
                </a:lnTo>
                <a:lnTo>
                  <a:pt x="132" y="957"/>
                </a:lnTo>
                <a:lnTo>
                  <a:pt x="133" y="957"/>
                </a:lnTo>
                <a:lnTo>
                  <a:pt x="135" y="956"/>
                </a:lnTo>
                <a:lnTo>
                  <a:pt x="136" y="955"/>
                </a:lnTo>
                <a:lnTo>
                  <a:pt x="136" y="953"/>
                </a:lnTo>
                <a:lnTo>
                  <a:pt x="135" y="953"/>
                </a:lnTo>
                <a:lnTo>
                  <a:pt x="136" y="953"/>
                </a:lnTo>
                <a:lnTo>
                  <a:pt x="136" y="955"/>
                </a:lnTo>
                <a:lnTo>
                  <a:pt x="137" y="955"/>
                </a:lnTo>
                <a:lnTo>
                  <a:pt x="138" y="955"/>
                </a:lnTo>
                <a:lnTo>
                  <a:pt x="139" y="953"/>
                </a:lnTo>
                <a:lnTo>
                  <a:pt x="140" y="953"/>
                </a:lnTo>
                <a:lnTo>
                  <a:pt x="141" y="953"/>
                </a:lnTo>
                <a:lnTo>
                  <a:pt x="141" y="952"/>
                </a:lnTo>
                <a:lnTo>
                  <a:pt x="143" y="952"/>
                </a:lnTo>
                <a:lnTo>
                  <a:pt x="144" y="952"/>
                </a:lnTo>
                <a:lnTo>
                  <a:pt x="145" y="951"/>
                </a:lnTo>
                <a:lnTo>
                  <a:pt x="145" y="950"/>
                </a:lnTo>
                <a:lnTo>
                  <a:pt x="145" y="951"/>
                </a:lnTo>
                <a:lnTo>
                  <a:pt x="146" y="951"/>
                </a:lnTo>
                <a:lnTo>
                  <a:pt x="149" y="950"/>
                </a:lnTo>
                <a:lnTo>
                  <a:pt x="150" y="950"/>
                </a:lnTo>
                <a:lnTo>
                  <a:pt x="152" y="950"/>
                </a:lnTo>
                <a:lnTo>
                  <a:pt x="153" y="950"/>
                </a:lnTo>
                <a:lnTo>
                  <a:pt x="155" y="949"/>
                </a:lnTo>
                <a:lnTo>
                  <a:pt x="155" y="948"/>
                </a:lnTo>
                <a:lnTo>
                  <a:pt x="154" y="948"/>
                </a:lnTo>
                <a:lnTo>
                  <a:pt x="154" y="947"/>
                </a:lnTo>
                <a:lnTo>
                  <a:pt x="155" y="947"/>
                </a:lnTo>
                <a:lnTo>
                  <a:pt x="155" y="948"/>
                </a:lnTo>
                <a:lnTo>
                  <a:pt x="155" y="949"/>
                </a:lnTo>
                <a:lnTo>
                  <a:pt x="156" y="949"/>
                </a:lnTo>
                <a:lnTo>
                  <a:pt x="157" y="949"/>
                </a:lnTo>
                <a:close/>
                <a:moveTo>
                  <a:pt x="139" y="805"/>
                </a:moveTo>
                <a:lnTo>
                  <a:pt x="140" y="808"/>
                </a:lnTo>
                <a:lnTo>
                  <a:pt x="139" y="807"/>
                </a:lnTo>
                <a:lnTo>
                  <a:pt x="139" y="805"/>
                </a:lnTo>
                <a:lnTo>
                  <a:pt x="138" y="805"/>
                </a:lnTo>
                <a:lnTo>
                  <a:pt x="138" y="803"/>
                </a:lnTo>
                <a:lnTo>
                  <a:pt x="139" y="805"/>
                </a:lnTo>
                <a:close/>
                <a:moveTo>
                  <a:pt x="101" y="797"/>
                </a:moveTo>
                <a:lnTo>
                  <a:pt x="100" y="799"/>
                </a:lnTo>
                <a:lnTo>
                  <a:pt x="98" y="800"/>
                </a:lnTo>
                <a:lnTo>
                  <a:pt x="98" y="802"/>
                </a:lnTo>
                <a:lnTo>
                  <a:pt x="98" y="803"/>
                </a:lnTo>
                <a:lnTo>
                  <a:pt x="98" y="805"/>
                </a:lnTo>
                <a:lnTo>
                  <a:pt x="98" y="806"/>
                </a:lnTo>
                <a:lnTo>
                  <a:pt x="98" y="807"/>
                </a:lnTo>
                <a:lnTo>
                  <a:pt x="98" y="808"/>
                </a:lnTo>
                <a:lnTo>
                  <a:pt x="98" y="809"/>
                </a:lnTo>
                <a:lnTo>
                  <a:pt x="97" y="809"/>
                </a:lnTo>
                <a:lnTo>
                  <a:pt x="97" y="810"/>
                </a:lnTo>
                <a:lnTo>
                  <a:pt x="97" y="811"/>
                </a:lnTo>
                <a:lnTo>
                  <a:pt x="96" y="811"/>
                </a:lnTo>
                <a:lnTo>
                  <a:pt x="96" y="813"/>
                </a:lnTo>
                <a:lnTo>
                  <a:pt x="95" y="814"/>
                </a:lnTo>
                <a:lnTo>
                  <a:pt x="93" y="814"/>
                </a:lnTo>
                <a:lnTo>
                  <a:pt x="92" y="813"/>
                </a:lnTo>
                <a:lnTo>
                  <a:pt x="91" y="813"/>
                </a:lnTo>
                <a:lnTo>
                  <a:pt x="89" y="813"/>
                </a:lnTo>
                <a:lnTo>
                  <a:pt x="89" y="814"/>
                </a:lnTo>
                <a:lnTo>
                  <a:pt x="88" y="815"/>
                </a:lnTo>
                <a:lnTo>
                  <a:pt x="87" y="815"/>
                </a:lnTo>
                <a:lnTo>
                  <a:pt x="86" y="815"/>
                </a:lnTo>
                <a:lnTo>
                  <a:pt x="85" y="815"/>
                </a:lnTo>
                <a:lnTo>
                  <a:pt x="84" y="814"/>
                </a:lnTo>
                <a:lnTo>
                  <a:pt x="84" y="813"/>
                </a:lnTo>
                <a:lnTo>
                  <a:pt x="84" y="811"/>
                </a:lnTo>
                <a:lnTo>
                  <a:pt x="85" y="810"/>
                </a:lnTo>
                <a:lnTo>
                  <a:pt x="85" y="809"/>
                </a:lnTo>
                <a:lnTo>
                  <a:pt x="84" y="808"/>
                </a:lnTo>
                <a:lnTo>
                  <a:pt x="83" y="808"/>
                </a:lnTo>
                <a:lnTo>
                  <a:pt x="81" y="808"/>
                </a:lnTo>
                <a:lnTo>
                  <a:pt x="83" y="807"/>
                </a:lnTo>
                <a:lnTo>
                  <a:pt x="81" y="806"/>
                </a:lnTo>
                <a:lnTo>
                  <a:pt x="80" y="806"/>
                </a:lnTo>
                <a:lnTo>
                  <a:pt x="79" y="805"/>
                </a:lnTo>
                <a:lnTo>
                  <a:pt x="79" y="803"/>
                </a:lnTo>
                <a:lnTo>
                  <a:pt x="80" y="802"/>
                </a:lnTo>
                <a:lnTo>
                  <a:pt x="80" y="801"/>
                </a:lnTo>
                <a:lnTo>
                  <a:pt x="81" y="800"/>
                </a:lnTo>
                <a:lnTo>
                  <a:pt x="83" y="800"/>
                </a:lnTo>
                <a:lnTo>
                  <a:pt x="84" y="799"/>
                </a:lnTo>
                <a:lnTo>
                  <a:pt x="86" y="799"/>
                </a:lnTo>
                <a:lnTo>
                  <a:pt x="87" y="799"/>
                </a:lnTo>
                <a:lnTo>
                  <a:pt x="87" y="800"/>
                </a:lnTo>
                <a:lnTo>
                  <a:pt x="87" y="801"/>
                </a:lnTo>
                <a:lnTo>
                  <a:pt x="87" y="802"/>
                </a:lnTo>
                <a:lnTo>
                  <a:pt x="88" y="803"/>
                </a:lnTo>
                <a:lnTo>
                  <a:pt x="89" y="803"/>
                </a:lnTo>
                <a:lnTo>
                  <a:pt x="89" y="802"/>
                </a:lnTo>
                <a:lnTo>
                  <a:pt x="91" y="802"/>
                </a:lnTo>
                <a:lnTo>
                  <a:pt x="91" y="801"/>
                </a:lnTo>
                <a:lnTo>
                  <a:pt x="91" y="800"/>
                </a:lnTo>
                <a:lnTo>
                  <a:pt x="91" y="799"/>
                </a:lnTo>
                <a:lnTo>
                  <a:pt x="92" y="799"/>
                </a:lnTo>
                <a:lnTo>
                  <a:pt x="93" y="799"/>
                </a:lnTo>
                <a:lnTo>
                  <a:pt x="94" y="799"/>
                </a:lnTo>
                <a:lnTo>
                  <a:pt x="95" y="798"/>
                </a:lnTo>
                <a:lnTo>
                  <a:pt x="97" y="797"/>
                </a:lnTo>
                <a:lnTo>
                  <a:pt x="98" y="795"/>
                </a:lnTo>
                <a:lnTo>
                  <a:pt x="100" y="795"/>
                </a:lnTo>
                <a:lnTo>
                  <a:pt x="101" y="797"/>
                </a:lnTo>
                <a:close/>
                <a:moveTo>
                  <a:pt x="115" y="791"/>
                </a:moveTo>
                <a:lnTo>
                  <a:pt x="115" y="792"/>
                </a:lnTo>
                <a:lnTo>
                  <a:pt x="114" y="792"/>
                </a:lnTo>
                <a:lnTo>
                  <a:pt x="113" y="791"/>
                </a:lnTo>
                <a:lnTo>
                  <a:pt x="112" y="791"/>
                </a:lnTo>
                <a:lnTo>
                  <a:pt x="111" y="790"/>
                </a:lnTo>
                <a:lnTo>
                  <a:pt x="112" y="789"/>
                </a:lnTo>
                <a:lnTo>
                  <a:pt x="112" y="788"/>
                </a:lnTo>
                <a:lnTo>
                  <a:pt x="113" y="788"/>
                </a:lnTo>
                <a:lnTo>
                  <a:pt x="113" y="786"/>
                </a:lnTo>
                <a:lnTo>
                  <a:pt x="114" y="786"/>
                </a:lnTo>
                <a:lnTo>
                  <a:pt x="114" y="788"/>
                </a:lnTo>
                <a:lnTo>
                  <a:pt x="114" y="789"/>
                </a:lnTo>
                <a:lnTo>
                  <a:pt x="115" y="791"/>
                </a:lnTo>
                <a:close/>
                <a:moveTo>
                  <a:pt x="117" y="778"/>
                </a:moveTo>
                <a:lnTo>
                  <a:pt x="118" y="778"/>
                </a:lnTo>
                <a:lnTo>
                  <a:pt x="119" y="778"/>
                </a:lnTo>
                <a:lnTo>
                  <a:pt x="119" y="780"/>
                </a:lnTo>
                <a:lnTo>
                  <a:pt x="118" y="781"/>
                </a:lnTo>
                <a:lnTo>
                  <a:pt x="115" y="782"/>
                </a:lnTo>
                <a:lnTo>
                  <a:pt x="114" y="783"/>
                </a:lnTo>
                <a:lnTo>
                  <a:pt x="113" y="781"/>
                </a:lnTo>
                <a:lnTo>
                  <a:pt x="114" y="777"/>
                </a:lnTo>
                <a:lnTo>
                  <a:pt x="117" y="778"/>
                </a:lnTo>
                <a:close/>
                <a:moveTo>
                  <a:pt x="109" y="777"/>
                </a:moveTo>
                <a:lnTo>
                  <a:pt x="107" y="777"/>
                </a:lnTo>
                <a:lnTo>
                  <a:pt x="107" y="776"/>
                </a:lnTo>
                <a:lnTo>
                  <a:pt x="109" y="776"/>
                </a:lnTo>
                <a:lnTo>
                  <a:pt x="109" y="777"/>
                </a:lnTo>
                <a:close/>
                <a:moveTo>
                  <a:pt x="133" y="793"/>
                </a:moveTo>
                <a:lnTo>
                  <a:pt x="136" y="795"/>
                </a:lnTo>
                <a:lnTo>
                  <a:pt x="136" y="797"/>
                </a:lnTo>
                <a:lnTo>
                  <a:pt x="136" y="798"/>
                </a:lnTo>
                <a:lnTo>
                  <a:pt x="136" y="800"/>
                </a:lnTo>
                <a:lnTo>
                  <a:pt x="136" y="801"/>
                </a:lnTo>
                <a:lnTo>
                  <a:pt x="135" y="801"/>
                </a:lnTo>
                <a:lnTo>
                  <a:pt x="135" y="802"/>
                </a:lnTo>
                <a:lnTo>
                  <a:pt x="133" y="801"/>
                </a:lnTo>
                <a:lnTo>
                  <a:pt x="132" y="801"/>
                </a:lnTo>
                <a:lnTo>
                  <a:pt x="131" y="800"/>
                </a:lnTo>
                <a:lnTo>
                  <a:pt x="130" y="800"/>
                </a:lnTo>
                <a:lnTo>
                  <a:pt x="129" y="799"/>
                </a:lnTo>
                <a:lnTo>
                  <a:pt x="128" y="799"/>
                </a:lnTo>
                <a:lnTo>
                  <a:pt x="127" y="798"/>
                </a:lnTo>
                <a:lnTo>
                  <a:pt x="127" y="797"/>
                </a:lnTo>
                <a:lnTo>
                  <a:pt x="126" y="797"/>
                </a:lnTo>
                <a:lnTo>
                  <a:pt x="126" y="798"/>
                </a:lnTo>
                <a:lnTo>
                  <a:pt x="126" y="799"/>
                </a:lnTo>
                <a:lnTo>
                  <a:pt x="126" y="800"/>
                </a:lnTo>
                <a:lnTo>
                  <a:pt x="126" y="801"/>
                </a:lnTo>
                <a:lnTo>
                  <a:pt x="127" y="802"/>
                </a:lnTo>
                <a:lnTo>
                  <a:pt x="129" y="806"/>
                </a:lnTo>
                <a:lnTo>
                  <a:pt x="131" y="808"/>
                </a:lnTo>
                <a:lnTo>
                  <a:pt x="133" y="809"/>
                </a:lnTo>
                <a:lnTo>
                  <a:pt x="135" y="809"/>
                </a:lnTo>
                <a:lnTo>
                  <a:pt x="135" y="810"/>
                </a:lnTo>
                <a:lnTo>
                  <a:pt x="136" y="810"/>
                </a:lnTo>
                <a:lnTo>
                  <a:pt x="137" y="810"/>
                </a:lnTo>
                <a:lnTo>
                  <a:pt x="138" y="810"/>
                </a:lnTo>
                <a:lnTo>
                  <a:pt x="138" y="811"/>
                </a:lnTo>
                <a:lnTo>
                  <a:pt x="139" y="811"/>
                </a:lnTo>
                <a:lnTo>
                  <a:pt x="140" y="811"/>
                </a:lnTo>
                <a:lnTo>
                  <a:pt x="141" y="813"/>
                </a:lnTo>
                <a:lnTo>
                  <a:pt x="141" y="814"/>
                </a:lnTo>
                <a:lnTo>
                  <a:pt x="141" y="815"/>
                </a:lnTo>
                <a:lnTo>
                  <a:pt x="141" y="816"/>
                </a:lnTo>
                <a:lnTo>
                  <a:pt x="141" y="817"/>
                </a:lnTo>
                <a:lnTo>
                  <a:pt x="141" y="818"/>
                </a:lnTo>
                <a:lnTo>
                  <a:pt x="141" y="819"/>
                </a:lnTo>
                <a:lnTo>
                  <a:pt x="144" y="818"/>
                </a:lnTo>
                <a:lnTo>
                  <a:pt x="143" y="819"/>
                </a:lnTo>
                <a:lnTo>
                  <a:pt x="141" y="819"/>
                </a:lnTo>
                <a:lnTo>
                  <a:pt x="141" y="820"/>
                </a:lnTo>
                <a:lnTo>
                  <a:pt x="141" y="822"/>
                </a:lnTo>
                <a:lnTo>
                  <a:pt x="140" y="823"/>
                </a:lnTo>
                <a:lnTo>
                  <a:pt x="139" y="824"/>
                </a:lnTo>
                <a:lnTo>
                  <a:pt x="138" y="824"/>
                </a:lnTo>
                <a:lnTo>
                  <a:pt x="136" y="824"/>
                </a:lnTo>
                <a:lnTo>
                  <a:pt x="133" y="824"/>
                </a:lnTo>
                <a:lnTo>
                  <a:pt x="132" y="824"/>
                </a:lnTo>
                <a:lnTo>
                  <a:pt x="131" y="824"/>
                </a:lnTo>
                <a:lnTo>
                  <a:pt x="130" y="824"/>
                </a:lnTo>
                <a:lnTo>
                  <a:pt x="130" y="823"/>
                </a:lnTo>
                <a:lnTo>
                  <a:pt x="129" y="823"/>
                </a:lnTo>
                <a:lnTo>
                  <a:pt x="129" y="822"/>
                </a:lnTo>
                <a:lnTo>
                  <a:pt x="128" y="819"/>
                </a:lnTo>
                <a:lnTo>
                  <a:pt x="128" y="818"/>
                </a:lnTo>
                <a:lnTo>
                  <a:pt x="128" y="817"/>
                </a:lnTo>
                <a:lnTo>
                  <a:pt x="127" y="816"/>
                </a:lnTo>
                <a:lnTo>
                  <a:pt x="126" y="814"/>
                </a:lnTo>
                <a:lnTo>
                  <a:pt x="124" y="813"/>
                </a:lnTo>
                <a:lnTo>
                  <a:pt x="123" y="811"/>
                </a:lnTo>
                <a:lnTo>
                  <a:pt x="122" y="810"/>
                </a:lnTo>
                <a:lnTo>
                  <a:pt x="121" y="810"/>
                </a:lnTo>
                <a:lnTo>
                  <a:pt x="120" y="810"/>
                </a:lnTo>
                <a:lnTo>
                  <a:pt x="119" y="810"/>
                </a:lnTo>
                <a:lnTo>
                  <a:pt x="119" y="811"/>
                </a:lnTo>
                <a:lnTo>
                  <a:pt x="119" y="813"/>
                </a:lnTo>
                <a:lnTo>
                  <a:pt x="120" y="814"/>
                </a:lnTo>
                <a:lnTo>
                  <a:pt x="120" y="815"/>
                </a:lnTo>
                <a:lnTo>
                  <a:pt x="121" y="815"/>
                </a:lnTo>
                <a:lnTo>
                  <a:pt x="122" y="816"/>
                </a:lnTo>
                <a:lnTo>
                  <a:pt x="123" y="818"/>
                </a:lnTo>
                <a:lnTo>
                  <a:pt x="123" y="819"/>
                </a:lnTo>
                <a:lnTo>
                  <a:pt x="123" y="820"/>
                </a:lnTo>
                <a:lnTo>
                  <a:pt x="123" y="822"/>
                </a:lnTo>
                <a:lnTo>
                  <a:pt x="122" y="822"/>
                </a:lnTo>
                <a:lnTo>
                  <a:pt x="121" y="822"/>
                </a:lnTo>
                <a:lnTo>
                  <a:pt x="120" y="820"/>
                </a:lnTo>
                <a:lnTo>
                  <a:pt x="119" y="820"/>
                </a:lnTo>
                <a:lnTo>
                  <a:pt x="119" y="819"/>
                </a:lnTo>
                <a:lnTo>
                  <a:pt x="118" y="819"/>
                </a:lnTo>
                <a:lnTo>
                  <a:pt x="118" y="818"/>
                </a:lnTo>
                <a:lnTo>
                  <a:pt x="117" y="818"/>
                </a:lnTo>
                <a:lnTo>
                  <a:pt x="115" y="817"/>
                </a:lnTo>
                <a:lnTo>
                  <a:pt x="112" y="817"/>
                </a:lnTo>
                <a:lnTo>
                  <a:pt x="110" y="817"/>
                </a:lnTo>
                <a:lnTo>
                  <a:pt x="109" y="817"/>
                </a:lnTo>
                <a:lnTo>
                  <a:pt x="107" y="817"/>
                </a:lnTo>
                <a:lnTo>
                  <a:pt x="106" y="817"/>
                </a:lnTo>
                <a:lnTo>
                  <a:pt x="105" y="817"/>
                </a:lnTo>
                <a:lnTo>
                  <a:pt x="105" y="816"/>
                </a:lnTo>
                <a:lnTo>
                  <a:pt x="105" y="815"/>
                </a:lnTo>
                <a:lnTo>
                  <a:pt x="106" y="814"/>
                </a:lnTo>
                <a:lnTo>
                  <a:pt x="106" y="813"/>
                </a:lnTo>
                <a:lnTo>
                  <a:pt x="107" y="813"/>
                </a:lnTo>
                <a:lnTo>
                  <a:pt x="109" y="813"/>
                </a:lnTo>
                <a:lnTo>
                  <a:pt x="110" y="811"/>
                </a:lnTo>
                <a:lnTo>
                  <a:pt x="111" y="809"/>
                </a:lnTo>
                <a:lnTo>
                  <a:pt x="113" y="808"/>
                </a:lnTo>
                <a:lnTo>
                  <a:pt x="114" y="806"/>
                </a:lnTo>
                <a:lnTo>
                  <a:pt x="114" y="805"/>
                </a:lnTo>
                <a:lnTo>
                  <a:pt x="115" y="802"/>
                </a:lnTo>
                <a:lnTo>
                  <a:pt x="117" y="800"/>
                </a:lnTo>
                <a:lnTo>
                  <a:pt x="114" y="800"/>
                </a:lnTo>
                <a:lnTo>
                  <a:pt x="117" y="798"/>
                </a:lnTo>
                <a:lnTo>
                  <a:pt x="119" y="794"/>
                </a:lnTo>
                <a:lnTo>
                  <a:pt x="128" y="771"/>
                </a:lnTo>
                <a:lnTo>
                  <a:pt x="130" y="768"/>
                </a:lnTo>
                <a:lnTo>
                  <a:pt x="133" y="767"/>
                </a:lnTo>
                <a:lnTo>
                  <a:pt x="136" y="768"/>
                </a:lnTo>
                <a:lnTo>
                  <a:pt x="137" y="769"/>
                </a:lnTo>
                <a:lnTo>
                  <a:pt x="136" y="771"/>
                </a:lnTo>
                <a:lnTo>
                  <a:pt x="137" y="771"/>
                </a:lnTo>
                <a:lnTo>
                  <a:pt x="138" y="773"/>
                </a:lnTo>
                <a:lnTo>
                  <a:pt x="139" y="774"/>
                </a:lnTo>
                <a:lnTo>
                  <a:pt x="139" y="775"/>
                </a:lnTo>
                <a:lnTo>
                  <a:pt x="139" y="776"/>
                </a:lnTo>
                <a:lnTo>
                  <a:pt x="139" y="777"/>
                </a:lnTo>
                <a:lnTo>
                  <a:pt x="139" y="778"/>
                </a:lnTo>
                <a:lnTo>
                  <a:pt x="138" y="778"/>
                </a:lnTo>
                <a:lnTo>
                  <a:pt x="137" y="780"/>
                </a:lnTo>
                <a:lnTo>
                  <a:pt x="137" y="781"/>
                </a:lnTo>
                <a:lnTo>
                  <a:pt x="133" y="782"/>
                </a:lnTo>
                <a:lnTo>
                  <a:pt x="132" y="782"/>
                </a:lnTo>
                <a:lnTo>
                  <a:pt x="131" y="783"/>
                </a:lnTo>
                <a:lnTo>
                  <a:pt x="130" y="784"/>
                </a:lnTo>
                <a:lnTo>
                  <a:pt x="130" y="785"/>
                </a:lnTo>
                <a:lnTo>
                  <a:pt x="130" y="786"/>
                </a:lnTo>
                <a:lnTo>
                  <a:pt x="130" y="788"/>
                </a:lnTo>
                <a:lnTo>
                  <a:pt x="130" y="789"/>
                </a:lnTo>
                <a:lnTo>
                  <a:pt x="131" y="789"/>
                </a:lnTo>
                <a:lnTo>
                  <a:pt x="131" y="791"/>
                </a:lnTo>
                <a:lnTo>
                  <a:pt x="133" y="793"/>
                </a:lnTo>
                <a:close/>
                <a:moveTo>
                  <a:pt x="542" y="0"/>
                </a:moveTo>
                <a:lnTo>
                  <a:pt x="542" y="5"/>
                </a:lnTo>
                <a:lnTo>
                  <a:pt x="538" y="5"/>
                </a:lnTo>
                <a:lnTo>
                  <a:pt x="538" y="6"/>
                </a:lnTo>
                <a:lnTo>
                  <a:pt x="538" y="7"/>
                </a:lnTo>
                <a:lnTo>
                  <a:pt x="540" y="7"/>
                </a:lnTo>
                <a:lnTo>
                  <a:pt x="541" y="7"/>
                </a:lnTo>
                <a:lnTo>
                  <a:pt x="543" y="7"/>
                </a:lnTo>
                <a:lnTo>
                  <a:pt x="543" y="8"/>
                </a:lnTo>
                <a:lnTo>
                  <a:pt x="543" y="10"/>
                </a:lnTo>
                <a:lnTo>
                  <a:pt x="543" y="11"/>
                </a:lnTo>
                <a:lnTo>
                  <a:pt x="543" y="13"/>
                </a:lnTo>
                <a:lnTo>
                  <a:pt x="546" y="13"/>
                </a:lnTo>
                <a:lnTo>
                  <a:pt x="546" y="16"/>
                </a:lnTo>
                <a:lnTo>
                  <a:pt x="546" y="18"/>
                </a:lnTo>
                <a:lnTo>
                  <a:pt x="546" y="19"/>
                </a:lnTo>
                <a:lnTo>
                  <a:pt x="546" y="24"/>
                </a:lnTo>
                <a:lnTo>
                  <a:pt x="546" y="25"/>
                </a:lnTo>
                <a:lnTo>
                  <a:pt x="546" y="27"/>
                </a:lnTo>
                <a:lnTo>
                  <a:pt x="546" y="28"/>
                </a:lnTo>
                <a:lnTo>
                  <a:pt x="546" y="30"/>
                </a:lnTo>
                <a:lnTo>
                  <a:pt x="554" y="30"/>
                </a:lnTo>
                <a:lnTo>
                  <a:pt x="555" y="30"/>
                </a:lnTo>
                <a:lnTo>
                  <a:pt x="555" y="24"/>
                </a:lnTo>
                <a:lnTo>
                  <a:pt x="555" y="22"/>
                </a:lnTo>
                <a:lnTo>
                  <a:pt x="555" y="21"/>
                </a:lnTo>
                <a:lnTo>
                  <a:pt x="557" y="21"/>
                </a:lnTo>
                <a:lnTo>
                  <a:pt x="560" y="21"/>
                </a:lnTo>
                <a:lnTo>
                  <a:pt x="563" y="21"/>
                </a:lnTo>
                <a:lnTo>
                  <a:pt x="563" y="18"/>
                </a:lnTo>
                <a:lnTo>
                  <a:pt x="563" y="12"/>
                </a:lnTo>
                <a:lnTo>
                  <a:pt x="569" y="13"/>
                </a:lnTo>
                <a:lnTo>
                  <a:pt x="571" y="13"/>
                </a:lnTo>
                <a:lnTo>
                  <a:pt x="572" y="13"/>
                </a:lnTo>
                <a:lnTo>
                  <a:pt x="573" y="13"/>
                </a:lnTo>
                <a:lnTo>
                  <a:pt x="576" y="13"/>
                </a:lnTo>
                <a:lnTo>
                  <a:pt x="577" y="13"/>
                </a:lnTo>
                <a:lnTo>
                  <a:pt x="581" y="13"/>
                </a:lnTo>
                <a:lnTo>
                  <a:pt x="594" y="13"/>
                </a:lnTo>
                <a:lnTo>
                  <a:pt x="598" y="13"/>
                </a:lnTo>
                <a:lnTo>
                  <a:pt x="598" y="21"/>
                </a:lnTo>
                <a:lnTo>
                  <a:pt x="615" y="21"/>
                </a:lnTo>
                <a:lnTo>
                  <a:pt x="633" y="21"/>
                </a:lnTo>
                <a:lnTo>
                  <a:pt x="632" y="29"/>
                </a:lnTo>
                <a:lnTo>
                  <a:pt x="632" y="46"/>
                </a:lnTo>
                <a:lnTo>
                  <a:pt x="632" y="50"/>
                </a:lnTo>
                <a:lnTo>
                  <a:pt x="632" y="55"/>
                </a:lnTo>
                <a:lnTo>
                  <a:pt x="633" y="55"/>
                </a:lnTo>
                <a:lnTo>
                  <a:pt x="637" y="55"/>
                </a:lnTo>
                <a:lnTo>
                  <a:pt x="638" y="55"/>
                </a:lnTo>
                <a:lnTo>
                  <a:pt x="640" y="55"/>
                </a:lnTo>
                <a:lnTo>
                  <a:pt x="640" y="54"/>
                </a:lnTo>
                <a:lnTo>
                  <a:pt x="641" y="50"/>
                </a:lnTo>
                <a:lnTo>
                  <a:pt x="645" y="50"/>
                </a:lnTo>
                <a:lnTo>
                  <a:pt x="646" y="49"/>
                </a:lnTo>
                <a:lnTo>
                  <a:pt x="648" y="49"/>
                </a:lnTo>
                <a:lnTo>
                  <a:pt x="649" y="49"/>
                </a:lnTo>
                <a:lnTo>
                  <a:pt x="649" y="48"/>
                </a:lnTo>
                <a:lnTo>
                  <a:pt x="649" y="47"/>
                </a:lnTo>
                <a:lnTo>
                  <a:pt x="649" y="46"/>
                </a:lnTo>
                <a:lnTo>
                  <a:pt x="649" y="38"/>
                </a:lnTo>
                <a:lnTo>
                  <a:pt x="649" y="37"/>
                </a:lnTo>
                <a:lnTo>
                  <a:pt x="659" y="37"/>
                </a:lnTo>
                <a:lnTo>
                  <a:pt x="662" y="37"/>
                </a:lnTo>
                <a:lnTo>
                  <a:pt x="674" y="37"/>
                </a:lnTo>
                <a:lnTo>
                  <a:pt x="676" y="37"/>
                </a:lnTo>
                <a:lnTo>
                  <a:pt x="676" y="46"/>
                </a:lnTo>
                <a:lnTo>
                  <a:pt x="695" y="46"/>
                </a:lnTo>
                <a:lnTo>
                  <a:pt x="695" y="48"/>
                </a:lnTo>
                <a:lnTo>
                  <a:pt x="695" y="49"/>
                </a:lnTo>
                <a:lnTo>
                  <a:pt x="695" y="52"/>
                </a:lnTo>
                <a:lnTo>
                  <a:pt x="695" y="53"/>
                </a:lnTo>
                <a:lnTo>
                  <a:pt x="695" y="55"/>
                </a:lnTo>
                <a:lnTo>
                  <a:pt x="710" y="55"/>
                </a:lnTo>
                <a:lnTo>
                  <a:pt x="721" y="55"/>
                </a:lnTo>
                <a:lnTo>
                  <a:pt x="722" y="55"/>
                </a:lnTo>
                <a:lnTo>
                  <a:pt x="726" y="55"/>
                </a:lnTo>
                <a:lnTo>
                  <a:pt x="733" y="55"/>
                </a:lnTo>
                <a:lnTo>
                  <a:pt x="736" y="55"/>
                </a:lnTo>
                <a:lnTo>
                  <a:pt x="740" y="55"/>
                </a:lnTo>
                <a:lnTo>
                  <a:pt x="742" y="55"/>
                </a:lnTo>
                <a:lnTo>
                  <a:pt x="748" y="55"/>
                </a:lnTo>
                <a:lnTo>
                  <a:pt x="748" y="58"/>
                </a:lnTo>
                <a:lnTo>
                  <a:pt x="748" y="65"/>
                </a:lnTo>
                <a:lnTo>
                  <a:pt x="748" y="66"/>
                </a:lnTo>
                <a:lnTo>
                  <a:pt x="748" y="71"/>
                </a:lnTo>
                <a:lnTo>
                  <a:pt x="748" y="73"/>
                </a:lnTo>
                <a:lnTo>
                  <a:pt x="730" y="73"/>
                </a:lnTo>
                <a:lnTo>
                  <a:pt x="731" y="81"/>
                </a:lnTo>
                <a:lnTo>
                  <a:pt x="731" y="82"/>
                </a:lnTo>
                <a:lnTo>
                  <a:pt x="722" y="82"/>
                </a:lnTo>
                <a:lnTo>
                  <a:pt x="716" y="82"/>
                </a:lnTo>
                <a:lnTo>
                  <a:pt x="702" y="81"/>
                </a:lnTo>
                <a:lnTo>
                  <a:pt x="685" y="81"/>
                </a:lnTo>
                <a:lnTo>
                  <a:pt x="667" y="81"/>
                </a:lnTo>
                <a:lnTo>
                  <a:pt x="667" y="78"/>
                </a:lnTo>
                <a:lnTo>
                  <a:pt x="666" y="75"/>
                </a:lnTo>
                <a:lnTo>
                  <a:pt x="666" y="73"/>
                </a:lnTo>
                <a:lnTo>
                  <a:pt x="669" y="73"/>
                </a:lnTo>
                <a:lnTo>
                  <a:pt x="669" y="64"/>
                </a:lnTo>
                <a:lnTo>
                  <a:pt x="667" y="64"/>
                </a:lnTo>
                <a:lnTo>
                  <a:pt x="666" y="64"/>
                </a:lnTo>
                <a:lnTo>
                  <a:pt x="666" y="63"/>
                </a:lnTo>
                <a:lnTo>
                  <a:pt x="666" y="61"/>
                </a:lnTo>
                <a:lnTo>
                  <a:pt x="666" y="60"/>
                </a:lnTo>
                <a:lnTo>
                  <a:pt x="666" y="56"/>
                </a:lnTo>
                <a:lnTo>
                  <a:pt x="666" y="52"/>
                </a:lnTo>
                <a:lnTo>
                  <a:pt x="666" y="50"/>
                </a:lnTo>
                <a:lnTo>
                  <a:pt x="666" y="46"/>
                </a:lnTo>
                <a:lnTo>
                  <a:pt x="658" y="46"/>
                </a:lnTo>
                <a:lnTo>
                  <a:pt x="658" y="50"/>
                </a:lnTo>
                <a:lnTo>
                  <a:pt x="658" y="56"/>
                </a:lnTo>
                <a:lnTo>
                  <a:pt x="658" y="58"/>
                </a:lnTo>
                <a:lnTo>
                  <a:pt x="658" y="62"/>
                </a:lnTo>
                <a:lnTo>
                  <a:pt x="658" y="63"/>
                </a:lnTo>
                <a:lnTo>
                  <a:pt x="656" y="63"/>
                </a:lnTo>
                <a:lnTo>
                  <a:pt x="652" y="63"/>
                </a:lnTo>
                <a:lnTo>
                  <a:pt x="649" y="63"/>
                </a:lnTo>
                <a:lnTo>
                  <a:pt x="649" y="64"/>
                </a:lnTo>
                <a:lnTo>
                  <a:pt x="649" y="66"/>
                </a:lnTo>
                <a:lnTo>
                  <a:pt x="649" y="67"/>
                </a:lnTo>
                <a:lnTo>
                  <a:pt x="650" y="67"/>
                </a:lnTo>
                <a:lnTo>
                  <a:pt x="652" y="67"/>
                </a:lnTo>
                <a:lnTo>
                  <a:pt x="652" y="72"/>
                </a:lnTo>
                <a:lnTo>
                  <a:pt x="650" y="72"/>
                </a:lnTo>
                <a:lnTo>
                  <a:pt x="650" y="75"/>
                </a:lnTo>
                <a:lnTo>
                  <a:pt x="649" y="75"/>
                </a:lnTo>
                <a:lnTo>
                  <a:pt x="644" y="75"/>
                </a:lnTo>
                <a:lnTo>
                  <a:pt x="645" y="79"/>
                </a:lnTo>
                <a:lnTo>
                  <a:pt x="645" y="81"/>
                </a:lnTo>
                <a:lnTo>
                  <a:pt x="630" y="81"/>
                </a:lnTo>
                <a:lnTo>
                  <a:pt x="626" y="81"/>
                </a:lnTo>
                <a:lnTo>
                  <a:pt x="616" y="81"/>
                </a:lnTo>
                <a:lnTo>
                  <a:pt x="616" y="82"/>
                </a:lnTo>
                <a:lnTo>
                  <a:pt x="616" y="87"/>
                </a:lnTo>
                <a:lnTo>
                  <a:pt x="616" y="89"/>
                </a:lnTo>
                <a:lnTo>
                  <a:pt x="616" y="92"/>
                </a:lnTo>
                <a:lnTo>
                  <a:pt x="616" y="94"/>
                </a:lnTo>
                <a:lnTo>
                  <a:pt x="615" y="94"/>
                </a:lnTo>
                <a:lnTo>
                  <a:pt x="615" y="92"/>
                </a:lnTo>
                <a:lnTo>
                  <a:pt x="614" y="92"/>
                </a:lnTo>
                <a:lnTo>
                  <a:pt x="611" y="91"/>
                </a:lnTo>
                <a:lnTo>
                  <a:pt x="611" y="92"/>
                </a:lnTo>
                <a:lnTo>
                  <a:pt x="611" y="94"/>
                </a:lnTo>
                <a:lnTo>
                  <a:pt x="610" y="94"/>
                </a:lnTo>
                <a:lnTo>
                  <a:pt x="609" y="94"/>
                </a:lnTo>
                <a:lnTo>
                  <a:pt x="606" y="96"/>
                </a:lnTo>
                <a:lnTo>
                  <a:pt x="605" y="96"/>
                </a:lnTo>
                <a:lnTo>
                  <a:pt x="605" y="97"/>
                </a:lnTo>
                <a:lnTo>
                  <a:pt x="604" y="97"/>
                </a:lnTo>
                <a:lnTo>
                  <a:pt x="603" y="97"/>
                </a:lnTo>
                <a:lnTo>
                  <a:pt x="602" y="97"/>
                </a:lnTo>
                <a:lnTo>
                  <a:pt x="601" y="95"/>
                </a:lnTo>
                <a:lnTo>
                  <a:pt x="600" y="95"/>
                </a:lnTo>
                <a:lnTo>
                  <a:pt x="600" y="106"/>
                </a:lnTo>
                <a:lnTo>
                  <a:pt x="597" y="106"/>
                </a:lnTo>
                <a:lnTo>
                  <a:pt x="584" y="106"/>
                </a:lnTo>
                <a:lnTo>
                  <a:pt x="584" y="103"/>
                </a:lnTo>
                <a:lnTo>
                  <a:pt x="583" y="98"/>
                </a:lnTo>
                <a:lnTo>
                  <a:pt x="577" y="98"/>
                </a:lnTo>
                <a:lnTo>
                  <a:pt x="576" y="98"/>
                </a:lnTo>
                <a:lnTo>
                  <a:pt x="575" y="98"/>
                </a:lnTo>
                <a:lnTo>
                  <a:pt x="572" y="98"/>
                </a:lnTo>
                <a:lnTo>
                  <a:pt x="570" y="98"/>
                </a:lnTo>
                <a:lnTo>
                  <a:pt x="566" y="98"/>
                </a:lnTo>
                <a:lnTo>
                  <a:pt x="562" y="98"/>
                </a:lnTo>
                <a:lnTo>
                  <a:pt x="553" y="98"/>
                </a:lnTo>
                <a:lnTo>
                  <a:pt x="551" y="98"/>
                </a:lnTo>
                <a:lnTo>
                  <a:pt x="531" y="98"/>
                </a:lnTo>
                <a:lnTo>
                  <a:pt x="524" y="98"/>
                </a:lnTo>
                <a:lnTo>
                  <a:pt x="523" y="113"/>
                </a:lnTo>
                <a:lnTo>
                  <a:pt x="523" y="114"/>
                </a:lnTo>
                <a:lnTo>
                  <a:pt x="519" y="114"/>
                </a:lnTo>
                <a:lnTo>
                  <a:pt x="515" y="114"/>
                </a:lnTo>
                <a:lnTo>
                  <a:pt x="514" y="114"/>
                </a:lnTo>
                <a:lnTo>
                  <a:pt x="502" y="115"/>
                </a:lnTo>
                <a:lnTo>
                  <a:pt x="501" y="115"/>
                </a:lnTo>
                <a:lnTo>
                  <a:pt x="502" y="116"/>
                </a:lnTo>
                <a:lnTo>
                  <a:pt x="501" y="116"/>
                </a:lnTo>
                <a:lnTo>
                  <a:pt x="501" y="117"/>
                </a:lnTo>
                <a:lnTo>
                  <a:pt x="501" y="119"/>
                </a:lnTo>
                <a:lnTo>
                  <a:pt x="502" y="120"/>
                </a:lnTo>
                <a:lnTo>
                  <a:pt x="503" y="121"/>
                </a:lnTo>
                <a:lnTo>
                  <a:pt x="503" y="122"/>
                </a:lnTo>
                <a:lnTo>
                  <a:pt x="504" y="123"/>
                </a:lnTo>
                <a:lnTo>
                  <a:pt x="506" y="123"/>
                </a:lnTo>
                <a:lnTo>
                  <a:pt x="510" y="123"/>
                </a:lnTo>
                <a:lnTo>
                  <a:pt x="511" y="124"/>
                </a:lnTo>
                <a:lnTo>
                  <a:pt x="512" y="125"/>
                </a:lnTo>
                <a:lnTo>
                  <a:pt x="515" y="125"/>
                </a:lnTo>
                <a:lnTo>
                  <a:pt x="515" y="128"/>
                </a:lnTo>
                <a:lnTo>
                  <a:pt x="515" y="129"/>
                </a:lnTo>
                <a:lnTo>
                  <a:pt x="515" y="130"/>
                </a:lnTo>
                <a:lnTo>
                  <a:pt x="514" y="130"/>
                </a:lnTo>
                <a:lnTo>
                  <a:pt x="511" y="130"/>
                </a:lnTo>
                <a:lnTo>
                  <a:pt x="512" y="131"/>
                </a:lnTo>
                <a:lnTo>
                  <a:pt x="512" y="132"/>
                </a:lnTo>
                <a:lnTo>
                  <a:pt x="511" y="132"/>
                </a:lnTo>
                <a:lnTo>
                  <a:pt x="510" y="132"/>
                </a:lnTo>
                <a:lnTo>
                  <a:pt x="509" y="133"/>
                </a:lnTo>
                <a:lnTo>
                  <a:pt x="509" y="135"/>
                </a:lnTo>
                <a:lnTo>
                  <a:pt x="509" y="136"/>
                </a:lnTo>
                <a:lnTo>
                  <a:pt x="508" y="136"/>
                </a:lnTo>
                <a:lnTo>
                  <a:pt x="507" y="136"/>
                </a:lnTo>
                <a:lnTo>
                  <a:pt x="506" y="136"/>
                </a:lnTo>
                <a:lnTo>
                  <a:pt x="506" y="137"/>
                </a:lnTo>
                <a:lnTo>
                  <a:pt x="504" y="137"/>
                </a:lnTo>
                <a:lnTo>
                  <a:pt x="502" y="139"/>
                </a:lnTo>
                <a:lnTo>
                  <a:pt x="502" y="140"/>
                </a:lnTo>
                <a:lnTo>
                  <a:pt x="501" y="140"/>
                </a:lnTo>
                <a:lnTo>
                  <a:pt x="501" y="141"/>
                </a:lnTo>
                <a:lnTo>
                  <a:pt x="500" y="142"/>
                </a:lnTo>
                <a:lnTo>
                  <a:pt x="501" y="142"/>
                </a:lnTo>
                <a:lnTo>
                  <a:pt x="500" y="142"/>
                </a:lnTo>
                <a:lnTo>
                  <a:pt x="500" y="144"/>
                </a:lnTo>
                <a:lnTo>
                  <a:pt x="501" y="145"/>
                </a:lnTo>
                <a:lnTo>
                  <a:pt x="500" y="145"/>
                </a:lnTo>
                <a:lnTo>
                  <a:pt x="501" y="146"/>
                </a:lnTo>
                <a:lnTo>
                  <a:pt x="501" y="147"/>
                </a:lnTo>
                <a:lnTo>
                  <a:pt x="500" y="147"/>
                </a:lnTo>
                <a:lnTo>
                  <a:pt x="500" y="148"/>
                </a:lnTo>
                <a:lnTo>
                  <a:pt x="499" y="148"/>
                </a:lnTo>
                <a:lnTo>
                  <a:pt x="499" y="149"/>
                </a:lnTo>
                <a:lnTo>
                  <a:pt x="499" y="148"/>
                </a:lnTo>
                <a:lnTo>
                  <a:pt x="498" y="148"/>
                </a:lnTo>
                <a:lnTo>
                  <a:pt x="498" y="147"/>
                </a:lnTo>
                <a:lnTo>
                  <a:pt x="498" y="146"/>
                </a:lnTo>
                <a:lnTo>
                  <a:pt x="497" y="146"/>
                </a:lnTo>
                <a:lnTo>
                  <a:pt x="497" y="145"/>
                </a:lnTo>
                <a:lnTo>
                  <a:pt x="495" y="145"/>
                </a:lnTo>
                <a:lnTo>
                  <a:pt x="494" y="145"/>
                </a:lnTo>
                <a:lnTo>
                  <a:pt x="494" y="144"/>
                </a:lnTo>
                <a:lnTo>
                  <a:pt x="493" y="144"/>
                </a:lnTo>
                <a:lnTo>
                  <a:pt x="492" y="144"/>
                </a:lnTo>
                <a:lnTo>
                  <a:pt x="491" y="145"/>
                </a:lnTo>
                <a:lnTo>
                  <a:pt x="490" y="145"/>
                </a:lnTo>
                <a:lnTo>
                  <a:pt x="490" y="146"/>
                </a:lnTo>
                <a:lnTo>
                  <a:pt x="490" y="147"/>
                </a:lnTo>
                <a:lnTo>
                  <a:pt x="490" y="148"/>
                </a:lnTo>
                <a:lnTo>
                  <a:pt x="491" y="148"/>
                </a:lnTo>
                <a:lnTo>
                  <a:pt x="490" y="148"/>
                </a:lnTo>
                <a:lnTo>
                  <a:pt x="490" y="149"/>
                </a:lnTo>
                <a:lnTo>
                  <a:pt x="489" y="150"/>
                </a:lnTo>
                <a:lnTo>
                  <a:pt x="488" y="152"/>
                </a:lnTo>
                <a:lnTo>
                  <a:pt x="488" y="153"/>
                </a:lnTo>
                <a:lnTo>
                  <a:pt x="485" y="153"/>
                </a:lnTo>
                <a:lnTo>
                  <a:pt x="484" y="154"/>
                </a:lnTo>
                <a:lnTo>
                  <a:pt x="484" y="155"/>
                </a:lnTo>
                <a:lnTo>
                  <a:pt x="484" y="156"/>
                </a:lnTo>
                <a:lnTo>
                  <a:pt x="484" y="157"/>
                </a:lnTo>
                <a:lnTo>
                  <a:pt x="485" y="157"/>
                </a:lnTo>
                <a:lnTo>
                  <a:pt x="485" y="159"/>
                </a:lnTo>
                <a:lnTo>
                  <a:pt x="485" y="161"/>
                </a:lnTo>
                <a:lnTo>
                  <a:pt x="485" y="159"/>
                </a:lnTo>
                <a:lnTo>
                  <a:pt x="485" y="161"/>
                </a:lnTo>
                <a:lnTo>
                  <a:pt x="484" y="161"/>
                </a:lnTo>
                <a:lnTo>
                  <a:pt x="484" y="162"/>
                </a:lnTo>
                <a:lnTo>
                  <a:pt x="484" y="163"/>
                </a:lnTo>
                <a:lnTo>
                  <a:pt x="484" y="164"/>
                </a:lnTo>
                <a:lnTo>
                  <a:pt x="484" y="165"/>
                </a:lnTo>
                <a:lnTo>
                  <a:pt x="483" y="165"/>
                </a:lnTo>
                <a:lnTo>
                  <a:pt x="482" y="166"/>
                </a:lnTo>
                <a:lnTo>
                  <a:pt x="482" y="167"/>
                </a:lnTo>
                <a:lnTo>
                  <a:pt x="478" y="167"/>
                </a:lnTo>
                <a:lnTo>
                  <a:pt x="478" y="169"/>
                </a:lnTo>
                <a:lnTo>
                  <a:pt x="477" y="170"/>
                </a:lnTo>
                <a:lnTo>
                  <a:pt x="475" y="175"/>
                </a:lnTo>
                <a:lnTo>
                  <a:pt x="472" y="183"/>
                </a:lnTo>
                <a:lnTo>
                  <a:pt x="469" y="187"/>
                </a:lnTo>
                <a:lnTo>
                  <a:pt x="469" y="188"/>
                </a:lnTo>
                <a:lnTo>
                  <a:pt x="468" y="189"/>
                </a:lnTo>
                <a:lnTo>
                  <a:pt x="467" y="192"/>
                </a:lnTo>
                <a:lnTo>
                  <a:pt x="467" y="194"/>
                </a:lnTo>
                <a:lnTo>
                  <a:pt x="466" y="194"/>
                </a:lnTo>
                <a:lnTo>
                  <a:pt x="466" y="195"/>
                </a:lnTo>
                <a:lnTo>
                  <a:pt x="458" y="212"/>
                </a:lnTo>
                <a:lnTo>
                  <a:pt x="457" y="213"/>
                </a:lnTo>
                <a:lnTo>
                  <a:pt x="457" y="215"/>
                </a:lnTo>
                <a:lnTo>
                  <a:pt x="456" y="215"/>
                </a:lnTo>
                <a:lnTo>
                  <a:pt x="456" y="216"/>
                </a:lnTo>
                <a:lnTo>
                  <a:pt x="456" y="219"/>
                </a:lnTo>
                <a:lnTo>
                  <a:pt x="456" y="220"/>
                </a:lnTo>
                <a:lnTo>
                  <a:pt x="455" y="221"/>
                </a:lnTo>
                <a:lnTo>
                  <a:pt x="455" y="222"/>
                </a:lnTo>
                <a:lnTo>
                  <a:pt x="455" y="224"/>
                </a:lnTo>
                <a:lnTo>
                  <a:pt x="454" y="225"/>
                </a:lnTo>
                <a:lnTo>
                  <a:pt x="454" y="226"/>
                </a:lnTo>
                <a:lnTo>
                  <a:pt x="454" y="228"/>
                </a:lnTo>
                <a:lnTo>
                  <a:pt x="452" y="233"/>
                </a:lnTo>
                <a:lnTo>
                  <a:pt x="452" y="234"/>
                </a:lnTo>
                <a:lnTo>
                  <a:pt x="450" y="241"/>
                </a:lnTo>
                <a:lnTo>
                  <a:pt x="450" y="242"/>
                </a:lnTo>
                <a:lnTo>
                  <a:pt x="450" y="245"/>
                </a:lnTo>
                <a:lnTo>
                  <a:pt x="449" y="248"/>
                </a:lnTo>
                <a:lnTo>
                  <a:pt x="449" y="249"/>
                </a:lnTo>
                <a:lnTo>
                  <a:pt x="448" y="254"/>
                </a:lnTo>
                <a:lnTo>
                  <a:pt x="448" y="255"/>
                </a:lnTo>
                <a:lnTo>
                  <a:pt x="448" y="256"/>
                </a:lnTo>
                <a:lnTo>
                  <a:pt x="447" y="257"/>
                </a:lnTo>
                <a:lnTo>
                  <a:pt x="447" y="258"/>
                </a:lnTo>
                <a:lnTo>
                  <a:pt x="446" y="262"/>
                </a:lnTo>
                <a:lnTo>
                  <a:pt x="446" y="264"/>
                </a:lnTo>
                <a:lnTo>
                  <a:pt x="445" y="267"/>
                </a:lnTo>
                <a:lnTo>
                  <a:pt x="445" y="269"/>
                </a:lnTo>
                <a:lnTo>
                  <a:pt x="445" y="271"/>
                </a:lnTo>
                <a:lnTo>
                  <a:pt x="443" y="272"/>
                </a:lnTo>
                <a:lnTo>
                  <a:pt x="443" y="274"/>
                </a:lnTo>
                <a:lnTo>
                  <a:pt x="441" y="284"/>
                </a:lnTo>
                <a:lnTo>
                  <a:pt x="440" y="284"/>
                </a:lnTo>
                <a:lnTo>
                  <a:pt x="438" y="283"/>
                </a:lnTo>
                <a:lnTo>
                  <a:pt x="437" y="284"/>
                </a:lnTo>
                <a:lnTo>
                  <a:pt x="437" y="286"/>
                </a:lnTo>
                <a:lnTo>
                  <a:pt x="437" y="288"/>
                </a:lnTo>
                <a:lnTo>
                  <a:pt x="435" y="288"/>
                </a:lnTo>
                <a:lnTo>
                  <a:pt x="429" y="288"/>
                </a:lnTo>
                <a:lnTo>
                  <a:pt x="429" y="289"/>
                </a:lnTo>
                <a:lnTo>
                  <a:pt x="429" y="292"/>
                </a:lnTo>
                <a:lnTo>
                  <a:pt x="429" y="301"/>
                </a:lnTo>
                <a:lnTo>
                  <a:pt x="429" y="304"/>
                </a:lnTo>
                <a:lnTo>
                  <a:pt x="429" y="307"/>
                </a:lnTo>
                <a:lnTo>
                  <a:pt x="429" y="308"/>
                </a:lnTo>
                <a:lnTo>
                  <a:pt x="429" y="312"/>
                </a:lnTo>
                <a:lnTo>
                  <a:pt x="429" y="313"/>
                </a:lnTo>
                <a:lnTo>
                  <a:pt x="429" y="314"/>
                </a:lnTo>
                <a:lnTo>
                  <a:pt x="429" y="320"/>
                </a:lnTo>
                <a:lnTo>
                  <a:pt x="429" y="321"/>
                </a:lnTo>
                <a:lnTo>
                  <a:pt x="428" y="330"/>
                </a:lnTo>
                <a:lnTo>
                  <a:pt x="428" y="338"/>
                </a:lnTo>
                <a:lnTo>
                  <a:pt x="428" y="340"/>
                </a:lnTo>
                <a:lnTo>
                  <a:pt x="428" y="347"/>
                </a:lnTo>
                <a:lnTo>
                  <a:pt x="428" y="354"/>
                </a:lnTo>
                <a:lnTo>
                  <a:pt x="428" y="356"/>
                </a:lnTo>
                <a:lnTo>
                  <a:pt x="426" y="356"/>
                </a:lnTo>
                <a:lnTo>
                  <a:pt x="424" y="356"/>
                </a:lnTo>
                <a:lnTo>
                  <a:pt x="423" y="356"/>
                </a:lnTo>
                <a:lnTo>
                  <a:pt x="419" y="356"/>
                </a:lnTo>
                <a:lnTo>
                  <a:pt x="412" y="356"/>
                </a:lnTo>
                <a:lnTo>
                  <a:pt x="405" y="356"/>
                </a:lnTo>
                <a:lnTo>
                  <a:pt x="394" y="356"/>
                </a:lnTo>
                <a:lnTo>
                  <a:pt x="394" y="357"/>
                </a:lnTo>
                <a:lnTo>
                  <a:pt x="394" y="361"/>
                </a:lnTo>
                <a:lnTo>
                  <a:pt x="394" y="362"/>
                </a:lnTo>
                <a:lnTo>
                  <a:pt x="394" y="365"/>
                </a:lnTo>
                <a:lnTo>
                  <a:pt x="394" y="367"/>
                </a:lnTo>
                <a:lnTo>
                  <a:pt x="394" y="373"/>
                </a:lnTo>
                <a:lnTo>
                  <a:pt x="394" y="374"/>
                </a:lnTo>
                <a:lnTo>
                  <a:pt x="394" y="388"/>
                </a:lnTo>
                <a:lnTo>
                  <a:pt x="394" y="389"/>
                </a:lnTo>
                <a:lnTo>
                  <a:pt x="394" y="391"/>
                </a:lnTo>
                <a:lnTo>
                  <a:pt x="404" y="391"/>
                </a:lnTo>
                <a:lnTo>
                  <a:pt x="411" y="391"/>
                </a:lnTo>
                <a:lnTo>
                  <a:pt x="411" y="393"/>
                </a:lnTo>
                <a:lnTo>
                  <a:pt x="411" y="396"/>
                </a:lnTo>
                <a:lnTo>
                  <a:pt x="411" y="397"/>
                </a:lnTo>
                <a:lnTo>
                  <a:pt x="411" y="400"/>
                </a:lnTo>
                <a:lnTo>
                  <a:pt x="420" y="400"/>
                </a:lnTo>
                <a:lnTo>
                  <a:pt x="420" y="408"/>
                </a:lnTo>
                <a:lnTo>
                  <a:pt x="428" y="408"/>
                </a:lnTo>
                <a:lnTo>
                  <a:pt x="428" y="413"/>
                </a:lnTo>
                <a:lnTo>
                  <a:pt x="428" y="423"/>
                </a:lnTo>
                <a:lnTo>
                  <a:pt x="428" y="424"/>
                </a:lnTo>
                <a:lnTo>
                  <a:pt x="426" y="425"/>
                </a:lnTo>
                <a:lnTo>
                  <a:pt x="428" y="426"/>
                </a:lnTo>
                <a:lnTo>
                  <a:pt x="428" y="428"/>
                </a:lnTo>
                <a:lnTo>
                  <a:pt x="428" y="429"/>
                </a:lnTo>
                <a:lnTo>
                  <a:pt x="428" y="430"/>
                </a:lnTo>
                <a:lnTo>
                  <a:pt x="428" y="432"/>
                </a:lnTo>
                <a:lnTo>
                  <a:pt x="428" y="433"/>
                </a:lnTo>
                <a:lnTo>
                  <a:pt x="428" y="434"/>
                </a:lnTo>
                <a:lnTo>
                  <a:pt x="428" y="435"/>
                </a:lnTo>
                <a:lnTo>
                  <a:pt x="428" y="437"/>
                </a:lnTo>
                <a:lnTo>
                  <a:pt x="428" y="439"/>
                </a:lnTo>
                <a:lnTo>
                  <a:pt x="428" y="440"/>
                </a:lnTo>
                <a:lnTo>
                  <a:pt x="428" y="441"/>
                </a:lnTo>
                <a:lnTo>
                  <a:pt x="429" y="442"/>
                </a:lnTo>
                <a:lnTo>
                  <a:pt x="429" y="443"/>
                </a:lnTo>
                <a:lnTo>
                  <a:pt x="430" y="443"/>
                </a:lnTo>
                <a:lnTo>
                  <a:pt x="431" y="443"/>
                </a:lnTo>
                <a:lnTo>
                  <a:pt x="437" y="443"/>
                </a:lnTo>
                <a:lnTo>
                  <a:pt x="438" y="443"/>
                </a:lnTo>
                <a:lnTo>
                  <a:pt x="440" y="443"/>
                </a:lnTo>
                <a:lnTo>
                  <a:pt x="441" y="443"/>
                </a:lnTo>
                <a:lnTo>
                  <a:pt x="442" y="443"/>
                </a:lnTo>
                <a:lnTo>
                  <a:pt x="445" y="443"/>
                </a:lnTo>
                <a:lnTo>
                  <a:pt x="445" y="442"/>
                </a:lnTo>
                <a:lnTo>
                  <a:pt x="445" y="441"/>
                </a:lnTo>
                <a:lnTo>
                  <a:pt x="445" y="440"/>
                </a:lnTo>
                <a:lnTo>
                  <a:pt x="445" y="439"/>
                </a:lnTo>
                <a:lnTo>
                  <a:pt x="445" y="438"/>
                </a:lnTo>
                <a:lnTo>
                  <a:pt x="445" y="437"/>
                </a:lnTo>
                <a:lnTo>
                  <a:pt x="445" y="435"/>
                </a:lnTo>
                <a:lnTo>
                  <a:pt x="446" y="435"/>
                </a:lnTo>
                <a:lnTo>
                  <a:pt x="447" y="437"/>
                </a:lnTo>
                <a:lnTo>
                  <a:pt x="448" y="438"/>
                </a:lnTo>
                <a:lnTo>
                  <a:pt x="448" y="439"/>
                </a:lnTo>
                <a:lnTo>
                  <a:pt x="449" y="439"/>
                </a:lnTo>
                <a:lnTo>
                  <a:pt x="450" y="440"/>
                </a:lnTo>
                <a:lnTo>
                  <a:pt x="452" y="441"/>
                </a:lnTo>
                <a:lnTo>
                  <a:pt x="455" y="441"/>
                </a:lnTo>
                <a:lnTo>
                  <a:pt x="460" y="443"/>
                </a:lnTo>
                <a:lnTo>
                  <a:pt x="462" y="443"/>
                </a:lnTo>
                <a:lnTo>
                  <a:pt x="463" y="443"/>
                </a:lnTo>
                <a:lnTo>
                  <a:pt x="464" y="443"/>
                </a:lnTo>
                <a:lnTo>
                  <a:pt x="465" y="443"/>
                </a:lnTo>
                <a:lnTo>
                  <a:pt x="466" y="443"/>
                </a:lnTo>
                <a:lnTo>
                  <a:pt x="467" y="443"/>
                </a:lnTo>
                <a:lnTo>
                  <a:pt x="467" y="445"/>
                </a:lnTo>
                <a:lnTo>
                  <a:pt x="468" y="445"/>
                </a:lnTo>
                <a:lnTo>
                  <a:pt x="473" y="443"/>
                </a:lnTo>
                <a:lnTo>
                  <a:pt x="478" y="443"/>
                </a:lnTo>
                <a:lnTo>
                  <a:pt x="480" y="443"/>
                </a:lnTo>
                <a:lnTo>
                  <a:pt x="480" y="445"/>
                </a:lnTo>
                <a:lnTo>
                  <a:pt x="482" y="445"/>
                </a:lnTo>
                <a:lnTo>
                  <a:pt x="484" y="445"/>
                </a:lnTo>
                <a:lnTo>
                  <a:pt x="486" y="445"/>
                </a:lnTo>
                <a:lnTo>
                  <a:pt x="488" y="442"/>
                </a:lnTo>
                <a:lnTo>
                  <a:pt x="493" y="442"/>
                </a:lnTo>
                <a:lnTo>
                  <a:pt x="494" y="440"/>
                </a:lnTo>
                <a:lnTo>
                  <a:pt x="495" y="440"/>
                </a:lnTo>
                <a:lnTo>
                  <a:pt x="498" y="439"/>
                </a:lnTo>
                <a:lnTo>
                  <a:pt x="501" y="437"/>
                </a:lnTo>
                <a:lnTo>
                  <a:pt x="503" y="437"/>
                </a:lnTo>
                <a:lnTo>
                  <a:pt x="504" y="435"/>
                </a:lnTo>
                <a:lnTo>
                  <a:pt x="506" y="435"/>
                </a:lnTo>
                <a:lnTo>
                  <a:pt x="507" y="434"/>
                </a:lnTo>
                <a:lnTo>
                  <a:pt x="509" y="433"/>
                </a:lnTo>
                <a:lnTo>
                  <a:pt x="510" y="433"/>
                </a:lnTo>
                <a:lnTo>
                  <a:pt x="511" y="432"/>
                </a:lnTo>
                <a:lnTo>
                  <a:pt x="514" y="432"/>
                </a:lnTo>
                <a:lnTo>
                  <a:pt x="518" y="430"/>
                </a:lnTo>
                <a:lnTo>
                  <a:pt x="519" y="430"/>
                </a:lnTo>
                <a:lnTo>
                  <a:pt x="521" y="429"/>
                </a:lnTo>
                <a:lnTo>
                  <a:pt x="524" y="428"/>
                </a:lnTo>
                <a:lnTo>
                  <a:pt x="525" y="428"/>
                </a:lnTo>
                <a:lnTo>
                  <a:pt x="527" y="425"/>
                </a:lnTo>
                <a:lnTo>
                  <a:pt x="528" y="423"/>
                </a:lnTo>
                <a:lnTo>
                  <a:pt x="531" y="421"/>
                </a:lnTo>
                <a:lnTo>
                  <a:pt x="533" y="421"/>
                </a:lnTo>
                <a:lnTo>
                  <a:pt x="534" y="421"/>
                </a:lnTo>
                <a:lnTo>
                  <a:pt x="535" y="421"/>
                </a:lnTo>
                <a:lnTo>
                  <a:pt x="535" y="418"/>
                </a:lnTo>
                <a:lnTo>
                  <a:pt x="535" y="417"/>
                </a:lnTo>
                <a:lnTo>
                  <a:pt x="540" y="413"/>
                </a:lnTo>
                <a:lnTo>
                  <a:pt x="540" y="410"/>
                </a:lnTo>
                <a:lnTo>
                  <a:pt x="542" y="410"/>
                </a:lnTo>
                <a:lnTo>
                  <a:pt x="544" y="410"/>
                </a:lnTo>
                <a:lnTo>
                  <a:pt x="544" y="409"/>
                </a:lnTo>
                <a:lnTo>
                  <a:pt x="545" y="409"/>
                </a:lnTo>
                <a:lnTo>
                  <a:pt x="546" y="408"/>
                </a:lnTo>
                <a:lnTo>
                  <a:pt x="547" y="408"/>
                </a:lnTo>
                <a:lnTo>
                  <a:pt x="553" y="406"/>
                </a:lnTo>
                <a:lnTo>
                  <a:pt x="554" y="405"/>
                </a:lnTo>
                <a:lnTo>
                  <a:pt x="555" y="405"/>
                </a:lnTo>
                <a:lnTo>
                  <a:pt x="557" y="405"/>
                </a:lnTo>
                <a:lnTo>
                  <a:pt x="558" y="404"/>
                </a:lnTo>
                <a:lnTo>
                  <a:pt x="559" y="404"/>
                </a:lnTo>
                <a:lnTo>
                  <a:pt x="559" y="403"/>
                </a:lnTo>
                <a:lnTo>
                  <a:pt x="560" y="404"/>
                </a:lnTo>
                <a:lnTo>
                  <a:pt x="561" y="404"/>
                </a:lnTo>
                <a:lnTo>
                  <a:pt x="562" y="404"/>
                </a:lnTo>
                <a:lnTo>
                  <a:pt x="564" y="407"/>
                </a:lnTo>
                <a:lnTo>
                  <a:pt x="568" y="408"/>
                </a:lnTo>
                <a:lnTo>
                  <a:pt x="571" y="408"/>
                </a:lnTo>
                <a:lnTo>
                  <a:pt x="575" y="408"/>
                </a:lnTo>
                <a:lnTo>
                  <a:pt x="577" y="408"/>
                </a:lnTo>
                <a:lnTo>
                  <a:pt x="578" y="408"/>
                </a:lnTo>
                <a:lnTo>
                  <a:pt x="579" y="408"/>
                </a:lnTo>
                <a:lnTo>
                  <a:pt x="583" y="408"/>
                </a:lnTo>
                <a:lnTo>
                  <a:pt x="584" y="408"/>
                </a:lnTo>
                <a:lnTo>
                  <a:pt x="586" y="407"/>
                </a:lnTo>
                <a:lnTo>
                  <a:pt x="587" y="407"/>
                </a:lnTo>
                <a:lnTo>
                  <a:pt x="589" y="407"/>
                </a:lnTo>
                <a:lnTo>
                  <a:pt x="590" y="407"/>
                </a:lnTo>
                <a:lnTo>
                  <a:pt x="590" y="408"/>
                </a:lnTo>
                <a:lnTo>
                  <a:pt x="592" y="408"/>
                </a:lnTo>
                <a:lnTo>
                  <a:pt x="594" y="408"/>
                </a:lnTo>
                <a:lnTo>
                  <a:pt x="596" y="408"/>
                </a:lnTo>
                <a:lnTo>
                  <a:pt x="597" y="408"/>
                </a:lnTo>
                <a:lnTo>
                  <a:pt x="598" y="409"/>
                </a:lnTo>
                <a:lnTo>
                  <a:pt x="598" y="412"/>
                </a:lnTo>
                <a:lnTo>
                  <a:pt x="600" y="413"/>
                </a:lnTo>
                <a:lnTo>
                  <a:pt x="600" y="414"/>
                </a:lnTo>
                <a:lnTo>
                  <a:pt x="598" y="415"/>
                </a:lnTo>
                <a:lnTo>
                  <a:pt x="598" y="414"/>
                </a:lnTo>
                <a:lnTo>
                  <a:pt x="596" y="414"/>
                </a:lnTo>
                <a:lnTo>
                  <a:pt x="594" y="416"/>
                </a:lnTo>
                <a:lnTo>
                  <a:pt x="593" y="417"/>
                </a:lnTo>
                <a:lnTo>
                  <a:pt x="592" y="418"/>
                </a:lnTo>
                <a:lnTo>
                  <a:pt x="590" y="420"/>
                </a:lnTo>
                <a:lnTo>
                  <a:pt x="590" y="422"/>
                </a:lnTo>
                <a:lnTo>
                  <a:pt x="590" y="423"/>
                </a:lnTo>
                <a:lnTo>
                  <a:pt x="592" y="424"/>
                </a:lnTo>
                <a:lnTo>
                  <a:pt x="592" y="425"/>
                </a:lnTo>
                <a:lnTo>
                  <a:pt x="593" y="425"/>
                </a:lnTo>
                <a:lnTo>
                  <a:pt x="593" y="426"/>
                </a:lnTo>
                <a:lnTo>
                  <a:pt x="593" y="428"/>
                </a:lnTo>
                <a:lnTo>
                  <a:pt x="593" y="429"/>
                </a:lnTo>
                <a:lnTo>
                  <a:pt x="592" y="429"/>
                </a:lnTo>
                <a:lnTo>
                  <a:pt x="590" y="429"/>
                </a:lnTo>
                <a:lnTo>
                  <a:pt x="583" y="429"/>
                </a:lnTo>
                <a:lnTo>
                  <a:pt x="581" y="429"/>
                </a:lnTo>
                <a:lnTo>
                  <a:pt x="581" y="462"/>
                </a:lnTo>
                <a:lnTo>
                  <a:pt x="581" y="463"/>
                </a:lnTo>
                <a:lnTo>
                  <a:pt x="580" y="463"/>
                </a:lnTo>
                <a:lnTo>
                  <a:pt x="581" y="463"/>
                </a:lnTo>
                <a:lnTo>
                  <a:pt x="581" y="477"/>
                </a:lnTo>
                <a:lnTo>
                  <a:pt x="581" y="487"/>
                </a:lnTo>
                <a:lnTo>
                  <a:pt x="581" y="497"/>
                </a:lnTo>
                <a:lnTo>
                  <a:pt x="590" y="497"/>
                </a:lnTo>
                <a:lnTo>
                  <a:pt x="592" y="497"/>
                </a:lnTo>
                <a:lnTo>
                  <a:pt x="592" y="501"/>
                </a:lnTo>
                <a:lnTo>
                  <a:pt x="592" y="508"/>
                </a:lnTo>
                <a:lnTo>
                  <a:pt x="592" y="509"/>
                </a:lnTo>
                <a:lnTo>
                  <a:pt x="592" y="510"/>
                </a:lnTo>
                <a:lnTo>
                  <a:pt x="588" y="512"/>
                </a:lnTo>
                <a:lnTo>
                  <a:pt x="586" y="512"/>
                </a:lnTo>
                <a:lnTo>
                  <a:pt x="585" y="512"/>
                </a:lnTo>
                <a:lnTo>
                  <a:pt x="584" y="513"/>
                </a:lnTo>
                <a:lnTo>
                  <a:pt x="584" y="514"/>
                </a:lnTo>
                <a:lnTo>
                  <a:pt x="583" y="514"/>
                </a:lnTo>
                <a:lnTo>
                  <a:pt x="577" y="518"/>
                </a:lnTo>
                <a:lnTo>
                  <a:pt x="575" y="521"/>
                </a:lnTo>
                <a:lnTo>
                  <a:pt x="573" y="526"/>
                </a:lnTo>
                <a:lnTo>
                  <a:pt x="572" y="527"/>
                </a:lnTo>
                <a:lnTo>
                  <a:pt x="572" y="529"/>
                </a:lnTo>
                <a:lnTo>
                  <a:pt x="572" y="531"/>
                </a:lnTo>
                <a:lnTo>
                  <a:pt x="571" y="532"/>
                </a:lnTo>
                <a:lnTo>
                  <a:pt x="569" y="538"/>
                </a:lnTo>
                <a:lnTo>
                  <a:pt x="569" y="539"/>
                </a:lnTo>
                <a:lnTo>
                  <a:pt x="567" y="543"/>
                </a:lnTo>
                <a:lnTo>
                  <a:pt x="566" y="546"/>
                </a:lnTo>
                <a:lnTo>
                  <a:pt x="563" y="548"/>
                </a:lnTo>
                <a:lnTo>
                  <a:pt x="562" y="551"/>
                </a:lnTo>
                <a:lnTo>
                  <a:pt x="561" y="554"/>
                </a:lnTo>
                <a:lnTo>
                  <a:pt x="560" y="555"/>
                </a:lnTo>
                <a:lnTo>
                  <a:pt x="559" y="556"/>
                </a:lnTo>
                <a:lnTo>
                  <a:pt x="557" y="559"/>
                </a:lnTo>
                <a:lnTo>
                  <a:pt x="554" y="562"/>
                </a:lnTo>
                <a:lnTo>
                  <a:pt x="554" y="563"/>
                </a:lnTo>
                <a:lnTo>
                  <a:pt x="551" y="569"/>
                </a:lnTo>
                <a:lnTo>
                  <a:pt x="549" y="574"/>
                </a:lnTo>
                <a:lnTo>
                  <a:pt x="547" y="577"/>
                </a:lnTo>
                <a:lnTo>
                  <a:pt x="542" y="589"/>
                </a:lnTo>
                <a:lnTo>
                  <a:pt x="538" y="588"/>
                </a:lnTo>
                <a:lnTo>
                  <a:pt x="538" y="589"/>
                </a:lnTo>
                <a:lnTo>
                  <a:pt x="538" y="590"/>
                </a:lnTo>
                <a:lnTo>
                  <a:pt x="537" y="592"/>
                </a:lnTo>
                <a:lnTo>
                  <a:pt x="536" y="591"/>
                </a:lnTo>
                <a:lnTo>
                  <a:pt x="534" y="592"/>
                </a:lnTo>
                <a:lnTo>
                  <a:pt x="536" y="594"/>
                </a:lnTo>
                <a:lnTo>
                  <a:pt x="536" y="596"/>
                </a:lnTo>
                <a:lnTo>
                  <a:pt x="537" y="596"/>
                </a:lnTo>
                <a:lnTo>
                  <a:pt x="536" y="597"/>
                </a:lnTo>
                <a:lnTo>
                  <a:pt x="535" y="596"/>
                </a:lnTo>
                <a:lnTo>
                  <a:pt x="535" y="597"/>
                </a:lnTo>
                <a:lnTo>
                  <a:pt x="534" y="597"/>
                </a:lnTo>
                <a:lnTo>
                  <a:pt x="533" y="597"/>
                </a:lnTo>
                <a:lnTo>
                  <a:pt x="532" y="597"/>
                </a:lnTo>
                <a:lnTo>
                  <a:pt x="531" y="597"/>
                </a:lnTo>
                <a:lnTo>
                  <a:pt x="531" y="598"/>
                </a:lnTo>
                <a:lnTo>
                  <a:pt x="531" y="599"/>
                </a:lnTo>
                <a:lnTo>
                  <a:pt x="532" y="599"/>
                </a:lnTo>
                <a:lnTo>
                  <a:pt x="532" y="600"/>
                </a:lnTo>
                <a:lnTo>
                  <a:pt x="532" y="601"/>
                </a:lnTo>
                <a:lnTo>
                  <a:pt x="533" y="601"/>
                </a:lnTo>
                <a:lnTo>
                  <a:pt x="534" y="600"/>
                </a:lnTo>
                <a:lnTo>
                  <a:pt x="535" y="600"/>
                </a:lnTo>
                <a:lnTo>
                  <a:pt x="535" y="601"/>
                </a:lnTo>
                <a:lnTo>
                  <a:pt x="535" y="602"/>
                </a:lnTo>
                <a:lnTo>
                  <a:pt x="535" y="604"/>
                </a:lnTo>
                <a:lnTo>
                  <a:pt x="535" y="605"/>
                </a:lnTo>
                <a:lnTo>
                  <a:pt x="535" y="606"/>
                </a:lnTo>
                <a:lnTo>
                  <a:pt x="534" y="607"/>
                </a:lnTo>
                <a:lnTo>
                  <a:pt x="533" y="608"/>
                </a:lnTo>
                <a:lnTo>
                  <a:pt x="533" y="609"/>
                </a:lnTo>
                <a:lnTo>
                  <a:pt x="533" y="610"/>
                </a:lnTo>
                <a:lnTo>
                  <a:pt x="534" y="612"/>
                </a:lnTo>
                <a:lnTo>
                  <a:pt x="534" y="613"/>
                </a:lnTo>
                <a:lnTo>
                  <a:pt x="535" y="613"/>
                </a:lnTo>
                <a:lnTo>
                  <a:pt x="535" y="614"/>
                </a:lnTo>
                <a:lnTo>
                  <a:pt x="538" y="614"/>
                </a:lnTo>
                <a:lnTo>
                  <a:pt x="538" y="615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7" y="621"/>
                </a:lnTo>
                <a:lnTo>
                  <a:pt x="536" y="621"/>
                </a:lnTo>
                <a:lnTo>
                  <a:pt x="534" y="621"/>
                </a:lnTo>
                <a:lnTo>
                  <a:pt x="534" y="622"/>
                </a:lnTo>
                <a:lnTo>
                  <a:pt x="533" y="622"/>
                </a:lnTo>
                <a:lnTo>
                  <a:pt x="533" y="624"/>
                </a:lnTo>
                <a:lnTo>
                  <a:pt x="533" y="625"/>
                </a:lnTo>
                <a:lnTo>
                  <a:pt x="532" y="625"/>
                </a:lnTo>
                <a:lnTo>
                  <a:pt x="531" y="626"/>
                </a:lnTo>
                <a:lnTo>
                  <a:pt x="529" y="626"/>
                </a:lnTo>
                <a:lnTo>
                  <a:pt x="529" y="627"/>
                </a:lnTo>
                <a:lnTo>
                  <a:pt x="529" y="626"/>
                </a:lnTo>
                <a:lnTo>
                  <a:pt x="528" y="626"/>
                </a:lnTo>
                <a:lnTo>
                  <a:pt x="527" y="626"/>
                </a:lnTo>
                <a:lnTo>
                  <a:pt x="526" y="626"/>
                </a:lnTo>
                <a:lnTo>
                  <a:pt x="525" y="627"/>
                </a:lnTo>
                <a:lnTo>
                  <a:pt x="524" y="627"/>
                </a:lnTo>
                <a:lnTo>
                  <a:pt x="523" y="627"/>
                </a:lnTo>
                <a:lnTo>
                  <a:pt x="523" y="629"/>
                </a:lnTo>
                <a:lnTo>
                  <a:pt x="523" y="631"/>
                </a:lnTo>
                <a:lnTo>
                  <a:pt x="521" y="631"/>
                </a:lnTo>
                <a:lnTo>
                  <a:pt x="520" y="631"/>
                </a:lnTo>
                <a:lnTo>
                  <a:pt x="520" y="632"/>
                </a:lnTo>
                <a:lnTo>
                  <a:pt x="519" y="632"/>
                </a:lnTo>
                <a:lnTo>
                  <a:pt x="518" y="632"/>
                </a:lnTo>
                <a:lnTo>
                  <a:pt x="518" y="633"/>
                </a:lnTo>
                <a:lnTo>
                  <a:pt x="517" y="633"/>
                </a:lnTo>
                <a:lnTo>
                  <a:pt x="517" y="634"/>
                </a:lnTo>
                <a:lnTo>
                  <a:pt x="516" y="634"/>
                </a:lnTo>
                <a:lnTo>
                  <a:pt x="516" y="635"/>
                </a:lnTo>
                <a:lnTo>
                  <a:pt x="515" y="635"/>
                </a:lnTo>
                <a:lnTo>
                  <a:pt x="515" y="636"/>
                </a:lnTo>
                <a:lnTo>
                  <a:pt x="514" y="636"/>
                </a:lnTo>
                <a:lnTo>
                  <a:pt x="514" y="638"/>
                </a:lnTo>
                <a:lnTo>
                  <a:pt x="512" y="638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4"/>
                </a:lnTo>
                <a:lnTo>
                  <a:pt x="514" y="646"/>
                </a:lnTo>
                <a:lnTo>
                  <a:pt x="514" y="647"/>
                </a:lnTo>
                <a:lnTo>
                  <a:pt x="515" y="649"/>
                </a:lnTo>
                <a:lnTo>
                  <a:pt x="514" y="650"/>
                </a:lnTo>
                <a:lnTo>
                  <a:pt x="514" y="652"/>
                </a:lnTo>
                <a:lnTo>
                  <a:pt x="515" y="652"/>
                </a:lnTo>
                <a:lnTo>
                  <a:pt x="515" y="654"/>
                </a:lnTo>
                <a:lnTo>
                  <a:pt x="516" y="655"/>
                </a:lnTo>
                <a:lnTo>
                  <a:pt x="517" y="655"/>
                </a:lnTo>
                <a:lnTo>
                  <a:pt x="519" y="656"/>
                </a:lnTo>
                <a:lnTo>
                  <a:pt x="521" y="657"/>
                </a:lnTo>
                <a:lnTo>
                  <a:pt x="524" y="658"/>
                </a:lnTo>
                <a:lnTo>
                  <a:pt x="526" y="657"/>
                </a:lnTo>
                <a:lnTo>
                  <a:pt x="527" y="657"/>
                </a:lnTo>
                <a:lnTo>
                  <a:pt x="528" y="656"/>
                </a:lnTo>
                <a:lnTo>
                  <a:pt x="532" y="652"/>
                </a:lnTo>
                <a:lnTo>
                  <a:pt x="533" y="651"/>
                </a:lnTo>
                <a:lnTo>
                  <a:pt x="534" y="651"/>
                </a:lnTo>
                <a:lnTo>
                  <a:pt x="536" y="651"/>
                </a:lnTo>
                <a:lnTo>
                  <a:pt x="537" y="651"/>
                </a:lnTo>
                <a:lnTo>
                  <a:pt x="538" y="651"/>
                </a:lnTo>
                <a:lnTo>
                  <a:pt x="540" y="650"/>
                </a:lnTo>
                <a:lnTo>
                  <a:pt x="544" y="650"/>
                </a:lnTo>
                <a:lnTo>
                  <a:pt x="545" y="650"/>
                </a:lnTo>
                <a:lnTo>
                  <a:pt x="549" y="648"/>
                </a:lnTo>
                <a:lnTo>
                  <a:pt x="550" y="648"/>
                </a:lnTo>
                <a:lnTo>
                  <a:pt x="550" y="649"/>
                </a:lnTo>
                <a:lnTo>
                  <a:pt x="550" y="650"/>
                </a:lnTo>
                <a:lnTo>
                  <a:pt x="550" y="651"/>
                </a:lnTo>
                <a:lnTo>
                  <a:pt x="550" y="652"/>
                </a:lnTo>
                <a:lnTo>
                  <a:pt x="550" y="654"/>
                </a:lnTo>
                <a:lnTo>
                  <a:pt x="550" y="655"/>
                </a:lnTo>
                <a:lnTo>
                  <a:pt x="550" y="657"/>
                </a:lnTo>
                <a:lnTo>
                  <a:pt x="550" y="658"/>
                </a:lnTo>
                <a:lnTo>
                  <a:pt x="547" y="658"/>
                </a:lnTo>
                <a:lnTo>
                  <a:pt x="546" y="659"/>
                </a:lnTo>
                <a:lnTo>
                  <a:pt x="545" y="659"/>
                </a:lnTo>
                <a:lnTo>
                  <a:pt x="544" y="659"/>
                </a:lnTo>
                <a:lnTo>
                  <a:pt x="543" y="659"/>
                </a:lnTo>
                <a:lnTo>
                  <a:pt x="542" y="660"/>
                </a:lnTo>
                <a:lnTo>
                  <a:pt x="540" y="660"/>
                </a:lnTo>
                <a:lnTo>
                  <a:pt x="536" y="660"/>
                </a:lnTo>
                <a:lnTo>
                  <a:pt x="535" y="660"/>
                </a:lnTo>
                <a:lnTo>
                  <a:pt x="525" y="659"/>
                </a:lnTo>
                <a:lnTo>
                  <a:pt x="524" y="659"/>
                </a:lnTo>
                <a:lnTo>
                  <a:pt x="523" y="659"/>
                </a:lnTo>
                <a:lnTo>
                  <a:pt x="521" y="659"/>
                </a:lnTo>
                <a:lnTo>
                  <a:pt x="520" y="659"/>
                </a:lnTo>
                <a:lnTo>
                  <a:pt x="519" y="659"/>
                </a:lnTo>
                <a:lnTo>
                  <a:pt x="517" y="659"/>
                </a:lnTo>
                <a:lnTo>
                  <a:pt x="516" y="659"/>
                </a:lnTo>
                <a:lnTo>
                  <a:pt x="516" y="658"/>
                </a:lnTo>
                <a:lnTo>
                  <a:pt x="516" y="657"/>
                </a:lnTo>
                <a:lnTo>
                  <a:pt x="516" y="656"/>
                </a:lnTo>
                <a:lnTo>
                  <a:pt x="512" y="655"/>
                </a:lnTo>
                <a:lnTo>
                  <a:pt x="511" y="655"/>
                </a:lnTo>
                <a:lnTo>
                  <a:pt x="510" y="655"/>
                </a:lnTo>
                <a:lnTo>
                  <a:pt x="508" y="657"/>
                </a:lnTo>
                <a:lnTo>
                  <a:pt x="508" y="658"/>
                </a:lnTo>
                <a:lnTo>
                  <a:pt x="507" y="658"/>
                </a:lnTo>
                <a:lnTo>
                  <a:pt x="506" y="658"/>
                </a:lnTo>
                <a:lnTo>
                  <a:pt x="504" y="658"/>
                </a:lnTo>
                <a:lnTo>
                  <a:pt x="503" y="658"/>
                </a:lnTo>
                <a:lnTo>
                  <a:pt x="502" y="657"/>
                </a:lnTo>
                <a:lnTo>
                  <a:pt x="501" y="657"/>
                </a:lnTo>
                <a:lnTo>
                  <a:pt x="499" y="657"/>
                </a:lnTo>
                <a:lnTo>
                  <a:pt x="498" y="657"/>
                </a:lnTo>
                <a:lnTo>
                  <a:pt x="497" y="657"/>
                </a:lnTo>
                <a:lnTo>
                  <a:pt x="495" y="656"/>
                </a:lnTo>
                <a:lnTo>
                  <a:pt x="494" y="656"/>
                </a:lnTo>
                <a:lnTo>
                  <a:pt x="493" y="656"/>
                </a:lnTo>
                <a:lnTo>
                  <a:pt x="492" y="656"/>
                </a:lnTo>
                <a:lnTo>
                  <a:pt x="490" y="656"/>
                </a:lnTo>
                <a:lnTo>
                  <a:pt x="489" y="655"/>
                </a:lnTo>
                <a:lnTo>
                  <a:pt x="488" y="655"/>
                </a:lnTo>
                <a:lnTo>
                  <a:pt x="488" y="656"/>
                </a:lnTo>
                <a:lnTo>
                  <a:pt x="488" y="657"/>
                </a:lnTo>
                <a:lnTo>
                  <a:pt x="486" y="660"/>
                </a:lnTo>
                <a:lnTo>
                  <a:pt x="486" y="661"/>
                </a:lnTo>
                <a:lnTo>
                  <a:pt x="486" y="663"/>
                </a:lnTo>
                <a:lnTo>
                  <a:pt x="484" y="665"/>
                </a:lnTo>
                <a:lnTo>
                  <a:pt x="485" y="666"/>
                </a:lnTo>
                <a:lnTo>
                  <a:pt x="486" y="667"/>
                </a:lnTo>
                <a:lnTo>
                  <a:pt x="488" y="667"/>
                </a:lnTo>
                <a:lnTo>
                  <a:pt x="488" y="668"/>
                </a:lnTo>
                <a:lnTo>
                  <a:pt x="486" y="669"/>
                </a:lnTo>
                <a:lnTo>
                  <a:pt x="485" y="671"/>
                </a:lnTo>
                <a:lnTo>
                  <a:pt x="485" y="672"/>
                </a:lnTo>
                <a:lnTo>
                  <a:pt x="484" y="672"/>
                </a:lnTo>
                <a:lnTo>
                  <a:pt x="485" y="672"/>
                </a:lnTo>
                <a:lnTo>
                  <a:pt x="491" y="672"/>
                </a:lnTo>
                <a:lnTo>
                  <a:pt x="492" y="672"/>
                </a:lnTo>
                <a:lnTo>
                  <a:pt x="499" y="677"/>
                </a:lnTo>
                <a:lnTo>
                  <a:pt x="502" y="680"/>
                </a:lnTo>
                <a:lnTo>
                  <a:pt x="515" y="690"/>
                </a:lnTo>
                <a:lnTo>
                  <a:pt x="520" y="693"/>
                </a:lnTo>
                <a:lnTo>
                  <a:pt x="527" y="699"/>
                </a:lnTo>
                <a:lnTo>
                  <a:pt x="528" y="700"/>
                </a:lnTo>
                <a:lnTo>
                  <a:pt x="531" y="701"/>
                </a:lnTo>
                <a:lnTo>
                  <a:pt x="531" y="702"/>
                </a:lnTo>
                <a:lnTo>
                  <a:pt x="532" y="702"/>
                </a:lnTo>
                <a:lnTo>
                  <a:pt x="533" y="704"/>
                </a:lnTo>
                <a:lnTo>
                  <a:pt x="534" y="704"/>
                </a:lnTo>
                <a:lnTo>
                  <a:pt x="535" y="705"/>
                </a:lnTo>
                <a:lnTo>
                  <a:pt x="536" y="706"/>
                </a:lnTo>
                <a:lnTo>
                  <a:pt x="537" y="706"/>
                </a:lnTo>
                <a:lnTo>
                  <a:pt x="538" y="707"/>
                </a:lnTo>
                <a:lnTo>
                  <a:pt x="541" y="709"/>
                </a:lnTo>
                <a:lnTo>
                  <a:pt x="542" y="710"/>
                </a:lnTo>
                <a:lnTo>
                  <a:pt x="543" y="710"/>
                </a:lnTo>
                <a:lnTo>
                  <a:pt x="544" y="711"/>
                </a:lnTo>
                <a:lnTo>
                  <a:pt x="547" y="715"/>
                </a:lnTo>
                <a:lnTo>
                  <a:pt x="549" y="715"/>
                </a:lnTo>
                <a:lnTo>
                  <a:pt x="549" y="716"/>
                </a:lnTo>
                <a:lnTo>
                  <a:pt x="549" y="724"/>
                </a:lnTo>
                <a:lnTo>
                  <a:pt x="549" y="725"/>
                </a:lnTo>
                <a:lnTo>
                  <a:pt x="549" y="734"/>
                </a:lnTo>
                <a:lnTo>
                  <a:pt x="549" y="735"/>
                </a:lnTo>
                <a:lnTo>
                  <a:pt x="549" y="736"/>
                </a:lnTo>
                <a:lnTo>
                  <a:pt x="549" y="740"/>
                </a:lnTo>
                <a:lnTo>
                  <a:pt x="549" y="743"/>
                </a:lnTo>
                <a:lnTo>
                  <a:pt x="549" y="744"/>
                </a:lnTo>
                <a:lnTo>
                  <a:pt x="549" y="747"/>
                </a:lnTo>
                <a:lnTo>
                  <a:pt x="549" y="751"/>
                </a:lnTo>
                <a:lnTo>
                  <a:pt x="549" y="752"/>
                </a:lnTo>
                <a:lnTo>
                  <a:pt x="549" y="753"/>
                </a:lnTo>
                <a:lnTo>
                  <a:pt x="549" y="755"/>
                </a:lnTo>
                <a:lnTo>
                  <a:pt x="549" y="756"/>
                </a:lnTo>
                <a:lnTo>
                  <a:pt x="549" y="757"/>
                </a:lnTo>
                <a:lnTo>
                  <a:pt x="549" y="758"/>
                </a:lnTo>
                <a:lnTo>
                  <a:pt x="549" y="759"/>
                </a:lnTo>
                <a:lnTo>
                  <a:pt x="549" y="760"/>
                </a:lnTo>
                <a:lnTo>
                  <a:pt x="549" y="761"/>
                </a:lnTo>
                <a:lnTo>
                  <a:pt x="549" y="763"/>
                </a:lnTo>
                <a:lnTo>
                  <a:pt x="549" y="764"/>
                </a:lnTo>
                <a:lnTo>
                  <a:pt x="549" y="767"/>
                </a:lnTo>
                <a:lnTo>
                  <a:pt x="547" y="767"/>
                </a:lnTo>
                <a:lnTo>
                  <a:pt x="546" y="767"/>
                </a:lnTo>
                <a:lnTo>
                  <a:pt x="545" y="767"/>
                </a:lnTo>
                <a:lnTo>
                  <a:pt x="544" y="767"/>
                </a:lnTo>
                <a:lnTo>
                  <a:pt x="543" y="767"/>
                </a:lnTo>
                <a:lnTo>
                  <a:pt x="542" y="767"/>
                </a:lnTo>
                <a:lnTo>
                  <a:pt x="540" y="766"/>
                </a:lnTo>
                <a:lnTo>
                  <a:pt x="538" y="766"/>
                </a:lnTo>
                <a:lnTo>
                  <a:pt x="537" y="766"/>
                </a:lnTo>
                <a:lnTo>
                  <a:pt x="525" y="766"/>
                </a:lnTo>
                <a:lnTo>
                  <a:pt x="520" y="766"/>
                </a:lnTo>
                <a:lnTo>
                  <a:pt x="517" y="766"/>
                </a:lnTo>
                <a:lnTo>
                  <a:pt x="511" y="766"/>
                </a:lnTo>
                <a:lnTo>
                  <a:pt x="503" y="766"/>
                </a:lnTo>
                <a:lnTo>
                  <a:pt x="501" y="766"/>
                </a:lnTo>
                <a:lnTo>
                  <a:pt x="495" y="766"/>
                </a:lnTo>
                <a:lnTo>
                  <a:pt x="494" y="766"/>
                </a:lnTo>
                <a:lnTo>
                  <a:pt x="492" y="766"/>
                </a:lnTo>
                <a:lnTo>
                  <a:pt x="489" y="766"/>
                </a:lnTo>
                <a:lnTo>
                  <a:pt x="488" y="766"/>
                </a:lnTo>
                <a:lnTo>
                  <a:pt x="486" y="766"/>
                </a:lnTo>
                <a:lnTo>
                  <a:pt x="486" y="767"/>
                </a:lnTo>
                <a:lnTo>
                  <a:pt x="485" y="768"/>
                </a:lnTo>
                <a:lnTo>
                  <a:pt x="485" y="769"/>
                </a:lnTo>
                <a:lnTo>
                  <a:pt x="485" y="771"/>
                </a:lnTo>
                <a:lnTo>
                  <a:pt x="485" y="772"/>
                </a:lnTo>
                <a:lnTo>
                  <a:pt x="486" y="773"/>
                </a:lnTo>
                <a:lnTo>
                  <a:pt x="488" y="773"/>
                </a:lnTo>
                <a:lnTo>
                  <a:pt x="489" y="773"/>
                </a:lnTo>
                <a:lnTo>
                  <a:pt x="490" y="773"/>
                </a:lnTo>
                <a:lnTo>
                  <a:pt x="491" y="772"/>
                </a:lnTo>
                <a:lnTo>
                  <a:pt x="493" y="771"/>
                </a:lnTo>
                <a:lnTo>
                  <a:pt x="495" y="769"/>
                </a:lnTo>
                <a:lnTo>
                  <a:pt x="497" y="769"/>
                </a:lnTo>
                <a:lnTo>
                  <a:pt x="497" y="768"/>
                </a:lnTo>
                <a:lnTo>
                  <a:pt x="498" y="768"/>
                </a:lnTo>
                <a:lnTo>
                  <a:pt x="499" y="768"/>
                </a:lnTo>
                <a:lnTo>
                  <a:pt x="498" y="771"/>
                </a:lnTo>
                <a:lnTo>
                  <a:pt x="497" y="773"/>
                </a:lnTo>
                <a:lnTo>
                  <a:pt x="494" y="774"/>
                </a:lnTo>
                <a:lnTo>
                  <a:pt x="493" y="775"/>
                </a:lnTo>
                <a:lnTo>
                  <a:pt x="492" y="776"/>
                </a:lnTo>
                <a:lnTo>
                  <a:pt x="491" y="777"/>
                </a:lnTo>
                <a:lnTo>
                  <a:pt x="491" y="778"/>
                </a:lnTo>
                <a:lnTo>
                  <a:pt x="489" y="780"/>
                </a:lnTo>
                <a:lnTo>
                  <a:pt x="488" y="781"/>
                </a:lnTo>
                <a:lnTo>
                  <a:pt x="486" y="784"/>
                </a:lnTo>
                <a:lnTo>
                  <a:pt x="486" y="785"/>
                </a:lnTo>
                <a:lnTo>
                  <a:pt x="486" y="786"/>
                </a:lnTo>
                <a:lnTo>
                  <a:pt x="484" y="788"/>
                </a:lnTo>
                <a:lnTo>
                  <a:pt x="483" y="789"/>
                </a:lnTo>
                <a:lnTo>
                  <a:pt x="482" y="789"/>
                </a:lnTo>
                <a:lnTo>
                  <a:pt x="481" y="789"/>
                </a:lnTo>
                <a:lnTo>
                  <a:pt x="482" y="789"/>
                </a:lnTo>
                <a:lnTo>
                  <a:pt x="483" y="789"/>
                </a:lnTo>
                <a:lnTo>
                  <a:pt x="483" y="790"/>
                </a:lnTo>
                <a:lnTo>
                  <a:pt x="482" y="790"/>
                </a:lnTo>
                <a:lnTo>
                  <a:pt x="481" y="790"/>
                </a:lnTo>
                <a:lnTo>
                  <a:pt x="481" y="791"/>
                </a:lnTo>
                <a:lnTo>
                  <a:pt x="481" y="792"/>
                </a:lnTo>
                <a:lnTo>
                  <a:pt x="481" y="794"/>
                </a:lnTo>
                <a:lnTo>
                  <a:pt x="480" y="794"/>
                </a:lnTo>
                <a:lnTo>
                  <a:pt x="478" y="795"/>
                </a:lnTo>
                <a:lnTo>
                  <a:pt x="477" y="795"/>
                </a:lnTo>
                <a:lnTo>
                  <a:pt x="476" y="795"/>
                </a:lnTo>
                <a:lnTo>
                  <a:pt x="476" y="797"/>
                </a:lnTo>
                <a:lnTo>
                  <a:pt x="475" y="797"/>
                </a:lnTo>
                <a:lnTo>
                  <a:pt x="475" y="798"/>
                </a:lnTo>
                <a:lnTo>
                  <a:pt x="474" y="799"/>
                </a:lnTo>
                <a:lnTo>
                  <a:pt x="474" y="800"/>
                </a:lnTo>
                <a:lnTo>
                  <a:pt x="474" y="799"/>
                </a:lnTo>
                <a:lnTo>
                  <a:pt x="474" y="797"/>
                </a:lnTo>
                <a:lnTo>
                  <a:pt x="474" y="795"/>
                </a:lnTo>
                <a:lnTo>
                  <a:pt x="474" y="794"/>
                </a:lnTo>
                <a:lnTo>
                  <a:pt x="473" y="793"/>
                </a:lnTo>
                <a:lnTo>
                  <a:pt x="472" y="793"/>
                </a:lnTo>
                <a:lnTo>
                  <a:pt x="472" y="794"/>
                </a:lnTo>
                <a:lnTo>
                  <a:pt x="471" y="794"/>
                </a:lnTo>
                <a:lnTo>
                  <a:pt x="471" y="793"/>
                </a:lnTo>
                <a:lnTo>
                  <a:pt x="469" y="793"/>
                </a:lnTo>
                <a:lnTo>
                  <a:pt x="468" y="793"/>
                </a:lnTo>
                <a:lnTo>
                  <a:pt x="467" y="794"/>
                </a:lnTo>
                <a:lnTo>
                  <a:pt x="467" y="793"/>
                </a:lnTo>
                <a:lnTo>
                  <a:pt x="466" y="793"/>
                </a:lnTo>
                <a:lnTo>
                  <a:pt x="466" y="792"/>
                </a:lnTo>
                <a:lnTo>
                  <a:pt x="465" y="793"/>
                </a:lnTo>
                <a:lnTo>
                  <a:pt x="465" y="792"/>
                </a:lnTo>
                <a:lnTo>
                  <a:pt x="464" y="793"/>
                </a:lnTo>
                <a:lnTo>
                  <a:pt x="464" y="794"/>
                </a:lnTo>
                <a:lnTo>
                  <a:pt x="462" y="797"/>
                </a:lnTo>
                <a:lnTo>
                  <a:pt x="459" y="798"/>
                </a:lnTo>
                <a:lnTo>
                  <a:pt x="458" y="798"/>
                </a:lnTo>
                <a:lnTo>
                  <a:pt x="458" y="799"/>
                </a:lnTo>
                <a:lnTo>
                  <a:pt x="459" y="799"/>
                </a:lnTo>
                <a:lnTo>
                  <a:pt x="462" y="800"/>
                </a:lnTo>
                <a:lnTo>
                  <a:pt x="463" y="800"/>
                </a:lnTo>
                <a:lnTo>
                  <a:pt x="464" y="800"/>
                </a:lnTo>
                <a:lnTo>
                  <a:pt x="464" y="801"/>
                </a:lnTo>
                <a:lnTo>
                  <a:pt x="464" y="802"/>
                </a:lnTo>
                <a:lnTo>
                  <a:pt x="464" y="803"/>
                </a:lnTo>
                <a:lnTo>
                  <a:pt x="464" y="805"/>
                </a:lnTo>
                <a:lnTo>
                  <a:pt x="464" y="806"/>
                </a:lnTo>
                <a:lnTo>
                  <a:pt x="464" y="807"/>
                </a:lnTo>
                <a:lnTo>
                  <a:pt x="466" y="808"/>
                </a:lnTo>
                <a:lnTo>
                  <a:pt x="467" y="808"/>
                </a:lnTo>
                <a:lnTo>
                  <a:pt x="467" y="809"/>
                </a:lnTo>
                <a:lnTo>
                  <a:pt x="468" y="809"/>
                </a:lnTo>
                <a:lnTo>
                  <a:pt x="467" y="810"/>
                </a:lnTo>
                <a:lnTo>
                  <a:pt x="467" y="811"/>
                </a:lnTo>
                <a:lnTo>
                  <a:pt x="467" y="814"/>
                </a:lnTo>
                <a:lnTo>
                  <a:pt x="467" y="815"/>
                </a:lnTo>
                <a:lnTo>
                  <a:pt x="468" y="815"/>
                </a:lnTo>
                <a:lnTo>
                  <a:pt x="471" y="815"/>
                </a:lnTo>
                <a:lnTo>
                  <a:pt x="472" y="815"/>
                </a:lnTo>
                <a:lnTo>
                  <a:pt x="475" y="815"/>
                </a:lnTo>
                <a:lnTo>
                  <a:pt x="476" y="815"/>
                </a:lnTo>
                <a:lnTo>
                  <a:pt x="478" y="815"/>
                </a:lnTo>
                <a:lnTo>
                  <a:pt x="480" y="815"/>
                </a:lnTo>
                <a:lnTo>
                  <a:pt x="481" y="815"/>
                </a:lnTo>
                <a:lnTo>
                  <a:pt x="481" y="814"/>
                </a:lnTo>
                <a:lnTo>
                  <a:pt x="481" y="815"/>
                </a:lnTo>
                <a:lnTo>
                  <a:pt x="482" y="815"/>
                </a:lnTo>
                <a:lnTo>
                  <a:pt x="482" y="816"/>
                </a:lnTo>
                <a:lnTo>
                  <a:pt x="483" y="816"/>
                </a:lnTo>
                <a:lnTo>
                  <a:pt x="483" y="817"/>
                </a:lnTo>
                <a:lnTo>
                  <a:pt x="483" y="818"/>
                </a:lnTo>
                <a:lnTo>
                  <a:pt x="483" y="819"/>
                </a:lnTo>
                <a:lnTo>
                  <a:pt x="481" y="819"/>
                </a:lnTo>
                <a:lnTo>
                  <a:pt x="480" y="819"/>
                </a:lnTo>
                <a:lnTo>
                  <a:pt x="480" y="820"/>
                </a:lnTo>
                <a:lnTo>
                  <a:pt x="480" y="822"/>
                </a:lnTo>
                <a:lnTo>
                  <a:pt x="481" y="822"/>
                </a:lnTo>
                <a:lnTo>
                  <a:pt x="481" y="823"/>
                </a:lnTo>
                <a:lnTo>
                  <a:pt x="480" y="823"/>
                </a:lnTo>
                <a:lnTo>
                  <a:pt x="478" y="823"/>
                </a:lnTo>
                <a:lnTo>
                  <a:pt x="477" y="823"/>
                </a:lnTo>
                <a:lnTo>
                  <a:pt x="476" y="823"/>
                </a:lnTo>
                <a:lnTo>
                  <a:pt x="475" y="823"/>
                </a:lnTo>
                <a:lnTo>
                  <a:pt x="474" y="823"/>
                </a:lnTo>
                <a:lnTo>
                  <a:pt x="473" y="823"/>
                </a:lnTo>
                <a:lnTo>
                  <a:pt x="472" y="823"/>
                </a:lnTo>
                <a:lnTo>
                  <a:pt x="471" y="823"/>
                </a:lnTo>
                <a:lnTo>
                  <a:pt x="469" y="823"/>
                </a:lnTo>
                <a:lnTo>
                  <a:pt x="469" y="824"/>
                </a:lnTo>
                <a:lnTo>
                  <a:pt x="469" y="826"/>
                </a:lnTo>
                <a:lnTo>
                  <a:pt x="468" y="826"/>
                </a:lnTo>
                <a:lnTo>
                  <a:pt x="467" y="826"/>
                </a:lnTo>
                <a:lnTo>
                  <a:pt x="464" y="826"/>
                </a:lnTo>
                <a:lnTo>
                  <a:pt x="462" y="826"/>
                </a:lnTo>
                <a:lnTo>
                  <a:pt x="459" y="826"/>
                </a:lnTo>
                <a:lnTo>
                  <a:pt x="459" y="827"/>
                </a:lnTo>
                <a:lnTo>
                  <a:pt x="459" y="828"/>
                </a:lnTo>
                <a:lnTo>
                  <a:pt x="459" y="830"/>
                </a:lnTo>
                <a:lnTo>
                  <a:pt x="459" y="831"/>
                </a:lnTo>
                <a:lnTo>
                  <a:pt x="459" y="832"/>
                </a:lnTo>
                <a:lnTo>
                  <a:pt x="459" y="833"/>
                </a:lnTo>
                <a:lnTo>
                  <a:pt x="458" y="833"/>
                </a:lnTo>
                <a:lnTo>
                  <a:pt x="457" y="833"/>
                </a:lnTo>
                <a:lnTo>
                  <a:pt x="456" y="833"/>
                </a:lnTo>
                <a:lnTo>
                  <a:pt x="455" y="833"/>
                </a:lnTo>
                <a:lnTo>
                  <a:pt x="455" y="834"/>
                </a:lnTo>
                <a:lnTo>
                  <a:pt x="455" y="836"/>
                </a:lnTo>
                <a:lnTo>
                  <a:pt x="455" y="838"/>
                </a:lnTo>
                <a:lnTo>
                  <a:pt x="455" y="839"/>
                </a:lnTo>
                <a:lnTo>
                  <a:pt x="454" y="839"/>
                </a:lnTo>
                <a:lnTo>
                  <a:pt x="454" y="840"/>
                </a:lnTo>
                <a:lnTo>
                  <a:pt x="455" y="841"/>
                </a:lnTo>
                <a:lnTo>
                  <a:pt x="455" y="842"/>
                </a:lnTo>
                <a:lnTo>
                  <a:pt x="455" y="843"/>
                </a:lnTo>
                <a:lnTo>
                  <a:pt x="455" y="848"/>
                </a:lnTo>
                <a:lnTo>
                  <a:pt x="455" y="851"/>
                </a:lnTo>
                <a:lnTo>
                  <a:pt x="458" y="851"/>
                </a:lnTo>
                <a:lnTo>
                  <a:pt x="459" y="851"/>
                </a:lnTo>
                <a:lnTo>
                  <a:pt x="460" y="851"/>
                </a:lnTo>
                <a:lnTo>
                  <a:pt x="462" y="851"/>
                </a:lnTo>
                <a:lnTo>
                  <a:pt x="463" y="851"/>
                </a:lnTo>
                <a:lnTo>
                  <a:pt x="463" y="852"/>
                </a:lnTo>
                <a:lnTo>
                  <a:pt x="463" y="853"/>
                </a:lnTo>
                <a:lnTo>
                  <a:pt x="463" y="855"/>
                </a:lnTo>
                <a:lnTo>
                  <a:pt x="463" y="858"/>
                </a:lnTo>
                <a:lnTo>
                  <a:pt x="463" y="860"/>
                </a:lnTo>
                <a:lnTo>
                  <a:pt x="463" y="861"/>
                </a:lnTo>
                <a:lnTo>
                  <a:pt x="463" y="863"/>
                </a:lnTo>
                <a:lnTo>
                  <a:pt x="463" y="864"/>
                </a:lnTo>
                <a:lnTo>
                  <a:pt x="463" y="866"/>
                </a:lnTo>
                <a:lnTo>
                  <a:pt x="463" y="872"/>
                </a:lnTo>
                <a:lnTo>
                  <a:pt x="463" y="874"/>
                </a:lnTo>
                <a:lnTo>
                  <a:pt x="463" y="875"/>
                </a:lnTo>
                <a:lnTo>
                  <a:pt x="463" y="876"/>
                </a:lnTo>
                <a:lnTo>
                  <a:pt x="463" y="877"/>
                </a:lnTo>
                <a:lnTo>
                  <a:pt x="463" y="878"/>
                </a:lnTo>
                <a:lnTo>
                  <a:pt x="463" y="880"/>
                </a:lnTo>
                <a:lnTo>
                  <a:pt x="462" y="880"/>
                </a:lnTo>
                <a:lnTo>
                  <a:pt x="462" y="881"/>
                </a:lnTo>
                <a:lnTo>
                  <a:pt x="460" y="881"/>
                </a:lnTo>
                <a:lnTo>
                  <a:pt x="460" y="882"/>
                </a:lnTo>
                <a:lnTo>
                  <a:pt x="459" y="882"/>
                </a:lnTo>
                <a:lnTo>
                  <a:pt x="458" y="882"/>
                </a:lnTo>
                <a:lnTo>
                  <a:pt x="459" y="883"/>
                </a:lnTo>
                <a:lnTo>
                  <a:pt x="458" y="883"/>
                </a:lnTo>
                <a:lnTo>
                  <a:pt x="458" y="884"/>
                </a:lnTo>
                <a:lnTo>
                  <a:pt x="456" y="885"/>
                </a:lnTo>
                <a:lnTo>
                  <a:pt x="454" y="889"/>
                </a:lnTo>
                <a:lnTo>
                  <a:pt x="451" y="891"/>
                </a:lnTo>
                <a:lnTo>
                  <a:pt x="449" y="894"/>
                </a:lnTo>
                <a:lnTo>
                  <a:pt x="448" y="895"/>
                </a:lnTo>
                <a:lnTo>
                  <a:pt x="447" y="897"/>
                </a:lnTo>
                <a:lnTo>
                  <a:pt x="446" y="899"/>
                </a:lnTo>
                <a:lnTo>
                  <a:pt x="445" y="900"/>
                </a:lnTo>
                <a:lnTo>
                  <a:pt x="445" y="901"/>
                </a:lnTo>
                <a:lnTo>
                  <a:pt x="446" y="901"/>
                </a:lnTo>
                <a:lnTo>
                  <a:pt x="446" y="902"/>
                </a:lnTo>
                <a:lnTo>
                  <a:pt x="446" y="903"/>
                </a:lnTo>
                <a:lnTo>
                  <a:pt x="445" y="905"/>
                </a:lnTo>
                <a:lnTo>
                  <a:pt x="443" y="906"/>
                </a:lnTo>
                <a:lnTo>
                  <a:pt x="442" y="906"/>
                </a:lnTo>
                <a:lnTo>
                  <a:pt x="441" y="907"/>
                </a:lnTo>
                <a:lnTo>
                  <a:pt x="440" y="908"/>
                </a:lnTo>
                <a:lnTo>
                  <a:pt x="439" y="909"/>
                </a:lnTo>
                <a:lnTo>
                  <a:pt x="438" y="909"/>
                </a:lnTo>
                <a:lnTo>
                  <a:pt x="437" y="910"/>
                </a:lnTo>
                <a:lnTo>
                  <a:pt x="434" y="911"/>
                </a:lnTo>
                <a:lnTo>
                  <a:pt x="433" y="912"/>
                </a:lnTo>
                <a:lnTo>
                  <a:pt x="432" y="912"/>
                </a:lnTo>
                <a:lnTo>
                  <a:pt x="435" y="912"/>
                </a:lnTo>
                <a:lnTo>
                  <a:pt x="437" y="912"/>
                </a:lnTo>
                <a:lnTo>
                  <a:pt x="438" y="912"/>
                </a:lnTo>
                <a:lnTo>
                  <a:pt x="440" y="910"/>
                </a:lnTo>
                <a:lnTo>
                  <a:pt x="441" y="910"/>
                </a:lnTo>
                <a:lnTo>
                  <a:pt x="442" y="910"/>
                </a:lnTo>
                <a:lnTo>
                  <a:pt x="443" y="910"/>
                </a:lnTo>
                <a:lnTo>
                  <a:pt x="445" y="910"/>
                </a:lnTo>
                <a:lnTo>
                  <a:pt x="445" y="911"/>
                </a:lnTo>
                <a:lnTo>
                  <a:pt x="446" y="912"/>
                </a:lnTo>
                <a:lnTo>
                  <a:pt x="447" y="911"/>
                </a:lnTo>
                <a:lnTo>
                  <a:pt x="449" y="910"/>
                </a:lnTo>
                <a:lnTo>
                  <a:pt x="450" y="909"/>
                </a:lnTo>
                <a:lnTo>
                  <a:pt x="451" y="908"/>
                </a:lnTo>
                <a:lnTo>
                  <a:pt x="455" y="907"/>
                </a:lnTo>
                <a:lnTo>
                  <a:pt x="456" y="907"/>
                </a:lnTo>
                <a:lnTo>
                  <a:pt x="456" y="906"/>
                </a:lnTo>
                <a:lnTo>
                  <a:pt x="457" y="905"/>
                </a:lnTo>
                <a:lnTo>
                  <a:pt x="457" y="902"/>
                </a:lnTo>
                <a:lnTo>
                  <a:pt x="458" y="902"/>
                </a:lnTo>
                <a:lnTo>
                  <a:pt x="458" y="903"/>
                </a:lnTo>
                <a:lnTo>
                  <a:pt x="462" y="903"/>
                </a:lnTo>
                <a:lnTo>
                  <a:pt x="462" y="906"/>
                </a:lnTo>
                <a:lnTo>
                  <a:pt x="462" y="907"/>
                </a:lnTo>
                <a:lnTo>
                  <a:pt x="463" y="907"/>
                </a:lnTo>
                <a:lnTo>
                  <a:pt x="463" y="908"/>
                </a:lnTo>
                <a:lnTo>
                  <a:pt x="462" y="908"/>
                </a:lnTo>
                <a:lnTo>
                  <a:pt x="462" y="911"/>
                </a:lnTo>
                <a:lnTo>
                  <a:pt x="459" y="911"/>
                </a:lnTo>
                <a:lnTo>
                  <a:pt x="459" y="912"/>
                </a:lnTo>
                <a:lnTo>
                  <a:pt x="460" y="912"/>
                </a:lnTo>
                <a:lnTo>
                  <a:pt x="462" y="912"/>
                </a:lnTo>
                <a:lnTo>
                  <a:pt x="463" y="912"/>
                </a:lnTo>
                <a:lnTo>
                  <a:pt x="463" y="915"/>
                </a:lnTo>
                <a:lnTo>
                  <a:pt x="463" y="916"/>
                </a:lnTo>
                <a:lnTo>
                  <a:pt x="463" y="919"/>
                </a:lnTo>
                <a:lnTo>
                  <a:pt x="463" y="920"/>
                </a:lnTo>
                <a:lnTo>
                  <a:pt x="463" y="922"/>
                </a:lnTo>
                <a:lnTo>
                  <a:pt x="463" y="926"/>
                </a:lnTo>
                <a:lnTo>
                  <a:pt x="463" y="928"/>
                </a:lnTo>
                <a:lnTo>
                  <a:pt x="463" y="930"/>
                </a:lnTo>
                <a:lnTo>
                  <a:pt x="463" y="931"/>
                </a:lnTo>
                <a:lnTo>
                  <a:pt x="463" y="932"/>
                </a:lnTo>
                <a:lnTo>
                  <a:pt x="463" y="933"/>
                </a:lnTo>
                <a:lnTo>
                  <a:pt x="463" y="935"/>
                </a:lnTo>
                <a:lnTo>
                  <a:pt x="463" y="936"/>
                </a:lnTo>
                <a:lnTo>
                  <a:pt x="463" y="939"/>
                </a:lnTo>
                <a:lnTo>
                  <a:pt x="463" y="941"/>
                </a:lnTo>
                <a:lnTo>
                  <a:pt x="463" y="944"/>
                </a:lnTo>
                <a:lnTo>
                  <a:pt x="463" y="945"/>
                </a:lnTo>
                <a:lnTo>
                  <a:pt x="463" y="947"/>
                </a:lnTo>
                <a:lnTo>
                  <a:pt x="464" y="947"/>
                </a:lnTo>
                <a:lnTo>
                  <a:pt x="466" y="947"/>
                </a:lnTo>
                <a:lnTo>
                  <a:pt x="467" y="947"/>
                </a:lnTo>
                <a:lnTo>
                  <a:pt x="468" y="947"/>
                </a:lnTo>
                <a:lnTo>
                  <a:pt x="469" y="947"/>
                </a:lnTo>
                <a:lnTo>
                  <a:pt x="471" y="944"/>
                </a:lnTo>
                <a:lnTo>
                  <a:pt x="472" y="943"/>
                </a:lnTo>
                <a:lnTo>
                  <a:pt x="473" y="942"/>
                </a:lnTo>
                <a:lnTo>
                  <a:pt x="475" y="937"/>
                </a:lnTo>
                <a:lnTo>
                  <a:pt x="476" y="935"/>
                </a:lnTo>
                <a:lnTo>
                  <a:pt x="477" y="934"/>
                </a:lnTo>
                <a:lnTo>
                  <a:pt x="478" y="935"/>
                </a:lnTo>
                <a:lnTo>
                  <a:pt x="480" y="935"/>
                </a:lnTo>
                <a:lnTo>
                  <a:pt x="481" y="935"/>
                </a:lnTo>
                <a:lnTo>
                  <a:pt x="482" y="935"/>
                </a:lnTo>
                <a:lnTo>
                  <a:pt x="483" y="936"/>
                </a:lnTo>
                <a:lnTo>
                  <a:pt x="485" y="934"/>
                </a:lnTo>
                <a:lnTo>
                  <a:pt x="484" y="934"/>
                </a:lnTo>
                <a:lnTo>
                  <a:pt x="485" y="934"/>
                </a:lnTo>
                <a:lnTo>
                  <a:pt x="486" y="934"/>
                </a:lnTo>
                <a:lnTo>
                  <a:pt x="486" y="935"/>
                </a:lnTo>
                <a:lnTo>
                  <a:pt x="488" y="935"/>
                </a:lnTo>
                <a:lnTo>
                  <a:pt x="488" y="934"/>
                </a:lnTo>
                <a:lnTo>
                  <a:pt x="488" y="933"/>
                </a:lnTo>
                <a:lnTo>
                  <a:pt x="489" y="933"/>
                </a:lnTo>
                <a:lnTo>
                  <a:pt x="490" y="933"/>
                </a:lnTo>
                <a:lnTo>
                  <a:pt x="490" y="934"/>
                </a:lnTo>
                <a:lnTo>
                  <a:pt x="490" y="935"/>
                </a:lnTo>
                <a:lnTo>
                  <a:pt x="491" y="935"/>
                </a:lnTo>
                <a:lnTo>
                  <a:pt x="492" y="935"/>
                </a:lnTo>
                <a:lnTo>
                  <a:pt x="492" y="937"/>
                </a:lnTo>
                <a:lnTo>
                  <a:pt x="492" y="939"/>
                </a:lnTo>
                <a:lnTo>
                  <a:pt x="492" y="940"/>
                </a:lnTo>
                <a:lnTo>
                  <a:pt x="492" y="942"/>
                </a:lnTo>
                <a:lnTo>
                  <a:pt x="492" y="943"/>
                </a:lnTo>
                <a:lnTo>
                  <a:pt x="493" y="944"/>
                </a:lnTo>
                <a:lnTo>
                  <a:pt x="494" y="945"/>
                </a:lnTo>
                <a:lnTo>
                  <a:pt x="495" y="945"/>
                </a:lnTo>
                <a:lnTo>
                  <a:pt x="495" y="947"/>
                </a:lnTo>
                <a:lnTo>
                  <a:pt x="497" y="947"/>
                </a:lnTo>
                <a:lnTo>
                  <a:pt x="497" y="945"/>
                </a:lnTo>
                <a:lnTo>
                  <a:pt x="497" y="944"/>
                </a:lnTo>
                <a:lnTo>
                  <a:pt x="497" y="943"/>
                </a:lnTo>
                <a:lnTo>
                  <a:pt x="497" y="942"/>
                </a:lnTo>
                <a:lnTo>
                  <a:pt x="497" y="941"/>
                </a:lnTo>
                <a:lnTo>
                  <a:pt x="497" y="940"/>
                </a:lnTo>
                <a:lnTo>
                  <a:pt x="497" y="939"/>
                </a:lnTo>
                <a:lnTo>
                  <a:pt x="497" y="937"/>
                </a:lnTo>
                <a:lnTo>
                  <a:pt x="497" y="936"/>
                </a:lnTo>
                <a:lnTo>
                  <a:pt x="497" y="935"/>
                </a:lnTo>
                <a:lnTo>
                  <a:pt x="500" y="935"/>
                </a:lnTo>
                <a:lnTo>
                  <a:pt x="500" y="933"/>
                </a:lnTo>
                <a:lnTo>
                  <a:pt x="500" y="932"/>
                </a:lnTo>
                <a:lnTo>
                  <a:pt x="500" y="931"/>
                </a:lnTo>
                <a:lnTo>
                  <a:pt x="501" y="931"/>
                </a:lnTo>
                <a:lnTo>
                  <a:pt x="502" y="931"/>
                </a:lnTo>
                <a:lnTo>
                  <a:pt x="502" y="933"/>
                </a:lnTo>
                <a:lnTo>
                  <a:pt x="503" y="933"/>
                </a:lnTo>
                <a:lnTo>
                  <a:pt x="503" y="937"/>
                </a:lnTo>
                <a:lnTo>
                  <a:pt x="503" y="939"/>
                </a:lnTo>
                <a:lnTo>
                  <a:pt x="506" y="939"/>
                </a:lnTo>
                <a:lnTo>
                  <a:pt x="507" y="939"/>
                </a:lnTo>
                <a:lnTo>
                  <a:pt x="508" y="939"/>
                </a:lnTo>
                <a:lnTo>
                  <a:pt x="509" y="939"/>
                </a:lnTo>
                <a:lnTo>
                  <a:pt x="511" y="939"/>
                </a:lnTo>
                <a:lnTo>
                  <a:pt x="512" y="939"/>
                </a:lnTo>
                <a:lnTo>
                  <a:pt x="514" y="939"/>
                </a:lnTo>
                <a:lnTo>
                  <a:pt x="515" y="939"/>
                </a:lnTo>
                <a:lnTo>
                  <a:pt x="515" y="940"/>
                </a:lnTo>
                <a:lnTo>
                  <a:pt x="515" y="941"/>
                </a:lnTo>
                <a:lnTo>
                  <a:pt x="515" y="943"/>
                </a:lnTo>
                <a:lnTo>
                  <a:pt x="515" y="944"/>
                </a:lnTo>
                <a:lnTo>
                  <a:pt x="515" y="945"/>
                </a:lnTo>
                <a:lnTo>
                  <a:pt x="515" y="947"/>
                </a:lnTo>
                <a:lnTo>
                  <a:pt x="515" y="948"/>
                </a:lnTo>
                <a:lnTo>
                  <a:pt x="516" y="948"/>
                </a:lnTo>
                <a:lnTo>
                  <a:pt x="517" y="948"/>
                </a:lnTo>
                <a:lnTo>
                  <a:pt x="518" y="948"/>
                </a:lnTo>
                <a:lnTo>
                  <a:pt x="519" y="948"/>
                </a:lnTo>
                <a:lnTo>
                  <a:pt x="520" y="948"/>
                </a:lnTo>
                <a:lnTo>
                  <a:pt x="520" y="949"/>
                </a:lnTo>
                <a:lnTo>
                  <a:pt x="520" y="950"/>
                </a:lnTo>
                <a:lnTo>
                  <a:pt x="520" y="951"/>
                </a:lnTo>
                <a:lnTo>
                  <a:pt x="521" y="952"/>
                </a:lnTo>
                <a:lnTo>
                  <a:pt x="521" y="953"/>
                </a:lnTo>
                <a:lnTo>
                  <a:pt x="521" y="955"/>
                </a:lnTo>
                <a:lnTo>
                  <a:pt x="523" y="956"/>
                </a:lnTo>
                <a:lnTo>
                  <a:pt x="523" y="957"/>
                </a:lnTo>
                <a:lnTo>
                  <a:pt x="523" y="958"/>
                </a:lnTo>
                <a:lnTo>
                  <a:pt x="524" y="959"/>
                </a:lnTo>
                <a:lnTo>
                  <a:pt x="524" y="960"/>
                </a:lnTo>
                <a:lnTo>
                  <a:pt x="524" y="961"/>
                </a:lnTo>
                <a:lnTo>
                  <a:pt x="524" y="962"/>
                </a:lnTo>
                <a:lnTo>
                  <a:pt x="524" y="964"/>
                </a:lnTo>
                <a:lnTo>
                  <a:pt x="523" y="964"/>
                </a:lnTo>
                <a:lnTo>
                  <a:pt x="521" y="964"/>
                </a:lnTo>
                <a:lnTo>
                  <a:pt x="521" y="965"/>
                </a:lnTo>
                <a:lnTo>
                  <a:pt x="520" y="965"/>
                </a:lnTo>
                <a:lnTo>
                  <a:pt x="519" y="965"/>
                </a:lnTo>
                <a:lnTo>
                  <a:pt x="520" y="968"/>
                </a:lnTo>
                <a:lnTo>
                  <a:pt x="520" y="969"/>
                </a:lnTo>
                <a:lnTo>
                  <a:pt x="519" y="969"/>
                </a:lnTo>
                <a:lnTo>
                  <a:pt x="519" y="970"/>
                </a:lnTo>
                <a:lnTo>
                  <a:pt x="518" y="970"/>
                </a:lnTo>
                <a:lnTo>
                  <a:pt x="518" y="972"/>
                </a:lnTo>
                <a:lnTo>
                  <a:pt x="518" y="973"/>
                </a:lnTo>
                <a:lnTo>
                  <a:pt x="518" y="974"/>
                </a:lnTo>
                <a:lnTo>
                  <a:pt x="520" y="978"/>
                </a:lnTo>
                <a:lnTo>
                  <a:pt x="520" y="979"/>
                </a:lnTo>
                <a:lnTo>
                  <a:pt x="521" y="981"/>
                </a:lnTo>
                <a:lnTo>
                  <a:pt x="523" y="981"/>
                </a:lnTo>
                <a:lnTo>
                  <a:pt x="523" y="982"/>
                </a:lnTo>
                <a:lnTo>
                  <a:pt x="520" y="983"/>
                </a:lnTo>
                <a:lnTo>
                  <a:pt x="514" y="985"/>
                </a:lnTo>
                <a:lnTo>
                  <a:pt x="510" y="986"/>
                </a:lnTo>
                <a:lnTo>
                  <a:pt x="511" y="987"/>
                </a:lnTo>
                <a:lnTo>
                  <a:pt x="511" y="990"/>
                </a:lnTo>
                <a:lnTo>
                  <a:pt x="514" y="990"/>
                </a:lnTo>
                <a:lnTo>
                  <a:pt x="515" y="991"/>
                </a:lnTo>
                <a:lnTo>
                  <a:pt x="516" y="992"/>
                </a:lnTo>
                <a:lnTo>
                  <a:pt x="516" y="993"/>
                </a:lnTo>
                <a:lnTo>
                  <a:pt x="517" y="995"/>
                </a:lnTo>
                <a:lnTo>
                  <a:pt x="516" y="998"/>
                </a:lnTo>
                <a:lnTo>
                  <a:pt x="517" y="999"/>
                </a:lnTo>
                <a:lnTo>
                  <a:pt x="516" y="1000"/>
                </a:lnTo>
                <a:lnTo>
                  <a:pt x="515" y="1000"/>
                </a:lnTo>
                <a:lnTo>
                  <a:pt x="515" y="1001"/>
                </a:lnTo>
                <a:lnTo>
                  <a:pt x="516" y="1002"/>
                </a:lnTo>
                <a:lnTo>
                  <a:pt x="517" y="1008"/>
                </a:lnTo>
                <a:lnTo>
                  <a:pt x="518" y="1010"/>
                </a:lnTo>
                <a:lnTo>
                  <a:pt x="517" y="1011"/>
                </a:lnTo>
                <a:lnTo>
                  <a:pt x="515" y="1012"/>
                </a:lnTo>
                <a:lnTo>
                  <a:pt x="515" y="1014"/>
                </a:lnTo>
                <a:lnTo>
                  <a:pt x="514" y="1014"/>
                </a:lnTo>
                <a:lnTo>
                  <a:pt x="514" y="1015"/>
                </a:lnTo>
                <a:lnTo>
                  <a:pt x="512" y="1015"/>
                </a:lnTo>
                <a:lnTo>
                  <a:pt x="511" y="1016"/>
                </a:lnTo>
                <a:lnTo>
                  <a:pt x="510" y="1016"/>
                </a:lnTo>
                <a:lnTo>
                  <a:pt x="509" y="1016"/>
                </a:lnTo>
                <a:lnTo>
                  <a:pt x="509" y="1017"/>
                </a:lnTo>
                <a:lnTo>
                  <a:pt x="508" y="1019"/>
                </a:lnTo>
                <a:lnTo>
                  <a:pt x="506" y="1022"/>
                </a:lnTo>
                <a:lnTo>
                  <a:pt x="504" y="1023"/>
                </a:lnTo>
                <a:lnTo>
                  <a:pt x="503" y="1023"/>
                </a:lnTo>
                <a:lnTo>
                  <a:pt x="502" y="1024"/>
                </a:lnTo>
                <a:lnTo>
                  <a:pt x="502" y="1025"/>
                </a:lnTo>
                <a:lnTo>
                  <a:pt x="500" y="1026"/>
                </a:lnTo>
                <a:lnTo>
                  <a:pt x="499" y="1027"/>
                </a:lnTo>
                <a:lnTo>
                  <a:pt x="495" y="1029"/>
                </a:lnTo>
                <a:lnTo>
                  <a:pt x="495" y="1031"/>
                </a:lnTo>
                <a:lnTo>
                  <a:pt x="493" y="1032"/>
                </a:lnTo>
                <a:lnTo>
                  <a:pt x="492" y="1033"/>
                </a:lnTo>
                <a:lnTo>
                  <a:pt x="490" y="1036"/>
                </a:lnTo>
                <a:lnTo>
                  <a:pt x="486" y="1039"/>
                </a:lnTo>
                <a:lnTo>
                  <a:pt x="486" y="1040"/>
                </a:lnTo>
                <a:lnTo>
                  <a:pt x="485" y="1041"/>
                </a:lnTo>
                <a:lnTo>
                  <a:pt x="484" y="1042"/>
                </a:lnTo>
                <a:lnTo>
                  <a:pt x="484" y="1043"/>
                </a:lnTo>
                <a:lnTo>
                  <a:pt x="483" y="1044"/>
                </a:lnTo>
                <a:lnTo>
                  <a:pt x="483" y="1045"/>
                </a:lnTo>
                <a:lnTo>
                  <a:pt x="482" y="1045"/>
                </a:lnTo>
                <a:lnTo>
                  <a:pt x="482" y="1046"/>
                </a:lnTo>
                <a:lnTo>
                  <a:pt x="480" y="1048"/>
                </a:lnTo>
                <a:lnTo>
                  <a:pt x="480" y="1049"/>
                </a:lnTo>
                <a:lnTo>
                  <a:pt x="478" y="1049"/>
                </a:lnTo>
                <a:lnTo>
                  <a:pt x="478" y="1050"/>
                </a:lnTo>
                <a:lnTo>
                  <a:pt x="477" y="1050"/>
                </a:lnTo>
                <a:lnTo>
                  <a:pt x="476" y="1051"/>
                </a:lnTo>
                <a:lnTo>
                  <a:pt x="475" y="1051"/>
                </a:lnTo>
                <a:lnTo>
                  <a:pt x="475" y="1052"/>
                </a:lnTo>
                <a:lnTo>
                  <a:pt x="473" y="1052"/>
                </a:lnTo>
                <a:lnTo>
                  <a:pt x="472" y="1053"/>
                </a:lnTo>
                <a:lnTo>
                  <a:pt x="466" y="1057"/>
                </a:lnTo>
                <a:lnTo>
                  <a:pt x="460" y="1061"/>
                </a:lnTo>
                <a:lnTo>
                  <a:pt x="459" y="1061"/>
                </a:lnTo>
                <a:lnTo>
                  <a:pt x="456" y="1064"/>
                </a:lnTo>
                <a:lnTo>
                  <a:pt x="455" y="1064"/>
                </a:lnTo>
                <a:lnTo>
                  <a:pt x="452" y="1065"/>
                </a:lnTo>
                <a:lnTo>
                  <a:pt x="451" y="1066"/>
                </a:lnTo>
                <a:lnTo>
                  <a:pt x="450" y="1066"/>
                </a:lnTo>
                <a:lnTo>
                  <a:pt x="449" y="1066"/>
                </a:lnTo>
                <a:lnTo>
                  <a:pt x="447" y="1067"/>
                </a:lnTo>
                <a:lnTo>
                  <a:pt x="447" y="1068"/>
                </a:lnTo>
                <a:lnTo>
                  <a:pt x="446" y="1068"/>
                </a:lnTo>
                <a:lnTo>
                  <a:pt x="445" y="1068"/>
                </a:lnTo>
                <a:lnTo>
                  <a:pt x="443" y="1068"/>
                </a:lnTo>
                <a:lnTo>
                  <a:pt x="440" y="1068"/>
                </a:lnTo>
                <a:lnTo>
                  <a:pt x="439" y="1069"/>
                </a:lnTo>
                <a:lnTo>
                  <a:pt x="434" y="1070"/>
                </a:lnTo>
                <a:lnTo>
                  <a:pt x="432" y="1070"/>
                </a:lnTo>
                <a:lnTo>
                  <a:pt x="432" y="1071"/>
                </a:lnTo>
                <a:lnTo>
                  <a:pt x="431" y="1071"/>
                </a:lnTo>
                <a:lnTo>
                  <a:pt x="430" y="1071"/>
                </a:lnTo>
                <a:lnTo>
                  <a:pt x="430" y="1070"/>
                </a:lnTo>
                <a:lnTo>
                  <a:pt x="430" y="1069"/>
                </a:lnTo>
                <a:lnTo>
                  <a:pt x="429" y="1067"/>
                </a:lnTo>
                <a:lnTo>
                  <a:pt x="429" y="1066"/>
                </a:lnTo>
                <a:lnTo>
                  <a:pt x="429" y="1065"/>
                </a:lnTo>
                <a:lnTo>
                  <a:pt x="428" y="1065"/>
                </a:lnTo>
                <a:lnTo>
                  <a:pt x="426" y="1060"/>
                </a:lnTo>
                <a:lnTo>
                  <a:pt x="426" y="1059"/>
                </a:lnTo>
                <a:lnTo>
                  <a:pt x="425" y="1058"/>
                </a:lnTo>
                <a:lnTo>
                  <a:pt x="425" y="1057"/>
                </a:lnTo>
                <a:lnTo>
                  <a:pt x="425" y="1056"/>
                </a:lnTo>
                <a:lnTo>
                  <a:pt x="425" y="1054"/>
                </a:lnTo>
                <a:lnTo>
                  <a:pt x="424" y="1053"/>
                </a:lnTo>
                <a:lnTo>
                  <a:pt x="424" y="1052"/>
                </a:lnTo>
                <a:lnTo>
                  <a:pt x="424" y="1051"/>
                </a:lnTo>
                <a:lnTo>
                  <a:pt x="424" y="1050"/>
                </a:lnTo>
                <a:lnTo>
                  <a:pt x="423" y="1050"/>
                </a:lnTo>
                <a:lnTo>
                  <a:pt x="423" y="1049"/>
                </a:lnTo>
                <a:lnTo>
                  <a:pt x="423" y="1048"/>
                </a:lnTo>
                <a:lnTo>
                  <a:pt x="422" y="1046"/>
                </a:lnTo>
                <a:lnTo>
                  <a:pt x="422" y="1045"/>
                </a:lnTo>
                <a:lnTo>
                  <a:pt x="422" y="1044"/>
                </a:lnTo>
                <a:lnTo>
                  <a:pt x="422" y="1043"/>
                </a:lnTo>
                <a:lnTo>
                  <a:pt x="421" y="1043"/>
                </a:lnTo>
                <a:lnTo>
                  <a:pt x="421" y="1042"/>
                </a:lnTo>
                <a:lnTo>
                  <a:pt x="421" y="1041"/>
                </a:lnTo>
                <a:lnTo>
                  <a:pt x="420" y="1039"/>
                </a:lnTo>
                <a:lnTo>
                  <a:pt x="420" y="1037"/>
                </a:lnTo>
                <a:lnTo>
                  <a:pt x="420" y="1036"/>
                </a:lnTo>
                <a:lnTo>
                  <a:pt x="419" y="1036"/>
                </a:lnTo>
                <a:lnTo>
                  <a:pt x="419" y="1035"/>
                </a:lnTo>
                <a:lnTo>
                  <a:pt x="419" y="1034"/>
                </a:lnTo>
                <a:lnTo>
                  <a:pt x="419" y="1033"/>
                </a:lnTo>
                <a:lnTo>
                  <a:pt x="417" y="1033"/>
                </a:lnTo>
                <a:lnTo>
                  <a:pt x="417" y="1029"/>
                </a:lnTo>
                <a:lnTo>
                  <a:pt x="416" y="1028"/>
                </a:lnTo>
                <a:lnTo>
                  <a:pt x="416" y="1027"/>
                </a:lnTo>
                <a:lnTo>
                  <a:pt x="416" y="1026"/>
                </a:lnTo>
                <a:lnTo>
                  <a:pt x="419" y="1026"/>
                </a:lnTo>
                <a:lnTo>
                  <a:pt x="419" y="1025"/>
                </a:lnTo>
                <a:lnTo>
                  <a:pt x="421" y="1025"/>
                </a:lnTo>
                <a:lnTo>
                  <a:pt x="426" y="1023"/>
                </a:lnTo>
                <a:lnTo>
                  <a:pt x="429" y="1023"/>
                </a:lnTo>
                <a:lnTo>
                  <a:pt x="431" y="1022"/>
                </a:lnTo>
                <a:lnTo>
                  <a:pt x="432" y="1022"/>
                </a:lnTo>
                <a:lnTo>
                  <a:pt x="432" y="1020"/>
                </a:lnTo>
                <a:lnTo>
                  <a:pt x="430" y="1014"/>
                </a:lnTo>
                <a:lnTo>
                  <a:pt x="430" y="1012"/>
                </a:lnTo>
                <a:lnTo>
                  <a:pt x="431" y="1012"/>
                </a:lnTo>
                <a:lnTo>
                  <a:pt x="433" y="1011"/>
                </a:lnTo>
                <a:lnTo>
                  <a:pt x="433" y="1010"/>
                </a:lnTo>
                <a:lnTo>
                  <a:pt x="433" y="1009"/>
                </a:lnTo>
                <a:lnTo>
                  <a:pt x="432" y="1007"/>
                </a:lnTo>
                <a:lnTo>
                  <a:pt x="431" y="1003"/>
                </a:lnTo>
                <a:lnTo>
                  <a:pt x="430" y="1003"/>
                </a:lnTo>
                <a:lnTo>
                  <a:pt x="426" y="1004"/>
                </a:lnTo>
                <a:lnTo>
                  <a:pt x="424" y="1006"/>
                </a:lnTo>
                <a:lnTo>
                  <a:pt x="421" y="1007"/>
                </a:lnTo>
                <a:lnTo>
                  <a:pt x="419" y="1007"/>
                </a:lnTo>
                <a:lnTo>
                  <a:pt x="417" y="1008"/>
                </a:lnTo>
                <a:lnTo>
                  <a:pt x="416" y="1008"/>
                </a:lnTo>
                <a:lnTo>
                  <a:pt x="415" y="1008"/>
                </a:lnTo>
                <a:lnTo>
                  <a:pt x="415" y="1009"/>
                </a:lnTo>
                <a:lnTo>
                  <a:pt x="414" y="1009"/>
                </a:lnTo>
                <a:lnTo>
                  <a:pt x="413" y="1009"/>
                </a:lnTo>
                <a:lnTo>
                  <a:pt x="412" y="1010"/>
                </a:lnTo>
                <a:lnTo>
                  <a:pt x="411" y="1010"/>
                </a:lnTo>
                <a:lnTo>
                  <a:pt x="409" y="1006"/>
                </a:lnTo>
                <a:lnTo>
                  <a:pt x="408" y="1002"/>
                </a:lnTo>
                <a:lnTo>
                  <a:pt x="406" y="1002"/>
                </a:lnTo>
                <a:lnTo>
                  <a:pt x="405" y="1001"/>
                </a:lnTo>
                <a:lnTo>
                  <a:pt x="405" y="999"/>
                </a:lnTo>
                <a:lnTo>
                  <a:pt x="404" y="1000"/>
                </a:lnTo>
                <a:lnTo>
                  <a:pt x="403" y="1000"/>
                </a:lnTo>
                <a:lnTo>
                  <a:pt x="402" y="1000"/>
                </a:lnTo>
                <a:lnTo>
                  <a:pt x="400" y="1000"/>
                </a:lnTo>
                <a:lnTo>
                  <a:pt x="400" y="999"/>
                </a:lnTo>
                <a:lnTo>
                  <a:pt x="399" y="999"/>
                </a:lnTo>
                <a:lnTo>
                  <a:pt x="398" y="999"/>
                </a:lnTo>
                <a:lnTo>
                  <a:pt x="397" y="999"/>
                </a:lnTo>
                <a:lnTo>
                  <a:pt x="396" y="999"/>
                </a:lnTo>
                <a:lnTo>
                  <a:pt x="396" y="1000"/>
                </a:lnTo>
                <a:lnTo>
                  <a:pt x="395" y="1000"/>
                </a:lnTo>
                <a:lnTo>
                  <a:pt x="394" y="1000"/>
                </a:lnTo>
                <a:lnTo>
                  <a:pt x="393" y="1000"/>
                </a:lnTo>
                <a:lnTo>
                  <a:pt x="391" y="1001"/>
                </a:lnTo>
                <a:lnTo>
                  <a:pt x="391" y="1002"/>
                </a:lnTo>
                <a:lnTo>
                  <a:pt x="388" y="1002"/>
                </a:lnTo>
                <a:lnTo>
                  <a:pt x="387" y="1002"/>
                </a:lnTo>
                <a:lnTo>
                  <a:pt x="387" y="1003"/>
                </a:lnTo>
                <a:lnTo>
                  <a:pt x="381" y="1003"/>
                </a:lnTo>
                <a:lnTo>
                  <a:pt x="381" y="1002"/>
                </a:lnTo>
                <a:lnTo>
                  <a:pt x="380" y="1002"/>
                </a:lnTo>
                <a:lnTo>
                  <a:pt x="380" y="1001"/>
                </a:lnTo>
                <a:lnTo>
                  <a:pt x="379" y="1001"/>
                </a:lnTo>
                <a:lnTo>
                  <a:pt x="377" y="1001"/>
                </a:lnTo>
                <a:lnTo>
                  <a:pt x="374" y="1001"/>
                </a:lnTo>
                <a:lnTo>
                  <a:pt x="374" y="1002"/>
                </a:lnTo>
                <a:lnTo>
                  <a:pt x="374" y="1004"/>
                </a:lnTo>
                <a:lnTo>
                  <a:pt x="374" y="1006"/>
                </a:lnTo>
                <a:lnTo>
                  <a:pt x="374" y="1008"/>
                </a:lnTo>
                <a:lnTo>
                  <a:pt x="374" y="1009"/>
                </a:lnTo>
                <a:lnTo>
                  <a:pt x="373" y="1009"/>
                </a:lnTo>
                <a:lnTo>
                  <a:pt x="372" y="1009"/>
                </a:lnTo>
                <a:lnTo>
                  <a:pt x="371" y="1009"/>
                </a:lnTo>
                <a:lnTo>
                  <a:pt x="370" y="1009"/>
                </a:lnTo>
                <a:lnTo>
                  <a:pt x="370" y="1010"/>
                </a:lnTo>
                <a:lnTo>
                  <a:pt x="369" y="1010"/>
                </a:lnTo>
                <a:lnTo>
                  <a:pt x="365" y="1010"/>
                </a:lnTo>
                <a:lnTo>
                  <a:pt x="365" y="1009"/>
                </a:lnTo>
                <a:lnTo>
                  <a:pt x="364" y="1009"/>
                </a:lnTo>
                <a:lnTo>
                  <a:pt x="363" y="1009"/>
                </a:lnTo>
                <a:lnTo>
                  <a:pt x="362" y="1009"/>
                </a:lnTo>
                <a:lnTo>
                  <a:pt x="359" y="1009"/>
                </a:lnTo>
                <a:lnTo>
                  <a:pt x="357" y="1009"/>
                </a:lnTo>
                <a:lnTo>
                  <a:pt x="357" y="1010"/>
                </a:lnTo>
                <a:lnTo>
                  <a:pt x="357" y="1011"/>
                </a:lnTo>
                <a:lnTo>
                  <a:pt x="357" y="1012"/>
                </a:lnTo>
                <a:lnTo>
                  <a:pt x="357" y="1014"/>
                </a:lnTo>
                <a:lnTo>
                  <a:pt x="359" y="1015"/>
                </a:lnTo>
                <a:lnTo>
                  <a:pt x="359" y="1016"/>
                </a:lnTo>
                <a:lnTo>
                  <a:pt x="359" y="1017"/>
                </a:lnTo>
                <a:lnTo>
                  <a:pt x="359" y="1018"/>
                </a:lnTo>
                <a:lnTo>
                  <a:pt x="360" y="1018"/>
                </a:lnTo>
                <a:lnTo>
                  <a:pt x="359" y="1018"/>
                </a:lnTo>
                <a:lnTo>
                  <a:pt x="356" y="1019"/>
                </a:lnTo>
                <a:lnTo>
                  <a:pt x="355" y="1019"/>
                </a:lnTo>
                <a:lnTo>
                  <a:pt x="354" y="1019"/>
                </a:lnTo>
                <a:lnTo>
                  <a:pt x="354" y="1020"/>
                </a:lnTo>
                <a:lnTo>
                  <a:pt x="353" y="1020"/>
                </a:lnTo>
                <a:lnTo>
                  <a:pt x="352" y="1020"/>
                </a:lnTo>
                <a:lnTo>
                  <a:pt x="351" y="1020"/>
                </a:lnTo>
                <a:lnTo>
                  <a:pt x="351" y="1022"/>
                </a:lnTo>
                <a:lnTo>
                  <a:pt x="350" y="1022"/>
                </a:lnTo>
                <a:lnTo>
                  <a:pt x="348" y="1022"/>
                </a:lnTo>
                <a:lnTo>
                  <a:pt x="347" y="1023"/>
                </a:lnTo>
                <a:lnTo>
                  <a:pt x="346" y="1023"/>
                </a:lnTo>
                <a:lnTo>
                  <a:pt x="345" y="1023"/>
                </a:lnTo>
                <a:lnTo>
                  <a:pt x="344" y="1023"/>
                </a:lnTo>
                <a:lnTo>
                  <a:pt x="344" y="1024"/>
                </a:lnTo>
                <a:lnTo>
                  <a:pt x="343" y="1024"/>
                </a:lnTo>
                <a:lnTo>
                  <a:pt x="342" y="1024"/>
                </a:lnTo>
                <a:lnTo>
                  <a:pt x="340" y="1025"/>
                </a:lnTo>
                <a:lnTo>
                  <a:pt x="339" y="1025"/>
                </a:lnTo>
                <a:lnTo>
                  <a:pt x="338" y="1025"/>
                </a:lnTo>
                <a:lnTo>
                  <a:pt x="336" y="1026"/>
                </a:lnTo>
                <a:lnTo>
                  <a:pt x="335" y="1026"/>
                </a:lnTo>
                <a:lnTo>
                  <a:pt x="334" y="1027"/>
                </a:lnTo>
                <a:lnTo>
                  <a:pt x="333" y="1027"/>
                </a:lnTo>
                <a:lnTo>
                  <a:pt x="331" y="1027"/>
                </a:lnTo>
                <a:lnTo>
                  <a:pt x="330" y="1028"/>
                </a:lnTo>
                <a:lnTo>
                  <a:pt x="329" y="1028"/>
                </a:lnTo>
                <a:lnTo>
                  <a:pt x="328" y="1028"/>
                </a:lnTo>
                <a:lnTo>
                  <a:pt x="327" y="1029"/>
                </a:lnTo>
                <a:lnTo>
                  <a:pt x="326" y="1029"/>
                </a:lnTo>
                <a:lnTo>
                  <a:pt x="324" y="1029"/>
                </a:lnTo>
                <a:lnTo>
                  <a:pt x="324" y="1031"/>
                </a:lnTo>
                <a:lnTo>
                  <a:pt x="322" y="1031"/>
                </a:lnTo>
                <a:lnTo>
                  <a:pt x="321" y="1031"/>
                </a:lnTo>
                <a:lnTo>
                  <a:pt x="320" y="1031"/>
                </a:lnTo>
                <a:lnTo>
                  <a:pt x="320" y="1032"/>
                </a:lnTo>
                <a:lnTo>
                  <a:pt x="318" y="1032"/>
                </a:lnTo>
                <a:lnTo>
                  <a:pt x="313" y="1032"/>
                </a:lnTo>
                <a:lnTo>
                  <a:pt x="312" y="1032"/>
                </a:lnTo>
                <a:lnTo>
                  <a:pt x="311" y="1032"/>
                </a:lnTo>
                <a:lnTo>
                  <a:pt x="312" y="1031"/>
                </a:lnTo>
                <a:lnTo>
                  <a:pt x="311" y="1028"/>
                </a:lnTo>
                <a:lnTo>
                  <a:pt x="310" y="1027"/>
                </a:lnTo>
                <a:lnTo>
                  <a:pt x="309" y="1028"/>
                </a:lnTo>
                <a:lnTo>
                  <a:pt x="308" y="1029"/>
                </a:lnTo>
                <a:lnTo>
                  <a:pt x="307" y="1029"/>
                </a:lnTo>
                <a:lnTo>
                  <a:pt x="303" y="1033"/>
                </a:lnTo>
                <a:lnTo>
                  <a:pt x="303" y="1032"/>
                </a:lnTo>
                <a:lnTo>
                  <a:pt x="310" y="1027"/>
                </a:lnTo>
                <a:lnTo>
                  <a:pt x="309" y="1025"/>
                </a:lnTo>
                <a:lnTo>
                  <a:pt x="308" y="1024"/>
                </a:lnTo>
                <a:lnTo>
                  <a:pt x="304" y="1025"/>
                </a:lnTo>
                <a:lnTo>
                  <a:pt x="300" y="1028"/>
                </a:lnTo>
                <a:lnTo>
                  <a:pt x="303" y="1026"/>
                </a:lnTo>
                <a:lnTo>
                  <a:pt x="307" y="1023"/>
                </a:lnTo>
                <a:lnTo>
                  <a:pt x="305" y="1020"/>
                </a:lnTo>
                <a:lnTo>
                  <a:pt x="304" y="1019"/>
                </a:lnTo>
                <a:lnTo>
                  <a:pt x="303" y="1019"/>
                </a:lnTo>
                <a:lnTo>
                  <a:pt x="302" y="1020"/>
                </a:lnTo>
                <a:lnTo>
                  <a:pt x="300" y="1023"/>
                </a:lnTo>
                <a:lnTo>
                  <a:pt x="299" y="1024"/>
                </a:lnTo>
                <a:lnTo>
                  <a:pt x="298" y="1024"/>
                </a:lnTo>
                <a:lnTo>
                  <a:pt x="296" y="1025"/>
                </a:lnTo>
                <a:lnTo>
                  <a:pt x="298" y="1024"/>
                </a:lnTo>
                <a:lnTo>
                  <a:pt x="300" y="1023"/>
                </a:lnTo>
                <a:lnTo>
                  <a:pt x="301" y="1020"/>
                </a:lnTo>
                <a:lnTo>
                  <a:pt x="302" y="1020"/>
                </a:lnTo>
                <a:lnTo>
                  <a:pt x="300" y="1018"/>
                </a:lnTo>
                <a:lnTo>
                  <a:pt x="298" y="1016"/>
                </a:lnTo>
                <a:lnTo>
                  <a:pt x="293" y="1020"/>
                </a:lnTo>
                <a:lnTo>
                  <a:pt x="293" y="1019"/>
                </a:lnTo>
                <a:lnTo>
                  <a:pt x="295" y="1017"/>
                </a:lnTo>
                <a:lnTo>
                  <a:pt x="298" y="1016"/>
                </a:lnTo>
                <a:lnTo>
                  <a:pt x="298" y="1015"/>
                </a:lnTo>
                <a:lnTo>
                  <a:pt x="295" y="1014"/>
                </a:lnTo>
                <a:lnTo>
                  <a:pt x="296" y="1014"/>
                </a:lnTo>
                <a:lnTo>
                  <a:pt x="298" y="1012"/>
                </a:lnTo>
                <a:lnTo>
                  <a:pt x="302" y="1012"/>
                </a:lnTo>
                <a:lnTo>
                  <a:pt x="303" y="1012"/>
                </a:lnTo>
                <a:lnTo>
                  <a:pt x="304" y="1012"/>
                </a:lnTo>
                <a:lnTo>
                  <a:pt x="303" y="1011"/>
                </a:lnTo>
                <a:lnTo>
                  <a:pt x="302" y="1011"/>
                </a:lnTo>
                <a:lnTo>
                  <a:pt x="296" y="1011"/>
                </a:lnTo>
                <a:lnTo>
                  <a:pt x="295" y="1011"/>
                </a:lnTo>
                <a:lnTo>
                  <a:pt x="294" y="1011"/>
                </a:lnTo>
                <a:lnTo>
                  <a:pt x="293" y="1012"/>
                </a:lnTo>
                <a:lnTo>
                  <a:pt x="291" y="1017"/>
                </a:lnTo>
                <a:lnTo>
                  <a:pt x="291" y="1016"/>
                </a:lnTo>
                <a:lnTo>
                  <a:pt x="292" y="1014"/>
                </a:lnTo>
                <a:lnTo>
                  <a:pt x="293" y="1011"/>
                </a:lnTo>
                <a:lnTo>
                  <a:pt x="292" y="1012"/>
                </a:lnTo>
                <a:lnTo>
                  <a:pt x="291" y="1012"/>
                </a:lnTo>
                <a:lnTo>
                  <a:pt x="290" y="1012"/>
                </a:lnTo>
                <a:lnTo>
                  <a:pt x="288" y="1016"/>
                </a:lnTo>
                <a:lnTo>
                  <a:pt x="290" y="1014"/>
                </a:lnTo>
                <a:lnTo>
                  <a:pt x="290" y="1012"/>
                </a:lnTo>
                <a:lnTo>
                  <a:pt x="287" y="1014"/>
                </a:lnTo>
                <a:lnTo>
                  <a:pt x="285" y="1015"/>
                </a:lnTo>
                <a:lnTo>
                  <a:pt x="285" y="1014"/>
                </a:lnTo>
                <a:lnTo>
                  <a:pt x="284" y="1014"/>
                </a:lnTo>
                <a:lnTo>
                  <a:pt x="285" y="1012"/>
                </a:lnTo>
                <a:lnTo>
                  <a:pt x="287" y="1012"/>
                </a:lnTo>
                <a:lnTo>
                  <a:pt x="287" y="1011"/>
                </a:lnTo>
                <a:lnTo>
                  <a:pt x="286" y="1011"/>
                </a:lnTo>
                <a:lnTo>
                  <a:pt x="288" y="1010"/>
                </a:lnTo>
                <a:lnTo>
                  <a:pt x="288" y="1009"/>
                </a:lnTo>
                <a:lnTo>
                  <a:pt x="286" y="1010"/>
                </a:lnTo>
                <a:lnTo>
                  <a:pt x="286" y="1009"/>
                </a:lnTo>
                <a:lnTo>
                  <a:pt x="285" y="1009"/>
                </a:lnTo>
                <a:lnTo>
                  <a:pt x="286" y="1009"/>
                </a:lnTo>
                <a:lnTo>
                  <a:pt x="285" y="1009"/>
                </a:lnTo>
                <a:lnTo>
                  <a:pt x="285" y="1008"/>
                </a:lnTo>
                <a:lnTo>
                  <a:pt x="285" y="1007"/>
                </a:lnTo>
                <a:lnTo>
                  <a:pt x="286" y="1007"/>
                </a:lnTo>
                <a:lnTo>
                  <a:pt x="285" y="1006"/>
                </a:lnTo>
                <a:lnTo>
                  <a:pt x="284" y="1006"/>
                </a:lnTo>
                <a:lnTo>
                  <a:pt x="283" y="1006"/>
                </a:lnTo>
                <a:lnTo>
                  <a:pt x="282" y="1006"/>
                </a:lnTo>
                <a:lnTo>
                  <a:pt x="279" y="1007"/>
                </a:lnTo>
                <a:lnTo>
                  <a:pt x="278" y="1007"/>
                </a:lnTo>
                <a:lnTo>
                  <a:pt x="279" y="1007"/>
                </a:lnTo>
                <a:lnTo>
                  <a:pt x="279" y="1008"/>
                </a:lnTo>
                <a:lnTo>
                  <a:pt x="278" y="1007"/>
                </a:lnTo>
                <a:lnTo>
                  <a:pt x="277" y="1006"/>
                </a:lnTo>
                <a:lnTo>
                  <a:pt x="276" y="1006"/>
                </a:lnTo>
                <a:lnTo>
                  <a:pt x="275" y="1006"/>
                </a:lnTo>
                <a:lnTo>
                  <a:pt x="276" y="1004"/>
                </a:lnTo>
                <a:lnTo>
                  <a:pt x="277" y="1003"/>
                </a:lnTo>
                <a:lnTo>
                  <a:pt x="276" y="1003"/>
                </a:lnTo>
                <a:lnTo>
                  <a:pt x="275" y="1002"/>
                </a:lnTo>
                <a:lnTo>
                  <a:pt x="274" y="1003"/>
                </a:lnTo>
                <a:lnTo>
                  <a:pt x="271" y="1006"/>
                </a:lnTo>
                <a:lnTo>
                  <a:pt x="273" y="1004"/>
                </a:lnTo>
                <a:lnTo>
                  <a:pt x="274" y="1002"/>
                </a:lnTo>
                <a:lnTo>
                  <a:pt x="275" y="1002"/>
                </a:lnTo>
                <a:lnTo>
                  <a:pt x="275" y="1001"/>
                </a:lnTo>
                <a:lnTo>
                  <a:pt x="274" y="1000"/>
                </a:lnTo>
                <a:lnTo>
                  <a:pt x="273" y="1001"/>
                </a:lnTo>
                <a:lnTo>
                  <a:pt x="271" y="1001"/>
                </a:lnTo>
                <a:lnTo>
                  <a:pt x="271" y="1002"/>
                </a:lnTo>
                <a:lnTo>
                  <a:pt x="270" y="1003"/>
                </a:lnTo>
                <a:lnTo>
                  <a:pt x="273" y="1000"/>
                </a:lnTo>
                <a:lnTo>
                  <a:pt x="269" y="999"/>
                </a:lnTo>
                <a:lnTo>
                  <a:pt x="268" y="1000"/>
                </a:lnTo>
                <a:lnTo>
                  <a:pt x="269" y="999"/>
                </a:lnTo>
                <a:lnTo>
                  <a:pt x="268" y="998"/>
                </a:lnTo>
                <a:lnTo>
                  <a:pt x="267" y="998"/>
                </a:lnTo>
                <a:lnTo>
                  <a:pt x="267" y="997"/>
                </a:lnTo>
                <a:lnTo>
                  <a:pt x="266" y="997"/>
                </a:lnTo>
                <a:lnTo>
                  <a:pt x="265" y="997"/>
                </a:lnTo>
                <a:lnTo>
                  <a:pt x="265" y="995"/>
                </a:lnTo>
                <a:lnTo>
                  <a:pt x="265" y="997"/>
                </a:lnTo>
                <a:lnTo>
                  <a:pt x="264" y="997"/>
                </a:lnTo>
                <a:lnTo>
                  <a:pt x="265" y="995"/>
                </a:lnTo>
                <a:lnTo>
                  <a:pt x="262" y="998"/>
                </a:lnTo>
                <a:lnTo>
                  <a:pt x="265" y="995"/>
                </a:lnTo>
                <a:lnTo>
                  <a:pt x="264" y="994"/>
                </a:lnTo>
                <a:lnTo>
                  <a:pt x="262" y="994"/>
                </a:lnTo>
                <a:lnTo>
                  <a:pt x="264" y="994"/>
                </a:lnTo>
                <a:lnTo>
                  <a:pt x="262" y="993"/>
                </a:lnTo>
                <a:lnTo>
                  <a:pt x="261" y="993"/>
                </a:lnTo>
                <a:lnTo>
                  <a:pt x="261" y="994"/>
                </a:lnTo>
                <a:lnTo>
                  <a:pt x="259" y="995"/>
                </a:lnTo>
                <a:lnTo>
                  <a:pt x="259" y="997"/>
                </a:lnTo>
                <a:lnTo>
                  <a:pt x="259" y="995"/>
                </a:lnTo>
                <a:lnTo>
                  <a:pt x="260" y="993"/>
                </a:lnTo>
                <a:lnTo>
                  <a:pt x="261" y="993"/>
                </a:lnTo>
                <a:lnTo>
                  <a:pt x="261" y="992"/>
                </a:lnTo>
                <a:lnTo>
                  <a:pt x="260" y="992"/>
                </a:lnTo>
                <a:lnTo>
                  <a:pt x="260" y="991"/>
                </a:lnTo>
                <a:lnTo>
                  <a:pt x="259" y="991"/>
                </a:lnTo>
                <a:lnTo>
                  <a:pt x="259" y="990"/>
                </a:lnTo>
                <a:lnTo>
                  <a:pt x="255" y="991"/>
                </a:lnTo>
                <a:lnTo>
                  <a:pt x="253" y="992"/>
                </a:lnTo>
                <a:lnTo>
                  <a:pt x="253" y="991"/>
                </a:lnTo>
                <a:lnTo>
                  <a:pt x="250" y="989"/>
                </a:lnTo>
                <a:lnTo>
                  <a:pt x="245" y="985"/>
                </a:lnTo>
                <a:lnTo>
                  <a:pt x="241" y="981"/>
                </a:lnTo>
                <a:lnTo>
                  <a:pt x="247" y="978"/>
                </a:lnTo>
                <a:lnTo>
                  <a:pt x="248" y="978"/>
                </a:lnTo>
                <a:lnTo>
                  <a:pt x="247" y="978"/>
                </a:lnTo>
                <a:lnTo>
                  <a:pt x="247" y="977"/>
                </a:lnTo>
                <a:lnTo>
                  <a:pt x="245" y="976"/>
                </a:lnTo>
                <a:lnTo>
                  <a:pt x="245" y="977"/>
                </a:lnTo>
                <a:lnTo>
                  <a:pt x="242" y="978"/>
                </a:lnTo>
                <a:lnTo>
                  <a:pt x="245" y="977"/>
                </a:lnTo>
                <a:lnTo>
                  <a:pt x="244" y="976"/>
                </a:lnTo>
                <a:lnTo>
                  <a:pt x="242" y="977"/>
                </a:lnTo>
                <a:lnTo>
                  <a:pt x="244" y="976"/>
                </a:lnTo>
                <a:lnTo>
                  <a:pt x="244" y="975"/>
                </a:lnTo>
                <a:lnTo>
                  <a:pt x="243" y="975"/>
                </a:lnTo>
                <a:lnTo>
                  <a:pt x="243" y="976"/>
                </a:lnTo>
                <a:lnTo>
                  <a:pt x="242" y="975"/>
                </a:lnTo>
                <a:lnTo>
                  <a:pt x="241" y="976"/>
                </a:lnTo>
                <a:lnTo>
                  <a:pt x="241" y="977"/>
                </a:lnTo>
                <a:lnTo>
                  <a:pt x="241" y="976"/>
                </a:lnTo>
                <a:lnTo>
                  <a:pt x="242" y="975"/>
                </a:lnTo>
                <a:lnTo>
                  <a:pt x="242" y="974"/>
                </a:lnTo>
                <a:lnTo>
                  <a:pt x="240" y="975"/>
                </a:lnTo>
                <a:lnTo>
                  <a:pt x="241" y="974"/>
                </a:lnTo>
                <a:lnTo>
                  <a:pt x="240" y="973"/>
                </a:lnTo>
                <a:lnTo>
                  <a:pt x="238" y="970"/>
                </a:lnTo>
                <a:lnTo>
                  <a:pt x="239" y="970"/>
                </a:lnTo>
                <a:lnTo>
                  <a:pt x="238" y="970"/>
                </a:lnTo>
                <a:lnTo>
                  <a:pt x="236" y="972"/>
                </a:lnTo>
                <a:lnTo>
                  <a:pt x="238" y="972"/>
                </a:lnTo>
                <a:lnTo>
                  <a:pt x="236" y="973"/>
                </a:lnTo>
                <a:lnTo>
                  <a:pt x="238" y="974"/>
                </a:lnTo>
                <a:lnTo>
                  <a:pt x="235" y="977"/>
                </a:lnTo>
                <a:lnTo>
                  <a:pt x="233" y="975"/>
                </a:lnTo>
                <a:lnTo>
                  <a:pt x="230" y="973"/>
                </a:lnTo>
                <a:lnTo>
                  <a:pt x="230" y="972"/>
                </a:lnTo>
                <a:lnTo>
                  <a:pt x="231" y="970"/>
                </a:lnTo>
                <a:lnTo>
                  <a:pt x="232" y="972"/>
                </a:lnTo>
                <a:lnTo>
                  <a:pt x="233" y="973"/>
                </a:lnTo>
                <a:lnTo>
                  <a:pt x="235" y="968"/>
                </a:lnTo>
                <a:lnTo>
                  <a:pt x="234" y="967"/>
                </a:lnTo>
                <a:lnTo>
                  <a:pt x="231" y="965"/>
                </a:lnTo>
                <a:lnTo>
                  <a:pt x="229" y="962"/>
                </a:lnTo>
                <a:lnTo>
                  <a:pt x="227" y="962"/>
                </a:lnTo>
                <a:lnTo>
                  <a:pt x="225" y="962"/>
                </a:lnTo>
                <a:lnTo>
                  <a:pt x="225" y="964"/>
                </a:lnTo>
                <a:lnTo>
                  <a:pt x="225" y="965"/>
                </a:lnTo>
                <a:lnTo>
                  <a:pt x="224" y="964"/>
                </a:lnTo>
                <a:lnTo>
                  <a:pt x="223" y="965"/>
                </a:lnTo>
                <a:lnTo>
                  <a:pt x="222" y="966"/>
                </a:lnTo>
                <a:lnTo>
                  <a:pt x="222" y="965"/>
                </a:lnTo>
                <a:lnTo>
                  <a:pt x="222" y="964"/>
                </a:lnTo>
                <a:lnTo>
                  <a:pt x="222" y="962"/>
                </a:lnTo>
                <a:lnTo>
                  <a:pt x="221" y="962"/>
                </a:lnTo>
                <a:lnTo>
                  <a:pt x="219" y="962"/>
                </a:lnTo>
                <a:lnTo>
                  <a:pt x="219" y="961"/>
                </a:lnTo>
                <a:lnTo>
                  <a:pt x="219" y="960"/>
                </a:lnTo>
                <a:lnTo>
                  <a:pt x="217" y="957"/>
                </a:lnTo>
                <a:lnTo>
                  <a:pt x="216" y="957"/>
                </a:lnTo>
                <a:lnTo>
                  <a:pt x="217" y="956"/>
                </a:lnTo>
                <a:lnTo>
                  <a:pt x="217" y="955"/>
                </a:lnTo>
                <a:lnTo>
                  <a:pt x="215" y="956"/>
                </a:lnTo>
                <a:lnTo>
                  <a:pt x="215" y="955"/>
                </a:lnTo>
                <a:lnTo>
                  <a:pt x="216" y="955"/>
                </a:lnTo>
                <a:lnTo>
                  <a:pt x="217" y="955"/>
                </a:lnTo>
                <a:lnTo>
                  <a:pt x="216" y="953"/>
                </a:lnTo>
                <a:lnTo>
                  <a:pt x="214" y="955"/>
                </a:lnTo>
                <a:lnTo>
                  <a:pt x="214" y="956"/>
                </a:lnTo>
                <a:lnTo>
                  <a:pt x="213" y="956"/>
                </a:lnTo>
                <a:lnTo>
                  <a:pt x="215" y="959"/>
                </a:lnTo>
                <a:lnTo>
                  <a:pt x="214" y="959"/>
                </a:lnTo>
                <a:lnTo>
                  <a:pt x="212" y="956"/>
                </a:lnTo>
                <a:lnTo>
                  <a:pt x="212" y="957"/>
                </a:lnTo>
                <a:lnTo>
                  <a:pt x="212" y="956"/>
                </a:lnTo>
                <a:lnTo>
                  <a:pt x="213" y="956"/>
                </a:lnTo>
                <a:lnTo>
                  <a:pt x="212" y="953"/>
                </a:lnTo>
                <a:lnTo>
                  <a:pt x="212" y="952"/>
                </a:lnTo>
                <a:lnTo>
                  <a:pt x="213" y="952"/>
                </a:lnTo>
                <a:lnTo>
                  <a:pt x="214" y="951"/>
                </a:lnTo>
                <a:lnTo>
                  <a:pt x="214" y="952"/>
                </a:lnTo>
                <a:lnTo>
                  <a:pt x="215" y="952"/>
                </a:lnTo>
                <a:lnTo>
                  <a:pt x="216" y="953"/>
                </a:lnTo>
                <a:lnTo>
                  <a:pt x="216" y="951"/>
                </a:lnTo>
                <a:lnTo>
                  <a:pt x="216" y="950"/>
                </a:lnTo>
                <a:lnTo>
                  <a:pt x="213" y="950"/>
                </a:lnTo>
                <a:lnTo>
                  <a:pt x="210" y="950"/>
                </a:lnTo>
                <a:lnTo>
                  <a:pt x="210" y="948"/>
                </a:lnTo>
                <a:lnTo>
                  <a:pt x="214" y="948"/>
                </a:lnTo>
                <a:lnTo>
                  <a:pt x="216" y="948"/>
                </a:lnTo>
                <a:lnTo>
                  <a:pt x="216" y="947"/>
                </a:lnTo>
                <a:lnTo>
                  <a:pt x="215" y="947"/>
                </a:lnTo>
                <a:lnTo>
                  <a:pt x="214" y="947"/>
                </a:lnTo>
                <a:lnTo>
                  <a:pt x="210" y="947"/>
                </a:lnTo>
                <a:lnTo>
                  <a:pt x="210" y="945"/>
                </a:lnTo>
                <a:lnTo>
                  <a:pt x="212" y="945"/>
                </a:lnTo>
                <a:lnTo>
                  <a:pt x="213" y="945"/>
                </a:lnTo>
                <a:lnTo>
                  <a:pt x="215" y="945"/>
                </a:lnTo>
                <a:lnTo>
                  <a:pt x="216" y="945"/>
                </a:lnTo>
                <a:lnTo>
                  <a:pt x="216" y="944"/>
                </a:lnTo>
                <a:lnTo>
                  <a:pt x="215" y="944"/>
                </a:lnTo>
                <a:lnTo>
                  <a:pt x="216" y="944"/>
                </a:lnTo>
                <a:lnTo>
                  <a:pt x="216" y="943"/>
                </a:lnTo>
                <a:lnTo>
                  <a:pt x="215" y="943"/>
                </a:lnTo>
                <a:lnTo>
                  <a:pt x="213" y="943"/>
                </a:lnTo>
                <a:lnTo>
                  <a:pt x="212" y="943"/>
                </a:lnTo>
                <a:lnTo>
                  <a:pt x="210" y="943"/>
                </a:lnTo>
                <a:lnTo>
                  <a:pt x="210" y="941"/>
                </a:lnTo>
                <a:lnTo>
                  <a:pt x="210" y="940"/>
                </a:lnTo>
                <a:lnTo>
                  <a:pt x="215" y="940"/>
                </a:lnTo>
                <a:lnTo>
                  <a:pt x="216" y="940"/>
                </a:lnTo>
                <a:lnTo>
                  <a:pt x="216" y="939"/>
                </a:lnTo>
                <a:lnTo>
                  <a:pt x="216" y="937"/>
                </a:lnTo>
                <a:lnTo>
                  <a:pt x="216" y="936"/>
                </a:lnTo>
                <a:lnTo>
                  <a:pt x="216" y="935"/>
                </a:lnTo>
                <a:lnTo>
                  <a:pt x="216" y="931"/>
                </a:lnTo>
                <a:lnTo>
                  <a:pt x="216" y="928"/>
                </a:lnTo>
                <a:lnTo>
                  <a:pt x="216" y="926"/>
                </a:lnTo>
                <a:lnTo>
                  <a:pt x="216" y="925"/>
                </a:lnTo>
                <a:lnTo>
                  <a:pt x="216" y="924"/>
                </a:lnTo>
                <a:lnTo>
                  <a:pt x="215" y="923"/>
                </a:lnTo>
                <a:lnTo>
                  <a:pt x="215" y="922"/>
                </a:lnTo>
                <a:lnTo>
                  <a:pt x="214" y="922"/>
                </a:lnTo>
                <a:lnTo>
                  <a:pt x="214" y="920"/>
                </a:lnTo>
                <a:lnTo>
                  <a:pt x="213" y="920"/>
                </a:lnTo>
                <a:lnTo>
                  <a:pt x="213" y="919"/>
                </a:lnTo>
                <a:lnTo>
                  <a:pt x="212" y="919"/>
                </a:lnTo>
                <a:lnTo>
                  <a:pt x="210" y="918"/>
                </a:lnTo>
                <a:lnTo>
                  <a:pt x="209" y="918"/>
                </a:lnTo>
                <a:lnTo>
                  <a:pt x="208" y="918"/>
                </a:lnTo>
                <a:lnTo>
                  <a:pt x="207" y="918"/>
                </a:lnTo>
                <a:lnTo>
                  <a:pt x="206" y="918"/>
                </a:lnTo>
                <a:lnTo>
                  <a:pt x="205" y="918"/>
                </a:lnTo>
                <a:lnTo>
                  <a:pt x="204" y="918"/>
                </a:lnTo>
                <a:lnTo>
                  <a:pt x="204" y="919"/>
                </a:lnTo>
                <a:lnTo>
                  <a:pt x="204" y="920"/>
                </a:lnTo>
                <a:lnTo>
                  <a:pt x="202" y="923"/>
                </a:lnTo>
                <a:lnTo>
                  <a:pt x="201" y="923"/>
                </a:lnTo>
                <a:lnTo>
                  <a:pt x="200" y="922"/>
                </a:lnTo>
                <a:lnTo>
                  <a:pt x="193" y="920"/>
                </a:lnTo>
                <a:lnTo>
                  <a:pt x="193" y="919"/>
                </a:lnTo>
                <a:lnTo>
                  <a:pt x="193" y="918"/>
                </a:lnTo>
                <a:lnTo>
                  <a:pt x="195" y="917"/>
                </a:lnTo>
                <a:lnTo>
                  <a:pt x="195" y="916"/>
                </a:lnTo>
                <a:lnTo>
                  <a:pt x="193" y="916"/>
                </a:lnTo>
                <a:lnTo>
                  <a:pt x="192" y="916"/>
                </a:lnTo>
                <a:lnTo>
                  <a:pt x="191" y="916"/>
                </a:lnTo>
                <a:lnTo>
                  <a:pt x="190" y="916"/>
                </a:lnTo>
                <a:lnTo>
                  <a:pt x="190" y="917"/>
                </a:lnTo>
                <a:lnTo>
                  <a:pt x="189" y="917"/>
                </a:lnTo>
                <a:lnTo>
                  <a:pt x="188" y="918"/>
                </a:lnTo>
                <a:lnTo>
                  <a:pt x="187" y="918"/>
                </a:lnTo>
                <a:lnTo>
                  <a:pt x="187" y="919"/>
                </a:lnTo>
                <a:lnTo>
                  <a:pt x="186" y="919"/>
                </a:lnTo>
                <a:lnTo>
                  <a:pt x="186" y="918"/>
                </a:lnTo>
                <a:lnTo>
                  <a:pt x="184" y="918"/>
                </a:lnTo>
                <a:lnTo>
                  <a:pt x="176" y="918"/>
                </a:lnTo>
                <a:lnTo>
                  <a:pt x="173" y="917"/>
                </a:lnTo>
                <a:lnTo>
                  <a:pt x="173" y="918"/>
                </a:lnTo>
                <a:lnTo>
                  <a:pt x="172" y="919"/>
                </a:lnTo>
                <a:lnTo>
                  <a:pt x="172" y="920"/>
                </a:lnTo>
                <a:lnTo>
                  <a:pt x="173" y="920"/>
                </a:lnTo>
                <a:lnTo>
                  <a:pt x="173" y="922"/>
                </a:lnTo>
                <a:lnTo>
                  <a:pt x="174" y="922"/>
                </a:lnTo>
                <a:lnTo>
                  <a:pt x="175" y="922"/>
                </a:lnTo>
                <a:lnTo>
                  <a:pt x="176" y="922"/>
                </a:lnTo>
                <a:lnTo>
                  <a:pt x="179" y="923"/>
                </a:lnTo>
                <a:lnTo>
                  <a:pt x="182" y="923"/>
                </a:lnTo>
                <a:lnTo>
                  <a:pt x="183" y="923"/>
                </a:lnTo>
                <a:lnTo>
                  <a:pt x="184" y="923"/>
                </a:lnTo>
                <a:lnTo>
                  <a:pt x="184" y="924"/>
                </a:lnTo>
                <a:lnTo>
                  <a:pt x="186" y="924"/>
                </a:lnTo>
                <a:lnTo>
                  <a:pt x="187" y="924"/>
                </a:lnTo>
                <a:lnTo>
                  <a:pt x="188" y="924"/>
                </a:lnTo>
                <a:lnTo>
                  <a:pt x="188" y="925"/>
                </a:lnTo>
                <a:lnTo>
                  <a:pt x="188" y="926"/>
                </a:lnTo>
                <a:lnTo>
                  <a:pt x="187" y="926"/>
                </a:lnTo>
                <a:lnTo>
                  <a:pt x="186" y="926"/>
                </a:lnTo>
                <a:lnTo>
                  <a:pt x="184" y="926"/>
                </a:lnTo>
                <a:lnTo>
                  <a:pt x="183" y="925"/>
                </a:lnTo>
                <a:lnTo>
                  <a:pt x="181" y="925"/>
                </a:lnTo>
                <a:lnTo>
                  <a:pt x="176" y="925"/>
                </a:lnTo>
                <a:lnTo>
                  <a:pt x="174" y="925"/>
                </a:lnTo>
                <a:lnTo>
                  <a:pt x="170" y="924"/>
                </a:lnTo>
                <a:lnTo>
                  <a:pt x="165" y="924"/>
                </a:lnTo>
                <a:lnTo>
                  <a:pt x="163" y="924"/>
                </a:lnTo>
                <a:lnTo>
                  <a:pt x="157" y="924"/>
                </a:lnTo>
                <a:lnTo>
                  <a:pt x="155" y="924"/>
                </a:lnTo>
                <a:lnTo>
                  <a:pt x="150" y="924"/>
                </a:lnTo>
                <a:lnTo>
                  <a:pt x="149" y="924"/>
                </a:lnTo>
                <a:lnTo>
                  <a:pt x="147" y="925"/>
                </a:lnTo>
                <a:lnTo>
                  <a:pt x="145" y="925"/>
                </a:lnTo>
                <a:lnTo>
                  <a:pt x="141" y="926"/>
                </a:lnTo>
                <a:lnTo>
                  <a:pt x="140" y="926"/>
                </a:lnTo>
                <a:lnTo>
                  <a:pt x="138" y="926"/>
                </a:lnTo>
                <a:lnTo>
                  <a:pt x="137" y="926"/>
                </a:lnTo>
                <a:lnTo>
                  <a:pt x="136" y="926"/>
                </a:lnTo>
                <a:lnTo>
                  <a:pt x="136" y="925"/>
                </a:lnTo>
                <a:lnTo>
                  <a:pt x="135" y="925"/>
                </a:lnTo>
                <a:lnTo>
                  <a:pt x="132" y="924"/>
                </a:lnTo>
                <a:lnTo>
                  <a:pt x="131" y="924"/>
                </a:lnTo>
                <a:lnTo>
                  <a:pt x="130" y="925"/>
                </a:lnTo>
                <a:lnTo>
                  <a:pt x="130" y="926"/>
                </a:lnTo>
                <a:lnTo>
                  <a:pt x="130" y="927"/>
                </a:lnTo>
                <a:lnTo>
                  <a:pt x="130" y="928"/>
                </a:lnTo>
                <a:lnTo>
                  <a:pt x="129" y="930"/>
                </a:lnTo>
                <a:lnTo>
                  <a:pt x="129" y="931"/>
                </a:lnTo>
                <a:lnTo>
                  <a:pt x="128" y="931"/>
                </a:lnTo>
                <a:lnTo>
                  <a:pt x="127" y="931"/>
                </a:lnTo>
                <a:lnTo>
                  <a:pt x="126" y="931"/>
                </a:lnTo>
                <a:lnTo>
                  <a:pt x="126" y="930"/>
                </a:lnTo>
                <a:lnTo>
                  <a:pt x="124" y="930"/>
                </a:lnTo>
                <a:lnTo>
                  <a:pt x="123" y="928"/>
                </a:lnTo>
                <a:lnTo>
                  <a:pt x="122" y="928"/>
                </a:lnTo>
                <a:lnTo>
                  <a:pt x="121" y="927"/>
                </a:lnTo>
                <a:lnTo>
                  <a:pt x="119" y="926"/>
                </a:lnTo>
                <a:lnTo>
                  <a:pt x="118" y="925"/>
                </a:lnTo>
                <a:lnTo>
                  <a:pt x="117" y="925"/>
                </a:lnTo>
                <a:lnTo>
                  <a:pt x="115" y="925"/>
                </a:lnTo>
                <a:lnTo>
                  <a:pt x="115" y="924"/>
                </a:lnTo>
                <a:lnTo>
                  <a:pt x="114" y="924"/>
                </a:lnTo>
                <a:lnTo>
                  <a:pt x="113" y="924"/>
                </a:lnTo>
                <a:lnTo>
                  <a:pt x="112" y="924"/>
                </a:lnTo>
                <a:lnTo>
                  <a:pt x="111" y="924"/>
                </a:lnTo>
                <a:lnTo>
                  <a:pt x="111" y="925"/>
                </a:lnTo>
                <a:lnTo>
                  <a:pt x="110" y="925"/>
                </a:lnTo>
                <a:lnTo>
                  <a:pt x="110" y="926"/>
                </a:lnTo>
                <a:lnTo>
                  <a:pt x="109" y="926"/>
                </a:lnTo>
                <a:lnTo>
                  <a:pt x="109" y="927"/>
                </a:lnTo>
                <a:lnTo>
                  <a:pt x="109" y="928"/>
                </a:lnTo>
                <a:lnTo>
                  <a:pt x="109" y="930"/>
                </a:lnTo>
                <a:lnTo>
                  <a:pt x="109" y="931"/>
                </a:lnTo>
                <a:lnTo>
                  <a:pt x="109" y="932"/>
                </a:lnTo>
                <a:lnTo>
                  <a:pt x="109" y="933"/>
                </a:lnTo>
                <a:lnTo>
                  <a:pt x="110" y="933"/>
                </a:lnTo>
                <a:lnTo>
                  <a:pt x="111" y="934"/>
                </a:lnTo>
                <a:lnTo>
                  <a:pt x="113" y="935"/>
                </a:lnTo>
                <a:lnTo>
                  <a:pt x="113" y="936"/>
                </a:lnTo>
                <a:lnTo>
                  <a:pt x="114" y="936"/>
                </a:lnTo>
                <a:lnTo>
                  <a:pt x="115" y="937"/>
                </a:lnTo>
                <a:lnTo>
                  <a:pt x="118" y="939"/>
                </a:lnTo>
                <a:lnTo>
                  <a:pt x="119" y="940"/>
                </a:lnTo>
                <a:lnTo>
                  <a:pt x="120" y="940"/>
                </a:lnTo>
                <a:lnTo>
                  <a:pt x="120" y="939"/>
                </a:lnTo>
                <a:lnTo>
                  <a:pt x="121" y="937"/>
                </a:lnTo>
                <a:lnTo>
                  <a:pt x="121" y="936"/>
                </a:lnTo>
                <a:lnTo>
                  <a:pt x="122" y="936"/>
                </a:lnTo>
                <a:lnTo>
                  <a:pt x="123" y="936"/>
                </a:lnTo>
                <a:lnTo>
                  <a:pt x="123" y="937"/>
                </a:lnTo>
                <a:lnTo>
                  <a:pt x="123" y="939"/>
                </a:lnTo>
                <a:lnTo>
                  <a:pt x="123" y="940"/>
                </a:lnTo>
                <a:lnTo>
                  <a:pt x="123" y="941"/>
                </a:lnTo>
                <a:lnTo>
                  <a:pt x="122" y="942"/>
                </a:lnTo>
                <a:lnTo>
                  <a:pt x="121" y="943"/>
                </a:lnTo>
                <a:lnTo>
                  <a:pt x="119" y="945"/>
                </a:lnTo>
                <a:lnTo>
                  <a:pt x="119" y="947"/>
                </a:lnTo>
                <a:lnTo>
                  <a:pt x="118" y="945"/>
                </a:lnTo>
                <a:lnTo>
                  <a:pt x="117" y="947"/>
                </a:lnTo>
                <a:lnTo>
                  <a:pt x="117" y="948"/>
                </a:lnTo>
                <a:lnTo>
                  <a:pt x="115" y="948"/>
                </a:lnTo>
                <a:lnTo>
                  <a:pt x="114" y="949"/>
                </a:lnTo>
                <a:lnTo>
                  <a:pt x="113" y="950"/>
                </a:lnTo>
                <a:lnTo>
                  <a:pt x="111" y="951"/>
                </a:lnTo>
                <a:lnTo>
                  <a:pt x="110" y="952"/>
                </a:lnTo>
                <a:lnTo>
                  <a:pt x="107" y="955"/>
                </a:lnTo>
                <a:lnTo>
                  <a:pt x="106" y="956"/>
                </a:lnTo>
                <a:lnTo>
                  <a:pt x="105" y="958"/>
                </a:lnTo>
                <a:lnTo>
                  <a:pt x="103" y="960"/>
                </a:lnTo>
                <a:lnTo>
                  <a:pt x="102" y="961"/>
                </a:lnTo>
                <a:lnTo>
                  <a:pt x="101" y="962"/>
                </a:lnTo>
                <a:lnTo>
                  <a:pt x="100" y="964"/>
                </a:lnTo>
                <a:lnTo>
                  <a:pt x="98" y="964"/>
                </a:lnTo>
                <a:lnTo>
                  <a:pt x="96" y="964"/>
                </a:lnTo>
                <a:lnTo>
                  <a:pt x="95" y="964"/>
                </a:lnTo>
                <a:lnTo>
                  <a:pt x="94" y="964"/>
                </a:lnTo>
                <a:lnTo>
                  <a:pt x="94" y="962"/>
                </a:lnTo>
                <a:lnTo>
                  <a:pt x="95" y="962"/>
                </a:lnTo>
                <a:lnTo>
                  <a:pt x="95" y="961"/>
                </a:lnTo>
                <a:lnTo>
                  <a:pt x="96" y="961"/>
                </a:lnTo>
                <a:lnTo>
                  <a:pt x="97" y="961"/>
                </a:lnTo>
                <a:lnTo>
                  <a:pt x="98" y="960"/>
                </a:lnTo>
                <a:lnTo>
                  <a:pt x="100" y="960"/>
                </a:lnTo>
                <a:lnTo>
                  <a:pt x="102" y="958"/>
                </a:lnTo>
                <a:lnTo>
                  <a:pt x="103" y="956"/>
                </a:lnTo>
                <a:lnTo>
                  <a:pt x="105" y="955"/>
                </a:lnTo>
                <a:lnTo>
                  <a:pt x="105" y="953"/>
                </a:lnTo>
                <a:lnTo>
                  <a:pt x="106" y="952"/>
                </a:lnTo>
                <a:lnTo>
                  <a:pt x="110" y="949"/>
                </a:lnTo>
                <a:lnTo>
                  <a:pt x="111" y="948"/>
                </a:lnTo>
                <a:lnTo>
                  <a:pt x="113" y="947"/>
                </a:lnTo>
                <a:lnTo>
                  <a:pt x="115" y="944"/>
                </a:lnTo>
                <a:lnTo>
                  <a:pt x="115" y="943"/>
                </a:lnTo>
                <a:lnTo>
                  <a:pt x="114" y="940"/>
                </a:lnTo>
                <a:lnTo>
                  <a:pt x="114" y="939"/>
                </a:lnTo>
                <a:lnTo>
                  <a:pt x="112" y="937"/>
                </a:lnTo>
                <a:lnTo>
                  <a:pt x="110" y="935"/>
                </a:lnTo>
                <a:lnTo>
                  <a:pt x="109" y="935"/>
                </a:lnTo>
                <a:lnTo>
                  <a:pt x="106" y="940"/>
                </a:lnTo>
                <a:lnTo>
                  <a:pt x="105" y="941"/>
                </a:lnTo>
                <a:lnTo>
                  <a:pt x="105" y="940"/>
                </a:lnTo>
                <a:lnTo>
                  <a:pt x="103" y="939"/>
                </a:lnTo>
                <a:lnTo>
                  <a:pt x="102" y="939"/>
                </a:lnTo>
                <a:lnTo>
                  <a:pt x="101" y="939"/>
                </a:lnTo>
                <a:lnTo>
                  <a:pt x="98" y="940"/>
                </a:lnTo>
                <a:lnTo>
                  <a:pt x="97" y="940"/>
                </a:lnTo>
                <a:lnTo>
                  <a:pt x="97" y="941"/>
                </a:lnTo>
                <a:lnTo>
                  <a:pt x="96" y="941"/>
                </a:lnTo>
                <a:lnTo>
                  <a:pt x="95" y="941"/>
                </a:lnTo>
                <a:lnTo>
                  <a:pt x="95" y="942"/>
                </a:lnTo>
                <a:lnTo>
                  <a:pt x="94" y="944"/>
                </a:lnTo>
                <a:lnTo>
                  <a:pt x="93" y="945"/>
                </a:lnTo>
                <a:lnTo>
                  <a:pt x="93" y="948"/>
                </a:lnTo>
                <a:lnTo>
                  <a:pt x="92" y="949"/>
                </a:lnTo>
                <a:lnTo>
                  <a:pt x="93" y="949"/>
                </a:lnTo>
                <a:lnTo>
                  <a:pt x="93" y="950"/>
                </a:lnTo>
                <a:lnTo>
                  <a:pt x="94" y="950"/>
                </a:lnTo>
                <a:lnTo>
                  <a:pt x="95" y="949"/>
                </a:lnTo>
                <a:lnTo>
                  <a:pt x="96" y="948"/>
                </a:lnTo>
                <a:lnTo>
                  <a:pt x="97" y="947"/>
                </a:lnTo>
                <a:lnTo>
                  <a:pt x="97" y="948"/>
                </a:lnTo>
                <a:lnTo>
                  <a:pt x="96" y="949"/>
                </a:lnTo>
                <a:lnTo>
                  <a:pt x="96" y="950"/>
                </a:lnTo>
                <a:lnTo>
                  <a:pt x="95" y="950"/>
                </a:lnTo>
                <a:lnTo>
                  <a:pt x="94" y="950"/>
                </a:lnTo>
                <a:lnTo>
                  <a:pt x="94" y="951"/>
                </a:lnTo>
                <a:lnTo>
                  <a:pt x="93" y="951"/>
                </a:lnTo>
                <a:lnTo>
                  <a:pt x="93" y="952"/>
                </a:lnTo>
                <a:lnTo>
                  <a:pt x="92" y="953"/>
                </a:lnTo>
                <a:lnTo>
                  <a:pt x="92" y="955"/>
                </a:lnTo>
                <a:lnTo>
                  <a:pt x="93" y="957"/>
                </a:lnTo>
                <a:lnTo>
                  <a:pt x="91" y="959"/>
                </a:lnTo>
                <a:lnTo>
                  <a:pt x="91" y="960"/>
                </a:lnTo>
                <a:lnTo>
                  <a:pt x="91" y="961"/>
                </a:lnTo>
                <a:lnTo>
                  <a:pt x="91" y="962"/>
                </a:lnTo>
                <a:lnTo>
                  <a:pt x="91" y="964"/>
                </a:lnTo>
                <a:lnTo>
                  <a:pt x="91" y="965"/>
                </a:lnTo>
                <a:lnTo>
                  <a:pt x="91" y="966"/>
                </a:lnTo>
                <a:lnTo>
                  <a:pt x="91" y="967"/>
                </a:lnTo>
                <a:lnTo>
                  <a:pt x="92" y="967"/>
                </a:lnTo>
                <a:lnTo>
                  <a:pt x="93" y="968"/>
                </a:lnTo>
                <a:lnTo>
                  <a:pt x="92" y="968"/>
                </a:lnTo>
                <a:lnTo>
                  <a:pt x="91" y="967"/>
                </a:lnTo>
                <a:lnTo>
                  <a:pt x="91" y="968"/>
                </a:lnTo>
                <a:lnTo>
                  <a:pt x="92" y="969"/>
                </a:lnTo>
                <a:lnTo>
                  <a:pt x="91" y="970"/>
                </a:lnTo>
                <a:lnTo>
                  <a:pt x="92" y="970"/>
                </a:lnTo>
                <a:lnTo>
                  <a:pt x="92" y="972"/>
                </a:lnTo>
                <a:lnTo>
                  <a:pt x="92" y="973"/>
                </a:lnTo>
                <a:lnTo>
                  <a:pt x="92" y="974"/>
                </a:lnTo>
                <a:lnTo>
                  <a:pt x="93" y="974"/>
                </a:lnTo>
                <a:lnTo>
                  <a:pt x="94" y="973"/>
                </a:lnTo>
                <a:lnTo>
                  <a:pt x="95" y="976"/>
                </a:lnTo>
                <a:lnTo>
                  <a:pt x="94" y="974"/>
                </a:lnTo>
                <a:lnTo>
                  <a:pt x="93" y="974"/>
                </a:lnTo>
                <a:lnTo>
                  <a:pt x="94" y="976"/>
                </a:lnTo>
                <a:lnTo>
                  <a:pt x="93" y="974"/>
                </a:lnTo>
                <a:lnTo>
                  <a:pt x="93" y="975"/>
                </a:lnTo>
                <a:lnTo>
                  <a:pt x="92" y="974"/>
                </a:lnTo>
                <a:lnTo>
                  <a:pt x="91" y="976"/>
                </a:lnTo>
                <a:lnTo>
                  <a:pt x="92" y="977"/>
                </a:lnTo>
                <a:lnTo>
                  <a:pt x="91" y="976"/>
                </a:lnTo>
                <a:lnTo>
                  <a:pt x="89" y="977"/>
                </a:lnTo>
                <a:lnTo>
                  <a:pt x="89" y="978"/>
                </a:lnTo>
                <a:lnTo>
                  <a:pt x="88" y="978"/>
                </a:lnTo>
                <a:lnTo>
                  <a:pt x="88" y="979"/>
                </a:lnTo>
                <a:lnTo>
                  <a:pt x="89" y="981"/>
                </a:lnTo>
                <a:lnTo>
                  <a:pt x="91" y="981"/>
                </a:lnTo>
                <a:lnTo>
                  <a:pt x="92" y="979"/>
                </a:lnTo>
                <a:lnTo>
                  <a:pt x="91" y="981"/>
                </a:lnTo>
                <a:lnTo>
                  <a:pt x="91" y="982"/>
                </a:lnTo>
                <a:lnTo>
                  <a:pt x="89" y="984"/>
                </a:lnTo>
                <a:lnTo>
                  <a:pt x="89" y="985"/>
                </a:lnTo>
                <a:lnTo>
                  <a:pt x="91" y="983"/>
                </a:lnTo>
                <a:lnTo>
                  <a:pt x="91" y="982"/>
                </a:lnTo>
                <a:lnTo>
                  <a:pt x="88" y="979"/>
                </a:lnTo>
                <a:lnTo>
                  <a:pt x="86" y="984"/>
                </a:lnTo>
                <a:lnTo>
                  <a:pt x="86" y="985"/>
                </a:lnTo>
                <a:lnTo>
                  <a:pt x="86" y="986"/>
                </a:lnTo>
                <a:lnTo>
                  <a:pt x="86" y="987"/>
                </a:lnTo>
                <a:lnTo>
                  <a:pt x="86" y="989"/>
                </a:lnTo>
                <a:lnTo>
                  <a:pt x="85" y="990"/>
                </a:lnTo>
                <a:lnTo>
                  <a:pt x="85" y="991"/>
                </a:lnTo>
                <a:lnTo>
                  <a:pt x="85" y="992"/>
                </a:lnTo>
                <a:lnTo>
                  <a:pt x="85" y="993"/>
                </a:lnTo>
                <a:lnTo>
                  <a:pt x="85" y="994"/>
                </a:lnTo>
                <a:lnTo>
                  <a:pt x="85" y="995"/>
                </a:lnTo>
                <a:lnTo>
                  <a:pt x="85" y="997"/>
                </a:lnTo>
                <a:lnTo>
                  <a:pt x="85" y="998"/>
                </a:lnTo>
                <a:lnTo>
                  <a:pt x="85" y="999"/>
                </a:lnTo>
                <a:lnTo>
                  <a:pt x="85" y="1001"/>
                </a:lnTo>
                <a:lnTo>
                  <a:pt x="85" y="1003"/>
                </a:lnTo>
                <a:lnTo>
                  <a:pt x="86" y="1004"/>
                </a:lnTo>
                <a:lnTo>
                  <a:pt x="86" y="1006"/>
                </a:lnTo>
                <a:lnTo>
                  <a:pt x="86" y="1007"/>
                </a:lnTo>
                <a:lnTo>
                  <a:pt x="87" y="1007"/>
                </a:lnTo>
                <a:lnTo>
                  <a:pt x="89" y="1006"/>
                </a:lnTo>
                <a:lnTo>
                  <a:pt x="87" y="1007"/>
                </a:lnTo>
                <a:lnTo>
                  <a:pt x="87" y="1008"/>
                </a:lnTo>
                <a:lnTo>
                  <a:pt x="87" y="1010"/>
                </a:lnTo>
                <a:lnTo>
                  <a:pt x="94" y="1007"/>
                </a:lnTo>
                <a:lnTo>
                  <a:pt x="88" y="1010"/>
                </a:lnTo>
                <a:lnTo>
                  <a:pt x="89" y="1014"/>
                </a:lnTo>
                <a:lnTo>
                  <a:pt x="96" y="1010"/>
                </a:lnTo>
                <a:lnTo>
                  <a:pt x="93" y="1012"/>
                </a:lnTo>
                <a:lnTo>
                  <a:pt x="94" y="1012"/>
                </a:lnTo>
                <a:lnTo>
                  <a:pt x="92" y="1014"/>
                </a:lnTo>
                <a:lnTo>
                  <a:pt x="92" y="1012"/>
                </a:lnTo>
                <a:lnTo>
                  <a:pt x="91" y="1014"/>
                </a:lnTo>
                <a:lnTo>
                  <a:pt x="92" y="1015"/>
                </a:lnTo>
                <a:lnTo>
                  <a:pt x="93" y="1016"/>
                </a:lnTo>
                <a:lnTo>
                  <a:pt x="93" y="1017"/>
                </a:lnTo>
                <a:lnTo>
                  <a:pt x="94" y="1017"/>
                </a:lnTo>
                <a:lnTo>
                  <a:pt x="95" y="1017"/>
                </a:lnTo>
                <a:lnTo>
                  <a:pt x="95" y="1016"/>
                </a:lnTo>
                <a:lnTo>
                  <a:pt x="96" y="1015"/>
                </a:lnTo>
                <a:lnTo>
                  <a:pt x="97" y="1015"/>
                </a:lnTo>
                <a:lnTo>
                  <a:pt x="98" y="1015"/>
                </a:lnTo>
                <a:lnTo>
                  <a:pt x="98" y="1016"/>
                </a:lnTo>
                <a:lnTo>
                  <a:pt x="97" y="1016"/>
                </a:lnTo>
                <a:lnTo>
                  <a:pt x="97" y="1017"/>
                </a:lnTo>
                <a:lnTo>
                  <a:pt x="95" y="1018"/>
                </a:lnTo>
                <a:lnTo>
                  <a:pt x="94" y="1019"/>
                </a:lnTo>
                <a:lnTo>
                  <a:pt x="92" y="1022"/>
                </a:lnTo>
                <a:lnTo>
                  <a:pt x="89" y="1023"/>
                </a:lnTo>
                <a:lnTo>
                  <a:pt x="89" y="1024"/>
                </a:lnTo>
                <a:lnTo>
                  <a:pt x="88" y="1025"/>
                </a:lnTo>
                <a:lnTo>
                  <a:pt x="88" y="1026"/>
                </a:lnTo>
                <a:lnTo>
                  <a:pt x="88" y="1027"/>
                </a:lnTo>
                <a:lnTo>
                  <a:pt x="87" y="1027"/>
                </a:lnTo>
                <a:lnTo>
                  <a:pt x="87" y="1028"/>
                </a:lnTo>
                <a:lnTo>
                  <a:pt x="88" y="1031"/>
                </a:lnTo>
                <a:lnTo>
                  <a:pt x="88" y="1032"/>
                </a:lnTo>
                <a:lnTo>
                  <a:pt x="88" y="1033"/>
                </a:lnTo>
                <a:lnTo>
                  <a:pt x="88" y="1034"/>
                </a:lnTo>
                <a:lnTo>
                  <a:pt x="88" y="1035"/>
                </a:lnTo>
                <a:lnTo>
                  <a:pt x="88" y="1036"/>
                </a:lnTo>
                <a:lnTo>
                  <a:pt x="89" y="1037"/>
                </a:lnTo>
                <a:lnTo>
                  <a:pt x="89" y="1040"/>
                </a:lnTo>
                <a:lnTo>
                  <a:pt x="91" y="1041"/>
                </a:lnTo>
                <a:lnTo>
                  <a:pt x="91" y="1042"/>
                </a:lnTo>
                <a:lnTo>
                  <a:pt x="91" y="1043"/>
                </a:lnTo>
                <a:lnTo>
                  <a:pt x="91" y="1044"/>
                </a:lnTo>
                <a:lnTo>
                  <a:pt x="91" y="1045"/>
                </a:lnTo>
                <a:lnTo>
                  <a:pt x="91" y="1046"/>
                </a:lnTo>
                <a:lnTo>
                  <a:pt x="92" y="1048"/>
                </a:lnTo>
                <a:lnTo>
                  <a:pt x="92" y="1049"/>
                </a:lnTo>
                <a:lnTo>
                  <a:pt x="92" y="1050"/>
                </a:lnTo>
                <a:lnTo>
                  <a:pt x="92" y="1051"/>
                </a:lnTo>
                <a:lnTo>
                  <a:pt x="92" y="1052"/>
                </a:lnTo>
                <a:lnTo>
                  <a:pt x="91" y="1052"/>
                </a:lnTo>
                <a:lnTo>
                  <a:pt x="89" y="1053"/>
                </a:lnTo>
                <a:lnTo>
                  <a:pt x="89" y="1054"/>
                </a:lnTo>
                <a:lnTo>
                  <a:pt x="89" y="1056"/>
                </a:lnTo>
                <a:lnTo>
                  <a:pt x="89" y="1057"/>
                </a:lnTo>
                <a:lnTo>
                  <a:pt x="91" y="1058"/>
                </a:lnTo>
                <a:lnTo>
                  <a:pt x="89" y="1058"/>
                </a:lnTo>
                <a:lnTo>
                  <a:pt x="89" y="1059"/>
                </a:lnTo>
                <a:lnTo>
                  <a:pt x="89" y="1060"/>
                </a:lnTo>
                <a:lnTo>
                  <a:pt x="88" y="1060"/>
                </a:lnTo>
                <a:lnTo>
                  <a:pt x="88" y="1061"/>
                </a:lnTo>
                <a:lnTo>
                  <a:pt x="87" y="1062"/>
                </a:lnTo>
                <a:lnTo>
                  <a:pt x="86" y="1064"/>
                </a:lnTo>
                <a:lnTo>
                  <a:pt x="85" y="1064"/>
                </a:lnTo>
                <a:lnTo>
                  <a:pt x="84" y="1064"/>
                </a:lnTo>
                <a:lnTo>
                  <a:pt x="84" y="1065"/>
                </a:lnTo>
                <a:lnTo>
                  <a:pt x="83" y="1065"/>
                </a:lnTo>
                <a:lnTo>
                  <a:pt x="81" y="1065"/>
                </a:lnTo>
                <a:lnTo>
                  <a:pt x="80" y="1065"/>
                </a:lnTo>
                <a:lnTo>
                  <a:pt x="79" y="1066"/>
                </a:lnTo>
                <a:lnTo>
                  <a:pt x="78" y="1065"/>
                </a:lnTo>
                <a:lnTo>
                  <a:pt x="77" y="1065"/>
                </a:lnTo>
                <a:lnTo>
                  <a:pt x="77" y="1064"/>
                </a:lnTo>
                <a:lnTo>
                  <a:pt x="76" y="1064"/>
                </a:lnTo>
                <a:lnTo>
                  <a:pt x="76" y="1062"/>
                </a:lnTo>
                <a:lnTo>
                  <a:pt x="75" y="1062"/>
                </a:lnTo>
                <a:lnTo>
                  <a:pt x="75" y="1061"/>
                </a:lnTo>
                <a:lnTo>
                  <a:pt x="75" y="1060"/>
                </a:lnTo>
                <a:lnTo>
                  <a:pt x="75" y="1059"/>
                </a:lnTo>
                <a:lnTo>
                  <a:pt x="74" y="1059"/>
                </a:lnTo>
                <a:lnTo>
                  <a:pt x="75" y="1059"/>
                </a:lnTo>
                <a:lnTo>
                  <a:pt x="75" y="1058"/>
                </a:lnTo>
                <a:lnTo>
                  <a:pt x="75" y="1057"/>
                </a:lnTo>
                <a:lnTo>
                  <a:pt x="75" y="1056"/>
                </a:lnTo>
                <a:lnTo>
                  <a:pt x="74" y="1056"/>
                </a:lnTo>
                <a:lnTo>
                  <a:pt x="74" y="1054"/>
                </a:lnTo>
                <a:lnTo>
                  <a:pt x="74" y="1053"/>
                </a:lnTo>
                <a:lnTo>
                  <a:pt x="74" y="1052"/>
                </a:lnTo>
                <a:lnTo>
                  <a:pt x="74" y="1051"/>
                </a:lnTo>
                <a:lnTo>
                  <a:pt x="75" y="1051"/>
                </a:lnTo>
                <a:lnTo>
                  <a:pt x="74" y="1051"/>
                </a:lnTo>
                <a:lnTo>
                  <a:pt x="74" y="1050"/>
                </a:lnTo>
                <a:lnTo>
                  <a:pt x="74" y="1049"/>
                </a:lnTo>
                <a:lnTo>
                  <a:pt x="74" y="1048"/>
                </a:lnTo>
                <a:lnTo>
                  <a:pt x="74" y="1046"/>
                </a:lnTo>
                <a:lnTo>
                  <a:pt x="74" y="1045"/>
                </a:lnTo>
                <a:lnTo>
                  <a:pt x="74" y="1046"/>
                </a:lnTo>
                <a:lnTo>
                  <a:pt x="72" y="1046"/>
                </a:lnTo>
                <a:lnTo>
                  <a:pt x="74" y="1045"/>
                </a:lnTo>
                <a:lnTo>
                  <a:pt x="74" y="1044"/>
                </a:lnTo>
                <a:lnTo>
                  <a:pt x="72" y="1044"/>
                </a:lnTo>
                <a:lnTo>
                  <a:pt x="71" y="1043"/>
                </a:lnTo>
                <a:lnTo>
                  <a:pt x="71" y="1042"/>
                </a:lnTo>
                <a:lnTo>
                  <a:pt x="71" y="1041"/>
                </a:lnTo>
                <a:lnTo>
                  <a:pt x="70" y="1041"/>
                </a:lnTo>
                <a:lnTo>
                  <a:pt x="70" y="1040"/>
                </a:lnTo>
                <a:lnTo>
                  <a:pt x="70" y="1039"/>
                </a:lnTo>
                <a:lnTo>
                  <a:pt x="70" y="1037"/>
                </a:lnTo>
                <a:lnTo>
                  <a:pt x="70" y="1036"/>
                </a:lnTo>
                <a:lnTo>
                  <a:pt x="69" y="1036"/>
                </a:lnTo>
                <a:lnTo>
                  <a:pt x="69" y="1035"/>
                </a:lnTo>
                <a:lnTo>
                  <a:pt x="69" y="1034"/>
                </a:lnTo>
                <a:lnTo>
                  <a:pt x="68" y="1034"/>
                </a:lnTo>
                <a:lnTo>
                  <a:pt x="68" y="1033"/>
                </a:lnTo>
                <a:lnTo>
                  <a:pt x="68" y="1032"/>
                </a:lnTo>
                <a:lnTo>
                  <a:pt x="68" y="1031"/>
                </a:lnTo>
                <a:lnTo>
                  <a:pt x="67" y="1031"/>
                </a:lnTo>
                <a:lnTo>
                  <a:pt x="67" y="1029"/>
                </a:lnTo>
                <a:lnTo>
                  <a:pt x="68" y="1029"/>
                </a:lnTo>
                <a:lnTo>
                  <a:pt x="68" y="1028"/>
                </a:lnTo>
                <a:lnTo>
                  <a:pt x="68" y="1027"/>
                </a:lnTo>
                <a:lnTo>
                  <a:pt x="67" y="1027"/>
                </a:lnTo>
                <a:lnTo>
                  <a:pt x="67" y="1026"/>
                </a:lnTo>
                <a:lnTo>
                  <a:pt x="68" y="1026"/>
                </a:lnTo>
                <a:lnTo>
                  <a:pt x="68" y="1025"/>
                </a:lnTo>
                <a:lnTo>
                  <a:pt x="68" y="1024"/>
                </a:lnTo>
                <a:lnTo>
                  <a:pt x="67" y="1024"/>
                </a:lnTo>
                <a:lnTo>
                  <a:pt x="66" y="1024"/>
                </a:lnTo>
                <a:lnTo>
                  <a:pt x="66" y="1023"/>
                </a:lnTo>
                <a:lnTo>
                  <a:pt x="64" y="1023"/>
                </a:lnTo>
                <a:lnTo>
                  <a:pt x="64" y="1020"/>
                </a:lnTo>
                <a:lnTo>
                  <a:pt x="64" y="1019"/>
                </a:lnTo>
                <a:lnTo>
                  <a:pt x="66" y="1019"/>
                </a:lnTo>
                <a:lnTo>
                  <a:pt x="64" y="1018"/>
                </a:lnTo>
                <a:lnTo>
                  <a:pt x="64" y="1017"/>
                </a:lnTo>
                <a:lnTo>
                  <a:pt x="64" y="1016"/>
                </a:lnTo>
                <a:lnTo>
                  <a:pt x="63" y="1016"/>
                </a:lnTo>
                <a:lnTo>
                  <a:pt x="63" y="1015"/>
                </a:lnTo>
                <a:lnTo>
                  <a:pt x="63" y="1014"/>
                </a:lnTo>
                <a:lnTo>
                  <a:pt x="63" y="1012"/>
                </a:lnTo>
                <a:lnTo>
                  <a:pt x="63" y="1011"/>
                </a:lnTo>
                <a:lnTo>
                  <a:pt x="64" y="1011"/>
                </a:lnTo>
                <a:lnTo>
                  <a:pt x="64" y="1010"/>
                </a:lnTo>
                <a:lnTo>
                  <a:pt x="64" y="1009"/>
                </a:lnTo>
                <a:lnTo>
                  <a:pt x="64" y="1008"/>
                </a:lnTo>
                <a:lnTo>
                  <a:pt x="63" y="1008"/>
                </a:lnTo>
                <a:lnTo>
                  <a:pt x="63" y="1007"/>
                </a:lnTo>
                <a:lnTo>
                  <a:pt x="62" y="1007"/>
                </a:lnTo>
                <a:lnTo>
                  <a:pt x="62" y="1006"/>
                </a:lnTo>
                <a:lnTo>
                  <a:pt x="61" y="1006"/>
                </a:lnTo>
                <a:lnTo>
                  <a:pt x="61" y="1004"/>
                </a:lnTo>
                <a:lnTo>
                  <a:pt x="61" y="1003"/>
                </a:lnTo>
                <a:lnTo>
                  <a:pt x="60" y="1003"/>
                </a:lnTo>
                <a:lnTo>
                  <a:pt x="60" y="1002"/>
                </a:lnTo>
                <a:lnTo>
                  <a:pt x="59" y="1002"/>
                </a:lnTo>
                <a:lnTo>
                  <a:pt x="59" y="1001"/>
                </a:lnTo>
                <a:lnTo>
                  <a:pt x="58" y="1001"/>
                </a:lnTo>
                <a:lnTo>
                  <a:pt x="59" y="1001"/>
                </a:lnTo>
                <a:lnTo>
                  <a:pt x="58" y="1001"/>
                </a:lnTo>
                <a:lnTo>
                  <a:pt x="58" y="1000"/>
                </a:lnTo>
                <a:lnTo>
                  <a:pt x="59" y="1000"/>
                </a:lnTo>
                <a:lnTo>
                  <a:pt x="59" y="999"/>
                </a:lnTo>
                <a:lnTo>
                  <a:pt x="59" y="998"/>
                </a:lnTo>
                <a:lnTo>
                  <a:pt x="59" y="997"/>
                </a:lnTo>
                <a:lnTo>
                  <a:pt x="58" y="997"/>
                </a:lnTo>
                <a:lnTo>
                  <a:pt x="58" y="995"/>
                </a:lnTo>
                <a:lnTo>
                  <a:pt x="57" y="995"/>
                </a:lnTo>
                <a:lnTo>
                  <a:pt x="57" y="994"/>
                </a:lnTo>
                <a:lnTo>
                  <a:pt x="57" y="993"/>
                </a:lnTo>
                <a:lnTo>
                  <a:pt x="57" y="992"/>
                </a:lnTo>
                <a:lnTo>
                  <a:pt x="57" y="991"/>
                </a:lnTo>
                <a:lnTo>
                  <a:pt x="55" y="991"/>
                </a:lnTo>
                <a:lnTo>
                  <a:pt x="55" y="990"/>
                </a:lnTo>
                <a:lnTo>
                  <a:pt x="57" y="990"/>
                </a:lnTo>
                <a:lnTo>
                  <a:pt x="55" y="989"/>
                </a:lnTo>
                <a:lnTo>
                  <a:pt x="55" y="987"/>
                </a:lnTo>
                <a:lnTo>
                  <a:pt x="55" y="986"/>
                </a:lnTo>
                <a:lnTo>
                  <a:pt x="54" y="985"/>
                </a:lnTo>
                <a:lnTo>
                  <a:pt x="53" y="985"/>
                </a:lnTo>
                <a:lnTo>
                  <a:pt x="53" y="984"/>
                </a:lnTo>
                <a:lnTo>
                  <a:pt x="54" y="984"/>
                </a:lnTo>
                <a:lnTo>
                  <a:pt x="54" y="983"/>
                </a:lnTo>
                <a:lnTo>
                  <a:pt x="53" y="982"/>
                </a:lnTo>
                <a:lnTo>
                  <a:pt x="53" y="981"/>
                </a:lnTo>
                <a:lnTo>
                  <a:pt x="53" y="979"/>
                </a:lnTo>
                <a:lnTo>
                  <a:pt x="54" y="979"/>
                </a:lnTo>
                <a:lnTo>
                  <a:pt x="54" y="978"/>
                </a:lnTo>
                <a:lnTo>
                  <a:pt x="54" y="977"/>
                </a:lnTo>
                <a:lnTo>
                  <a:pt x="54" y="976"/>
                </a:lnTo>
                <a:lnTo>
                  <a:pt x="53" y="975"/>
                </a:lnTo>
                <a:lnTo>
                  <a:pt x="53" y="974"/>
                </a:lnTo>
                <a:lnTo>
                  <a:pt x="53" y="973"/>
                </a:lnTo>
                <a:lnTo>
                  <a:pt x="53" y="972"/>
                </a:lnTo>
                <a:lnTo>
                  <a:pt x="53" y="969"/>
                </a:lnTo>
                <a:lnTo>
                  <a:pt x="53" y="968"/>
                </a:lnTo>
                <a:lnTo>
                  <a:pt x="53" y="967"/>
                </a:lnTo>
                <a:lnTo>
                  <a:pt x="53" y="966"/>
                </a:lnTo>
                <a:lnTo>
                  <a:pt x="53" y="965"/>
                </a:lnTo>
                <a:lnTo>
                  <a:pt x="53" y="964"/>
                </a:lnTo>
                <a:lnTo>
                  <a:pt x="53" y="962"/>
                </a:lnTo>
                <a:lnTo>
                  <a:pt x="54" y="962"/>
                </a:lnTo>
                <a:lnTo>
                  <a:pt x="54" y="961"/>
                </a:lnTo>
                <a:lnTo>
                  <a:pt x="53" y="959"/>
                </a:lnTo>
                <a:lnTo>
                  <a:pt x="53" y="958"/>
                </a:lnTo>
                <a:lnTo>
                  <a:pt x="52" y="958"/>
                </a:lnTo>
                <a:lnTo>
                  <a:pt x="52" y="957"/>
                </a:lnTo>
                <a:lnTo>
                  <a:pt x="52" y="956"/>
                </a:lnTo>
                <a:lnTo>
                  <a:pt x="52" y="955"/>
                </a:lnTo>
                <a:lnTo>
                  <a:pt x="52" y="953"/>
                </a:lnTo>
                <a:lnTo>
                  <a:pt x="52" y="952"/>
                </a:lnTo>
                <a:lnTo>
                  <a:pt x="52" y="951"/>
                </a:lnTo>
                <a:lnTo>
                  <a:pt x="51" y="951"/>
                </a:lnTo>
                <a:lnTo>
                  <a:pt x="52" y="950"/>
                </a:lnTo>
                <a:lnTo>
                  <a:pt x="52" y="949"/>
                </a:lnTo>
                <a:lnTo>
                  <a:pt x="52" y="948"/>
                </a:lnTo>
                <a:lnTo>
                  <a:pt x="51" y="948"/>
                </a:lnTo>
                <a:lnTo>
                  <a:pt x="52" y="948"/>
                </a:lnTo>
                <a:lnTo>
                  <a:pt x="51" y="947"/>
                </a:lnTo>
                <a:lnTo>
                  <a:pt x="52" y="947"/>
                </a:lnTo>
                <a:lnTo>
                  <a:pt x="53" y="945"/>
                </a:lnTo>
                <a:lnTo>
                  <a:pt x="53" y="944"/>
                </a:lnTo>
                <a:lnTo>
                  <a:pt x="53" y="943"/>
                </a:lnTo>
                <a:lnTo>
                  <a:pt x="52" y="942"/>
                </a:lnTo>
                <a:lnTo>
                  <a:pt x="52" y="941"/>
                </a:lnTo>
                <a:lnTo>
                  <a:pt x="52" y="940"/>
                </a:lnTo>
                <a:lnTo>
                  <a:pt x="52" y="939"/>
                </a:lnTo>
                <a:lnTo>
                  <a:pt x="51" y="939"/>
                </a:lnTo>
                <a:lnTo>
                  <a:pt x="51" y="937"/>
                </a:lnTo>
                <a:lnTo>
                  <a:pt x="51" y="936"/>
                </a:lnTo>
                <a:lnTo>
                  <a:pt x="50" y="936"/>
                </a:lnTo>
                <a:lnTo>
                  <a:pt x="50" y="935"/>
                </a:lnTo>
                <a:lnTo>
                  <a:pt x="50" y="934"/>
                </a:lnTo>
                <a:lnTo>
                  <a:pt x="50" y="933"/>
                </a:lnTo>
                <a:lnTo>
                  <a:pt x="50" y="932"/>
                </a:lnTo>
                <a:lnTo>
                  <a:pt x="50" y="931"/>
                </a:lnTo>
                <a:lnTo>
                  <a:pt x="50" y="930"/>
                </a:lnTo>
                <a:lnTo>
                  <a:pt x="50" y="928"/>
                </a:lnTo>
                <a:lnTo>
                  <a:pt x="50" y="927"/>
                </a:lnTo>
                <a:lnTo>
                  <a:pt x="49" y="926"/>
                </a:lnTo>
                <a:lnTo>
                  <a:pt x="50" y="926"/>
                </a:lnTo>
                <a:lnTo>
                  <a:pt x="49" y="925"/>
                </a:lnTo>
                <a:lnTo>
                  <a:pt x="50" y="925"/>
                </a:lnTo>
                <a:lnTo>
                  <a:pt x="50" y="924"/>
                </a:lnTo>
                <a:lnTo>
                  <a:pt x="49" y="924"/>
                </a:lnTo>
                <a:lnTo>
                  <a:pt x="48" y="924"/>
                </a:lnTo>
                <a:lnTo>
                  <a:pt x="48" y="923"/>
                </a:lnTo>
                <a:lnTo>
                  <a:pt x="48" y="922"/>
                </a:lnTo>
                <a:lnTo>
                  <a:pt x="49" y="922"/>
                </a:lnTo>
                <a:lnTo>
                  <a:pt x="50" y="922"/>
                </a:lnTo>
                <a:lnTo>
                  <a:pt x="49" y="922"/>
                </a:lnTo>
                <a:lnTo>
                  <a:pt x="50" y="922"/>
                </a:lnTo>
                <a:lnTo>
                  <a:pt x="51" y="922"/>
                </a:lnTo>
                <a:lnTo>
                  <a:pt x="51" y="920"/>
                </a:lnTo>
                <a:lnTo>
                  <a:pt x="52" y="920"/>
                </a:lnTo>
                <a:lnTo>
                  <a:pt x="52" y="919"/>
                </a:lnTo>
                <a:lnTo>
                  <a:pt x="51" y="919"/>
                </a:lnTo>
                <a:lnTo>
                  <a:pt x="52" y="919"/>
                </a:lnTo>
                <a:lnTo>
                  <a:pt x="52" y="918"/>
                </a:lnTo>
                <a:lnTo>
                  <a:pt x="53" y="918"/>
                </a:lnTo>
                <a:lnTo>
                  <a:pt x="53" y="917"/>
                </a:lnTo>
                <a:lnTo>
                  <a:pt x="53" y="916"/>
                </a:lnTo>
                <a:lnTo>
                  <a:pt x="52" y="916"/>
                </a:lnTo>
                <a:lnTo>
                  <a:pt x="52" y="915"/>
                </a:lnTo>
                <a:lnTo>
                  <a:pt x="52" y="914"/>
                </a:lnTo>
                <a:lnTo>
                  <a:pt x="51" y="914"/>
                </a:lnTo>
                <a:lnTo>
                  <a:pt x="52" y="912"/>
                </a:lnTo>
                <a:lnTo>
                  <a:pt x="51" y="912"/>
                </a:lnTo>
                <a:lnTo>
                  <a:pt x="51" y="911"/>
                </a:lnTo>
                <a:lnTo>
                  <a:pt x="50" y="911"/>
                </a:lnTo>
                <a:lnTo>
                  <a:pt x="50" y="910"/>
                </a:lnTo>
                <a:lnTo>
                  <a:pt x="51" y="910"/>
                </a:lnTo>
                <a:lnTo>
                  <a:pt x="51" y="909"/>
                </a:lnTo>
                <a:lnTo>
                  <a:pt x="50" y="909"/>
                </a:lnTo>
                <a:lnTo>
                  <a:pt x="50" y="908"/>
                </a:lnTo>
                <a:lnTo>
                  <a:pt x="51" y="908"/>
                </a:lnTo>
                <a:lnTo>
                  <a:pt x="51" y="907"/>
                </a:lnTo>
                <a:lnTo>
                  <a:pt x="51" y="906"/>
                </a:lnTo>
                <a:lnTo>
                  <a:pt x="51" y="905"/>
                </a:lnTo>
                <a:lnTo>
                  <a:pt x="51" y="906"/>
                </a:lnTo>
                <a:lnTo>
                  <a:pt x="51" y="905"/>
                </a:lnTo>
                <a:lnTo>
                  <a:pt x="50" y="905"/>
                </a:lnTo>
                <a:lnTo>
                  <a:pt x="50" y="903"/>
                </a:lnTo>
                <a:lnTo>
                  <a:pt x="51" y="903"/>
                </a:lnTo>
                <a:lnTo>
                  <a:pt x="52" y="903"/>
                </a:lnTo>
                <a:lnTo>
                  <a:pt x="52" y="902"/>
                </a:lnTo>
                <a:lnTo>
                  <a:pt x="51" y="902"/>
                </a:lnTo>
                <a:lnTo>
                  <a:pt x="51" y="901"/>
                </a:lnTo>
                <a:lnTo>
                  <a:pt x="51" y="900"/>
                </a:lnTo>
                <a:lnTo>
                  <a:pt x="51" y="901"/>
                </a:lnTo>
                <a:lnTo>
                  <a:pt x="52" y="901"/>
                </a:lnTo>
                <a:lnTo>
                  <a:pt x="52" y="900"/>
                </a:lnTo>
                <a:lnTo>
                  <a:pt x="52" y="899"/>
                </a:lnTo>
                <a:lnTo>
                  <a:pt x="52" y="898"/>
                </a:lnTo>
                <a:lnTo>
                  <a:pt x="52" y="897"/>
                </a:lnTo>
                <a:lnTo>
                  <a:pt x="53" y="897"/>
                </a:lnTo>
                <a:lnTo>
                  <a:pt x="53" y="895"/>
                </a:lnTo>
                <a:lnTo>
                  <a:pt x="53" y="894"/>
                </a:lnTo>
                <a:lnTo>
                  <a:pt x="53" y="893"/>
                </a:lnTo>
                <a:lnTo>
                  <a:pt x="54" y="893"/>
                </a:lnTo>
                <a:lnTo>
                  <a:pt x="54" y="892"/>
                </a:lnTo>
                <a:lnTo>
                  <a:pt x="53" y="892"/>
                </a:lnTo>
                <a:lnTo>
                  <a:pt x="54" y="892"/>
                </a:lnTo>
                <a:lnTo>
                  <a:pt x="53" y="892"/>
                </a:lnTo>
                <a:lnTo>
                  <a:pt x="53" y="891"/>
                </a:lnTo>
                <a:lnTo>
                  <a:pt x="54" y="891"/>
                </a:lnTo>
                <a:lnTo>
                  <a:pt x="54" y="890"/>
                </a:lnTo>
                <a:lnTo>
                  <a:pt x="54" y="889"/>
                </a:lnTo>
                <a:lnTo>
                  <a:pt x="54" y="887"/>
                </a:lnTo>
                <a:lnTo>
                  <a:pt x="54" y="886"/>
                </a:lnTo>
                <a:lnTo>
                  <a:pt x="54" y="885"/>
                </a:lnTo>
                <a:lnTo>
                  <a:pt x="54" y="884"/>
                </a:lnTo>
                <a:lnTo>
                  <a:pt x="54" y="883"/>
                </a:lnTo>
                <a:lnTo>
                  <a:pt x="54" y="882"/>
                </a:lnTo>
                <a:lnTo>
                  <a:pt x="54" y="881"/>
                </a:lnTo>
                <a:lnTo>
                  <a:pt x="54" y="880"/>
                </a:lnTo>
                <a:lnTo>
                  <a:pt x="53" y="880"/>
                </a:lnTo>
                <a:lnTo>
                  <a:pt x="54" y="880"/>
                </a:lnTo>
                <a:lnTo>
                  <a:pt x="54" y="878"/>
                </a:lnTo>
                <a:lnTo>
                  <a:pt x="54" y="880"/>
                </a:lnTo>
                <a:lnTo>
                  <a:pt x="53" y="880"/>
                </a:lnTo>
                <a:lnTo>
                  <a:pt x="53" y="878"/>
                </a:lnTo>
                <a:lnTo>
                  <a:pt x="53" y="877"/>
                </a:lnTo>
                <a:lnTo>
                  <a:pt x="53" y="876"/>
                </a:lnTo>
                <a:lnTo>
                  <a:pt x="53" y="875"/>
                </a:lnTo>
                <a:lnTo>
                  <a:pt x="54" y="875"/>
                </a:lnTo>
                <a:lnTo>
                  <a:pt x="54" y="874"/>
                </a:lnTo>
                <a:lnTo>
                  <a:pt x="54" y="873"/>
                </a:lnTo>
                <a:lnTo>
                  <a:pt x="54" y="872"/>
                </a:lnTo>
                <a:lnTo>
                  <a:pt x="55" y="872"/>
                </a:lnTo>
                <a:lnTo>
                  <a:pt x="57" y="872"/>
                </a:lnTo>
                <a:lnTo>
                  <a:pt x="58" y="870"/>
                </a:lnTo>
                <a:lnTo>
                  <a:pt x="58" y="869"/>
                </a:lnTo>
                <a:lnTo>
                  <a:pt x="58" y="868"/>
                </a:lnTo>
                <a:lnTo>
                  <a:pt x="59" y="867"/>
                </a:lnTo>
                <a:lnTo>
                  <a:pt x="58" y="865"/>
                </a:lnTo>
                <a:lnTo>
                  <a:pt x="59" y="865"/>
                </a:lnTo>
                <a:lnTo>
                  <a:pt x="59" y="860"/>
                </a:lnTo>
                <a:lnTo>
                  <a:pt x="58" y="859"/>
                </a:lnTo>
                <a:lnTo>
                  <a:pt x="59" y="859"/>
                </a:lnTo>
                <a:lnTo>
                  <a:pt x="59" y="857"/>
                </a:lnTo>
                <a:lnTo>
                  <a:pt x="59" y="856"/>
                </a:lnTo>
                <a:lnTo>
                  <a:pt x="59" y="855"/>
                </a:lnTo>
                <a:lnTo>
                  <a:pt x="59" y="853"/>
                </a:lnTo>
                <a:lnTo>
                  <a:pt x="59" y="852"/>
                </a:lnTo>
                <a:lnTo>
                  <a:pt x="59" y="851"/>
                </a:lnTo>
                <a:lnTo>
                  <a:pt x="59" y="850"/>
                </a:lnTo>
                <a:lnTo>
                  <a:pt x="60" y="850"/>
                </a:lnTo>
                <a:lnTo>
                  <a:pt x="60" y="849"/>
                </a:lnTo>
                <a:lnTo>
                  <a:pt x="59" y="848"/>
                </a:lnTo>
                <a:lnTo>
                  <a:pt x="58" y="848"/>
                </a:lnTo>
                <a:lnTo>
                  <a:pt x="61" y="847"/>
                </a:lnTo>
                <a:lnTo>
                  <a:pt x="71" y="845"/>
                </a:lnTo>
                <a:lnTo>
                  <a:pt x="74" y="845"/>
                </a:lnTo>
                <a:lnTo>
                  <a:pt x="75" y="847"/>
                </a:lnTo>
                <a:lnTo>
                  <a:pt x="76" y="845"/>
                </a:lnTo>
                <a:lnTo>
                  <a:pt x="77" y="845"/>
                </a:lnTo>
                <a:lnTo>
                  <a:pt x="78" y="844"/>
                </a:lnTo>
                <a:lnTo>
                  <a:pt x="80" y="843"/>
                </a:lnTo>
                <a:lnTo>
                  <a:pt x="80" y="842"/>
                </a:lnTo>
                <a:lnTo>
                  <a:pt x="80" y="841"/>
                </a:lnTo>
                <a:lnTo>
                  <a:pt x="81" y="840"/>
                </a:lnTo>
                <a:lnTo>
                  <a:pt x="81" y="839"/>
                </a:lnTo>
                <a:lnTo>
                  <a:pt x="81" y="836"/>
                </a:lnTo>
                <a:lnTo>
                  <a:pt x="83" y="836"/>
                </a:lnTo>
                <a:lnTo>
                  <a:pt x="84" y="842"/>
                </a:lnTo>
                <a:lnTo>
                  <a:pt x="85" y="842"/>
                </a:lnTo>
                <a:lnTo>
                  <a:pt x="95" y="841"/>
                </a:lnTo>
                <a:lnTo>
                  <a:pt x="96" y="841"/>
                </a:lnTo>
                <a:lnTo>
                  <a:pt x="96" y="840"/>
                </a:lnTo>
                <a:lnTo>
                  <a:pt x="96" y="838"/>
                </a:lnTo>
                <a:lnTo>
                  <a:pt x="96" y="836"/>
                </a:lnTo>
                <a:lnTo>
                  <a:pt x="95" y="836"/>
                </a:lnTo>
                <a:lnTo>
                  <a:pt x="94" y="835"/>
                </a:lnTo>
                <a:lnTo>
                  <a:pt x="88" y="830"/>
                </a:lnTo>
                <a:lnTo>
                  <a:pt x="87" y="830"/>
                </a:lnTo>
                <a:lnTo>
                  <a:pt x="86" y="830"/>
                </a:lnTo>
                <a:lnTo>
                  <a:pt x="81" y="831"/>
                </a:lnTo>
                <a:lnTo>
                  <a:pt x="81" y="832"/>
                </a:lnTo>
                <a:lnTo>
                  <a:pt x="81" y="833"/>
                </a:lnTo>
                <a:lnTo>
                  <a:pt x="80" y="833"/>
                </a:lnTo>
                <a:lnTo>
                  <a:pt x="80" y="831"/>
                </a:lnTo>
                <a:lnTo>
                  <a:pt x="80" y="830"/>
                </a:lnTo>
                <a:lnTo>
                  <a:pt x="80" y="828"/>
                </a:lnTo>
                <a:lnTo>
                  <a:pt x="81" y="826"/>
                </a:lnTo>
                <a:lnTo>
                  <a:pt x="83" y="825"/>
                </a:lnTo>
                <a:lnTo>
                  <a:pt x="83" y="824"/>
                </a:lnTo>
                <a:lnTo>
                  <a:pt x="84" y="824"/>
                </a:lnTo>
                <a:lnTo>
                  <a:pt x="87" y="824"/>
                </a:lnTo>
                <a:lnTo>
                  <a:pt x="87" y="823"/>
                </a:lnTo>
                <a:lnTo>
                  <a:pt x="88" y="823"/>
                </a:lnTo>
                <a:lnTo>
                  <a:pt x="89" y="823"/>
                </a:lnTo>
                <a:lnTo>
                  <a:pt x="89" y="822"/>
                </a:lnTo>
                <a:lnTo>
                  <a:pt x="91" y="823"/>
                </a:lnTo>
                <a:lnTo>
                  <a:pt x="91" y="824"/>
                </a:lnTo>
                <a:lnTo>
                  <a:pt x="91" y="825"/>
                </a:lnTo>
                <a:lnTo>
                  <a:pt x="92" y="825"/>
                </a:lnTo>
                <a:lnTo>
                  <a:pt x="92" y="826"/>
                </a:lnTo>
                <a:lnTo>
                  <a:pt x="93" y="826"/>
                </a:lnTo>
                <a:lnTo>
                  <a:pt x="94" y="826"/>
                </a:lnTo>
                <a:lnTo>
                  <a:pt x="94" y="825"/>
                </a:lnTo>
                <a:lnTo>
                  <a:pt x="95" y="825"/>
                </a:lnTo>
                <a:lnTo>
                  <a:pt x="95" y="824"/>
                </a:lnTo>
                <a:lnTo>
                  <a:pt x="95" y="823"/>
                </a:lnTo>
                <a:lnTo>
                  <a:pt x="95" y="822"/>
                </a:lnTo>
                <a:lnTo>
                  <a:pt x="94" y="822"/>
                </a:lnTo>
                <a:lnTo>
                  <a:pt x="94" y="820"/>
                </a:lnTo>
                <a:lnTo>
                  <a:pt x="94" y="819"/>
                </a:lnTo>
                <a:lnTo>
                  <a:pt x="96" y="818"/>
                </a:lnTo>
                <a:lnTo>
                  <a:pt x="97" y="818"/>
                </a:lnTo>
                <a:lnTo>
                  <a:pt x="98" y="819"/>
                </a:lnTo>
                <a:lnTo>
                  <a:pt x="100" y="820"/>
                </a:lnTo>
                <a:lnTo>
                  <a:pt x="100" y="822"/>
                </a:lnTo>
                <a:lnTo>
                  <a:pt x="100" y="823"/>
                </a:lnTo>
                <a:lnTo>
                  <a:pt x="100" y="824"/>
                </a:lnTo>
                <a:lnTo>
                  <a:pt x="101" y="825"/>
                </a:lnTo>
                <a:lnTo>
                  <a:pt x="102" y="825"/>
                </a:lnTo>
                <a:lnTo>
                  <a:pt x="103" y="825"/>
                </a:lnTo>
                <a:lnTo>
                  <a:pt x="104" y="825"/>
                </a:lnTo>
                <a:lnTo>
                  <a:pt x="104" y="824"/>
                </a:lnTo>
                <a:lnTo>
                  <a:pt x="105" y="824"/>
                </a:lnTo>
                <a:lnTo>
                  <a:pt x="106" y="825"/>
                </a:lnTo>
                <a:lnTo>
                  <a:pt x="106" y="824"/>
                </a:lnTo>
                <a:lnTo>
                  <a:pt x="106" y="823"/>
                </a:lnTo>
                <a:lnTo>
                  <a:pt x="107" y="823"/>
                </a:lnTo>
                <a:lnTo>
                  <a:pt x="109" y="823"/>
                </a:lnTo>
                <a:lnTo>
                  <a:pt x="110" y="823"/>
                </a:lnTo>
                <a:lnTo>
                  <a:pt x="118" y="825"/>
                </a:lnTo>
                <a:lnTo>
                  <a:pt x="120" y="826"/>
                </a:lnTo>
                <a:lnTo>
                  <a:pt x="124" y="827"/>
                </a:lnTo>
                <a:lnTo>
                  <a:pt x="127" y="827"/>
                </a:lnTo>
                <a:lnTo>
                  <a:pt x="128" y="828"/>
                </a:lnTo>
                <a:lnTo>
                  <a:pt x="128" y="831"/>
                </a:lnTo>
                <a:lnTo>
                  <a:pt x="128" y="832"/>
                </a:lnTo>
                <a:lnTo>
                  <a:pt x="129" y="832"/>
                </a:lnTo>
                <a:lnTo>
                  <a:pt x="130" y="832"/>
                </a:lnTo>
                <a:lnTo>
                  <a:pt x="131" y="832"/>
                </a:lnTo>
                <a:lnTo>
                  <a:pt x="132" y="832"/>
                </a:lnTo>
                <a:lnTo>
                  <a:pt x="133" y="832"/>
                </a:lnTo>
                <a:lnTo>
                  <a:pt x="133" y="831"/>
                </a:lnTo>
                <a:lnTo>
                  <a:pt x="133" y="830"/>
                </a:lnTo>
                <a:lnTo>
                  <a:pt x="133" y="828"/>
                </a:lnTo>
                <a:lnTo>
                  <a:pt x="136" y="828"/>
                </a:lnTo>
                <a:lnTo>
                  <a:pt x="137" y="828"/>
                </a:lnTo>
                <a:lnTo>
                  <a:pt x="138" y="827"/>
                </a:lnTo>
                <a:lnTo>
                  <a:pt x="141" y="826"/>
                </a:lnTo>
                <a:lnTo>
                  <a:pt x="143" y="825"/>
                </a:lnTo>
                <a:lnTo>
                  <a:pt x="144" y="824"/>
                </a:lnTo>
                <a:lnTo>
                  <a:pt x="144" y="823"/>
                </a:lnTo>
                <a:lnTo>
                  <a:pt x="145" y="820"/>
                </a:lnTo>
                <a:lnTo>
                  <a:pt x="144" y="819"/>
                </a:lnTo>
                <a:lnTo>
                  <a:pt x="145" y="819"/>
                </a:lnTo>
                <a:lnTo>
                  <a:pt x="145" y="818"/>
                </a:lnTo>
                <a:lnTo>
                  <a:pt x="146" y="818"/>
                </a:lnTo>
                <a:lnTo>
                  <a:pt x="148" y="817"/>
                </a:lnTo>
                <a:lnTo>
                  <a:pt x="148" y="816"/>
                </a:lnTo>
                <a:lnTo>
                  <a:pt x="148" y="815"/>
                </a:lnTo>
                <a:lnTo>
                  <a:pt x="147" y="815"/>
                </a:lnTo>
                <a:lnTo>
                  <a:pt x="146" y="816"/>
                </a:lnTo>
                <a:lnTo>
                  <a:pt x="145" y="815"/>
                </a:lnTo>
                <a:lnTo>
                  <a:pt x="145" y="814"/>
                </a:lnTo>
                <a:lnTo>
                  <a:pt x="145" y="811"/>
                </a:lnTo>
                <a:lnTo>
                  <a:pt x="144" y="808"/>
                </a:lnTo>
                <a:lnTo>
                  <a:pt x="144" y="806"/>
                </a:lnTo>
                <a:lnTo>
                  <a:pt x="143" y="805"/>
                </a:lnTo>
                <a:lnTo>
                  <a:pt x="143" y="803"/>
                </a:lnTo>
                <a:lnTo>
                  <a:pt x="143" y="802"/>
                </a:lnTo>
                <a:lnTo>
                  <a:pt x="141" y="801"/>
                </a:lnTo>
                <a:lnTo>
                  <a:pt x="141" y="799"/>
                </a:lnTo>
                <a:lnTo>
                  <a:pt x="140" y="798"/>
                </a:lnTo>
                <a:lnTo>
                  <a:pt x="139" y="797"/>
                </a:lnTo>
                <a:lnTo>
                  <a:pt x="139" y="795"/>
                </a:lnTo>
                <a:lnTo>
                  <a:pt x="139" y="794"/>
                </a:lnTo>
                <a:lnTo>
                  <a:pt x="139" y="792"/>
                </a:lnTo>
                <a:lnTo>
                  <a:pt x="139" y="791"/>
                </a:lnTo>
                <a:lnTo>
                  <a:pt x="139" y="789"/>
                </a:lnTo>
                <a:lnTo>
                  <a:pt x="140" y="786"/>
                </a:lnTo>
                <a:lnTo>
                  <a:pt x="140" y="785"/>
                </a:lnTo>
                <a:lnTo>
                  <a:pt x="140" y="784"/>
                </a:lnTo>
                <a:lnTo>
                  <a:pt x="141" y="784"/>
                </a:lnTo>
                <a:lnTo>
                  <a:pt x="141" y="785"/>
                </a:lnTo>
                <a:lnTo>
                  <a:pt x="141" y="786"/>
                </a:lnTo>
                <a:lnTo>
                  <a:pt x="141" y="788"/>
                </a:lnTo>
                <a:lnTo>
                  <a:pt x="141" y="789"/>
                </a:lnTo>
                <a:lnTo>
                  <a:pt x="143" y="789"/>
                </a:lnTo>
                <a:lnTo>
                  <a:pt x="144" y="789"/>
                </a:lnTo>
                <a:lnTo>
                  <a:pt x="144" y="788"/>
                </a:lnTo>
                <a:lnTo>
                  <a:pt x="145" y="788"/>
                </a:lnTo>
                <a:lnTo>
                  <a:pt x="145" y="785"/>
                </a:lnTo>
                <a:lnTo>
                  <a:pt x="146" y="783"/>
                </a:lnTo>
                <a:lnTo>
                  <a:pt x="145" y="781"/>
                </a:lnTo>
                <a:lnTo>
                  <a:pt x="145" y="780"/>
                </a:lnTo>
                <a:lnTo>
                  <a:pt x="144" y="778"/>
                </a:lnTo>
                <a:lnTo>
                  <a:pt x="145" y="778"/>
                </a:lnTo>
                <a:lnTo>
                  <a:pt x="146" y="777"/>
                </a:lnTo>
                <a:lnTo>
                  <a:pt x="147" y="777"/>
                </a:lnTo>
                <a:lnTo>
                  <a:pt x="147" y="775"/>
                </a:lnTo>
                <a:lnTo>
                  <a:pt x="146" y="774"/>
                </a:lnTo>
                <a:lnTo>
                  <a:pt x="145" y="774"/>
                </a:lnTo>
                <a:lnTo>
                  <a:pt x="143" y="772"/>
                </a:lnTo>
                <a:lnTo>
                  <a:pt x="141" y="771"/>
                </a:lnTo>
                <a:lnTo>
                  <a:pt x="141" y="769"/>
                </a:lnTo>
                <a:lnTo>
                  <a:pt x="143" y="769"/>
                </a:lnTo>
                <a:lnTo>
                  <a:pt x="143" y="767"/>
                </a:lnTo>
                <a:lnTo>
                  <a:pt x="144" y="765"/>
                </a:lnTo>
                <a:lnTo>
                  <a:pt x="144" y="764"/>
                </a:lnTo>
                <a:lnTo>
                  <a:pt x="145" y="764"/>
                </a:lnTo>
                <a:lnTo>
                  <a:pt x="145" y="763"/>
                </a:lnTo>
                <a:lnTo>
                  <a:pt x="145" y="761"/>
                </a:lnTo>
                <a:lnTo>
                  <a:pt x="145" y="758"/>
                </a:lnTo>
                <a:lnTo>
                  <a:pt x="145" y="757"/>
                </a:lnTo>
                <a:lnTo>
                  <a:pt x="144" y="756"/>
                </a:lnTo>
                <a:lnTo>
                  <a:pt x="144" y="755"/>
                </a:lnTo>
                <a:lnTo>
                  <a:pt x="143" y="755"/>
                </a:lnTo>
                <a:lnTo>
                  <a:pt x="141" y="753"/>
                </a:lnTo>
                <a:lnTo>
                  <a:pt x="140" y="753"/>
                </a:lnTo>
                <a:lnTo>
                  <a:pt x="138" y="753"/>
                </a:lnTo>
                <a:lnTo>
                  <a:pt x="136" y="753"/>
                </a:lnTo>
                <a:lnTo>
                  <a:pt x="133" y="753"/>
                </a:lnTo>
                <a:lnTo>
                  <a:pt x="132" y="755"/>
                </a:lnTo>
                <a:lnTo>
                  <a:pt x="131" y="755"/>
                </a:lnTo>
                <a:lnTo>
                  <a:pt x="131" y="756"/>
                </a:lnTo>
                <a:lnTo>
                  <a:pt x="131" y="757"/>
                </a:lnTo>
                <a:lnTo>
                  <a:pt x="131" y="758"/>
                </a:lnTo>
                <a:lnTo>
                  <a:pt x="132" y="758"/>
                </a:lnTo>
                <a:lnTo>
                  <a:pt x="132" y="759"/>
                </a:lnTo>
                <a:lnTo>
                  <a:pt x="133" y="759"/>
                </a:lnTo>
                <a:lnTo>
                  <a:pt x="135" y="759"/>
                </a:lnTo>
                <a:lnTo>
                  <a:pt x="137" y="758"/>
                </a:lnTo>
                <a:lnTo>
                  <a:pt x="138" y="758"/>
                </a:lnTo>
                <a:lnTo>
                  <a:pt x="139" y="758"/>
                </a:lnTo>
                <a:lnTo>
                  <a:pt x="140" y="758"/>
                </a:lnTo>
                <a:lnTo>
                  <a:pt x="140" y="759"/>
                </a:lnTo>
                <a:lnTo>
                  <a:pt x="141" y="760"/>
                </a:lnTo>
                <a:lnTo>
                  <a:pt x="140" y="760"/>
                </a:lnTo>
                <a:lnTo>
                  <a:pt x="140" y="761"/>
                </a:lnTo>
                <a:lnTo>
                  <a:pt x="139" y="761"/>
                </a:lnTo>
                <a:lnTo>
                  <a:pt x="138" y="763"/>
                </a:lnTo>
                <a:lnTo>
                  <a:pt x="136" y="763"/>
                </a:lnTo>
                <a:lnTo>
                  <a:pt x="131" y="764"/>
                </a:lnTo>
                <a:lnTo>
                  <a:pt x="130" y="764"/>
                </a:lnTo>
                <a:lnTo>
                  <a:pt x="129" y="764"/>
                </a:lnTo>
                <a:lnTo>
                  <a:pt x="128" y="764"/>
                </a:lnTo>
                <a:lnTo>
                  <a:pt x="127" y="763"/>
                </a:lnTo>
                <a:lnTo>
                  <a:pt x="126" y="761"/>
                </a:lnTo>
                <a:lnTo>
                  <a:pt x="124" y="760"/>
                </a:lnTo>
                <a:lnTo>
                  <a:pt x="124" y="759"/>
                </a:lnTo>
                <a:lnTo>
                  <a:pt x="124" y="757"/>
                </a:lnTo>
                <a:lnTo>
                  <a:pt x="123" y="753"/>
                </a:lnTo>
                <a:lnTo>
                  <a:pt x="123" y="752"/>
                </a:lnTo>
                <a:lnTo>
                  <a:pt x="123" y="751"/>
                </a:lnTo>
                <a:lnTo>
                  <a:pt x="123" y="750"/>
                </a:lnTo>
                <a:lnTo>
                  <a:pt x="123" y="749"/>
                </a:lnTo>
                <a:lnTo>
                  <a:pt x="122" y="748"/>
                </a:lnTo>
                <a:lnTo>
                  <a:pt x="122" y="747"/>
                </a:lnTo>
                <a:lnTo>
                  <a:pt x="120" y="742"/>
                </a:lnTo>
                <a:lnTo>
                  <a:pt x="120" y="743"/>
                </a:lnTo>
                <a:lnTo>
                  <a:pt x="121" y="747"/>
                </a:lnTo>
                <a:lnTo>
                  <a:pt x="121" y="749"/>
                </a:lnTo>
                <a:lnTo>
                  <a:pt x="121" y="750"/>
                </a:lnTo>
                <a:lnTo>
                  <a:pt x="121" y="751"/>
                </a:lnTo>
                <a:lnTo>
                  <a:pt x="122" y="756"/>
                </a:lnTo>
                <a:lnTo>
                  <a:pt x="122" y="757"/>
                </a:lnTo>
                <a:lnTo>
                  <a:pt x="122" y="758"/>
                </a:lnTo>
                <a:lnTo>
                  <a:pt x="119" y="758"/>
                </a:lnTo>
                <a:lnTo>
                  <a:pt x="118" y="759"/>
                </a:lnTo>
                <a:lnTo>
                  <a:pt x="117" y="759"/>
                </a:lnTo>
                <a:lnTo>
                  <a:pt x="117" y="760"/>
                </a:lnTo>
                <a:lnTo>
                  <a:pt x="117" y="761"/>
                </a:lnTo>
                <a:lnTo>
                  <a:pt x="117" y="763"/>
                </a:lnTo>
                <a:lnTo>
                  <a:pt x="115" y="758"/>
                </a:lnTo>
                <a:lnTo>
                  <a:pt x="112" y="758"/>
                </a:lnTo>
                <a:lnTo>
                  <a:pt x="112" y="759"/>
                </a:lnTo>
                <a:lnTo>
                  <a:pt x="111" y="759"/>
                </a:lnTo>
                <a:lnTo>
                  <a:pt x="110" y="759"/>
                </a:lnTo>
                <a:lnTo>
                  <a:pt x="110" y="760"/>
                </a:lnTo>
                <a:lnTo>
                  <a:pt x="109" y="759"/>
                </a:lnTo>
                <a:lnTo>
                  <a:pt x="109" y="758"/>
                </a:lnTo>
                <a:lnTo>
                  <a:pt x="107" y="758"/>
                </a:lnTo>
                <a:lnTo>
                  <a:pt x="106" y="758"/>
                </a:lnTo>
                <a:lnTo>
                  <a:pt x="106" y="757"/>
                </a:lnTo>
                <a:lnTo>
                  <a:pt x="104" y="757"/>
                </a:lnTo>
                <a:lnTo>
                  <a:pt x="104" y="758"/>
                </a:lnTo>
                <a:lnTo>
                  <a:pt x="104" y="757"/>
                </a:lnTo>
                <a:lnTo>
                  <a:pt x="104" y="758"/>
                </a:lnTo>
                <a:lnTo>
                  <a:pt x="104" y="761"/>
                </a:lnTo>
                <a:lnTo>
                  <a:pt x="103" y="763"/>
                </a:lnTo>
                <a:lnTo>
                  <a:pt x="102" y="764"/>
                </a:lnTo>
                <a:lnTo>
                  <a:pt x="102" y="765"/>
                </a:lnTo>
                <a:lnTo>
                  <a:pt x="103" y="765"/>
                </a:lnTo>
                <a:lnTo>
                  <a:pt x="102" y="765"/>
                </a:lnTo>
                <a:lnTo>
                  <a:pt x="101" y="765"/>
                </a:lnTo>
                <a:lnTo>
                  <a:pt x="102" y="766"/>
                </a:lnTo>
                <a:lnTo>
                  <a:pt x="101" y="766"/>
                </a:lnTo>
                <a:lnTo>
                  <a:pt x="101" y="767"/>
                </a:lnTo>
                <a:lnTo>
                  <a:pt x="100" y="771"/>
                </a:lnTo>
                <a:lnTo>
                  <a:pt x="101" y="771"/>
                </a:lnTo>
                <a:lnTo>
                  <a:pt x="103" y="769"/>
                </a:lnTo>
                <a:lnTo>
                  <a:pt x="102" y="769"/>
                </a:lnTo>
                <a:lnTo>
                  <a:pt x="103" y="768"/>
                </a:lnTo>
                <a:lnTo>
                  <a:pt x="104" y="768"/>
                </a:lnTo>
                <a:lnTo>
                  <a:pt x="104" y="767"/>
                </a:lnTo>
                <a:lnTo>
                  <a:pt x="105" y="767"/>
                </a:lnTo>
                <a:lnTo>
                  <a:pt x="105" y="768"/>
                </a:lnTo>
                <a:lnTo>
                  <a:pt x="104" y="768"/>
                </a:lnTo>
                <a:lnTo>
                  <a:pt x="104" y="769"/>
                </a:lnTo>
                <a:lnTo>
                  <a:pt x="103" y="769"/>
                </a:lnTo>
                <a:lnTo>
                  <a:pt x="102" y="771"/>
                </a:lnTo>
                <a:lnTo>
                  <a:pt x="101" y="772"/>
                </a:lnTo>
                <a:lnTo>
                  <a:pt x="101" y="774"/>
                </a:lnTo>
                <a:lnTo>
                  <a:pt x="101" y="778"/>
                </a:lnTo>
                <a:lnTo>
                  <a:pt x="101" y="781"/>
                </a:lnTo>
                <a:lnTo>
                  <a:pt x="101" y="782"/>
                </a:lnTo>
                <a:lnTo>
                  <a:pt x="100" y="783"/>
                </a:lnTo>
                <a:lnTo>
                  <a:pt x="98" y="788"/>
                </a:lnTo>
                <a:lnTo>
                  <a:pt x="96" y="792"/>
                </a:lnTo>
                <a:lnTo>
                  <a:pt x="96" y="793"/>
                </a:lnTo>
                <a:lnTo>
                  <a:pt x="95" y="793"/>
                </a:lnTo>
                <a:lnTo>
                  <a:pt x="94" y="794"/>
                </a:lnTo>
                <a:lnTo>
                  <a:pt x="93" y="797"/>
                </a:lnTo>
                <a:lnTo>
                  <a:pt x="88" y="793"/>
                </a:lnTo>
                <a:lnTo>
                  <a:pt x="87" y="792"/>
                </a:lnTo>
                <a:lnTo>
                  <a:pt x="87" y="791"/>
                </a:lnTo>
                <a:lnTo>
                  <a:pt x="86" y="790"/>
                </a:lnTo>
                <a:lnTo>
                  <a:pt x="86" y="789"/>
                </a:lnTo>
                <a:lnTo>
                  <a:pt x="85" y="785"/>
                </a:lnTo>
                <a:lnTo>
                  <a:pt x="84" y="782"/>
                </a:lnTo>
                <a:lnTo>
                  <a:pt x="84" y="780"/>
                </a:lnTo>
                <a:lnTo>
                  <a:pt x="84" y="777"/>
                </a:lnTo>
                <a:lnTo>
                  <a:pt x="83" y="774"/>
                </a:lnTo>
                <a:lnTo>
                  <a:pt x="81" y="772"/>
                </a:lnTo>
                <a:lnTo>
                  <a:pt x="81" y="771"/>
                </a:lnTo>
                <a:lnTo>
                  <a:pt x="80" y="771"/>
                </a:lnTo>
                <a:lnTo>
                  <a:pt x="79" y="769"/>
                </a:lnTo>
                <a:lnTo>
                  <a:pt x="79" y="768"/>
                </a:lnTo>
                <a:lnTo>
                  <a:pt x="78" y="768"/>
                </a:lnTo>
                <a:lnTo>
                  <a:pt x="77" y="767"/>
                </a:lnTo>
                <a:lnTo>
                  <a:pt x="76" y="767"/>
                </a:lnTo>
                <a:lnTo>
                  <a:pt x="75" y="767"/>
                </a:lnTo>
                <a:lnTo>
                  <a:pt x="72" y="766"/>
                </a:lnTo>
                <a:lnTo>
                  <a:pt x="71" y="766"/>
                </a:lnTo>
                <a:lnTo>
                  <a:pt x="70" y="766"/>
                </a:lnTo>
                <a:lnTo>
                  <a:pt x="69" y="766"/>
                </a:lnTo>
                <a:lnTo>
                  <a:pt x="68" y="766"/>
                </a:lnTo>
                <a:lnTo>
                  <a:pt x="68" y="767"/>
                </a:lnTo>
                <a:lnTo>
                  <a:pt x="67" y="767"/>
                </a:lnTo>
                <a:lnTo>
                  <a:pt x="66" y="767"/>
                </a:lnTo>
                <a:lnTo>
                  <a:pt x="64" y="767"/>
                </a:lnTo>
                <a:lnTo>
                  <a:pt x="64" y="768"/>
                </a:lnTo>
                <a:lnTo>
                  <a:pt x="63" y="769"/>
                </a:lnTo>
                <a:lnTo>
                  <a:pt x="62" y="771"/>
                </a:lnTo>
                <a:lnTo>
                  <a:pt x="61" y="772"/>
                </a:lnTo>
                <a:lnTo>
                  <a:pt x="60" y="772"/>
                </a:lnTo>
                <a:lnTo>
                  <a:pt x="60" y="773"/>
                </a:lnTo>
                <a:lnTo>
                  <a:pt x="60" y="774"/>
                </a:lnTo>
                <a:lnTo>
                  <a:pt x="60" y="775"/>
                </a:lnTo>
                <a:lnTo>
                  <a:pt x="60" y="776"/>
                </a:lnTo>
                <a:lnTo>
                  <a:pt x="60" y="777"/>
                </a:lnTo>
                <a:lnTo>
                  <a:pt x="60" y="780"/>
                </a:lnTo>
                <a:lnTo>
                  <a:pt x="61" y="781"/>
                </a:lnTo>
                <a:lnTo>
                  <a:pt x="62" y="782"/>
                </a:lnTo>
                <a:lnTo>
                  <a:pt x="62" y="783"/>
                </a:lnTo>
                <a:lnTo>
                  <a:pt x="62" y="784"/>
                </a:lnTo>
                <a:lnTo>
                  <a:pt x="62" y="785"/>
                </a:lnTo>
                <a:lnTo>
                  <a:pt x="63" y="786"/>
                </a:lnTo>
                <a:lnTo>
                  <a:pt x="64" y="786"/>
                </a:lnTo>
                <a:lnTo>
                  <a:pt x="64" y="785"/>
                </a:lnTo>
                <a:lnTo>
                  <a:pt x="64" y="784"/>
                </a:lnTo>
                <a:lnTo>
                  <a:pt x="64" y="783"/>
                </a:lnTo>
                <a:lnTo>
                  <a:pt x="64" y="782"/>
                </a:lnTo>
                <a:lnTo>
                  <a:pt x="64" y="781"/>
                </a:lnTo>
                <a:lnTo>
                  <a:pt x="66" y="781"/>
                </a:lnTo>
                <a:lnTo>
                  <a:pt x="67" y="781"/>
                </a:lnTo>
                <a:lnTo>
                  <a:pt x="68" y="782"/>
                </a:lnTo>
                <a:lnTo>
                  <a:pt x="68" y="783"/>
                </a:lnTo>
                <a:lnTo>
                  <a:pt x="67" y="785"/>
                </a:lnTo>
                <a:lnTo>
                  <a:pt x="68" y="786"/>
                </a:lnTo>
                <a:lnTo>
                  <a:pt x="68" y="788"/>
                </a:lnTo>
                <a:lnTo>
                  <a:pt x="68" y="790"/>
                </a:lnTo>
                <a:lnTo>
                  <a:pt x="67" y="790"/>
                </a:lnTo>
                <a:lnTo>
                  <a:pt x="66" y="790"/>
                </a:lnTo>
                <a:lnTo>
                  <a:pt x="66" y="789"/>
                </a:lnTo>
                <a:lnTo>
                  <a:pt x="64" y="788"/>
                </a:lnTo>
                <a:lnTo>
                  <a:pt x="63" y="788"/>
                </a:lnTo>
                <a:lnTo>
                  <a:pt x="63" y="789"/>
                </a:lnTo>
                <a:lnTo>
                  <a:pt x="62" y="791"/>
                </a:lnTo>
                <a:lnTo>
                  <a:pt x="62" y="792"/>
                </a:lnTo>
                <a:lnTo>
                  <a:pt x="62" y="797"/>
                </a:lnTo>
                <a:lnTo>
                  <a:pt x="64" y="797"/>
                </a:lnTo>
                <a:lnTo>
                  <a:pt x="66" y="797"/>
                </a:lnTo>
                <a:lnTo>
                  <a:pt x="67" y="797"/>
                </a:lnTo>
                <a:lnTo>
                  <a:pt x="67" y="795"/>
                </a:lnTo>
                <a:lnTo>
                  <a:pt x="67" y="793"/>
                </a:lnTo>
                <a:lnTo>
                  <a:pt x="68" y="793"/>
                </a:lnTo>
                <a:lnTo>
                  <a:pt x="69" y="793"/>
                </a:lnTo>
                <a:lnTo>
                  <a:pt x="69" y="794"/>
                </a:lnTo>
                <a:lnTo>
                  <a:pt x="70" y="795"/>
                </a:lnTo>
                <a:lnTo>
                  <a:pt x="70" y="797"/>
                </a:lnTo>
                <a:lnTo>
                  <a:pt x="70" y="798"/>
                </a:lnTo>
                <a:lnTo>
                  <a:pt x="70" y="799"/>
                </a:lnTo>
                <a:lnTo>
                  <a:pt x="69" y="799"/>
                </a:lnTo>
                <a:lnTo>
                  <a:pt x="68" y="799"/>
                </a:lnTo>
                <a:lnTo>
                  <a:pt x="68" y="798"/>
                </a:lnTo>
                <a:lnTo>
                  <a:pt x="67" y="798"/>
                </a:lnTo>
                <a:lnTo>
                  <a:pt x="64" y="798"/>
                </a:lnTo>
                <a:lnTo>
                  <a:pt x="63" y="798"/>
                </a:lnTo>
                <a:lnTo>
                  <a:pt x="62" y="798"/>
                </a:lnTo>
                <a:lnTo>
                  <a:pt x="62" y="800"/>
                </a:lnTo>
                <a:lnTo>
                  <a:pt x="63" y="803"/>
                </a:lnTo>
                <a:lnTo>
                  <a:pt x="63" y="806"/>
                </a:lnTo>
                <a:lnTo>
                  <a:pt x="64" y="807"/>
                </a:lnTo>
                <a:lnTo>
                  <a:pt x="66" y="809"/>
                </a:lnTo>
                <a:lnTo>
                  <a:pt x="66" y="811"/>
                </a:lnTo>
                <a:lnTo>
                  <a:pt x="67" y="811"/>
                </a:lnTo>
                <a:lnTo>
                  <a:pt x="68" y="811"/>
                </a:lnTo>
                <a:lnTo>
                  <a:pt x="69" y="811"/>
                </a:lnTo>
                <a:lnTo>
                  <a:pt x="70" y="811"/>
                </a:lnTo>
                <a:lnTo>
                  <a:pt x="71" y="810"/>
                </a:lnTo>
                <a:lnTo>
                  <a:pt x="71" y="808"/>
                </a:lnTo>
                <a:lnTo>
                  <a:pt x="70" y="806"/>
                </a:lnTo>
                <a:lnTo>
                  <a:pt x="70" y="805"/>
                </a:lnTo>
                <a:lnTo>
                  <a:pt x="70" y="803"/>
                </a:lnTo>
                <a:lnTo>
                  <a:pt x="71" y="803"/>
                </a:lnTo>
                <a:lnTo>
                  <a:pt x="72" y="803"/>
                </a:lnTo>
                <a:lnTo>
                  <a:pt x="74" y="805"/>
                </a:lnTo>
                <a:lnTo>
                  <a:pt x="75" y="806"/>
                </a:lnTo>
                <a:lnTo>
                  <a:pt x="75" y="807"/>
                </a:lnTo>
                <a:lnTo>
                  <a:pt x="75" y="808"/>
                </a:lnTo>
                <a:lnTo>
                  <a:pt x="75" y="809"/>
                </a:lnTo>
                <a:lnTo>
                  <a:pt x="75" y="810"/>
                </a:lnTo>
                <a:lnTo>
                  <a:pt x="74" y="811"/>
                </a:lnTo>
                <a:lnTo>
                  <a:pt x="72" y="813"/>
                </a:lnTo>
                <a:lnTo>
                  <a:pt x="72" y="814"/>
                </a:lnTo>
                <a:lnTo>
                  <a:pt x="74" y="814"/>
                </a:lnTo>
                <a:lnTo>
                  <a:pt x="74" y="815"/>
                </a:lnTo>
                <a:lnTo>
                  <a:pt x="76" y="816"/>
                </a:lnTo>
                <a:lnTo>
                  <a:pt x="77" y="816"/>
                </a:lnTo>
                <a:lnTo>
                  <a:pt x="77" y="815"/>
                </a:lnTo>
                <a:lnTo>
                  <a:pt x="78" y="815"/>
                </a:lnTo>
                <a:lnTo>
                  <a:pt x="78" y="816"/>
                </a:lnTo>
                <a:lnTo>
                  <a:pt x="79" y="816"/>
                </a:lnTo>
                <a:lnTo>
                  <a:pt x="79" y="817"/>
                </a:lnTo>
                <a:lnTo>
                  <a:pt x="79" y="818"/>
                </a:lnTo>
                <a:lnTo>
                  <a:pt x="78" y="819"/>
                </a:lnTo>
                <a:lnTo>
                  <a:pt x="78" y="820"/>
                </a:lnTo>
                <a:lnTo>
                  <a:pt x="77" y="820"/>
                </a:lnTo>
                <a:lnTo>
                  <a:pt x="76" y="823"/>
                </a:lnTo>
                <a:lnTo>
                  <a:pt x="76" y="824"/>
                </a:lnTo>
                <a:lnTo>
                  <a:pt x="75" y="825"/>
                </a:lnTo>
                <a:lnTo>
                  <a:pt x="74" y="827"/>
                </a:lnTo>
                <a:lnTo>
                  <a:pt x="74" y="831"/>
                </a:lnTo>
                <a:lnTo>
                  <a:pt x="72" y="832"/>
                </a:lnTo>
                <a:lnTo>
                  <a:pt x="71" y="832"/>
                </a:lnTo>
                <a:lnTo>
                  <a:pt x="70" y="831"/>
                </a:lnTo>
                <a:lnTo>
                  <a:pt x="71" y="831"/>
                </a:lnTo>
                <a:lnTo>
                  <a:pt x="72" y="831"/>
                </a:lnTo>
                <a:lnTo>
                  <a:pt x="72" y="830"/>
                </a:lnTo>
                <a:lnTo>
                  <a:pt x="72" y="828"/>
                </a:lnTo>
                <a:lnTo>
                  <a:pt x="71" y="827"/>
                </a:lnTo>
                <a:lnTo>
                  <a:pt x="71" y="826"/>
                </a:lnTo>
                <a:lnTo>
                  <a:pt x="71" y="825"/>
                </a:lnTo>
                <a:lnTo>
                  <a:pt x="72" y="824"/>
                </a:lnTo>
                <a:lnTo>
                  <a:pt x="74" y="822"/>
                </a:lnTo>
                <a:lnTo>
                  <a:pt x="72" y="820"/>
                </a:lnTo>
                <a:lnTo>
                  <a:pt x="71" y="819"/>
                </a:lnTo>
                <a:lnTo>
                  <a:pt x="70" y="818"/>
                </a:lnTo>
                <a:lnTo>
                  <a:pt x="69" y="817"/>
                </a:lnTo>
                <a:lnTo>
                  <a:pt x="68" y="817"/>
                </a:lnTo>
                <a:lnTo>
                  <a:pt x="67" y="817"/>
                </a:lnTo>
                <a:lnTo>
                  <a:pt x="66" y="818"/>
                </a:lnTo>
                <a:lnTo>
                  <a:pt x="66" y="819"/>
                </a:lnTo>
                <a:lnTo>
                  <a:pt x="67" y="819"/>
                </a:lnTo>
                <a:lnTo>
                  <a:pt x="68" y="819"/>
                </a:lnTo>
                <a:lnTo>
                  <a:pt x="68" y="820"/>
                </a:lnTo>
                <a:lnTo>
                  <a:pt x="67" y="822"/>
                </a:lnTo>
                <a:lnTo>
                  <a:pt x="67" y="823"/>
                </a:lnTo>
                <a:lnTo>
                  <a:pt x="66" y="824"/>
                </a:lnTo>
                <a:lnTo>
                  <a:pt x="66" y="826"/>
                </a:lnTo>
                <a:lnTo>
                  <a:pt x="66" y="827"/>
                </a:lnTo>
                <a:lnTo>
                  <a:pt x="66" y="828"/>
                </a:lnTo>
                <a:lnTo>
                  <a:pt x="64" y="828"/>
                </a:lnTo>
                <a:lnTo>
                  <a:pt x="64" y="832"/>
                </a:lnTo>
                <a:lnTo>
                  <a:pt x="66" y="834"/>
                </a:lnTo>
                <a:lnTo>
                  <a:pt x="67" y="835"/>
                </a:lnTo>
                <a:lnTo>
                  <a:pt x="68" y="838"/>
                </a:lnTo>
                <a:lnTo>
                  <a:pt x="68" y="839"/>
                </a:lnTo>
                <a:lnTo>
                  <a:pt x="69" y="840"/>
                </a:lnTo>
                <a:lnTo>
                  <a:pt x="70" y="840"/>
                </a:lnTo>
                <a:lnTo>
                  <a:pt x="71" y="839"/>
                </a:lnTo>
                <a:lnTo>
                  <a:pt x="71" y="838"/>
                </a:lnTo>
                <a:lnTo>
                  <a:pt x="71" y="836"/>
                </a:lnTo>
                <a:lnTo>
                  <a:pt x="72" y="836"/>
                </a:lnTo>
                <a:lnTo>
                  <a:pt x="74" y="836"/>
                </a:lnTo>
                <a:lnTo>
                  <a:pt x="74" y="838"/>
                </a:lnTo>
                <a:lnTo>
                  <a:pt x="74" y="839"/>
                </a:lnTo>
                <a:lnTo>
                  <a:pt x="74" y="840"/>
                </a:lnTo>
                <a:lnTo>
                  <a:pt x="72" y="841"/>
                </a:lnTo>
                <a:lnTo>
                  <a:pt x="71" y="841"/>
                </a:lnTo>
                <a:lnTo>
                  <a:pt x="69" y="841"/>
                </a:lnTo>
                <a:lnTo>
                  <a:pt x="67" y="842"/>
                </a:lnTo>
                <a:lnTo>
                  <a:pt x="64" y="842"/>
                </a:lnTo>
                <a:lnTo>
                  <a:pt x="59" y="843"/>
                </a:lnTo>
                <a:lnTo>
                  <a:pt x="57" y="843"/>
                </a:lnTo>
                <a:lnTo>
                  <a:pt x="57" y="842"/>
                </a:lnTo>
                <a:lnTo>
                  <a:pt x="57" y="840"/>
                </a:lnTo>
                <a:lnTo>
                  <a:pt x="57" y="839"/>
                </a:lnTo>
                <a:lnTo>
                  <a:pt x="58" y="834"/>
                </a:lnTo>
                <a:lnTo>
                  <a:pt x="58" y="833"/>
                </a:lnTo>
                <a:lnTo>
                  <a:pt x="58" y="831"/>
                </a:lnTo>
                <a:lnTo>
                  <a:pt x="58" y="826"/>
                </a:lnTo>
                <a:lnTo>
                  <a:pt x="58" y="825"/>
                </a:lnTo>
                <a:lnTo>
                  <a:pt x="58" y="823"/>
                </a:lnTo>
                <a:lnTo>
                  <a:pt x="58" y="818"/>
                </a:lnTo>
                <a:lnTo>
                  <a:pt x="58" y="817"/>
                </a:lnTo>
                <a:lnTo>
                  <a:pt x="58" y="814"/>
                </a:lnTo>
                <a:lnTo>
                  <a:pt x="58" y="809"/>
                </a:lnTo>
                <a:lnTo>
                  <a:pt x="58" y="802"/>
                </a:lnTo>
                <a:lnTo>
                  <a:pt x="58" y="799"/>
                </a:lnTo>
                <a:lnTo>
                  <a:pt x="58" y="798"/>
                </a:lnTo>
                <a:lnTo>
                  <a:pt x="58" y="795"/>
                </a:lnTo>
                <a:lnTo>
                  <a:pt x="57" y="792"/>
                </a:lnTo>
                <a:lnTo>
                  <a:pt x="57" y="791"/>
                </a:lnTo>
                <a:lnTo>
                  <a:pt x="57" y="789"/>
                </a:lnTo>
                <a:lnTo>
                  <a:pt x="57" y="788"/>
                </a:lnTo>
                <a:lnTo>
                  <a:pt x="57" y="785"/>
                </a:lnTo>
                <a:lnTo>
                  <a:pt x="57" y="784"/>
                </a:lnTo>
                <a:lnTo>
                  <a:pt x="57" y="783"/>
                </a:lnTo>
                <a:lnTo>
                  <a:pt x="55" y="782"/>
                </a:lnTo>
                <a:lnTo>
                  <a:pt x="55" y="778"/>
                </a:lnTo>
                <a:lnTo>
                  <a:pt x="55" y="777"/>
                </a:lnTo>
                <a:lnTo>
                  <a:pt x="55" y="776"/>
                </a:lnTo>
                <a:lnTo>
                  <a:pt x="54" y="771"/>
                </a:lnTo>
                <a:lnTo>
                  <a:pt x="53" y="768"/>
                </a:lnTo>
                <a:lnTo>
                  <a:pt x="53" y="767"/>
                </a:lnTo>
                <a:lnTo>
                  <a:pt x="52" y="764"/>
                </a:lnTo>
                <a:lnTo>
                  <a:pt x="52" y="763"/>
                </a:lnTo>
                <a:lnTo>
                  <a:pt x="52" y="761"/>
                </a:lnTo>
                <a:lnTo>
                  <a:pt x="52" y="759"/>
                </a:lnTo>
                <a:lnTo>
                  <a:pt x="51" y="759"/>
                </a:lnTo>
                <a:lnTo>
                  <a:pt x="50" y="755"/>
                </a:lnTo>
                <a:lnTo>
                  <a:pt x="50" y="753"/>
                </a:lnTo>
                <a:lnTo>
                  <a:pt x="50" y="752"/>
                </a:lnTo>
                <a:lnTo>
                  <a:pt x="49" y="751"/>
                </a:lnTo>
                <a:lnTo>
                  <a:pt x="48" y="748"/>
                </a:lnTo>
                <a:lnTo>
                  <a:pt x="48" y="747"/>
                </a:lnTo>
                <a:lnTo>
                  <a:pt x="48" y="746"/>
                </a:lnTo>
                <a:lnTo>
                  <a:pt x="46" y="746"/>
                </a:lnTo>
                <a:lnTo>
                  <a:pt x="46" y="744"/>
                </a:lnTo>
                <a:lnTo>
                  <a:pt x="45" y="742"/>
                </a:lnTo>
                <a:lnTo>
                  <a:pt x="45" y="741"/>
                </a:lnTo>
                <a:lnTo>
                  <a:pt x="44" y="740"/>
                </a:lnTo>
                <a:lnTo>
                  <a:pt x="43" y="738"/>
                </a:lnTo>
                <a:lnTo>
                  <a:pt x="42" y="736"/>
                </a:lnTo>
                <a:lnTo>
                  <a:pt x="42" y="735"/>
                </a:lnTo>
                <a:lnTo>
                  <a:pt x="41" y="735"/>
                </a:lnTo>
                <a:lnTo>
                  <a:pt x="41" y="734"/>
                </a:lnTo>
                <a:lnTo>
                  <a:pt x="40" y="734"/>
                </a:lnTo>
                <a:lnTo>
                  <a:pt x="40" y="733"/>
                </a:lnTo>
                <a:lnTo>
                  <a:pt x="38" y="732"/>
                </a:lnTo>
                <a:lnTo>
                  <a:pt x="37" y="731"/>
                </a:lnTo>
                <a:lnTo>
                  <a:pt x="36" y="730"/>
                </a:lnTo>
                <a:lnTo>
                  <a:pt x="35" y="728"/>
                </a:lnTo>
                <a:lnTo>
                  <a:pt x="35" y="727"/>
                </a:lnTo>
                <a:lnTo>
                  <a:pt x="34" y="727"/>
                </a:lnTo>
                <a:lnTo>
                  <a:pt x="33" y="727"/>
                </a:lnTo>
                <a:lnTo>
                  <a:pt x="32" y="727"/>
                </a:lnTo>
                <a:lnTo>
                  <a:pt x="32" y="728"/>
                </a:lnTo>
                <a:lnTo>
                  <a:pt x="31" y="728"/>
                </a:lnTo>
                <a:lnTo>
                  <a:pt x="29" y="727"/>
                </a:lnTo>
                <a:lnTo>
                  <a:pt x="28" y="726"/>
                </a:lnTo>
                <a:lnTo>
                  <a:pt x="27" y="725"/>
                </a:lnTo>
                <a:lnTo>
                  <a:pt x="27" y="724"/>
                </a:lnTo>
                <a:lnTo>
                  <a:pt x="26" y="723"/>
                </a:lnTo>
                <a:lnTo>
                  <a:pt x="26" y="722"/>
                </a:lnTo>
                <a:lnTo>
                  <a:pt x="26" y="721"/>
                </a:lnTo>
                <a:lnTo>
                  <a:pt x="25" y="719"/>
                </a:lnTo>
                <a:lnTo>
                  <a:pt x="25" y="718"/>
                </a:lnTo>
                <a:lnTo>
                  <a:pt x="24" y="718"/>
                </a:lnTo>
                <a:lnTo>
                  <a:pt x="24" y="717"/>
                </a:lnTo>
                <a:lnTo>
                  <a:pt x="23" y="716"/>
                </a:lnTo>
                <a:lnTo>
                  <a:pt x="23" y="715"/>
                </a:lnTo>
                <a:lnTo>
                  <a:pt x="22" y="715"/>
                </a:lnTo>
                <a:lnTo>
                  <a:pt x="20" y="714"/>
                </a:lnTo>
                <a:lnTo>
                  <a:pt x="19" y="713"/>
                </a:lnTo>
                <a:lnTo>
                  <a:pt x="18" y="713"/>
                </a:lnTo>
                <a:lnTo>
                  <a:pt x="18" y="711"/>
                </a:lnTo>
                <a:lnTo>
                  <a:pt x="18" y="710"/>
                </a:lnTo>
                <a:lnTo>
                  <a:pt x="17" y="709"/>
                </a:lnTo>
                <a:lnTo>
                  <a:pt x="17" y="708"/>
                </a:lnTo>
                <a:lnTo>
                  <a:pt x="18" y="708"/>
                </a:lnTo>
                <a:lnTo>
                  <a:pt x="18" y="707"/>
                </a:lnTo>
                <a:lnTo>
                  <a:pt x="19" y="707"/>
                </a:lnTo>
                <a:lnTo>
                  <a:pt x="18" y="706"/>
                </a:lnTo>
                <a:lnTo>
                  <a:pt x="18" y="705"/>
                </a:lnTo>
                <a:lnTo>
                  <a:pt x="17" y="704"/>
                </a:lnTo>
                <a:lnTo>
                  <a:pt x="16" y="702"/>
                </a:lnTo>
                <a:lnTo>
                  <a:pt x="15" y="702"/>
                </a:lnTo>
                <a:lnTo>
                  <a:pt x="14" y="704"/>
                </a:lnTo>
                <a:lnTo>
                  <a:pt x="14" y="702"/>
                </a:lnTo>
                <a:lnTo>
                  <a:pt x="12" y="702"/>
                </a:lnTo>
                <a:lnTo>
                  <a:pt x="12" y="701"/>
                </a:lnTo>
                <a:lnTo>
                  <a:pt x="11" y="701"/>
                </a:lnTo>
                <a:lnTo>
                  <a:pt x="11" y="700"/>
                </a:lnTo>
                <a:lnTo>
                  <a:pt x="10" y="700"/>
                </a:lnTo>
                <a:lnTo>
                  <a:pt x="10" y="699"/>
                </a:lnTo>
                <a:lnTo>
                  <a:pt x="9" y="699"/>
                </a:lnTo>
                <a:lnTo>
                  <a:pt x="8" y="699"/>
                </a:lnTo>
                <a:lnTo>
                  <a:pt x="8" y="698"/>
                </a:lnTo>
                <a:lnTo>
                  <a:pt x="7" y="697"/>
                </a:lnTo>
                <a:lnTo>
                  <a:pt x="6" y="697"/>
                </a:lnTo>
                <a:lnTo>
                  <a:pt x="6" y="696"/>
                </a:lnTo>
                <a:lnTo>
                  <a:pt x="5" y="696"/>
                </a:lnTo>
                <a:lnTo>
                  <a:pt x="5" y="694"/>
                </a:lnTo>
                <a:lnTo>
                  <a:pt x="3" y="694"/>
                </a:lnTo>
                <a:lnTo>
                  <a:pt x="3" y="693"/>
                </a:lnTo>
                <a:lnTo>
                  <a:pt x="3" y="692"/>
                </a:lnTo>
                <a:lnTo>
                  <a:pt x="5" y="691"/>
                </a:lnTo>
                <a:lnTo>
                  <a:pt x="5" y="689"/>
                </a:lnTo>
                <a:lnTo>
                  <a:pt x="5" y="688"/>
                </a:lnTo>
                <a:lnTo>
                  <a:pt x="5" y="686"/>
                </a:lnTo>
                <a:lnTo>
                  <a:pt x="5" y="685"/>
                </a:lnTo>
                <a:lnTo>
                  <a:pt x="6" y="684"/>
                </a:lnTo>
                <a:lnTo>
                  <a:pt x="6" y="683"/>
                </a:lnTo>
                <a:lnTo>
                  <a:pt x="5" y="683"/>
                </a:lnTo>
                <a:lnTo>
                  <a:pt x="5" y="681"/>
                </a:lnTo>
                <a:lnTo>
                  <a:pt x="3" y="679"/>
                </a:lnTo>
                <a:lnTo>
                  <a:pt x="3" y="676"/>
                </a:lnTo>
                <a:lnTo>
                  <a:pt x="2" y="674"/>
                </a:lnTo>
                <a:lnTo>
                  <a:pt x="2" y="673"/>
                </a:lnTo>
                <a:lnTo>
                  <a:pt x="2" y="672"/>
                </a:lnTo>
                <a:lnTo>
                  <a:pt x="2" y="671"/>
                </a:lnTo>
                <a:lnTo>
                  <a:pt x="1" y="669"/>
                </a:lnTo>
                <a:lnTo>
                  <a:pt x="0" y="668"/>
                </a:lnTo>
                <a:lnTo>
                  <a:pt x="1" y="667"/>
                </a:lnTo>
                <a:lnTo>
                  <a:pt x="1" y="666"/>
                </a:lnTo>
                <a:lnTo>
                  <a:pt x="1" y="665"/>
                </a:lnTo>
                <a:lnTo>
                  <a:pt x="1" y="664"/>
                </a:lnTo>
                <a:lnTo>
                  <a:pt x="2" y="664"/>
                </a:lnTo>
                <a:lnTo>
                  <a:pt x="2" y="663"/>
                </a:lnTo>
                <a:lnTo>
                  <a:pt x="2" y="661"/>
                </a:lnTo>
                <a:lnTo>
                  <a:pt x="1" y="659"/>
                </a:lnTo>
                <a:lnTo>
                  <a:pt x="2" y="659"/>
                </a:lnTo>
                <a:lnTo>
                  <a:pt x="1" y="659"/>
                </a:lnTo>
                <a:lnTo>
                  <a:pt x="1" y="658"/>
                </a:lnTo>
                <a:lnTo>
                  <a:pt x="1" y="655"/>
                </a:lnTo>
                <a:lnTo>
                  <a:pt x="1" y="654"/>
                </a:lnTo>
                <a:lnTo>
                  <a:pt x="1" y="652"/>
                </a:lnTo>
                <a:lnTo>
                  <a:pt x="1" y="651"/>
                </a:lnTo>
                <a:lnTo>
                  <a:pt x="1" y="650"/>
                </a:lnTo>
                <a:lnTo>
                  <a:pt x="1" y="649"/>
                </a:lnTo>
                <a:lnTo>
                  <a:pt x="1" y="648"/>
                </a:lnTo>
                <a:lnTo>
                  <a:pt x="2" y="647"/>
                </a:lnTo>
                <a:lnTo>
                  <a:pt x="2" y="646"/>
                </a:lnTo>
                <a:lnTo>
                  <a:pt x="2" y="644"/>
                </a:lnTo>
                <a:lnTo>
                  <a:pt x="2" y="643"/>
                </a:lnTo>
                <a:lnTo>
                  <a:pt x="3" y="643"/>
                </a:lnTo>
                <a:lnTo>
                  <a:pt x="3" y="642"/>
                </a:lnTo>
                <a:lnTo>
                  <a:pt x="5" y="642"/>
                </a:lnTo>
                <a:lnTo>
                  <a:pt x="6" y="641"/>
                </a:lnTo>
                <a:lnTo>
                  <a:pt x="7" y="641"/>
                </a:lnTo>
                <a:lnTo>
                  <a:pt x="7" y="640"/>
                </a:lnTo>
                <a:lnTo>
                  <a:pt x="7" y="639"/>
                </a:lnTo>
                <a:lnTo>
                  <a:pt x="8" y="638"/>
                </a:lnTo>
                <a:lnTo>
                  <a:pt x="7" y="638"/>
                </a:lnTo>
                <a:lnTo>
                  <a:pt x="7" y="636"/>
                </a:lnTo>
                <a:lnTo>
                  <a:pt x="7" y="635"/>
                </a:lnTo>
                <a:lnTo>
                  <a:pt x="7" y="634"/>
                </a:lnTo>
                <a:lnTo>
                  <a:pt x="7" y="633"/>
                </a:lnTo>
                <a:lnTo>
                  <a:pt x="8" y="633"/>
                </a:lnTo>
                <a:lnTo>
                  <a:pt x="9" y="633"/>
                </a:lnTo>
                <a:lnTo>
                  <a:pt x="10" y="633"/>
                </a:lnTo>
                <a:lnTo>
                  <a:pt x="10" y="632"/>
                </a:lnTo>
                <a:lnTo>
                  <a:pt x="11" y="632"/>
                </a:lnTo>
                <a:lnTo>
                  <a:pt x="11" y="631"/>
                </a:lnTo>
                <a:lnTo>
                  <a:pt x="12" y="631"/>
                </a:lnTo>
                <a:lnTo>
                  <a:pt x="12" y="630"/>
                </a:lnTo>
                <a:lnTo>
                  <a:pt x="12" y="629"/>
                </a:lnTo>
                <a:lnTo>
                  <a:pt x="14" y="629"/>
                </a:lnTo>
                <a:lnTo>
                  <a:pt x="15" y="627"/>
                </a:lnTo>
                <a:lnTo>
                  <a:pt x="16" y="626"/>
                </a:lnTo>
                <a:lnTo>
                  <a:pt x="17" y="625"/>
                </a:lnTo>
                <a:lnTo>
                  <a:pt x="17" y="624"/>
                </a:lnTo>
                <a:lnTo>
                  <a:pt x="18" y="624"/>
                </a:lnTo>
                <a:lnTo>
                  <a:pt x="19" y="625"/>
                </a:lnTo>
                <a:lnTo>
                  <a:pt x="19" y="626"/>
                </a:lnTo>
                <a:lnTo>
                  <a:pt x="20" y="626"/>
                </a:lnTo>
                <a:lnTo>
                  <a:pt x="22" y="627"/>
                </a:lnTo>
                <a:lnTo>
                  <a:pt x="22" y="626"/>
                </a:lnTo>
                <a:lnTo>
                  <a:pt x="23" y="626"/>
                </a:lnTo>
                <a:lnTo>
                  <a:pt x="24" y="627"/>
                </a:lnTo>
                <a:lnTo>
                  <a:pt x="24" y="629"/>
                </a:lnTo>
                <a:lnTo>
                  <a:pt x="24" y="627"/>
                </a:lnTo>
                <a:lnTo>
                  <a:pt x="24" y="626"/>
                </a:lnTo>
                <a:lnTo>
                  <a:pt x="24" y="627"/>
                </a:lnTo>
                <a:lnTo>
                  <a:pt x="25" y="627"/>
                </a:lnTo>
                <a:lnTo>
                  <a:pt x="25" y="629"/>
                </a:lnTo>
                <a:lnTo>
                  <a:pt x="26" y="629"/>
                </a:lnTo>
                <a:lnTo>
                  <a:pt x="27" y="629"/>
                </a:lnTo>
                <a:lnTo>
                  <a:pt x="27" y="630"/>
                </a:lnTo>
                <a:lnTo>
                  <a:pt x="28" y="630"/>
                </a:lnTo>
                <a:lnTo>
                  <a:pt x="29" y="631"/>
                </a:lnTo>
                <a:lnTo>
                  <a:pt x="31" y="631"/>
                </a:lnTo>
                <a:lnTo>
                  <a:pt x="31" y="630"/>
                </a:lnTo>
                <a:lnTo>
                  <a:pt x="32" y="630"/>
                </a:lnTo>
                <a:lnTo>
                  <a:pt x="33" y="631"/>
                </a:lnTo>
                <a:lnTo>
                  <a:pt x="34" y="631"/>
                </a:lnTo>
                <a:lnTo>
                  <a:pt x="35" y="630"/>
                </a:lnTo>
                <a:lnTo>
                  <a:pt x="36" y="630"/>
                </a:lnTo>
                <a:lnTo>
                  <a:pt x="36" y="629"/>
                </a:lnTo>
                <a:lnTo>
                  <a:pt x="37" y="629"/>
                </a:lnTo>
                <a:lnTo>
                  <a:pt x="37" y="627"/>
                </a:lnTo>
                <a:lnTo>
                  <a:pt x="37" y="626"/>
                </a:lnTo>
                <a:lnTo>
                  <a:pt x="38" y="626"/>
                </a:lnTo>
                <a:lnTo>
                  <a:pt x="38" y="625"/>
                </a:lnTo>
                <a:lnTo>
                  <a:pt x="40" y="624"/>
                </a:lnTo>
                <a:lnTo>
                  <a:pt x="41" y="624"/>
                </a:lnTo>
                <a:lnTo>
                  <a:pt x="41" y="623"/>
                </a:lnTo>
                <a:lnTo>
                  <a:pt x="42" y="623"/>
                </a:lnTo>
                <a:lnTo>
                  <a:pt x="43" y="622"/>
                </a:lnTo>
                <a:lnTo>
                  <a:pt x="44" y="619"/>
                </a:lnTo>
                <a:lnTo>
                  <a:pt x="45" y="618"/>
                </a:lnTo>
                <a:lnTo>
                  <a:pt x="46" y="616"/>
                </a:lnTo>
                <a:lnTo>
                  <a:pt x="48" y="614"/>
                </a:lnTo>
                <a:lnTo>
                  <a:pt x="49" y="613"/>
                </a:lnTo>
                <a:lnTo>
                  <a:pt x="50" y="610"/>
                </a:lnTo>
                <a:lnTo>
                  <a:pt x="50" y="609"/>
                </a:lnTo>
                <a:lnTo>
                  <a:pt x="51" y="607"/>
                </a:lnTo>
                <a:lnTo>
                  <a:pt x="52" y="605"/>
                </a:lnTo>
                <a:lnTo>
                  <a:pt x="53" y="602"/>
                </a:lnTo>
                <a:lnTo>
                  <a:pt x="53" y="601"/>
                </a:lnTo>
                <a:lnTo>
                  <a:pt x="54" y="597"/>
                </a:lnTo>
                <a:lnTo>
                  <a:pt x="54" y="596"/>
                </a:lnTo>
                <a:lnTo>
                  <a:pt x="55" y="592"/>
                </a:lnTo>
                <a:lnTo>
                  <a:pt x="55" y="590"/>
                </a:lnTo>
                <a:lnTo>
                  <a:pt x="57" y="589"/>
                </a:lnTo>
                <a:lnTo>
                  <a:pt x="57" y="588"/>
                </a:lnTo>
                <a:lnTo>
                  <a:pt x="57" y="587"/>
                </a:lnTo>
                <a:lnTo>
                  <a:pt x="57" y="585"/>
                </a:lnTo>
                <a:lnTo>
                  <a:pt x="57" y="584"/>
                </a:lnTo>
                <a:lnTo>
                  <a:pt x="57" y="583"/>
                </a:lnTo>
                <a:lnTo>
                  <a:pt x="58" y="583"/>
                </a:lnTo>
                <a:lnTo>
                  <a:pt x="58" y="580"/>
                </a:lnTo>
                <a:lnTo>
                  <a:pt x="58" y="579"/>
                </a:lnTo>
                <a:lnTo>
                  <a:pt x="58" y="577"/>
                </a:lnTo>
                <a:lnTo>
                  <a:pt x="59" y="577"/>
                </a:lnTo>
                <a:lnTo>
                  <a:pt x="58" y="577"/>
                </a:lnTo>
                <a:lnTo>
                  <a:pt x="58" y="576"/>
                </a:lnTo>
                <a:lnTo>
                  <a:pt x="59" y="576"/>
                </a:lnTo>
                <a:lnTo>
                  <a:pt x="60" y="575"/>
                </a:lnTo>
                <a:lnTo>
                  <a:pt x="60" y="574"/>
                </a:lnTo>
                <a:lnTo>
                  <a:pt x="61" y="573"/>
                </a:lnTo>
                <a:lnTo>
                  <a:pt x="61" y="572"/>
                </a:lnTo>
                <a:lnTo>
                  <a:pt x="61" y="571"/>
                </a:lnTo>
                <a:lnTo>
                  <a:pt x="61" y="568"/>
                </a:lnTo>
                <a:lnTo>
                  <a:pt x="62" y="568"/>
                </a:lnTo>
                <a:lnTo>
                  <a:pt x="62" y="567"/>
                </a:lnTo>
                <a:lnTo>
                  <a:pt x="62" y="565"/>
                </a:lnTo>
                <a:lnTo>
                  <a:pt x="62" y="563"/>
                </a:lnTo>
                <a:lnTo>
                  <a:pt x="62" y="559"/>
                </a:lnTo>
                <a:lnTo>
                  <a:pt x="61" y="557"/>
                </a:lnTo>
                <a:lnTo>
                  <a:pt x="61" y="555"/>
                </a:lnTo>
                <a:lnTo>
                  <a:pt x="60" y="552"/>
                </a:lnTo>
                <a:lnTo>
                  <a:pt x="60" y="550"/>
                </a:lnTo>
                <a:lnTo>
                  <a:pt x="59" y="549"/>
                </a:lnTo>
                <a:lnTo>
                  <a:pt x="59" y="547"/>
                </a:lnTo>
                <a:lnTo>
                  <a:pt x="59" y="546"/>
                </a:lnTo>
                <a:lnTo>
                  <a:pt x="59" y="542"/>
                </a:lnTo>
                <a:lnTo>
                  <a:pt x="58" y="541"/>
                </a:lnTo>
                <a:lnTo>
                  <a:pt x="58" y="535"/>
                </a:lnTo>
                <a:lnTo>
                  <a:pt x="58" y="534"/>
                </a:lnTo>
                <a:lnTo>
                  <a:pt x="58" y="531"/>
                </a:lnTo>
                <a:lnTo>
                  <a:pt x="58" y="530"/>
                </a:lnTo>
                <a:lnTo>
                  <a:pt x="58" y="529"/>
                </a:lnTo>
                <a:lnTo>
                  <a:pt x="58" y="527"/>
                </a:lnTo>
                <a:lnTo>
                  <a:pt x="58" y="525"/>
                </a:lnTo>
                <a:lnTo>
                  <a:pt x="58" y="522"/>
                </a:lnTo>
                <a:lnTo>
                  <a:pt x="58" y="518"/>
                </a:lnTo>
                <a:lnTo>
                  <a:pt x="58" y="516"/>
                </a:lnTo>
                <a:lnTo>
                  <a:pt x="57" y="510"/>
                </a:lnTo>
                <a:lnTo>
                  <a:pt x="57" y="507"/>
                </a:lnTo>
                <a:lnTo>
                  <a:pt x="57" y="506"/>
                </a:lnTo>
                <a:lnTo>
                  <a:pt x="55" y="499"/>
                </a:lnTo>
                <a:lnTo>
                  <a:pt x="55" y="498"/>
                </a:lnTo>
                <a:lnTo>
                  <a:pt x="54" y="495"/>
                </a:lnTo>
                <a:lnTo>
                  <a:pt x="53" y="493"/>
                </a:lnTo>
                <a:lnTo>
                  <a:pt x="53" y="489"/>
                </a:lnTo>
                <a:lnTo>
                  <a:pt x="52" y="488"/>
                </a:lnTo>
                <a:lnTo>
                  <a:pt x="52" y="485"/>
                </a:lnTo>
                <a:lnTo>
                  <a:pt x="51" y="483"/>
                </a:lnTo>
                <a:lnTo>
                  <a:pt x="50" y="481"/>
                </a:lnTo>
                <a:lnTo>
                  <a:pt x="49" y="476"/>
                </a:lnTo>
                <a:lnTo>
                  <a:pt x="48" y="476"/>
                </a:lnTo>
                <a:lnTo>
                  <a:pt x="48" y="475"/>
                </a:lnTo>
                <a:lnTo>
                  <a:pt x="48" y="474"/>
                </a:lnTo>
                <a:lnTo>
                  <a:pt x="48" y="471"/>
                </a:lnTo>
                <a:lnTo>
                  <a:pt x="46" y="468"/>
                </a:lnTo>
                <a:lnTo>
                  <a:pt x="46" y="467"/>
                </a:lnTo>
                <a:lnTo>
                  <a:pt x="46" y="465"/>
                </a:lnTo>
                <a:lnTo>
                  <a:pt x="46" y="460"/>
                </a:lnTo>
                <a:lnTo>
                  <a:pt x="46" y="458"/>
                </a:lnTo>
                <a:lnTo>
                  <a:pt x="46" y="457"/>
                </a:lnTo>
                <a:lnTo>
                  <a:pt x="45" y="454"/>
                </a:lnTo>
                <a:lnTo>
                  <a:pt x="45" y="449"/>
                </a:lnTo>
                <a:lnTo>
                  <a:pt x="45" y="447"/>
                </a:lnTo>
                <a:lnTo>
                  <a:pt x="45" y="445"/>
                </a:lnTo>
                <a:lnTo>
                  <a:pt x="45" y="443"/>
                </a:lnTo>
                <a:lnTo>
                  <a:pt x="44" y="443"/>
                </a:lnTo>
                <a:lnTo>
                  <a:pt x="44" y="442"/>
                </a:lnTo>
                <a:lnTo>
                  <a:pt x="44" y="437"/>
                </a:lnTo>
                <a:lnTo>
                  <a:pt x="44" y="433"/>
                </a:lnTo>
                <a:lnTo>
                  <a:pt x="43" y="432"/>
                </a:lnTo>
                <a:lnTo>
                  <a:pt x="43" y="431"/>
                </a:lnTo>
                <a:lnTo>
                  <a:pt x="43" y="430"/>
                </a:lnTo>
                <a:lnTo>
                  <a:pt x="43" y="429"/>
                </a:lnTo>
                <a:lnTo>
                  <a:pt x="43" y="428"/>
                </a:lnTo>
                <a:lnTo>
                  <a:pt x="42" y="426"/>
                </a:lnTo>
                <a:lnTo>
                  <a:pt x="41" y="422"/>
                </a:lnTo>
                <a:lnTo>
                  <a:pt x="41" y="421"/>
                </a:lnTo>
                <a:lnTo>
                  <a:pt x="40" y="416"/>
                </a:lnTo>
                <a:lnTo>
                  <a:pt x="40" y="415"/>
                </a:lnTo>
                <a:lnTo>
                  <a:pt x="40" y="414"/>
                </a:lnTo>
                <a:lnTo>
                  <a:pt x="40" y="415"/>
                </a:lnTo>
                <a:lnTo>
                  <a:pt x="41" y="415"/>
                </a:lnTo>
                <a:lnTo>
                  <a:pt x="42" y="416"/>
                </a:lnTo>
                <a:lnTo>
                  <a:pt x="42" y="417"/>
                </a:lnTo>
                <a:lnTo>
                  <a:pt x="45" y="421"/>
                </a:lnTo>
                <a:lnTo>
                  <a:pt x="48" y="418"/>
                </a:lnTo>
                <a:lnTo>
                  <a:pt x="49" y="418"/>
                </a:lnTo>
                <a:lnTo>
                  <a:pt x="49" y="416"/>
                </a:lnTo>
                <a:lnTo>
                  <a:pt x="49" y="409"/>
                </a:lnTo>
                <a:lnTo>
                  <a:pt x="53" y="409"/>
                </a:lnTo>
                <a:lnTo>
                  <a:pt x="53" y="400"/>
                </a:lnTo>
                <a:lnTo>
                  <a:pt x="52" y="400"/>
                </a:lnTo>
                <a:lnTo>
                  <a:pt x="50" y="400"/>
                </a:lnTo>
                <a:lnTo>
                  <a:pt x="48" y="400"/>
                </a:lnTo>
                <a:lnTo>
                  <a:pt x="46" y="400"/>
                </a:lnTo>
                <a:lnTo>
                  <a:pt x="45" y="400"/>
                </a:lnTo>
                <a:lnTo>
                  <a:pt x="44" y="400"/>
                </a:lnTo>
                <a:lnTo>
                  <a:pt x="44" y="399"/>
                </a:lnTo>
                <a:lnTo>
                  <a:pt x="44" y="398"/>
                </a:lnTo>
                <a:lnTo>
                  <a:pt x="44" y="397"/>
                </a:lnTo>
                <a:lnTo>
                  <a:pt x="43" y="397"/>
                </a:lnTo>
                <a:lnTo>
                  <a:pt x="43" y="396"/>
                </a:lnTo>
                <a:lnTo>
                  <a:pt x="43" y="395"/>
                </a:lnTo>
                <a:lnTo>
                  <a:pt x="44" y="395"/>
                </a:lnTo>
                <a:lnTo>
                  <a:pt x="45" y="395"/>
                </a:lnTo>
                <a:lnTo>
                  <a:pt x="45" y="393"/>
                </a:lnTo>
                <a:lnTo>
                  <a:pt x="45" y="392"/>
                </a:lnTo>
                <a:lnTo>
                  <a:pt x="44" y="392"/>
                </a:lnTo>
                <a:lnTo>
                  <a:pt x="44" y="391"/>
                </a:lnTo>
                <a:lnTo>
                  <a:pt x="44" y="390"/>
                </a:lnTo>
                <a:lnTo>
                  <a:pt x="44" y="389"/>
                </a:lnTo>
                <a:lnTo>
                  <a:pt x="43" y="389"/>
                </a:lnTo>
                <a:lnTo>
                  <a:pt x="43" y="388"/>
                </a:lnTo>
                <a:lnTo>
                  <a:pt x="44" y="388"/>
                </a:lnTo>
                <a:lnTo>
                  <a:pt x="44" y="387"/>
                </a:lnTo>
                <a:lnTo>
                  <a:pt x="44" y="383"/>
                </a:lnTo>
                <a:lnTo>
                  <a:pt x="45" y="383"/>
                </a:lnTo>
                <a:lnTo>
                  <a:pt x="46" y="383"/>
                </a:lnTo>
                <a:lnTo>
                  <a:pt x="48" y="383"/>
                </a:lnTo>
                <a:lnTo>
                  <a:pt x="51" y="383"/>
                </a:lnTo>
                <a:lnTo>
                  <a:pt x="52" y="383"/>
                </a:lnTo>
                <a:lnTo>
                  <a:pt x="53" y="383"/>
                </a:lnTo>
                <a:lnTo>
                  <a:pt x="53" y="380"/>
                </a:lnTo>
                <a:lnTo>
                  <a:pt x="53" y="379"/>
                </a:lnTo>
                <a:lnTo>
                  <a:pt x="53" y="373"/>
                </a:lnTo>
                <a:lnTo>
                  <a:pt x="53" y="372"/>
                </a:lnTo>
                <a:lnTo>
                  <a:pt x="53" y="370"/>
                </a:lnTo>
                <a:lnTo>
                  <a:pt x="53" y="368"/>
                </a:lnTo>
                <a:lnTo>
                  <a:pt x="53" y="367"/>
                </a:lnTo>
                <a:lnTo>
                  <a:pt x="53" y="366"/>
                </a:lnTo>
                <a:lnTo>
                  <a:pt x="53" y="364"/>
                </a:lnTo>
                <a:lnTo>
                  <a:pt x="53" y="359"/>
                </a:lnTo>
                <a:lnTo>
                  <a:pt x="53" y="358"/>
                </a:lnTo>
                <a:lnTo>
                  <a:pt x="53" y="357"/>
                </a:lnTo>
                <a:lnTo>
                  <a:pt x="53" y="353"/>
                </a:lnTo>
                <a:lnTo>
                  <a:pt x="53" y="348"/>
                </a:lnTo>
                <a:lnTo>
                  <a:pt x="52" y="339"/>
                </a:lnTo>
                <a:lnTo>
                  <a:pt x="52" y="338"/>
                </a:lnTo>
                <a:lnTo>
                  <a:pt x="52" y="333"/>
                </a:lnTo>
                <a:lnTo>
                  <a:pt x="52" y="332"/>
                </a:lnTo>
                <a:lnTo>
                  <a:pt x="52" y="329"/>
                </a:lnTo>
                <a:lnTo>
                  <a:pt x="52" y="328"/>
                </a:lnTo>
                <a:lnTo>
                  <a:pt x="52" y="325"/>
                </a:lnTo>
                <a:lnTo>
                  <a:pt x="52" y="324"/>
                </a:lnTo>
                <a:lnTo>
                  <a:pt x="52" y="323"/>
                </a:lnTo>
                <a:lnTo>
                  <a:pt x="52" y="321"/>
                </a:lnTo>
                <a:lnTo>
                  <a:pt x="52" y="314"/>
                </a:lnTo>
                <a:lnTo>
                  <a:pt x="53" y="314"/>
                </a:lnTo>
                <a:lnTo>
                  <a:pt x="54" y="314"/>
                </a:lnTo>
                <a:lnTo>
                  <a:pt x="55" y="314"/>
                </a:lnTo>
                <a:lnTo>
                  <a:pt x="57" y="314"/>
                </a:lnTo>
                <a:lnTo>
                  <a:pt x="58" y="314"/>
                </a:lnTo>
                <a:lnTo>
                  <a:pt x="60" y="314"/>
                </a:lnTo>
                <a:lnTo>
                  <a:pt x="61" y="314"/>
                </a:lnTo>
                <a:lnTo>
                  <a:pt x="62" y="314"/>
                </a:lnTo>
                <a:lnTo>
                  <a:pt x="66" y="314"/>
                </a:lnTo>
                <a:lnTo>
                  <a:pt x="66" y="313"/>
                </a:lnTo>
                <a:lnTo>
                  <a:pt x="66" y="312"/>
                </a:lnTo>
                <a:lnTo>
                  <a:pt x="66" y="311"/>
                </a:lnTo>
                <a:lnTo>
                  <a:pt x="66" y="308"/>
                </a:lnTo>
                <a:lnTo>
                  <a:pt x="66" y="307"/>
                </a:lnTo>
                <a:lnTo>
                  <a:pt x="66" y="306"/>
                </a:lnTo>
                <a:lnTo>
                  <a:pt x="72" y="306"/>
                </a:lnTo>
                <a:lnTo>
                  <a:pt x="74" y="306"/>
                </a:lnTo>
                <a:lnTo>
                  <a:pt x="79" y="306"/>
                </a:lnTo>
                <a:lnTo>
                  <a:pt x="85" y="306"/>
                </a:lnTo>
                <a:lnTo>
                  <a:pt x="87" y="306"/>
                </a:lnTo>
                <a:lnTo>
                  <a:pt x="87" y="307"/>
                </a:lnTo>
                <a:lnTo>
                  <a:pt x="87" y="311"/>
                </a:lnTo>
                <a:lnTo>
                  <a:pt x="87" y="313"/>
                </a:lnTo>
                <a:lnTo>
                  <a:pt x="87" y="314"/>
                </a:lnTo>
                <a:lnTo>
                  <a:pt x="88" y="315"/>
                </a:lnTo>
                <a:lnTo>
                  <a:pt x="96" y="315"/>
                </a:lnTo>
                <a:lnTo>
                  <a:pt x="97" y="315"/>
                </a:lnTo>
                <a:lnTo>
                  <a:pt x="98" y="315"/>
                </a:lnTo>
                <a:lnTo>
                  <a:pt x="100" y="314"/>
                </a:lnTo>
                <a:lnTo>
                  <a:pt x="101" y="314"/>
                </a:lnTo>
                <a:lnTo>
                  <a:pt x="101" y="313"/>
                </a:lnTo>
                <a:lnTo>
                  <a:pt x="102" y="313"/>
                </a:lnTo>
                <a:lnTo>
                  <a:pt x="103" y="313"/>
                </a:lnTo>
                <a:lnTo>
                  <a:pt x="104" y="313"/>
                </a:lnTo>
                <a:lnTo>
                  <a:pt x="105" y="313"/>
                </a:lnTo>
                <a:lnTo>
                  <a:pt x="106" y="313"/>
                </a:lnTo>
                <a:lnTo>
                  <a:pt x="106" y="312"/>
                </a:lnTo>
                <a:lnTo>
                  <a:pt x="107" y="312"/>
                </a:lnTo>
                <a:lnTo>
                  <a:pt x="110" y="309"/>
                </a:lnTo>
                <a:lnTo>
                  <a:pt x="111" y="308"/>
                </a:lnTo>
                <a:lnTo>
                  <a:pt x="111" y="307"/>
                </a:lnTo>
                <a:lnTo>
                  <a:pt x="112" y="309"/>
                </a:lnTo>
                <a:lnTo>
                  <a:pt x="114" y="311"/>
                </a:lnTo>
                <a:lnTo>
                  <a:pt x="115" y="311"/>
                </a:lnTo>
                <a:lnTo>
                  <a:pt x="117" y="311"/>
                </a:lnTo>
                <a:lnTo>
                  <a:pt x="119" y="313"/>
                </a:lnTo>
                <a:lnTo>
                  <a:pt x="120" y="313"/>
                </a:lnTo>
                <a:lnTo>
                  <a:pt x="121" y="314"/>
                </a:lnTo>
                <a:lnTo>
                  <a:pt x="121" y="311"/>
                </a:lnTo>
                <a:lnTo>
                  <a:pt x="122" y="311"/>
                </a:lnTo>
                <a:lnTo>
                  <a:pt x="123" y="311"/>
                </a:lnTo>
                <a:lnTo>
                  <a:pt x="124" y="311"/>
                </a:lnTo>
                <a:lnTo>
                  <a:pt x="126" y="309"/>
                </a:lnTo>
                <a:lnTo>
                  <a:pt x="127" y="309"/>
                </a:lnTo>
                <a:lnTo>
                  <a:pt x="128" y="309"/>
                </a:lnTo>
                <a:lnTo>
                  <a:pt x="128" y="308"/>
                </a:lnTo>
                <a:lnTo>
                  <a:pt x="129" y="308"/>
                </a:lnTo>
                <a:lnTo>
                  <a:pt x="129" y="307"/>
                </a:lnTo>
                <a:lnTo>
                  <a:pt x="130" y="307"/>
                </a:lnTo>
                <a:lnTo>
                  <a:pt x="130" y="306"/>
                </a:lnTo>
                <a:lnTo>
                  <a:pt x="141" y="306"/>
                </a:lnTo>
                <a:lnTo>
                  <a:pt x="147" y="307"/>
                </a:lnTo>
                <a:lnTo>
                  <a:pt x="164" y="307"/>
                </a:lnTo>
                <a:lnTo>
                  <a:pt x="166" y="307"/>
                </a:lnTo>
                <a:lnTo>
                  <a:pt x="170" y="307"/>
                </a:lnTo>
                <a:lnTo>
                  <a:pt x="171" y="307"/>
                </a:lnTo>
                <a:lnTo>
                  <a:pt x="158" y="318"/>
                </a:lnTo>
                <a:lnTo>
                  <a:pt x="157" y="320"/>
                </a:lnTo>
                <a:lnTo>
                  <a:pt x="155" y="321"/>
                </a:lnTo>
                <a:lnTo>
                  <a:pt x="155" y="322"/>
                </a:lnTo>
                <a:lnTo>
                  <a:pt x="157" y="325"/>
                </a:lnTo>
                <a:lnTo>
                  <a:pt x="160" y="325"/>
                </a:lnTo>
                <a:lnTo>
                  <a:pt x="163" y="325"/>
                </a:lnTo>
                <a:lnTo>
                  <a:pt x="163" y="328"/>
                </a:lnTo>
                <a:lnTo>
                  <a:pt x="163" y="333"/>
                </a:lnTo>
                <a:lnTo>
                  <a:pt x="165" y="333"/>
                </a:lnTo>
                <a:lnTo>
                  <a:pt x="167" y="333"/>
                </a:lnTo>
                <a:lnTo>
                  <a:pt x="188" y="333"/>
                </a:lnTo>
                <a:lnTo>
                  <a:pt x="199" y="333"/>
                </a:lnTo>
                <a:lnTo>
                  <a:pt x="201" y="333"/>
                </a:lnTo>
                <a:lnTo>
                  <a:pt x="206" y="333"/>
                </a:lnTo>
                <a:lnTo>
                  <a:pt x="206" y="334"/>
                </a:lnTo>
                <a:lnTo>
                  <a:pt x="206" y="336"/>
                </a:lnTo>
                <a:lnTo>
                  <a:pt x="206" y="338"/>
                </a:lnTo>
                <a:lnTo>
                  <a:pt x="206" y="340"/>
                </a:lnTo>
                <a:lnTo>
                  <a:pt x="206" y="341"/>
                </a:lnTo>
                <a:lnTo>
                  <a:pt x="206" y="342"/>
                </a:lnTo>
                <a:lnTo>
                  <a:pt x="207" y="342"/>
                </a:lnTo>
                <a:lnTo>
                  <a:pt x="208" y="342"/>
                </a:lnTo>
                <a:lnTo>
                  <a:pt x="209" y="342"/>
                </a:lnTo>
                <a:lnTo>
                  <a:pt x="210" y="342"/>
                </a:lnTo>
                <a:lnTo>
                  <a:pt x="213" y="342"/>
                </a:lnTo>
                <a:lnTo>
                  <a:pt x="214" y="342"/>
                </a:lnTo>
                <a:lnTo>
                  <a:pt x="215" y="343"/>
                </a:lnTo>
                <a:lnTo>
                  <a:pt x="215" y="342"/>
                </a:lnTo>
                <a:lnTo>
                  <a:pt x="216" y="342"/>
                </a:lnTo>
                <a:lnTo>
                  <a:pt x="217" y="342"/>
                </a:lnTo>
                <a:lnTo>
                  <a:pt x="218" y="342"/>
                </a:lnTo>
                <a:lnTo>
                  <a:pt x="219" y="342"/>
                </a:lnTo>
                <a:lnTo>
                  <a:pt x="223" y="342"/>
                </a:lnTo>
                <a:lnTo>
                  <a:pt x="224" y="342"/>
                </a:lnTo>
                <a:lnTo>
                  <a:pt x="224" y="341"/>
                </a:lnTo>
                <a:lnTo>
                  <a:pt x="224" y="339"/>
                </a:lnTo>
                <a:lnTo>
                  <a:pt x="224" y="338"/>
                </a:lnTo>
                <a:lnTo>
                  <a:pt x="224" y="337"/>
                </a:lnTo>
                <a:lnTo>
                  <a:pt x="224" y="334"/>
                </a:lnTo>
                <a:lnTo>
                  <a:pt x="224" y="333"/>
                </a:lnTo>
                <a:lnTo>
                  <a:pt x="224" y="325"/>
                </a:lnTo>
                <a:lnTo>
                  <a:pt x="224" y="318"/>
                </a:lnTo>
                <a:lnTo>
                  <a:pt x="224" y="316"/>
                </a:lnTo>
                <a:lnTo>
                  <a:pt x="224" y="306"/>
                </a:lnTo>
                <a:lnTo>
                  <a:pt x="224" y="304"/>
                </a:lnTo>
                <a:lnTo>
                  <a:pt x="224" y="296"/>
                </a:lnTo>
                <a:lnTo>
                  <a:pt x="224" y="289"/>
                </a:lnTo>
                <a:lnTo>
                  <a:pt x="224" y="262"/>
                </a:lnTo>
                <a:lnTo>
                  <a:pt x="224" y="255"/>
                </a:lnTo>
                <a:lnTo>
                  <a:pt x="229" y="255"/>
                </a:lnTo>
                <a:lnTo>
                  <a:pt x="241" y="255"/>
                </a:lnTo>
                <a:lnTo>
                  <a:pt x="257" y="254"/>
                </a:lnTo>
                <a:lnTo>
                  <a:pt x="258" y="254"/>
                </a:lnTo>
                <a:lnTo>
                  <a:pt x="258" y="246"/>
                </a:lnTo>
                <a:lnTo>
                  <a:pt x="258" y="245"/>
                </a:lnTo>
                <a:lnTo>
                  <a:pt x="258" y="242"/>
                </a:lnTo>
                <a:lnTo>
                  <a:pt x="258" y="241"/>
                </a:lnTo>
                <a:lnTo>
                  <a:pt x="258" y="240"/>
                </a:lnTo>
                <a:lnTo>
                  <a:pt x="258" y="239"/>
                </a:lnTo>
                <a:lnTo>
                  <a:pt x="258" y="238"/>
                </a:lnTo>
                <a:lnTo>
                  <a:pt x="258" y="237"/>
                </a:lnTo>
                <a:lnTo>
                  <a:pt x="258" y="234"/>
                </a:lnTo>
                <a:lnTo>
                  <a:pt x="258" y="233"/>
                </a:lnTo>
                <a:lnTo>
                  <a:pt x="258" y="232"/>
                </a:lnTo>
                <a:lnTo>
                  <a:pt x="258" y="231"/>
                </a:lnTo>
                <a:lnTo>
                  <a:pt x="258" y="230"/>
                </a:lnTo>
                <a:lnTo>
                  <a:pt x="258" y="229"/>
                </a:lnTo>
                <a:lnTo>
                  <a:pt x="258" y="226"/>
                </a:lnTo>
                <a:lnTo>
                  <a:pt x="258" y="225"/>
                </a:lnTo>
                <a:lnTo>
                  <a:pt x="258" y="223"/>
                </a:lnTo>
                <a:lnTo>
                  <a:pt x="258" y="221"/>
                </a:lnTo>
                <a:lnTo>
                  <a:pt x="258" y="220"/>
                </a:lnTo>
                <a:lnTo>
                  <a:pt x="259" y="220"/>
                </a:lnTo>
                <a:lnTo>
                  <a:pt x="260" y="220"/>
                </a:lnTo>
                <a:lnTo>
                  <a:pt x="261" y="220"/>
                </a:lnTo>
                <a:lnTo>
                  <a:pt x="270" y="220"/>
                </a:lnTo>
                <a:lnTo>
                  <a:pt x="281" y="220"/>
                </a:lnTo>
                <a:lnTo>
                  <a:pt x="283" y="220"/>
                </a:lnTo>
                <a:lnTo>
                  <a:pt x="285" y="220"/>
                </a:lnTo>
                <a:lnTo>
                  <a:pt x="286" y="220"/>
                </a:lnTo>
                <a:lnTo>
                  <a:pt x="287" y="220"/>
                </a:lnTo>
                <a:lnTo>
                  <a:pt x="288" y="220"/>
                </a:lnTo>
                <a:lnTo>
                  <a:pt x="290" y="220"/>
                </a:lnTo>
                <a:lnTo>
                  <a:pt x="291" y="220"/>
                </a:lnTo>
                <a:lnTo>
                  <a:pt x="292" y="220"/>
                </a:lnTo>
                <a:lnTo>
                  <a:pt x="293" y="220"/>
                </a:lnTo>
                <a:lnTo>
                  <a:pt x="295" y="220"/>
                </a:lnTo>
                <a:lnTo>
                  <a:pt x="296" y="220"/>
                </a:lnTo>
                <a:lnTo>
                  <a:pt x="298" y="220"/>
                </a:lnTo>
                <a:lnTo>
                  <a:pt x="299" y="220"/>
                </a:lnTo>
                <a:lnTo>
                  <a:pt x="301" y="220"/>
                </a:lnTo>
                <a:lnTo>
                  <a:pt x="305" y="220"/>
                </a:lnTo>
                <a:lnTo>
                  <a:pt x="313" y="220"/>
                </a:lnTo>
                <a:lnTo>
                  <a:pt x="316" y="220"/>
                </a:lnTo>
                <a:lnTo>
                  <a:pt x="317" y="220"/>
                </a:lnTo>
                <a:lnTo>
                  <a:pt x="318" y="220"/>
                </a:lnTo>
                <a:lnTo>
                  <a:pt x="319" y="220"/>
                </a:lnTo>
                <a:lnTo>
                  <a:pt x="324" y="220"/>
                </a:lnTo>
                <a:lnTo>
                  <a:pt x="324" y="221"/>
                </a:lnTo>
                <a:lnTo>
                  <a:pt x="322" y="224"/>
                </a:lnTo>
                <a:lnTo>
                  <a:pt x="322" y="225"/>
                </a:lnTo>
                <a:lnTo>
                  <a:pt x="322" y="226"/>
                </a:lnTo>
                <a:lnTo>
                  <a:pt x="322" y="228"/>
                </a:lnTo>
                <a:lnTo>
                  <a:pt x="321" y="228"/>
                </a:lnTo>
                <a:lnTo>
                  <a:pt x="321" y="229"/>
                </a:lnTo>
                <a:lnTo>
                  <a:pt x="321" y="232"/>
                </a:lnTo>
                <a:lnTo>
                  <a:pt x="321" y="233"/>
                </a:lnTo>
                <a:lnTo>
                  <a:pt x="320" y="234"/>
                </a:lnTo>
                <a:lnTo>
                  <a:pt x="320" y="238"/>
                </a:lnTo>
                <a:lnTo>
                  <a:pt x="319" y="239"/>
                </a:lnTo>
                <a:lnTo>
                  <a:pt x="319" y="240"/>
                </a:lnTo>
                <a:lnTo>
                  <a:pt x="319" y="241"/>
                </a:lnTo>
                <a:lnTo>
                  <a:pt x="319" y="242"/>
                </a:lnTo>
                <a:lnTo>
                  <a:pt x="319" y="244"/>
                </a:lnTo>
                <a:lnTo>
                  <a:pt x="319" y="246"/>
                </a:lnTo>
                <a:lnTo>
                  <a:pt x="318" y="247"/>
                </a:lnTo>
                <a:lnTo>
                  <a:pt x="318" y="248"/>
                </a:lnTo>
                <a:lnTo>
                  <a:pt x="317" y="255"/>
                </a:lnTo>
                <a:lnTo>
                  <a:pt x="316" y="256"/>
                </a:lnTo>
                <a:lnTo>
                  <a:pt x="316" y="257"/>
                </a:lnTo>
                <a:lnTo>
                  <a:pt x="316" y="258"/>
                </a:lnTo>
                <a:lnTo>
                  <a:pt x="314" y="265"/>
                </a:lnTo>
                <a:lnTo>
                  <a:pt x="314" y="266"/>
                </a:lnTo>
                <a:lnTo>
                  <a:pt x="313" y="272"/>
                </a:lnTo>
                <a:lnTo>
                  <a:pt x="326" y="273"/>
                </a:lnTo>
                <a:lnTo>
                  <a:pt x="340" y="274"/>
                </a:lnTo>
                <a:lnTo>
                  <a:pt x="343" y="274"/>
                </a:lnTo>
                <a:lnTo>
                  <a:pt x="344" y="274"/>
                </a:lnTo>
                <a:lnTo>
                  <a:pt x="352" y="275"/>
                </a:lnTo>
                <a:lnTo>
                  <a:pt x="354" y="275"/>
                </a:lnTo>
                <a:lnTo>
                  <a:pt x="363" y="276"/>
                </a:lnTo>
                <a:lnTo>
                  <a:pt x="363" y="275"/>
                </a:lnTo>
                <a:lnTo>
                  <a:pt x="363" y="274"/>
                </a:lnTo>
                <a:lnTo>
                  <a:pt x="363" y="273"/>
                </a:lnTo>
                <a:lnTo>
                  <a:pt x="365" y="264"/>
                </a:lnTo>
                <a:lnTo>
                  <a:pt x="369" y="249"/>
                </a:lnTo>
                <a:lnTo>
                  <a:pt x="370" y="242"/>
                </a:lnTo>
                <a:lnTo>
                  <a:pt x="366" y="242"/>
                </a:lnTo>
                <a:lnTo>
                  <a:pt x="364" y="242"/>
                </a:lnTo>
                <a:lnTo>
                  <a:pt x="369" y="220"/>
                </a:lnTo>
                <a:lnTo>
                  <a:pt x="377" y="180"/>
                </a:lnTo>
                <a:lnTo>
                  <a:pt x="378" y="178"/>
                </a:lnTo>
                <a:lnTo>
                  <a:pt x="378" y="174"/>
                </a:lnTo>
                <a:lnTo>
                  <a:pt x="380" y="167"/>
                </a:lnTo>
                <a:lnTo>
                  <a:pt x="380" y="164"/>
                </a:lnTo>
                <a:lnTo>
                  <a:pt x="382" y="155"/>
                </a:lnTo>
                <a:lnTo>
                  <a:pt x="379" y="150"/>
                </a:lnTo>
                <a:lnTo>
                  <a:pt x="372" y="141"/>
                </a:lnTo>
                <a:lnTo>
                  <a:pt x="359" y="131"/>
                </a:lnTo>
                <a:lnTo>
                  <a:pt x="355" y="131"/>
                </a:lnTo>
                <a:lnTo>
                  <a:pt x="343" y="131"/>
                </a:lnTo>
                <a:lnTo>
                  <a:pt x="342" y="131"/>
                </a:lnTo>
                <a:lnTo>
                  <a:pt x="343" y="127"/>
                </a:lnTo>
                <a:lnTo>
                  <a:pt x="342" y="125"/>
                </a:lnTo>
                <a:lnTo>
                  <a:pt x="340" y="125"/>
                </a:lnTo>
                <a:lnTo>
                  <a:pt x="340" y="127"/>
                </a:lnTo>
                <a:lnTo>
                  <a:pt x="340" y="125"/>
                </a:lnTo>
                <a:lnTo>
                  <a:pt x="339" y="125"/>
                </a:lnTo>
                <a:lnTo>
                  <a:pt x="338" y="124"/>
                </a:lnTo>
                <a:lnTo>
                  <a:pt x="338" y="123"/>
                </a:lnTo>
                <a:lnTo>
                  <a:pt x="337" y="122"/>
                </a:lnTo>
                <a:lnTo>
                  <a:pt x="337" y="121"/>
                </a:lnTo>
                <a:lnTo>
                  <a:pt x="337" y="120"/>
                </a:lnTo>
                <a:lnTo>
                  <a:pt x="337" y="119"/>
                </a:lnTo>
                <a:lnTo>
                  <a:pt x="337" y="117"/>
                </a:lnTo>
                <a:lnTo>
                  <a:pt x="337" y="116"/>
                </a:lnTo>
                <a:lnTo>
                  <a:pt x="338" y="116"/>
                </a:lnTo>
                <a:lnTo>
                  <a:pt x="338" y="115"/>
                </a:lnTo>
                <a:lnTo>
                  <a:pt x="338" y="114"/>
                </a:lnTo>
                <a:lnTo>
                  <a:pt x="339" y="114"/>
                </a:lnTo>
                <a:lnTo>
                  <a:pt x="338" y="114"/>
                </a:lnTo>
                <a:lnTo>
                  <a:pt x="338" y="113"/>
                </a:lnTo>
                <a:lnTo>
                  <a:pt x="338" y="112"/>
                </a:lnTo>
                <a:lnTo>
                  <a:pt x="337" y="111"/>
                </a:lnTo>
                <a:lnTo>
                  <a:pt x="336" y="111"/>
                </a:lnTo>
                <a:lnTo>
                  <a:pt x="335" y="111"/>
                </a:lnTo>
                <a:lnTo>
                  <a:pt x="333" y="112"/>
                </a:lnTo>
                <a:lnTo>
                  <a:pt x="333" y="113"/>
                </a:lnTo>
                <a:lnTo>
                  <a:pt x="333" y="114"/>
                </a:lnTo>
                <a:lnTo>
                  <a:pt x="331" y="114"/>
                </a:lnTo>
                <a:lnTo>
                  <a:pt x="333" y="115"/>
                </a:lnTo>
                <a:lnTo>
                  <a:pt x="333" y="116"/>
                </a:lnTo>
                <a:lnTo>
                  <a:pt x="333" y="117"/>
                </a:lnTo>
                <a:lnTo>
                  <a:pt x="333" y="119"/>
                </a:lnTo>
                <a:lnTo>
                  <a:pt x="333" y="120"/>
                </a:lnTo>
                <a:lnTo>
                  <a:pt x="334" y="120"/>
                </a:lnTo>
                <a:lnTo>
                  <a:pt x="333" y="120"/>
                </a:lnTo>
                <a:lnTo>
                  <a:pt x="333" y="121"/>
                </a:lnTo>
                <a:lnTo>
                  <a:pt x="334" y="122"/>
                </a:lnTo>
                <a:lnTo>
                  <a:pt x="334" y="123"/>
                </a:lnTo>
                <a:lnTo>
                  <a:pt x="334" y="124"/>
                </a:lnTo>
                <a:lnTo>
                  <a:pt x="335" y="125"/>
                </a:lnTo>
                <a:lnTo>
                  <a:pt x="335" y="127"/>
                </a:lnTo>
                <a:lnTo>
                  <a:pt x="335" y="128"/>
                </a:lnTo>
                <a:lnTo>
                  <a:pt x="335" y="130"/>
                </a:lnTo>
                <a:lnTo>
                  <a:pt x="336" y="133"/>
                </a:lnTo>
                <a:lnTo>
                  <a:pt x="335" y="136"/>
                </a:lnTo>
                <a:lnTo>
                  <a:pt x="335" y="138"/>
                </a:lnTo>
                <a:lnTo>
                  <a:pt x="335" y="139"/>
                </a:lnTo>
                <a:lnTo>
                  <a:pt x="334" y="142"/>
                </a:lnTo>
                <a:lnTo>
                  <a:pt x="335" y="142"/>
                </a:lnTo>
                <a:lnTo>
                  <a:pt x="335" y="144"/>
                </a:lnTo>
                <a:lnTo>
                  <a:pt x="335" y="145"/>
                </a:lnTo>
                <a:lnTo>
                  <a:pt x="334" y="144"/>
                </a:lnTo>
                <a:lnTo>
                  <a:pt x="334" y="145"/>
                </a:lnTo>
                <a:lnTo>
                  <a:pt x="333" y="145"/>
                </a:lnTo>
                <a:lnTo>
                  <a:pt x="333" y="146"/>
                </a:lnTo>
                <a:lnTo>
                  <a:pt x="333" y="147"/>
                </a:lnTo>
                <a:lnTo>
                  <a:pt x="333" y="148"/>
                </a:lnTo>
                <a:lnTo>
                  <a:pt x="333" y="149"/>
                </a:lnTo>
                <a:lnTo>
                  <a:pt x="331" y="149"/>
                </a:lnTo>
                <a:lnTo>
                  <a:pt x="328" y="153"/>
                </a:lnTo>
                <a:lnTo>
                  <a:pt x="327" y="154"/>
                </a:lnTo>
                <a:lnTo>
                  <a:pt x="327" y="155"/>
                </a:lnTo>
                <a:lnTo>
                  <a:pt x="326" y="156"/>
                </a:lnTo>
                <a:lnTo>
                  <a:pt x="327" y="157"/>
                </a:lnTo>
                <a:lnTo>
                  <a:pt x="327" y="158"/>
                </a:lnTo>
                <a:lnTo>
                  <a:pt x="327" y="159"/>
                </a:lnTo>
                <a:lnTo>
                  <a:pt x="327" y="161"/>
                </a:lnTo>
                <a:lnTo>
                  <a:pt x="328" y="161"/>
                </a:lnTo>
                <a:lnTo>
                  <a:pt x="327" y="162"/>
                </a:lnTo>
                <a:lnTo>
                  <a:pt x="326" y="159"/>
                </a:lnTo>
                <a:lnTo>
                  <a:pt x="326" y="162"/>
                </a:lnTo>
                <a:lnTo>
                  <a:pt x="326" y="167"/>
                </a:lnTo>
                <a:lnTo>
                  <a:pt x="302" y="167"/>
                </a:lnTo>
                <a:lnTo>
                  <a:pt x="301" y="167"/>
                </a:lnTo>
                <a:lnTo>
                  <a:pt x="299" y="167"/>
                </a:lnTo>
                <a:lnTo>
                  <a:pt x="296" y="167"/>
                </a:lnTo>
                <a:lnTo>
                  <a:pt x="298" y="166"/>
                </a:lnTo>
                <a:lnTo>
                  <a:pt x="301" y="164"/>
                </a:lnTo>
                <a:lnTo>
                  <a:pt x="302" y="163"/>
                </a:lnTo>
                <a:lnTo>
                  <a:pt x="302" y="162"/>
                </a:lnTo>
                <a:lnTo>
                  <a:pt x="303" y="161"/>
                </a:lnTo>
                <a:lnTo>
                  <a:pt x="304" y="161"/>
                </a:lnTo>
                <a:lnTo>
                  <a:pt x="305" y="159"/>
                </a:lnTo>
                <a:lnTo>
                  <a:pt x="307" y="159"/>
                </a:lnTo>
                <a:lnTo>
                  <a:pt x="308" y="159"/>
                </a:lnTo>
                <a:lnTo>
                  <a:pt x="308" y="158"/>
                </a:lnTo>
                <a:lnTo>
                  <a:pt x="310" y="156"/>
                </a:lnTo>
                <a:lnTo>
                  <a:pt x="311" y="156"/>
                </a:lnTo>
                <a:lnTo>
                  <a:pt x="311" y="155"/>
                </a:lnTo>
                <a:lnTo>
                  <a:pt x="312" y="155"/>
                </a:lnTo>
                <a:lnTo>
                  <a:pt x="313" y="155"/>
                </a:lnTo>
                <a:lnTo>
                  <a:pt x="314" y="155"/>
                </a:lnTo>
                <a:lnTo>
                  <a:pt x="314" y="154"/>
                </a:lnTo>
                <a:lnTo>
                  <a:pt x="316" y="154"/>
                </a:lnTo>
                <a:lnTo>
                  <a:pt x="317" y="153"/>
                </a:lnTo>
                <a:lnTo>
                  <a:pt x="317" y="152"/>
                </a:lnTo>
                <a:lnTo>
                  <a:pt x="318" y="150"/>
                </a:lnTo>
                <a:lnTo>
                  <a:pt x="318" y="148"/>
                </a:lnTo>
                <a:lnTo>
                  <a:pt x="319" y="145"/>
                </a:lnTo>
                <a:lnTo>
                  <a:pt x="319" y="144"/>
                </a:lnTo>
                <a:lnTo>
                  <a:pt x="319" y="142"/>
                </a:lnTo>
                <a:lnTo>
                  <a:pt x="318" y="142"/>
                </a:lnTo>
                <a:lnTo>
                  <a:pt x="318" y="141"/>
                </a:lnTo>
                <a:lnTo>
                  <a:pt x="320" y="141"/>
                </a:lnTo>
                <a:lnTo>
                  <a:pt x="325" y="140"/>
                </a:lnTo>
                <a:lnTo>
                  <a:pt x="326" y="140"/>
                </a:lnTo>
                <a:lnTo>
                  <a:pt x="326" y="139"/>
                </a:lnTo>
                <a:lnTo>
                  <a:pt x="327" y="139"/>
                </a:lnTo>
                <a:lnTo>
                  <a:pt x="327" y="138"/>
                </a:lnTo>
                <a:lnTo>
                  <a:pt x="327" y="137"/>
                </a:lnTo>
                <a:lnTo>
                  <a:pt x="326" y="137"/>
                </a:lnTo>
                <a:lnTo>
                  <a:pt x="326" y="136"/>
                </a:lnTo>
                <a:lnTo>
                  <a:pt x="326" y="135"/>
                </a:lnTo>
                <a:lnTo>
                  <a:pt x="326" y="131"/>
                </a:lnTo>
                <a:lnTo>
                  <a:pt x="326" y="129"/>
                </a:lnTo>
                <a:lnTo>
                  <a:pt x="326" y="128"/>
                </a:lnTo>
                <a:lnTo>
                  <a:pt x="325" y="128"/>
                </a:lnTo>
                <a:lnTo>
                  <a:pt x="325" y="127"/>
                </a:lnTo>
                <a:lnTo>
                  <a:pt x="325" y="125"/>
                </a:lnTo>
                <a:lnTo>
                  <a:pt x="325" y="124"/>
                </a:lnTo>
                <a:lnTo>
                  <a:pt x="324" y="124"/>
                </a:lnTo>
                <a:lnTo>
                  <a:pt x="322" y="124"/>
                </a:lnTo>
                <a:lnTo>
                  <a:pt x="322" y="123"/>
                </a:lnTo>
                <a:lnTo>
                  <a:pt x="322" y="122"/>
                </a:lnTo>
                <a:lnTo>
                  <a:pt x="324" y="121"/>
                </a:lnTo>
                <a:lnTo>
                  <a:pt x="324" y="120"/>
                </a:lnTo>
                <a:lnTo>
                  <a:pt x="324" y="119"/>
                </a:lnTo>
                <a:lnTo>
                  <a:pt x="324" y="117"/>
                </a:lnTo>
                <a:lnTo>
                  <a:pt x="322" y="117"/>
                </a:lnTo>
                <a:lnTo>
                  <a:pt x="322" y="116"/>
                </a:lnTo>
                <a:lnTo>
                  <a:pt x="322" y="115"/>
                </a:lnTo>
                <a:lnTo>
                  <a:pt x="322" y="114"/>
                </a:lnTo>
                <a:lnTo>
                  <a:pt x="322" y="113"/>
                </a:lnTo>
                <a:lnTo>
                  <a:pt x="322" y="112"/>
                </a:lnTo>
                <a:lnTo>
                  <a:pt x="324" y="112"/>
                </a:lnTo>
                <a:lnTo>
                  <a:pt x="324" y="111"/>
                </a:lnTo>
                <a:lnTo>
                  <a:pt x="325" y="108"/>
                </a:lnTo>
                <a:lnTo>
                  <a:pt x="325" y="107"/>
                </a:lnTo>
                <a:lnTo>
                  <a:pt x="325" y="106"/>
                </a:lnTo>
                <a:lnTo>
                  <a:pt x="325" y="105"/>
                </a:lnTo>
                <a:lnTo>
                  <a:pt x="326" y="105"/>
                </a:lnTo>
                <a:lnTo>
                  <a:pt x="326" y="104"/>
                </a:lnTo>
                <a:lnTo>
                  <a:pt x="326" y="103"/>
                </a:lnTo>
                <a:lnTo>
                  <a:pt x="326" y="102"/>
                </a:lnTo>
                <a:lnTo>
                  <a:pt x="326" y="100"/>
                </a:lnTo>
                <a:lnTo>
                  <a:pt x="326" y="99"/>
                </a:lnTo>
                <a:lnTo>
                  <a:pt x="326" y="98"/>
                </a:lnTo>
                <a:lnTo>
                  <a:pt x="326" y="97"/>
                </a:lnTo>
                <a:lnTo>
                  <a:pt x="326" y="96"/>
                </a:lnTo>
                <a:lnTo>
                  <a:pt x="326" y="95"/>
                </a:lnTo>
                <a:lnTo>
                  <a:pt x="326" y="94"/>
                </a:lnTo>
                <a:lnTo>
                  <a:pt x="326" y="92"/>
                </a:lnTo>
                <a:lnTo>
                  <a:pt x="326" y="91"/>
                </a:lnTo>
                <a:lnTo>
                  <a:pt x="326" y="90"/>
                </a:lnTo>
                <a:lnTo>
                  <a:pt x="326" y="89"/>
                </a:lnTo>
                <a:lnTo>
                  <a:pt x="326" y="88"/>
                </a:lnTo>
                <a:lnTo>
                  <a:pt x="327" y="88"/>
                </a:lnTo>
                <a:lnTo>
                  <a:pt x="328" y="87"/>
                </a:lnTo>
                <a:lnTo>
                  <a:pt x="329" y="87"/>
                </a:lnTo>
                <a:lnTo>
                  <a:pt x="330" y="87"/>
                </a:lnTo>
                <a:lnTo>
                  <a:pt x="330" y="86"/>
                </a:lnTo>
                <a:lnTo>
                  <a:pt x="331" y="85"/>
                </a:lnTo>
                <a:lnTo>
                  <a:pt x="331" y="83"/>
                </a:lnTo>
                <a:lnTo>
                  <a:pt x="331" y="85"/>
                </a:lnTo>
                <a:lnTo>
                  <a:pt x="333" y="85"/>
                </a:lnTo>
                <a:lnTo>
                  <a:pt x="333" y="83"/>
                </a:lnTo>
                <a:lnTo>
                  <a:pt x="334" y="83"/>
                </a:lnTo>
                <a:lnTo>
                  <a:pt x="334" y="82"/>
                </a:lnTo>
                <a:lnTo>
                  <a:pt x="348" y="98"/>
                </a:lnTo>
                <a:lnTo>
                  <a:pt x="350" y="97"/>
                </a:lnTo>
                <a:lnTo>
                  <a:pt x="350" y="96"/>
                </a:lnTo>
                <a:lnTo>
                  <a:pt x="351" y="96"/>
                </a:lnTo>
                <a:lnTo>
                  <a:pt x="351" y="97"/>
                </a:lnTo>
                <a:lnTo>
                  <a:pt x="351" y="98"/>
                </a:lnTo>
                <a:lnTo>
                  <a:pt x="351" y="99"/>
                </a:lnTo>
                <a:lnTo>
                  <a:pt x="351" y="100"/>
                </a:lnTo>
                <a:lnTo>
                  <a:pt x="351" y="102"/>
                </a:lnTo>
                <a:lnTo>
                  <a:pt x="352" y="102"/>
                </a:lnTo>
                <a:lnTo>
                  <a:pt x="352" y="103"/>
                </a:lnTo>
                <a:lnTo>
                  <a:pt x="353" y="103"/>
                </a:lnTo>
                <a:lnTo>
                  <a:pt x="353" y="104"/>
                </a:lnTo>
                <a:lnTo>
                  <a:pt x="354" y="104"/>
                </a:lnTo>
                <a:lnTo>
                  <a:pt x="354" y="105"/>
                </a:lnTo>
                <a:lnTo>
                  <a:pt x="355" y="106"/>
                </a:lnTo>
                <a:lnTo>
                  <a:pt x="356" y="106"/>
                </a:lnTo>
                <a:lnTo>
                  <a:pt x="357" y="107"/>
                </a:lnTo>
                <a:lnTo>
                  <a:pt x="359" y="107"/>
                </a:lnTo>
                <a:lnTo>
                  <a:pt x="360" y="110"/>
                </a:lnTo>
                <a:lnTo>
                  <a:pt x="361" y="110"/>
                </a:lnTo>
                <a:lnTo>
                  <a:pt x="362" y="110"/>
                </a:lnTo>
                <a:lnTo>
                  <a:pt x="362" y="111"/>
                </a:lnTo>
                <a:lnTo>
                  <a:pt x="363" y="111"/>
                </a:lnTo>
                <a:lnTo>
                  <a:pt x="364" y="111"/>
                </a:lnTo>
                <a:lnTo>
                  <a:pt x="364" y="112"/>
                </a:lnTo>
                <a:lnTo>
                  <a:pt x="365" y="112"/>
                </a:lnTo>
                <a:lnTo>
                  <a:pt x="364" y="112"/>
                </a:lnTo>
                <a:lnTo>
                  <a:pt x="364" y="113"/>
                </a:lnTo>
                <a:lnTo>
                  <a:pt x="364" y="114"/>
                </a:lnTo>
                <a:lnTo>
                  <a:pt x="364" y="115"/>
                </a:lnTo>
                <a:lnTo>
                  <a:pt x="364" y="116"/>
                </a:lnTo>
                <a:lnTo>
                  <a:pt x="364" y="117"/>
                </a:lnTo>
                <a:lnTo>
                  <a:pt x="365" y="117"/>
                </a:lnTo>
                <a:lnTo>
                  <a:pt x="365" y="119"/>
                </a:lnTo>
                <a:lnTo>
                  <a:pt x="366" y="119"/>
                </a:lnTo>
                <a:lnTo>
                  <a:pt x="366" y="120"/>
                </a:lnTo>
                <a:lnTo>
                  <a:pt x="368" y="119"/>
                </a:lnTo>
                <a:lnTo>
                  <a:pt x="368" y="120"/>
                </a:lnTo>
                <a:lnTo>
                  <a:pt x="368" y="121"/>
                </a:lnTo>
                <a:lnTo>
                  <a:pt x="369" y="121"/>
                </a:lnTo>
                <a:lnTo>
                  <a:pt x="370" y="121"/>
                </a:lnTo>
                <a:lnTo>
                  <a:pt x="371" y="121"/>
                </a:lnTo>
                <a:lnTo>
                  <a:pt x="372" y="121"/>
                </a:lnTo>
                <a:lnTo>
                  <a:pt x="372" y="122"/>
                </a:lnTo>
                <a:lnTo>
                  <a:pt x="371" y="122"/>
                </a:lnTo>
                <a:lnTo>
                  <a:pt x="371" y="123"/>
                </a:lnTo>
                <a:lnTo>
                  <a:pt x="371" y="124"/>
                </a:lnTo>
                <a:lnTo>
                  <a:pt x="371" y="125"/>
                </a:lnTo>
                <a:lnTo>
                  <a:pt x="370" y="125"/>
                </a:lnTo>
                <a:lnTo>
                  <a:pt x="371" y="127"/>
                </a:lnTo>
                <a:lnTo>
                  <a:pt x="372" y="127"/>
                </a:lnTo>
                <a:lnTo>
                  <a:pt x="372" y="128"/>
                </a:lnTo>
                <a:lnTo>
                  <a:pt x="373" y="128"/>
                </a:lnTo>
                <a:lnTo>
                  <a:pt x="374" y="128"/>
                </a:lnTo>
                <a:lnTo>
                  <a:pt x="376" y="128"/>
                </a:lnTo>
                <a:lnTo>
                  <a:pt x="377" y="129"/>
                </a:lnTo>
                <a:lnTo>
                  <a:pt x="378" y="129"/>
                </a:lnTo>
                <a:lnTo>
                  <a:pt x="378" y="130"/>
                </a:lnTo>
                <a:lnTo>
                  <a:pt x="379" y="130"/>
                </a:lnTo>
                <a:lnTo>
                  <a:pt x="379" y="131"/>
                </a:lnTo>
                <a:lnTo>
                  <a:pt x="381" y="135"/>
                </a:lnTo>
                <a:lnTo>
                  <a:pt x="383" y="135"/>
                </a:lnTo>
                <a:lnTo>
                  <a:pt x="386" y="135"/>
                </a:lnTo>
                <a:lnTo>
                  <a:pt x="387" y="135"/>
                </a:lnTo>
                <a:lnTo>
                  <a:pt x="388" y="133"/>
                </a:lnTo>
                <a:lnTo>
                  <a:pt x="389" y="132"/>
                </a:lnTo>
                <a:lnTo>
                  <a:pt x="390" y="132"/>
                </a:lnTo>
                <a:lnTo>
                  <a:pt x="391" y="130"/>
                </a:lnTo>
                <a:lnTo>
                  <a:pt x="393" y="129"/>
                </a:lnTo>
                <a:lnTo>
                  <a:pt x="395" y="128"/>
                </a:lnTo>
                <a:lnTo>
                  <a:pt x="395" y="125"/>
                </a:lnTo>
                <a:lnTo>
                  <a:pt x="396" y="124"/>
                </a:lnTo>
                <a:lnTo>
                  <a:pt x="397" y="123"/>
                </a:lnTo>
                <a:lnTo>
                  <a:pt x="398" y="122"/>
                </a:lnTo>
                <a:lnTo>
                  <a:pt x="399" y="121"/>
                </a:lnTo>
                <a:lnTo>
                  <a:pt x="398" y="120"/>
                </a:lnTo>
                <a:lnTo>
                  <a:pt x="397" y="119"/>
                </a:lnTo>
                <a:lnTo>
                  <a:pt x="397" y="117"/>
                </a:lnTo>
                <a:lnTo>
                  <a:pt x="397" y="119"/>
                </a:lnTo>
                <a:lnTo>
                  <a:pt x="398" y="119"/>
                </a:lnTo>
                <a:lnTo>
                  <a:pt x="399" y="119"/>
                </a:lnTo>
                <a:lnTo>
                  <a:pt x="400" y="119"/>
                </a:lnTo>
                <a:lnTo>
                  <a:pt x="400" y="120"/>
                </a:lnTo>
                <a:lnTo>
                  <a:pt x="402" y="120"/>
                </a:lnTo>
                <a:lnTo>
                  <a:pt x="403" y="120"/>
                </a:lnTo>
                <a:lnTo>
                  <a:pt x="403" y="121"/>
                </a:lnTo>
                <a:lnTo>
                  <a:pt x="404" y="121"/>
                </a:lnTo>
                <a:lnTo>
                  <a:pt x="403" y="121"/>
                </a:lnTo>
                <a:lnTo>
                  <a:pt x="403" y="122"/>
                </a:lnTo>
                <a:lnTo>
                  <a:pt x="404" y="122"/>
                </a:lnTo>
                <a:lnTo>
                  <a:pt x="404" y="123"/>
                </a:lnTo>
                <a:lnTo>
                  <a:pt x="404" y="124"/>
                </a:lnTo>
                <a:lnTo>
                  <a:pt x="405" y="124"/>
                </a:lnTo>
                <a:lnTo>
                  <a:pt x="405" y="125"/>
                </a:lnTo>
                <a:lnTo>
                  <a:pt x="406" y="124"/>
                </a:lnTo>
                <a:lnTo>
                  <a:pt x="406" y="125"/>
                </a:lnTo>
                <a:lnTo>
                  <a:pt x="405" y="125"/>
                </a:lnTo>
                <a:lnTo>
                  <a:pt x="405" y="127"/>
                </a:lnTo>
                <a:lnTo>
                  <a:pt x="405" y="128"/>
                </a:lnTo>
                <a:lnTo>
                  <a:pt x="406" y="128"/>
                </a:lnTo>
                <a:lnTo>
                  <a:pt x="408" y="127"/>
                </a:lnTo>
                <a:lnTo>
                  <a:pt x="408" y="128"/>
                </a:lnTo>
                <a:lnTo>
                  <a:pt x="411" y="128"/>
                </a:lnTo>
                <a:lnTo>
                  <a:pt x="413" y="128"/>
                </a:lnTo>
                <a:lnTo>
                  <a:pt x="414" y="127"/>
                </a:lnTo>
                <a:lnTo>
                  <a:pt x="415" y="127"/>
                </a:lnTo>
                <a:lnTo>
                  <a:pt x="415" y="125"/>
                </a:lnTo>
                <a:lnTo>
                  <a:pt x="417" y="125"/>
                </a:lnTo>
                <a:lnTo>
                  <a:pt x="420" y="124"/>
                </a:lnTo>
                <a:lnTo>
                  <a:pt x="421" y="123"/>
                </a:lnTo>
                <a:lnTo>
                  <a:pt x="422" y="122"/>
                </a:lnTo>
                <a:lnTo>
                  <a:pt x="421" y="121"/>
                </a:lnTo>
                <a:lnTo>
                  <a:pt x="422" y="121"/>
                </a:lnTo>
                <a:lnTo>
                  <a:pt x="422" y="120"/>
                </a:lnTo>
                <a:lnTo>
                  <a:pt x="422" y="119"/>
                </a:lnTo>
                <a:lnTo>
                  <a:pt x="422" y="117"/>
                </a:lnTo>
                <a:lnTo>
                  <a:pt x="421" y="116"/>
                </a:lnTo>
                <a:lnTo>
                  <a:pt x="423" y="116"/>
                </a:lnTo>
                <a:lnTo>
                  <a:pt x="424" y="116"/>
                </a:lnTo>
                <a:lnTo>
                  <a:pt x="425" y="116"/>
                </a:lnTo>
                <a:lnTo>
                  <a:pt x="425" y="114"/>
                </a:lnTo>
                <a:lnTo>
                  <a:pt x="428" y="112"/>
                </a:lnTo>
                <a:lnTo>
                  <a:pt x="428" y="111"/>
                </a:lnTo>
                <a:lnTo>
                  <a:pt x="429" y="111"/>
                </a:lnTo>
                <a:lnTo>
                  <a:pt x="430" y="111"/>
                </a:lnTo>
                <a:lnTo>
                  <a:pt x="431" y="111"/>
                </a:lnTo>
                <a:lnTo>
                  <a:pt x="432" y="111"/>
                </a:lnTo>
                <a:lnTo>
                  <a:pt x="438" y="111"/>
                </a:lnTo>
                <a:lnTo>
                  <a:pt x="438" y="110"/>
                </a:lnTo>
                <a:lnTo>
                  <a:pt x="439" y="110"/>
                </a:lnTo>
                <a:lnTo>
                  <a:pt x="441" y="112"/>
                </a:lnTo>
                <a:lnTo>
                  <a:pt x="442" y="113"/>
                </a:lnTo>
                <a:lnTo>
                  <a:pt x="443" y="114"/>
                </a:lnTo>
                <a:lnTo>
                  <a:pt x="445" y="115"/>
                </a:lnTo>
                <a:lnTo>
                  <a:pt x="446" y="115"/>
                </a:lnTo>
                <a:lnTo>
                  <a:pt x="447" y="116"/>
                </a:lnTo>
                <a:lnTo>
                  <a:pt x="447" y="120"/>
                </a:lnTo>
                <a:lnTo>
                  <a:pt x="446" y="121"/>
                </a:lnTo>
                <a:lnTo>
                  <a:pt x="446" y="122"/>
                </a:lnTo>
                <a:lnTo>
                  <a:pt x="445" y="123"/>
                </a:lnTo>
                <a:lnTo>
                  <a:pt x="446" y="124"/>
                </a:lnTo>
                <a:lnTo>
                  <a:pt x="448" y="124"/>
                </a:lnTo>
                <a:lnTo>
                  <a:pt x="449" y="124"/>
                </a:lnTo>
                <a:lnTo>
                  <a:pt x="452" y="125"/>
                </a:lnTo>
                <a:lnTo>
                  <a:pt x="454" y="125"/>
                </a:lnTo>
                <a:lnTo>
                  <a:pt x="455" y="125"/>
                </a:lnTo>
                <a:lnTo>
                  <a:pt x="454" y="127"/>
                </a:lnTo>
                <a:lnTo>
                  <a:pt x="452" y="129"/>
                </a:lnTo>
                <a:lnTo>
                  <a:pt x="458" y="130"/>
                </a:lnTo>
                <a:lnTo>
                  <a:pt x="459" y="131"/>
                </a:lnTo>
                <a:lnTo>
                  <a:pt x="460" y="131"/>
                </a:lnTo>
                <a:lnTo>
                  <a:pt x="462" y="131"/>
                </a:lnTo>
                <a:lnTo>
                  <a:pt x="463" y="131"/>
                </a:lnTo>
                <a:lnTo>
                  <a:pt x="464" y="131"/>
                </a:lnTo>
                <a:lnTo>
                  <a:pt x="465" y="131"/>
                </a:lnTo>
                <a:lnTo>
                  <a:pt x="466" y="131"/>
                </a:lnTo>
                <a:lnTo>
                  <a:pt x="466" y="130"/>
                </a:lnTo>
                <a:lnTo>
                  <a:pt x="467" y="130"/>
                </a:lnTo>
                <a:lnTo>
                  <a:pt x="468" y="130"/>
                </a:lnTo>
                <a:lnTo>
                  <a:pt x="469" y="130"/>
                </a:lnTo>
                <a:lnTo>
                  <a:pt x="469" y="131"/>
                </a:lnTo>
                <a:lnTo>
                  <a:pt x="471" y="131"/>
                </a:lnTo>
                <a:lnTo>
                  <a:pt x="472" y="130"/>
                </a:lnTo>
                <a:lnTo>
                  <a:pt x="473" y="130"/>
                </a:lnTo>
                <a:lnTo>
                  <a:pt x="474" y="129"/>
                </a:lnTo>
                <a:lnTo>
                  <a:pt x="475" y="129"/>
                </a:lnTo>
                <a:lnTo>
                  <a:pt x="475" y="127"/>
                </a:lnTo>
                <a:lnTo>
                  <a:pt x="476" y="127"/>
                </a:lnTo>
                <a:lnTo>
                  <a:pt x="477" y="127"/>
                </a:lnTo>
                <a:lnTo>
                  <a:pt x="478" y="127"/>
                </a:lnTo>
                <a:lnTo>
                  <a:pt x="480" y="127"/>
                </a:lnTo>
                <a:lnTo>
                  <a:pt x="480" y="125"/>
                </a:lnTo>
                <a:lnTo>
                  <a:pt x="481" y="125"/>
                </a:lnTo>
                <a:lnTo>
                  <a:pt x="481" y="124"/>
                </a:lnTo>
                <a:lnTo>
                  <a:pt x="482" y="123"/>
                </a:lnTo>
                <a:lnTo>
                  <a:pt x="481" y="123"/>
                </a:lnTo>
                <a:lnTo>
                  <a:pt x="483" y="123"/>
                </a:lnTo>
                <a:lnTo>
                  <a:pt x="483" y="122"/>
                </a:lnTo>
                <a:lnTo>
                  <a:pt x="484" y="121"/>
                </a:lnTo>
                <a:lnTo>
                  <a:pt x="484" y="120"/>
                </a:lnTo>
                <a:lnTo>
                  <a:pt x="484" y="119"/>
                </a:lnTo>
                <a:lnTo>
                  <a:pt x="485" y="117"/>
                </a:lnTo>
                <a:lnTo>
                  <a:pt x="484" y="117"/>
                </a:lnTo>
                <a:lnTo>
                  <a:pt x="484" y="116"/>
                </a:lnTo>
                <a:lnTo>
                  <a:pt x="483" y="116"/>
                </a:lnTo>
                <a:lnTo>
                  <a:pt x="482" y="115"/>
                </a:lnTo>
                <a:lnTo>
                  <a:pt x="483" y="115"/>
                </a:lnTo>
                <a:lnTo>
                  <a:pt x="483" y="114"/>
                </a:lnTo>
                <a:lnTo>
                  <a:pt x="482" y="114"/>
                </a:lnTo>
                <a:lnTo>
                  <a:pt x="478" y="112"/>
                </a:lnTo>
                <a:lnTo>
                  <a:pt x="477" y="112"/>
                </a:lnTo>
                <a:lnTo>
                  <a:pt x="476" y="112"/>
                </a:lnTo>
                <a:lnTo>
                  <a:pt x="476" y="111"/>
                </a:lnTo>
                <a:lnTo>
                  <a:pt x="473" y="111"/>
                </a:lnTo>
                <a:lnTo>
                  <a:pt x="467" y="111"/>
                </a:lnTo>
                <a:lnTo>
                  <a:pt x="467" y="110"/>
                </a:lnTo>
                <a:lnTo>
                  <a:pt x="467" y="107"/>
                </a:lnTo>
                <a:lnTo>
                  <a:pt x="468" y="106"/>
                </a:lnTo>
                <a:lnTo>
                  <a:pt x="468" y="103"/>
                </a:lnTo>
                <a:lnTo>
                  <a:pt x="469" y="103"/>
                </a:lnTo>
                <a:lnTo>
                  <a:pt x="469" y="102"/>
                </a:lnTo>
                <a:lnTo>
                  <a:pt x="471" y="102"/>
                </a:lnTo>
                <a:lnTo>
                  <a:pt x="472" y="102"/>
                </a:lnTo>
                <a:lnTo>
                  <a:pt x="473" y="102"/>
                </a:lnTo>
                <a:lnTo>
                  <a:pt x="475" y="100"/>
                </a:lnTo>
                <a:lnTo>
                  <a:pt x="476" y="100"/>
                </a:lnTo>
                <a:lnTo>
                  <a:pt x="477" y="100"/>
                </a:lnTo>
                <a:lnTo>
                  <a:pt x="477" y="99"/>
                </a:lnTo>
                <a:lnTo>
                  <a:pt x="480" y="99"/>
                </a:lnTo>
                <a:lnTo>
                  <a:pt x="481" y="98"/>
                </a:lnTo>
                <a:lnTo>
                  <a:pt x="482" y="97"/>
                </a:lnTo>
                <a:lnTo>
                  <a:pt x="483" y="97"/>
                </a:lnTo>
                <a:lnTo>
                  <a:pt x="484" y="97"/>
                </a:lnTo>
                <a:lnTo>
                  <a:pt x="484" y="96"/>
                </a:lnTo>
                <a:lnTo>
                  <a:pt x="485" y="96"/>
                </a:lnTo>
                <a:lnTo>
                  <a:pt x="485" y="95"/>
                </a:lnTo>
                <a:lnTo>
                  <a:pt x="485" y="94"/>
                </a:lnTo>
                <a:lnTo>
                  <a:pt x="486" y="94"/>
                </a:lnTo>
                <a:lnTo>
                  <a:pt x="486" y="92"/>
                </a:lnTo>
                <a:lnTo>
                  <a:pt x="486" y="91"/>
                </a:lnTo>
                <a:lnTo>
                  <a:pt x="485" y="91"/>
                </a:lnTo>
                <a:lnTo>
                  <a:pt x="486" y="91"/>
                </a:lnTo>
                <a:lnTo>
                  <a:pt x="488" y="91"/>
                </a:lnTo>
                <a:lnTo>
                  <a:pt x="488" y="92"/>
                </a:lnTo>
                <a:lnTo>
                  <a:pt x="489" y="92"/>
                </a:lnTo>
                <a:lnTo>
                  <a:pt x="489" y="91"/>
                </a:lnTo>
                <a:lnTo>
                  <a:pt x="489" y="90"/>
                </a:lnTo>
                <a:lnTo>
                  <a:pt x="489" y="89"/>
                </a:lnTo>
                <a:lnTo>
                  <a:pt x="490" y="89"/>
                </a:lnTo>
                <a:lnTo>
                  <a:pt x="490" y="88"/>
                </a:lnTo>
                <a:lnTo>
                  <a:pt x="490" y="87"/>
                </a:lnTo>
                <a:lnTo>
                  <a:pt x="491" y="87"/>
                </a:lnTo>
                <a:lnTo>
                  <a:pt x="491" y="86"/>
                </a:lnTo>
                <a:lnTo>
                  <a:pt x="491" y="85"/>
                </a:lnTo>
                <a:lnTo>
                  <a:pt x="490" y="85"/>
                </a:lnTo>
                <a:lnTo>
                  <a:pt x="490" y="83"/>
                </a:lnTo>
                <a:lnTo>
                  <a:pt x="489" y="83"/>
                </a:lnTo>
                <a:lnTo>
                  <a:pt x="488" y="83"/>
                </a:lnTo>
                <a:lnTo>
                  <a:pt x="488" y="82"/>
                </a:lnTo>
                <a:lnTo>
                  <a:pt x="489" y="82"/>
                </a:lnTo>
                <a:lnTo>
                  <a:pt x="489" y="81"/>
                </a:lnTo>
                <a:lnTo>
                  <a:pt x="489" y="80"/>
                </a:lnTo>
                <a:lnTo>
                  <a:pt x="489" y="79"/>
                </a:lnTo>
                <a:lnTo>
                  <a:pt x="489" y="78"/>
                </a:lnTo>
                <a:lnTo>
                  <a:pt x="489" y="77"/>
                </a:lnTo>
                <a:lnTo>
                  <a:pt x="489" y="78"/>
                </a:lnTo>
                <a:lnTo>
                  <a:pt x="489" y="77"/>
                </a:lnTo>
                <a:lnTo>
                  <a:pt x="490" y="77"/>
                </a:lnTo>
                <a:lnTo>
                  <a:pt x="490" y="75"/>
                </a:lnTo>
                <a:lnTo>
                  <a:pt x="490" y="74"/>
                </a:lnTo>
                <a:lnTo>
                  <a:pt x="491" y="74"/>
                </a:lnTo>
                <a:lnTo>
                  <a:pt x="491" y="73"/>
                </a:lnTo>
                <a:lnTo>
                  <a:pt x="492" y="74"/>
                </a:lnTo>
                <a:lnTo>
                  <a:pt x="493" y="74"/>
                </a:lnTo>
                <a:lnTo>
                  <a:pt x="494" y="74"/>
                </a:lnTo>
                <a:lnTo>
                  <a:pt x="495" y="74"/>
                </a:lnTo>
                <a:lnTo>
                  <a:pt x="495" y="73"/>
                </a:lnTo>
                <a:lnTo>
                  <a:pt x="497" y="73"/>
                </a:lnTo>
                <a:lnTo>
                  <a:pt x="498" y="71"/>
                </a:lnTo>
                <a:lnTo>
                  <a:pt x="498" y="70"/>
                </a:lnTo>
                <a:lnTo>
                  <a:pt x="499" y="70"/>
                </a:lnTo>
                <a:lnTo>
                  <a:pt x="499" y="69"/>
                </a:lnTo>
                <a:lnTo>
                  <a:pt x="499" y="67"/>
                </a:lnTo>
                <a:lnTo>
                  <a:pt x="500" y="67"/>
                </a:lnTo>
                <a:lnTo>
                  <a:pt x="500" y="66"/>
                </a:lnTo>
                <a:lnTo>
                  <a:pt x="500" y="65"/>
                </a:lnTo>
                <a:lnTo>
                  <a:pt x="500" y="64"/>
                </a:lnTo>
                <a:lnTo>
                  <a:pt x="500" y="63"/>
                </a:lnTo>
                <a:lnTo>
                  <a:pt x="501" y="63"/>
                </a:lnTo>
                <a:lnTo>
                  <a:pt x="501" y="64"/>
                </a:lnTo>
                <a:lnTo>
                  <a:pt x="501" y="65"/>
                </a:lnTo>
                <a:lnTo>
                  <a:pt x="502" y="65"/>
                </a:lnTo>
                <a:lnTo>
                  <a:pt x="503" y="66"/>
                </a:lnTo>
                <a:lnTo>
                  <a:pt x="503" y="67"/>
                </a:lnTo>
                <a:lnTo>
                  <a:pt x="504" y="69"/>
                </a:lnTo>
                <a:lnTo>
                  <a:pt x="507" y="69"/>
                </a:lnTo>
                <a:lnTo>
                  <a:pt x="508" y="69"/>
                </a:lnTo>
                <a:lnTo>
                  <a:pt x="508" y="70"/>
                </a:lnTo>
                <a:lnTo>
                  <a:pt x="509" y="71"/>
                </a:lnTo>
                <a:lnTo>
                  <a:pt x="508" y="71"/>
                </a:lnTo>
                <a:lnTo>
                  <a:pt x="508" y="72"/>
                </a:lnTo>
                <a:lnTo>
                  <a:pt x="509" y="72"/>
                </a:lnTo>
                <a:lnTo>
                  <a:pt x="510" y="71"/>
                </a:lnTo>
                <a:lnTo>
                  <a:pt x="510" y="70"/>
                </a:lnTo>
                <a:lnTo>
                  <a:pt x="509" y="74"/>
                </a:lnTo>
                <a:lnTo>
                  <a:pt x="509" y="75"/>
                </a:lnTo>
                <a:lnTo>
                  <a:pt x="509" y="74"/>
                </a:lnTo>
                <a:lnTo>
                  <a:pt x="510" y="74"/>
                </a:lnTo>
                <a:lnTo>
                  <a:pt x="510" y="73"/>
                </a:lnTo>
                <a:lnTo>
                  <a:pt x="511" y="72"/>
                </a:lnTo>
                <a:lnTo>
                  <a:pt x="516" y="66"/>
                </a:lnTo>
                <a:lnTo>
                  <a:pt x="517" y="64"/>
                </a:lnTo>
                <a:lnTo>
                  <a:pt x="518" y="64"/>
                </a:lnTo>
                <a:lnTo>
                  <a:pt x="515" y="64"/>
                </a:lnTo>
                <a:lnTo>
                  <a:pt x="515" y="63"/>
                </a:lnTo>
                <a:lnTo>
                  <a:pt x="516" y="63"/>
                </a:lnTo>
                <a:lnTo>
                  <a:pt x="516" y="62"/>
                </a:lnTo>
                <a:lnTo>
                  <a:pt x="516" y="61"/>
                </a:lnTo>
                <a:lnTo>
                  <a:pt x="517" y="61"/>
                </a:lnTo>
                <a:lnTo>
                  <a:pt x="517" y="60"/>
                </a:lnTo>
                <a:lnTo>
                  <a:pt x="518" y="60"/>
                </a:lnTo>
                <a:lnTo>
                  <a:pt x="518" y="58"/>
                </a:lnTo>
                <a:lnTo>
                  <a:pt x="519" y="58"/>
                </a:lnTo>
                <a:lnTo>
                  <a:pt x="519" y="57"/>
                </a:lnTo>
                <a:lnTo>
                  <a:pt x="519" y="56"/>
                </a:lnTo>
                <a:lnTo>
                  <a:pt x="518" y="56"/>
                </a:lnTo>
                <a:lnTo>
                  <a:pt x="516" y="56"/>
                </a:lnTo>
                <a:lnTo>
                  <a:pt x="515" y="56"/>
                </a:lnTo>
                <a:lnTo>
                  <a:pt x="512" y="56"/>
                </a:lnTo>
                <a:lnTo>
                  <a:pt x="512" y="54"/>
                </a:lnTo>
                <a:lnTo>
                  <a:pt x="512" y="52"/>
                </a:lnTo>
                <a:lnTo>
                  <a:pt x="514" y="53"/>
                </a:lnTo>
                <a:lnTo>
                  <a:pt x="519" y="53"/>
                </a:lnTo>
                <a:lnTo>
                  <a:pt x="519" y="52"/>
                </a:lnTo>
                <a:lnTo>
                  <a:pt x="519" y="49"/>
                </a:lnTo>
                <a:lnTo>
                  <a:pt x="519" y="47"/>
                </a:lnTo>
                <a:lnTo>
                  <a:pt x="519" y="41"/>
                </a:lnTo>
                <a:lnTo>
                  <a:pt x="518" y="40"/>
                </a:lnTo>
                <a:lnTo>
                  <a:pt x="518" y="41"/>
                </a:lnTo>
                <a:lnTo>
                  <a:pt x="517" y="41"/>
                </a:lnTo>
                <a:lnTo>
                  <a:pt x="516" y="41"/>
                </a:lnTo>
                <a:lnTo>
                  <a:pt x="514" y="41"/>
                </a:lnTo>
                <a:lnTo>
                  <a:pt x="512" y="40"/>
                </a:lnTo>
                <a:lnTo>
                  <a:pt x="511" y="40"/>
                </a:lnTo>
                <a:lnTo>
                  <a:pt x="509" y="39"/>
                </a:lnTo>
                <a:lnTo>
                  <a:pt x="508" y="39"/>
                </a:lnTo>
                <a:lnTo>
                  <a:pt x="508" y="38"/>
                </a:lnTo>
                <a:lnTo>
                  <a:pt x="512" y="38"/>
                </a:lnTo>
                <a:lnTo>
                  <a:pt x="512" y="37"/>
                </a:lnTo>
                <a:lnTo>
                  <a:pt x="512" y="36"/>
                </a:lnTo>
                <a:lnTo>
                  <a:pt x="511" y="32"/>
                </a:lnTo>
                <a:lnTo>
                  <a:pt x="511" y="22"/>
                </a:lnTo>
                <a:lnTo>
                  <a:pt x="512" y="22"/>
                </a:lnTo>
                <a:lnTo>
                  <a:pt x="514" y="22"/>
                </a:lnTo>
                <a:lnTo>
                  <a:pt x="518" y="21"/>
                </a:lnTo>
                <a:lnTo>
                  <a:pt x="519" y="21"/>
                </a:lnTo>
                <a:lnTo>
                  <a:pt x="520" y="21"/>
                </a:lnTo>
                <a:lnTo>
                  <a:pt x="520" y="20"/>
                </a:lnTo>
                <a:lnTo>
                  <a:pt x="520" y="19"/>
                </a:lnTo>
                <a:lnTo>
                  <a:pt x="520" y="16"/>
                </a:lnTo>
                <a:lnTo>
                  <a:pt x="520" y="13"/>
                </a:lnTo>
                <a:lnTo>
                  <a:pt x="520" y="12"/>
                </a:lnTo>
                <a:lnTo>
                  <a:pt x="524" y="10"/>
                </a:lnTo>
                <a:lnTo>
                  <a:pt x="528" y="6"/>
                </a:lnTo>
                <a:lnTo>
                  <a:pt x="529" y="6"/>
                </a:lnTo>
                <a:lnTo>
                  <a:pt x="529" y="5"/>
                </a:lnTo>
                <a:lnTo>
                  <a:pt x="531" y="5"/>
                </a:lnTo>
                <a:lnTo>
                  <a:pt x="532" y="4"/>
                </a:lnTo>
                <a:lnTo>
                  <a:pt x="533" y="4"/>
                </a:lnTo>
                <a:lnTo>
                  <a:pt x="535" y="3"/>
                </a:lnTo>
                <a:lnTo>
                  <a:pt x="535" y="2"/>
                </a:lnTo>
                <a:lnTo>
                  <a:pt x="535" y="0"/>
                </a:lnTo>
                <a:lnTo>
                  <a:pt x="536" y="0"/>
                </a:lnTo>
                <a:lnTo>
                  <a:pt x="537" y="0"/>
                </a:lnTo>
                <a:lnTo>
                  <a:pt x="538" y="0"/>
                </a:lnTo>
                <a:lnTo>
                  <a:pt x="540" y="0"/>
                </a:lnTo>
                <a:lnTo>
                  <a:pt x="542" y="0"/>
                </a:lnTo>
                <a:close/>
                <a:moveTo>
                  <a:pt x="329" y="514"/>
                </a:moveTo>
                <a:lnTo>
                  <a:pt x="329" y="521"/>
                </a:lnTo>
                <a:lnTo>
                  <a:pt x="329" y="523"/>
                </a:lnTo>
                <a:lnTo>
                  <a:pt x="329" y="524"/>
                </a:lnTo>
                <a:lnTo>
                  <a:pt x="329" y="525"/>
                </a:lnTo>
                <a:lnTo>
                  <a:pt x="329" y="526"/>
                </a:lnTo>
                <a:lnTo>
                  <a:pt x="330" y="526"/>
                </a:lnTo>
                <a:lnTo>
                  <a:pt x="331" y="526"/>
                </a:lnTo>
                <a:lnTo>
                  <a:pt x="333" y="526"/>
                </a:lnTo>
                <a:lnTo>
                  <a:pt x="333" y="525"/>
                </a:lnTo>
                <a:lnTo>
                  <a:pt x="334" y="525"/>
                </a:lnTo>
                <a:lnTo>
                  <a:pt x="335" y="525"/>
                </a:lnTo>
                <a:lnTo>
                  <a:pt x="335" y="524"/>
                </a:lnTo>
                <a:lnTo>
                  <a:pt x="339" y="523"/>
                </a:lnTo>
                <a:lnTo>
                  <a:pt x="342" y="523"/>
                </a:lnTo>
                <a:lnTo>
                  <a:pt x="343" y="523"/>
                </a:lnTo>
                <a:lnTo>
                  <a:pt x="344" y="522"/>
                </a:lnTo>
                <a:lnTo>
                  <a:pt x="345" y="522"/>
                </a:lnTo>
                <a:lnTo>
                  <a:pt x="345" y="521"/>
                </a:lnTo>
                <a:lnTo>
                  <a:pt x="346" y="521"/>
                </a:lnTo>
                <a:lnTo>
                  <a:pt x="346" y="520"/>
                </a:lnTo>
                <a:lnTo>
                  <a:pt x="347" y="520"/>
                </a:lnTo>
                <a:lnTo>
                  <a:pt x="347" y="517"/>
                </a:lnTo>
                <a:lnTo>
                  <a:pt x="347" y="516"/>
                </a:lnTo>
                <a:lnTo>
                  <a:pt x="347" y="515"/>
                </a:lnTo>
                <a:lnTo>
                  <a:pt x="347" y="514"/>
                </a:lnTo>
                <a:lnTo>
                  <a:pt x="337" y="514"/>
                </a:lnTo>
                <a:lnTo>
                  <a:pt x="336" y="514"/>
                </a:lnTo>
                <a:lnTo>
                  <a:pt x="331" y="514"/>
                </a:lnTo>
                <a:lnTo>
                  <a:pt x="330" y="514"/>
                </a:lnTo>
                <a:lnTo>
                  <a:pt x="329" y="514"/>
                </a:lnTo>
                <a:lnTo>
                  <a:pt x="329" y="513"/>
                </a:lnTo>
                <a:lnTo>
                  <a:pt x="329" y="51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1200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317E8710-41E8-4276-3B2B-9EBA0BD5DE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48301" y="2837160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7" name="肘形连接符 164">
            <a:extLst>
              <a:ext uri="{FF2B5EF4-FFF2-40B4-BE49-F238E27FC236}">
                <a16:creationId xmlns:a16="http://schemas.microsoft.com/office/drawing/2014/main" id="{7D174C7F-6B2C-C140-34C9-8DDA9CF20E2C}"/>
              </a:ext>
            </a:extLst>
          </p:cNvPr>
          <p:cNvCxnSpPr>
            <a:cxnSpLocks/>
            <a:stCxn id="8" idx="3"/>
            <a:endCxn id="6" idx="0"/>
          </p:cNvCxnSpPr>
          <p:nvPr/>
        </p:nvCxnSpPr>
        <p:spPr>
          <a:xfrm>
            <a:off x="2259787" y="2629177"/>
            <a:ext cx="744791" cy="20798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8" name="圆角矩形 45">
            <a:extLst>
              <a:ext uri="{FF2B5EF4-FFF2-40B4-BE49-F238E27FC236}">
                <a16:creationId xmlns:a16="http://schemas.microsoft.com/office/drawing/2014/main" id="{CAE14747-1637-F576-C4E6-0BE51A5DA218}"/>
              </a:ext>
            </a:extLst>
          </p:cNvPr>
          <p:cNvSpPr/>
          <p:nvPr/>
        </p:nvSpPr>
        <p:spPr>
          <a:xfrm>
            <a:off x="484734" y="2410536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Oceanside</a:t>
            </a:r>
          </a:p>
        </p:txBody>
      </p:sp>
      <p:sp>
        <p:nvSpPr>
          <p:cNvPr id="16" name="Oval 25">
            <a:extLst>
              <a:ext uri="{FF2B5EF4-FFF2-40B4-BE49-F238E27FC236}">
                <a16:creationId xmlns:a16="http://schemas.microsoft.com/office/drawing/2014/main" id="{83F43830-F908-A6E8-F1BA-9FC5C694C54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47834" y="4522026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41EAA058-2C15-760F-8B5C-1C3C7EB207F5}"/>
              </a:ext>
            </a:extLst>
          </p:cNvPr>
          <p:cNvCxnSpPr>
            <a:cxnSpLocks/>
            <a:stCxn id="19" idx="3"/>
            <a:endCxn id="16" idx="0"/>
          </p:cNvCxnSpPr>
          <p:nvPr/>
        </p:nvCxnSpPr>
        <p:spPr>
          <a:xfrm>
            <a:off x="2759321" y="4314043"/>
            <a:ext cx="744791" cy="20798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4D058A4F-88AF-F8A3-533E-6394EDDEA377}"/>
              </a:ext>
            </a:extLst>
          </p:cNvPr>
          <p:cNvSpPr/>
          <p:nvPr/>
        </p:nvSpPr>
        <p:spPr>
          <a:xfrm>
            <a:off x="984267" y="4095402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Diego</a:t>
            </a:r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B4CF904C-69A3-70D6-B031-E75B2BD19F56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65901" y="5902093"/>
            <a:ext cx="112553" cy="11255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067E162B-BE91-67A2-A7F2-DB0D2A3E6A79}"/>
              </a:ext>
            </a:extLst>
          </p:cNvPr>
          <p:cNvCxnSpPr>
            <a:cxnSpLocks/>
            <a:stCxn id="27" idx="3"/>
            <a:endCxn id="20" idx="0"/>
          </p:cNvCxnSpPr>
          <p:nvPr/>
        </p:nvCxnSpPr>
        <p:spPr>
          <a:xfrm>
            <a:off x="3092087" y="5770039"/>
            <a:ext cx="1030091" cy="13205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1D40B57B-F7F7-D2C1-3734-8A6B169CC844}"/>
              </a:ext>
            </a:extLst>
          </p:cNvPr>
          <p:cNvSpPr/>
          <p:nvPr/>
        </p:nvSpPr>
        <p:spPr>
          <a:xfrm>
            <a:off x="1317034" y="5551398"/>
            <a:ext cx="1775053" cy="43728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873" tIns="60937" rIns="121873" bIns="60937" anchor="ctr"/>
          <a:lstStyle/>
          <a:p>
            <a:pPr algn="ctr" defTabSz="1218244"/>
            <a:r>
              <a:rPr lang="en-US" altLang="zh-CN" sz="1867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Chula Vista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67D598D-24AA-367B-36AD-2B55DC0CCA2C}"/>
              </a:ext>
            </a:extLst>
          </p:cNvPr>
          <p:cNvGrpSpPr/>
          <p:nvPr/>
        </p:nvGrpSpPr>
        <p:grpSpPr>
          <a:xfrm>
            <a:off x="7733448" y="2388151"/>
            <a:ext cx="3706597" cy="3670651"/>
            <a:chOff x="5295263" y="1471052"/>
            <a:chExt cx="2779948" cy="2752988"/>
          </a:xfrm>
        </p:grpSpPr>
        <p:sp>
          <p:nvSpPr>
            <p:cNvPr id="30" name="Puzzle3">
              <a:extLst>
                <a:ext uri="{FF2B5EF4-FFF2-40B4-BE49-F238E27FC236}">
                  <a16:creationId xmlns:a16="http://schemas.microsoft.com/office/drawing/2014/main" id="{25E3CA12-0F47-0635-A59C-1BD1E9CC89CC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6648943" y="1471052"/>
              <a:ext cx="1092753" cy="1462978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1" name="Puzzle2">
              <a:extLst>
                <a:ext uri="{FF2B5EF4-FFF2-40B4-BE49-F238E27FC236}">
                  <a16:creationId xmlns:a16="http://schemas.microsoft.com/office/drawing/2014/main" id="{CD040D6E-828A-E0DE-ACC7-829B29D8131E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6331122" y="2536881"/>
              <a:ext cx="1744089" cy="1332527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2" name="Puzzle4">
              <a:extLst>
                <a:ext uri="{FF2B5EF4-FFF2-40B4-BE49-F238E27FC236}">
                  <a16:creationId xmlns:a16="http://schemas.microsoft.com/office/drawing/2014/main" id="{DA61267A-5181-7499-4E2C-2792660D4A6A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5656244" y="2520454"/>
              <a:ext cx="1051554" cy="1703586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3" name="Puzzle1">
              <a:extLst>
                <a:ext uri="{FF2B5EF4-FFF2-40B4-BE49-F238E27FC236}">
                  <a16:creationId xmlns:a16="http://schemas.microsoft.com/office/drawing/2014/main" id="{48A5C2FF-0671-F8FA-6715-5FAFE4A014B8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5295263" y="1913617"/>
              <a:ext cx="1765669" cy="101558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accent5"/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2400"/>
            </a:p>
          </p:txBody>
        </p:sp>
      </p:grpSp>
      <p:sp>
        <p:nvSpPr>
          <p:cNvPr id="36" name="Text Box 18">
            <a:extLst>
              <a:ext uri="{FF2B5EF4-FFF2-40B4-BE49-F238E27FC236}">
                <a16:creationId xmlns:a16="http://schemas.microsoft.com/office/drawing/2014/main" id="{946AB521-4701-D6A5-C8F1-360CB5BBB12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8008860" y="6156297"/>
            <a:ext cx="16921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6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39" name="Text Box 18">
            <a:extLst>
              <a:ext uri="{FF2B5EF4-FFF2-40B4-BE49-F238E27FC236}">
                <a16:creationId xmlns:a16="http://schemas.microsoft.com/office/drawing/2014/main" id="{274C974D-BDEE-EF8B-2A56-95C1EE67D8A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10040860" y="5775297"/>
            <a:ext cx="16921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600" b="1" dirty="0">
                <a:solidFill>
                  <a:schemeClr val="accent6"/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0" name="Text Box 18">
            <a:extLst>
              <a:ext uri="{FF2B5EF4-FFF2-40B4-BE49-F238E27FC236}">
                <a16:creationId xmlns:a16="http://schemas.microsoft.com/office/drawing/2014/main" id="{969C80D6-3ED6-CDA4-BDAB-CE111320D1AC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9393160" y="1952597"/>
            <a:ext cx="16921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600" b="1" dirty="0">
                <a:solidFill>
                  <a:schemeClr val="bg2">
                    <a:lumMod val="25000"/>
                  </a:schemeClr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1" name="Text Box 18">
            <a:extLst>
              <a:ext uri="{FF2B5EF4-FFF2-40B4-BE49-F238E27FC236}">
                <a16:creationId xmlns:a16="http://schemas.microsoft.com/office/drawing/2014/main" id="{4CD3FD4B-FB46-3963-34EF-B64B82238F74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8097760" y="2549497"/>
            <a:ext cx="16921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6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622324" y="2489438"/>
            <a:ext cx="10769576" cy="3815569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905" tIns="60952" rIns="121905" bIns="60952" anchor="ctr"/>
          <a:lstStyle/>
          <a:p>
            <a:pPr algn="ctr" defTabSz="1218556"/>
            <a:endParaRPr lang="zh-CN" altLang="en-US" sz="2133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791531" y="1346605"/>
            <a:ext cx="10625768" cy="110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05" tIns="60952" rIns="121905" bIns="60952">
            <a:spAutoFit/>
          </a:bodyPr>
          <a:lstStyle/>
          <a:p>
            <a:pPr eaLnBrk="0" hangingPunct="0"/>
            <a:r>
              <a:rPr lang="en-US" altLang="zh-CN" sz="2133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2133" dirty="0"/>
              <a:t>Creative Commons’</a:t>
            </a:r>
            <a:r>
              <a:rPr lang="en-US" altLang="zh-CN" sz="2133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2133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2133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2133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2133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2133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133" dirty="0"/>
              <a:t>And every template you download from </a:t>
            </a:r>
            <a:r>
              <a:rPr lang="en-US" altLang="zh-CN" sz="2133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2133" dirty="0"/>
              <a:t> is the intellectual property of and is owned by us</a:t>
            </a:r>
            <a:r>
              <a:rPr lang="en-US" altLang="zh-CN" sz="2133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2133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425952" y="2807643"/>
            <a:ext cx="9374571" cy="15171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121905" tIns="60952" rIns="121905" bIns="60952">
            <a:spAutoFit/>
          </a:bodyPr>
          <a:lstStyle/>
          <a:p>
            <a:pPr marL="156611" indent="-156611">
              <a:lnSpc>
                <a:spcPct val="114000"/>
              </a:lnSpc>
              <a:spcAft>
                <a:spcPts val="8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867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867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867" dirty="0"/>
              <a:t>make any necessary modification(s) to </a:t>
            </a:r>
            <a:r>
              <a:rPr lang="en-US" altLang="zh-CN" sz="1867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867" dirty="0"/>
              <a:t>to fit your purposes, personally</a:t>
            </a:r>
            <a:r>
              <a:rPr lang="en-US" altLang="zh-CN" sz="1867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56611" indent="-156611">
              <a:lnSpc>
                <a:spcPct val="114000"/>
              </a:lnSpc>
              <a:spcAft>
                <a:spcPts val="8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867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867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867" dirty="0">
                <a:cs typeface="Arial" panose="020B0604020202020204" pitchFamily="34" charset="0"/>
              </a:rPr>
              <a:t>links from our website </a:t>
            </a:r>
            <a:r>
              <a:rPr lang="en-US" altLang="zh-CN" sz="1867" dirty="0"/>
              <a:t>with your friends through Facebook, Twitter and </a:t>
            </a:r>
            <a:r>
              <a:rPr lang="en-US" altLang="zh-CN" sz="1867" dirty="0" err="1"/>
              <a:t>Pinterest</a:t>
            </a:r>
            <a:r>
              <a:rPr lang="en-US" altLang="zh-CN" sz="1867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1176524" y="2489438"/>
            <a:ext cx="4919477" cy="414551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121905" tIns="60952" rIns="121905" bIns="60952" anchor="ctr"/>
          <a:lstStyle/>
          <a:p>
            <a:pPr defTabSz="1218556">
              <a:defRPr/>
            </a:pPr>
            <a:r>
              <a:rPr lang="en-US" altLang="zh-CN" sz="2400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sz="2400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76524" y="4268730"/>
            <a:ext cx="4919477" cy="414551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121905" tIns="60952" rIns="121905" bIns="60952" anchor="ctr"/>
          <a:lstStyle/>
          <a:p>
            <a:pPr defTabSz="1218556"/>
            <a:r>
              <a:rPr lang="en-US" altLang="zh-CN" sz="2400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sz="2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425952" y="4586933"/>
            <a:ext cx="9374571" cy="1414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121905" tIns="60952" rIns="121905" bIns="60952">
            <a:spAutoFit/>
          </a:bodyPr>
          <a:lstStyle/>
          <a:p>
            <a:pPr marL="156611" indent="-15661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867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867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867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867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867" dirty="0">
                <a:cs typeface="Arial" panose="020B0604020202020204" pitchFamily="34" charset="0"/>
              </a:rPr>
              <a:t>content share ones </a:t>
            </a:r>
            <a:r>
              <a:rPr lang="en-US" altLang="zh-CN" sz="1867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867" dirty="0" err="1">
                <a:cs typeface="Arial" panose="020B0604020202020204" pitchFamily="34" charset="0"/>
              </a:rPr>
              <a:t>Slideshare</a:t>
            </a:r>
            <a:r>
              <a:rPr lang="en-GB" altLang="en-US" sz="1867" dirty="0">
                <a:cs typeface="Arial" panose="020B0604020202020204" pitchFamily="34" charset="0"/>
              </a:rPr>
              <a:t> , </a:t>
            </a:r>
            <a:r>
              <a:rPr lang="en-GB" altLang="en-US" sz="1867" dirty="0" err="1">
                <a:cs typeface="Arial" panose="020B0604020202020204" pitchFamily="34" charset="0"/>
              </a:rPr>
              <a:t>Scribd</a:t>
            </a:r>
            <a:r>
              <a:rPr lang="en-GB" altLang="en-US" sz="1867" dirty="0">
                <a:cs typeface="Arial" panose="020B0604020202020204" pitchFamily="34" charset="0"/>
              </a:rPr>
              <a:t>, YouTube, LinkedIn, and Google+ etc.</a:t>
            </a:r>
          </a:p>
          <a:p>
            <a:pPr marL="156611" indent="-15661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867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867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867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867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867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867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425959" y="5963746"/>
            <a:ext cx="7704740" cy="3877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121905" tIns="60952" rIns="121905" bIns="60952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6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600" b="1" dirty="0">
                <a:hlinkClick r:id="rId4"/>
              </a:rPr>
              <a:t>http://yourfreetemplates.com/terms-of-use/</a:t>
            </a:r>
            <a:r>
              <a:rPr lang="en-US" altLang="zh-CN" sz="16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622331" y="1316769"/>
            <a:ext cx="10769575" cy="1051967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121905" tIns="60952" rIns="121905" bIns="60952" anchor="ctr"/>
          <a:lstStyle/>
          <a:p>
            <a:pPr algn="ctr" defTabSz="1218556">
              <a:defRPr/>
            </a:pPr>
            <a:endParaRPr lang="en-US" altLang="zh-CN" sz="2133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368</Words>
  <Application>Microsoft Office PowerPoint</Application>
  <PresentationFormat>Widescreen</PresentationFormat>
  <Paragraphs>41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Gill Sans</vt:lpstr>
      <vt:lpstr>等线</vt:lpstr>
      <vt:lpstr>宋体</vt:lpstr>
      <vt:lpstr>Arial</vt:lpstr>
      <vt:lpstr>Calibri</vt:lpstr>
      <vt:lpstr>Open Sans Light</vt:lpstr>
      <vt:lpstr>Wingdings</vt:lpstr>
      <vt:lpstr>Office 主题​​</vt:lpstr>
      <vt:lpstr>Los Angeles County Population:  The Unrivaled Leader</vt:lpstr>
      <vt:lpstr>Cook County, IL:  The Resilient Mid-Continental Giant</vt:lpstr>
      <vt:lpstr>Harris County, TX: The Engine of the South</vt:lpstr>
      <vt:lpstr>Maricopa County (AZ): The Silicon Desert</vt:lpstr>
      <vt:lpstr>San Diego County, CA:  The Balanced Heavyweight</vt:lpstr>
      <vt:lpstr>Terms of use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Ning Wang</dc:creator>
  <cp:lastModifiedBy>Ning Wang</cp:lastModifiedBy>
  <cp:revision>2</cp:revision>
  <dcterms:created xsi:type="dcterms:W3CDTF">2026-01-29T13:59:25Z</dcterms:created>
  <dcterms:modified xsi:type="dcterms:W3CDTF">2026-01-29T14:21:57Z</dcterms:modified>
</cp:coreProperties>
</file>